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8" r:id="rId5"/>
    <p:sldId id="285" r:id="rId6"/>
    <p:sldId id="292" r:id="rId7"/>
    <p:sldId id="290" r:id="rId8"/>
    <p:sldId id="291" r:id="rId9"/>
    <p:sldId id="293" r:id="rId10"/>
    <p:sldId id="309" r:id="rId11"/>
    <p:sldId id="310" r:id="rId12"/>
    <p:sldId id="311" r:id="rId13"/>
    <p:sldId id="297" r:id="rId14"/>
    <p:sldId id="298" r:id="rId15"/>
    <p:sldId id="299" r:id="rId16"/>
    <p:sldId id="312" r:id="rId17"/>
    <p:sldId id="300" r:id="rId18"/>
    <p:sldId id="313" r:id="rId19"/>
    <p:sldId id="314" r:id="rId20"/>
    <p:sldId id="302" r:id="rId21"/>
    <p:sldId id="301" r:id="rId22"/>
    <p:sldId id="303" r:id="rId23"/>
    <p:sldId id="315" r:id="rId24"/>
    <p:sldId id="305" r:id="rId25"/>
    <p:sldId id="286" r:id="rId26"/>
    <p:sldId id="306" r:id="rId27"/>
    <p:sldId id="288" r:id="rId28"/>
    <p:sldId id="289" r:id="rId29"/>
    <p:sldId id="307" r:id="rId30"/>
    <p:sldId id="308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A5F16-DD97-4A79-B160-739190F201FB}" v="20" dt="2023-05-09T13:25:30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285A5F16-DD97-4A79-B160-739190F201FB}"/>
    <pc:docChg chg="undo custSel addSld delSld modSld sldOrd">
      <pc:chgData name="Mari Nikonen" userId="21ccc40ad04ce58a" providerId="LiveId" clId="{285A5F16-DD97-4A79-B160-739190F201FB}" dt="2023-05-10T15:30:19.449" v="4193" actId="47"/>
      <pc:docMkLst>
        <pc:docMk/>
      </pc:docMkLst>
      <pc:sldChg chg="addSp delSp modSp mod">
        <pc:chgData name="Mari Nikonen" userId="21ccc40ad04ce58a" providerId="LiveId" clId="{285A5F16-DD97-4A79-B160-739190F201FB}" dt="2023-05-09T12:58:57.662" v="29" actId="22"/>
        <pc:sldMkLst>
          <pc:docMk/>
          <pc:sldMk cId="3214483749" sldId="256"/>
        </pc:sldMkLst>
        <pc:spChg chg="mod">
          <ac:chgData name="Mari Nikonen" userId="21ccc40ad04ce58a" providerId="LiveId" clId="{285A5F16-DD97-4A79-B160-739190F201FB}" dt="2023-05-09T12:58:15.234" v="27" actId="20577"/>
          <ac:spMkLst>
            <pc:docMk/>
            <pc:sldMk cId="3214483749" sldId="256"/>
            <ac:spMk id="3" creationId="{BB96F4F8-2F8C-4DA7-A11D-06976C6D2880}"/>
          </ac:spMkLst>
        </pc:spChg>
        <pc:spChg chg="add del">
          <ac:chgData name="Mari Nikonen" userId="21ccc40ad04ce58a" providerId="LiveId" clId="{285A5F16-DD97-4A79-B160-739190F201FB}" dt="2023-05-09T12:58:57.662" v="29" actId="22"/>
          <ac:spMkLst>
            <pc:docMk/>
            <pc:sldMk cId="3214483749" sldId="256"/>
            <ac:spMk id="6" creationId="{3D8019A0-FF4C-6A5B-3497-DA731A5284E8}"/>
          </ac:spMkLst>
        </pc:spChg>
      </pc:sldChg>
      <pc:sldChg chg="del">
        <pc:chgData name="Mari Nikonen" userId="21ccc40ad04ce58a" providerId="LiveId" clId="{285A5F16-DD97-4A79-B160-739190F201FB}" dt="2023-05-09T12:59:44.860" v="50" actId="47"/>
        <pc:sldMkLst>
          <pc:docMk/>
          <pc:sldMk cId="3939975101" sldId="257"/>
        </pc:sldMkLst>
      </pc:sldChg>
      <pc:sldChg chg="ord">
        <pc:chgData name="Mari Nikonen" userId="21ccc40ad04ce58a" providerId="LiveId" clId="{285A5F16-DD97-4A79-B160-739190F201FB}" dt="2023-05-09T13:05:07.487" v="391"/>
        <pc:sldMkLst>
          <pc:docMk/>
          <pc:sldMk cId="1303200983" sldId="258"/>
        </pc:sldMkLst>
      </pc:sldChg>
      <pc:sldChg chg="del">
        <pc:chgData name="Mari Nikonen" userId="21ccc40ad04ce58a" providerId="LiveId" clId="{285A5F16-DD97-4A79-B160-739190F201FB}" dt="2023-05-09T13:00:06.770" v="52" actId="47"/>
        <pc:sldMkLst>
          <pc:docMk/>
          <pc:sldMk cId="284241638" sldId="259"/>
        </pc:sldMkLst>
      </pc:sldChg>
      <pc:sldChg chg="del">
        <pc:chgData name="Mari Nikonen" userId="21ccc40ad04ce58a" providerId="LiveId" clId="{285A5F16-DD97-4A79-B160-739190F201FB}" dt="2023-05-09T13:24:33.770" v="1590" actId="47"/>
        <pc:sldMkLst>
          <pc:docMk/>
          <pc:sldMk cId="2497701283" sldId="260"/>
        </pc:sldMkLst>
      </pc:sldChg>
      <pc:sldChg chg="del">
        <pc:chgData name="Mari Nikonen" userId="21ccc40ad04ce58a" providerId="LiveId" clId="{285A5F16-DD97-4A79-B160-739190F201FB}" dt="2023-05-09T13:24:45.770" v="1601" actId="47"/>
        <pc:sldMkLst>
          <pc:docMk/>
          <pc:sldMk cId="1559791570" sldId="262"/>
        </pc:sldMkLst>
      </pc:sldChg>
      <pc:sldChg chg="del">
        <pc:chgData name="Mari Nikonen" userId="21ccc40ad04ce58a" providerId="LiveId" clId="{285A5F16-DD97-4A79-B160-739190F201FB}" dt="2023-05-09T13:24:35.912" v="1593" actId="47"/>
        <pc:sldMkLst>
          <pc:docMk/>
          <pc:sldMk cId="3499694362" sldId="264"/>
        </pc:sldMkLst>
      </pc:sldChg>
      <pc:sldChg chg="del">
        <pc:chgData name="Mari Nikonen" userId="21ccc40ad04ce58a" providerId="LiveId" clId="{285A5F16-DD97-4A79-B160-739190F201FB}" dt="2023-05-09T13:24:40.891" v="1599" actId="47"/>
        <pc:sldMkLst>
          <pc:docMk/>
          <pc:sldMk cId="1207300793" sldId="265"/>
        </pc:sldMkLst>
      </pc:sldChg>
      <pc:sldChg chg="del">
        <pc:chgData name="Mari Nikonen" userId="21ccc40ad04ce58a" providerId="LiveId" clId="{285A5F16-DD97-4A79-B160-739190F201FB}" dt="2023-05-09T12:59:09.394" v="31" actId="47"/>
        <pc:sldMkLst>
          <pc:docMk/>
          <pc:sldMk cId="3438470648" sldId="266"/>
        </pc:sldMkLst>
      </pc:sldChg>
      <pc:sldChg chg="del">
        <pc:chgData name="Mari Nikonen" userId="21ccc40ad04ce58a" providerId="LiveId" clId="{285A5F16-DD97-4A79-B160-739190F201FB}" dt="2023-05-09T13:24:44.252" v="1600" actId="47"/>
        <pc:sldMkLst>
          <pc:docMk/>
          <pc:sldMk cId="241603677" sldId="267"/>
        </pc:sldMkLst>
      </pc:sldChg>
      <pc:sldChg chg="del">
        <pc:chgData name="Mari Nikonen" userId="21ccc40ad04ce58a" providerId="LiveId" clId="{285A5F16-DD97-4A79-B160-739190F201FB}" dt="2023-05-09T13:24:49.484" v="1604" actId="47"/>
        <pc:sldMkLst>
          <pc:docMk/>
          <pc:sldMk cId="1969777064" sldId="268"/>
        </pc:sldMkLst>
      </pc:sldChg>
      <pc:sldChg chg="del">
        <pc:chgData name="Mari Nikonen" userId="21ccc40ad04ce58a" providerId="LiveId" clId="{285A5F16-DD97-4A79-B160-739190F201FB}" dt="2023-05-09T13:24:35.177" v="1592" actId="47"/>
        <pc:sldMkLst>
          <pc:docMk/>
          <pc:sldMk cId="773415642" sldId="269"/>
        </pc:sldMkLst>
      </pc:sldChg>
      <pc:sldChg chg="del">
        <pc:chgData name="Mari Nikonen" userId="21ccc40ad04ce58a" providerId="LiveId" clId="{285A5F16-DD97-4A79-B160-739190F201FB}" dt="2023-05-09T13:24:37.213" v="1595" actId="47"/>
        <pc:sldMkLst>
          <pc:docMk/>
          <pc:sldMk cId="503030708" sldId="270"/>
        </pc:sldMkLst>
      </pc:sldChg>
      <pc:sldChg chg="del">
        <pc:chgData name="Mari Nikonen" userId="21ccc40ad04ce58a" providerId="LiveId" clId="{285A5F16-DD97-4A79-B160-739190F201FB}" dt="2023-05-09T13:24:36.477" v="1594" actId="47"/>
        <pc:sldMkLst>
          <pc:docMk/>
          <pc:sldMk cId="4287184863" sldId="272"/>
        </pc:sldMkLst>
      </pc:sldChg>
      <pc:sldChg chg="del">
        <pc:chgData name="Mari Nikonen" userId="21ccc40ad04ce58a" providerId="LiveId" clId="{285A5F16-DD97-4A79-B160-739190F201FB}" dt="2023-05-09T13:24:39.466" v="1597" actId="47"/>
        <pc:sldMkLst>
          <pc:docMk/>
          <pc:sldMk cId="3737260132" sldId="273"/>
        </pc:sldMkLst>
      </pc:sldChg>
      <pc:sldChg chg="del">
        <pc:chgData name="Mari Nikonen" userId="21ccc40ad04ce58a" providerId="LiveId" clId="{285A5F16-DD97-4A79-B160-739190F201FB}" dt="2023-05-09T13:05:21.484" v="392" actId="47"/>
        <pc:sldMkLst>
          <pc:docMk/>
          <pc:sldMk cId="658042691" sldId="275"/>
        </pc:sldMkLst>
      </pc:sldChg>
      <pc:sldChg chg="del">
        <pc:chgData name="Mari Nikonen" userId="21ccc40ad04ce58a" providerId="LiveId" clId="{285A5F16-DD97-4A79-B160-739190F201FB}" dt="2023-05-09T13:24:37.663" v="1596" actId="47"/>
        <pc:sldMkLst>
          <pc:docMk/>
          <pc:sldMk cId="1284805688" sldId="276"/>
        </pc:sldMkLst>
      </pc:sldChg>
      <pc:sldChg chg="del">
        <pc:chgData name="Mari Nikonen" userId="21ccc40ad04ce58a" providerId="LiveId" clId="{285A5F16-DD97-4A79-B160-739190F201FB}" dt="2023-05-09T13:24:40.219" v="1598" actId="47"/>
        <pc:sldMkLst>
          <pc:docMk/>
          <pc:sldMk cId="1988103830" sldId="279"/>
        </pc:sldMkLst>
      </pc:sldChg>
      <pc:sldChg chg="del">
        <pc:chgData name="Mari Nikonen" userId="21ccc40ad04ce58a" providerId="LiveId" clId="{285A5F16-DD97-4A79-B160-739190F201FB}" dt="2023-05-09T13:24:34.472" v="1591" actId="47"/>
        <pc:sldMkLst>
          <pc:docMk/>
          <pc:sldMk cId="1444936049" sldId="280"/>
        </pc:sldMkLst>
      </pc:sldChg>
      <pc:sldChg chg="del">
        <pc:chgData name="Mari Nikonen" userId="21ccc40ad04ce58a" providerId="LiveId" clId="{285A5F16-DD97-4A79-B160-739190F201FB}" dt="2023-05-09T13:24:47.775" v="1602" actId="47"/>
        <pc:sldMkLst>
          <pc:docMk/>
          <pc:sldMk cId="1781912342" sldId="281"/>
        </pc:sldMkLst>
      </pc:sldChg>
      <pc:sldChg chg="del">
        <pc:chgData name="Mari Nikonen" userId="21ccc40ad04ce58a" providerId="LiveId" clId="{285A5F16-DD97-4A79-B160-739190F201FB}" dt="2023-05-09T13:24:48.325" v="1603" actId="47"/>
        <pc:sldMkLst>
          <pc:docMk/>
          <pc:sldMk cId="1219084481" sldId="282"/>
        </pc:sldMkLst>
      </pc:sldChg>
      <pc:sldChg chg="modSp add mod">
        <pc:chgData name="Mari Nikonen" userId="21ccc40ad04ce58a" providerId="LiveId" clId="{285A5F16-DD97-4A79-B160-739190F201FB}" dt="2023-05-10T13:31:51.866" v="1977" actId="20577"/>
        <pc:sldMkLst>
          <pc:docMk/>
          <pc:sldMk cId="2857603546" sldId="283"/>
        </pc:sldMkLst>
        <pc:spChg chg="mod">
          <ac:chgData name="Mari Nikonen" userId="21ccc40ad04ce58a" providerId="LiveId" clId="{285A5F16-DD97-4A79-B160-739190F201FB}" dt="2023-05-10T13:31:51.866" v="1977" actId="20577"/>
          <ac:spMkLst>
            <pc:docMk/>
            <pc:sldMk cId="2857603546" sldId="283"/>
            <ac:spMk id="3" creationId="{1C3BB075-08B5-45CF-B5C9-3CC233463C19}"/>
          </ac:spMkLst>
        </pc:spChg>
      </pc:sldChg>
      <pc:sldChg chg="add">
        <pc:chgData name="Mari Nikonen" userId="21ccc40ad04ce58a" providerId="LiveId" clId="{285A5F16-DD97-4A79-B160-739190F201FB}" dt="2023-05-09T12:59:35.426" v="49"/>
        <pc:sldMkLst>
          <pc:docMk/>
          <pc:sldMk cId="2385297378" sldId="284"/>
        </pc:sldMkLst>
      </pc:sldChg>
      <pc:sldChg chg="modSp add mod">
        <pc:chgData name="Mari Nikonen" userId="21ccc40ad04ce58a" providerId="LiveId" clId="{285A5F16-DD97-4A79-B160-739190F201FB}" dt="2023-05-10T13:49:20.134" v="2264" actId="20577"/>
        <pc:sldMkLst>
          <pc:docMk/>
          <pc:sldMk cId="485191650" sldId="285"/>
        </pc:sldMkLst>
        <pc:spChg chg="mod">
          <ac:chgData name="Mari Nikonen" userId="21ccc40ad04ce58a" providerId="LiveId" clId="{285A5F16-DD97-4A79-B160-739190F201FB}" dt="2023-05-10T13:49:20.134" v="2264" actId="20577"/>
          <ac:spMkLst>
            <pc:docMk/>
            <pc:sldMk cId="485191650" sldId="285"/>
            <ac:spMk id="3" creationId="{D37F78A6-0838-4B1B-B62A-2DA94A0E7EEB}"/>
          </ac:spMkLst>
        </pc:spChg>
      </pc:sldChg>
      <pc:sldChg chg="add">
        <pc:chgData name="Mari Nikonen" userId="21ccc40ad04ce58a" providerId="LiveId" clId="{285A5F16-DD97-4A79-B160-739190F201FB}" dt="2023-05-09T13:21:15.411" v="1083"/>
        <pc:sldMkLst>
          <pc:docMk/>
          <pc:sldMk cId="1931218991" sldId="286"/>
        </pc:sldMkLst>
      </pc:sldChg>
      <pc:sldChg chg="modSp add mod">
        <pc:chgData name="Mari Nikonen" userId="21ccc40ad04ce58a" providerId="LiveId" clId="{285A5F16-DD97-4A79-B160-739190F201FB}" dt="2023-05-09T13:28:34.952" v="1782" actId="12"/>
        <pc:sldMkLst>
          <pc:docMk/>
          <pc:sldMk cId="1951871130" sldId="288"/>
        </pc:sldMkLst>
        <pc:spChg chg="mod">
          <ac:chgData name="Mari Nikonen" userId="21ccc40ad04ce58a" providerId="LiveId" clId="{285A5F16-DD97-4A79-B160-739190F201FB}" dt="2023-05-09T13:28:34.952" v="1782" actId="12"/>
          <ac:spMkLst>
            <pc:docMk/>
            <pc:sldMk cId="1951871130" sldId="288"/>
            <ac:spMk id="3" creationId="{C72D57E9-A601-4291-BAEF-19077CCBB965}"/>
          </ac:spMkLst>
        </pc:spChg>
      </pc:sldChg>
      <pc:sldChg chg="modSp add mod">
        <pc:chgData name="Mari Nikonen" userId="21ccc40ad04ce58a" providerId="LiveId" clId="{285A5F16-DD97-4A79-B160-739190F201FB}" dt="2023-05-09T13:29:45.133" v="1837" actId="12"/>
        <pc:sldMkLst>
          <pc:docMk/>
          <pc:sldMk cId="3747782327" sldId="289"/>
        </pc:sldMkLst>
        <pc:spChg chg="mod">
          <ac:chgData name="Mari Nikonen" userId="21ccc40ad04ce58a" providerId="LiveId" clId="{285A5F16-DD97-4A79-B160-739190F201FB}" dt="2023-05-09T13:21:43.119" v="1087" actId="20577"/>
          <ac:spMkLst>
            <pc:docMk/>
            <pc:sldMk cId="3747782327" sldId="289"/>
            <ac:spMk id="2" creationId="{A068A483-7E31-44CF-B579-02E630B3EEF8}"/>
          </ac:spMkLst>
        </pc:spChg>
        <pc:spChg chg="mod">
          <ac:chgData name="Mari Nikonen" userId="21ccc40ad04ce58a" providerId="LiveId" clId="{285A5F16-DD97-4A79-B160-739190F201FB}" dt="2023-05-09T13:29:45.133" v="1837" actId="12"/>
          <ac:spMkLst>
            <pc:docMk/>
            <pc:sldMk cId="3747782327" sldId="289"/>
            <ac:spMk id="3" creationId="{28EF6D4D-32C2-4031-8A1E-591B7B37285C}"/>
          </ac:spMkLst>
        </pc:spChg>
      </pc:sldChg>
      <pc:sldChg chg="modSp add mod">
        <pc:chgData name="Mari Nikonen" userId="21ccc40ad04ce58a" providerId="LiveId" clId="{285A5F16-DD97-4A79-B160-739190F201FB}" dt="2023-05-09T13:02:41.406" v="138" actId="20577"/>
        <pc:sldMkLst>
          <pc:docMk/>
          <pc:sldMk cId="792201788" sldId="290"/>
        </pc:sldMkLst>
        <pc:spChg chg="mod">
          <ac:chgData name="Mari Nikonen" userId="21ccc40ad04ce58a" providerId="LiveId" clId="{285A5F16-DD97-4A79-B160-739190F201FB}" dt="2023-05-09T13:02:41.406" v="138" actId="20577"/>
          <ac:spMkLst>
            <pc:docMk/>
            <pc:sldMk cId="792201788" sldId="290"/>
            <ac:spMk id="3" creationId="{78850CD4-87BA-5BFE-AE19-0D999CB76D7E}"/>
          </ac:spMkLst>
        </pc:spChg>
      </pc:sldChg>
      <pc:sldChg chg="modSp new mod">
        <pc:chgData name="Mari Nikonen" userId="21ccc40ad04ce58a" providerId="LiveId" clId="{285A5F16-DD97-4A79-B160-739190F201FB}" dt="2023-05-09T13:04:01.502" v="323" actId="20577"/>
        <pc:sldMkLst>
          <pc:docMk/>
          <pc:sldMk cId="2109293530" sldId="291"/>
        </pc:sldMkLst>
        <pc:spChg chg="mod">
          <ac:chgData name="Mari Nikonen" userId="21ccc40ad04ce58a" providerId="LiveId" clId="{285A5F16-DD97-4A79-B160-739190F201FB}" dt="2023-05-09T13:04:01.502" v="323" actId="20577"/>
          <ac:spMkLst>
            <pc:docMk/>
            <pc:sldMk cId="2109293530" sldId="291"/>
            <ac:spMk id="2" creationId="{59082BD8-5FE2-AF66-6654-CA11F0EA2B11}"/>
          </ac:spMkLst>
        </pc:spChg>
        <pc:spChg chg="mod">
          <ac:chgData name="Mari Nikonen" userId="21ccc40ad04ce58a" providerId="LiveId" clId="{285A5F16-DD97-4A79-B160-739190F201FB}" dt="2023-05-09T13:03:55.305" v="305" actId="20577"/>
          <ac:spMkLst>
            <pc:docMk/>
            <pc:sldMk cId="2109293530" sldId="291"/>
            <ac:spMk id="3" creationId="{D5E253F7-BA17-4B25-91FD-B87F9AEF0B39}"/>
          </ac:spMkLst>
        </pc:spChg>
      </pc:sldChg>
      <pc:sldChg chg="add ord">
        <pc:chgData name="Mari Nikonen" userId="21ccc40ad04ce58a" providerId="LiveId" clId="{285A5F16-DD97-4A79-B160-739190F201FB}" dt="2023-05-09T13:05:04.110" v="389"/>
        <pc:sldMkLst>
          <pc:docMk/>
          <pc:sldMk cId="1933202125" sldId="292"/>
        </pc:sldMkLst>
      </pc:sldChg>
      <pc:sldChg chg="modSp add mod">
        <pc:chgData name="Mari Nikonen" userId="21ccc40ad04ce58a" providerId="LiveId" clId="{285A5F16-DD97-4A79-B160-739190F201FB}" dt="2023-05-09T13:06:53.664" v="411" actId="20577"/>
        <pc:sldMkLst>
          <pc:docMk/>
          <pc:sldMk cId="3770521045" sldId="293"/>
        </pc:sldMkLst>
        <pc:spChg chg="mod">
          <ac:chgData name="Mari Nikonen" userId="21ccc40ad04ce58a" providerId="LiveId" clId="{285A5F16-DD97-4A79-B160-739190F201FB}" dt="2023-05-09T13:06:53.664" v="411" actId="20577"/>
          <ac:spMkLst>
            <pc:docMk/>
            <pc:sldMk cId="3770521045" sldId="293"/>
            <ac:spMk id="2" creationId="{B56CA238-71BA-F4E9-F86F-8F3670534B49}"/>
          </ac:spMkLst>
        </pc:spChg>
        <pc:spChg chg="mod">
          <ac:chgData name="Mari Nikonen" userId="21ccc40ad04ce58a" providerId="LiveId" clId="{285A5F16-DD97-4A79-B160-739190F201FB}" dt="2023-05-09T13:05:43.102" v="396" actId="5793"/>
          <ac:spMkLst>
            <pc:docMk/>
            <pc:sldMk cId="3770521045" sldId="293"/>
            <ac:spMk id="3" creationId="{561669A4-7D1F-AC66-3BA1-D80DE31BF6D9}"/>
          </ac:spMkLst>
        </pc:spChg>
      </pc:sldChg>
      <pc:sldChg chg="modSp add mod">
        <pc:chgData name="Mari Nikonen" userId="21ccc40ad04ce58a" providerId="LiveId" clId="{285A5F16-DD97-4A79-B160-739190F201FB}" dt="2023-05-10T14:20:12.677" v="2813" actId="20577"/>
        <pc:sldMkLst>
          <pc:docMk/>
          <pc:sldMk cId="2619958723" sldId="297"/>
        </pc:sldMkLst>
        <pc:spChg chg="mod">
          <ac:chgData name="Mari Nikonen" userId="21ccc40ad04ce58a" providerId="LiveId" clId="{285A5F16-DD97-4A79-B160-739190F201FB}" dt="2023-05-09T13:07:16.148" v="478" actId="20577"/>
          <ac:spMkLst>
            <pc:docMk/>
            <pc:sldMk cId="2619958723" sldId="297"/>
            <ac:spMk id="2" creationId="{C81E1B6B-13DB-DEB5-BE3B-608B7E9D3C2A}"/>
          </ac:spMkLst>
        </pc:spChg>
        <pc:spChg chg="mod">
          <ac:chgData name="Mari Nikonen" userId="21ccc40ad04ce58a" providerId="LiveId" clId="{285A5F16-DD97-4A79-B160-739190F201FB}" dt="2023-05-10T14:20:12.677" v="2813" actId="20577"/>
          <ac:spMkLst>
            <pc:docMk/>
            <pc:sldMk cId="2619958723" sldId="297"/>
            <ac:spMk id="3" creationId="{1D5B45BF-6A02-C6D3-DD7F-D8AE2F331F96}"/>
          </ac:spMkLst>
        </pc:spChg>
      </pc:sldChg>
      <pc:sldChg chg="modSp add mod">
        <pc:chgData name="Mari Nikonen" userId="21ccc40ad04ce58a" providerId="LiveId" clId="{285A5F16-DD97-4A79-B160-739190F201FB}" dt="2023-05-10T14:23:00.834" v="2901" actId="20577"/>
        <pc:sldMkLst>
          <pc:docMk/>
          <pc:sldMk cId="3611535626" sldId="298"/>
        </pc:sldMkLst>
        <pc:spChg chg="mod">
          <ac:chgData name="Mari Nikonen" userId="21ccc40ad04ce58a" providerId="LiveId" clId="{285A5F16-DD97-4A79-B160-739190F201FB}" dt="2023-05-10T14:20:41.467" v="2826" actId="20577"/>
          <ac:spMkLst>
            <pc:docMk/>
            <pc:sldMk cId="3611535626" sldId="298"/>
            <ac:spMk id="2" creationId="{888B1BDB-F080-944D-6CC1-50643E4BCF88}"/>
          </ac:spMkLst>
        </pc:spChg>
        <pc:spChg chg="mod">
          <ac:chgData name="Mari Nikonen" userId="21ccc40ad04ce58a" providerId="LiveId" clId="{285A5F16-DD97-4A79-B160-739190F201FB}" dt="2023-05-10T14:23:00.834" v="2901" actId="20577"/>
          <ac:spMkLst>
            <pc:docMk/>
            <pc:sldMk cId="3611535626" sldId="298"/>
            <ac:spMk id="3" creationId="{05372BCA-5941-4B53-156A-BAC74EE51278}"/>
          </ac:spMkLst>
        </pc:spChg>
      </pc:sldChg>
      <pc:sldChg chg="modSp new mod">
        <pc:chgData name="Mari Nikonen" userId="21ccc40ad04ce58a" providerId="LiveId" clId="{285A5F16-DD97-4A79-B160-739190F201FB}" dt="2023-05-10T14:24:09.587" v="2941" actId="20577"/>
        <pc:sldMkLst>
          <pc:docMk/>
          <pc:sldMk cId="703060700" sldId="299"/>
        </pc:sldMkLst>
        <pc:spChg chg="mod">
          <ac:chgData name="Mari Nikonen" userId="21ccc40ad04ce58a" providerId="LiveId" clId="{285A5F16-DD97-4A79-B160-739190F201FB}" dt="2023-05-09T13:08:24.748" v="494" actId="20577"/>
          <ac:spMkLst>
            <pc:docMk/>
            <pc:sldMk cId="703060700" sldId="299"/>
            <ac:spMk id="2" creationId="{0CE4FEF0-DF94-F755-EF25-6084EE4FA370}"/>
          </ac:spMkLst>
        </pc:spChg>
        <pc:spChg chg="mod">
          <ac:chgData name="Mari Nikonen" userId="21ccc40ad04ce58a" providerId="LiveId" clId="{285A5F16-DD97-4A79-B160-739190F201FB}" dt="2023-05-10T14:24:09.587" v="2941" actId="20577"/>
          <ac:spMkLst>
            <pc:docMk/>
            <pc:sldMk cId="703060700" sldId="299"/>
            <ac:spMk id="3" creationId="{17919E70-9623-058D-399B-3B20DBC748B7}"/>
          </ac:spMkLst>
        </pc:spChg>
      </pc:sldChg>
      <pc:sldChg chg="modSp new mod">
        <pc:chgData name="Mari Nikonen" userId="21ccc40ad04ce58a" providerId="LiveId" clId="{285A5F16-DD97-4A79-B160-739190F201FB}" dt="2023-05-09T13:13:28.920" v="522" actId="20577"/>
        <pc:sldMkLst>
          <pc:docMk/>
          <pc:sldMk cId="2494225918" sldId="300"/>
        </pc:sldMkLst>
        <pc:spChg chg="mod">
          <ac:chgData name="Mari Nikonen" userId="21ccc40ad04ce58a" providerId="LiveId" clId="{285A5F16-DD97-4A79-B160-739190F201FB}" dt="2023-05-09T13:13:26.692" v="519" actId="20577"/>
          <ac:spMkLst>
            <pc:docMk/>
            <pc:sldMk cId="2494225918" sldId="300"/>
            <ac:spMk id="2" creationId="{AACAB28A-FC8F-D790-98CB-DF1A791EDE7E}"/>
          </ac:spMkLst>
        </pc:spChg>
        <pc:spChg chg="mod">
          <ac:chgData name="Mari Nikonen" userId="21ccc40ad04ce58a" providerId="LiveId" clId="{285A5F16-DD97-4A79-B160-739190F201FB}" dt="2023-05-09T13:13:28.920" v="522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add">
        <pc:chgData name="Mari Nikonen" userId="21ccc40ad04ce58a" providerId="LiveId" clId="{285A5F16-DD97-4A79-B160-739190F201FB}" dt="2023-05-09T13:14:42.766" v="523"/>
        <pc:sldMkLst>
          <pc:docMk/>
          <pc:sldMk cId="3637351084" sldId="301"/>
        </pc:sldMkLst>
      </pc:sldChg>
      <pc:sldChg chg="modSp new mod ord">
        <pc:chgData name="Mari Nikonen" userId="21ccc40ad04ce58a" providerId="LiveId" clId="{285A5F16-DD97-4A79-B160-739190F201FB}" dt="2023-05-09T13:18:45.667" v="1071" actId="20577"/>
        <pc:sldMkLst>
          <pc:docMk/>
          <pc:sldMk cId="1095338770" sldId="302"/>
        </pc:sldMkLst>
        <pc:spChg chg="mod">
          <ac:chgData name="Mari Nikonen" userId="21ccc40ad04ce58a" providerId="LiveId" clId="{285A5F16-DD97-4A79-B160-739190F201FB}" dt="2023-05-09T13:15:28.194" v="606" actId="20577"/>
          <ac:spMkLst>
            <pc:docMk/>
            <pc:sldMk cId="1095338770" sldId="302"/>
            <ac:spMk id="2" creationId="{803506D2-6133-CE2D-E230-7DF5B3ACAB7D}"/>
          </ac:spMkLst>
        </pc:spChg>
        <pc:spChg chg="mod">
          <ac:chgData name="Mari Nikonen" userId="21ccc40ad04ce58a" providerId="LiveId" clId="{285A5F16-DD97-4A79-B160-739190F201FB}" dt="2023-05-09T13:18:45.667" v="1071" actId="20577"/>
          <ac:spMkLst>
            <pc:docMk/>
            <pc:sldMk cId="1095338770" sldId="302"/>
            <ac:spMk id="3" creationId="{D6F0BD58-8537-91CC-4EBF-3074C917FF77}"/>
          </ac:spMkLst>
        </pc:spChg>
      </pc:sldChg>
      <pc:sldChg chg="modSp add mod">
        <pc:chgData name="Mari Nikonen" userId="21ccc40ad04ce58a" providerId="LiveId" clId="{285A5F16-DD97-4A79-B160-739190F201FB}" dt="2023-05-10T15:24:09.715" v="4190" actId="20577"/>
        <pc:sldMkLst>
          <pc:docMk/>
          <pc:sldMk cId="3308784982" sldId="303"/>
        </pc:sldMkLst>
        <pc:spChg chg="mod">
          <ac:chgData name="Mari Nikonen" userId="21ccc40ad04ce58a" providerId="LiveId" clId="{285A5F16-DD97-4A79-B160-739190F201FB}" dt="2023-05-09T13:19:39.286" v="1074" actId="113"/>
          <ac:spMkLst>
            <pc:docMk/>
            <pc:sldMk cId="3308784982" sldId="303"/>
            <ac:spMk id="2" creationId="{3B7CF3C7-D10C-DFCC-9A83-DC2A4105B2D0}"/>
          </ac:spMkLst>
        </pc:spChg>
        <pc:spChg chg="mod">
          <ac:chgData name="Mari Nikonen" userId="21ccc40ad04ce58a" providerId="LiveId" clId="{285A5F16-DD97-4A79-B160-739190F201FB}" dt="2023-05-10T15:24:09.715" v="4190" actId="20577"/>
          <ac:spMkLst>
            <pc:docMk/>
            <pc:sldMk cId="3308784982" sldId="303"/>
            <ac:spMk id="3" creationId="{D8D10E19-8CB0-89F9-418A-B4E65936FA3B}"/>
          </ac:spMkLst>
        </pc:spChg>
      </pc:sldChg>
      <pc:sldChg chg="add del">
        <pc:chgData name="Mari Nikonen" userId="21ccc40ad04ce58a" providerId="LiveId" clId="{285A5F16-DD97-4A79-B160-739190F201FB}" dt="2023-05-09T13:21:05.883" v="1082" actId="47"/>
        <pc:sldMkLst>
          <pc:docMk/>
          <pc:sldMk cId="1866022927" sldId="304"/>
        </pc:sldMkLst>
      </pc:sldChg>
      <pc:sldChg chg="add">
        <pc:chgData name="Mari Nikonen" userId="21ccc40ad04ce58a" providerId="LiveId" clId="{285A5F16-DD97-4A79-B160-739190F201FB}" dt="2023-05-09T13:21:04.369" v="1081"/>
        <pc:sldMkLst>
          <pc:docMk/>
          <pc:sldMk cId="371890318" sldId="305"/>
        </pc:sldMkLst>
      </pc:sldChg>
      <pc:sldChg chg="modSp add mod">
        <pc:chgData name="Mari Nikonen" userId="21ccc40ad04ce58a" providerId="LiveId" clId="{285A5F16-DD97-4A79-B160-739190F201FB}" dt="2023-05-09T13:26:37.151" v="1696" actId="20577"/>
        <pc:sldMkLst>
          <pc:docMk/>
          <pc:sldMk cId="4019657639" sldId="306"/>
        </pc:sldMkLst>
        <pc:spChg chg="mod">
          <ac:chgData name="Mari Nikonen" userId="21ccc40ad04ce58a" providerId="LiveId" clId="{285A5F16-DD97-4A79-B160-739190F201FB}" dt="2023-05-09T13:26:37.151" v="1696" actId="20577"/>
          <ac:spMkLst>
            <pc:docMk/>
            <pc:sldMk cId="4019657639" sldId="306"/>
            <ac:spMk id="3" creationId="{BB30A87D-FFC0-4CB9-B6EE-698B42EEDFEE}"/>
          </ac:spMkLst>
        </pc:spChg>
      </pc:sldChg>
      <pc:sldChg chg="modSp new mod">
        <pc:chgData name="Mari Nikonen" userId="21ccc40ad04ce58a" providerId="LiveId" clId="{285A5F16-DD97-4A79-B160-739190F201FB}" dt="2023-05-09T13:30:29.258" v="1921" actId="20577"/>
        <pc:sldMkLst>
          <pc:docMk/>
          <pc:sldMk cId="3070877723" sldId="307"/>
        </pc:sldMkLst>
        <pc:spChg chg="mod">
          <ac:chgData name="Mari Nikonen" userId="21ccc40ad04ce58a" providerId="LiveId" clId="{285A5F16-DD97-4A79-B160-739190F201FB}" dt="2023-05-09T13:29:50.760" v="1841" actId="20577"/>
          <ac:spMkLst>
            <pc:docMk/>
            <pc:sldMk cId="3070877723" sldId="307"/>
            <ac:spMk id="2" creationId="{DB876434-6F63-9C4C-841B-C9101B01246D}"/>
          </ac:spMkLst>
        </pc:spChg>
        <pc:spChg chg="mod">
          <ac:chgData name="Mari Nikonen" userId="21ccc40ad04ce58a" providerId="LiveId" clId="{285A5F16-DD97-4A79-B160-739190F201FB}" dt="2023-05-09T13:30:29.258" v="1921" actId="20577"/>
          <ac:spMkLst>
            <pc:docMk/>
            <pc:sldMk cId="3070877723" sldId="307"/>
            <ac:spMk id="3" creationId="{EB856B51-3990-82E1-9D96-778F3608C345}"/>
          </ac:spMkLst>
        </pc:spChg>
      </pc:sldChg>
      <pc:sldChg chg="add">
        <pc:chgData name="Mari Nikonen" userId="21ccc40ad04ce58a" providerId="LiveId" clId="{285A5F16-DD97-4A79-B160-739190F201FB}" dt="2023-05-09T13:24:29.951" v="1589"/>
        <pc:sldMkLst>
          <pc:docMk/>
          <pc:sldMk cId="1183279388" sldId="308"/>
        </pc:sldMkLst>
      </pc:sldChg>
      <pc:sldChg chg="modSp new mod">
        <pc:chgData name="Mari Nikonen" userId="21ccc40ad04ce58a" providerId="LiveId" clId="{285A5F16-DD97-4A79-B160-739190F201FB}" dt="2023-05-10T13:58:47.893" v="2415" actId="20577"/>
        <pc:sldMkLst>
          <pc:docMk/>
          <pc:sldMk cId="2868621677" sldId="309"/>
        </pc:sldMkLst>
        <pc:spChg chg="mod">
          <ac:chgData name="Mari Nikonen" userId="21ccc40ad04ce58a" providerId="LiveId" clId="{285A5F16-DD97-4A79-B160-739190F201FB}" dt="2023-05-10T13:58:47.893" v="2415" actId="20577"/>
          <ac:spMkLst>
            <pc:docMk/>
            <pc:sldMk cId="2868621677" sldId="309"/>
            <ac:spMk id="2" creationId="{E77C3C18-9B65-910D-A75A-52D298E9029D}"/>
          </ac:spMkLst>
        </pc:spChg>
        <pc:spChg chg="mod">
          <ac:chgData name="Mari Nikonen" userId="21ccc40ad04ce58a" providerId="LiveId" clId="{285A5F16-DD97-4A79-B160-739190F201FB}" dt="2023-05-10T13:58:41.757" v="2391" actId="20577"/>
          <ac:spMkLst>
            <pc:docMk/>
            <pc:sldMk cId="2868621677" sldId="309"/>
            <ac:spMk id="3" creationId="{B3F156E4-803F-6C5F-FA7D-3645F7CDBED1}"/>
          </ac:spMkLst>
        </pc:spChg>
      </pc:sldChg>
      <pc:sldChg chg="modSp new mod">
        <pc:chgData name="Mari Nikonen" userId="21ccc40ad04ce58a" providerId="LiveId" clId="{285A5F16-DD97-4A79-B160-739190F201FB}" dt="2023-05-10T14:02:28.123" v="2646" actId="20577"/>
        <pc:sldMkLst>
          <pc:docMk/>
          <pc:sldMk cId="2452138779" sldId="310"/>
        </pc:sldMkLst>
        <pc:spChg chg="mod">
          <ac:chgData name="Mari Nikonen" userId="21ccc40ad04ce58a" providerId="LiveId" clId="{285A5F16-DD97-4A79-B160-739190F201FB}" dt="2023-05-10T14:00:52.171" v="2431" actId="20577"/>
          <ac:spMkLst>
            <pc:docMk/>
            <pc:sldMk cId="2452138779" sldId="310"/>
            <ac:spMk id="2" creationId="{841C6455-EA52-F834-C57D-F3A1EA093707}"/>
          </ac:spMkLst>
        </pc:spChg>
        <pc:spChg chg="mod">
          <ac:chgData name="Mari Nikonen" userId="21ccc40ad04ce58a" providerId="LiveId" clId="{285A5F16-DD97-4A79-B160-739190F201FB}" dt="2023-05-10T14:02:28.123" v="2646" actId="20577"/>
          <ac:spMkLst>
            <pc:docMk/>
            <pc:sldMk cId="2452138779" sldId="310"/>
            <ac:spMk id="3" creationId="{D7964F68-F5CE-134A-5CAA-661886829E26}"/>
          </ac:spMkLst>
        </pc:spChg>
      </pc:sldChg>
      <pc:sldChg chg="modSp new mod">
        <pc:chgData name="Mari Nikonen" userId="21ccc40ad04ce58a" providerId="LiveId" clId="{285A5F16-DD97-4A79-B160-739190F201FB}" dt="2023-05-10T14:05:52.605" v="2774" actId="20577"/>
        <pc:sldMkLst>
          <pc:docMk/>
          <pc:sldMk cId="134826294" sldId="311"/>
        </pc:sldMkLst>
        <pc:spChg chg="mod">
          <ac:chgData name="Mari Nikonen" userId="21ccc40ad04ce58a" providerId="LiveId" clId="{285A5F16-DD97-4A79-B160-739190F201FB}" dt="2023-05-10T14:05:18.312" v="2682" actId="20577"/>
          <ac:spMkLst>
            <pc:docMk/>
            <pc:sldMk cId="134826294" sldId="311"/>
            <ac:spMk id="2" creationId="{9631CF6F-434F-95EB-BCF9-7BDC79564F0D}"/>
          </ac:spMkLst>
        </pc:spChg>
        <pc:spChg chg="mod">
          <ac:chgData name="Mari Nikonen" userId="21ccc40ad04ce58a" providerId="LiveId" clId="{285A5F16-DD97-4A79-B160-739190F201FB}" dt="2023-05-10T14:05:52.605" v="2774" actId="20577"/>
          <ac:spMkLst>
            <pc:docMk/>
            <pc:sldMk cId="134826294" sldId="311"/>
            <ac:spMk id="3" creationId="{CA80BDE1-C66F-9CAC-21CF-CA86CC4E842F}"/>
          </ac:spMkLst>
        </pc:spChg>
      </pc:sldChg>
      <pc:sldChg chg="modSp new mod">
        <pc:chgData name="Mari Nikonen" userId="21ccc40ad04ce58a" providerId="LiveId" clId="{285A5F16-DD97-4A79-B160-739190F201FB}" dt="2023-05-10T14:38:01.052" v="3370" actId="20577"/>
        <pc:sldMkLst>
          <pc:docMk/>
          <pc:sldMk cId="521837978" sldId="312"/>
        </pc:sldMkLst>
        <pc:spChg chg="mod">
          <ac:chgData name="Mari Nikonen" userId="21ccc40ad04ce58a" providerId="LiveId" clId="{285A5F16-DD97-4A79-B160-739190F201FB}" dt="2023-05-10T14:35:53.331" v="3112" actId="20577"/>
          <ac:spMkLst>
            <pc:docMk/>
            <pc:sldMk cId="521837978" sldId="312"/>
            <ac:spMk id="2" creationId="{420E77E0-E461-246A-5CFE-77062FFADDD2}"/>
          </ac:spMkLst>
        </pc:spChg>
        <pc:spChg chg="mod">
          <ac:chgData name="Mari Nikonen" userId="21ccc40ad04ce58a" providerId="LiveId" clId="{285A5F16-DD97-4A79-B160-739190F201FB}" dt="2023-05-10T14:38:01.052" v="3370" actId="20577"/>
          <ac:spMkLst>
            <pc:docMk/>
            <pc:sldMk cId="521837978" sldId="312"/>
            <ac:spMk id="3" creationId="{4E16F4D9-A81F-3035-D82A-9CF0E24A2570}"/>
          </ac:spMkLst>
        </pc:spChg>
      </pc:sldChg>
      <pc:sldChg chg="modSp new mod">
        <pc:chgData name="Mari Nikonen" userId="21ccc40ad04ce58a" providerId="LiveId" clId="{285A5F16-DD97-4A79-B160-739190F201FB}" dt="2023-05-10T14:58:07.686" v="3472" actId="113"/>
        <pc:sldMkLst>
          <pc:docMk/>
          <pc:sldMk cId="1917921153" sldId="313"/>
        </pc:sldMkLst>
        <pc:spChg chg="mod">
          <ac:chgData name="Mari Nikonen" userId="21ccc40ad04ce58a" providerId="LiveId" clId="{285A5F16-DD97-4A79-B160-739190F201FB}" dt="2023-05-10T14:57:40.591" v="3393" actId="20577"/>
          <ac:spMkLst>
            <pc:docMk/>
            <pc:sldMk cId="1917921153" sldId="313"/>
            <ac:spMk id="2" creationId="{6BE80FBF-0B2A-F3EC-A167-C1C5920F127D}"/>
          </ac:spMkLst>
        </pc:spChg>
        <pc:spChg chg="mod">
          <ac:chgData name="Mari Nikonen" userId="21ccc40ad04ce58a" providerId="LiveId" clId="{285A5F16-DD97-4A79-B160-739190F201FB}" dt="2023-05-10T14:58:07.686" v="3472" actId="113"/>
          <ac:spMkLst>
            <pc:docMk/>
            <pc:sldMk cId="1917921153" sldId="313"/>
            <ac:spMk id="3" creationId="{645D357D-C123-2303-CD9B-476526C515E3}"/>
          </ac:spMkLst>
        </pc:spChg>
      </pc:sldChg>
      <pc:sldChg chg="modSp new mod">
        <pc:chgData name="Mari Nikonen" userId="21ccc40ad04ce58a" providerId="LiveId" clId="{285A5F16-DD97-4A79-B160-739190F201FB}" dt="2023-05-10T15:19:46.656" v="4054" actId="20577"/>
        <pc:sldMkLst>
          <pc:docMk/>
          <pc:sldMk cId="2529872675" sldId="314"/>
        </pc:sldMkLst>
        <pc:spChg chg="mod">
          <ac:chgData name="Mari Nikonen" userId="21ccc40ad04ce58a" providerId="LiveId" clId="{285A5F16-DD97-4A79-B160-739190F201FB}" dt="2023-05-10T15:18:57.772" v="4003" actId="20577"/>
          <ac:spMkLst>
            <pc:docMk/>
            <pc:sldMk cId="2529872675" sldId="314"/>
            <ac:spMk id="2" creationId="{4FF62E51-CCEB-B530-CFEE-8A504CF8BA4B}"/>
          </ac:spMkLst>
        </pc:spChg>
        <pc:spChg chg="mod">
          <ac:chgData name="Mari Nikonen" userId="21ccc40ad04ce58a" providerId="LiveId" clId="{285A5F16-DD97-4A79-B160-739190F201FB}" dt="2023-05-10T15:19:46.656" v="4054" actId="20577"/>
          <ac:spMkLst>
            <pc:docMk/>
            <pc:sldMk cId="2529872675" sldId="314"/>
            <ac:spMk id="3" creationId="{DDB812A5-9FEB-FA75-BD04-78B4DE453A6F}"/>
          </ac:spMkLst>
        </pc:spChg>
      </pc:sldChg>
      <pc:sldChg chg="modSp new mod">
        <pc:chgData name="Mari Nikonen" userId="21ccc40ad04ce58a" providerId="LiveId" clId="{285A5F16-DD97-4A79-B160-739190F201FB}" dt="2023-05-10T15:26:24.184" v="4191" actId="20577"/>
        <pc:sldMkLst>
          <pc:docMk/>
          <pc:sldMk cId="3873541088" sldId="315"/>
        </pc:sldMkLst>
        <pc:spChg chg="mod">
          <ac:chgData name="Mari Nikonen" userId="21ccc40ad04ce58a" providerId="LiveId" clId="{285A5F16-DD97-4A79-B160-739190F201FB}" dt="2023-05-10T15:03:32.716" v="3557" actId="20577"/>
          <ac:spMkLst>
            <pc:docMk/>
            <pc:sldMk cId="3873541088" sldId="315"/>
            <ac:spMk id="2" creationId="{18378E27-67AC-BC60-72DA-C2DB9177C88C}"/>
          </ac:spMkLst>
        </pc:spChg>
        <pc:spChg chg="mod">
          <ac:chgData name="Mari Nikonen" userId="21ccc40ad04ce58a" providerId="LiveId" clId="{285A5F16-DD97-4A79-B160-739190F201FB}" dt="2023-05-10T15:26:24.184" v="4191" actId="20577"/>
          <ac:spMkLst>
            <pc:docMk/>
            <pc:sldMk cId="3873541088" sldId="315"/>
            <ac:spMk id="3" creationId="{F65FE8F2-4CD3-5DCE-540C-1AFC4E3B1F1C}"/>
          </ac:spMkLst>
        </pc:spChg>
      </pc:sldChg>
      <pc:sldChg chg="new del">
        <pc:chgData name="Mari Nikonen" userId="21ccc40ad04ce58a" providerId="LiveId" clId="{285A5F16-DD97-4A79-B160-739190F201FB}" dt="2023-05-10T15:30:19.449" v="4193" actId="47"/>
        <pc:sldMkLst>
          <pc:docMk/>
          <pc:sldMk cId="3619021946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K3L78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uusikielemme.fi/finnish-grammar/consonant-gradation/verbtype-1-consonant-gradati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K3L78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4N96KJ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/>
            </a:br>
            <a:r>
              <a:rPr lang="fi-FI" sz="660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>
            <a:noAutofit/>
          </a:bodyPr>
          <a:lstStyle/>
          <a:p>
            <a:pPr algn="l"/>
            <a:r>
              <a:rPr lang="fi-FI" sz="1600"/>
              <a:t>ALC-7220</a:t>
            </a:r>
          </a:p>
          <a:p>
            <a:pPr algn="l"/>
            <a:r>
              <a:rPr lang="fi-FI" sz="1600"/>
              <a:t>Mari Nikonen </a:t>
            </a:r>
          </a:p>
          <a:p>
            <a:pPr algn="l"/>
            <a:r>
              <a:rPr lang="fi-FI" sz="1600"/>
              <a:t>2. tapaaminen </a:t>
            </a:r>
          </a:p>
          <a:p>
            <a:pPr algn="l"/>
            <a:r>
              <a:rPr lang="fi-FI" sz="1600"/>
              <a:t>Keskiviikkona 10.5.2023</a:t>
            </a:r>
          </a:p>
          <a:p>
            <a:pPr algn="l"/>
            <a:r>
              <a:rPr lang="fi-FI" sz="1600"/>
              <a:t>Kello 16.30-18.30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7C3C18-9B65-910D-A75A-52D298E9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Tai ja vai = Or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F156E4-803F-6C5F-FA7D-3645F7CDB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Pankki vai luotto? </a:t>
            </a:r>
          </a:p>
          <a:p>
            <a:pPr lvl="1"/>
            <a:r>
              <a:rPr lang="fi-FI"/>
              <a:t>vai: 2 options and you must choose 1 </a:t>
            </a:r>
          </a:p>
          <a:p>
            <a:r>
              <a:rPr lang="fi-FI"/>
              <a:t>Pankki tai luotto? </a:t>
            </a:r>
          </a:p>
          <a:p>
            <a:r>
              <a:rPr lang="fi-FI"/>
              <a:t>You can use either tai or vai here. </a:t>
            </a:r>
          </a:p>
        </p:txBody>
      </p:sp>
    </p:spTree>
    <p:extLst>
      <p:ext uri="{BB962C8B-B14F-4D97-AF65-F5344CB8AC3E}">
        <p14:creationId xmlns:p14="http://schemas.microsoft.com/office/powerpoint/2010/main" val="286862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1C6455-EA52-F834-C57D-F3A1EA09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Koska and siksi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964F68-F5CE-134A-5CAA-66188682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Soppa on hyvällä tuulella, </a:t>
            </a:r>
            <a:r>
              <a:rPr lang="fi-FI" b="1"/>
              <a:t>koska</a:t>
            </a:r>
            <a:r>
              <a:rPr lang="fi-FI"/>
              <a:t> aurinko paistaa. </a:t>
            </a:r>
          </a:p>
          <a:p>
            <a:pPr lvl="1"/>
            <a:r>
              <a:rPr lang="fi-FI"/>
              <a:t>koska = because</a:t>
            </a:r>
          </a:p>
          <a:p>
            <a:r>
              <a:rPr lang="fi-FI"/>
              <a:t>Soppa on hyvällä tuulella, </a:t>
            </a:r>
            <a:r>
              <a:rPr lang="fi-FI" b="1"/>
              <a:t>siksi että</a:t>
            </a:r>
            <a:r>
              <a:rPr lang="fi-FI"/>
              <a:t> aurinko paistaa. </a:t>
            </a:r>
          </a:p>
          <a:p>
            <a:pPr lvl="1"/>
            <a:r>
              <a:rPr lang="fi-FI"/>
              <a:t>siksi että = because </a:t>
            </a:r>
          </a:p>
          <a:p>
            <a:r>
              <a:rPr lang="fi-FI"/>
              <a:t>Aurinko paistaa. </a:t>
            </a:r>
            <a:r>
              <a:rPr lang="fi-FI" b="1"/>
              <a:t>Siksi</a:t>
            </a:r>
            <a:r>
              <a:rPr lang="fi-FI"/>
              <a:t> Soppa on hyvällä tuulella. </a:t>
            </a:r>
          </a:p>
          <a:p>
            <a:pPr lvl="1"/>
            <a:r>
              <a:rPr lang="fi-FI"/>
              <a:t>siksi = therefore, for that reason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13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1CF6F-434F-95EB-BCF9-7BDC7956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Heikillä on pipo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80BDE1-C66F-9CAC-21CF-CA86CC4E8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Heikki is wearing a hat/beanie. </a:t>
            </a:r>
          </a:p>
          <a:p>
            <a:r>
              <a:rPr lang="fi-FI"/>
              <a:t>Heikki has a hat (on) </a:t>
            </a:r>
          </a:p>
          <a:p>
            <a:endParaRPr lang="fi-FI"/>
          </a:p>
          <a:p>
            <a:r>
              <a:rPr lang="fi-FI"/>
              <a:t>Minulla on koira. = I have a dog. </a:t>
            </a:r>
          </a:p>
        </p:txBody>
      </p:sp>
    </p:spTree>
    <p:extLst>
      <p:ext uri="{BB962C8B-B14F-4D97-AF65-F5344CB8AC3E}">
        <p14:creationId xmlns:p14="http://schemas.microsoft.com/office/powerpoint/2010/main" val="13482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E1B6B-13DB-DEB5-BE3B-608B7E9D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The way we talk about floors in Finland is a bit of a mess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5B45BF-6A02-C6D3-DD7F-D8AE2F33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katutaso = street level = ensimmäinen kerros</a:t>
            </a:r>
          </a:p>
          <a:p>
            <a:r>
              <a:rPr lang="fi-FI"/>
              <a:t>ensimmäinen kerros (1st) floor</a:t>
            </a:r>
          </a:p>
          <a:p>
            <a:pPr lvl="1"/>
            <a:r>
              <a:rPr lang="fi-FI"/>
              <a:t>sometimes: one flight of stairs from katutaso, sometimes not </a:t>
            </a:r>
          </a:p>
          <a:p>
            <a:r>
              <a:rPr lang="fi-FI"/>
              <a:t>toinen kerros (2nd)</a:t>
            </a:r>
          </a:p>
          <a:p>
            <a:r>
              <a:rPr lang="fi-FI"/>
              <a:t>kolmas kerros (3th) 	Asun kolmannessa kerroksessa. </a:t>
            </a:r>
          </a:p>
          <a:p>
            <a:r>
              <a:rPr lang="fi-FI"/>
              <a:t>neljäs kerros (4th)</a:t>
            </a:r>
          </a:p>
          <a:p>
            <a:r>
              <a:rPr lang="fi-FI"/>
              <a:t>viides kerros (5th) </a:t>
            </a:r>
          </a:p>
          <a:p>
            <a:r>
              <a:rPr lang="fi-FI"/>
              <a:t>kuudes kerros (6th)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95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B1BDB-F080-944D-6CC1-50643E4B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Kysymyssanat</a:t>
            </a:r>
            <a:br>
              <a:rPr lang="fi-FI"/>
            </a:br>
            <a:r>
              <a:rPr lang="fi-FI"/>
              <a:t>Question words (these take time, ei stressiä!)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372BCA-5941-4B53-156A-BAC74EE51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Mikä (nominative) = What: Mikä sun nimi on? </a:t>
            </a:r>
          </a:p>
          <a:p>
            <a:pPr lvl="1"/>
            <a:r>
              <a:rPr lang="fi-FI"/>
              <a:t>mi- (stem) </a:t>
            </a:r>
          </a:p>
          <a:p>
            <a:pPr lvl="1"/>
            <a:r>
              <a:rPr lang="fi-FI"/>
              <a:t>case endings: </a:t>
            </a:r>
          </a:p>
          <a:p>
            <a:pPr lvl="2"/>
            <a:r>
              <a:rPr lang="fi-FI"/>
              <a:t>Mitä	partitive 	mi + tä </a:t>
            </a:r>
          </a:p>
          <a:p>
            <a:pPr lvl="2"/>
            <a:r>
              <a:rPr lang="fi-FI"/>
              <a:t>Missä </a:t>
            </a:r>
          </a:p>
          <a:p>
            <a:pPr lvl="2"/>
            <a:r>
              <a:rPr lang="fi-FI"/>
              <a:t>Mihin </a:t>
            </a:r>
          </a:p>
          <a:p>
            <a:pPr lvl="2"/>
            <a:r>
              <a:rPr lang="fi-FI"/>
              <a:t>Mistä</a:t>
            </a:r>
          </a:p>
          <a:p>
            <a:pPr lvl="2"/>
            <a:r>
              <a:rPr lang="fi-FI"/>
              <a:t>Miltä 	ablatiivi 	</a:t>
            </a:r>
          </a:p>
          <a:p>
            <a:pPr lvl="2"/>
            <a:r>
              <a:rPr lang="fi-FI"/>
              <a:t>....</a:t>
            </a:r>
          </a:p>
          <a:p>
            <a:r>
              <a:rPr lang="fi-FI"/>
              <a:t>Kuka (nominative) = Who</a:t>
            </a:r>
          </a:p>
          <a:p>
            <a:pPr lvl="1"/>
            <a:r>
              <a:rPr lang="fi-FI"/>
              <a:t>Ketä partitive</a:t>
            </a:r>
          </a:p>
          <a:p>
            <a:pPr lvl="1"/>
            <a:r>
              <a:rPr lang="fi-FI"/>
              <a:t>Kenellä -llä: Kenellä on kissa?  </a:t>
            </a:r>
          </a:p>
          <a:p>
            <a:pPr lvl="1"/>
            <a:r>
              <a:rPr lang="fi-FI"/>
              <a:t>Ketkä = Who, nominative plural t-plural 		autot </a:t>
            </a:r>
          </a:p>
          <a:p>
            <a:pPr lvl="2"/>
            <a:endParaRPr lang="fi-FI"/>
          </a:p>
          <a:p>
            <a:pPr lvl="1"/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53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E4FEF0-DF94-F755-EF25-6084EE4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Tauko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919E70-9623-058D-399B-3B20DBC74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Kello on nyt 17.24</a:t>
            </a:r>
          </a:p>
          <a:p>
            <a:pPr marL="0" indent="0">
              <a:buNone/>
            </a:pPr>
            <a:r>
              <a:rPr lang="fi-FI"/>
              <a:t>Jatketaan 17.34</a:t>
            </a:r>
          </a:p>
        </p:txBody>
      </p:sp>
    </p:spTree>
    <p:extLst>
      <p:ext uri="{BB962C8B-B14F-4D97-AF65-F5344CB8AC3E}">
        <p14:creationId xmlns:p14="http://schemas.microsoft.com/office/powerpoint/2010/main" val="70306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0E77E0-E461-246A-5CFE-77062FFA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Mitä, mikä and mihin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16F4D9-A81F-3035-D82A-9CF0E24A2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Mitä </a:t>
            </a:r>
          </a:p>
          <a:p>
            <a:pPr lvl="1"/>
            <a:r>
              <a:rPr lang="fi-FI"/>
              <a:t>Mitä kieltä sä puhut? = What (partitive) language do you speak? </a:t>
            </a:r>
          </a:p>
          <a:p>
            <a:pPr lvl="1"/>
            <a:r>
              <a:rPr lang="fi-FI"/>
              <a:t>Mitä sä syöt? = What (partitive) are you eating? </a:t>
            </a:r>
          </a:p>
          <a:p>
            <a:r>
              <a:rPr lang="fi-FI"/>
              <a:t>Mikä </a:t>
            </a:r>
          </a:p>
          <a:p>
            <a:pPr lvl="1"/>
            <a:r>
              <a:rPr lang="fi-FI"/>
              <a:t>Mikä sun nimi </a:t>
            </a:r>
            <a:r>
              <a:rPr lang="fi-FI" b="1"/>
              <a:t>on</a:t>
            </a:r>
            <a:r>
              <a:rPr lang="fi-FI"/>
              <a:t>? </a:t>
            </a:r>
          </a:p>
          <a:p>
            <a:pPr lvl="1"/>
            <a:r>
              <a:rPr lang="fi-FI"/>
              <a:t>Mikä only appears in sentences with </a:t>
            </a:r>
            <a:r>
              <a:rPr lang="fi-FI" b="1"/>
              <a:t>olla (to be) </a:t>
            </a:r>
          </a:p>
          <a:p>
            <a:pPr lvl="1"/>
            <a:r>
              <a:rPr lang="fi-FI" b="1"/>
              <a:t>other verbs go with Mitä </a:t>
            </a:r>
          </a:p>
          <a:p>
            <a:r>
              <a:rPr lang="fi-FI" b="1"/>
              <a:t>Mihin = Where to</a:t>
            </a:r>
          </a:p>
          <a:p>
            <a:pPr lvl="1"/>
            <a:r>
              <a:rPr lang="fi-FI"/>
              <a:t>Mihin sä matkustat lomalla? = Where (to) are you traveling on holiday? </a:t>
            </a:r>
          </a:p>
          <a:p>
            <a:r>
              <a:rPr lang="fi-FI"/>
              <a:t>Missä = Where in </a:t>
            </a:r>
          </a:p>
          <a:p>
            <a:pPr lvl="1"/>
            <a:r>
              <a:rPr lang="fi-FI"/>
              <a:t>Missä sä asut? </a:t>
            </a:r>
          </a:p>
          <a:p>
            <a:pPr marL="457200" lvl="1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83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https://mycourses.aalto.fi/course/view.php?id=38335&amp;section=2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E80FBF-0B2A-F3EC-A167-C1C5920F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 tarvitse kuittia!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5D357D-C123-2303-CD9B-476526C51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= I don’t need a receipt.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Spoken: </a:t>
            </a:r>
          </a:p>
          <a:p>
            <a:r>
              <a:rPr lang="fi-FI"/>
              <a:t>En </a:t>
            </a:r>
            <a:r>
              <a:rPr lang="fi-FI" b="1"/>
              <a:t>tarvi</a:t>
            </a:r>
            <a:r>
              <a:rPr lang="fi-FI"/>
              <a:t> kuittii!</a:t>
            </a:r>
          </a:p>
          <a:p>
            <a:r>
              <a:rPr lang="fi-FI"/>
              <a:t>En </a:t>
            </a:r>
            <a:r>
              <a:rPr lang="fi-FI" b="1"/>
              <a:t>tartte</a:t>
            </a:r>
            <a:r>
              <a:rPr lang="fi-FI"/>
              <a:t> kuittii! </a:t>
            </a:r>
          </a:p>
        </p:txBody>
      </p:sp>
    </p:spTree>
    <p:extLst>
      <p:ext uri="{BB962C8B-B14F-4D97-AF65-F5344CB8AC3E}">
        <p14:creationId xmlns:p14="http://schemas.microsoft.com/office/powerpoint/2010/main" val="191792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F62E51-CCEB-B530-CFEE-8A504CF8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Katotaas! – Let’s see!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B812A5-9FEB-FA75-BD04-78B4DE45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Katsotaan! = Katotaan! = Katotaas!</a:t>
            </a:r>
          </a:p>
          <a:p>
            <a:r>
              <a:rPr lang="fi-FI"/>
              <a:t>Puhutaan! = Puhutaas! = Let’s speak! (Or: We speak!) </a:t>
            </a:r>
          </a:p>
        </p:txBody>
      </p:sp>
    </p:spTree>
    <p:extLst>
      <p:ext uri="{BB962C8B-B14F-4D97-AF65-F5344CB8AC3E}">
        <p14:creationId xmlns:p14="http://schemas.microsoft.com/office/powerpoint/2010/main" val="252987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Jumppaa </a:t>
            </a:r>
            <a:r>
              <a:rPr lang="fi-FI"/>
              <a:t>ja ääntämistä</a:t>
            </a:r>
          </a:p>
          <a:p>
            <a:r>
              <a:rPr lang="fi-FI"/>
              <a:t>Kysymyksiä ja kommentteja kotitehtävistä</a:t>
            </a:r>
          </a:p>
          <a:p>
            <a:r>
              <a:rPr lang="fi-FI"/>
              <a:t>Sävypartikkeleita </a:t>
            </a:r>
          </a:p>
          <a:p>
            <a:pPr marL="457200" lvl="1" indent="0">
              <a:buNone/>
            </a:pPr>
            <a:r>
              <a:rPr lang="fi-FI"/>
              <a:t>= Some tone particles </a:t>
            </a:r>
          </a:p>
          <a:p>
            <a:r>
              <a:rPr lang="fi-FI"/>
              <a:t>Kappale 6, sivut 93–94/134–135 </a:t>
            </a:r>
            <a:endParaRPr lang="fi-FI" dirty="0"/>
          </a:p>
          <a:p>
            <a:r>
              <a:rPr lang="fi-FI"/>
              <a:t>Noin kello 17.30 pieni tauko</a:t>
            </a:r>
            <a:endParaRPr lang="fi-FI" dirty="0"/>
          </a:p>
          <a:p>
            <a:r>
              <a:rPr lang="fi-FI"/>
              <a:t>Harjoituksia pienissä ryhmissä</a:t>
            </a:r>
          </a:p>
          <a:p>
            <a:r>
              <a:rPr lang="fi-FI"/>
              <a:t>Kielioppia: Verbityyppi 1 ja kpt-vaihtelu</a:t>
            </a:r>
          </a:p>
          <a:p>
            <a:pPr marL="0" indent="0">
              <a:buNone/>
            </a:pPr>
            <a:r>
              <a:rPr lang="fi-FI"/>
              <a:t>= Grammar. Verb type 1 and kpt-changes. </a:t>
            </a:r>
          </a:p>
          <a:p>
            <a:r>
              <a:rPr lang="fi-FI"/>
              <a:t>Kotitehtävät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60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506D2-6133-CE2D-E230-7DF5B3AC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Useful words when studying Finnish grammar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F0BD58-8537-91CC-4EBF-3074C917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/>
              <a:t>Verbi</a:t>
            </a:r>
          </a:p>
          <a:p>
            <a:pPr lvl="1"/>
            <a:r>
              <a:rPr lang="fi-FI"/>
              <a:t>englanniksi: verb </a:t>
            </a:r>
          </a:p>
          <a:p>
            <a:pPr lvl="1"/>
            <a:r>
              <a:rPr lang="fi-FI"/>
              <a:t>a word that describes an action</a:t>
            </a:r>
          </a:p>
          <a:p>
            <a:pPr lvl="1"/>
            <a:r>
              <a:rPr lang="fi-FI"/>
              <a:t>nukkua, syödä, juoda...</a:t>
            </a:r>
          </a:p>
          <a:p>
            <a:pPr lvl="1"/>
            <a:r>
              <a:rPr lang="fi-FI"/>
              <a:t>sleep, eat, drink...</a:t>
            </a:r>
          </a:p>
          <a:p>
            <a:r>
              <a:rPr lang="fi-FI"/>
              <a:t>vartalo</a:t>
            </a:r>
          </a:p>
          <a:p>
            <a:pPr lvl="1"/>
            <a:r>
              <a:rPr lang="fi-FI"/>
              <a:t>englanniksi: stem</a:t>
            </a:r>
          </a:p>
          <a:p>
            <a:pPr lvl="1"/>
            <a:r>
              <a:rPr lang="fi-FI"/>
              <a:t>the form of a word that we stick the endings to</a:t>
            </a:r>
          </a:p>
          <a:p>
            <a:r>
              <a:rPr lang="fi-FI"/>
              <a:t>kpt-vaihtelu, astevaihtelu</a:t>
            </a:r>
          </a:p>
          <a:p>
            <a:pPr lvl="1"/>
            <a:r>
              <a:rPr lang="fi-FI"/>
              <a:t>englanniksi: kpt changes  </a:t>
            </a:r>
          </a:p>
          <a:p>
            <a:pPr lvl="1"/>
            <a:r>
              <a:rPr lang="fi-FI"/>
              <a:t>consonant gradation</a:t>
            </a:r>
          </a:p>
          <a:p>
            <a:r>
              <a:rPr lang="fi-FI"/>
              <a:t>vokaali</a:t>
            </a:r>
          </a:p>
          <a:p>
            <a:pPr lvl="1"/>
            <a:r>
              <a:rPr lang="fi-FI"/>
              <a:t>englanniksi: vowel</a:t>
            </a:r>
          </a:p>
          <a:p>
            <a:pPr lvl="1"/>
            <a:r>
              <a:rPr lang="fi-FI"/>
              <a:t>a sound where the air flows freely out of the mouth</a:t>
            </a:r>
          </a:p>
          <a:p>
            <a:pPr lvl="1"/>
            <a:r>
              <a:rPr lang="fi-FI"/>
              <a:t>a, e, i, o, u, y, ä, ö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533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ABA7D-1397-35B4-F87F-1450FFFB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Verbityyppi 1 ja kpt-vaihtelu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C6DF48-0F50-B347-3945-A0108EDC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/>
              <a:t>NUKK</a:t>
            </a:r>
            <a:r>
              <a:rPr lang="fi-FI" b="1"/>
              <a:t>UA</a:t>
            </a:r>
            <a:r>
              <a:rPr lang="fi-FI"/>
              <a:t> – to sleep</a:t>
            </a:r>
          </a:p>
          <a:p>
            <a:pPr marL="0" indent="0">
              <a:buNone/>
            </a:pPr>
            <a:r>
              <a:rPr lang="fi-FI"/>
              <a:t>- 2 vowels at the end of the infinitive</a:t>
            </a:r>
          </a:p>
          <a:p>
            <a:pPr marL="0" indent="0">
              <a:buNone/>
            </a:pPr>
            <a:r>
              <a:rPr lang="fi-FI"/>
              <a:t>nukku- = strong stem (kk) </a:t>
            </a:r>
          </a:p>
          <a:p>
            <a:pPr marL="0" indent="0">
              <a:buNone/>
            </a:pPr>
            <a:r>
              <a:rPr lang="fi-FI"/>
              <a:t>nuku- = weak stem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minä nukun				minä en nuku</a:t>
            </a:r>
          </a:p>
          <a:p>
            <a:pPr marL="0" indent="0">
              <a:buNone/>
            </a:pPr>
            <a:r>
              <a:rPr lang="fi-FI"/>
              <a:t>sinä nukut				sinä et nuku </a:t>
            </a:r>
          </a:p>
          <a:p>
            <a:pPr marL="0" indent="0">
              <a:buNone/>
            </a:pPr>
            <a:r>
              <a:rPr lang="fi-FI" b="1"/>
              <a:t>hän nukkuu 				</a:t>
            </a:r>
            <a:r>
              <a:rPr lang="fi-FI"/>
              <a:t>hän ei nuku</a:t>
            </a:r>
          </a:p>
          <a:p>
            <a:pPr marL="0" indent="0">
              <a:buNone/>
            </a:pPr>
            <a:r>
              <a:rPr lang="fi-FI"/>
              <a:t>me nukumme 				me emme nuku</a:t>
            </a:r>
          </a:p>
          <a:p>
            <a:pPr marL="0" indent="0">
              <a:buNone/>
            </a:pPr>
            <a:r>
              <a:rPr lang="fi-FI"/>
              <a:t>te nukutte 				te ette nuku</a:t>
            </a:r>
          </a:p>
          <a:p>
            <a:pPr marL="0" indent="0">
              <a:buNone/>
            </a:pPr>
            <a:r>
              <a:rPr lang="fi-FI" b="1"/>
              <a:t>he nukkuvat 				</a:t>
            </a:r>
            <a:r>
              <a:rPr lang="fi-FI"/>
              <a:t>he eivät nuku</a:t>
            </a:r>
          </a:p>
        </p:txBody>
      </p:sp>
    </p:spTree>
    <p:extLst>
      <p:ext uri="{BB962C8B-B14F-4D97-AF65-F5344CB8AC3E}">
        <p14:creationId xmlns:p14="http://schemas.microsoft.com/office/powerpoint/2010/main" val="363735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7CF3C7-D10C-DFCC-9A83-DC2A4105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</a:t>
            </a:r>
            <a:r>
              <a:rPr lang="fi-FI" b="1"/>
              <a:t>k</a:t>
            </a:r>
            <a:r>
              <a:rPr lang="fi-FI"/>
              <a:t>ea – to read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D10E19-8CB0-89F9-418A-B4E65936F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 : 0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minä luen 			minä en lue </a:t>
            </a:r>
          </a:p>
          <a:p>
            <a:pPr marL="0" indent="0">
              <a:buNone/>
            </a:pPr>
            <a:r>
              <a:rPr lang="fi-FI"/>
              <a:t>sinä luet			sinä et lue</a:t>
            </a:r>
          </a:p>
          <a:p>
            <a:pPr marL="0" indent="0">
              <a:buNone/>
            </a:pPr>
            <a:r>
              <a:rPr lang="fi-FI"/>
              <a:t>hän lukee			hän ei lue</a:t>
            </a:r>
          </a:p>
          <a:p>
            <a:pPr marL="0" indent="0">
              <a:buNone/>
            </a:pPr>
            <a:r>
              <a:rPr lang="fi-FI"/>
              <a:t>me luemme			me emme lue</a:t>
            </a:r>
          </a:p>
          <a:p>
            <a:pPr marL="0" indent="0">
              <a:buNone/>
            </a:pPr>
            <a:r>
              <a:rPr lang="fi-FI"/>
              <a:t>te luette			te ette lue</a:t>
            </a:r>
          </a:p>
          <a:p>
            <a:pPr marL="0" indent="0">
              <a:buNone/>
            </a:pPr>
            <a:r>
              <a:rPr lang="fi-FI"/>
              <a:t>he lukevat			he eivät lue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78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378E27-67AC-BC60-72DA-C2DB9177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KPT changes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5FE8F2-4CD3-5DCE-540C-1AFC4E3B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”Lazy pronunciation that has become grammatical”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lu</a:t>
            </a:r>
            <a:r>
              <a:rPr lang="fi-FI" b="1"/>
              <a:t>kea</a:t>
            </a:r>
            <a:r>
              <a:rPr lang="fi-FI"/>
              <a:t> 		syllable ends in vowel: strong kpt</a:t>
            </a:r>
          </a:p>
          <a:p>
            <a:pPr marL="0" indent="0">
              <a:buNone/>
            </a:pPr>
            <a:r>
              <a:rPr lang="fi-FI" b="1"/>
              <a:t>luen 		</a:t>
            </a:r>
            <a:r>
              <a:rPr lang="fi-FI"/>
              <a:t>syllable ends in consonant: weak kpt</a:t>
            </a:r>
          </a:p>
          <a:p>
            <a:pPr marL="0" indent="0">
              <a:buNone/>
            </a:pPr>
            <a:r>
              <a:rPr lang="fi-FI" b="1"/>
              <a:t>		luken*	</a:t>
            </a:r>
            <a:r>
              <a:rPr lang="fi-FI"/>
              <a:t>would be a lot of work to pronounce </a:t>
            </a:r>
          </a:p>
          <a:p>
            <a:pPr marL="0" indent="0">
              <a:buNone/>
            </a:pPr>
            <a:r>
              <a:rPr lang="fi-FI" b="1"/>
              <a:t>		-&gt; k </a:t>
            </a:r>
            <a:r>
              <a:rPr lang="fi-FI"/>
              <a:t>has disappeared</a:t>
            </a:r>
          </a:p>
          <a:p>
            <a:pPr marL="0" indent="0">
              <a:buNone/>
            </a:pPr>
            <a:r>
              <a:rPr lang="fi-FI"/>
              <a:t>hän lu</a:t>
            </a:r>
            <a:r>
              <a:rPr lang="fi-FI" b="1"/>
              <a:t>kee</a:t>
            </a:r>
            <a:r>
              <a:rPr lang="fi-FI"/>
              <a:t>	ends in a vowel! easy, so let’s keep the k! </a:t>
            </a:r>
          </a:p>
          <a:p>
            <a:pPr marL="0" indent="0">
              <a:buNone/>
            </a:pPr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873541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1500D4-036A-AF84-0379-9E534B6C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Kpt-changes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4471C4-7F0B-705A-B6F7-067253E1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Oma suomi 1 s. 83–84/120–121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kk : k			k : goes away</a:t>
            </a:r>
          </a:p>
          <a:p>
            <a:pPr marL="0" indent="0">
              <a:buNone/>
            </a:pPr>
            <a:r>
              <a:rPr lang="fi-FI"/>
              <a:t>tt : t			t : d</a:t>
            </a:r>
          </a:p>
          <a:p>
            <a:pPr marL="0" indent="0">
              <a:buNone/>
            </a:pPr>
            <a:r>
              <a:rPr lang="fi-FI"/>
              <a:t>pp : p			p : v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F3A16C-1699-F6D4-9FC8-84E31280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Kpt-changes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A9FB7B-C4D0-E0A9-6506-D5E97A756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nk : ng</a:t>
            </a:r>
          </a:p>
          <a:p>
            <a:r>
              <a:rPr lang="fi-FI"/>
              <a:t>nt : nn</a:t>
            </a:r>
          </a:p>
          <a:p>
            <a:r>
              <a:rPr lang="fi-FI"/>
              <a:t>lt : ll</a:t>
            </a:r>
          </a:p>
          <a:p>
            <a:r>
              <a:rPr lang="fi-FI"/>
              <a:t>rt : rr</a:t>
            </a:r>
          </a:p>
          <a:p>
            <a:r>
              <a:rPr lang="fi-FI"/>
              <a:t>mp : mm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21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AD1C5-5C6F-4043-98AE-7D186112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0A87D-FFC0-4CB9-B6EE-698B42EE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Share any questions in Flinga as they come up: </a:t>
            </a:r>
            <a:r>
              <a:rPr lang="fi-FI">
                <a:hlinkClick r:id="rId2"/>
              </a:rPr>
              <a:t>https://edu.flinga.fi/s/EK3L783</a:t>
            </a:r>
            <a:endParaRPr lang="fi-FI"/>
          </a:p>
          <a:p>
            <a:r>
              <a:rPr lang="fi-FI"/>
              <a:t>Kuuntele kappale 6:n äänite ilman tekstiä = Listen to the audio for chapter 6 without looking at the chapter</a:t>
            </a:r>
          </a:p>
          <a:p>
            <a:r>
              <a:rPr lang="fi-FI"/>
              <a:t>Kuuntele nyt äänite niin, että luet tekstiä samalla. = Listen to the audio and read the chapter at the same time. </a:t>
            </a:r>
          </a:p>
          <a:p>
            <a:r>
              <a:rPr lang="fi-FI"/>
              <a:t>Vaatteet on page 95/137</a:t>
            </a:r>
          </a:p>
          <a:p>
            <a:r>
              <a:rPr lang="fi-FI"/>
              <a:t>Compare your list of clothing with the list suggested in the homework key (on this MyCourses page). Your list isn’t necessarily wrong! Share any differences on Flinga. </a:t>
            </a:r>
          </a:p>
          <a:p>
            <a:r>
              <a:rPr lang="fi-FI"/>
              <a:t>Study the names of clothes that you looked up (or found in the homework key) </a:t>
            </a:r>
          </a:p>
          <a:p>
            <a:pPr marL="514350" indent="-514350">
              <a:buFont typeface="+mj-lt"/>
              <a:buAutoNum type="arabicPeriod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657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88C128-C7AD-4944-852E-4D3623D1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2D57E9-A601-4291-BAEF-19077CCBB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Harjoitus 3 sivu 96 / Harjoitus 4 sivu 138</a:t>
            </a:r>
          </a:p>
          <a:p>
            <a:r>
              <a:rPr lang="fi-FI"/>
              <a:t>Harjoitus 5 s. 97 / Harjoitus 6 s. 139</a:t>
            </a:r>
          </a:p>
          <a:p>
            <a:r>
              <a:rPr lang="fi-FI"/>
              <a:t>Tarkista omat vastauksesi = Check your answers</a:t>
            </a:r>
          </a:p>
          <a:p>
            <a:r>
              <a:rPr lang="fi-FI"/>
              <a:t>Lue vielä verbityyppi 1 ja kpt sivulla 98/140. = Revise page 98/140. </a:t>
            </a:r>
          </a:p>
          <a:p>
            <a:r>
              <a:rPr lang="fi-FI"/>
              <a:t>Read about kpt changes in Uusi kielemme: </a:t>
            </a:r>
            <a:r>
              <a:rPr lang="fi-FI">
                <a:hlinkClick r:id="rId2"/>
              </a:rPr>
              <a:t>https://uusikielemme.fi/finnish-grammar/consonant-gradation/verbtype-1-consonant-gradation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871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68A483-7E31-44CF-B579-02E630B3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EF6D4D-32C2-4031-8A1E-591B7B372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Harjoitus 6 s. 99 / 8 s. 142</a:t>
            </a:r>
          </a:p>
          <a:p>
            <a:r>
              <a:rPr lang="fi-FI"/>
              <a:t>Harjoitus 7 s. 100 / 9 s. 143</a:t>
            </a:r>
          </a:p>
          <a:p>
            <a:r>
              <a:rPr lang="fi-FI"/>
              <a:t>Harjoitus 8 s. 101 / 10 s. 143</a:t>
            </a:r>
          </a:p>
          <a:p>
            <a:r>
              <a:rPr lang="fi-FI"/>
              <a:t>Tarkista omat vastauksesi</a:t>
            </a:r>
          </a:p>
          <a:p>
            <a:r>
              <a:rPr lang="fi-FI"/>
              <a:t>Opiskele uusia sanoja ja fraaseja tavalla, joka toimii sinulle. </a:t>
            </a:r>
          </a:p>
          <a:p>
            <a:r>
              <a:rPr lang="fi-FI"/>
              <a:t>= Study the vocabulary and phrases in a way that works for you.  </a:t>
            </a:r>
          </a:p>
          <a:p>
            <a:r>
              <a:rPr lang="fi-FI"/>
              <a:t>Kysymyksiä? Jaa ne Flingassa: </a:t>
            </a:r>
            <a:r>
              <a:rPr lang="fi-FI">
                <a:hlinkClick r:id="rId2"/>
              </a:rPr>
              <a:t>https://edu.flinga.fi/s/EK3L783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782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76434-6F63-9C4C-841B-C9101B01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No need to send me your homework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856B51-3990-82E1-9D96-778F3608C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You’ll be getting your first assessed assignment soon </a:t>
            </a:r>
          </a:p>
          <a:p>
            <a:r>
              <a:rPr lang="fi-FI"/>
              <a:t>Besides assessed assignments, I don’t check if you’ve done your homework </a:t>
            </a:r>
          </a:p>
          <a:p>
            <a:r>
              <a:rPr lang="fi-FI"/>
              <a:t>If you fall behind, let me know and I’ll help you get back on track! </a:t>
            </a:r>
          </a:p>
        </p:txBody>
      </p:sp>
    </p:spTree>
    <p:extLst>
      <p:ext uri="{BB962C8B-B14F-4D97-AF65-F5344CB8AC3E}">
        <p14:creationId xmlns:p14="http://schemas.microsoft.com/office/powerpoint/2010/main" val="307087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Nähdään maanantaina!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27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 = </a:t>
            </a:r>
            <a:r>
              <a:rPr lang="fi-FI" dirty="0" err="1"/>
              <a:t>Pronunciation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/>
              <a:t>Hei! = Hey! Hello! </a:t>
            </a:r>
          </a:p>
          <a:p>
            <a:r>
              <a:rPr lang="fi-FI"/>
              <a:t>Sano vaan, jos tarvitset apua. </a:t>
            </a:r>
          </a:p>
          <a:p>
            <a:pPr marL="0" indent="0">
              <a:buNone/>
            </a:pPr>
            <a:r>
              <a:rPr lang="fi-FI"/>
              <a:t>= Just say if you need help.  </a:t>
            </a:r>
          </a:p>
          <a:p>
            <a:r>
              <a:rPr lang="fi-FI"/>
              <a:t>Onko tätä isompaa kokoa? </a:t>
            </a:r>
          </a:p>
          <a:p>
            <a:pPr marL="0" indent="0">
              <a:buNone/>
            </a:pPr>
            <a:r>
              <a:rPr lang="fi-FI"/>
              <a:t>= Is there a bigger size? Do you have this in a bigger size? </a:t>
            </a:r>
          </a:p>
          <a:p>
            <a:r>
              <a:rPr lang="fi-FI"/>
              <a:t>Mä luulen, et äks äl (= XL) on sopiva. </a:t>
            </a:r>
          </a:p>
          <a:p>
            <a:pPr marL="0" indent="0">
              <a:buNone/>
            </a:pPr>
            <a:r>
              <a:rPr lang="fi-FI"/>
              <a:t>= I think (or believe) that XL is fitting (the right size). </a:t>
            </a:r>
          </a:p>
          <a:p>
            <a:r>
              <a:rPr lang="fi-FI"/>
              <a:t>Katotaas! </a:t>
            </a:r>
          </a:p>
          <a:p>
            <a:pPr marL="0" indent="0">
              <a:buNone/>
            </a:pPr>
            <a:r>
              <a:rPr lang="fi-FI"/>
              <a:t>= Let’s see! </a:t>
            </a:r>
          </a:p>
          <a:p>
            <a:r>
              <a:rPr lang="fi-FI"/>
              <a:t>Voinko mä sovittaa tätä? </a:t>
            </a:r>
          </a:p>
          <a:p>
            <a:pPr marL="0" indent="0">
              <a:buNone/>
            </a:pPr>
            <a:r>
              <a:rPr lang="fi-FI"/>
              <a:t>= Can I try this on? </a:t>
            </a:r>
          </a:p>
          <a:p>
            <a:r>
              <a:rPr lang="fi-FI"/>
              <a:t>Joo, tietysti!</a:t>
            </a:r>
          </a:p>
          <a:p>
            <a:pPr marL="0" indent="0">
              <a:buNone/>
            </a:pPr>
            <a:r>
              <a:rPr lang="fi-FI"/>
              <a:t>= Yes, of course!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519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76969E-1128-43E6-A326-9D7E55A0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Miten menee?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43AF8E-AAFC-563F-F077-0084A8E9F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Kirjoita chattiin vastaus kysymykseen ”Miten menee”</a:t>
            </a:r>
          </a:p>
          <a:p>
            <a:endParaRPr lang="fi-FI"/>
          </a:p>
          <a:p>
            <a:r>
              <a:rPr lang="fi-FI"/>
              <a:t>Hyvin = Well. </a:t>
            </a:r>
          </a:p>
          <a:p>
            <a:r>
              <a:rPr lang="fi-FI"/>
              <a:t>Ei hyvin. </a:t>
            </a:r>
          </a:p>
          <a:p>
            <a:r>
              <a:rPr lang="fi-FI"/>
              <a:t>Tosi hyvin!</a:t>
            </a:r>
          </a:p>
          <a:p>
            <a:r>
              <a:rPr lang="fi-FI"/>
              <a:t>Mitäs tässä. </a:t>
            </a:r>
          </a:p>
          <a:p>
            <a:r>
              <a:rPr lang="fi-FI"/>
              <a:t>Huonosti. = Badly. </a:t>
            </a:r>
          </a:p>
          <a:p>
            <a:r>
              <a:rPr lang="fi-FI"/>
              <a:t>Tosi huonosti. </a:t>
            </a:r>
          </a:p>
          <a:p>
            <a:r>
              <a:rPr lang="fi-FI"/>
              <a:t>Väsyneesti. = ”Tiredly”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20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5B534-A4C2-D58E-97FB-947AE39A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Some tone particles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850CD4-87BA-5BFE-AE19-0D999CB7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Tone particles, sävypartikkelit, express things like warmth, closeness, casual tone, wondering...</a:t>
            </a:r>
          </a:p>
          <a:p>
            <a:r>
              <a:rPr lang="fi-FI"/>
              <a:t>-han</a:t>
            </a:r>
          </a:p>
          <a:p>
            <a:pPr lvl="1"/>
            <a:r>
              <a:rPr lang="fi-FI"/>
              <a:t>Mitä</a:t>
            </a:r>
            <a:r>
              <a:rPr lang="fi-FI" b="1"/>
              <a:t>hän</a:t>
            </a:r>
            <a:r>
              <a:rPr lang="fi-FI"/>
              <a:t> se maksaa? </a:t>
            </a:r>
            <a:r>
              <a:rPr lang="fi-FI" b="1"/>
              <a:t>= I wonder </a:t>
            </a:r>
            <a:r>
              <a:rPr lang="fi-FI"/>
              <a:t>what it costs? </a:t>
            </a:r>
          </a:p>
          <a:p>
            <a:pPr lvl="1"/>
            <a:r>
              <a:rPr lang="fi-FI"/>
              <a:t>Onkohan teillä? = I wonder if you have? </a:t>
            </a:r>
          </a:p>
          <a:p>
            <a:pPr lvl="1"/>
            <a:r>
              <a:rPr lang="fi-FI"/>
              <a:t>Missä</a:t>
            </a:r>
            <a:r>
              <a:rPr lang="fi-FI" b="1"/>
              <a:t>hän</a:t>
            </a:r>
            <a:r>
              <a:rPr lang="fi-FI"/>
              <a:t> on sovituskoppi? = I wonder where the fitting rooms is? </a:t>
            </a:r>
          </a:p>
          <a:p>
            <a:pPr lvl="1"/>
            <a:r>
              <a:rPr lang="fi-FI"/>
              <a:t>Pidät</a:t>
            </a:r>
            <a:r>
              <a:rPr lang="fi-FI" b="1"/>
              <a:t>hän </a:t>
            </a:r>
            <a:r>
              <a:rPr lang="fi-FI"/>
              <a:t>oven aina suljettuna </a:t>
            </a:r>
          </a:p>
          <a:p>
            <a:pPr lvl="2"/>
            <a:r>
              <a:rPr lang="fi-FI" b="1"/>
              <a:t>= ordering politely: Please </a:t>
            </a:r>
            <a:r>
              <a:rPr lang="fi-FI"/>
              <a:t>always keep the door closed </a:t>
            </a:r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79220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082BD8-5FE2-AF66-6654-CA11F0EA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Tone particles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E253F7-BA17-4B25-91FD-B87F9AEF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-pa</a:t>
            </a:r>
          </a:p>
          <a:p>
            <a:pPr lvl="1"/>
            <a:r>
              <a:rPr lang="fi-FI"/>
              <a:t>On</a:t>
            </a:r>
            <a:r>
              <a:rPr lang="fi-FI" b="1"/>
              <a:t>pa</a:t>
            </a:r>
            <a:r>
              <a:rPr lang="fi-FI"/>
              <a:t> täällä kylmä! = </a:t>
            </a:r>
            <a:r>
              <a:rPr lang="fi-FI" b="1"/>
              <a:t>Wow</a:t>
            </a:r>
            <a:r>
              <a:rPr lang="fi-FI"/>
              <a:t>, it cold here!</a:t>
            </a:r>
          </a:p>
          <a:p>
            <a:r>
              <a:rPr lang="fi-FI"/>
              <a:t>-s</a:t>
            </a:r>
          </a:p>
          <a:p>
            <a:pPr lvl="1"/>
            <a:r>
              <a:rPr lang="fi-FI"/>
              <a:t>Often brings a warmer, more casual tone. </a:t>
            </a:r>
          </a:p>
          <a:p>
            <a:pPr lvl="1"/>
            <a:r>
              <a:rPr lang="fi-FI"/>
              <a:t>Missä</a:t>
            </a:r>
            <a:r>
              <a:rPr lang="fi-FI" b="1"/>
              <a:t>s</a:t>
            </a:r>
            <a:r>
              <a:rPr lang="fi-FI"/>
              <a:t> sovituskoppi on? = Missä sovituskoppi on? </a:t>
            </a:r>
          </a:p>
          <a:p>
            <a:pPr lvl="2"/>
            <a:r>
              <a:rPr lang="fi-FI"/>
              <a:t>S adds a casual tone here</a:t>
            </a:r>
          </a:p>
          <a:p>
            <a:r>
              <a:rPr lang="fi-FI"/>
              <a:t>pa + s = -pas </a:t>
            </a:r>
          </a:p>
          <a:p>
            <a:pPr lvl="1"/>
            <a:r>
              <a:rPr lang="fi-FI"/>
              <a:t>Katsotaan</a:t>
            </a:r>
            <a:r>
              <a:rPr lang="fi-FI" b="1"/>
              <a:t>pas</a:t>
            </a:r>
            <a:r>
              <a:rPr lang="fi-FI"/>
              <a:t>! = </a:t>
            </a:r>
            <a:r>
              <a:rPr lang="fi-FI" b="1"/>
              <a:t>Well, ok then</a:t>
            </a:r>
            <a:r>
              <a:rPr lang="fi-FI"/>
              <a:t>, let’s see! 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29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6CA238-71BA-F4E9-F86F-8F367053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6 sivulla 93–94/134–135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1669A4-7D1F-AC66-3BA1-D80DE31B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https://edu.flinga.fi/s/E4N96KJ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52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1430</Words>
  <Application>Microsoft Office PowerPoint</Application>
  <PresentationFormat>Laajakuva</PresentationFormat>
  <Paragraphs>223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Jumppaa ja ääntämistä</vt:lpstr>
      <vt:lpstr>Ääntämistä = Pronunciation </vt:lpstr>
      <vt:lpstr>Kirjoita chattiin: Miten menee? </vt:lpstr>
      <vt:lpstr>Some tone particles</vt:lpstr>
      <vt:lpstr>Tone particles</vt:lpstr>
      <vt:lpstr>Kappale 6 sivulla 93–94/134–135 </vt:lpstr>
      <vt:lpstr>Tai ja vai = Or </vt:lpstr>
      <vt:lpstr>Koska and siksi</vt:lpstr>
      <vt:lpstr>Heikillä on pipo</vt:lpstr>
      <vt:lpstr>The way we talk about floors in Finland is a bit of a mess</vt:lpstr>
      <vt:lpstr>Kysymyssanat Question words (these take time, ei stressiä!)</vt:lpstr>
      <vt:lpstr>Tauko </vt:lpstr>
      <vt:lpstr>Mitä, mikä and mihin</vt:lpstr>
      <vt:lpstr>Pienissä ryhmissä</vt:lpstr>
      <vt:lpstr>En tarvitse kuittia!</vt:lpstr>
      <vt:lpstr>Katotaas! – Let’s see!</vt:lpstr>
      <vt:lpstr>Useful words when studying Finnish grammar</vt:lpstr>
      <vt:lpstr>Verbityyppi 1 ja kpt-vaihtelu</vt:lpstr>
      <vt:lpstr>Lukea – to read </vt:lpstr>
      <vt:lpstr>KPT changes </vt:lpstr>
      <vt:lpstr>Kpt-changes</vt:lpstr>
      <vt:lpstr>Kpt-changes </vt:lpstr>
      <vt:lpstr>Kotitehtävät</vt:lpstr>
      <vt:lpstr>Kotitehtävät</vt:lpstr>
      <vt:lpstr>Kotitehtävät</vt:lpstr>
      <vt:lpstr>No need to send me your homework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11</cp:revision>
  <cp:lastPrinted>2022-10-03T15:33:01Z</cp:lastPrinted>
  <dcterms:created xsi:type="dcterms:W3CDTF">2021-09-13T12:59:36Z</dcterms:created>
  <dcterms:modified xsi:type="dcterms:W3CDTF">2023-05-10T15:30:30Z</dcterms:modified>
</cp:coreProperties>
</file>