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0" r:id="rId4"/>
  </p:sldMasterIdLst>
  <p:notesMasterIdLst>
    <p:notesMasterId r:id="rId14"/>
  </p:notesMasterIdLst>
  <p:handoutMasterIdLst>
    <p:handoutMasterId r:id="rId15"/>
  </p:handoutMasterIdLst>
  <p:sldIdLst>
    <p:sldId id="257" r:id="rId5"/>
    <p:sldId id="269" r:id="rId6"/>
    <p:sldId id="270" r:id="rId7"/>
    <p:sldId id="276" r:id="rId8"/>
    <p:sldId id="277" r:id="rId9"/>
    <p:sldId id="273" r:id="rId10"/>
    <p:sldId id="274" r:id="rId11"/>
    <p:sldId id="272" r:id="rId12"/>
    <p:sldId id="275" r:id="rId13"/>
  </p:sldIdLst>
  <p:sldSz cx="9144000" cy="5715000" type="screen16x1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7">
          <p15:clr>
            <a:srgbClr val="A4A3A4"/>
          </p15:clr>
        </p15:guide>
        <p15:guide id="2" orient="horz" pos="3070">
          <p15:clr>
            <a:srgbClr val="A4A3A4"/>
          </p15:clr>
        </p15:guide>
        <p15:guide id="3" pos="295">
          <p15:clr>
            <a:srgbClr val="A4A3A4"/>
          </p15:clr>
        </p15:guide>
        <p15:guide id="4"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3340"/>
    <a:srgbClr val="FFCD00"/>
    <a:srgbClr val="005EB8"/>
    <a:srgbClr val="FFCDB8"/>
    <a:srgbClr val="FFCF06"/>
    <a:srgbClr val="F8C704"/>
    <a:srgbClr val="EFC002"/>
    <a:srgbClr val="00A8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Objects="1">
      <p:cViewPr varScale="1">
        <p:scale>
          <a:sx n="80" d="100"/>
          <a:sy n="80" d="100"/>
        </p:scale>
        <p:origin x="788" y="44"/>
      </p:cViewPr>
      <p:guideLst>
        <p:guide orient="horz" pos="167"/>
        <p:guide orient="horz" pos="3070"/>
        <p:guide pos="295"/>
        <p:guide pos="5465"/>
      </p:guideLst>
    </p:cSldViewPr>
  </p:slideViewPr>
  <p:notesTextViewPr>
    <p:cViewPr>
      <p:scale>
        <a:sx n="100" d="100"/>
        <a:sy n="100" d="100"/>
      </p:scale>
      <p:origin x="0" y="0"/>
    </p:cViewPr>
  </p:notesTextViewPr>
  <p:sorterViewPr>
    <p:cViewPr>
      <p:scale>
        <a:sx n="184" d="100"/>
        <a:sy n="18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i-FI"/>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39D04D9-2D90-E741-8C77-A958108973E5}" type="datetimeFigureOut">
              <a:rPr lang="en-US"/>
              <a:pPr>
                <a:defRPr/>
              </a:pPr>
              <a:t>3/3/2021</a:t>
            </a:fld>
            <a:endParaRPr lang="fi-FI"/>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i-FI"/>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81337A6-C487-9645-B543-6BBD05A1D191}" type="slidenum">
              <a:rPr lang="fi-FI"/>
              <a:pPr>
                <a:defRPr/>
              </a:pPr>
              <a:t>‹#›</a:t>
            </a:fld>
            <a:endParaRPr lang="fi-FI"/>
          </a:p>
        </p:txBody>
      </p:sp>
    </p:spTree>
    <p:extLst>
      <p:ext uri="{BB962C8B-B14F-4D97-AF65-F5344CB8AC3E}">
        <p14:creationId xmlns:p14="http://schemas.microsoft.com/office/powerpoint/2010/main" val="38245393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ＭＳ Ｐゴシック" charset="-128"/>
                <a:cs typeface="ＭＳ Ｐゴシック" charset="-128"/>
              </a:defRPr>
            </a:lvl1pPr>
          </a:lstStyle>
          <a:p>
            <a:pPr>
              <a:defRPr/>
            </a:pPr>
            <a:endParaRPr lang="fi-FI"/>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1FE7B0BA-8FA8-3A4A-9820-CF1299A8B616}" type="datetime1">
              <a:rPr lang="fi-FI"/>
              <a:pPr>
                <a:defRPr/>
              </a:pPr>
              <a:t>3.3.2021</a:t>
            </a:fld>
            <a:endParaRPr lang="fi-FI"/>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ＭＳ Ｐゴシック" charset="-128"/>
                <a:cs typeface="ＭＳ Ｐゴシック" charset="-128"/>
              </a:defRPr>
            </a:lvl1pPr>
          </a:lstStyle>
          <a:p>
            <a:pPr>
              <a:defRPr/>
            </a:pPr>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66A5FF2-0573-2649-A39A-26FA52E05379}" type="slidenum">
              <a:rPr lang="fi-FI"/>
              <a:pPr>
                <a:defRPr/>
              </a:pPr>
              <a:t>‹#›</a:t>
            </a:fld>
            <a:endParaRPr lang="fi-FI"/>
          </a:p>
        </p:txBody>
      </p:sp>
    </p:spTree>
    <p:extLst>
      <p:ext uri="{BB962C8B-B14F-4D97-AF65-F5344CB8AC3E}">
        <p14:creationId xmlns:p14="http://schemas.microsoft.com/office/powerpoint/2010/main" val="309729138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Blue">
    <p:bg>
      <p:bgPr>
        <a:solidFill>
          <a:srgbClr val="005EB8"/>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3" y="1417340"/>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6"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4071106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Blue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3" y="1657740"/>
            <a:ext cx="3319477" cy="2694083"/>
          </a:xfrm>
          <a:prstGeom prst="rect">
            <a:avLst/>
          </a:prstGeom>
        </p:spPr>
        <p:txBody>
          <a:bodyPr lIns="0" tIns="0" rIns="0" bIns="0" anchor="t">
            <a:noAutofit/>
          </a:bodyPr>
          <a:lstStyle>
            <a:lvl1pPr algn="l">
              <a:lnSpc>
                <a:spcPct val="80000"/>
              </a:lnSpc>
              <a:defRPr sz="6000" b="1" spc="-200">
                <a:solidFill>
                  <a:srgbClr val="005EB8"/>
                </a:solidFill>
              </a:defRPr>
            </a:lvl1pPr>
          </a:lstStyle>
          <a:p>
            <a:r>
              <a:rPr lang="en-US"/>
              <a:t>Click to edit Master title style</a:t>
            </a:r>
            <a:endParaRPr lang="en-US" dirty="0"/>
          </a:p>
        </p:txBody>
      </p:sp>
      <p:sp>
        <p:nvSpPr>
          <p:cNvPr id="17" name="Subtitle 2"/>
          <p:cNvSpPr>
            <a:spLocks noGrp="1"/>
          </p:cNvSpPr>
          <p:nvPr>
            <p:ph type="subTitle" idx="1"/>
          </p:nvPr>
        </p:nvSpPr>
        <p:spPr>
          <a:xfrm>
            <a:off x="468313" y="4531740"/>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Picture Placeholder 3"/>
          <p:cNvSpPr>
            <a:spLocks noGrp="1"/>
          </p:cNvSpPr>
          <p:nvPr>
            <p:ph type="pic" sz="quarter" idx="10"/>
          </p:nvPr>
        </p:nvSpPr>
        <p:spPr>
          <a:xfrm>
            <a:off x="4349262" y="150000"/>
            <a:ext cx="4629692" cy="5415000"/>
          </a:xfrm>
          <a:prstGeom prst="rect">
            <a:avLst/>
          </a:prstGeom>
        </p:spPr>
        <p:txBody>
          <a:bodyPr vert="horz"/>
          <a:lstStyle/>
          <a:p>
            <a:pPr lvl="0"/>
            <a:r>
              <a:rPr lang="en-US" noProof="0"/>
              <a:t>Click icon to add picture</a:t>
            </a:r>
            <a:endParaRPr lang="fi-FI" noProof="0"/>
          </a:p>
        </p:txBody>
      </p:sp>
      <p:pic>
        <p:nvPicPr>
          <p:cNvPr id="7"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3935045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Red Imag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4349262" y="150000"/>
            <a:ext cx="4629692" cy="5415000"/>
          </a:xfrm>
          <a:prstGeom prst="rect">
            <a:avLst/>
          </a:prstGeom>
        </p:spPr>
        <p:txBody>
          <a:bodyPr vert="horz"/>
          <a:lstStyle/>
          <a:p>
            <a:pPr lvl="0"/>
            <a:r>
              <a:rPr lang="en-US" noProof="0"/>
              <a:t>Click icon to add picture</a:t>
            </a:r>
            <a:endParaRPr lang="fi-FI" noProof="0"/>
          </a:p>
        </p:txBody>
      </p:sp>
      <p:sp>
        <p:nvSpPr>
          <p:cNvPr id="6" name="Title 1"/>
          <p:cNvSpPr>
            <a:spLocks noGrp="1"/>
          </p:cNvSpPr>
          <p:nvPr>
            <p:ph type="ctrTitle"/>
          </p:nvPr>
        </p:nvSpPr>
        <p:spPr>
          <a:xfrm>
            <a:off x="468313" y="1657740"/>
            <a:ext cx="3319477" cy="2694083"/>
          </a:xfrm>
          <a:prstGeom prst="rect">
            <a:avLst/>
          </a:prstGeom>
        </p:spPr>
        <p:txBody>
          <a:bodyPr lIns="0" tIns="0" rIns="0" bIns="0" anchor="t">
            <a:noAutofit/>
          </a:bodyPr>
          <a:lstStyle>
            <a:lvl1pPr algn="l">
              <a:lnSpc>
                <a:spcPct val="80000"/>
              </a:lnSpc>
              <a:defRPr sz="6000" b="1" spc="-200">
                <a:solidFill>
                  <a:srgbClr val="EF3340"/>
                </a:solidFill>
              </a:defRPr>
            </a:lvl1pPr>
          </a:lstStyle>
          <a:p>
            <a:r>
              <a:rPr lang="en-US"/>
              <a:t>Click to edit Master title style</a:t>
            </a:r>
            <a:endParaRPr lang="en-US" dirty="0"/>
          </a:p>
        </p:txBody>
      </p:sp>
      <p:sp>
        <p:nvSpPr>
          <p:cNvPr id="8" name="Subtitle 2"/>
          <p:cNvSpPr>
            <a:spLocks noGrp="1"/>
          </p:cNvSpPr>
          <p:nvPr>
            <p:ph type="subTitle" idx="1"/>
          </p:nvPr>
        </p:nvSpPr>
        <p:spPr>
          <a:xfrm>
            <a:off x="468313" y="4531740"/>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418845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Yellow Image">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50000"/>
            <a:ext cx="4629692" cy="5415000"/>
          </a:xfrm>
          <a:prstGeom prst="rect">
            <a:avLst/>
          </a:prstGeom>
        </p:spPr>
        <p:txBody>
          <a:bodyPr vert="horz"/>
          <a:lstStyle/>
          <a:p>
            <a:pPr lvl="0"/>
            <a:r>
              <a:rPr lang="en-US" noProof="0"/>
              <a:t>Click icon to add picture</a:t>
            </a:r>
            <a:endParaRPr lang="fi-FI" noProof="0"/>
          </a:p>
        </p:txBody>
      </p:sp>
      <p:sp>
        <p:nvSpPr>
          <p:cNvPr id="6" name="Title 1"/>
          <p:cNvSpPr>
            <a:spLocks noGrp="1"/>
          </p:cNvSpPr>
          <p:nvPr>
            <p:ph type="ctrTitle"/>
          </p:nvPr>
        </p:nvSpPr>
        <p:spPr>
          <a:xfrm>
            <a:off x="468313" y="1633364"/>
            <a:ext cx="3319477" cy="2694083"/>
          </a:xfrm>
          <a:prstGeom prst="rect">
            <a:avLst/>
          </a:prstGeom>
        </p:spPr>
        <p:txBody>
          <a:bodyPr lIns="0" tIns="0" rIns="0" bIns="0" anchor="t">
            <a:noAutofit/>
          </a:bodyPr>
          <a:lstStyle>
            <a:lvl1pPr algn="l">
              <a:lnSpc>
                <a:spcPct val="80000"/>
              </a:lnSpc>
              <a:defRPr sz="6000" b="1" spc="-200">
                <a:solidFill>
                  <a:srgbClr val="FFCD00"/>
                </a:solidFill>
              </a:defRPr>
            </a:lvl1pPr>
          </a:lstStyle>
          <a:p>
            <a:r>
              <a:rPr lang="en-US"/>
              <a:t>Click to edit Master title style</a:t>
            </a:r>
            <a:endParaRPr lang="en-US" dirty="0"/>
          </a:p>
        </p:txBody>
      </p:sp>
      <p:sp>
        <p:nvSpPr>
          <p:cNvPr id="7" name="Subtitle 2"/>
          <p:cNvSpPr>
            <a:spLocks noGrp="1"/>
          </p:cNvSpPr>
          <p:nvPr>
            <p:ph type="subTitle" idx="1"/>
          </p:nvPr>
        </p:nvSpPr>
        <p:spPr>
          <a:xfrm>
            <a:off x="468313" y="4507364"/>
            <a:ext cx="3319477" cy="486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916562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Blue">
    <p:bg>
      <p:bgPr>
        <a:solidFill>
          <a:srgbClr val="005EB8"/>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cxnSp>
        <p:nvCxnSpPr>
          <p:cNvPr id="7"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8"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13788" cy="964597"/>
          </a:xfrm>
          <a:prstGeom prst="rect">
            <a:avLst/>
          </a:prstGeom>
        </p:spPr>
      </p:pic>
    </p:spTree>
    <p:extLst>
      <p:ext uri="{BB962C8B-B14F-4D97-AF65-F5344CB8AC3E}">
        <p14:creationId xmlns:p14="http://schemas.microsoft.com/office/powerpoint/2010/main" val="183687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Red">
    <p:bg>
      <p:bgPr>
        <a:solidFill>
          <a:srgbClr val="EF3340"/>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cxnSp>
        <p:nvCxnSpPr>
          <p:cNvPr id="8"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055876" cy="964597"/>
          </a:xfrm>
          <a:prstGeom prst="rect">
            <a:avLst/>
          </a:prstGeom>
        </p:spPr>
      </p:pic>
    </p:spTree>
    <p:extLst>
      <p:ext uri="{BB962C8B-B14F-4D97-AF65-F5344CB8AC3E}">
        <p14:creationId xmlns:p14="http://schemas.microsoft.com/office/powerpoint/2010/main" val="1598148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Yellow">
    <p:bg>
      <p:bgPr>
        <a:solidFill>
          <a:srgbClr val="FFCD00"/>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468313" y="1593555"/>
            <a:ext cx="8207375" cy="2196667"/>
          </a:xfrm>
          <a:prstGeom prst="rect">
            <a:avLst/>
          </a:prstGeom>
        </p:spPr>
        <p:txBody>
          <a:bodyPr lIns="0" tIns="0" rIns="0" bIns="0" anchor="t">
            <a:noAutofit/>
          </a:bodyPr>
          <a:lstStyle>
            <a:lvl1pPr algn="l">
              <a:lnSpc>
                <a:spcPct val="80000"/>
              </a:lnSpc>
              <a:defRPr sz="7200" b="1" spc="-200">
                <a:solidFill>
                  <a:schemeClr val="bg1"/>
                </a:solidFill>
              </a:defRPr>
            </a:lvl1pPr>
          </a:lstStyle>
          <a:p>
            <a:r>
              <a:rPr lang="en-US"/>
              <a:t>Click to edit Master title style</a:t>
            </a:r>
            <a:endParaRPr lang="en-US" dirty="0"/>
          </a:p>
        </p:txBody>
      </p:sp>
      <p:cxnSp>
        <p:nvCxnSpPr>
          <p:cNvPr id="8" name="Straight Connector 4"/>
          <p:cNvCxnSpPr/>
          <p:nvPr userDrawn="1"/>
        </p:nvCxnSpPr>
        <p:spPr>
          <a:xfrm>
            <a:off x="468313" y="4873625"/>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46364" cy="964597"/>
          </a:xfrm>
          <a:prstGeom prst="rect">
            <a:avLst/>
          </a:prstGeom>
        </p:spPr>
      </p:pic>
    </p:spTree>
    <p:extLst>
      <p:ext uri="{BB962C8B-B14F-4D97-AF65-F5344CB8AC3E}">
        <p14:creationId xmlns:p14="http://schemas.microsoft.com/office/powerpoint/2010/main" val="3668316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Blue">
    <p:spTree>
      <p:nvGrpSpPr>
        <p:cNvPr id="1" name=""/>
        <p:cNvGrpSpPr/>
        <p:nvPr/>
      </p:nvGrpSpPr>
      <p:grpSpPr>
        <a:xfrm>
          <a:off x="0" y="0"/>
          <a:ext cx="0" cy="0"/>
          <a:chOff x="0" y="0"/>
          <a:chExt cx="0" cy="0"/>
        </a:xfrm>
      </p:grpSpPr>
      <p:sp>
        <p:nvSpPr>
          <p:cNvPr id="2"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0" name="Content Placeholder 10"/>
          <p:cNvSpPr>
            <a:spLocks noGrp="1"/>
          </p:cNvSpPr>
          <p:nvPr>
            <p:ph sz="quarter" idx="14"/>
          </p:nvPr>
        </p:nvSpPr>
        <p:spPr>
          <a:xfrm>
            <a:off x="468314" y="1273324"/>
            <a:ext cx="8207374" cy="332437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6" name="Date Placeholder 12"/>
          <p:cNvSpPr>
            <a:spLocks noGrp="1"/>
          </p:cNvSpPr>
          <p:nvPr>
            <p:ph type="dt" sz="half" idx="15"/>
          </p:nvPr>
        </p:nvSpPr>
        <p:spPr/>
        <p:txBody>
          <a:bodyPr/>
          <a:lstStyle>
            <a:lvl1pPr>
              <a:defRPr/>
            </a:lvl1pPr>
          </a:lstStyle>
          <a:p>
            <a:pPr>
              <a:defRPr/>
            </a:pPr>
            <a:fld id="{24CBB682-87B2-4236-AF78-B49807E7713E}" type="datetime1">
              <a:rPr lang="fi-FI" smtClean="0"/>
              <a:t>3.3.2021</a:t>
            </a:fld>
            <a:endParaRPr lang="fi-FI"/>
          </a:p>
        </p:txBody>
      </p:sp>
      <p:sp>
        <p:nvSpPr>
          <p:cNvPr id="7" name="Footer Placeholder 13"/>
          <p:cNvSpPr>
            <a:spLocks noGrp="1"/>
          </p:cNvSpPr>
          <p:nvPr>
            <p:ph type="ftr" sz="quarter" idx="16"/>
          </p:nvPr>
        </p:nvSpPr>
        <p:spPr/>
        <p:txBody>
          <a:bodyPr/>
          <a:lstStyle>
            <a:lvl1pPr>
              <a:defRPr/>
            </a:lvl1pPr>
          </a:lstStyle>
          <a:p>
            <a:pPr>
              <a:defRPr/>
            </a:pPr>
            <a:endParaRPr lang="fi-FI"/>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pPr>
                <a:defRPr/>
              </a:pPr>
              <a:t>‹#›</a:t>
            </a:fld>
            <a:endParaRPr lang="fi-FI"/>
          </a:p>
        </p:txBody>
      </p:sp>
      <p:cxnSp>
        <p:nvCxnSpPr>
          <p:cNvPr id="12" name="Straight Connector 4"/>
          <p:cNvCxnSpPr/>
          <p:nvPr userDrawn="1"/>
        </p:nvCxnSpPr>
        <p:spPr>
          <a:xfrm>
            <a:off x="468313" y="4873007"/>
            <a:ext cx="8207375" cy="0"/>
          </a:xfrm>
          <a:prstGeom prst="line">
            <a:avLst/>
          </a:prstGeom>
          <a:ln w="12700" cmpd="sng">
            <a:solidFill>
              <a:srgbClr val="005EB8"/>
            </a:solidFill>
          </a:ln>
          <a:effectLst/>
        </p:spPr>
        <p:style>
          <a:lnRef idx="2">
            <a:schemeClr val="accent1"/>
          </a:lnRef>
          <a:fillRef idx="0">
            <a:schemeClr val="accent1"/>
          </a:fillRef>
          <a:effectRef idx="1">
            <a:schemeClr val="accent1"/>
          </a:effectRef>
          <a:fontRef idx="minor">
            <a:schemeClr val="tx1"/>
          </a:fontRef>
        </p:style>
      </p:cxn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13788" cy="964597"/>
          </a:xfrm>
          <a:prstGeom prst="rect">
            <a:avLst/>
          </a:prstGeom>
        </p:spPr>
      </p:pic>
    </p:spTree>
    <p:extLst>
      <p:ext uri="{BB962C8B-B14F-4D97-AF65-F5344CB8AC3E}">
        <p14:creationId xmlns:p14="http://schemas.microsoft.com/office/powerpoint/2010/main" val="38107082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Red">
    <p:spTree>
      <p:nvGrpSpPr>
        <p:cNvPr id="1" name=""/>
        <p:cNvGrpSpPr/>
        <p:nvPr/>
      </p:nvGrpSpPr>
      <p:grpSpPr>
        <a:xfrm>
          <a:off x="0" y="0"/>
          <a:ext cx="0" cy="0"/>
          <a:chOff x="0" y="0"/>
          <a:chExt cx="0" cy="0"/>
        </a:xfrm>
      </p:grpSpPr>
      <p:sp>
        <p:nvSpPr>
          <p:cNvPr id="10"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8314" y="1261611"/>
            <a:ext cx="8207374"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6" name="Date Placeholder 7"/>
          <p:cNvSpPr>
            <a:spLocks noGrp="1"/>
          </p:cNvSpPr>
          <p:nvPr>
            <p:ph type="dt" sz="half" idx="15"/>
          </p:nvPr>
        </p:nvSpPr>
        <p:spPr/>
        <p:txBody>
          <a:bodyPr/>
          <a:lstStyle>
            <a:lvl1pPr>
              <a:defRPr/>
            </a:lvl1pPr>
          </a:lstStyle>
          <a:p>
            <a:pPr>
              <a:defRPr/>
            </a:pPr>
            <a:fld id="{D8C36687-CBD3-415D-8421-2B5EAA963EBF}" type="datetime1">
              <a:rPr lang="fi-FI" smtClean="0"/>
              <a:t>3.3.2021</a:t>
            </a:fld>
            <a:endParaRPr lang="fi-FI"/>
          </a:p>
        </p:txBody>
      </p:sp>
      <p:sp>
        <p:nvSpPr>
          <p:cNvPr id="7" name="Footer Placeholder 8"/>
          <p:cNvSpPr>
            <a:spLocks noGrp="1"/>
          </p:cNvSpPr>
          <p:nvPr>
            <p:ph type="ftr" sz="quarter" idx="16"/>
          </p:nvPr>
        </p:nvSpPr>
        <p:spPr/>
        <p:txBody>
          <a:bodyPr/>
          <a:lstStyle>
            <a:lvl1pPr>
              <a:defRPr/>
            </a:lvl1pPr>
          </a:lstStyle>
          <a:p>
            <a:pPr>
              <a:defRPr/>
            </a:pPr>
            <a:endParaRPr lang="fi-FI"/>
          </a:p>
        </p:txBody>
      </p:sp>
      <p:sp>
        <p:nvSpPr>
          <p:cNvPr id="8" name="Slide Number Placeholder 9"/>
          <p:cNvSpPr>
            <a:spLocks noGrp="1"/>
          </p:cNvSpPr>
          <p:nvPr>
            <p:ph type="sldNum" sz="quarter" idx="17"/>
          </p:nvPr>
        </p:nvSpPr>
        <p:spPr/>
        <p:txBody>
          <a:bodyPr/>
          <a:lstStyle>
            <a:lvl1pPr>
              <a:defRPr/>
            </a:lvl1pPr>
          </a:lstStyle>
          <a:p>
            <a:pPr>
              <a:defRPr/>
            </a:pPr>
            <a:fld id="{93342AF8-94BF-6340-B60E-A8C5E9F87F01}" type="slidenum">
              <a:rPr lang="fi-FI"/>
              <a:pPr>
                <a:defRPr/>
              </a:pPr>
              <a:t>‹#›</a:t>
            </a:fld>
            <a:endParaRPr lang="fi-FI"/>
          </a:p>
        </p:txBody>
      </p:sp>
      <p:cxnSp>
        <p:nvCxnSpPr>
          <p:cNvPr id="34" name="Straight Connector 4"/>
          <p:cNvCxnSpPr/>
          <p:nvPr userDrawn="1"/>
        </p:nvCxnSpPr>
        <p:spPr>
          <a:xfrm>
            <a:off x="468313" y="4873007"/>
            <a:ext cx="8207375" cy="0"/>
          </a:xfrm>
          <a:prstGeom prst="line">
            <a:avLst/>
          </a:prstGeom>
          <a:ln w="12700" cmpd="sng">
            <a:solidFill>
              <a:srgbClr val="EF3340"/>
            </a:solidFill>
          </a:ln>
          <a:effectLst/>
        </p:spPr>
        <p:style>
          <a:lnRef idx="2">
            <a:schemeClr val="accent1"/>
          </a:lnRef>
          <a:fillRef idx="0">
            <a:schemeClr val="accent1"/>
          </a:fillRef>
          <a:effectRef idx="1">
            <a:schemeClr val="accent1"/>
          </a:effectRef>
          <a:fontRef idx="minor">
            <a:schemeClr val="tx1"/>
          </a:fontRef>
        </p:style>
      </p:cxnSp>
      <p:pic>
        <p:nvPicPr>
          <p:cNvPr id="12"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055876" cy="964597"/>
          </a:xfrm>
          <a:prstGeom prst="rect">
            <a:avLst/>
          </a:prstGeom>
        </p:spPr>
      </p:pic>
    </p:spTree>
    <p:extLst>
      <p:ext uri="{BB962C8B-B14F-4D97-AF65-F5344CB8AC3E}">
        <p14:creationId xmlns:p14="http://schemas.microsoft.com/office/powerpoint/2010/main" val="38228159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Yellow">
    <p:spTree>
      <p:nvGrpSpPr>
        <p:cNvPr id="1" name=""/>
        <p:cNvGrpSpPr/>
        <p:nvPr/>
      </p:nvGrpSpPr>
      <p:grpSpPr>
        <a:xfrm>
          <a:off x="0" y="0"/>
          <a:ext cx="0" cy="0"/>
          <a:chOff x="0" y="0"/>
          <a:chExt cx="0" cy="0"/>
        </a:xfrm>
      </p:grpSpPr>
      <p:sp>
        <p:nvSpPr>
          <p:cNvPr id="9"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8314" y="1261611"/>
            <a:ext cx="8207374"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6" name="Date Placeholder 7"/>
          <p:cNvSpPr>
            <a:spLocks noGrp="1"/>
          </p:cNvSpPr>
          <p:nvPr>
            <p:ph type="dt" sz="half" idx="15"/>
          </p:nvPr>
        </p:nvSpPr>
        <p:spPr/>
        <p:txBody>
          <a:bodyPr/>
          <a:lstStyle>
            <a:lvl1pPr>
              <a:defRPr/>
            </a:lvl1pPr>
          </a:lstStyle>
          <a:p>
            <a:pPr>
              <a:defRPr/>
            </a:pPr>
            <a:fld id="{7F3C5285-7526-43D5-81FF-B1103F667C54}" type="datetime1">
              <a:rPr lang="fi-FI" smtClean="0"/>
              <a:t>3.3.2021</a:t>
            </a:fld>
            <a:endParaRPr lang="fi-FI"/>
          </a:p>
        </p:txBody>
      </p:sp>
      <p:sp>
        <p:nvSpPr>
          <p:cNvPr id="7" name="Footer Placeholder 8"/>
          <p:cNvSpPr>
            <a:spLocks noGrp="1"/>
          </p:cNvSpPr>
          <p:nvPr>
            <p:ph type="ftr" sz="quarter" idx="16"/>
          </p:nvPr>
        </p:nvSpPr>
        <p:spPr/>
        <p:txBody>
          <a:bodyPr/>
          <a:lstStyle>
            <a:lvl1pPr>
              <a:defRPr/>
            </a:lvl1pPr>
          </a:lstStyle>
          <a:p>
            <a:pPr>
              <a:defRPr/>
            </a:pPr>
            <a:endParaRPr lang="fi-FI"/>
          </a:p>
        </p:txBody>
      </p:sp>
      <p:sp>
        <p:nvSpPr>
          <p:cNvPr id="8" name="Slide Number Placeholder 9"/>
          <p:cNvSpPr>
            <a:spLocks noGrp="1"/>
          </p:cNvSpPr>
          <p:nvPr>
            <p:ph type="sldNum" sz="quarter" idx="17"/>
          </p:nvPr>
        </p:nvSpPr>
        <p:spPr/>
        <p:txBody>
          <a:bodyPr/>
          <a:lstStyle>
            <a:lvl1pPr>
              <a:defRPr/>
            </a:lvl1pPr>
          </a:lstStyle>
          <a:p>
            <a:pPr>
              <a:defRPr/>
            </a:pPr>
            <a:fld id="{F6C4BE77-5FCA-3844-8BD6-7ECE8B5BEE8D}" type="slidenum">
              <a:rPr lang="fi-FI"/>
              <a:pPr>
                <a:defRPr/>
              </a:pPr>
              <a:t>‹#›</a:t>
            </a:fld>
            <a:endParaRPr lang="fi-FI"/>
          </a:p>
        </p:txBody>
      </p:sp>
      <p:cxnSp>
        <p:nvCxnSpPr>
          <p:cNvPr id="10" name="Straight Connector 4"/>
          <p:cNvCxnSpPr/>
          <p:nvPr userDrawn="1"/>
        </p:nvCxnSpPr>
        <p:spPr>
          <a:xfrm>
            <a:off x="468313" y="4873007"/>
            <a:ext cx="8207375" cy="0"/>
          </a:xfrm>
          <a:prstGeom prst="line">
            <a:avLst/>
          </a:prstGeom>
          <a:ln w="12700" cmpd="sng">
            <a:solidFill>
              <a:srgbClr val="FFCD00"/>
            </a:solidFill>
          </a:ln>
          <a:effectLst/>
        </p:spPr>
        <p:style>
          <a:lnRef idx="2">
            <a:schemeClr val="accent1"/>
          </a:lnRef>
          <a:fillRef idx="0">
            <a:schemeClr val="accent1"/>
          </a:fillRef>
          <a:effectRef idx="1">
            <a:schemeClr val="accent1"/>
          </a:effectRef>
          <a:fontRef idx="minor">
            <a:schemeClr val="tx1"/>
          </a:fontRef>
        </p:style>
      </p:cxnSp>
      <p:pic>
        <p:nvPicPr>
          <p:cNvPr id="12"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46364" cy="964597"/>
          </a:xfrm>
          <a:prstGeom prst="rect">
            <a:avLst/>
          </a:prstGeom>
        </p:spPr>
      </p:pic>
    </p:spTree>
    <p:extLst>
      <p:ext uri="{BB962C8B-B14F-4D97-AF65-F5344CB8AC3E}">
        <p14:creationId xmlns:p14="http://schemas.microsoft.com/office/powerpoint/2010/main" val="6401429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l Blue">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265113"/>
            <a:ext cx="8212380"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3308"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40" name="Content Placeholder 10"/>
          <p:cNvSpPr>
            <a:spLocks noGrp="1"/>
          </p:cNvSpPr>
          <p:nvPr>
            <p:ph sz="quarter" idx="18"/>
          </p:nvPr>
        </p:nvSpPr>
        <p:spPr>
          <a:xfrm>
            <a:off x="4687609"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10"/>
          <p:cNvSpPr>
            <a:spLocks noGrp="1"/>
          </p:cNvSpPr>
          <p:nvPr>
            <p:ph type="dt" sz="half" idx="19"/>
          </p:nvPr>
        </p:nvSpPr>
        <p:spPr/>
        <p:txBody>
          <a:bodyPr/>
          <a:lstStyle>
            <a:lvl1pPr>
              <a:defRPr/>
            </a:lvl1pPr>
          </a:lstStyle>
          <a:p>
            <a:pPr>
              <a:defRPr/>
            </a:pPr>
            <a:fld id="{686F12C3-4421-43A0-8844-8188FCFDF52F}" type="datetime1">
              <a:rPr lang="fi-FI" smtClean="0"/>
              <a:t>3.3.2021</a:t>
            </a:fld>
            <a:endParaRPr lang="fi-FI"/>
          </a:p>
        </p:txBody>
      </p:sp>
      <p:sp>
        <p:nvSpPr>
          <p:cNvPr id="8" name="Footer Placeholder 11"/>
          <p:cNvSpPr>
            <a:spLocks noGrp="1"/>
          </p:cNvSpPr>
          <p:nvPr>
            <p:ph type="ftr" sz="quarter" idx="20"/>
          </p:nvPr>
        </p:nvSpPr>
        <p:spPr/>
        <p:txBody>
          <a:bodyPr/>
          <a:lstStyle>
            <a:lvl1pPr>
              <a:defRPr/>
            </a:lvl1pPr>
          </a:lstStyle>
          <a:p>
            <a:pPr>
              <a:defRPr/>
            </a:pPr>
            <a:endParaRPr lang="fi-FI"/>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pPr>
                <a:defRPr/>
              </a:pPr>
              <a:t>‹#›</a:t>
            </a:fld>
            <a:endParaRPr lang="fi-FI"/>
          </a:p>
        </p:txBody>
      </p:sp>
      <p:cxnSp>
        <p:nvCxnSpPr>
          <p:cNvPr id="13" name="Straight Connector 4"/>
          <p:cNvCxnSpPr/>
          <p:nvPr userDrawn="1"/>
        </p:nvCxnSpPr>
        <p:spPr>
          <a:xfrm>
            <a:off x="468313" y="4873007"/>
            <a:ext cx="8207375" cy="0"/>
          </a:xfrm>
          <a:prstGeom prst="line">
            <a:avLst/>
          </a:prstGeom>
          <a:ln w="12700" cmpd="sng">
            <a:solidFill>
              <a:srgbClr val="005EB8"/>
            </a:solidFill>
          </a:ln>
          <a:effectLst/>
        </p:spPr>
        <p:style>
          <a:lnRef idx="2">
            <a:schemeClr val="accent1"/>
          </a:lnRef>
          <a:fillRef idx="0">
            <a:schemeClr val="accent1"/>
          </a:fillRef>
          <a:effectRef idx="1">
            <a:schemeClr val="accent1"/>
          </a:effectRef>
          <a:fontRef idx="minor">
            <a:schemeClr val="tx1"/>
          </a:fontRef>
        </p:style>
      </p:cxnSp>
      <p:pic>
        <p:nvPicPr>
          <p:cNvPr id="14"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13788" cy="964597"/>
          </a:xfrm>
          <a:prstGeom prst="rect">
            <a:avLst/>
          </a:prstGeom>
        </p:spPr>
      </p:pic>
    </p:spTree>
    <p:extLst>
      <p:ext uri="{BB962C8B-B14F-4D97-AF65-F5344CB8AC3E}">
        <p14:creationId xmlns:p14="http://schemas.microsoft.com/office/powerpoint/2010/main" val="2820082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Red">
    <p:bg>
      <p:bgPr>
        <a:solidFill>
          <a:srgbClr val="EF334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340"/>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2719399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 Red">
    <p:spTree>
      <p:nvGrpSpPr>
        <p:cNvPr id="1" name=""/>
        <p:cNvGrpSpPr/>
        <p:nvPr/>
      </p:nvGrpSpPr>
      <p:grpSpPr>
        <a:xfrm>
          <a:off x="0" y="0"/>
          <a:ext cx="0" cy="0"/>
          <a:chOff x="0" y="0"/>
          <a:chExt cx="0" cy="0"/>
        </a:xfrm>
      </p:grpSpPr>
      <p:sp>
        <p:nvSpPr>
          <p:cNvPr id="11"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2" name="Content Placeholder 10"/>
          <p:cNvSpPr>
            <a:spLocks noGrp="1"/>
          </p:cNvSpPr>
          <p:nvPr>
            <p:ph sz="quarter" idx="14"/>
          </p:nvPr>
        </p:nvSpPr>
        <p:spPr>
          <a:xfrm>
            <a:off x="468313" y="1261611"/>
            <a:ext cx="3988079" cy="3336645"/>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15" name="Content Placeholder 10"/>
          <p:cNvSpPr>
            <a:spLocks noGrp="1"/>
          </p:cNvSpPr>
          <p:nvPr>
            <p:ph sz="quarter" idx="18"/>
          </p:nvPr>
        </p:nvSpPr>
        <p:spPr>
          <a:xfrm>
            <a:off x="4687609" y="1261049"/>
            <a:ext cx="3988079" cy="3336645"/>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14"/>
          <p:cNvSpPr>
            <a:spLocks noGrp="1"/>
          </p:cNvSpPr>
          <p:nvPr>
            <p:ph type="dt" sz="half" idx="19"/>
          </p:nvPr>
        </p:nvSpPr>
        <p:spPr/>
        <p:txBody>
          <a:bodyPr/>
          <a:lstStyle>
            <a:lvl1pPr>
              <a:defRPr/>
            </a:lvl1pPr>
          </a:lstStyle>
          <a:p>
            <a:pPr>
              <a:defRPr/>
            </a:pPr>
            <a:fld id="{250F29C9-51F7-4E61-B7C7-5CEFA78BD6B3}" type="datetime1">
              <a:rPr lang="fi-FI" smtClean="0"/>
              <a:t>3.3.2021</a:t>
            </a:fld>
            <a:endParaRPr lang="fi-FI"/>
          </a:p>
        </p:txBody>
      </p:sp>
      <p:sp>
        <p:nvSpPr>
          <p:cNvPr id="8" name="Footer Placeholder 15"/>
          <p:cNvSpPr>
            <a:spLocks noGrp="1"/>
          </p:cNvSpPr>
          <p:nvPr>
            <p:ph type="ftr" sz="quarter" idx="20"/>
          </p:nvPr>
        </p:nvSpPr>
        <p:spPr/>
        <p:txBody>
          <a:bodyPr/>
          <a:lstStyle>
            <a:lvl1pPr>
              <a:defRPr/>
            </a:lvl1pPr>
          </a:lstStyle>
          <a:p>
            <a:pPr>
              <a:defRPr/>
            </a:pPr>
            <a:endParaRPr lang="fi-FI"/>
          </a:p>
        </p:txBody>
      </p:sp>
      <p:sp>
        <p:nvSpPr>
          <p:cNvPr id="9" name="Slide Number Placeholder 16"/>
          <p:cNvSpPr>
            <a:spLocks noGrp="1"/>
          </p:cNvSpPr>
          <p:nvPr>
            <p:ph type="sldNum" sz="quarter" idx="21"/>
          </p:nvPr>
        </p:nvSpPr>
        <p:spPr/>
        <p:txBody>
          <a:bodyPr/>
          <a:lstStyle>
            <a:lvl1pPr>
              <a:defRPr/>
            </a:lvl1pPr>
          </a:lstStyle>
          <a:p>
            <a:pPr>
              <a:defRPr/>
            </a:pPr>
            <a:fld id="{B545180D-9F57-224F-AD9B-D6C47196F0CD}" type="slidenum">
              <a:rPr lang="fi-FI"/>
              <a:pPr>
                <a:defRPr/>
              </a:pPr>
              <a:t>‹#›</a:t>
            </a:fld>
            <a:endParaRPr lang="fi-FI"/>
          </a:p>
        </p:txBody>
      </p:sp>
      <p:cxnSp>
        <p:nvCxnSpPr>
          <p:cNvPr id="13" name="Straight Connector 4"/>
          <p:cNvCxnSpPr/>
          <p:nvPr userDrawn="1"/>
        </p:nvCxnSpPr>
        <p:spPr>
          <a:xfrm>
            <a:off x="468313" y="4873007"/>
            <a:ext cx="8207375" cy="0"/>
          </a:xfrm>
          <a:prstGeom prst="line">
            <a:avLst/>
          </a:prstGeom>
          <a:ln w="12700" cmpd="sng">
            <a:solidFill>
              <a:srgbClr val="EF3340"/>
            </a:solidFill>
          </a:ln>
          <a:effectLst/>
        </p:spPr>
        <p:style>
          <a:lnRef idx="2">
            <a:schemeClr val="accent1"/>
          </a:lnRef>
          <a:fillRef idx="0">
            <a:schemeClr val="accent1"/>
          </a:fillRef>
          <a:effectRef idx="1">
            <a:schemeClr val="accent1"/>
          </a:effectRef>
          <a:fontRef idx="minor">
            <a:schemeClr val="tx1"/>
          </a:fontRef>
        </p:style>
      </p:cxnSp>
      <p:pic>
        <p:nvPicPr>
          <p:cNvPr id="14"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055876" cy="964597"/>
          </a:xfrm>
          <a:prstGeom prst="rect">
            <a:avLst/>
          </a:prstGeom>
        </p:spPr>
      </p:pic>
    </p:spTree>
    <p:extLst>
      <p:ext uri="{BB962C8B-B14F-4D97-AF65-F5344CB8AC3E}">
        <p14:creationId xmlns:p14="http://schemas.microsoft.com/office/powerpoint/2010/main" val="38387522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wo Col Yellow">
    <p:spTree>
      <p:nvGrpSpPr>
        <p:cNvPr id="1" name=""/>
        <p:cNvGrpSpPr/>
        <p:nvPr/>
      </p:nvGrpSpPr>
      <p:grpSpPr>
        <a:xfrm>
          <a:off x="0" y="0"/>
          <a:ext cx="0" cy="0"/>
          <a:chOff x="0" y="0"/>
          <a:chExt cx="0" cy="0"/>
        </a:xfrm>
      </p:grpSpPr>
      <p:sp>
        <p:nvSpPr>
          <p:cNvPr id="10" name="Title 1"/>
          <p:cNvSpPr>
            <a:spLocks noGrp="1"/>
          </p:cNvSpPr>
          <p:nvPr>
            <p:ph type="ctrTitle"/>
          </p:nvPr>
        </p:nvSpPr>
        <p:spPr>
          <a:xfrm>
            <a:off x="468313" y="265113"/>
            <a:ext cx="8207375" cy="996498"/>
          </a:xfrm>
          <a:prstGeom prst="rect">
            <a:avLst/>
          </a:prstGeom>
        </p:spPr>
        <p:txBody>
          <a:bodyPr lIns="0" tIns="0" rIns="0" bIns="0" anchor="t" anchorCtr="0">
            <a:noAutofit/>
          </a:bodyPr>
          <a:lstStyle>
            <a:lvl1pPr algn="l">
              <a:lnSpc>
                <a:spcPct val="85000"/>
              </a:lnSpc>
              <a:defRPr sz="3600" b="1" spc="-100">
                <a:solidFill>
                  <a:srgbClr val="0065BD"/>
                </a:solidFill>
              </a:defRPr>
            </a:lvl1pPr>
          </a:lstStyle>
          <a:p>
            <a:r>
              <a:rPr lang="en-US"/>
              <a:t>Click to edit Master title style</a:t>
            </a:r>
            <a:endParaRPr lang="en-US" dirty="0"/>
          </a:p>
        </p:txBody>
      </p:sp>
      <p:sp>
        <p:nvSpPr>
          <p:cNvPr id="11" name="Content Placeholder 10"/>
          <p:cNvSpPr>
            <a:spLocks noGrp="1"/>
          </p:cNvSpPr>
          <p:nvPr>
            <p:ph sz="quarter" idx="14"/>
          </p:nvPr>
        </p:nvSpPr>
        <p:spPr>
          <a:xfrm>
            <a:off x="468313"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2"/>
          <p:cNvSpPr>
            <a:spLocks noGrp="1"/>
          </p:cNvSpPr>
          <p:nvPr>
            <p:ph type="dt" sz="half" idx="19"/>
          </p:nvPr>
        </p:nvSpPr>
        <p:spPr/>
        <p:txBody>
          <a:bodyPr/>
          <a:lstStyle>
            <a:lvl1pPr>
              <a:defRPr/>
            </a:lvl1pPr>
          </a:lstStyle>
          <a:p>
            <a:pPr>
              <a:defRPr/>
            </a:pPr>
            <a:fld id="{42FBD0ED-27AA-4BEE-8827-0A59147D95E5}" type="datetime1">
              <a:rPr lang="fi-FI" smtClean="0"/>
              <a:t>3.3.2021</a:t>
            </a:fld>
            <a:endParaRPr lang="fi-FI"/>
          </a:p>
        </p:txBody>
      </p:sp>
      <p:sp>
        <p:nvSpPr>
          <p:cNvPr id="8" name="Footer Placeholder 3"/>
          <p:cNvSpPr>
            <a:spLocks noGrp="1"/>
          </p:cNvSpPr>
          <p:nvPr>
            <p:ph type="ftr" sz="quarter" idx="20"/>
          </p:nvPr>
        </p:nvSpPr>
        <p:spPr/>
        <p:txBody>
          <a:bodyPr/>
          <a:lstStyle>
            <a:lvl1pPr>
              <a:defRPr/>
            </a:lvl1pPr>
          </a:lstStyle>
          <a:p>
            <a:pPr>
              <a:defRPr/>
            </a:pPr>
            <a:endParaRPr lang="fi-FI"/>
          </a:p>
        </p:txBody>
      </p:sp>
      <p:sp>
        <p:nvSpPr>
          <p:cNvPr id="9" name="Slide Number Placeholder 13"/>
          <p:cNvSpPr>
            <a:spLocks noGrp="1"/>
          </p:cNvSpPr>
          <p:nvPr>
            <p:ph type="sldNum" sz="quarter" idx="21"/>
          </p:nvPr>
        </p:nvSpPr>
        <p:spPr/>
        <p:txBody>
          <a:bodyPr/>
          <a:lstStyle>
            <a:lvl1pPr>
              <a:defRPr/>
            </a:lvl1pPr>
          </a:lstStyle>
          <a:p>
            <a:pPr>
              <a:defRPr/>
            </a:pPr>
            <a:fld id="{E265D404-ADF5-A94E-82B6-70B84D261D76}" type="slidenum">
              <a:rPr lang="fi-FI"/>
              <a:pPr>
                <a:defRPr/>
              </a:pPr>
              <a:t>‹#›</a:t>
            </a:fld>
            <a:endParaRPr lang="fi-FI"/>
          </a:p>
        </p:txBody>
      </p:sp>
      <p:cxnSp>
        <p:nvCxnSpPr>
          <p:cNvPr id="13" name="Straight Connector 4"/>
          <p:cNvCxnSpPr/>
          <p:nvPr userDrawn="1"/>
        </p:nvCxnSpPr>
        <p:spPr>
          <a:xfrm>
            <a:off x="468313" y="4873007"/>
            <a:ext cx="8207375" cy="0"/>
          </a:xfrm>
          <a:prstGeom prst="line">
            <a:avLst/>
          </a:prstGeom>
          <a:ln w="12700" cmpd="sng">
            <a:solidFill>
              <a:srgbClr val="FFCD00"/>
            </a:solidFill>
          </a:ln>
          <a:effectLst/>
        </p:spPr>
        <p:style>
          <a:lnRef idx="2">
            <a:schemeClr val="accent1"/>
          </a:lnRef>
          <a:fillRef idx="0">
            <a:schemeClr val="accent1"/>
          </a:fillRef>
          <a:effectRef idx="1">
            <a:schemeClr val="accent1"/>
          </a:effectRef>
          <a:fontRef idx="minor">
            <a:schemeClr val="tx1"/>
          </a:fontRef>
        </p:style>
      </p:cxnSp>
      <p:sp>
        <p:nvSpPr>
          <p:cNvPr id="14" name="Content Placeholder 10"/>
          <p:cNvSpPr>
            <a:spLocks noGrp="1"/>
          </p:cNvSpPr>
          <p:nvPr>
            <p:ph sz="quarter" idx="18"/>
          </p:nvPr>
        </p:nvSpPr>
        <p:spPr>
          <a:xfrm>
            <a:off x="4687609" y="1261611"/>
            <a:ext cx="3988079" cy="3336083"/>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pic>
        <p:nvPicPr>
          <p:cNvPr id="12"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000" y="4712400"/>
            <a:ext cx="2146364" cy="964597"/>
          </a:xfrm>
          <a:prstGeom prst="rect">
            <a:avLst/>
          </a:prstGeom>
        </p:spPr>
      </p:pic>
    </p:spTree>
    <p:extLst>
      <p:ext uri="{BB962C8B-B14F-4D97-AF65-F5344CB8AC3E}">
        <p14:creationId xmlns:p14="http://schemas.microsoft.com/office/powerpoint/2010/main" val="4141971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Yellow">
    <p:bg>
      <p:bgPr>
        <a:solidFill>
          <a:srgbClr val="FFCD00"/>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340"/>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3743218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3" y="1417636"/>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10"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865827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ver with BG image 2">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636"/>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18822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with BG image 3">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3" y="1417636"/>
            <a:ext cx="8207375" cy="2952000"/>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en-US"/>
              <a:t>Click to edit Master title style</a:t>
            </a:r>
            <a:endParaRPr lang="en-US" dirty="0"/>
          </a:p>
        </p:txBody>
      </p:sp>
      <p:sp>
        <p:nvSpPr>
          <p:cNvPr id="8" name="Subtitle 2"/>
          <p:cNvSpPr>
            <a:spLocks noGrp="1"/>
          </p:cNvSpPr>
          <p:nvPr>
            <p:ph type="subTitle" idx="1"/>
          </p:nvPr>
        </p:nvSpPr>
        <p:spPr>
          <a:xfrm>
            <a:off x="468314" y="4429748"/>
            <a:ext cx="5495420" cy="660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9"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59530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Blue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rgbClr val="005EB8"/>
                </a:solidFill>
              </a:defRPr>
            </a:lvl1pPr>
          </a:lstStyle>
          <a:p>
            <a:r>
              <a:rPr lang="en-US"/>
              <a:t>Click to edit Master title style</a:t>
            </a:r>
            <a:endParaRPr lang="en-US" dirty="0"/>
          </a:p>
        </p:txBody>
      </p:sp>
      <p:sp>
        <p:nvSpPr>
          <p:cNvPr id="17" name="Subtitle 2"/>
          <p:cNvSpPr>
            <a:spLocks noGrp="1"/>
          </p:cNvSpPr>
          <p:nvPr>
            <p:ph type="subTitle" idx="1"/>
          </p:nvPr>
        </p:nvSpPr>
        <p:spPr>
          <a:xfrm>
            <a:off x="468314" y="4429748"/>
            <a:ext cx="5388448"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112927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ver Red Text">
    <p:spTree>
      <p:nvGrpSpPr>
        <p:cNvPr id="1" name=""/>
        <p:cNvGrpSpPr/>
        <p:nvPr/>
      </p:nvGrpSpPr>
      <p:grpSpPr>
        <a:xfrm>
          <a:off x="0" y="0"/>
          <a:ext cx="0" cy="0"/>
          <a:chOff x="0" y="0"/>
          <a:chExt cx="0" cy="0"/>
        </a:xfrm>
      </p:grpSpPr>
      <p:sp>
        <p:nvSpPr>
          <p:cNvPr id="5"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rgbClr val="EF3340"/>
                </a:solidFill>
              </a:defRPr>
            </a:lvl1pPr>
          </a:lstStyle>
          <a:p>
            <a:r>
              <a:rPr lang="en-US"/>
              <a:t>Click to edit Master title style</a:t>
            </a:r>
            <a:endParaRPr lang="en-US" dirty="0"/>
          </a:p>
        </p:txBody>
      </p:sp>
      <p:sp>
        <p:nvSpPr>
          <p:cNvPr id="6" name="Subtitle 2"/>
          <p:cNvSpPr>
            <a:spLocks noGrp="1"/>
          </p:cNvSpPr>
          <p:nvPr>
            <p:ph type="subTitle" idx="1"/>
          </p:nvPr>
        </p:nvSpPr>
        <p:spPr>
          <a:xfrm>
            <a:off x="468314" y="4429748"/>
            <a:ext cx="5379423"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4186464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ver Yellow Text">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2" y="1418400"/>
            <a:ext cx="8208000" cy="2952000"/>
          </a:xfrm>
          <a:prstGeom prst="rect">
            <a:avLst/>
          </a:prstGeom>
        </p:spPr>
        <p:txBody>
          <a:bodyPr lIns="0" tIns="0" rIns="0" bIns="0" anchor="b">
            <a:noAutofit/>
          </a:bodyPr>
          <a:lstStyle>
            <a:lvl1pPr algn="l">
              <a:lnSpc>
                <a:spcPct val="80000"/>
              </a:lnSpc>
              <a:defRPr sz="7200" b="1" spc="-200">
                <a:solidFill>
                  <a:srgbClr val="FFCD00"/>
                </a:solidFill>
              </a:defRPr>
            </a:lvl1pPr>
          </a:lstStyle>
          <a:p>
            <a:r>
              <a:rPr lang="en-US"/>
              <a:t>Click to edit Master title style</a:t>
            </a:r>
            <a:endParaRPr lang="en-US" dirty="0"/>
          </a:p>
        </p:txBody>
      </p:sp>
      <p:sp>
        <p:nvSpPr>
          <p:cNvPr id="6" name="Subtitle 2"/>
          <p:cNvSpPr>
            <a:spLocks noGrp="1"/>
          </p:cNvSpPr>
          <p:nvPr>
            <p:ph type="subTitle" idx="1"/>
          </p:nvPr>
        </p:nvSpPr>
        <p:spPr>
          <a:xfrm>
            <a:off x="468314" y="4429748"/>
            <a:ext cx="5388448" cy="660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 y="0"/>
            <a:ext cx="1654175" cy="1516063"/>
          </a:xfrm>
          <a:prstGeom prst="rect">
            <a:avLst/>
          </a:prstGeom>
        </p:spPr>
      </p:pic>
    </p:spTree>
    <p:extLst>
      <p:ext uri="{BB962C8B-B14F-4D97-AF65-F5344CB8AC3E}">
        <p14:creationId xmlns:p14="http://schemas.microsoft.com/office/powerpoint/2010/main" val="47604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5017740"/>
            <a:ext cx="3619500" cy="13229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endParaRPr lang="fi-FI"/>
          </a:p>
        </p:txBody>
      </p:sp>
      <p:sp>
        <p:nvSpPr>
          <p:cNvPr id="8" name="Date Placeholder 7"/>
          <p:cNvSpPr>
            <a:spLocks noGrp="1"/>
          </p:cNvSpPr>
          <p:nvPr>
            <p:ph type="dt" sz="half" idx="2"/>
          </p:nvPr>
        </p:nvSpPr>
        <p:spPr>
          <a:xfrm>
            <a:off x="5056956" y="5150032"/>
            <a:ext cx="3619500" cy="154782"/>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ED520173-7D7F-4FBC-A781-33E654CAA422}" type="datetime1">
              <a:rPr lang="fi-FI" smtClean="0"/>
              <a:t>3.3.2021</a:t>
            </a:fld>
            <a:endParaRPr lang="fi-FI"/>
          </a:p>
        </p:txBody>
      </p:sp>
      <p:sp>
        <p:nvSpPr>
          <p:cNvPr id="9" name="Slide Number Placeholder 8"/>
          <p:cNvSpPr>
            <a:spLocks noGrp="1"/>
          </p:cNvSpPr>
          <p:nvPr>
            <p:ph type="sldNum" sz="quarter" idx="4"/>
          </p:nvPr>
        </p:nvSpPr>
        <p:spPr>
          <a:xfrm>
            <a:off x="5056956" y="5304814"/>
            <a:ext cx="3619500" cy="1349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05BCDE0-955E-2A43-932A-046BF80DB991}"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4747" r:id="rId1"/>
    <p:sldLayoutId id="2147484748" r:id="rId2"/>
    <p:sldLayoutId id="2147484749" r:id="rId3"/>
    <p:sldLayoutId id="2147484750" r:id="rId4"/>
    <p:sldLayoutId id="2147484751" r:id="rId5"/>
    <p:sldLayoutId id="2147484752" r:id="rId6"/>
    <p:sldLayoutId id="2147484753" r:id="rId7"/>
    <p:sldLayoutId id="2147484754" r:id="rId8"/>
    <p:sldLayoutId id="2147484755" r:id="rId9"/>
    <p:sldLayoutId id="2147484756" r:id="rId10"/>
    <p:sldLayoutId id="2147484757" r:id="rId11"/>
    <p:sldLayoutId id="2147484758" r:id="rId12"/>
    <p:sldLayoutId id="2147484759" r:id="rId13"/>
    <p:sldLayoutId id="2147484760" r:id="rId14"/>
    <p:sldLayoutId id="2147484761" r:id="rId15"/>
    <p:sldLayoutId id="2147484762" r:id="rId16"/>
    <p:sldLayoutId id="2147484763" r:id="rId17"/>
    <p:sldLayoutId id="2147484764" r:id="rId18"/>
    <p:sldLayoutId id="2147484765" r:id="rId19"/>
    <p:sldLayoutId id="2147484766" r:id="rId20"/>
    <p:sldLayoutId id="2147484767" r:id="rId21"/>
  </p:sldLayoutIdLst>
  <p:hf hdr="0" ft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creativecommons.org/licenses/by/4.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hyperlink" Target="http://ec.europa.eu/justice/policies/privacy/docs/wpdocs/2010/wp169_en.pdf" TargetMode="Externa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hyperlink" Target="https://www.enisa.europa.eu/publications/privacy-and-data-protection-in-mobile-applications" TargetMode="Externa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hyperlink" Target="https://www.aalto.fi/fi/palvelut/henkilotietojen-kasittely-tutkimuksessa" TargetMode="Externa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hyperlink" Target="https://mycourses.aalto.fi/course/view.php?id=26533" TargetMode="External"/><Relationship Id="rId2" Type="http://schemas.openxmlformats.org/officeDocument/2006/relationships/hyperlink" Target="https://into.aalto.fi/pages/viewpage.action?pageId=23431447" TargetMode="Externa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sz="5400" dirty="0"/>
              <a:t>Tuotesuunnittelu  ja tietosuoja-asetus</a:t>
            </a:r>
            <a:br>
              <a:rPr lang="fi-FI" sz="5400" dirty="0"/>
            </a:br>
            <a:r>
              <a:rPr lang="fi-FI" sz="2800" dirty="0"/>
              <a:t>OTK Maria Rehbinder</a:t>
            </a:r>
            <a:endParaRPr lang="en-US" sz="2800" dirty="0"/>
          </a:p>
        </p:txBody>
      </p:sp>
      <p:pic>
        <p:nvPicPr>
          <p:cNvPr id="9217" name="Picture 1" descr="Creative Commons -lisenssi">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8304" y="4794473"/>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621670"/>
            <a:ext cx="21993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endParaRPr kumimoji="0" lang="fi-FI" altLang="en-US" sz="1800" b="0" i="0" u="none" strike="noStrike" cap="none" normalizeH="0" baseline="0" dirty="0">
              <a:ln>
                <a:noFill/>
              </a:ln>
              <a:solidFill>
                <a:schemeClr val="tx1"/>
              </a:solidFill>
              <a:effectLst/>
              <a:latin typeface="Arial" panose="020B0604020202020204" pitchFamily="34" charset="0"/>
            </a:endParaRPr>
          </a:p>
        </p:txBody>
      </p:sp>
      <p:sp>
        <p:nvSpPr>
          <p:cNvPr id="8" name="Subtitle 7"/>
          <p:cNvSpPr>
            <a:spLocks noGrp="1"/>
          </p:cNvSpPr>
          <p:nvPr>
            <p:ph type="subTitle" idx="1"/>
          </p:nvPr>
        </p:nvSpPr>
        <p:spPr/>
        <p:txBody>
          <a:bodyPr>
            <a:normAutofit fontScale="92500" lnSpcReduction="10000"/>
          </a:bodyPr>
          <a:lstStyle/>
          <a:p>
            <a:pPr defTabSz="914400" eaLnBrk="0" hangingPunct="0">
              <a:spcBef>
                <a:spcPct val="0"/>
              </a:spcBef>
            </a:pPr>
            <a:r>
              <a:rPr lang="fi-FI" altLang="en-US" i="0" dirty="0">
                <a:solidFill>
                  <a:schemeClr val="tx1"/>
                </a:solidFill>
                <a:latin typeface="Calibri" panose="020F0502020204030204" pitchFamily="34" charset="0"/>
                <a:ea typeface="Calibri" panose="020F0502020204030204" pitchFamily="34" charset="0"/>
                <a:cs typeface="Times New Roman" panose="02020603050405020304" pitchFamily="18" charset="0"/>
              </a:rPr>
              <a:t>© 2021 Maria Rehbinder</a:t>
            </a:r>
            <a:endParaRPr lang="fi-FI" dirty="0"/>
          </a:p>
          <a:p>
            <a:pPr lvl="0" defTabSz="914400" eaLnBrk="0" hangingPunct="0">
              <a:spcBef>
                <a:spcPct val="0"/>
              </a:spcBef>
            </a:pPr>
            <a:r>
              <a:rPr lang="fi-FI" dirty="0"/>
              <a:t>Tämä teos on lisensoitu </a:t>
            </a:r>
            <a:r>
              <a:rPr lang="fi-FI" u="sng" dirty="0">
                <a:hlinkClick r:id="rId2"/>
              </a:rPr>
              <a:t>Creative </a:t>
            </a:r>
            <a:r>
              <a:rPr lang="fi-FI" u="sng" dirty="0" err="1">
                <a:hlinkClick r:id="rId2"/>
              </a:rPr>
              <a:t>Commons</a:t>
            </a:r>
            <a:r>
              <a:rPr lang="fi-FI" u="sng" dirty="0">
                <a:hlinkClick r:id="rId2"/>
              </a:rPr>
              <a:t> Nimeä 4.0 Kansainvälinen -lisenssillä</a:t>
            </a:r>
            <a:endParaRPr lang="fi-FI" altLang="en-US" i="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0" defTabSz="914400" eaLnBrk="0" hangingPunct="0">
              <a:spcBef>
                <a:spcPct val="0"/>
              </a:spcBef>
            </a:pPr>
            <a:endParaRPr lang="en-US" altLang="en-US" sz="800" i="0" dirty="0">
              <a:solidFill>
                <a:schemeClr val="tx1"/>
              </a:solidFill>
            </a:endParaRPr>
          </a:p>
          <a:p>
            <a:pPr lvl="0" defTabSz="914400" eaLnBrk="0" hangingPunct="0">
              <a:spcBef>
                <a:spcPct val="0"/>
              </a:spcBef>
            </a:pPr>
            <a:endParaRPr lang="en-US" altLang="en-US" sz="2800" i="0" dirty="0">
              <a:solidFill>
                <a:schemeClr val="tx1"/>
              </a:solidFill>
              <a:latin typeface="Arial" panose="020B0604020202020204" pitchFamily="34" charset="0"/>
            </a:endParaRPr>
          </a:p>
          <a:p>
            <a:endParaRPr lang="en-US" dirty="0"/>
          </a:p>
        </p:txBody>
      </p:sp>
    </p:spTree>
    <p:extLst>
      <p:ext uri="{BB962C8B-B14F-4D97-AF65-F5344CB8AC3E}">
        <p14:creationId xmlns:p14="http://schemas.microsoft.com/office/powerpoint/2010/main" val="3977626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r>
              <a:rPr lang="en-US" dirty="0" err="1"/>
              <a:t>Henkilötiedoilla</a:t>
            </a:r>
            <a:r>
              <a:rPr lang="en-US" dirty="0"/>
              <a:t> </a:t>
            </a:r>
            <a:br>
              <a:rPr lang="en-US" dirty="0"/>
            </a:br>
            <a:r>
              <a:rPr lang="en-US" dirty="0"/>
              <a:t> </a:t>
            </a:r>
            <a:r>
              <a:rPr lang="en-US" dirty="0" err="1"/>
              <a:t>tarkoitetaan</a:t>
            </a:r>
            <a:r>
              <a:rPr lang="en-US" dirty="0"/>
              <a:t>:</a:t>
            </a:r>
          </a:p>
        </p:txBody>
      </p:sp>
      <p:sp>
        <p:nvSpPr>
          <p:cNvPr id="4" name="Date Placeholder 3"/>
          <p:cNvSpPr>
            <a:spLocks noGrp="1"/>
          </p:cNvSpPr>
          <p:nvPr>
            <p:ph type="dt" sz="half" idx="15"/>
          </p:nvPr>
        </p:nvSpPr>
        <p:spPr/>
        <p:txBody>
          <a:bodyPr/>
          <a:lstStyle/>
          <a:p>
            <a:pPr>
              <a:defRPr/>
            </a:pPr>
            <a:fld id="{24CBB682-87B2-4236-AF78-B49807E7713E}" type="datetime1">
              <a:rPr lang="fi-FI" smtClean="0"/>
              <a:t>3.3.2021</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2</a:t>
            </a:fld>
            <a:endParaRPr lang="fi-FI"/>
          </a:p>
        </p:txBody>
      </p:sp>
      <p:sp>
        <p:nvSpPr>
          <p:cNvPr id="7" name="Content Placeholder 6"/>
          <p:cNvSpPr>
            <a:spLocks noGrp="1"/>
          </p:cNvSpPr>
          <p:nvPr>
            <p:ph sz="quarter" idx="14"/>
          </p:nvPr>
        </p:nvSpPr>
        <p:spPr/>
        <p:txBody>
          <a:bodyPr/>
          <a:lstStyle/>
          <a:p>
            <a:r>
              <a:rPr lang="fi-FI" dirty="0"/>
              <a:t>”Henkilötiedoilla” kaikkia tunnistettuun tai tunnistettavissa olevaan luonnolliseen henkilöön, jäljempänä ’rekisteröity’, liittyviä tietoja; tunnistettavissa olevana pidetään luonnollista henkilöä, joka voidaan suoraan tai epäsuorasti tunnistaa erityisesti tunnistetietojen, kuten nimen, henkilötunnuksen, sijaintitiedon, verkkotunnistetietojen taikka yhden tai useamman hänelle tunnusomaisen fyysisen, fysiologisen, geneettisen, psyykkisen, taloudellisen, kulttuurillisen tai sosiaalisen tekijän perusteella</a:t>
            </a:r>
            <a:endParaRPr lang="en-US" dirty="0"/>
          </a:p>
        </p:txBody>
      </p:sp>
    </p:spTree>
    <p:extLst>
      <p:ext uri="{BB962C8B-B14F-4D97-AF65-F5344CB8AC3E}">
        <p14:creationId xmlns:p14="http://schemas.microsoft.com/office/powerpoint/2010/main" val="3443616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Rekisterinpitäjä</a:t>
            </a:r>
            <a:r>
              <a:rPr lang="en-US" dirty="0"/>
              <a:t> (Controller) </a:t>
            </a:r>
          </a:p>
        </p:txBody>
      </p:sp>
      <p:sp>
        <p:nvSpPr>
          <p:cNvPr id="3" name="Content Placeholder 2"/>
          <p:cNvSpPr>
            <a:spLocks noGrp="1"/>
          </p:cNvSpPr>
          <p:nvPr>
            <p:ph sz="quarter" idx="14"/>
          </p:nvPr>
        </p:nvSpPr>
        <p:spPr/>
        <p:txBody>
          <a:bodyPr/>
          <a:lstStyle/>
          <a:p>
            <a:r>
              <a:rPr lang="fi-FI" dirty="0"/>
              <a:t>”Rekisterinpitäjällä” luonnollista henkilöä tai oikeushenkilöä, viranomaista, virastoa tai muuta elintä, joka </a:t>
            </a:r>
            <a:r>
              <a:rPr lang="fi-FI" i="1" dirty="0"/>
              <a:t>yksin tai yhdessä </a:t>
            </a:r>
            <a:r>
              <a:rPr lang="fi-FI" dirty="0"/>
              <a:t>toisten kanssa määrittelee henkilötietojen käsittelyn tarkoitukset ja keinot, Rekisterinpitäjä vastaa henkilötietojen käsittelystä. </a:t>
            </a:r>
            <a:r>
              <a:rPr lang="fi-FI" sz="1200" dirty="0">
                <a:hlinkClick r:id="rId2"/>
              </a:rPr>
              <a:t>http://ec.europa.eu/justice/policies/privacy/docs/wpdocs/2010/wp169_en.pdf</a:t>
            </a:r>
            <a:endParaRPr lang="fi-FI" sz="1200" dirty="0"/>
          </a:p>
          <a:p>
            <a:endParaRPr lang="fi-FI" sz="1200" dirty="0"/>
          </a:p>
          <a:p>
            <a:r>
              <a:rPr lang="fi-FI" sz="2400" dirty="0"/>
              <a:t>Yritys joka kerää henkilötietoja ja määrittelee tarkoitukset ja keinot on rekisterinpitäjä, työntekijä joka suunnittelee henkilötietoja käsittelevän  laitteen  työnantajalleen toimii rekisterinpitäjän lukuun. </a:t>
            </a:r>
          </a:p>
          <a:p>
            <a:endParaRPr lang="fi-FI" sz="1400"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3.3.2021</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3</a:t>
            </a:fld>
            <a:endParaRPr lang="fi-FI"/>
          </a:p>
        </p:txBody>
      </p:sp>
    </p:spTree>
    <p:extLst>
      <p:ext uri="{BB962C8B-B14F-4D97-AF65-F5344CB8AC3E}">
        <p14:creationId xmlns:p14="http://schemas.microsoft.com/office/powerpoint/2010/main" val="1552113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2554A-FB0F-4BE3-BFFC-62E6D359A269}"/>
              </a:ext>
            </a:extLst>
          </p:cNvPr>
          <p:cNvSpPr>
            <a:spLocks noGrp="1"/>
          </p:cNvSpPr>
          <p:nvPr>
            <p:ph type="ctrTitle"/>
          </p:nvPr>
        </p:nvSpPr>
        <p:spPr/>
        <p:txBody>
          <a:bodyPr/>
          <a:lstStyle/>
          <a:p>
            <a:r>
              <a:rPr lang="en-US" dirty="0"/>
              <a:t>Data protection by default</a:t>
            </a:r>
            <a:endParaRPr lang="fi-FI" dirty="0"/>
          </a:p>
        </p:txBody>
      </p:sp>
      <p:sp>
        <p:nvSpPr>
          <p:cNvPr id="3" name="Content Placeholder 2">
            <a:extLst>
              <a:ext uri="{FF2B5EF4-FFF2-40B4-BE49-F238E27FC236}">
                <a16:creationId xmlns:a16="http://schemas.microsoft.com/office/drawing/2014/main" id="{67637708-EA6C-4161-9948-7D714B2A8589}"/>
              </a:ext>
            </a:extLst>
          </p:cNvPr>
          <p:cNvSpPr>
            <a:spLocks noGrp="1"/>
          </p:cNvSpPr>
          <p:nvPr>
            <p:ph sz="quarter" idx="14"/>
          </p:nvPr>
        </p:nvSpPr>
        <p:spPr>
          <a:xfrm>
            <a:off x="1031010" y="2996372"/>
            <a:ext cx="8207374" cy="3324370"/>
          </a:xfrm>
        </p:spPr>
        <p:txBody>
          <a:bodyPr/>
          <a:lstStyle/>
          <a:p>
            <a:endParaRPr lang="fi-FI" dirty="0"/>
          </a:p>
        </p:txBody>
      </p:sp>
      <p:sp>
        <p:nvSpPr>
          <p:cNvPr id="4" name="Date Placeholder 3">
            <a:extLst>
              <a:ext uri="{FF2B5EF4-FFF2-40B4-BE49-F238E27FC236}">
                <a16:creationId xmlns:a16="http://schemas.microsoft.com/office/drawing/2014/main" id="{04766351-DC22-4A27-B308-6187EEBFF60E}"/>
              </a:ext>
            </a:extLst>
          </p:cNvPr>
          <p:cNvSpPr>
            <a:spLocks noGrp="1"/>
          </p:cNvSpPr>
          <p:nvPr>
            <p:ph type="dt" sz="half" idx="15"/>
          </p:nvPr>
        </p:nvSpPr>
        <p:spPr/>
        <p:txBody>
          <a:bodyPr/>
          <a:lstStyle/>
          <a:p>
            <a:pPr>
              <a:defRPr/>
            </a:pPr>
            <a:fld id="{24CBB682-87B2-4236-AF78-B49807E7713E}" type="datetime1">
              <a:rPr lang="fi-FI" smtClean="0"/>
              <a:t>3.3.2021</a:t>
            </a:fld>
            <a:endParaRPr lang="fi-FI"/>
          </a:p>
        </p:txBody>
      </p:sp>
      <p:sp>
        <p:nvSpPr>
          <p:cNvPr id="5" name="Slide Number Placeholder 4">
            <a:extLst>
              <a:ext uri="{FF2B5EF4-FFF2-40B4-BE49-F238E27FC236}">
                <a16:creationId xmlns:a16="http://schemas.microsoft.com/office/drawing/2014/main" id="{69141DAD-B488-47C5-881B-D33B0E241F20}"/>
              </a:ext>
            </a:extLst>
          </p:cNvPr>
          <p:cNvSpPr>
            <a:spLocks noGrp="1"/>
          </p:cNvSpPr>
          <p:nvPr>
            <p:ph type="sldNum" sz="quarter" idx="17"/>
          </p:nvPr>
        </p:nvSpPr>
        <p:spPr/>
        <p:txBody>
          <a:bodyPr/>
          <a:lstStyle/>
          <a:p>
            <a:pPr>
              <a:defRPr/>
            </a:pPr>
            <a:fld id="{49EFD4B7-1CC6-864B-A72A-C978B70BBA9B}" type="slidenum">
              <a:rPr lang="fi-FI" smtClean="0"/>
              <a:pPr>
                <a:defRPr/>
              </a:pPr>
              <a:t>4</a:t>
            </a:fld>
            <a:endParaRPr lang="fi-FI"/>
          </a:p>
        </p:txBody>
      </p:sp>
      <p:pic>
        <p:nvPicPr>
          <p:cNvPr id="1026" name="Picture 2">
            <a:extLst>
              <a:ext uri="{FF2B5EF4-FFF2-40B4-BE49-F238E27FC236}">
                <a16:creationId xmlns:a16="http://schemas.microsoft.com/office/drawing/2014/main" id="{F2A05041-E4EB-468C-BC63-331E84FEFB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70" y="1839157"/>
            <a:ext cx="1990725" cy="28194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12DFDD53-30E9-4CE5-90A3-69E9FD265C0A}"/>
              </a:ext>
            </a:extLst>
          </p:cNvPr>
          <p:cNvSpPr/>
          <p:nvPr/>
        </p:nvSpPr>
        <p:spPr>
          <a:xfrm>
            <a:off x="3347864" y="1660945"/>
            <a:ext cx="4572000" cy="1477328"/>
          </a:xfrm>
          <a:prstGeom prst="rect">
            <a:avLst/>
          </a:prstGeom>
        </p:spPr>
        <p:txBody>
          <a:bodyPr>
            <a:spAutoFit/>
          </a:bodyPr>
          <a:lstStyle/>
          <a:p>
            <a:r>
              <a:rPr lang="en-US" dirty="0">
                <a:solidFill>
                  <a:srgbClr val="222222"/>
                </a:solidFill>
                <a:latin typeface="Clear Sans"/>
              </a:rPr>
              <a:t>Data-protection-by-default principle  in information technology design, what is the situation today, as well as how the new GDPR obligation could support controllers in selecting data-protection-friendly defaults.</a:t>
            </a:r>
            <a:endParaRPr lang="fi-FI" dirty="0"/>
          </a:p>
        </p:txBody>
      </p:sp>
    </p:spTree>
    <p:extLst>
      <p:ext uri="{BB962C8B-B14F-4D97-AF65-F5344CB8AC3E}">
        <p14:creationId xmlns:p14="http://schemas.microsoft.com/office/powerpoint/2010/main" val="1841132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58582-5DA1-4A65-B1FC-DAA3B4AC5033}"/>
              </a:ext>
            </a:extLst>
          </p:cNvPr>
          <p:cNvSpPr>
            <a:spLocks noGrp="1"/>
          </p:cNvSpPr>
          <p:nvPr>
            <p:ph type="ctrTitle"/>
          </p:nvPr>
        </p:nvSpPr>
        <p:spPr/>
        <p:txBody>
          <a:bodyPr/>
          <a:lstStyle/>
          <a:p>
            <a:r>
              <a:rPr lang="en-US" dirty="0"/>
              <a:t>Privacy by design</a:t>
            </a:r>
            <a:endParaRPr lang="fi-FI" dirty="0"/>
          </a:p>
        </p:txBody>
      </p:sp>
      <p:sp>
        <p:nvSpPr>
          <p:cNvPr id="3" name="Content Placeholder 2">
            <a:extLst>
              <a:ext uri="{FF2B5EF4-FFF2-40B4-BE49-F238E27FC236}">
                <a16:creationId xmlns:a16="http://schemas.microsoft.com/office/drawing/2014/main" id="{5900D241-526B-4FF5-86BA-FB1597434B1B}"/>
              </a:ext>
            </a:extLst>
          </p:cNvPr>
          <p:cNvSpPr>
            <a:spLocks noGrp="1"/>
          </p:cNvSpPr>
          <p:nvPr>
            <p:ph sz="quarter" idx="14"/>
          </p:nvPr>
        </p:nvSpPr>
        <p:spPr/>
        <p:txBody>
          <a:bodyPr/>
          <a:lstStyle/>
          <a:p>
            <a:r>
              <a:rPr lang="fi-FI" dirty="0" err="1">
                <a:hlinkClick r:id="rId2"/>
              </a:rPr>
              <a:t>Privacy</a:t>
            </a:r>
            <a:r>
              <a:rPr lang="fi-FI" dirty="0">
                <a:hlinkClick r:id="rId2"/>
              </a:rPr>
              <a:t> and data </a:t>
            </a:r>
            <a:r>
              <a:rPr lang="fi-FI" dirty="0" err="1">
                <a:hlinkClick r:id="rId2"/>
              </a:rPr>
              <a:t>protection</a:t>
            </a:r>
            <a:r>
              <a:rPr lang="fi-FI" dirty="0">
                <a:hlinkClick r:id="rId2"/>
              </a:rPr>
              <a:t> in mobile </a:t>
            </a:r>
            <a:r>
              <a:rPr lang="fi-FI" dirty="0" err="1">
                <a:hlinkClick r:id="rId2"/>
              </a:rPr>
              <a:t>applications</a:t>
            </a:r>
            <a:r>
              <a:rPr lang="fi-FI" dirty="0">
                <a:hlinkClick r:id="rId2"/>
              </a:rPr>
              <a:t> — ENISA (europa.eu)</a:t>
            </a:r>
            <a:endParaRPr lang="fi-FI" dirty="0"/>
          </a:p>
          <a:p>
            <a:r>
              <a:rPr lang="en-US" b="0" dirty="0"/>
              <a:t> a meta-study on privacy and data protection in mobile apps by </a:t>
            </a:r>
            <a:r>
              <a:rPr lang="en-US" b="0" dirty="0" err="1"/>
              <a:t>analysing</a:t>
            </a:r>
            <a:r>
              <a:rPr lang="en-US" b="0" dirty="0"/>
              <a:t> the features of the app development environment that impact privacy and security, as well as defining relevant best-practices, open issues and gaps in the field.</a:t>
            </a:r>
            <a:endParaRPr lang="fi-FI" dirty="0"/>
          </a:p>
        </p:txBody>
      </p:sp>
      <p:sp>
        <p:nvSpPr>
          <p:cNvPr id="4" name="Date Placeholder 3">
            <a:extLst>
              <a:ext uri="{FF2B5EF4-FFF2-40B4-BE49-F238E27FC236}">
                <a16:creationId xmlns:a16="http://schemas.microsoft.com/office/drawing/2014/main" id="{9BEBFCC9-FFB3-43E6-94FC-0B997072F1A4}"/>
              </a:ext>
            </a:extLst>
          </p:cNvPr>
          <p:cNvSpPr>
            <a:spLocks noGrp="1"/>
          </p:cNvSpPr>
          <p:nvPr>
            <p:ph type="dt" sz="half" idx="15"/>
          </p:nvPr>
        </p:nvSpPr>
        <p:spPr/>
        <p:txBody>
          <a:bodyPr/>
          <a:lstStyle/>
          <a:p>
            <a:pPr>
              <a:defRPr/>
            </a:pPr>
            <a:fld id="{24CBB682-87B2-4236-AF78-B49807E7713E}" type="datetime1">
              <a:rPr lang="fi-FI" smtClean="0"/>
              <a:t>3.3.2021</a:t>
            </a:fld>
            <a:endParaRPr lang="fi-FI"/>
          </a:p>
        </p:txBody>
      </p:sp>
      <p:sp>
        <p:nvSpPr>
          <p:cNvPr id="5" name="Slide Number Placeholder 4">
            <a:extLst>
              <a:ext uri="{FF2B5EF4-FFF2-40B4-BE49-F238E27FC236}">
                <a16:creationId xmlns:a16="http://schemas.microsoft.com/office/drawing/2014/main" id="{6F2CAAEA-8058-441D-B4C7-7BD4043A6A30}"/>
              </a:ext>
            </a:extLst>
          </p:cNvPr>
          <p:cNvSpPr>
            <a:spLocks noGrp="1"/>
          </p:cNvSpPr>
          <p:nvPr>
            <p:ph type="sldNum" sz="quarter" idx="17"/>
          </p:nvPr>
        </p:nvSpPr>
        <p:spPr/>
        <p:txBody>
          <a:bodyPr/>
          <a:lstStyle/>
          <a:p>
            <a:pPr>
              <a:defRPr/>
            </a:pPr>
            <a:fld id="{49EFD4B7-1CC6-864B-A72A-C978B70BBA9B}" type="slidenum">
              <a:rPr lang="fi-FI" smtClean="0"/>
              <a:pPr>
                <a:defRPr/>
              </a:pPr>
              <a:t>5</a:t>
            </a:fld>
            <a:endParaRPr lang="fi-FI"/>
          </a:p>
        </p:txBody>
      </p:sp>
    </p:spTree>
    <p:extLst>
      <p:ext uri="{BB962C8B-B14F-4D97-AF65-F5344CB8AC3E}">
        <p14:creationId xmlns:p14="http://schemas.microsoft.com/office/powerpoint/2010/main" val="928392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5 </a:t>
            </a:r>
            <a:r>
              <a:rPr lang="en-US" dirty="0" err="1"/>
              <a:t>artikla</a:t>
            </a:r>
            <a:r>
              <a:rPr lang="en-US" dirty="0"/>
              <a:t>, </a:t>
            </a:r>
            <a:r>
              <a:rPr lang="en-US" dirty="0" err="1"/>
              <a:t>Osoitusvelvollisuus</a:t>
            </a:r>
            <a:r>
              <a:rPr lang="en-US" dirty="0"/>
              <a:t> </a:t>
            </a:r>
          </a:p>
        </p:txBody>
      </p:sp>
      <p:sp>
        <p:nvSpPr>
          <p:cNvPr id="3" name="Content Placeholder 2"/>
          <p:cNvSpPr>
            <a:spLocks noGrp="1"/>
          </p:cNvSpPr>
          <p:nvPr>
            <p:ph sz="quarter" idx="14"/>
          </p:nvPr>
        </p:nvSpPr>
        <p:spPr/>
        <p:txBody>
          <a:bodyPr/>
          <a:lstStyle/>
          <a:p>
            <a:r>
              <a:rPr lang="fi-FI" dirty="0"/>
              <a:t>Henkilötietojen käsittelyä koskevat periaatteet, joita rekisterinpitäjän on noudatettava:</a:t>
            </a:r>
            <a:endParaRPr lang="en-US" dirty="0"/>
          </a:p>
          <a:p>
            <a:pPr lvl="0"/>
            <a:r>
              <a:rPr lang="en-US" dirty="0" err="1"/>
              <a:t>lainmukaisuus</a:t>
            </a:r>
            <a:r>
              <a:rPr lang="en-US" dirty="0"/>
              <a:t>, </a:t>
            </a:r>
            <a:r>
              <a:rPr lang="en-US" dirty="0" err="1"/>
              <a:t>kohtuullisuus</a:t>
            </a:r>
            <a:r>
              <a:rPr lang="en-US" dirty="0"/>
              <a:t> ja </a:t>
            </a:r>
            <a:r>
              <a:rPr lang="en-US" dirty="0" err="1"/>
              <a:t>läpinäkyvyys</a:t>
            </a:r>
            <a:r>
              <a:rPr lang="en-US" dirty="0"/>
              <a:t>;</a:t>
            </a:r>
          </a:p>
          <a:p>
            <a:pPr lvl="0"/>
            <a:r>
              <a:rPr lang="en-US" dirty="0" err="1"/>
              <a:t>käyttötarkoitussidonnaisuus</a:t>
            </a:r>
            <a:r>
              <a:rPr lang="en-US" dirty="0"/>
              <a:t>;</a:t>
            </a:r>
          </a:p>
          <a:p>
            <a:pPr lvl="0"/>
            <a:r>
              <a:rPr lang="en-US" dirty="0" err="1"/>
              <a:t>tietojen</a:t>
            </a:r>
            <a:r>
              <a:rPr lang="en-US" dirty="0"/>
              <a:t> </a:t>
            </a:r>
            <a:r>
              <a:rPr lang="en-US" dirty="0" err="1"/>
              <a:t>minimointi</a:t>
            </a:r>
            <a:r>
              <a:rPr lang="en-US" dirty="0"/>
              <a:t>;</a:t>
            </a:r>
          </a:p>
          <a:p>
            <a:pPr lvl="0"/>
            <a:r>
              <a:rPr lang="en-US" dirty="0" err="1"/>
              <a:t>täsmällisyys</a:t>
            </a:r>
            <a:r>
              <a:rPr lang="en-US" dirty="0"/>
              <a:t>;</a:t>
            </a:r>
          </a:p>
          <a:p>
            <a:pPr lvl="0"/>
            <a:r>
              <a:rPr lang="en-US" dirty="0" err="1"/>
              <a:t>säilytyksen</a:t>
            </a:r>
            <a:r>
              <a:rPr lang="en-US" dirty="0"/>
              <a:t> </a:t>
            </a:r>
            <a:r>
              <a:rPr lang="en-US" dirty="0" err="1"/>
              <a:t>rajoittaminen</a:t>
            </a:r>
            <a:r>
              <a:rPr lang="en-US" dirty="0"/>
              <a:t>; ja</a:t>
            </a:r>
          </a:p>
          <a:p>
            <a:pPr lvl="0"/>
            <a:r>
              <a:rPr lang="en-US" dirty="0" err="1"/>
              <a:t>eheys</a:t>
            </a:r>
            <a:r>
              <a:rPr lang="en-US" dirty="0"/>
              <a:t> ja </a:t>
            </a:r>
            <a:r>
              <a:rPr lang="en-US" dirty="0" err="1"/>
              <a:t>luottamuksellisuus</a:t>
            </a:r>
            <a:endParaRPr lang="en-US" dirty="0"/>
          </a:p>
          <a:p>
            <a:r>
              <a:rPr lang="fi-FI" dirty="0"/>
              <a:t>rekisterinpitäjän tulee pystyä osoittamaan, että näitä kohtia on noudatettu esim. käytännesääntöjen, sertifioinnin avulla </a:t>
            </a:r>
            <a:endParaRPr lang="en-US" dirty="0"/>
          </a:p>
          <a:p>
            <a:pPr lvl="0"/>
            <a:endParaRPr lang="en-US" dirty="0"/>
          </a:p>
          <a:p>
            <a:pPr lvl="0"/>
            <a:endParaRPr lang="en-US" dirty="0"/>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3.3.2021</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6</a:t>
            </a:fld>
            <a:endParaRPr lang="fi-FI"/>
          </a:p>
        </p:txBody>
      </p:sp>
    </p:spTree>
    <p:extLst>
      <p:ext uri="{BB962C8B-B14F-4D97-AF65-F5344CB8AC3E}">
        <p14:creationId xmlns:p14="http://schemas.microsoft.com/office/powerpoint/2010/main" val="655490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Osoitusvelvollisuus</a:t>
            </a:r>
            <a:endParaRPr lang="en-US" dirty="0"/>
          </a:p>
        </p:txBody>
      </p:sp>
      <p:sp>
        <p:nvSpPr>
          <p:cNvPr id="3" name="Content Placeholder 2"/>
          <p:cNvSpPr>
            <a:spLocks noGrp="1"/>
          </p:cNvSpPr>
          <p:nvPr>
            <p:ph sz="quarter" idx="14"/>
          </p:nvPr>
        </p:nvSpPr>
        <p:spPr/>
        <p:txBody>
          <a:bodyPr/>
          <a:lstStyle/>
          <a:p>
            <a:r>
              <a:rPr lang="fi-FI" dirty="0"/>
              <a:t>(”</a:t>
            </a:r>
            <a:r>
              <a:rPr lang="fi-FI" dirty="0" err="1"/>
              <a:t>accountability</a:t>
            </a:r>
            <a:r>
              <a:rPr lang="fi-FI" dirty="0"/>
              <a:t>”) eli  ”osoitusvelvollisuus ” on asetuksen tuoma muutos. Asetuksen  noudattaminen ei  riitä. </a:t>
            </a:r>
            <a:r>
              <a:rPr lang="en-US" dirty="0" err="1"/>
              <a:t>Asetuksen</a:t>
            </a:r>
            <a:r>
              <a:rPr lang="en-US" dirty="0"/>
              <a:t> </a:t>
            </a:r>
            <a:r>
              <a:rPr lang="en-US" dirty="0" err="1"/>
              <a:t>noudattaminen</a:t>
            </a:r>
            <a:r>
              <a:rPr lang="en-US" dirty="0"/>
              <a:t> </a:t>
            </a:r>
            <a:r>
              <a:rPr lang="en-US" dirty="0" err="1"/>
              <a:t>tulee</a:t>
            </a:r>
            <a:r>
              <a:rPr lang="en-US" dirty="0"/>
              <a:t> </a:t>
            </a:r>
            <a:r>
              <a:rPr lang="en-US" dirty="0" err="1"/>
              <a:t>pystyä</a:t>
            </a:r>
            <a:r>
              <a:rPr lang="en-US" dirty="0"/>
              <a:t> </a:t>
            </a:r>
            <a:r>
              <a:rPr lang="en-US" dirty="0" err="1"/>
              <a:t>osoittamaan</a:t>
            </a:r>
            <a:r>
              <a:rPr lang="en-US" dirty="0"/>
              <a:t> </a:t>
            </a:r>
            <a:r>
              <a:rPr lang="en-US" dirty="0" err="1"/>
              <a:t>yrityksen</a:t>
            </a:r>
            <a:r>
              <a:rPr lang="en-US" dirty="0"/>
              <a:t> </a:t>
            </a:r>
            <a:r>
              <a:rPr lang="en-US" dirty="0" err="1"/>
              <a:t>omien</a:t>
            </a:r>
            <a:r>
              <a:rPr lang="en-US" dirty="0"/>
              <a:t> </a:t>
            </a:r>
            <a:r>
              <a:rPr lang="en-US" dirty="0" err="1"/>
              <a:t>dokumentoitujen</a:t>
            </a:r>
            <a:r>
              <a:rPr lang="en-US" dirty="0"/>
              <a:t> </a:t>
            </a:r>
            <a:r>
              <a:rPr lang="en-US" dirty="0" err="1"/>
              <a:t>prosessien</a:t>
            </a:r>
            <a:r>
              <a:rPr lang="en-US" dirty="0"/>
              <a:t> ja </a:t>
            </a:r>
            <a:r>
              <a:rPr lang="en-US" dirty="0" err="1"/>
              <a:t>dokumenttien</a:t>
            </a:r>
            <a:r>
              <a:rPr lang="en-US" dirty="0"/>
              <a:t> </a:t>
            </a:r>
            <a:r>
              <a:rPr lang="en-US" dirty="0" err="1"/>
              <a:t>avulla</a:t>
            </a:r>
            <a:r>
              <a:rPr lang="en-US" dirty="0"/>
              <a:t>. </a:t>
            </a:r>
          </a:p>
          <a:p>
            <a:endParaRPr lang="en-US" dirty="0"/>
          </a:p>
          <a:p>
            <a:r>
              <a:rPr lang="en-US" dirty="0" err="1"/>
              <a:t>Esim</a:t>
            </a:r>
            <a:r>
              <a:rPr lang="en-US" dirty="0"/>
              <a:t>. </a:t>
            </a:r>
            <a:r>
              <a:rPr lang="en-US" dirty="0" err="1"/>
              <a:t>Aallossa</a:t>
            </a:r>
            <a:r>
              <a:rPr lang="en-US" dirty="0"/>
              <a:t> </a:t>
            </a:r>
            <a:r>
              <a:rPr lang="en-US" dirty="0" err="1"/>
              <a:t>tietosuojailmoitus</a:t>
            </a:r>
            <a:r>
              <a:rPr lang="en-US" dirty="0"/>
              <a:t> </a:t>
            </a:r>
            <a:r>
              <a:rPr lang="en-US" dirty="0" err="1"/>
              <a:t>lomakkeet</a:t>
            </a:r>
            <a:r>
              <a:rPr lang="en-US" dirty="0"/>
              <a:t> </a:t>
            </a:r>
            <a:r>
              <a:rPr lang="en-US" dirty="0" err="1"/>
              <a:t>tutkijoille</a:t>
            </a:r>
            <a:r>
              <a:rPr lang="en-US" dirty="0"/>
              <a:t> tai </a:t>
            </a:r>
            <a:r>
              <a:rPr lang="en-US" dirty="0" err="1"/>
              <a:t>gradun</a:t>
            </a:r>
            <a:r>
              <a:rPr lang="en-US" dirty="0"/>
              <a:t> </a:t>
            </a:r>
            <a:r>
              <a:rPr lang="en-US" dirty="0" err="1"/>
              <a:t>tekijöille</a:t>
            </a:r>
            <a:r>
              <a:rPr lang="en-US" dirty="0"/>
              <a:t> </a:t>
            </a:r>
            <a:r>
              <a:rPr lang="en-US" dirty="0" err="1"/>
              <a:t>jos</a:t>
            </a:r>
            <a:r>
              <a:rPr lang="en-US" dirty="0"/>
              <a:t> </a:t>
            </a:r>
            <a:r>
              <a:rPr lang="en-US" dirty="0" err="1"/>
              <a:t>gradussa</a:t>
            </a:r>
            <a:r>
              <a:rPr lang="en-US" dirty="0"/>
              <a:t> </a:t>
            </a:r>
            <a:r>
              <a:rPr lang="en-US" dirty="0" err="1"/>
              <a:t>haastattelu</a:t>
            </a:r>
            <a:r>
              <a:rPr lang="en-US" dirty="0"/>
              <a:t>, </a:t>
            </a:r>
            <a:r>
              <a:rPr lang="en-US" dirty="0" err="1"/>
              <a:t>kysely</a:t>
            </a:r>
            <a:r>
              <a:rPr lang="en-US" dirty="0"/>
              <a:t> </a:t>
            </a:r>
            <a:r>
              <a:rPr lang="en-US" dirty="0" err="1"/>
              <a:t>yms</a:t>
            </a:r>
            <a:r>
              <a:rPr lang="en-US" dirty="0"/>
              <a:t>. </a:t>
            </a:r>
            <a:r>
              <a:rPr lang="fi-FI" dirty="0">
                <a:hlinkClick r:id="rId2"/>
              </a:rPr>
              <a:t>Henkilötietojen käsittely tutkimuksessa | Aalto-yliopisto</a:t>
            </a:r>
            <a:endParaRPr lang="fi-FI" dirty="0"/>
          </a:p>
          <a:p>
            <a:r>
              <a:rPr lang="en-US" dirty="0"/>
              <a:t> How to handle personal data in research? | Aalto University</a:t>
            </a:r>
          </a:p>
          <a:p>
            <a:endParaRPr lang="en-US" dirty="0"/>
          </a:p>
          <a:p>
            <a:endParaRPr lang="fi-FI" u="sng" dirty="0"/>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3.3.2021</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7</a:t>
            </a:fld>
            <a:endParaRPr lang="fi-FI"/>
          </a:p>
        </p:txBody>
      </p:sp>
    </p:spTree>
    <p:extLst>
      <p:ext uri="{BB962C8B-B14F-4D97-AF65-F5344CB8AC3E}">
        <p14:creationId xmlns:p14="http://schemas.microsoft.com/office/powerpoint/2010/main" val="1149964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6 </a:t>
            </a:r>
            <a:r>
              <a:rPr lang="en-US" dirty="0" err="1"/>
              <a:t>artikla</a:t>
            </a:r>
            <a:r>
              <a:rPr lang="en-US" dirty="0"/>
              <a:t>, </a:t>
            </a:r>
            <a:r>
              <a:rPr lang="en-US" dirty="0" err="1"/>
              <a:t>Käsittelyperuste</a:t>
            </a:r>
            <a:r>
              <a:rPr lang="en-US" dirty="0"/>
              <a:t> ja </a:t>
            </a:r>
            <a:r>
              <a:rPr lang="en-US" dirty="0" err="1"/>
              <a:t>informointivelvollisuus</a:t>
            </a:r>
            <a:r>
              <a:rPr lang="en-US" dirty="0"/>
              <a:t>   </a:t>
            </a:r>
          </a:p>
        </p:txBody>
      </p:sp>
      <p:sp>
        <p:nvSpPr>
          <p:cNvPr id="3" name="Content Placeholder 2"/>
          <p:cNvSpPr>
            <a:spLocks noGrp="1"/>
          </p:cNvSpPr>
          <p:nvPr>
            <p:ph sz="quarter" idx="14"/>
          </p:nvPr>
        </p:nvSpPr>
        <p:spPr/>
        <p:txBody>
          <a:bodyPr/>
          <a:lstStyle/>
          <a:p>
            <a:r>
              <a:rPr lang="fi-FI" dirty="0"/>
              <a:t>Käsittely on lainmukaista ainoastaan vain jos on käsittelyperuste, esimerkiksi suostumus, sopimus tai yrityksen oikeutettu etu.</a:t>
            </a:r>
          </a:p>
          <a:p>
            <a:r>
              <a:rPr lang="fi-FI" dirty="0"/>
              <a:t>Henkilöä jonka tietoja käsitellään tulee informoida henkilötietojen käsittelystä, informaatiota  voi olla tuotteen ohjeistuksessa, kotisivulla tietosuojailmoituksessa, tuotteeseen kiinnitettävässä tarrassa yms. </a:t>
            </a:r>
          </a:p>
          <a:p>
            <a:r>
              <a:rPr lang="fi-FI" dirty="0"/>
              <a:t>Informaation pitää sisältää tietosuoja-asetuksen 13 artiklan mukaiset tiedot  </a:t>
            </a:r>
            <a:r>
              <a:rPr lang="fi-FI" dirty="0" err="1"/>
              <a:t>ks</a:t>
            </a:r>
            <a:r>
              <a:rPr lang="fi-FI" dirty="0"/>
              <a:t> tarkemmin: </a:t>
            </a:r>
            <a:r>
              <a:rPr lang="fi-FI" sz="1200" dirty="0"/>
              <a:t>http://eur-lex.europa.eu/legal-content/FI/TXT/HTML/?uri=OJ:L:2016:119:FULL&amp;from=FI</a:t>
            </a:r>
          </a:p>
          <a:p>
            <a:endParaRPr lang="fi-FI" dirty="0"/>
          </a:p>
          <a:p>
            <a:endParaRPr lang="en-US"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3.3.2021</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8</a:t>
            </a:fld>
            <a:endParaRPr lang="fi-FI"/>
          </a:p>
        </p:txBody>
      </p:sp>
    </p:spTree>
    <p:extLst>
      <p:ext uri="{BB962C8B-B14F-4D97-AF65-F5344CB8AC3E}">
        <p14:creationId xmlns:p14="http://schemas.microsoft.com/office/powerpoint/2010/main" val="2378962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hlinkClick r:id="rId2"/>
              </a:rPr>
              <a:t>Tietoturva- ja tietosuojakoulutus </a:t>
            </a:r>
            <a:r>
              <a:rPr lang="fi-FI" dirty="0" err="1">
                <a:hlinkClick r:id="rId2"/>
              </a:rPr>
              <a:t>MyCoursesissa</a:t>
            </a:r>
            <a:endParaRPr lang="fi-FI" dirty="0"/>
          </a:p>
        </p:txBody>
      </p:sp>
      <p:sp>
        <p:nvSpPr>
          <p:cNvPr id="3" name="Content Placeholder 2"/>
          <p:cNvSpPr>
            <a:spLocks noGrp="1"/>
          </p:cNvSpPr>
          <p:nvPr>
            <p:ph sz="quarter" idx="14"/>
          </p:nvPr>
        </p:nvSpPr>
        <p:spPr/>
        <p:txBody>
          <a:bodyPr/>
          <a:lstStyle/>
          <a:p>
            <a:r>
              <a:rPr lang="fi-FI" b="0" dirty="0"/>
              <a:t>Tietoturvallisuus ja tietosuoja ovat tärkeitä kyberturvallisuuden osa-alueita. Myös Aallossa näihin liittyvät riskit on tunnistettu. Opiskelijoidenkin tulee suojautua tietojenkalastelulta, erilaisilta digiuhkilta ja varmistaa, että tärkeät tiedostot, kuten tutkielmat, pysyvät </a:t>
            </a:r>
            <a:r>
              <a:rPr lang="fi-FI" b="0" dirty="0" err="1"/>
              <a:t>tallessa.Opiskelija</a:t>
            </a:r>
            <a:r>
              <a:rPr lang="fi-FI" b="0" dirty="0"/>
              <a:t> voi suorittaa </a:t>
            </a:r>
            <a:r>
              <a:rPr lang="fi-FI" b="0" dirty="0" err="1"/>
              <a:t>MyCoursesissa</a:t>
            </a:r>
            <a:r>
              <a:rPr lang="fi-FI" b="0" dirty="0"/>
              <a:t> suomen-, ruotsin- tai englanninkielellä koulutuksen ”</a:t>
            </a:r>
            <a:r>
              <a:rPr lang="fi-FI" b="0" dirty="0" err="1"/>
              <a:t>Student’s</a:t>
            </a:r>
            <a:r>
              <a:rPr lang="fi-FI" b="0" dirty="0"/>
              <a:t> </a:t>
            </a:r>
            <a:r>
              <a:rPr lang="fi-FI" b="0" dirty="0" err="1"/>
              <a:t>information</a:t>
            </a:r>
            <a:r>
              <a:rPr lang="fi-FI" b="0" dirty="0"/>
              <a:t> security and data </a:t>
            </a:r>
            <a:r>
              <a:rPr lang="fi-FI" b="0" dirty="0" err="1"/>
              <a:t>protection</a:t>
            </a:r>
            <a:r>
              <a:rPr lang="fi-FI" b="0" dirty="0"/>
              <a:t> </a:t>
            </a:r>
            <a:r>
              <a:rPr lang="fi-FI" b="0" dirty="0" err="1"/>
              <a:t>training</a:t>
            </a:r>
            <a:r>
              <a:rPr lang="fi-FI" b="0" dirty="0"/>
              <a:t>”. Koulutuksen suoritusaika on noin 30 minuuttia. Linkki koulutukseen: </a:t>
            </a:r>
            <a:r>
              <a:rPr lang="fi-FI" b="0" dirty="0">
                <a:hlinkClick r:id="rId3"/>
              </a:rPr>
              <a:t>https://mycourses.aalto.fi/course/view.php?id=26533</a:t>
            </a:r>
            <a:r>
              <a:rPr lang="fi-FI" b="0" dirty="0"/>
              <a:t> (vaatii sisäänkirjautumisen).</a:t>
            </a:r>
          </a:p>
          <a:p>
            <a:endParaRPr lang="fi-FI" dirty="0"/>
          </a:p>
        </p:txBody>
      </p:sp>
      <p:sp>
        <p:nvSpPr>
          <p:cNvPr id="4" name="Date Placeholder 3"/>
          <p:cNvSpPr>
            <a:spLocks noGrp="1"/>
          </p:cNvSpPr>
          <p:nvPr>
            <p:ph type="dt" sz="half" idx="15"/>
          </p:nvPr>
        </p:nvSpPr>
        <p:spPr/>
        <p:txBody>
          <a:bodyPr/>
          <a:lstStyle/>
          <a:p>
            <a:pPr>
              <a:defRPr/>
            </a:pPr>
            <a:fld id="{24CBB682-87B2-4236-AF78-B49807E7713E}" type="datetime1">
              <a:rPr lang="fi-FI" smtClean="0"/>
              <a:t>3.3.2021</a:t>
            </a:fld>
            <a:endParaRPr lang="fi-FI"/>
          </a:p>
        </p:txBody>
      </p:sp>
      <p:sp>
        <p:nvSpPr>
          <p:cNvPr id="5" name="Slide Number Placeholder 4"/>
          <p:cNvSpPr>
            <a:spLocks noGrp="1"/>
          </p:cNvSpPr>
          <p:nvPr>
            <p:ph type="sldNum" sz="quarter" idx="17"/>
          </p:nvPr>
        </p:nvSpPr>
        <p:spPr/>
        <p:txBody>
          <a:bodyPr/>
          <a:lstStyle/>
          <a:p>
            <a:pPr>
              <a:defRPr/>
            </a:pPr>
            <a:fld id="{49EFD4B7-1CC6-864B-A72A-C978B70BBA9B}" type="slidenum">
              <a:rPr lang="fi-FI" smtClean="0"/>
              <a:pPr>
                <a:defRPr/>
              </a:pPr>
              <a:t>9</a:t>
            </a:fld>
            <a:endParaRPr lang="fi-FI"/>
          </a:p>
        </p:txBody>
      </p:sp>
    </p:spTree>
    <p:extLst>
      <p:ext uri="{BB962C8B-B14F-4D97-AF65-F5344CB8AC3E}">
        <p14:creationId xmlns:p14="http://schemas.microsoft.com/office/powerpoint/2010/main" val="1793249529"/>
      </p:ext>
    </p:extLst>
  </p:cSld>
  <p:clrMapOvr>
    <a:masterClrMapping/>
  </p:clrMapOvr>
</p:sld>
</file>

<file path=ppt/theme/theme1.xml><?xml version="1.0" encoding="utf-8"?>
<a:theme xmlns:a="http://schemas.openxmlformats.org/drawingml/2006/main" name="Aalto University">
  <a:themeElements>
    <a:clrScheme name="Aalto-yliopisto">
      <a:dk1>
        <a:sysClr val="windowText" lastClr="000000"/>
      </a:dk1>
      <a:lt1>
        <a:sysClr val="window" lastClr="FFFFFF"/>
      </a:lt1>
      <a:dk2>
        <a:srgbClr val="005EB8"/>
      </a:dk2>
      <a:lt2>
        <a:srgbClr val="8C857B"/>
      </a:lt2>
      <a:accent1>
        <a:srgbClr val="FFCD00"/>
      </a:accent1>
      <a:accent2>
        <a:srgbClr val="EF3340"/>
      </a:accent2>
      <a:accent3>
        <a:srgbClr val="005EB8"/>
      </a:accent3>
      <a:accent4>
        <a:srgbClr val="8C857B"/>
      </a:accent4>
      <a:accent5>
        <a:srgbClr val="7D55C7"/>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Presentation1" id="{5DFF5384-7925-49C9-826D-99D946B8D539}" vid="{3183760B-E33B-4B04-9A52-658182C5CA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97737946D91A14CAFE7F424D3B528AE" ma:contentTypeVersion="7" ma:contentTypeDescription="Create a new document." ma:contentTypeScope="" ma:versionID="4ad18b9a8fa3225349500f9c8ed4274f">
  <xsd:schema xmlns:xsd="http://www.w3.org/2001/XMLSchema" xmlns:xs="http://www.w3.org/2001/XMLSchema" xmlns:p="http://schemas.microsoft.com/office/2006/metadata/properties" xmlns:ns3="87bf0f33-678e-4651-9f32-299992ebfde6" xmlns:ns4="c80d63f3-c09a-4089-a054-38b3752e659a" targetNamespace="http://schemas.microsoft.com/office/2006/metadata/properties" ma:root="true" ma:fieldsID="f66b61c924c4463c4f8e20dc400e5c7e" ns3:_="" ns4:_="">
    <xsd:import namespace="87bf0f33-678e-4651-9f32-299992ebfde6"/>
    <xsd:import namespace="c80d63f3-c09a-4089-a054-38b3752e659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bf0f33-678e-4651-9f32-299992ebfd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0d63f3-c09a-4089-a054-38b3752e659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031569-B52D-4091-8A42-CFCC715E2E37}">
  <ds:schemaRefs>
    <ds:schemaRef ds:uri="http://purl.org/dc/elements/1.1/"/>
    <ds:schemaRef ds:uri="http://purl.org/dc/terms/"/>
    <ds:schemaRef ds:uri="http://schemas.microsoft.com/office/2006/metadata/properties"/>
    <ds:schemaRef ds:uri="http://www.w3.org/XML/1998/namespace"/>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c80d63f3-c09a-4089-a054-38b3752e659a"/>
    <ds:schemaRef ds:uri="87bf0f33-678e-4651-9f32-299992ebfde6"/>
  </ds:schemaRefs>
</ds:datastoreItem>
</file>

<file path=customXml/itemProps2.xml><?xml version="1.0" encoding="utf-8"?>
<ds:datastoreItem xmlns:ds="http://schemas.openxmlformats.org/officeDocument/2006/customXml" ds:itemID="{D80A52A5-FC91-494E-AD9B-2B6AF2237D5E}">
  <ds:schemaRefs>
    <ds:schemaRef ds:uri="http://schemas.microsoft.com/sharepoint/v3/contenttype/forms"/>
  </ds:schemaRefs>
</ds:datastoreItem>
</file>

<file path=customXml/itemProps3.xml><?xml version="1.0" encoding="utf-8"?>
<ds:datastoreItem xmlns:ds="http://schemas.openxmlformats.org/officeDocument/2006/customXml" ds:itemID="{F654FD85-2331-4B03-9DF4-8E23686B46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bf0f33-678e-4651-9f32-299992ebfde6"/>
    <ds:schemaRef ds:uri="c80d63f3-c09a-4089-a054-38b3752e65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AALTO_EN</Template>
  <TotalTime>0</TotalTime>
  <Words>573</Words>
  <Application>Microsoft Office PowerPoint</Application>
  <PresentationFormat>On-screen Show (16:10)</PresentationFormat>
  <Paragraphs>54</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Clear Sans</vt:lpstr>
      <vt:lpstr>Courier New</vt:lpstr>
      <vt:lpstr>Georgia</vt:lpstr>
      <vt:lpstr>Lucida Grande</vt:lpstr>
      <vt:lpstr>Aalto University</vt:lpstr>
      <vt:lpstr>Tuotesuunnittelu  ja tietosuoja-asetus OTK Maria Rehbinder</vt:lpstr>
      <vt:lpstr> Henkilötiedoilla   tarkoitetaan:</vt:lpstr>
      <vt:lpstr>Rekisterinpitäjä (Controller) </vt:lpstr>
      <vt:lpstr>Data protection by default</vt:lpstr>
      <vt:lpstr>Privacy by design</vt:lpstr>
      <vt:lpstr>5 artikla, Osoitusvelvollisuus </vt:lpstr>
      <vt:lpstr>Osoitusvelvollisuus</vt:lpstr>
      <vt:lpstr>6 artikla, Käsittelyperuste ja informointivelvollisuus   </vt:lpstr>
      <vt:lpstr>Tietoturva- ja tietosuojakoulutus MyCoursesissa</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2017-04-01T06:01:46Z</dcterms:created>
  <dcterms:modified xsi:type="dcterms:W3CDTF">2021-03-03T13:45:07Z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0x010100F97737946D91A14CAFE7F424D3B528AE</vt:lpwstr>
  </property>
</Properties>
</file>