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7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1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5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4" y="1700808"/>
            <a:ext cx="8207375" cy="35424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" y="0"/>
            <a:ext cx="1654175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40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C5285-7526-43D5-81FF-B1103F667C54}" type="datetime1">
              <a:rPr lang="fi-FI" smtClean="0"/>
              <a:t>27.11.14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4"/>
          <p:cNvCxnSpPr/>
          <p:nvPr userDrawn="1"/>
        </p:nvCxnSpPr>
        <p:spPr>
          <a:xfrm>
            <a:off x="468314" y="5847608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5654881"/>
            <a:ext cx="2146364" cy="115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56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2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9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4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10AFD-8C83-7745-AC8E-1671D482D70F}" type="datetimeFigureOut">
              <a:rPr lang="en-US" smtClean="0"/>
              <a:t>27.11.14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D6F41-8A2E-0F40-953E-05CED40C5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9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Flipped Classroom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6453337"/>
            <a:ext cx="35283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       Aija </a:t>
            </a:r>
            <a:r>
              <a:rPr lang="en-US" b="1" smtClean="0">
                <a:solidFill>
                  <a:schemeClr val="bg1"/>
                </a:solidFill>
              </a:rPr>
              <a:t>Elg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56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Traditional Classroom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1600" y="1787218"/>
            <a:ext cx="1800000" cy="2160000"/>
          </a:xfrm>
          <a:prstGeom prst="rect">
            <a:avLst/>
          </a:prstGeom>
          <a:solidFill>
            <a:srgbClr val="78BE2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 smtClean="0">
                <a:latin typeface="Arial"/>
                <a:ea typeface="ＭＳ Ｐゴシック"/>
                <a:cs typeface="Arial"/>
              </a:rPr>
              <a:t>Before Class</a:t>
            </a:r>
            <a:endParaRPr lang="en-US" sz="1600" b="1" dirty="0">
              <a:latin typeface="Arial"/>
              <a:ea typeface="ＭＳ Ｐゴシック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63888" y="1787218"/>
            <a:ext cx="1800000" cy="2160000"/>
          </a:xfrm>
          <a:prstGeom prst="rect">
            <a:avLst/>
          </a:prstGeom>
          <a:solidFill>
            <a:srgbClr val="BB16A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 smtClean="0">
                <a:latin typeface="Arial"/>
                <a:ea typeface="ＭＳ Ｐゴシック"/>
                <a:cs typeface="Arial"/>
              </a:rPr>
              <a:t>During</a:t>
            </a:r>
            <a:br>
              <a:rPr lang="en-US" sz="1600" b="1" dirty="0" smtClean="0">
                <a:latin typeface="Arial"/>
                <a:ea typeface="ＭＳ Ｐゴシック"/>
                <a:cs typeface="Arial"/>
              </a:rPr>
            </a:br>
            <a:r>
              <a:rPr lang="en-US" sz="1600" b="1" dirty="0" smtClean="0">
                <a:latin typeface="Arial"/>
                <a:ea typeface="ＭＳ Ｐゴシック"/>
                <a:cs typeface="Arial"/>
              </a:rPr>
              <a:t>the Class:</a:t>
            </a:r>
            <a:endParaRPr lang="en-US" sz="1600" b="1" dirty="0">
              <a:latin typeface="Arial"/>
              <a:ea typeface="ＭＳ Ｐゴシック"/>
              <a:cs typeface="Arial"/>
            </a:endParaRPr>
          </a:p>
          <a:p>
            <a:pPr algn="ctr" defTabSz="914400"/>
            <a:r>
              <a:rPr lang="en-US" sz="1600" b="1" dirty="0">
                <a:latin typeface="Arial"/>
                <a:ea typeface="ＭＳ Ｐゴシック"/>
                <a:cs typeface="Arial"/>
              </a:rPr>
              <a:t>Lecture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56176" y="1787218"/>
            <a:ext cx="1800000" cy="2160000"/>
          </a:xfrm>
          <a:prstGeom prst="rect">
            <a:avLst/>
          </a:prstGeom>
          <a:solidFill>
            <a:srgbClr val="FF6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 smtClean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After</a:t>
            </a:r>
            <a:br>
              <a:rPr lang="en-US" sz="1600" b="1" dirty="0" smtClean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</a:br>
            <a:r>
              <a:rPr lang="en-US" sz="1600" b="1" dirty="0" smtClean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the Class:</a:t>
            </a:r>
            <a:endParaRPr lang="en-US" sz="1600" b="1" dirty="0">
              <a:solidFill>
                <a:schemeClr val="lt1"/>
              </a:solidFill>
              <a:latin typeface="Arial"/>
              <a:ea typeface="ＭＳ Ｐゴシック"/>
              <a:cs typeface="Arial"/>
            </a:endParaRPr>
          </a:p>
          <a:p>
            <a:pPr algn="ctr" defTabSz="914400"/>
            <a:r>
              <a:rPr lang="en-US" sz="1600" b="1" dirty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Exercises</a:t>
            </a:r>
          </a:p>
        </p:txBody>
      </p:sp>
    </p:spTree>
    <p:extLst>
      <p:ext uri="{BB962C8B-B14F-4D97-AF65-F5344CB8AC3E}">
        <p14:creationId xmlns:p14="http://schemas.microsoft.com/office/powerpoint/2010/main" val="379638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-27384"/>
            <a:ext cx="8201230" cy="55397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72030" y="5551995"/>
            <a:ext cx="669674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200" b="1" dirty="0" smtClean="0"/>
              <a:t>Source: CENTER FOR TEACHING+LEARNING, THE UNIVERSITY OF TEXAS AT AUSTIN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28516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71600" y="1787218"/>
            <a:ext cx="1800000" cy="2160000"/>
          </a:xfrm>
          <a:prstGeom prst="rect">
            <a:avLst/>
          </a:prstGeom>
          <a:solidFill>
            <a:srgbClr val="78BE2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 smtClean="0">
                <a:latin typeface="Arial"/>
                <a:ea typeface="ＭＳ Ｐゴシック"/>
                <a:cs typeface="Arial"/>
              </a:rPr>
              <a:t>Before Class</a:t>
            </a:r>
            <a:endParaRPr lang="en-US" sz="1600" b="1" dirty="0">
              <a:latin typeface="Arial"/>
              <a:ea typeface="ＭＳ Ｐゴシック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63888" y="1787218"/>
            <a:ext cx="1800000" cy="2160000"/>
          </a:xfrm>
          <a:prstGeom prst="rect">
            <a:avLst/>
          </a:prstGeom>
          <a:solidFill>
            <a:srgbClr val="BB16A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 smtClean="0">
                <a:latin typeface="Arial"/>
                <a:ea typeface="ＭＳ Ｐゴシック"/>
                <a:cs typeface="Arial"/>
              </a:rPr>
              <a:t>During</a:t>
            </a:r>
            <a:br>
              <a:rPr lang="en-US" sz="1600" b="1" dirty="0" smtClean="0">
                <a:latin typeface="Arial"/>
                <a:ea typeface="ＭＳ Ｐゴシック"/>
                <a:cs typeface="Arial"/>
              </a:rPr>
            </a:br>
            <a:r>
              <a:rPr lang="en-US" sz="1600" b="1" dirty="0" smtClean="0">
                <a:latin typeface="Arial"/>
                <a:ea typeface="ＭＳ Ｐゴシック"/>
                <a:cs typeface="Arial"/>
              </a:rPr>
              <a:t>the Class:</a:t>
            </a:r>
            <a:endParaRPr lang="en-US" sz="1600" b="1" dirty="0">
              <a:latin typeface="Arial"/>
              <a:ea typeface="ＭＳ Ｐゴシック"/>
              <a:cs typeface="Arial"/>
            </a:endParaRPr>
          </a:p>
          <a:p>
            <a:pPr algn="ctr" defTabSz="914400"/>
            <a:r>
              <a:rPr lang="en-US" sz="1600" b="1" dirty="0">
                <a:latin typeface="Arial"/>
                <a:ea typeface="ＭＳ Ｐゴシック"/>
                <a:cs typeface="Arial"/>
              </a:rPr>
              <a:t>Lecture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56176" y="1787218"/>
            <a:ext cx="1800000" cy="2160000"/>
          </a:xfrm>
          <a:prstGeom prst="rect">
            <a:avLst/>
          </a:prstGeom>
          <a:solidFill>
            <a:srgbClr val="FF6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 smtClean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After</a:t>
            </a:r>
            <a:br>
              <a:rPr lang="en-US" sz="1600" b="1" dirty="0" smtClean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</a:br>
            <a:r>
              <a:rPr lang="en-US" sz="1600" b="1" dirty="0" smtClean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the Class:</a:t>
            </a:r>
            <a:endParaRPr lang="en-US" sz="1600" b="1" dirty="0">
              <a:solidFill>
                <a:schemeClr val="lt1"/>
              </a:solidFill>
              <a:latin typeface="Arial"/>
              <a:ea typeface="ＭＳ Ｐゴシック"/>
              <a:cs typeface="Arial"/>
            </a:endParaRPr>
          </a:p>
          <a:p>
            <a:pPr algn="ctr" defTabSz="914400"/>
            <a:r>
              <a:rPr lang="en-US" sz="1600" b="1" dirty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Exercises</a:t>
            </a: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Flipped </a:t>
            </a:r>
            <a:r>
              <a:rPr lang="en-US" dirty="0" smtClean="0"/>
              <a:t>Classroom</a:t>
            </a:r>
            <a:endParaRPr lang="en-US" dirty="0"/>
          </a:p>
        </p:txBody>
      </p:sp>
      <p:sp>
        <p:nvSpPr>
          <p:cNvPr id="17" name="Curved Up Arrow 16"/>
          <p:cNvSpPr/>
          <p:nvPr/>
        </p:nvSpPr>
        <p:spPr>
          <a:xfrm flipH="1">
            <a:off x="4572000" y="4552325"/>
            <a:ext cx="2088232" cy="950506"/>
          </a:xfrm>
          <a:prstGeom prst="curvedUpArrow">
            <a:avLst>
              <a:gd name="adj1" fmla="val 35169"/>
              <a:gd name="adj2" fmla="val 94867"/>
              <a:gd name="adj3" fmla="val 26034"/>
            </a:avLst>
          </a:prstGeom>
          <a:solidFill>
            <a:srgbClr val="FF6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endParaRPr lang="en-US" sz="1600" b="1">
              <a:solidFill>
                <a:schemeClr val="lt1"/>
              </a:solidFill>
              <a:latin typeface="Arial"/>
              <a:ea typeface="ＭＳ Ｐゴシック"/>
              <a:cs typeface="Arial"/>
            </a:endParaRPr>
          </a:p>
        </p:txBody>
      </p:sp>
      <p:sp>
        <p:nvSpPr>
          <p:cNvPr id="18" name="Curved Up Arrow 17"/>
          <p:cNvSpPr/>
          <p:nvPr/>
        </p:nvSpPr>
        <p:spPr>
          <a:xfrm flipH="1">
            <a:off x="1979712" y="4548069"/>
            <a:ext cx="2088232" cy="950506"/>
          </a:xfrm>
          <a:prstGeom prst="curvedUpArrow">
            <a:avLst>
              <a:gd name="adj1" fmla="val 35169"/>
              <a:gd name="adj2" fmla="val 94867"/>
              <a:gd name="adj3" fmla="val 26034"/>
            </a:avLst>
          </a:prstGeom>
          <a:solidFill>
            <a:srgbClr val="BB16A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endParaRPr lang="en-US" sz="1600" b="1">
              <a:latin typeface="Arial"/>
              <a:ea typeface="ＭＳ Ｐゴシック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179266" y="3692764"/>
            <a:ext cx="1512168" cy="855306"/>
          </a:xfrm>
          <a:prstGeom prst="roundRect">
            <a:avLst/>
          </a:prstGeom>
          <a:solidFill>
            <a:srgbClr val="BB16A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>
                <a:latin typeface="Arial"/>
                <a:ea typeface="ＭＳ Ｐゴシック"/>
                <a:cs typeface="Arial"/>
              </a:rPr>
              <a:t>Presenting</a:t>
            </a:r>
            <a:br>
              <a:rPr lang="en-US" sz="1600" b="1" dirty="0">
                <a:latin typeface="Arial"/>
                <a:ea typeface="ＭＳ Ｐゴシック"/>
                <a:cs typeface="Arial"/>
              </a:rPr>
            </a:br>
            <a:r>
              <a:rPr lang="en-US" sz="1600" b="1" dirty="0">
                <a:latin typeface="Arial"/>
                <a:ea typeface="ＭＳ Ｐゴシック"/>
                <a:cs typeface="Arial"/>
              </a:rPr>
              <a:t>information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796136" y="3697019"/>
            <a:ext cx="1512168" cy="855306"/>
          </a:xfrm>
          <a:prstGeom prst="roundRect">
            <a:avLst/>
          </a:prstGeom>
          <a:solidFill>
            <a:srgbClr val="FF67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 defTabSz="914400"/>
            <a:r>
              <a:rPr lang="en-US" sz="1600" b="1" dirty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Applying</a:t>
            </a:r>
            <a:br>
              <a:rPr lang="en-US" sz="1600" b="1" dirty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</a:br>
            <a:r>
              <a:rPr lang="en-US" sz="1600" b="1" dirty="0">
                <a:solidFill>
                  <a:schemeClr val="lt1"/>
                </a:solidFill>
                <a:latin typeface="Arial"/>
                <a:ea typeface="ＭＳ Ｐゴシック"/>
                <a:cs typeface="Arial"/>
              </a:rPr>
              <a:t>the knowhow</a:t>
            </a:r>
          </a:p>
        </p:txBody>
      </p:sp>
    </p:spTree>
    <p:extLst>
      <p:ext uri="{BB962C8B-B14F-4D97-AF65-F5344CB8AC3E}">
        <p14:creationId xmlns:p14="http://schemas.microsoft.com/office/powerpoint/2010/main" val="257020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Flipped Classroom</vt:lpstr>
      <vt:lpstr>Traditional Classroom</vt:lpstr>
      <vt:lpstr>PowerPoint Presentation</vt:lpstr>
      <vt:lpstr>Flipped Classroom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Classroom</dc:title>
  <dc:creator>Aija Elg</dc:creator>
  <cp:lastModifiedBy>Aija Elg</cp:lastModifiedBy>
  <cp:revision>2</cp:revision>
  <dcterms:created xsi:type="dcterms:W3CDTF">2014-10-29T06:18:41Z</dcterms:created>
  <dcterms:modified xsi:type="dcterms:W3CDTF">2014-11-27T04:15:19Z</dcterms:modified>
</cp:coreProperties>
</file>