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handoutMasterIdLst>
    <p:handoutMasterId r:id="rId5"/>
  </p:handoutMasterIdLst>
  <p:sldIdLst>
    <p:sldId id="257" r:id="rId2"/>
    <p:sldId id="577" r:id="rId3"/>
  </p:sldIdLst>
  <p:sldSz cx="9144000" cy="5715000" type="screen16x10"/>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htinen Eeva" initials="LE" lastIdx="5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F363B"/>
    <a:srgbClr val="00965E"/>
    <a:srgbClr val="EE353B"/>
    <a:srgbClr val="FF0000"/>
    <a:srgbClr val="005EB8"/>
    <a:srgbClr val="FFCD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23" autoAdjust="0"/>
    <p:restoredTop sz="96012" autoAdjust="0"/>
  </p:normalViewPr>
  <p:slideViewPr>
    <p:cSldViewPr snapToGrid="0" snapToObjects="1">
      <p:cViewPr varScale="1">
        <p:scale>
          <a:sx n="134" d="100"/>
          <a:sy n="134" d="100"/>
        </p:scale>
        <p:origin x="984" y="1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93" d="100"/>
          <a:sy n="93" d="100"/>
        </p:scale>
        <p:origin x="402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CCC29D-C729-694F-A788-B5007BCA57F6}" type="datetimeFigureOut">
              <a:rPr lang="en-US" smtClean="0"/>
              <a:t>5/9/22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40BB66-2831-4C42-9675-9DAB39629BDD}" type="slidenum">
              <a:rPr lang="en-US" smtClean="0"/>
              <a:t>‹#›</a:t>
            </a:fld>
            <a:endParaRPr lang="en-US"/>
          </a:p>
        </p:txBody>
      </p:sp>
    </p:spTree>
    <p:extLst>
      <p:ext uri="{BB962C8B-B14F-4D97-AF65-F5344CB8AC3E}">
        <p14:creationId xmlns:p14="http://schemas.microsoft.com/office/powerpoint/2010/main" val="19300430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AAFD53-F29D-C94E-BF8B-0D8B7431C954}" type="datetimeFigureOut">
              <a:rPr lang="en-US" smtClean="0"/>
              <a:t>5/9/22</a:t>
            </a:fld>
            <a:endParaRPr lang="en-US"/>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164E42-DED0-9246-9B1B-B67105F62D49}" type="slidenum">
              <a:rPr lang="en-US" smtClean="0"/>
              <a:t>‹#›</a:t>
            </a:fld>
            <a:endParaRPr lang="en-US"/>
          </a:p>
        </p:txBody>
      </p:sp>
    </p:spTree>
    <p:extLst>
      <p:ext uri="{BB962C8B-B14F-4D97-AF65-F5344CB8AC3E}">
        <p14:creationId xmlns:p14="http://schemas.microsoft.com/office/powerpoint/2010/main" val="386339113"/>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a:xfrm>
            <a:off x="960438" y="1143000"/>
            <a:ext cx="4937125" cy="3086100"/>
          </a:xfrm>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DF164E42-DED0-9246-9B1B-B67105F62D49}" type="slidenum">
              <a:rPr lang="en-US" smtClean="0"/>
              <a:t>1</a:t>
            </a:fld>
            <a:endParaRPr lang="en-US"/>
          </a:p>
        </p:txBody>
      </p:sp>
    </p:spTree>
    <p:extLst>
      <p:ext uri="{BB962C8B-B14F-4D97-AF65-F5344CB8AC3E}">
        <p14:creationId xmlns:p14="http://schemas.microsoft.com/office/powerpoint/2010/main" val="5863350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hyperlink" Target="https://twitter.com/aaltobiz" TargetMode="External"/><Relationship Id="rId13"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hyperlink" Target="https://www.aalto.fi/snapchat/" TargetMode="External"/><Relationship Id="rId2" Type="http://schemas.openxmlformats.org/officeDocument/2006/relationships/hyperlink" Target="http://biz.aalto.fi/" TargetMode="External"/><Relationship Id="rId1" Type="http://schemas.openxmlformats.org/officeDocument/2006/relationships/slideMaster" Target="../slideMasters/slideMaster1.xml"/><Relationship Id="rId6" Type="http://schemas.openxmlformats.org/officeDocument/2006/relationships/hyperlink" Target="https://www.instagram.com/aaltobiz" TargetMode="External"/><Relationship Id="rId11" Type="http://schemas.openxmlformats.org/officeDocument/2006/relationships/image" Target="../media/image7.png"/><Relationship Id="rId5" Type="http://schemas.openxmlformats.org/officeDocument/2006/relationships/image" Target="../media/image4.png"/><Relationship Id="rId15" Type="http://schemas.openxmlformats.org/officeDocument/2006/relationships/image" Target="../media/image9.png"/><Relationship Id="rId10" Type="http://schemas.openxmlformats.org/officeDocument/2006/relationships/hyperlink" Target="https://www.youtube.com/user/aaltouniversity" TargetMode="External"/><Relationship Id="rId4" Type="http://schemas.openxmlformats.org/officeDocument/2006/relationships/hyperlink" Target="https://www.facebook.com/aaltobiz" TargetMode="External"/><Relationship Id="rId9" Type="http://schemas.openxmlformats.org/officeDocument/2006/relationships/image" Target="../media/image6.png"/><Relationship Id="rId14" Type="http://schemas.openxmlformats.org/officeDocument/2006/relationships/hyperlink" Target="https://www.linkedin.com/school/aalto-university/" TargetMode="Externa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Header Slide">
    <p:spTree>
      <p:nvGrpSpPr>
        <p:cNvPr id="1" name=""/>
        <p:cNvGrpSpPr/>
        <p:nvPr/>
      </p:nvGrpSpPr>
      <p:grpSpPr>
        <a:xfrm>
          <a:off x="0" y="0"/>
          <a:ext cx="0" cy="0"/>
          <a:chOff x="0" y="0"/>
          <a:chExt cx="0" cy="0"/>
        </a:xfrm>
      </p:grpSpPr>
      <p:sp>
        <p:nvSpPr>
          <p:cNvPr id="5" name="Rectangle 4"/>
          <p:cNvSpPr/>
          <p:nvPr userDrawn="1"/>
        </p:nvSpPr>
        <p:spPr>
          <a:xfrm>
            <a:off x="0" y="0"/>
            <a:ext cx="9144000" cy="5715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noProof="0"/>
          </a:p>
        </p:txBody>
      </p:sp>
      <p:sp>
        <p:nvSpPr>
          <p:cNvPr id="7" name="Text Placeholder 3"/>
          <p:cNvSpPr>
            <a:spLocks noGrp="1"/>
          </p:cNvSpPr>
          <p:nvPr>
            <p:ph type="body" sz="half" idx="11" hasCustomPrompt="1"/>
          </p:nvPr>
        </p:nvSpPr>
        <p:spPr>
          <a:xfrm>
            <a:off x="431800" y="1820150"/>
            <a:ext cx="7948556" cy="736960"/>
          </a:xfrm>
          <a:prstGeom prst="rect">
            <a:avLst/>
          </a:prstGeom>
        </p:spPr>
        <p:txBody>
          <a:bodyPr lIns="0" rIns="0" anchor="b"/>
          <a:lstStyle>
            <a:lvl1pPr marL="0" indent="0">
              <a:lnSpc>
                <a:spcPct val="100000"/>
              </a:lnSpc>
              <a:buNone/>
              <a:defRPr sz="4000" b="1" baseline="0">
                <a:solidFill>
                  <a:schemeClr val="tx1"/>
                </a:solidFill>
              </a:defRPr>
            </a:lvl1pPr>
            <a:lvl2pPr marL="342866" indent="0">
              <a:buNone/>
              <a:defRPr sz="1050"/>
            </a:lvl2pPr>
            <a:lvl3pPr marL="685733" indent="0">
              <a:buNone/>
              <a:defRPr sz="9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Headline</a:t>
            </a:r>
          </a:p>
        </p:txBody>
      </p:sp>
      <p:sp>
        <p:nvSpPr>
          <p:cNvPr id="8" name="Text Placeholder 3"/>
          <p:cNvSpPr>
            <a:spLocks noGrp="1"/>
          </p:cNvSpPr>
          <p:nvPr>
            <p:ph type="body" sz="half" idx="2" hasCustomPrompt="1"/>
          </p:nvPr>
        </p:nvSpPr>
        <p:spPr>
          <a:xfrm>
            <a:off x="431825" y="2857500"/>
            <a:ext cx="7998597" cy="557098"/>
          </a:xfrm>
          <a:prstGeom prst="rect">
            <a:avLst/>
          </a:prstGeom>
        </p:spPr>
        <p:txBody>
          <a:bodyPr lIns="0" rIns="0"/>
          <a:lstStyle>
            <a:lvl1pPr marL="0" indent="0">
              <a:lnSpc>
                <a:spcPct val="100000"/>
              </a:lnSpc>
              <a:buNone/>
              <a:defRPr sz="2800" b="1" i="0" baseline="0">
                <a:solidFill>
                  <a:schemeClr val="tx1"/>
                </a:solidFill>
                <a:latin typeface="arial" charset="0"/>
              </a:defRPr>
            </a:lvl1pPr>
            <a:lvl2pPr marL="342866" indent="0">
              <a:buNone/>
              <a:defRPr sz="1050"/>
            </a:lvl2pPr>
            <a:lvl3pPr marL="685733" indent="0">
              <a:buNone/>
              <a:defRPr sz="9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No Image - Sub</a:t>
            </a:r>
          </a:p>
        </p:txBody>
      </p:sp>
      <p:sp>
        <p:nvSpPr>
          <p:cNvPr id="9" name="Text Placeholder 3"/>
          <p:cNvSpPr>
            <a:spLocks noGrp="1"/>
          </p:cNvSpPr>
          <p:nvPr>
            <p:ph type="body" sz="half" idx="12" hasCustomPrompt="1"/>
          </p:nvPr>
        </p:nvSpPr>
        <p:spPr>
          <a:xfrm>
            <a:off x="5966385" y="4683765"/>
            <a:ext cx="2464025" cy="327132"/>
          </a:xfrm>
          <a:prstGeom prst="rect">
            <a:avLst/>
          </a:prstGeom>
        </p:spPr>
        <p:txBody>
          <a:bodyPr/>
          <a:lstStyle>
            <a:lvl1pPr marL="0" indent="0">
              <a:lnSpc>
                <a:spcPct val="100000"/>
              </a:lnSpc>
              <a:buNone/>
              <a:defRPr sz="1350" b="1" i="0" baseline="0">
                <a:solidFill>
                  <a:schemeClr val="tx1"/>
                </a:solidFill>
                <a:latin typeface="arial" charset="0"/>
              </a:defRPr>
            </a:lvl1pPr>
            <a:lvl2pPr marL="342866" indent="0">
              <a:buNone/>
              <a:defRPr sz="1050"/>
            </a:lvl2pPr>
            <a:lvl3pPr marL="685733" indent="0">
              <a:buNone/>
              <a:defRPr sz="9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Name</a:t>
            </a:r>
          </a:p>
        </p:txBody>
      </p:sp>
      <p:sp>
        <p:nvSpPr>
          <p:cNvPr id="11" name="Text Placeholder 3"/>
          <p:cNvSpPr>
            <a:spLocks noGrp="1"/>
          </p:cNvSpPr>
          <p:nvPr>
            <p:ph type="body" sz="half" idx="13" hasCustomPrompt="1"/>
          </p:nvPr>
        </p:nvSpPr>
        <p:spPr>
          <a:xfrm>
            <a:off x="5966385" y="5010897"/>
            <a:ext cx="2464025" cy="327132"/>
          </a:xfrm>
          <a:prstGeom prst="rect">
            <a:avLst/>
          </a:prstGeom>
        </p:spPr>
        <p:txBody>
          <a:bodyPr/>
          <a:lstStyle>
            <a:lvl1pPr marL="0" indent="0">
              <a:lnSpc>
                <a:spcPct val="100000"/>
              </a:lnSpc>
              <a:buNone/>
              <a:defRPr sz="1350" b="1" i="0" baseline="0">
                <a:solidFill>
                  <a:schemeClr val="tx1"/>
                </a:solidFill>
                <a:latin typeface="arial" charset="0"/>
              </a:defRPr>
            </a:lvl1pPr>
            <a:lvl2pPr marL="342866" indent="0">
              <a:buNone/>
              <a:defRPr sz="1050"/>
            </a:lvl2pPr>
            <a:lvl3pPr marL="685733" indent="0">
              <a:buNone/>
              <a:defRPr sz="9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Date</a:t>
            </a:r>
          </a:p>
        </p:txBody>
      </p:sp>
      <p:pic>
        <p:nvPicPr>
          <p:cNvPr id="10" name="Kuva 9">
            <a:extLst>
              <a:ext uri="{FF2B5EF4-FFF2-40B4-BE49-F238E27FC236}">
                <a16:creationId xmlns:a16="http://schemas.microsoft.com/office/drawing/2014/main" id="{B2A74CD6-20E7-4615-B9CF-4B8A7B5277D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4006210"/>
            <a:ext cx="1886823" cy="1674000"/>
          </a:xfrm>
          <a:prstGeom prst="rect">
            <a:avLst/>
          </a:prstGeom>
        </p:spPr>
      </p:pic>
    </p:spTree>
  </p:cSld>
  <p:clrMapOvr>
    <a:masterClrMapping/>
  </p:clrMapOvr>
  <p:extLst>
    <p:ext uri="{DCECCB84-F9BA-43D5-87BE-67443E8EF086}">
      <p15:sldGuideLst xmlns:p15="http://schemas.microsoft.com/office/powerpoint/2012/main">
        <p15:guide id="1" orient="horz" pos="3287" userDrawn="1">
          <p15:clr>
            <a:srgbClr val="FBAE40"/>
          </p15:clr>
        </p15:guide>
        <p15:guide id="2" pos="27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 Process slide">
    <p:bg>
      <p:bgPr>
        <a:solidFill>
          <a:schemeClr val="tx2"/>
        </a:solidFill>
        <a:effectLst/>
      </p:bgPr>
    </p:bg>
    <p:spTree>
      <p:nvGrpSpPr>
        <p:cNvPr id="1" name=""/>
        <p:cNvGrpSpPr/>
        <p:nvPr/>
      </p:nvGrpSpPr>
      <p:grpSpPr>
        <a:xfrm>
          <a:off x="0" y="0"/>
          <a:ext cx="0" cy="0"/>
          <a:chOff x="0" y="0"/>
          <a:chExt cx="0" cy="0"/>
        </a:xfrm>
      </p:grpSpPr>
      <p:sp>
        <p:nvSpPr>
          <p:cNvPr id="11" name="Text Placeholder 3"/>
          <p:cNvSpPr>
            <a:spLocks noGrp="1"/>
          </p:cNvSpPr>
          <p:nvPr>
            <p:ph type="body" sz="half" idx="10" hasCustomPrompt="1"/>
          </p:nvPr>
        </p:nvSpPr>
        <p:spPr>
          <a:xfrm>
            <a:off x="294503" y="215137"/>
            <a:ext cx="8489928" cy="1106552"/>
          </a:xfrm>
          <a:prstGeom prst="rect">
            <a:avLst/>
          </a:prstGeom>
        </p:spPr>
        <p:txBody>
          <a:bodyPr lIns="0" tIns="0" rIns="0" bIns="0"/>
          <a:lstStyle>
            <a:lvl1pPr marL="0" indent="0">
              <a:lnSpc>
                <a:spcPct val="100000"/>
              </a:lnSpc>
              <a:buNone/>
              <a:defRPr sz="4000" b="1" baseline="0">
                <a:solidFill>
                  <a:schemeClr val="tx1"/>
                </a:solidFill>
              </a:defRPr>
            </a:lvl1pPr>
            <a:lvl2pPr marL="342866" indent="0">
              <a:buNone/>
              <a:defRPr sz="1050"/>
            </a:lvl2pPr>
            <a:lvl3pPr marL="685733" indent="0">
              <a:buNone/>
              <a:defRPr sz="9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Body slide title</a:t>
            </a:r>
          </a:p>
        </p:txBody>
      </p:sp>
      <p:sp>
        <p:nvSpPr>
          <p:cNvPr id="2" name="Päivämäärän paikkamerkki 1">
            <a:extLst>
              <a:ext uri="{FF2B5EF4-FFF2-40B4-BE49-F238E27FC236}">
                <a16:creationId xmlns:a16="http://schemas.microsoft.com/office/drawing/2014/main" id="{17A6B884-331F-40FA-8908-119224136FDB}"/>
              </a:ext>
            </a:extLst>
          </p:cNvPr>
          <p:cNvSpPr>
            <a:spLocks noGrp="1"/>
          </p:cNvSpPr>
          <p:nvPr>
            <p:ph type="dt" sz="half" idx="26"/>
          </p:nvPr>
        </p:nvSpPr>
        <p:spPr/>
        <p:txBody>
          <a:bodyPr/>
          <a:lstStyle>
            <a:lvl1pPr>
              <a:defRPr>
                <a:solidFill>
                  <a:schemeClr val="tx1"/>
                </a:solidFill>
              </a:defRPr>
            </a:lvl1pPr>
          </a:lstStyle>
          <a:p>
            <a:r>
              <a:rPr lang="en-GB" noProof="0"/>
              <a:t>dd.mm.yyyy</a:t>
            </a:r>
          </a:p>
        </p:txBody>
      </p:sp>
      <p:sp>
        <p:nvSpPr>
          <p:cNvPr id="3" name="Alatunnisteen paikkamerkki 2">
            <a:extLst>
              <a:ext uri="{FF2B5EF4-FFF2-40B4-BE49-F238E27FC236}">
                <a16:creationId xmlns:a16="http://schemas.microsoft.com/office/drawing/2014/main" id="{A749CABA-9FF3-45EA-9953-7B719CB699D9}"/>
              </a:ext>
            </a:extLst>
          </p:cNvPr>
          <p:cNvSpPr>
            <a:spLocks noGrp="1"/>
          </p:cNvSpPr>
          <p:nvPr>
            <p:ph type="ftr" sz="quarter" idx="27"/>
          </p:nvPr>
        </p:nvSpPr>
        <p:spPr/>
        <p:txBody>
          <a:bodyPr/>
          <a:lstStyle>
            <a:lvl1pPr>
              <a:defRPr>
                <a:solidFill>
                  <a:schemeClr val="tx1"/>
                </a:solidFill>
              </a:defRPr>
            </a:lvl1pPr>
          </a:lstStyle>
          <a:p>
            <a:r>
              <a:rPr lang="en-GB" noProof="0"/>
              <a:t>Your text here</a:t>
            </a:r>
          </a:p>
        </p:txBody>
      </p:sp>
      <p:sp>
        <p:nvSpPr>
          <p:cNvPr id="4" name="Dian numeron paikkamerkki 3">
            <a:extLst>
              <a:ext uri="{FF2B5EF4-FFF2-40B4-BE49-F238E27FC236}">
                <a16:creationId xmlns:a16="http://schemas.microsoft.com/office/drawing/2014/main" id="{FF271C0B-E7D3-474B-A483-3CBA7656076F}"/>
              </a:ext>
            </a:extLst>
          </p:cNvPr>
          <p:cNvSpPr>
            <a:spLocks noGrp="1"/>
          </p:cNvSpPr>
          <p:nvPr>
            <p:ph type="sldNum" sz="quarter" idx="28"/>
          </p:nvPr>
        </p:nvSpPr>
        <p:spPr/>
        <p:txBody>
          <a:bodyPr/>
          <a:lstStyle>
            <a:lvl1pPr>
              <a:defRPr>
                <a:solidFill>
                  <a:schemeClr val="tx1"/>
                </a:solidFill>
              </a:defRPr>
            </a:lvl1pPr>
          </a:lstStyle>
          <a:p>
            <a:fld id="{28F7F04C-F568-F649-A2AE-EA61C66B69B4}" type="slidenum">
              <a:rPr lang="en-GB" noProof="0" smtClean="0"/>
              <a:pPr/>
              <a:t>‹#›</a:t>
            </a:fld>
            <a:endParaRPr lang="en-GB" noProof="0"/>
          </a:p>
        </p:txBody>
      </p:sp>
      <p:pic>
        <p:nvPicPr>
          <p:cNvPr id="19" name="Kuva 18">
            <a:extLst>
              <a:ext uri="{FF2B5EF4-FFF2-40B4-BE49-F238E27FC236}">
                <a16:creationId xmlns:a16="http://schemas.microsoft.com/office/drawing/2014/main" id="{6441E2E8-A0AE-4545-84B3-D0D1F835AD1D}"/>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4821491"/>
            <a:ext cx="1991440" cy="856800"/>
          </a:xfrm>
          <a:prstGeom prst="rect">
            <a:avLst/>
          </a:prstGeom>
        </p:spPr>
      </p:pic>
      <p:sp>
        <p:nvSpPr>
          <p:cNvPr id="20" name="Text Placeholder 5">
            <a:extLst>
              <a:ext uri="{FF2B5EF4-FFF2-40B4-BE49-F238E27FC236}">
                <a16:creationId xmlns:a16="http://schemas.microsoft.com/office/drawing/2014/main" id="{F4B408B3-A120-4BDA-9CCA-15A5BC134C87}"/>
              </a:ext>
            </a:extLst>
          </p:cNvPr>
          <p:cNvSpPr>
            <a:spLocks noGrp="1"/>
          </p:cNvSpPr>
          <p:nvPr>
            <p:ph type="body" sz="quarter" idx="11" hasCustomPrompt="1"/>
          </p:nvPr>
        </p:nvSpPr>
        <p:spPr>
          <a:xfrm>
            <a:off x="295200" y="2761199"/>
            <a:ext cx="1539000" cy="2160000"/>
          </a:xfrm>
          <a:prstGeom prst="rect">
            <a:avLst/>
          </a:prstGeom>
        </p:spPr>
        <p:txBody>
          <a:bodyPr lIns="0" tIns="0" rIns="0" bIns="0"/>
          <a:lstStyle>
            <a:lvl1pPr marL="80996" indent="-80996" algn="l" defTabSz="514386" rtl="0" eaLnBrk="1" latinLnBrk="0" hangingPunct="1">
              <a:lnSpc>
                <a:spcPct val="100000"/>
              </a:lnSpc>
              <a:buFont typeface="Arial" charset="0"/>
              <a:buChar char="•"/>
              <a:defRPr sz="1400" b="1">
                <a:solidFill>
                  <a:schemeClr val="tx1"/>
                </a:solidFill>
              </a:defRPr>
            </a:lvl1pPr>
            <a:lvl2pPr marL="0" indent="0">
              <a:lnSpc>
                <a:spcPts val="1500"/>
              </a:lnSpc>
              <a:buNone/>
              <a:defRPr lang="en-US" sz="1350" b="1" kern="1200" dirty="0" smtClean="0">
                <a:solidFill>
                  <a:schemeClr val="bg1"/>
                </a:solidFill>
                <a:latin typeface="+mn-lt"/>
                <a:ea typeface="Arial" charset="0"/>
                <a:cs typeface="Arial" charset="0"/>
              </a:defRPr>
            </a:lvl2pPr>
            <a:lvl3pPr>
              <a:buClr>
                <a:schemeClr val="bg1"/>
              </a:buClr>
              <a:defRPr sz="788">
                <a:solidFill>
                  <a:schemeClr val="bg1"/>
                </a:solidFill>
              </a:defRPr>
            </a:lvl3pPr>
          </a:lstStyle>
          <a:p>
            <a:pPr marL="80996" lvl="0" indent="-80996" algn="l" defTabSz="514386" rtl="0" eaLnBrk="1" latinLnBrk="0" hangingPunct="1">
              <a:lnSpc>
                <a:spcPts val="975"/>
              </a:lnSpc>
              <a:buFont typeface="Arial" charset="0"/>
              <a:buChar char="•"/>
            </a:pPr>
            <a:r>
              <a:rPr lang="en-GB" noProof="0"/>
              <a:t>Add text</a:t>
            </a:r>
          </a:p>
        </p:txBody>
      </p:sp>
      <p:sp>
        <p:nvSpPr>
          <p:cNvPr id="21" name="Text Placeholder 5">
            <a:extLst>
              <a:ext uri="{FF2B5EF4-FFF2-40B4-BE49-F238E27FC236}">
                <a16:creationId xmlns:a16="http://schemas.microsoft.com/office/drawing/2014/main" id="{B9B64BB6-E4F0-485B-9067-6459869EA934}"/>
              </a:ext>
            </a:extLst>
          </p:cNvPr>
          <p:cNvSpPr>
            <a:spLocks noGrp="1"/>
          </p:cNvSpPr>
          <p:nvPr>
            <p:ph type="body" sz="quarter" idx="12" hasCustomPrompt="1"/>
          </p:nvPr>
        </p:nvSpPr>
        <p:spPr>
          <a:xfrm>
            <a:off x="2039978" y="2761200"/>
            <a:ext cx="1539000" cy="2160000"/>
          </a:xfrm>
          <a:prstGeom prst="rect">
            <a:avLst/>
          </a:prstGeom>
        </p:spPr>
        <p:txBody>
          <a:bodyPr lIns="0" tIns="0" rIns="0" bIns="0"/>
          <a:lstStyle>
            <a:lvl1pPr marL="80996" marR="0" indent="-80996" algn="l" defTabSz="514386" rtl="0" eaLnBrk="1" fontAlgn="auto" latinLnBrk="0" hangingPunct="1">
              <a:lnSpc>
                <a:spcPct val="100000"/>
              </a:lnSpc>
              <a:spcBef>
                <a:spcPts val="750"/>
              </a:spcBef>
              <a:spcAft>
                <a:spcPts val="0"/>
              </a:spcAft>
              <a:buClrTx/>
              <a:buSzTx/>
              <a:buFont typeface="Arial" charset="0"/>
              <a:buChar char="•"/>
              <a:tabLst/>
              <a:defRPr sz="1400" b="1">
                <a:solidFill>
                  <a:schemeClr val="tx1"/>
                </a:solidFill>
              </a:defRPr>
            </a:lvl1pPr>
            <a:lvl2pPr marL="128577" indent="-128577">
              <a:lnSpc>
                <a:spcPts val="1600"/>
              </a:lnSpc>
              <a:buClr>
                <a:schemeClr val="bg1"/>
              </a:buClr>
              <a:defRPr lang="en-US" sz="1350" b="1" kern="1200" dirty="0" smtClean="0">
                <a:solidFill>
                  <a:schemeClr val="bg1"/>
                </a:solidFill>
                <a:latin typeface="+mn-lt"/>
                <a:ea typeface="Arial" charset="0"/>
                <a:cs typeface="Arial" charset="0"/>
              </a:defRPr>
            </a:lvl2pPr>
          </a:lstStyle>
          <a:p>
            <a:pPr marL="80996" marR="0" lvl="0" indent="-80996" algn="l" defTabSz="514386" rtl="0" eaLnBrk="1" fontAlgn="auto" latinLnBrk="0" hangingPunct="1">
              <a:lnSpc>
                <a:spcPts val="975"/>
              </a:lnSpc>
              <a:spcBef>
                <a:spcPts val="750"/>
              </a:spcBef>
              <a:spcAft>
                <a:spcPts val="0"/>
              </a:spcAft>
              <a:buClrTx/>
              <a:buSzTx/>
              <a:buFont typeface="Arial" charset="0"/>
              <a:buChar char="•"/>
              <a:tabLst/>
              <a:defRPr/>
            </a:pPr>
            <a:r>
              <a:rPr lang="en-GB" noProof="0"/>
              <a:t>Add text</a:t>
            </a:r>
          </a:p>
          <a:p>
            <a:pPr marL="80996" lvl="0" indent="-80996" algn="l" defTabSz="514386" rtl="0" eaLnBrk="1" latinLnBrk="0" hangingPunct="1">
              <a:lnSpc>
                <a:spcPts val="975"/>
              </a:lnSpc>
              <a:buFont typeface="Arial" charset="0"/>
              <a:buChar char="•"/>
            </a:pPr>
            <a:endParaRPr lang="en-GB" noProof="0"/>
          </a:p>
        </p:txBody>
      </p:sp>
      <p:sp>
        <p:nvSpPr>
          <p:cNvPr id="25" name="Text Placeholder 23">
            <a:extLst>
              <a:ext uri="{FF2B5EF4-FFF2-40B4-BE49-F238E27FC236}">
                <a16:creationId xmlns:a16="http://schemas.microsoft.com/office/drawing/2014/main" id="{85362C26-8171-4321-8F32-E82EE7B3E358}"/>
              </a:ext>
            </a:extLst>
          </p:cNvPr>
          <p:cNvSpPr>
            <a:spLocks noGrp="1"/>
          </p:cNvSpPr>
          <p:nvPr>
            <p:ph type="body" sz="quarter" idx="16" hasCustomPrompt="1"/>
          </p:nvPr>
        </p:nvSpPr>
        <p:spPr>
          <a:xfrm>
            <a:off x="506700" y="1470810"/>
            <a:ext cx="1116000" cy="111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tx2"/>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386"/>
            <a:r>
              <a:rPr lang="en-GB" noProof="0"/>
              <a:t>2014</a:t>
            </a:r>
          </a:p>
        </p:txBody>
      </p:sp>
      <p:sp>
        <p:nvSpPr>
          <p:cNvPr id="30" name="Text Placeholder 23">
            <a:extLst>
              <a:ext uri="{FF2B5EF4-FFF2-40B4-BE49-F238E27FC236}">
                <a16:creationId xmlns:a16="http://schemas.microsoft.com/office/drawing/2014/main" id="{69275DD0-F8ED-4B34-AFE4-76341EF5942D}"/>
              </a:ext>
            </a:extLst>
          </p:cNvPr>
          <p:cNvSpPr>
            <a:spLocks noGrp="1"/>
          </p:cNvSpPr>
          <p:nvPr>
            <p:ph type="body" sz="quarter" idx="17" hasCustomPrompt="1"/>
          </p:nvPr>
        </p:nvSpPr>
        <p:spPr>
          <a:xfrm>
            <a:off x="2251478" y="1470810"/>
            <a:ext cx="1116000" cy="111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tx2"/>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386"/>
            <a:r>
              <a:rPr lang="en-GB" noProof="0"/>
              <a:t>2015</a:t>
            </a:r>
          </a:p>
        </p:txBody>
      </p:sp>
      <p:sp>
        <p:nvSpPr>
          <p:cNvPr id="31" name="Text Placeholder 23">
            <a:extLst>
              <a:ext uri="{FF2B5EF4-FFF2-40B4-BE49-F238E27FC236}">
                <a16:creationId xmlns:a16="http://schemas.microsoft.com/office/drawing/2014/main" id="{4B65ECC1-A3F2-4007-86EF-63D9F1A3762F}"/>
              </a:ext>
            </a:extLst>
          </p:cNvPr>
          <p:cNvSpPr>
            <a:spLocks noGrp="1"/>
          </p:cNvSpPr>
          <p:nvPr>
            <p:ph type="body" sz="quarter" idx="18" hasCustomPrompt="1"/>
          </p:nvPr>
        </p:nvSpPr>
        <p:spPr>
          <a:xfrm>
            <a:off x="3983001" y="1470810"/>
            <a:ext cx="1116000" cy="111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tx2"/>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386"/>
            <a:r>
              <a:rPr lang="en-GB" noProof="0"/>
              <a:t>2016</a:t>
            </a:r>
          </a:p>
        </p:txBody>
      </p:sp>
      <p:sp>
        <p:nvSpPr>
          <p:cNvPr id="32" name="Text Placeholder 23">
            <a:extLst>
              <a:ext uri="{FF2B5EF4-FFF2-40B4-BE49-F238E27FC236}">
                <a16:creationId xmlns:a16="http://schemas.microsoft.com/office/drawing/2014/main" id="{B443D59B-9A4E-484C-9EA2-387B85037DB4}"/>
              </a:ext>
            </a:extLst>
          </p:cNvPr>
          <p:cNvSpPr>
            <a:spLocks noGrp="1"/>
          </p:cNvSpPr>
          <p:nvPr>
            <p:ph type="body" sz="quarter" idx="19" hasCustomPrompt="1"/>
          </p:nvPr>
        </p:nvSpPr>
        <p:spPr>
          <a:xfrm>
            <a:off x="5727495" y="1470810"/>
            <a:ext cx="1116000" cy="111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tx2"/>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386"/>
            <a:r>
              <a:rPr lang="en-GB" noProof="0"/>
              <a:t>2017</a:t>
            </a:r>
          </a:p>
        </p:txBody>
      </p:sp>
      <p:sp>
        <p:nvSpPr>
          <p:cNvPr id="33" name="Text Placeholder 23">
            <a:extLst>
              <a:ext uri="{FF2B5EF4-FFF2-40B4-BE49-F238E27FC236}">
                <a16:creationId xmlns:a16="http://schemas.microsoft.com/office/drawing/2014/main" id="{00EE8630-E2C8-4C1D-A0C1-9D457077F859}"/>
              </a:ext>
            </a:extLst>
          </p:cNvPr>
          <p:cNvSpPr>
            <a:spLocks noGrp="1"/>
          </p:cNvSpPr>
          <p:nvPr>
            <p:ph type="body" sz="quarter" idx="20" hasCustomPrompt="1"/>
          </p:nvPr>
        </p:nvSpPr>
        <p:spPr>
          <a:xfrm>
            <a:off x="7459018" y="1470810"/>
            <a:ext cx="1116000" cy="111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tx2"/>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386"/>
            <a:r>
              <a:rPr lang="en-GB" noProof="0"/>
              <a:t>2018</a:t>
            </a:r>
          </a:p>
        </p:txBody>
      </p:sp>
      <p:sp>
        <p:nvSpPr>
          <p:cNvPr id="34" name="Text Placeholder 5">
            <a:extLst>
              <a:ext uri="{FF2B5EF4-FFF2-40B4-BE49-F238E27FC236}">
                <a16:creationId xmlns:a16="http://schemas.microsoft.com/office/drawing/2014/main" id="{00E451EE-0FDE-4EEE-A9B2-582CBF4ADAAD}"/>
              </a:ext>
            </a:extLst>
          </p:cNvPr>
          <p:cNvSpPr>
            <a:spLocks noGrp="1"/>
          </p:cNvSpPr>
          <p:nvPr>
            <p:ph type="body" sz="quarter" idx="23" hasCustomPrompt="1"/>
          </p:nvPr>
        </p:nvSpPr>
        <p:spPr>
          <a:xfrm>
            <a:off x="3771501" y="2761200"/>
            <a:ext cx="1539000" cy="2160000"/>
          </a:xfrm>
          <a:prstGeom prst="rect">
            <a:avLst/>
          </a:prstGeom>
        </p:spPr>
        <p:txBody>
          <a:bodyPr lIns="0" tIns="0" rIns="0" bIns="0"/>
          <a:lstStyle>
            <a:lvl1pPr marL="80996" marR="0" indent="-80996" algn="l" defTabSz="514386" rtl="0" eaLnBrk="1" fontAlgn="auto" latinLnBrk="0" hangingPunct="1">
              <a:lnSpc>
                <a:spcPct val="100000"/>
              </a:lnSpc>
              <a:spcBef>
                <a:spcPts val="750"/>
              </a:spcBef>
              <a:spcAft>
                <a:spcPts val="0"/>
              </a:spcAft>
              <a:buClrTx/>
              <a:buSzTx/>
              <a:buFont typeface="Arial" charset="0"/>
              <a:buChar char="•"/>
              <a:tabLst/>
              <a:defRPr sz="1400" b="1">
                <a:solidFill>
                  <a:schemeClr val="tx1"/>
                </a:solidFill>
              </a:defRPr>
            </a:lvl1pPr>
            <a:lvl2pPr marL="128577" indent="-128577">
              <a:lnSpc>
                <a:spcPts val="1600"/>
              </a:lnSpc>
              <a:buClr>
                <a:schemeClr val="bg1"/>
              </a:buClr>
              <a:defRPr lang="en-US" sz="1350" b="1" kern="1200" dirty="0" smtClean="0">
                <a:solidFill>
                  <a:schemeClr val="bg1"/>
                </a:solidFill>
                <a:latin typeface="+mn-lt"/>
                <a:ea typeface="Arial" charset="0"/>
                <a:cs typeface="Arial" charset="0"/>
              </a:defRPr>
            </a:lvl2pPr>
          </a:lstStyle>
          <a:p>
            <a:pPr marL="80996" marR="0" lvl="0" indent="-80996" algn="l" defTabSz="514386" rtl="0" eaLnBrk="1" fontAlgn="auto" latinLnBrk="0" hangingPunct="1">
              <a:lnSpc>
                <a:spcPts val="975"/>
              </a:lnSpc>
              <a:spcBef>
                <a:spcPts val="750"/>
              </a:spcBef>
              <a:spcAft>
                <a:spcPts val="0"/>
              </a:spcAft>
              <a:buClrTx/>
              <a:buSzTx/>
              <a:buFont typeface="Arial" charset="0"/>
              <a:buChar char="•"/>
              <a:tabLst/>
              <a:defRPr/>
            </a:pPr>
            <a:r>
              <a:rPr lang="en-GB" noProof="0"/>
              <a:t>Add text</a:t>
            </a:r>
          </a:p>
          <a:p>
            <a:pPr marL="80996" lvl="0" indent="-80996" algn="l" defTabSz="514386" rtl="0" eaLnBrk="1" latinLnBrk="0" hangingPunct="1">
              <a:lnSpc>
                <a:spcPts val="975"/>
              </a:lnSpc>
              <a:buFont typeface="Arial" charset="0"/>
              <a:buChar char="•"/>
            </a:pPr>
            <a:endParaRPr lang="en-GB" noProof="0"/>
          </a:p>
        </p:txBody>
      </p:sp>
      <p:sp>
        <p:nvSpPr>
          <p:cNvPr id="35" name="Text Placeholder 5">
            <a:extLst>
              <a:ext uri="{FF2B5EF4-FFF2-40B4-BE49-F238E27FC236}">
                <a16:creationId xmlns:a16="http://schemas.microsoft.com/office/drawing/2014/main" id="{CAB9C1E6-A5FE-44DE-88E9-1E9B2F39C49A}"/>
              </a:ext>
            </a:extLst>
          </p:cNvPr>
          <p:cNvSpPr>
            <a:spLocks noGrp="1"/>
          </p:cNvSpPr>
          <p:nvPr>
            <p:ph type="body" sz="quarter" idx="24" hasCustomPrompt="1"/>
          </p:nvPr>
        </p:nvSpPr>
        <p:spPr>
          <a:xfrm>
            <a:off x="5515995" y="2761200"/>
            <a:ext cx="1539000" cy="2160000"/>
          </a:xfrm>
          <a:prstGeom prst="rect">
            <a:avLst/>
          </a:prstGeom>
        </p:spPr>
        <p:txBody>
          <a:bodyPr lIns="0" tIns="0" rIns="0" bIns="0"/>
          <a:lstStyle>
            <a:lvl1pPr marL="80996" marR="0" indent="-80996" algn="l" defTabSz="514386" rtl="0" eaLnBrk="1" fontAlgn="auto" latinLnBrk="0" hangingPunct="1">
              <a:lnSpc>
                <a:spcPct val="100000"/>
              </a:lnSpc>
              <a:spcBef>
                <a:spcPts val="750"/>
              </a:spcBef>
              <a:spcAft>
                <a:spcPts val="0"/>
              </a:spcAft>
              <a:buClrTx/>
              <a:buSzTx/>
              <a:buFont typeface="Arial" charset="0"/>
              <a:buChar char="•"/>
              <a:tabLst/>
              <a:defRPr sz="1400" b="1">
                <a:solidFill>
                  <a:schemeClr val="tx1"/>
                </a:solidFill>
              </a:defRPr>
            </a:lvl1pPr>
            <a:lvl2pPr marL="128577" indent="-128577">
              <a:lnSpc>
                <a:spcPts val="1600"/>
              </a:lnSpc>
              <a:buClr>
                <a:schemeClr val="bg1"/>
              </a:buClr>
              <a:defRPr lang="en-US" sz="1350" b="1" kern="1200" dirty="0" smtClean="0">
                <a:solidFill>
                  <a:schemeClr val="bg1"/>
                </a:solidFill>
                <a:latin typeface="+mn-lt"/>
                <a:ea typeface="Arial" charset="0"/>
                <a:cs typeface="Arial" charset="0"/>
              </a:defRPr>
            </a:lvl2pPr>
          </a:lstStyle>
          <a:p>
            <a:pPr marL="80996" marR="0" lvl="0" indent="-80996" algn="l" defTabSz="514386" rtl="0" eaLnBrk="1" fontAlgn="auto" latinLnBrk="0" hangingPunct="1">
              <a:lnSpc>
                <a:spcPts val="975"/>
              </a:lnSpc>
              <a:spcBef>
                <a:spcPts val="750"/>
              </a:spcBef>
              <a:spcAft>
                <a:spcPts val="0"/>
              </a:spcAft>
              <a:buClrTx/>
              <a:buSzTx/>
              <a:buFont typeface="Arial" charset="0"/>
              <a:buChar char="•"/>
              <a:tabLst/>
              <a:defRPr/>
            </a:pPr>
            <a:r>
              <a:rPr lang="en-GB" noProof="0"/>
              <a:t>Add text</a:t>
            </a:r>
          </a:p>
          <a:p>
            <a:pPr marL="80996" lvl="0" indent="-80996" algn="l" defTabSz="514386" rtl="0" eaLnBrk="1" latinLnBrk="0" hangingPunct="1">
              <a:lnSpc>
                <a:spcPts val="975"/>
              </a:lnSpc>
              <a:buFont typeface="Arial" charset="0"/>
              <a:buChar char="•"/>
            </a:pPr>
            <a:endParaRPr lang="en-GB" noProof="0"/>
          </a:p>
        </p:txBody>
      </p:sp>
      <p:sp>
        <p:nvSpPr>
          <p:cNvPr id="36" name="Text Placeholder 5">
            <a:extLst>
              <a:ext uri="{FF2B5EF4-FFF2-40B4-BE49-F238E27FC236}">
                <a16:creationId xmlns:a16="http://schemas.microsoft.com/office/drawing/2014/main" id="{A2CFFA32-24A2-474D-A5C7-0C06678729E3}"/>
              </a:ext>
            </a:extLst>
          </p:cNvPr>
          <p:cNvSpPr>
            <a:spLocks noGrp="1"/>
          </p:cNvSpPr>
          <p:nvPr>
            <p:ph type="body" sz="quarter" idx="25" hasCustomPrompt="1"/>
          </p:nvPr>
        </p:nvSpPr>
        <p:spPr>
          <a:xfrm>
            <a:off x="7247518" y="2761200"/>
            <a:ext cx="1539000" cy="2160000"/>
          </a:xfrm>
          <a:prstGeom prst="rect">
            <a:avLst/>
          </a:prstGeom>
        </p:spPr>
        <p:txBody>
          <a:bodyPr lIns="0" tIns="0" rIns="0" bIns="0"/>
          <a:lstStyle>
            <a:lvl1pPr marL="80996" marR="0" indent="-80996" algn="l" defTabSz="514386" rtl="0" eaLnBrk="1" fontAlgn="auto" latinLnBrk="0" hangingPunct="1">
              <a:lnSpc>
                <a:spcPct val="100000"/>
              </a:lnSpc>
              <a:spcBef>
                <a:spcPts val="750"/>
              </a:spcBef>
              <a:spcAft>
                <a:spcPts val="0"/>
              </a:spcAft>
              <a:buClrTx/>
              <a:buSzTx/>
              <a:buFont typeface="Arial" charset="0"/>
              <a:buChar char="•"/>
              <a:tabLst/>
              <a:defRPr sz="1400" b="1">
                <a:solidFill>
                  <a:schemeClr val="tx1"/>
                </a:solidFill>
              </a:defRPr>
            </a:lvl1pPr>
            <a:lvl2pPr marL="128577" indent="-128577">
              <a:lnSpc>
                <a:spcPts val="1600"/>
              </a:lnSpc>
              <a:buClr>
                <a:schemeClr val="bg1"/>
              </a:buClr>
              <a:defRPr lang="en-US" sz="1350" b="1" kern="1200" dirty="0" smtClean="0">
                <a:solidFill>
                  <a:schemeClr val="bg1"/>
                </a:solidFill>
                <a:latin typeface="+mn-lt"/>
                <a:ea typeface="Arial" charset="0"/>
                <a:cs typeface="Arial" charset="0"/>
              </a:defRPr>
            </a:lvl2pPr>
          </a:lstStyle>
          <a:p>
            <a:pPr marL="80996" marR="0" lvl="0" indent="-80996" algn="l" defTabSz="514386" rtl="0" eaLnBrk="1" fontAlgn="auto" latinLnBrk="0" hangingPunct="1">
              <a:lnSpc>
                <a:spcPts val="975"/>
              </a:lnSpc>
              <a:spcBef>
                <a:spcPts val="750"/>
              </a:spcBef>
              <a:spcAft>
                <a:spcPts val="0"/>
              </a:spcAft>
              <a:buClrTx/>
              <a:buSzTx/>
              <a:buFont typeface="Arial" charset="0"/>
              <a:buChar char="•"/>
              <a:tabLst/>
              <a:defRPr/>
            </a:pPr>
            <a:r>
              <a:rPr lang="en-GB" noProof="0"/>
              <a:t>Add text</a:t>
            </a:r>
          </a:p>
          <a:p>
            <a:pPr marL="80996" lvl="0" indent="-80996" algn="l" defTabSz="514386" rtl="0" eaLnBrk="1" latinLnBrk="0" hangingPunct="1">
              <a:lnSpc>
                <a:spcPts val="975"/>
              </a:lnSpc>
              <a:buFont typeface="Arial" charset="0"/>
              <a:buChar char="•"/>
            </a:pPr>
            <a:endParaRPr lang="en-GB" noProof="0"/>
          </a:p>
        </p:txBody>
      </p:sp>
    </p:spTree>
  </p:cSld>
  <p:clrMapOvr>
    <a:masterClrMapping/>
  </p:clrMapOvr>
  <p:extLst>
    <p:ext uri="{DCECCB84-F9BA-43D5-87BE-67443E8EF086}">
      <p15:sldGuideLst xmlns:p15="http://schemas.microsoft.com/office/powerpoint/2012/main">
        <p15:guide id="1" pos="5534"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 Process slide - White">
    <p:spTree>
      <p:nvGrpSpPr>
        <p:cNvPr id="1" name=""/>
        <p:cNvGrpSpPr/>
        <p:nvPr/>
      </p:nvGrpSpPr>
      <p:grpSpPr>
        <a:xfrm>
          <a:off x="0" y="0"/>
          <a:ext cx="0" cy="0"/>
          <a:chOff x="0" y="0"/>
          <a:chExt cx="0" cy="0"/>
        </a:xfrm>
      </p:grpSpPr>
      <p:sp>
        <p:nvSpPr>
          <p:cNvPr id="14" name="Slide Number Placeholder 5">
            <a:extLst>
              <a:ext uri="{FF2B5EF4-FFF2-40B4-BE49-F238E27FC236}">
                <a16:creationId xmlns:a16="http://schemas.microsoft.com/office/drawing/2014/main" id="{D9F47391-4AC0-4F7E-BFA1-6D69FD784378}"/>
              </a:ext>
            </a:extLst>
          </p:cNvPr>
          <p:cNvSpPr>
            <a:spLocks noGrp="1"/>
          </p:cNvSpPr>
          <p:nvPr>
            <p:ph type="sldNum" sz="quarter" idx="4"/>
          </p:nvPr>
        </p:nvSpPr>
        <p:spPr>
          <a:xfrm>
            <a:off x="6678800" y="5387368"/>
            <a:ext cx="2057400" cy="192026"/>
          </a:xfrm>
          <a:prstGeom prst="rect">
            <a:avLst/>
          </a:prstGeom>
        </p:spPr>
        <p:txBody>
          <a:bodyPr vert="horz" lIns="91440" tIns="45720" rIns="91440" bIns="45720" rtlCol="0" anchor="ctr"/>
          <a:lstStyle>
            <a:lvl1pPr algn="r">
              <a:defRPr sz="900" baseline="0">
                <a:solidFill>
                  <a:schemeClr val="tx1"/>
                </a:solidFill>
              </a:defRPr>
            </a:lvl1pPr>
          </a:lstStyle>
          <a:p>
            <a:fld id="{28F7F04C-F568-F649-A2AE-EA61C66B69B4}" type="slidenum">
              <a:rPr lang="en-GB" noProof="0" smtClean="0"/>
              <a:pPr/>
              <a:t>‹#›</a:t>
            </a:fld>
            <a:endParaRPr lang="en-GB" noProof="0"/>
          </a:p>
        </p:txBody>
      </p:sp>
      <p:sp>
        <p:nvSpPr>
          <p:cNvPr id="16" name="Date Placeholder 3">
            <a:extLst>
              <a:ext uri="{FF2B5EF4-FFF2-40B4-BE49-F238E27FC236}">
                <a16:creationId xmlns:a16="http://schemas.microsoft.com/office/drawing/2014/main" id="{FEF0705C-E100-4768-B5FA-237B27E15CFD}"/>
              </a:ext>
            </a:extLst>
          </p:cNvPr>
          <p:cNvSpPr>
            <a:spLocks noGrp="1"/>
          </p:cNvSpPr>
          <p:nvPr>
            <p:ph type="dt" sz="half" idx="25"/>
          </p:nvPr>
        </p:nvSpPr>
        <p:spPr>
          <a:xfrm>
            <a:off x="6678800" y="5191935"/>
            <a:ext cx="2057400" cy="195432"/>
          </a:xfrm>
          <a:prstGeom prst="rect">
            <a:avLst/>
          </a:prstGeom>
        </p:spPr>
        <p:txBody>
          <a:bodyPr vert="horz" lIns="91440" tIns="45720" rIns="91440" bIns="45720" rtlCol="0" anchor="ctr"/>
          <a:lstStyle>
            <a:lvl1pPr algn="r">
              <a:defRPr sz="900" baseline="0">
                <a:solidFill>
                  <a:schemeClr val="tx1"/>
                </a:solidFill>
              </a:defRPr>
            </a:lvl1pPr>
          </a:lstStyle>
          <a:p>
            <a:r>
              <a:rPr lang="en-GB" noProof="0"/>
              <a:t>dd.mm.yyyy</a:t>
            </a:r>
          </a:p>
        </p:txBody>
      </p:sp>
      <p:sp>
        <p:nvSpPr>
          <p:cNvPr id="17" name="Alatunnisteen paikkamerkki 1">
            <a:extLst>
              <a:ext uri="{FF2B5EF4-FFF2-40B4-BE49-F238E27FC236}">
                <a16:creationId xmlns:a16="http://schemas.microsoft.com/office/drawing/2014/main" id="{84C2D171-9BD9-4BE0-A001-56E7273902C0}"/>
              </a:ext>
            </a:extLst>
          </p:cNvPr>
          <p:cNvSpPr>
            <a:spLocks noGrp="1"/>
          </p:cNvSpPr>
          <p:nvPr>
            <p:ph type="ftr" sz="quarter" idx="3"/>
          </p:nvPr>
        </p:nvSpPr>
        <p:spPr>
          <a:xfrm>
            <a:off x="3028950" y="5388000"/>
            <a:ext cx="3086100" cy="192000"/>
          </a:xfrm>
          <a:prstGeom prst="rect">
            <a:avLst/>
          </a:prstGeom>
        </p:spPr>
        <p:txBody>
          <a:bodyPr vert="horz" lIns="91440" tIns="45720" rIns="91440" bIns="45720" rtlCol="0" anchor="ctr"/>
          <a:lstStyle>
            <a:lvl1pPr algn="ctr">
              <a:defRPr sz="900">
                <a:solidFill>
                  <a:schemeClr val="tx1"/>
                </a:solidFill>
              </a:defRPr>
            </a:lvl1pPr>
          </a:lstStyle>
          <a:p>
            <a:r>
              <a:rPr lang="en-GB" noProof="0"/>
              <a:t>Your text here</a:t>
            </a:r>
          </a:p>
        </p:txBody>
      </p:sp>
      <p:sp>
        <p:nvSpPr>
          <p:cNvPr id="11" name="Text Placeholder 3"/>
          <p:cNvSpPr>
            <a:spLocks noGrp="1"/>
          </p:cNvSpPr>
          <p:nvPr>
            <p:ph type="body" sz="half" idx="10" hasCustomPrompt="1"/>
          </p:nvPr>
        </p:nvSpPr>
        <p:spPr>
          <a:xfrm>
            <a:off x="287363" y="215768"/>
            <a:ext cx="8497093" cy="1262979"/>
          </a:xfrm>
          <a:prstGeom prst="rect">
            <a:avLst/>
          </a:prstGeom>
        </p:spPr>
        <p:txBody>
          <a:bodyPr lIns="0" tIns="0" rIns="0" bIns="0"/>
          <a:lstStyle>
            <a:lvl1pPr marL="0" indent="0">
              <a:lnSpc>
                <a:spcPct val="100000"/>
              </a:lnSpc>
              <a:buNone/>
              <a:defRPr sz="4000" b="1" baseline="0">
                <a:solidFill>
                  <a:schemeClr val="tx1"/>
                </a:solidFill>
              </a:defRPr>
            </a:lvl1pPr>
            <a:lvl2pPr marL="342866" indent="0">
              <a:buNone/>
              <a:defRPr sz="1050"/>
            </a:lvl2pPr>
            <a:lvl3pPr marL="685733" indent="0">
              <a:buNone/>
              <a:defRPr sz="9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Body slide title</a:t>
            </a:r>
          </a:p>
        </p:txBody>
      </p:sp>
      <p:pic>
        <p:nvPicPr>
          <p:cNvPr id="19" name="Kuva 18">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823410"/>
            <a:ext cx="2073704" cy="856800"/>
          </a:xfrm>
          <a:prstGeom prst="rect">
            <a:avLst/>
          </a:prstGeom>
        </p:spPr>
      </p:pic>
      <p:sp>
        <p:nvSpPr>
          <p:cNvPr id="18" name="Text Placeholder 3">
            <a:extLst>
              <a:ext uri="{FF2B5EF4-FFF2-40B4-BE49-F238E27FC236}">
                <a16:creationId xmlns:a16="http://schemas.microsoft.com/office/drawing/2014/main" id="{84B72183-4D42-482E-B4DE-D814A279E4D3}"/>
              </a:ext>
            </a:extLst>
          </p:cNvPr>
          <p:cNvSpPr>
            <a:spLocks noGrp="1"/>
          </p:cNvSpPr>
          <p:nvPr>
            <p:ph type="body" sz="half" idx="2" hasCustomPrompt="1"/>
          </p:nvPr>
        </p:nvSpPr>
        <p:spPr>
          <a:xfrm>
            <a:off x="294254" y="2760239"/>
            <a:ext cx="1539000" cy="2144463"/>
          </a:xfrm>
          <a:prstGeom prst="rect">
            <a:avLst/>
          </a:prstGeom>
        </p:spPr>
        <p:txBody>
          <a:bodyPr lIns="0" tIns="0" rIns="0" bIns="0"/>
          <a:lstStyle>
            <a:lvl1pPr marL="0" marR="0" indent="0" algn="l" defTabSz="685733" rtl="0" eaLnBrk="1" fontAlgn="auto" latinLnBrk="0" hangingPunct="1">
              <a:lnSpc>
                <a:spcPct val="100000"/>
              </a:lnSpc>
              <a:spcBef>
                <a:spcPts val="750"/>
              </a:spcBef>
              <a:spcAft>
                <a:spcPts val="0"/>
              </a:spcAft>
              <a:buClrTx/>
              <a:buSzTx/>
              <a:buFont typeface="Arial"/>
              <a:buNone/>
              <a:tabLst/>
              <a:defRPr lang="en-GB" sz="1400" b="1" smtClean="0"/>
            </a:lvl1pPr>
            <a:lvl2pPr marL="342866" indent="0">
              <a:buNone/>
              <a:defRPr sz="1050"/>
            </a:lvl2pPr>
            <a:lvl3pPr marL="685733" indent="0">
              <a:buNone/>
              <a:defRPr sz="9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Point 1</a:t>
            </a:r>
          </a:p>
        </p:txBody>
      </p:sp>
      <p:sp>
        <p:nvSpPr>
          <p:cNvPr id="20" name="Text Placeholder 3">
            <a:extLst>
              <a:ext uri="{FF2B5EF4-FFF2-40B4-BE49-F238E27FC236}">
                <a16:creationId xmlns:a16="http://schemas.microsoft.com/office/drawing/2014/main" id="{5024D431-7E4E-4628-AB13-0C1B378E7F2D}"/>
              </a:ext>
            </a:extLst>
          </p:cNvPr>
          <p:cNvSpPr>
            <a:spLocks noGrp="1"/>
          </p:cNvSpPr>
          <p:nvPr>
            <p:ph type="body" sz="half" idx="21" hasCustomPrompt="1"/>
          </p:nvPr>
        </p:nvSpPr>
        <p:spPr>
          <a:xfrm>
            <a:off x="2048379" y="2760240"/>
            <a:ext cx="1539000" cy="2160000"/>
          </a:xfrm>
          <a:prstGeom prst="rect">
            <a:avLst/>
          </a:prstGeom>
        </p:spPr>
        <p:txBody>
          <a:bodyPr lIns="0" tIns="0" rIns="0" bIns="0"/>
          <a:lstStyle>
            <a:lvl1pPr marL="0" marR="0" indent="0" algn="l" defTabSz="685733" rtl="0" eaLnBrk="1" fontAlgn="auto" latinLnBrk="0" hangingPunct="1">
              <a:lnSpc>
                <a:spcPct val="100000"/>
              </a:lnSpc>
              <a:spcBef>
                <a:spcPts val="750"/>
              </a:spcBef>
              <a:spcAft>
                <a:spcPts val="0"/>
              </a:spcAft>
              <a:buClrTx/>
              <a:buSzTx/>
              <a:buFont typeface="Arial"/>
              <a:buNone/>
              <a:tabLst/>
              <a:defRPr lang="en-GB" sz="1400" b="1" smtClean="0"/>
            </a:lvl1pPr>
            <a:lvl2pPr marL="342866" indent="0">
              <a:buNone/>
              <a:defRPr sz="1050"/>
            </a:lvl2pPr>
            <a:lvl3pPr marL="685733" indent="0">
              <a:buNone/>
              <a:defRPr sz="9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Point 2</a:t>
            </a:r>
          </a:p>
        </p:txBody>
      </p:sp>
      <p:sp>
        <p:nvSpPr>
          <p:cNvPr id="21" name="Text Placeholder 3">
            <a:extLst>
              <a:ext uri="{FF2B5EF4-FFF2-40B4-BE49-F238E27FC236}">
                <a16:creationId xmlns:a16="http://schemas.microsoft.com/office/drawing/2014/main" id="{1A099528-46CF-4D76-B994-C91452CA2F28}"/>
              </a:ext>
            </a:extLst>
          </p:cNvPr>
          <p:cNvSpPr>
            <a:spLocks noGrp="1"/>
          </p:cNvSpPr>
          <p:nvPr>
            <p:ph type="body" sz="half" idx="22" hasCustomPrompt="1"/>
          </p:nvPr>
        </p:nvSpPr>
        <p:spPr>
          <a:xfrm>
            <a:off x="3788504" y="2760239"/>
            <a:ext cx="1539000" cy="2160000"/>
          </a:xfrm>
          <a:prstGeom prst="rect">
            <a:avLst/>
          </a:prstGeom>
        </p:spPr>
        <p:txBody>
          <a:bodyPr lIns="0" tIns="0" rIns="0" bIns="0"/>
          <a:lstStyle>
            <a:lvl1pPr marL="0" marR="0" indent="0" algn="l" defTabSz="685733" rtl="0" eaLnBrk="1" fontAlgn="auto" latinLnBrk="0" hangingPunct="1">
              <a:lnSpc>
                <a:spcPct val="100000"/>
              </a:lnSpc>
              <a:spcBef>
                <a:spcPts val="750"/>
              </a:spcBef>
              <a:spcAft>
                <a:spcPts val="0"/>
              </a:spcAft>
              <a:buClrTx/>
              <a:buSzTx/>
              <a:buFont typeface="Arial"/>
              <a:buNone/>
              <a:tabLst/>
              <a:defRPr lang="en-GB" sz="1400" b="1" smtClean="0"/>
            </a:lvl1pPr>
            <a:lvl2pPr marL="342866" indent="0">
              <a:buNone/>
              <a:defRPr sz="1050"/>
            </a:lvl2pPr>
            <a:lvl3pPr marL="685733" indent="0">
              <a:buNone/>
              <a:defRPr sz="9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Point 3</a:t>
            </a:r>
          </a:p>
        </p:txBody>
      </p:sp>
      <p:sp>
        <p:nvSpPr>
          <p:cNvPr id="22" name="Text Placeholder 3">
            <a:extLst>
              <a:ext uri="{FF2B5EF4-FFF2-40B4-BE49-F238E27FC236}">
                <a16:creationId xmlns:a16="http://schemas.microsoft.com/office/drawing/2014/main" id="{766B8669-98AE-401D-8A6E-FE7DECB7C16E}"/>
              </a:ext>
            </a:extLst>
          </p:cNvPr>
          <p:cNvSpPr>
            <a:spLocks noGrp="1"/>
          </p:cNvSpPr>
          <p:nvPr>
            <p:ph type="body" sz="half" idx="23" hasCustomPrompt="1"/>
          </p:nvPr>
        </p:nvSpPr>
        <p:spPr>
          <a:xfrm>
            <a:off x="5519300" y="2760239"/>
            <a:ext cx="1539000" cy="2160000"/>
          </a:xfrm>
          <a:prstGeom prst="rect">
            <a:avLst/>
          </a:prstGeom>
        </p:spPr>
        <p:txBody>
          <a:bodyPr lIns="0" tIns="0" rIns="0" bIns="0"/>
          <a:lstStyle>
            <a:lvl1pPr marL="0" marR="0" indent="0" algn="l" defTabSz="685733" rtl="0" eaLnBrk="1" fontAlgn="auto" latinLnBrk="0" hangingPunct="1">
              <a:lnSpc>
                <a:spcPct val="100000"/>
              </a:lnSpc>
              <a:spcBef>
                <a:spcPts val="750"/>
              </a:spcBef>
              <a:spcAft>
                <a:spcPts val="0"/>
              </a:spcAft>
              <a:buClrTx/>
              <a:buSzTx/>
              <a:buFont typeface="Arial"/>
              <a:buNone/>
              <a:tabLst/>
              <a:defRPr lang="en-GB" sz="1400" b="1" smtClean="0"/>
            </a:lvl1pPr>
            <a:lvl2pPr marL="342866" indent="0">
              <a:buNone/>
              <a:defRPr sz="1050"/>
            </a:lvl2pPr>
            <a:lvl3pPr marL="685733" indent="0">
              <a:buNone/>
              <a:defRPr sz="9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Point 4</a:t>
            </a:r>
          </a:p>
        </p:txBody>
      </p:sp>
      <p:sp>
        <p:nvSpPr>
          <p:cNvPr id="23" name="Text Placeholder 3">
            <a:extLst>
              <a:ext uri="{FF2B5EF4-FFF2-40B4-BE49-F238E27FC236}">
                <a16:creationId xmlns:a16="http://schemas.microsoft.com/office/drawing/2014/main" id="{1B86F51F-A123-4303-B058-63EA517D44A8}"/>
              </a:ext>
            </a:extLst>
          </p:cNvPr>
          <p:cNvSpPr>
            <a:spLocks noGrp="1"/>
          </p:cNvSpPr>
          <p:nvPr>
            <p:ph type="body" sz="half" idx="24" hasCustomPrompt="1"/>
          </p:nvPr>
        </p:nvSpPr>
        <p:spPr>
          <a:xfrm>
            <a:off x="7245431" y="2760238"/>
            <a:ext cx="1539000" cy="2160000"/>
          </a:xfrm>
          <a:prstGeom prst="rect">
            <a:avLst/>
          </a:prstGeom>
        </p:spPr>
        <p:txBody>
          <a:bodyPr lIns="0" tIns="0" rIns="0" bIns="0"/>
          <a:lstStyle>
            <a:lvl1pPr marL="0" marR="0" indent="0" algn="l" defTabSz="685733" rtl="0" eaLnBrk="1" fontAlgn="auto" latinLnBrk="0" hangingPunct="1">
              <a:lnSpc>
                <a:spcPct val="100000"/>
              </a:lnSpc>
              <a:spcBef>
                <a:spcPts val="750"/>
              </a:spcBef>
              <a:spcAft>
                <a:spcPts val="0"/>
              </a:spcAft>
              <a:buClrTx/>
              <a:buSzTx/>
              <a:buFont typeface="Arial"/>
              <a:buNone/>
              <a:tabLst/>
              <a:defRPr lang="en-GB" sz="1400" b="1" smtClean="0"/>
            </a:lvl1pPr>
            <a:lvl2pPr marL="342866" indent="0">
              <a:buNone/>
              <a:defRPr sz="1050"/>
            </a:lvl2pPr>
            <a:lvl3pPr marL="685733" indent="0">
              <a:buNone/>
              <a:defRPr sz="9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Point 4</a:t>
            </a:r>
          </a:p>
        </p:txBody>
      </p:sp>
      <p:sp>
        <p:nvSpPr>
          <p:cNvPr id="25" name="Text Placeholder 23">
            <a:extLst>
              <a:ext uri="{FF2B5EF4-FFF2-40B4-BE49-F238E27FC236}">
                <a16:creationId xmlns:a16="http://schemas.microsoft.com/office/drawing/2014/main" id="{3CCEFBD9-9725-44AD-B531-1F6A0D20446E}"/>
              </a:ext>
            </a:extLst>
          </p:cNvPr>
          <p:cNvSpPr>
            <a:spLocks noGrp="1"/>
          </p:cNvSpPr>
          <p:nvPr>
            <p:ph type="body" sz="quarter" idx="16" hasCustomPrompt="1"/>
          </p:nvPr>
        </p:nvSpPr>
        <p:spPr>
          <a:xfrm>
            <a:off x="505754" y="1472400"/>
            <a:ext cx="1116000" cy="1116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bg1"/>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386"/>
            <a:r>
              <a:rPr lang="en-GB" noProof="0"/>
              <a:t>1</a:t>
            </a:r>
          </a:p>
        </p:txBody>
      </p:sp>
      <p:sp>
        <p:nvSpPr>
          <p:cNvPr id="30" name="Text Placeholder 23">
            <a:extLst>
              <a:ext uri="{FF2B5EF4-FFF2-40B4-BE49-F238E27FC236}">
                <a16:creationId xmlns:a16="http://schemas.microsoft.com/office/drawing/2014/main" id="{3AA9377D-5653-4D0F-8330-07E7AD604332}"/>
              </a:ext>
            </a:extLst>
          </p:cNvPr>
          <p:cNvSpPr>
            <a:spLocks noGrp="1"/>
          </p:cNvSpPr>
          <p:nvPr>
            <p:ph type="body" sz="quarter" idx="17" hasCustomPrompt="1"/>
          </p:nvPr>
        </p:nvSpPr>
        <p:spPr>
          <a:xfrm>
            <a:off x="2259879" y="1472400"/>
            <a:ext cx="1116000" cy="1116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bg1"/>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386"/>
            <a:r>
              <a:rPr lang="en-GB" noProof="0"/>
              <a:t>2</a:t>
            </a:r>
          </a:p>
        </p:txBody>
      </p:sp>
      <p:sp>
        <p:nvSpPr>
          <p:cNvPr id="31" name="Text Placeholder 23">
            <a:extLst>
              <a:ext uri="{FF2B5EF4-FFF2-40B4-BE49-F238E27FC236}">
                <a16:creationId xmlns:a16="http://schemas.microsoft.com/office/drawing/2014/main" id="{835225AC-830B-4E03-AE4B-1FF98AEFA162}"/>
              </a:ext>
            </a:extLst>
          </p:cNvPr>
          <p:cNvSpPr>
            <a:spLocks noGrp="1"/>
          </p:cNvSpPr>
          <p:nvPr>
            <p:ph type="body" sz="quarter" idx="18" hasCustomPrompt="1"/>
          </p:nvPr>
        </p:nvSpPr>
        <p:spPr>
          <a:xfrm>
            <a:off x="4000004" y="1472400"/>
            <a:ext cx="1116000" cy="1116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bg1"/>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386"/>
            <a:r>
              <a:rPr lang="en-GB" noProof="0"/>
              <a:t>3</a:t>
            </a:r>
          </a:p>
        </p:txBody>
      </p:sp>
      <p:sp>
        <p:nvSpPr>
          <p:cNvPr id="32" name="Text Placeholder 23">
            <a:extLst>
              <a:ext uri="{FF2B5EF4-FFF2-40B4-BE49-F238E27FC236}">
                <a16:creationId xmlns:a16="http://schemas.microsoft.com/office/drawing/2014/main" id="{9335F79D-92E0-4B5F-AAC8-2B6656DB1E60}"/>
              </a:ext>
            </a:extLst>
          </p:cNvPr>
          <p:cNvSpPr>
            <a:spLocks noGrp="1"/>
          </p:cNvSpPr>
          <p:nvPr>
            <p:ph type="body" sz="quarter" idx="19" hasCustomPrompt="1"/>
          </p:nvPr>
        </p:nvSpPr>
        <p:spPr>
          <a:xfrm>
            <a:off x="5730800" y="1472400"/>
            <a:ext cx="1116000" cy="1116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bg1"/>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386"/>
            <a:r>
              <a:rPr lang="en-GB" noProof="0"/>
              <a:t>4</a:t>
            </a:r>
          </a:p>
        </p:txBody>
      </p:sp>
      <p:sp>
        <p:nvSpPr>
          <p:cNvPr id="38" name="Text Placeholder 23">
            <a:extLst>
              <a:ext uri="{FF2B5EF4-FFF2-40B4-BE49-F238E27FC236}">
                <a16:creationId xmlns:a16="http://schemas.microsoft.com/office/drawing/2014/main" id="{87AF65E6-5944-4015-86D5-365D20471993}"/>
              </a:ext>
            </a:extLst>
          </p:cNvPr>
          <p:cNvSpPr>
            <a:spLocks noGrp="1"/>
          </p:cNvSpPr>
          <p:nvPr>
            <p:ph type="body" sz="quarter" idx="20" hasCustomPrompt="1"/>
          </p:nvPr>
        </p:nvSpPr>
        <p:spPr>
          <a:xfrm>
            <a:off x="7456931" y="1472400"/>
            <a:ext cx="1116000" cy="1116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bg1"/>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386"/>
            <a:r>
              <a:rPr lang="en-GB" noProof="0"/>
              <a:t>5</a:t>
            </a:r>
          </a:p>
        </p:txBody>
      </p:sp>
    </p:spTree>
    <p:extLst>
      <p:ext uri="{BB962C8B-B14F-4D97-AF65-F5344CB8AC3E}">
        <p14:creationId xmlns:p14="http://schemas.microsoft.com/office/powerpoint/2010/main" val="4012048773"/>
      </p:ext>
    </p:extLst>
  </p:cSld>
  <p:clrMapOvr>
    <a:masterClrMapping/>
  </p:clrMapOvr>
  <p:extLst>
    <p:ext uri="{DCECCB84-F9BA-43D5-87BE-67443E8EF086}">
      <p15:sldGuideLst xmlns:p15="http://schemas.microsoft.com/office/powerpoint/2012/main">
        <p15:guide id="1" pos="5534"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 Closing slide - Social media icons">
    <p:spTree>
      <p:nvGrpSpPr>
        <p:cNvPr id="1" name=""/>
        <p:cNvGrpSpPr/>
        <p:nvPr/>
      </p:nvGrpSpPr>
      <p:grpSpPr>
        <a:xfrm>
          <a:off x="0" y="0"/>
          <a:ext cx="0" cy="0"/>
          <a:chOff x="0" y="0"/>
          <a:chExt cx="0" cy="0"/>
        </a:xfrm>
      </p:grpSpPr>
      <p:sp>
        <p:nvSpPr>
          <p:cNvPr id="5" name="Rectangle 4"/>
          <p:cNvSpPr/>
          <p:nvPr userDrawn="1"/>
        </p:nvSpPr>
        <p:spPr>
          <a:xfrm>
            <a:off x="-16450" y="0"/>
            <a:ext cx="9160449" cy="5715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620" noProof="0"/>
          </a:p>
        </p:txBody>
      </p:sp>
      <p:sp>
        <p:nvSpPr>
          <p:cNvPr id="12" name="Otsikko 1">
            <a:hlinkClick r:id="rId2"/>
          </p:cNvPr>
          <p:cNvSpPr txBox="1">
            <a:spLocks/>
          </p:cNvSpPr>
          <p:nvPr userDrawn="1"/>
        </p:nvSpPr>
        <p:spPr>
          <a:xfrm>
            <a:off x="3717368" y="3964834"/>
            <a:ext cx="1709289" cy="404836"/>
          </a:xfrm>
          <a:prstGeom prst="rect">
            <a:avLst/>
          </a:prstGeom>
        </p:spPr>
        <p:txBody>
          <a:bodyPr lIns="0" tIns="0" rIns="0" bIns="0" anchor="t" anchorCtr="0">
            <a:noAutofit/>
          </a:bodyPr>
          <a:lstStyle>
            <a:lvl1pPr algn="l" defTabSz="457200" rtl="0" eaLnBrk="0" fontAlgn="base" hangingPunct="0">
              <a:lnSpc>
                <a:spcPct val="85000"/>
              </a:lnSpc>
              <a:spcBef>
                <a:spcPct val="0"/>
              </a:spcBef>
              <a:spcAft>
                <a:spcPct val="0"/>
              </a:spcAft>
              <a:defRPr sz="3600" b="1" kern="1200" spc="-100">
                <a:solidFill>
                  <a:srgbClr val="FFFFFF"/>
                </a:solidFill>
                <a:latin typeface="+mj-lt"/>
                <a:ea typeface="ＭＳ Ｐゴシック" charset="0"/>
                <a:cs typeface="MS PGothic" pitchFamily="34" charset="-128"/>
              </a:defRPr>
            </a:lvl1pPr>
            <a:lvl2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a:lstStyle>
          <a:p>
            <a:pPr algn="ctr"/>
            <a:r>
              <a:rPr lang="en-GB" sz="1800" spc="0" baseline="0" noProof="0">
                <a:solidFill>
                  <a:schemeClr val="tx1"/>
                </a:solidFill>
                <a:latin typeface="Arial"/>
                <a:cs typeface="Arial"/>
              </a:rPr>
              <a:t>aalto.fi</a:t>
            </a:r>
          </a:p>
        </p:txBody>
      </p:sp>
      <p:sp>
        <p:nvSpPr>
          <p:cNvPr id="16" name="Tekstin paikkamerkki 2">
            <a:extLst>
              <a:ext uri="{FF2B5EF4-FFF2-40B4-BE49-F238E27FC236}">
                <a16:creationId xmlns:a16="http://schemas.microsoft.com/office/drawing/2014/main" id="{B67CF44B-9D5D-46DC-B676-986416FB8384}"/>
              </a:ext>
            </a:extLst>
          </p:cNvPr>
          <p:cNvSpPr>
            <a:spLocks noGrp="1"/>
          </p:cNvSpPr>
          <p:nvPr userDrawn="1">
            <p:ph type="body" sz="quarter" idx="10" hasCustomPrompt="1"/>
          </p:nvPr>
        </p:nvSpPr>
        <p:spPr>
          <a:xfrm>
            <a:off x="1576400" y="1516282"/>
            <a:ext cx="5995987" cy="1451219"/>
          </a:xfrm>
          <a:prstGeom prst="rect">
            <a:avLst/>
          </a:prstGeom>
        </p:spPr>
        <p:txBody>
          <a:bodyPr anchor="b" anchorCtr="0"/>
          <a:lstStyle>
            <a:lvl1pPr marL="0" indent="0" algn="ctr">
              <a:lnSpc>
                <a:spcPct val="100000"/>
              </a:lnSpc>
              <a:buNone/>
              <a:defRPr sz="4000" b="1">
                <a:solidFill>
                  <a:schemeClr val="tx1"/>
                </a:solidFill>
                <a:latin typeface="+mj-lt"/>
              </a:defRPr>
            </a:lvl1pPr>
            <a:lvl2pPr marL="342866" indent="0">
              <a:buNone/>
              <a:defRPr/>
            </a:lvl2pPr>
          </a:lstStyle>
          <a:p>
            <a:pPr lvl="0"/>
            <a:r>
              <a:rPr lang="en-GB" noProof="0"/>
              <a:t>Add text</a:t>
            </a:r>
          </a:p>
        </p:txBody>
      </p:sp>
      <p:pic>
        <p:nvPicPr>
          <p:cNvPr id="4" name="Kuva 3">
            <a:extLst>
              <a:ext uri="{FF2B5EF4-FFF2-40B4-BE49-F238E27FC236}">
                <a16:creationId xmlns:a16="http://schemas.microsoft.com/office/drawing/2014/main" id="{FF94320B-1A3F-4013-829D-4202AB35739D}"/>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0" y="4006210"/>
            <a:ext cx="1886823" cy="1674000"/>
          </a:xfrm>
          <a:prstGeom prst="rect">
            <a:avLst/>
          </a:prstGeom>
        </p:spPr>
      </p:pic>
      <p:pic>
        <p:nvPicPr>
          <p:cNvPr id="13" name="Picture 28">
            <a:hlinkClick r:id="rId4"/>
            <a:extLst>
              <a:ext uri="{FF2B5EF4-FFF2-40B4-BE49-F238E27FC236}">
                <a16:creationId xmlns:a16="http://schemas.microsoft.com/office/drawing/2014/main" id="{9CA840A3-034E-4929-B28E-AF112F02311C}"/>
              </a:ext>
            </a:extLst>
          </p:cNvPr>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a:xfrm>
            <a:off x="3072065" y="3012528"/>
            <a:ext cx="419100" cy="419100"/>
          </a:xfrm>
          <a:prstGeom prst="rect">
            <a:avLst/>
          </a:prstGeom>
        </p:spPr>
      </p:pic>
      <p:pic>
        <p:nvPicPr>
          <p:cNvPr id="14" name="Picture 29">
            <a:hlinkClick r:id="rId6"/>
            <a:extLst>
              <a:ext uri="{FF2B5EF4-FFF2-40B4-BE49-F238E27FC236}">
                <a16:creationId xmlns:a16="http://schemas.microsoft.com/office/drawing/2014/main" id="{B9EAEAD6-9ADE-4826-98B9-FD651EF45F9D}"/>
              </a:ext>
            </a:extLst>
          </p:cNvPr>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3586316" y="3012528"/>
            <a:ext cx="419100" cy="419100"/>
          </a:xfrm>
          <a:prstGeom prst="rect">
            <a:avLst/>
          </a:prstGeom>
        </p:spPr>
      </p:pic>
      <p:pic>
        <p:nvPicPr>
          <p:cNvPr id="15" name="Picture 30">
            <a:hlinkClick r:id="rId8"/>
            <a:extLst>
              <a:ext uri="{FF2B5EF4-FFF2-40B4-BE49-F238E27FC236}">
                <a16:creationId xmlns:a16="http://schemas.microsoft.com/office/drawing/2014/main" id="{A5CAD8FB-1951-490E-8C8A-F4009BB6F9BB}"/>
              </a:ext>
            </a:extLst>
          </p:cNvPr>
          <p:cNvPicPr>
            <a:picLocks noChangeAspect="1"/>
          </p:cNvPicPr>
          <p:nvPr userDrawn="1"/>
        </p:nvPicPr>
        <p:blipFill>
          <a:blip r:embed="rId9" cstate="print">
            <a:extLst>
              <a:ext uri="{28A0092B-C50C-407E-A947-70E740481C1C}">
                <a14:useLocalDpi xmlns:a14="http://schemas.microsoft.com/office/drawing/2010/main"/>
              </a:ext>
            </a:extLst>
          </a:blip>
          <a:stretch>
            <a:fillRect/>
          </a:stretch>
        </p:blipFill>
        <p:spPr>
          <a:xfrm>
            <a:off x="4100567" y="3012528"/>
            <a:ext cx="419100" cy="419100"/>
          </a:xfrm>
          <a:prstGeom prst="rect">
            <a:avLst/>
          </a:prstGeom>
        </p:spPr>
      </p:pic>
      <p:pic>
        <p:nvPicPr>
          <p:cNvPr id="17" name="Picture 31">
            <a:hlinkClick r:id="rId10"/>
            <a:extLst>
              <a:ext uri="{FF2B5EF4-FFF2-40B4-BE49-F238E27FC236}">
                <a16:creationId xmlns:a16="http://schemas.microsoft.com/office/drawing/2014/main" id="{345539DB-AF72-4BFA-9D6C-D594C6378C39}"/>
              </a:ext>
            </a:extLst>
          </p:cNvPr>
          <p:cNvPicPr>
            <a:picLocks noChangeAspect="1"/>
          </p:cNvPicPr>
          <p:nvPr userDrawn="1"/>
        </p:nvPicPr>
        <p:blipFill>
          <a:blip r:embed="rId11" cstate="print">
            <a:extLst>
              <a:ext uri="{28A0092B-C50C-407E-A947-70E740481C1C}">
                <a14:useLocalDpi xmlns:a14="http://schemas.microsoft.com/office/drawing/2010/main"/>
              </a:ext>
            </a:extLst>
          </a:blip>
          <a:stretch>
            <a:fillRect/>
          </a:stretch>
        </p:blipFill>
        <p:spPr>
          <a:xfrm>
            <a:off x="4614818" y="3012528"/>
            <a:ext cx="419100" cy="419100"/>
          </a:xfrm>
          <a:prstGeom prst="rect">
            <a:avLst/>
          </a:prstGeom>
        </p:spPr>
      </p:pic>
      <p:pic>
        <p:nvPicPr>
          <p:cNvPr id="18" name="Picture 32">
            <a:hlinkClick r:id="rId12"/>
            <a:extLst>
              <a:ext uri="{FF2B5EF4-FFF2-40B4-BE49-F238E27FC236}">
                <a16:creationId xmlns:a16="http://schemas.microsoft.com/office/drawing/2014/main" id="{95742D9D-5312-4566-AFFE-6D8D2ED045E0}"/>
              </a:ext>
            </a:extLst>
          </p:cNvPr>
          <p:cNvPicPr>
            <a:picLocks noChangeAspect="1"/>
          </p:cNvPicPr>
          <p:nvPr userDrawn="1"/>
        </p:nvPicPr>
        <p:blipFill>
          <a:blip r:embed="rId13" cstate="print">
            <a:extLst>
              <a:ext uri="{28A0092B-C50C-407E-A947-70E740481C1C}">
                <a14:useLocalDpi xmlns:a14="http://schemas.microsoft.com/office/drawing/2010/main"/>
              </a:ext>
            </a:extLst>
          </a:blip>
          <a:stretch>
            <a:fillRect/>
          </a:stretch>
        </p:blipFill>
        <p:spPr>
          <a:xfrm>
            <a:off x="5129069" y="2995568"/>
            <a:ext cx="419100" cy="419100"/>
          </a:xfrm>
          <a:prstGeom prst="rect">
            <a:avLst/>
          </a:prstGeom>
        </p:spPr>
      </p:pic>
      <p:pic>
        <p:nvPicPr>
          <p:cNvPr id="19" name="Picture 33">
            <a:hlinkClick r:id="rId14"/>
            <a:extLst>
              <a:ext uri="{FF2B5EF4-FFF2-40B4-BE49-F238E27FC236}">
                <a16:creationId xmlns:a16="http://schemas.microsoft.com/office/drawing/2014/main" id="{3E7D1935-A498-43D5-96AB-D4F688483DF7}"/>
              </a:ext>
            </a:extLst>
          </p:cNvPr>
          <p:cNvPicPr>
            <a:picLocks noChangeAspect="1"/>
          </p:cNvPicPr>
          <p:nvPr userDrawn="1"/>
        </p:nvPicPr>
        <p:blipFill>
          <a:blip r:embed="rId15" cstate="print">
            <a:extLst>
              <a:ext uri="{28A0092B-C50C-407E-A947-70E740481C1C}">
                <a14:useLocalDpi xmlns:a14="http://schemas.microsoft.com/office/drawing/2010/main"/>
              </a:ext>
            </a:extLst>
          </a:blip>
          <a:stretch>
            <a:fillRect/>
          </a:stretch>
        </p:blipFill>
        <p:spPr>
          <a:xfrm>
            <a:off x="5643319" y="2995568"/>
            <a:ext cx="419100" cy="419100"/>
          </a:xfrm>
          <a:prstGeom prst="rect">
            <a:avLst/>
          </a:prstGeom>
        </p:spPr>
      </p:pic>
    </p:spTree>
    <p:extLst>
      <p:ext uri="{BB962C8B-B14F-4D97-AF65-F5344CB8AC3E}">
        <p14:creationId xmlns:p14="http://schemas.microsoft.com/office/powerpoint/2010/main" val="63742777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Header Slide - Image ">
    <p:spTree>
      <p:nvGrpSpPr>
        <p:cNvPr id="1" name=""/>
        <p:cNvGrpSpPr/>
        <p:nvPr/>
      </p:nvGrpSpPr>
      <p:grpSpPr>
        <a:xfrm>
          <a:off x="0" y="0"/>
          <a:ext cx="0" cy="0"/>
          <a:chOff x="0" y="0"/>
          <a:chExt cx="0" cy="0"/>
        </a:xfrm>
      </p:grpSpPr>
      <p:sp>
        <p:nvSpPr>
          <p:cNvPr id="11" name="Rectangle 10"/>
          <p:cNvSpPr/>
          <p:nvPr userDrawn="1"/>
        </p:nvSpPr>
        <p:spPr>
          <a:xfrm>
            <a:off x="3" y="0"/>
            <a:ext cx="9144000" cy="5715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GB" sz="1013" noProof="0"/>
          </a:p>
        </p:txBody>
      </p:sp>
      <p:sp>
        <p:nvSpPr>
          <p:cNvPr id="9" name="Title 8"/>
          <p:cNvSpPr>
            <a:spLocks noGrp="1"/>
          </p:cNvSpPr>
          <p:nvPr>
            <p:ph type="title" hasCustomPrompt="1"/>
          </p:nvPr>
        </p:nvSpPr>
        <p:spPr>
          <a:xfrm>
            <a:off x="442403" y="996335"/>
            <a:ext cx="3869137" cy="634192"/>
          </a:xfrm>
          <a:prstGeom prst="rect">
            <a:avLst/>
          </a:prstGeom>
        </p:spPr>
        <p:txBody>
          <a:bodyPr lIns="0" tIns="0" rIns="0" bIns="0" anchor="b"/>
          <a:lstStyle>
            <a:lvl1pPr>
              <a:lnSpc>
                <a:spcPct val="100000"/>
              </a:lnSpc>
              <a:defRPr sz="4000" b="1" baseline="0">
                <a:solidFill>
                  <a:schemeClr val="tx1"/>
                </a:solidFill>
              </a:defRPr>
            </a:lvl1pPr>
          </a:lstStyle>
          <a:p>
            <a:r>
              <a:rPr lang="en-GB" noProof="0"/>
              <a:t>Headline</a:t>
            </a:r>
          </a:p>
        </p:txBody>
      </p:sp>
      <p:sp>
        <p:nvSpPr>
          <p:cNvPr id="13" name="Text Placeholder 3"/>
          <p:cNvSpPr>
            <a:spLocks noGrp="1"/>
          </p:cNvSpPr>
          <p:nvPr>
            <p:ph type="body" sz="half" idx="2" hasCustomPrompt="1"/>
          </p:nvPr>
        </p:nvSpPr>
        <p:spPr>
          <a:xfrm>
            <a:off x="442403" y="1979220"/>
            <a:ext cx="3869137" cy="390769"/>
          </a:xfrm>
          <a:prstGeom prst="rect">
            <a:avLst/>
          </a:prstGeom>
        </p:spPr>
        <p:txBody>
          <a:bodyPr lIns="0" tIns="0" rIns="0" bIns="0"/>
          <a:lstStyle>
            <a:lvl1pPr marL="0" indent="0">
              <a:lnSpc>
                <a:spcPct val="100000"/>
              </a:lnSpc>
              <a:buNone/>
              <a:defRPr sz="2800" b="1" i="0" baseline="0">
                <a:solidFill>
                  <a:schemeClr val="tx1"/>
                </a:solidFill>
                <a:latin typeface="arial" charset="0"/>
              </a:defRPr>
            </a:lvl1pPr>
            <a:lvl2pPr marL="342866" indent="0">
              <a:buNone/>
              <a:defRPr sz="1050"/>
            </a:lvl2pPr>
            <a:lvl3pPr marL="685733" indent="0">
              <a:buNone/>
              <a:defRPr sz="9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Sub Headline</a:t>
            </a:r>
          </a:p>
        </p:txBody>
      </p:sp>
      <p:sp>
        <p:nvSpPr>
          <p:cNvPr id="12" name="Text Placeholder 3"/>
          <p:cNvSpPr>
            <a:spLocks noGrp="1"/>
          </p:cNvSpPr>
          <p:nvPr>
            <p:ph type="body" sz="half" idx="11" hasCustomPrompt="1"/>
          </p:nvPr>
        </p:nvSpPr>
        <p:spPr>
          <a:xfrm>
            <a:off x="442403" y="3104594"/>
            <a:ext cx="3869137" cy="327132"/>
          </a:xfrm>
          <a:prstGeom prst="rect">
            <a:avLst/>
          </a:prstGeom>
        </p:spPr>
        <p:txBody>
          <a:bodyPr lIns="0" tIns="0" rIns="0" bIns="0"/>
          <a:lstStyle>
            <a:lvl1pPr marL="0" indent="0">
              <a:buNone/>
              <a:defRPr sz="1800" b="1" i="0" baseline="0">
                <a:solidFill>
                  <a:schemeClr val="tx1"/>
                </a:solidFill>
                <a:latin typeface="arial" charset="0"/>
              </a:defRPr>
            </a:lvl1pPr>
            <a:lvl2pPr marL="342866" indent="0">
              <a:buNone/>
              <a:defRPr sz="1050"/>
            </a:lvl2pPr>
            <a:lvl3pPr marL="685733" indent="0">
              <a:buNone/>
              <a:defRPr sz="9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Name</a:t>
            </a:r>
          </a:p>
        </p:txBody>
      </p:sp>
      <p:sp>
        <p:nvSpPr>
          <p:cNvPr id="16" name="Text Placeholder 3"/>
          <p:cNvSpPr>
            <a:spLocks noGrp="1"/>
          </p:cNvSpPr>
          <p:nvPr>
            <p:ph type="body" sz="half" idx="12" hasCustomPrompt="1"/>
          </p:nvPr>
        </p:nvSpPr>
        <p:spPr>
          <a:xfrm>
            <a:off x="442403" y="3431723"/>
            <a:ext cx="3869137" cy="360060"/>
          </a:xfrm>
          <a:prstGeom prst="rect">
            <a:avLst/>
          </a:prstGeom>
        </p:spPr>
        <p:txBody>
          <a:bodyPr lIns="0" tIns="0" rIns="0" bIns="0"/>
          <a:lstStyle>
            <a:lvl1pPr marL="0" indent="0">
              <a:buNone/>
              <a:defRPr sz="1800" b="1" i="0" baseline="0">
                <a:solidFill>
                  <a:schemeClr val="tx1"/>
                </a:solidFill>
                <a:latin typeface="arial" charset="0"/>
              </a:defRPr>
            </a:lvl1pPr>
            <a:lvl2pPr marL="342866" indent="0">
              <a:buNone/>
              <a:defRPr sz="1050"/>
            </a:lvl2pPr>
            <a:lvl3pPr marL="685733" indent="0">
              <a:buNone/>
              <a:defRPr sz="9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Date</a:t>
            </a:r>
          </a:p>
        </p:txBody>
      </p:sp>
      <p:sp>
        <p:nvSpPr>
          <p:cNvPr id="14" name="Picture Placeholder 2"/>
          <p:cNvSpPr>
            <a:spLocks noGrp="1"/>
          </p:cNvSpPr>
          <p:nvPr>
            <p:ph type="pic" idx="13" hasCustomPrompt="1"/>
          </p:nvPr>
        </p:nvSpPr>
        <p:spPr>
          <a:xfrm>
            <a:off x="4564419" y="0"/>
            <a:ext cx="4579582" cy="5715000"/>
          </a:xfrm>
          <a:prstGeom prst="rect">
            <a:avLst/>
          </a:prstGeom>
        </p:spPr>
        <p:txBody>
          <a:bodyPr/>
          <a:lstStyle>
            <a:lvl1pPr marL="0" marR="0" indent="0" algn="l" defTabSz="685733" rtl="0" eaLnBrk="1" fontAlgn="auto" latinLnBrk="0" hangingPunct="1">
              <a:lnSpc>
                <a:spcPct val="90000"/>
              </a:lnSpc>
              <a:spcBef>
                <a:spcPts val="750"/>
              </a:spcBef>
              <a:spcAft>
                <a:spcPts val="0"/>
              </a:spcAft>
              <a:buClrTx/>
              <a:buSzTx/>
              <a:buFont typeface="Arial"/>
              <a:buNone/>
              <a:tabLst/>
              <a:defRPr sz="2400" b="1" i="0" baseline="0">
                <a:solidFill>
                  <a:schemeClr val="bg1">
                    <a:alpha val="62000"/>
                  </a:schemeClr>
                </a:solidFill>
              </a:defRPr>
            </a:lvl1pPr>
            <a:lvl2pPr marL="342866" indent="0">
              <a:buNone/>
              <a:defRPr sz="2100"/>
            </a:lvl2pPr>
            <a:lvl3pPr marL="685733" indent="0">
              <a:buNone/>
              <a:defRPr sz="1800"/>
            </a:lvl3pPr>
            <a:lvl4pPr marL="1028598" indent="0">
              <a:buNone/>
              <a:defRPr sz="1500"/>
            </a:lvl4pPr>
            <a:lvl5pPr marL="1371465" indent="0">
              <a:buNone/>
              <a:defRPr sz="1500"/>
            </a:lvl5pPr>
            <a:lvl6pPr marL="1714330" indent="0">
              <a:buNone/>
              <a:defRPr sz="1500"/>
            </a:lvl6pPr>
            <a:lvl7pPr marL="2057195" indent="0">
              <a:buNone/>
              <a:defRPr sz="1500"/>
            </a:lvl7pPr>
            <a:lvl8pPr marL="2400060" indent="0">
              <a:buNone/>
              <a:defRPr sz="1500"/>
            </a:lvl8pPr>
            <a:lvl9pPr marL="2742930" indent="0">
              <a:buNone/>
              <a:defRPr sz="1500"/>
            </a:lvl9pPr>
          </a:lstStyle>
          <a:p>
            <a:r>
              <a:rPr lang="en-GB" noProof="0"/>
              <a:t>Click icon to add image.</a:t>
            </a:r>
          </a:p>
          <a:p>
            <a:r>
              <a:rPr lang="en-GB" noProof="0"/>
              <a:t>Fit the image to frame </a:t>
            </a:r>
            <a:br>
              <a:rPr lang="en-GB" noProof="0"/>
            </a:br>
            <a:r>
              <a:rPr lang="en-GB" noProof="0"/>
              <a:t>by choosing: </a:t>
            </a:r>
            <a:br>
              <a:rPr lang="en-GB" noProof="0"/>
            </a:br>
            <a:r>
              <a:rPr lang="en-GB" noProof="0"/>
              <a:t>crop&gt;fit / rajaa&gt;sovita</a:t>
            </a:r>
          </a:p>
        </p:txBody>
      </p:sp>
      <p:pic>
        <p:nvPicPr>
          <p:cNvPr id="10" name="Kuva 9">
            <a:extLst>
              <a:ext uri="{FF2B5EF4-FFF2-40B4-BE49-F238E27FC236}">
                <a16:creationId xmlns:a16="http://schemas.microsoft.com/office/drawing/2014/main" id="{FDE6FEC0-D463-4F39-9043-DB3EB64D71D1}"/>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4006210"/>
            <a:ext cx="1886823" cy="1674000"/>
          </a:xfrm>
          <a:prstGeom prst="rect">
            <a:avLst/>
          </a:prstGeom>
        </p:spPr>
      </p:pic>
    </p:spTree>
    <p:extLst>
      <p:ext uri="{BB962C8B-B14F-4D97-AF65-F5344CB8AC3E}">
        <p14:creationId xmlns:p14="http://schemas.microsoft.com/office/powerpoint/2010/main" val="75828619"/>
      </p:ext>
    </p:extLst>
  </p:cSld>
  <p:clrMapOvr>
    <a:masterClrMapping/>
  </p:clrMapOvr>
  <p:extLst>
    <p:ext uri="{DCECCB84-F9BA-43D5-87BE-67443E8EF086}">
      <p15:sldGuideLst xmlns:p15="http://schemas.microsoft.com/office/powerpoint/2012/main">
        <p15:guide id="1" orient="horz" pos="3297"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Body slide - 1 wide column">
    <p:spTree>
      <p:nvGrpSpPr>
        <p:cNvPr id="1" name=""/>
        <p:cNvGrpSpPr/>
        <p:nvPr/>
      </p:nvGrpSpPr>
      <p:grpSpPr>
        <a:xfrm>
          <a:off x="0" y="0"/>
          <a:ext cx="0" cy="0"/>
          <a:chOff x="0" y="0"/>
          <a:chExt cx="0" cy="0"/>
        </a:xfrm>
      </p:grpSpPr>
      <p:sp>
        <p:nvSpPr>
          <p:cNvPr id="11" name="Text Placeholder 3"/>
          <p:cNvSpPr>
            <a:spLocks noGrp="1"/>
          </p:cNvSpPr>
          <p:nvPr>
            <p:ph type="body" sz="half" idx="10" hasCustomPrompt="1"/>
          </p:nvPr>
        </p:nvSpPr>
        <p:spPr>
          <a:xfrm>
            <a:off x="292353" y="215948"/>
            <a:ext cx="8492897" cy="1110638"/>
          </a:xfrm>
          <a:prstGeom prst="rect">
            <a:avLst/>
          </a:prstGeom>
        </p:spPr>
        <p:txBody>
          <a:bodyPr lIns="0" tIns="0" rIns="0" bIns="0"/>
          <a:lstStyle>
            <a:lvl1pPr marL="0" indent="0">
              <a:lnSpc>
                <a:spcPct val="100000"/>
              </a:lnSpc>
              <a:buNone/>
              <a:defRPr sz="4000" b="1" baseline="0">
                <a:solidFill>
                  <a:schemeClr val="tx1"/>
                </a:solidFill>
              </a:defRPr>
            </a:lvl1pPr>
            <a:lvl2pPr marL="342866" indent="0">
              <a:buNone/>
              <a:defRPr sz="1050"/>
            </a:lvl2pPr>
            <a:lvl3pPr marL="685733" indent="0">
              <a:buNone/>
              <a:defRPr sz="9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Body slide title </a:t>
            </a:r>
          </a:p>
        </p:txBody>
      </p:sp>
      <p:sp>
        <p:nvSpPr>
          <p:cNvPr id="13" name="Text Placeholder 3"/>
          <p:cNvSpPr>
            <a:spLocks noGrp="1"/>
          </p:cNvSpPr>
          <p:nvPr>
            <p:ph type="body" sz="half" idx="11" hasCustomPrompt="1"/>
          </p:nvPr>
        </p:nvSpPr>
        <p:spPr>
          <a:xfrm>
            <a:off x="292353" y="1563761"/>
            <a:ext cx="8492897" cy="3388289"/>
          </a:xfrm>
          <a:prstGeom prst="rect">
            <a:avLst/>
          </a:prstGeom>
        </p:spPr>
        <p:txBody>
          <a:bodyPr lIns="0" tIns="0" rIns="0" bIns="0"/>
          <a:lstStyle>
            <a:lvl1pPr marL="0" marR="0" indent="0" algn="l" defTabSz="685733" rtl="0" eaLnBrk="1" fontAlgn="auto" latinLnBrk="0" hangingPunct="1">
              <a:lnSpc>
                <a:spcPct val="100000"/>
              </a:lnSpc>
              <a:spcBef>
                <a:spcPts val="750"/>
              </a:spcBef>
              <a:spcAft>
                <a:spcPts val="0"/>
              </a:spcAft>
              <a:buClrTx/>
              <a:buSzTx/>
              <a:buFont typeface="Arial" panose="020B0604020202020204" pitchFamily="34" charset="0"/>
              <a:buNone/>
              <a:tabLst/>
              <a:defRPr sz="2100" b="1" baseline="0">
                <a:solidFill>
                  <a:schemeClr val="tx1"/>
                </a:solidFill>
              </a:defRPr>
            </a:lvl1pPr>
            <a:lvl2pPr marL="628589" indent="-271437">
              <a:buFont typeface="Arial" panose="020B0604020202020204" pitchFamily="34" charset="0"/>
              <a:buChar char="•"/>
              <a:defRPr sz="2100"/>
            </a:lvl2pPr>
            <a:lvl3pPr marL="804783" indent="-176195">
              <a:buFont typeface="Arial" panose="020B0604020202020204" pitchFamily="34" charset="0"/>
              <a:buChar char="•"/>
              <a:defRPr sz="16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Your text here</a:t>
            </a:r>
          </a:p>
          <a:p>
            <a:pPr lvl="1"/>
            <a:r>
              <a:rPr lang="en-GB" noProof="0"/>
              <a:t>Second level</a:t>
            </a:r>
          </a:p>
          <a:p>
            <a:pPr lvl="2"/>
            <a:r>
              <a:rPr lang="en-GB" noProof="0"/>
              <a:t>Third level</a:t>
            </a:r>
          </a:p>
        </p:txBody>
      </p:sp>
      <p:sp>
        <p:nvSpPr>
          <p:cNvPr id="2" name="Päivämäärän paikkamerkki 1">
            <a:extLst>
              <a:ext uri="{FF2B5EF4-FFF2-40B4-BE49-F238E27FC236}">
                <a16:creationId xmlns:a16="http://schemas.microsoft.com/office/drawing/2014/main" id="{4C366827-B13F-41D2-9BB1-86D6952FE74F}"/>
              </a:ext>
            </a:extLst>
          </p:cNvPr>
          <p:cNvSpPr>
            <a:spLocks noGrp="1"/>
          </p:cNvSpPr>
          <p:nvPr>
            <p:ph type="dt" sz="half" idx="12"/>
          </p:nvPr>
        </p:nvSpPr>
        <p:spPr/>
        <p:txBody>
          <a:bodyPr/>
          <a:lstStyle/>
          <a:p>
            <a:r>
              <a:rPr lang="en-GB" noProof="0"/>
              <a:t>dd.mm.yyyy</a:t>
            </a:r>
          </a:p>
        </p:txBody>
      </p:sp>
      <p:sp>
        <p:nvSpPr>
          <p:cNvPr id="3" name="Alatunnisteen paikkamerkki 2">
            <a:extLst>
              <a:ext uri="{FF2B5EF4-FFF2-40B4-BE49-F238E27FC236}">
                <a16:creationId xmlns:a16="http://schemas.microsoft.com/office/drawing/2014/main" id="{B081CECA-2419-49BC-A865-E26F838DFBF9}"/>
              </a:ext>
            </a:extLst>
          </p:cNvPr>
          <p:cNvSpPr>
            <a:spLocks noGrp="1"/>
          </p:cNvSpPr>
          <p:nvPr>
            <p:ph type="ftr" sz="quarter" idx="13"/>
          </p:nvPr>
        </p:nvSpPr>
        <p:spPr/>
        <p:txBody>
          <a:bodyPr/>
          <a:lstStyle/>
          <a:p>
            <a:r>
              <a:rPr lang="en-GB" noProof="0"/>
              <a:t>Your text here</a:t>
            </a:r>
          </a:p>
        </p:txBody>
      </p:sp>
      <p:sp>
        <p:nvSpPr>
          <p:cNvPr id="4" name="Dian numeron paikkamerkki 3">
            <a:extLst>
              <a:ext uri="{FF2B5EF4-FFF2-40B4-BE49-F238E27FC236}">
                <a16:creationId xmlns:a16="http://schemas.microsoft.com/office/drawing/2014/main" id="{75CA6814-F1E3-4289-929D-E2AEACCAF6C2}"/>
              </a:ext>
            </a:extLst>
          </p:cNvPr>
          <p:cNvSpPr>
            <a:spLocks noGrp="1"/>
          </p:cNvSpPr>
          <p:nvPr>
            <p:ph type="sldNum" sz="quarter" idx="14"/>
          </p:nvPr>
        </p:nvSpPr>
        <p:spPr/>
        <p:txBody>
          <a:bodyPr/>
          <a:lstStyle/>
          <a:p>
            <a:fld id="{28F7F04C-F568-F649-A2AE-EA61C66B69B4}" type="slidenum">
              <a:rPr lang="en-GB" noProof="0" smtClean="0"/>
              <a:pPr/>
              <a:t>‹#›</a:t>
            </a:fld>
            <a:endParaRPr lang="en-GB" noProof="0"/>
          </a:p>
        </p:txBody>
      </p:sp>
      <p:pic>
        <p:nvPicPr>
          <p:cNvPr id="10" name="Kuva 9">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823410"/>
            <a:ext cx="2073704" cy="856800"/>
          </a:xfrm>
          <a:prstGeom prst="rect">
            <a:avLst/>
          </a:prstGeom>
        </p:spPr>
      </p:pic>
    </p:spTree>
    <p:extLst>
      <p:ext uri="{BB962C8B-B14F-4D97-AF65-F5344CB8AC3E}">
        <p14:creationId xmlns:p14="http://schemas.microsoft.com/office/powerpoint/2010/main" val="1497419491"/>
      </p:ext>
    </p:extLst>
  </p:cSld>
  <p:clrMapOvr>
    <a:masterClrMapping/>
  </p:clrMapOvr>
  <p:extLst>
    <p:ext uri="{DCECCB84-F9BA-43D5-87BE-67443E8EF086}">
      <p15:sldGuideLst xmlns:p15="http://schemas.microsoft.com/office/powerpoint/2012/main">
        <p15:guide id="4" pos="5534" userDrawn="1">
          <p15:clr>
            <a:srgbClr val="FBAE40"/>
          </p15:clr>
        </p15:guide>
        <p15:guide id="5" orient="horz" pos="363" userDrawn="1">
          <p15:clr>
            <a:srgbClr val="FBAE40"/>
          </p15:clr>
        </p15:guide>
        <p15:guide id="6" pos="2795" userDrawn="1">
          <p15:clr>
            <a:srgbClr val="FBAE40"/>
          </p15:clr>
        </p15:guide>
        <p15:guide id="7" pos="2965" userDrawn="1">
          <p15:clr>
            <a:srgbClr val="FBAE40"/>
          </p15:clr>
        </p15:guide>
        <p15:guide id="8" orient="horz" pos="341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Body slide - 2 text columns ">
    <p:spTree>
      <p:nvGrpSpPr>
        <p:cNvPr id="1" name=""/>
        <p:cNvGrpSpPr/>
        <p:nvPr/>
      </p:nvGrpSpPr>
      <p:grpSpPr>
        <a:xfrm>
          <a:off x="0" y="0"/>
          <a:ext cx="0" cy="0"/>
          <a:chOff x="0" y="0"/>
          <a:chExt cx="0" cy="0"/>
        </a:xfrm>
      </p:grpSpPr>
      <p:sp>
        <p:nvSpPr>
          <p:cNvPr id="11" name="Text Placeholder 3"/>
          <p:cNvSpPr>
            <a:spLocks noGrp="1"/>
          </p:cNvSpPr>
          <p:nvPr>
            <p:ph type="body" sz="half" idx="10" hasCustomPrompt="1"/>
          </p:nvPr>
        </p:nvSpPr>
        <p:spPr>
          <a:xfrm>
            <a:off x="292905" y="214300"/>
            <a:ext cx="8497093" cy="1129216"/>
          </a:xfrm>
          <a:prstGeom prst="rect">
            <a:avLst/>
          </a:prstGeom>
        </p:spPr>
        <p:txBody>
          <a:bodyPr lIns="0" tIns="0" rIns="0" bIns="0" anchor="t"/>
          <a:lstStyle>
            <a:lvl1pPr marL="0" indent="0">
              <a:lnSpc>
                <a:spcPct val="100000"/>
              </a:lnSpc>
              <a:buNone/>
              <a:defRPr sz="4000" b="1" baseline="0">
                <a:solidFill>
                  <a:schemeClr val="tx1"/>
                </a:solidFill>
              </a:defRPr>
            </a:lvl1pPr>
            <a:lvl2pPr marL="342866" indent="0">
              <a:buNone/>
              <a:defRPr sz="1050"/>
            </a:lvl2pPr>
            <a:lvl3pPr marL="685733" indent="0">
              <a:buNone/>
              <a:defRPr sz="9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Body slide title</a:t>
            </a:r>
          </a:p>
        </p:txBody>
      </p:sp>
      <p:sp>
        <p:nvSpPr>
          <p:cNvPr id="13" name="Text Placeholder 3"/>
          <p:cNvSpPr>
            <a:spLocks noGrp="1"/>
          </p:cNvSpPr>
          <p:nvPr>
            <p:ph type="body" sz="half" idx="11" hasCustomPrompt="1"/>
          </p:nvPr>
        </p:nvSpPr>
        <p:spPr>
          <a:xfrm>
            <a:off x="287339" y="1681893"/>
            <a:ext cx="4150122" cy="3262458"/>
          </a:xfrm>
          <a:prstGeom prst="rect">
            <a:avLst/>
          </a:prstGeom>
        </p:spPr>
        <p:txBody>
          <a:bodyPr lIns="0" tIns="0" rIns="0" bIns="0"/>
          <a:lstStyle>
            <a:lvl1pPr marL="342866" marR="0" indent="-342866" algn="l" defTabSz="685733" rtl="0" eaLnBrk="1" fontAlgn="auto" latinLnBrk="0" hangingPunct="1">
              <a:lnSpc>
                <a:spcPct val="100000"/>
              </a:lnSpc>
              <a:spcBef>
                <a:spcPts val="750"/>
              </a:spcBef>
              <a:spcAft>
                <a:spcPts val="0"/>
              </a:spcAft>
              <a:buClrTx/>
              <a:buSzTx/>
              <a:buFont typeface="Arial" panose="020B0604020202020204" pitchFamily="34" charset="0"/>
              <a:buChar char="•"/>
              <a:tabLst/>
              <a:defRPr sz="2100" b="1" baseline="0">
                <a:solidFill>
                  <a:schemeClr val="tx1"/>
                </a:solidFill>
              </a:defRPr>
            </a:lvl1pPr>
            <a:lvl2pPr marL="628589" indent="-285720">
              <a:buFont typeface="Arial" panose="020B0604020202020204" pitchFamily="34" charset="0"/>
              <a:buChar char="•"/>
              <a:defRPr sz="2100"/>
            </a:lvl2pPr>
            <a:lvl3pPr marL="804783" indent="-176195">
              <a:buFont typeface="Arial" panose="020B0604020202020204" pitchFamily="34" charset="0"/>
              <a:buChar char="•"/>
              <a:defRPr sz="16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Your text here</a:t>
            </a:r>
          </a:p>
          <a:p>
            <a:pPr lvl="1"/>
            <a:r>
              <a:rPr lang="en-GB" noProof="0"/>
              <a:t>Second level</a:t>
            </a:r>
          </a:p>
          <a:p>
            <a:pPr lvl="2"/>
            <a:r>
              <a:rPr lang="en-GB" noProof="0"/>
              <a:t>Third level</a:t>
            </a:r>
          </a:p>
        </p:txBody>
      </p:sp>
      <p:sp>
        <p:nvSpPr>
          <p:cNvPr id="21" name="Text Placeholder 3"/>
          <p:cNvSpPr>
            <a:spLocks noGrp="1"/>
          </p:cNvSpPr>
          <p:nvPr>
            <p:ph type="body" sz="half" idx="12" hasCustomPrompt="1"/>
          </p:nvPr>
        </p:nvSpPr>
        <p:spPr>
          <a:xfrm>
            <a:off x="4706541" y="1681893"/>
            <a:ext cx="4078684" cy="3262458"/>
          </a:xfrm>
          <a:prstGeom prst="rect">
            <a:avLst/>
          </a:prstGeom>
        </p:spPr>
        <p:txBody>
          <a:bodyPr lIns="0" tIns="0" rIns="0" bIns="0"/>
          <a:lstStyle>
            <a:lvl1pPr marL="342866" marR="0" indent="-342866" algn="l" defTabSz="685733" rtl="0" eaLnBrk="1" fontAlgn="auto" latinLnBrk="0" hangingPunct="1">
              <a:lnSpc>
                <a:spcPct val="100000"/>
              </a:lnSpc>
              <a:spcBef>
                <a:spcPts val="750"/>
              </a:spcBef>
              <a:spcAft>
                <a:spcPts val="0"/>
              </a:spcAft>
              <a:buClrTx/>
              <a:buSzTx/>
              <a:buFont typeface="Arial" panose="020B0604020202020204" pitchFamily="34" charset="0"/>
              <a:buChar char="•"/>
              <a:tabLst/>
              <a:defRPr sz="2100" b="1" baseline="0">
                <a:solidFill>
                  <a:schemeClr val="tx1"/>
                </a:solidFill>
              </a:defRPr>
            </a:lvl1pPr>
            <a:lvl2pPr marL="628589" indent="-285720">
              <a:buFont typeface="Arial" panose="020B0604020202020204" pitchFamily="34" charset="0"/>
              <a:buChar char="•"/>
              <a:defRPr sz="2100"/>
            </a:lvl2pPr>
            <a:lvl3pPr marL="804783" indent="-176195">
              <a:buFont typeface="Arial" panose="020B0604020202020204" pitchFamily="34" charset="0"/>
              <a:buChar char="•"/>
              <a:defRPr sz="16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Your text here</a:t>
            </a:r>
          </a:p>
          <a:p>
            <a:pPr lvl="1"/>
            <a:r>
              <a:rPr lang="en-GB" noProof="0"/>
              <a:t>Second level</a:t>
            </a:r>
          </a:p>
          <a:p>
            <a:pPr lvl="2"/>
            <a:r>
              <a:rPr lang="en-GB" noProof="0"/>
              <a:t>Third level</a:t>
            </a:r>
          </a:p>
        </p:txBody>
      </p:sp>
      <p:sp>
        <p:nvSpPr>
          <p:cNvPr id="3" name="Päivämäärän paikkamerkki 2">
            <a:extLst>
              <a:ext uri="{FF2B5EF4-FFF2-40B4-BE49-F238E27FC236}">
                <a16:creationId xmlns:a16="http://schemas.microsoft.com/office/drawing/2014/main" id="{0ACE9B33-D0C7-4AF1-A02A-1559773A78AC}"/>
              </a:ext>
            </a:extLst>
          </p:cNvPr>
          <p:cNvSpPr>
            <a:spLocks noGrp="1"/>
          </p:cNvSpPr>
          <p:nvPr>
            <p:ph type="dt" sz="half" idx="13"/>
          </p:nvPr>
        </p:nvSpPr>
        <p:spPr/>
        <p:txBody>
          <a:bodyPr/>
          <a:lstStyle/>
          <a:p>
            <a:r>
              <a:rPr lang="en-GB" noProof="0"/>
              <a:t>dd.mm.yyyy</a:t>
            </a:r>
          </a:p>
        </p:txBody>
      </p:sp>
      <p:sp>
        <p:nvSpPr>
          <p:cNvPr id="4" name="Alatunnisteen paikkamerkki 3">
            <a:extLst>
              <a:ext uri="{FF2B5EF4-FFF2-40B4-BE49-F238E27FC236}">
                <a16:creationId xmlns:a16="http://schemas.microsoft.com/office/drawing/2014/main" id="{8F7430A1-7AEB-4722-97B3-51719F60574B}"/>
              </a:ext>
            </a:extLst>
          </p:cNvPr>
          <p:cNvSpPr>
            <a:spLocks noGrp="1"/>
          </p:cNvSpPr>
          <p:nvPr>
            <p:ph type="ftr" sz="quarter" idx="14"/>
          </p:nvPr>
        </p:nvSpPr>
        <p:spPr/>
        <p:txBody>
          <a:bodyPr/>
          <a:lstStyle/>
          <a:p>
            <a:r>
              <a:rPr lang="en-GB" noProof="0"/>
              <a:t>Your text here</a:t>
            </a:r>
          </a:p>
        </p:txBody>
      </p:sp>
      <p:sp>
        <p:nvSpPr>
          <p:cNvPr id="5" name="Dian numeron paikkamerkki 4">
            <a:extLst>
              <a:ext uri="{FF2B5EF4-FFF2-40B4-BE49-F238E27FC236}">
                <a16:creationId xmlns:a16="http://schemas.microsoft.com/office/drawing/2014/main" id="{75B56DD1-CE07-4F8B-9EEB-5CFC86C5CCF2}"/>
              </a:ext>
            </a:extLst>
          </p:cNvPr>
          <p:cNvSpPr>
            <a:spLocks noGrp="1"/>
          </p:cNvSpPr>
          <p:nvPr>
            <p:ph type="sldNum" sz="quarter" idx="15"/>
          </p:nvPr>
        </p:nvSpPr>
        <p:spPr/>
        <p:txBody>
          <a:bodyPr/>
          <a:lstStyle/>
          <a:p>
            <a:fld id="{28F7F04C-F568-F649-A2AE-EA61C66B69B4}" type="slidenum">
              <a:rPr lang="en-GB" noProof="0" smtClean="0"/>
              <a:pPr/>
              <a:t>‹#›</a:t>
            </a:fld>
            <a:endParaRPr lang="en-GB" noProof="0"/>
          </a:p>
        </p:txBody>
      </p:sp>
      <p:pic>
        <p:nvPicPr>
          <p:cNvPr id="10" name="Kuva 9">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823410"/>
            <a:ext cx="2073704" cy="856800"/>
          </a:xfrm>
          <a:prstGeom prst="rect">
            <a:avLst/>
          </a:prstGeom>
        </p:spPr>
      </p:pic>
    </p:spTree>
  </p:cSld>
  <p:clrMapOvr>
    <a:masterClrMapping/>
  </p:clrMapOvr>
  <p:extLst>
    <p:ext uri="{DCECCB84-F9BA-43D5-87BE-67443E8EF086}">
      <p15:sldGuideLst xmlns:p15="http://schemas.microsoft.com/office/powerpoint/2012/main">
        <p15:guide id="4" pos="5534" userDrawn="1">
          <p15:clr>
            <a:srgbClr val="FBAE40"/>
          </p15:clr>
        </p15:guide>
        <p15:guide id="5" orient="horz" pos="3410" userDrawn="1">
          <p15:clr>
            <a:srgbClr val="FBAE40"/>
          </p15:clr>
        </p15:guide>
        <p15:guide id="6" pos="2795" userDrawn="1">
          <p15:clr>
            <a:srgbClr val="FBAE40"/>
          </p15:clr>
        </p15:guide>
        <p15:guide id="7" pos="2965" userDrawn="1">
          <p15:clr>
            <a:srgbClr val="FBAE40"/>
          </p15:clr>
        </p15:guide>
        <p15:guide id="8" pos="181" userDrawn="1">
          <p15:clr>
            <a:srgbClr val="FBAE40"/>
          </p15:clr>
        </p15:guide>
        <p15:guide id="9" orient="horz" pos="94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 Body slide - Black text - Image">
    <p:spTree>
      <p:nvGrpSpPr>
        <p:cNvPr id="1" name=""/>
        <p:cNvGrpSpPr/>
        <p:nvPr/>
      </p:nvGrpSpPr>
      <p:grpSpPr>
        <a:xfrm>
          <a:off x="0" y="0"/>
          <a:ext cx="0" cy="0"/>
          <a:chOff x="0" y="0"/>
          <a:chExt cx="0" cy="0"/>
        </a:xfrm>
      </p:grpSpPr>
      <p:sp>
        <p:nvSpPr>
          <p:cNvPr id="8" name="Picture Placeholder 2"/>
          <p:cNvSpPr>
            <a:spLocks noGrp="1"/>
          </p:cNvSpPr>
          <p:nvPr>
            <p:ph type="pic" idx="11" hasCustomPrompt="1"/>
          </p:nvPr>
        </p:nvSpPr>
        <p:spPr>
          <a:xfrm>
            <a:off x="4710816" y="0"/>
            <a:ext cx="4433207" cy="5715000"/>
          </a:xfrm>
          <a:prstGeom prst="rect">
            <a:avLst/>
          </a:prstGeom>
        </p:spPr>
        <p:txBody>
          <a:bodyPr/>
          <a:lstStyle>
            <a:lvl1pPr marL="0" indent="0">
              <a:buNone/>
              <a:defRPr sz="2400" b="1" baseline="0">
                <a:solidFill>
                  <a:schemeClr val="bg1">
                    <a:lumMod val="85000"/>
                    <a:alpha val="62000"/>
                  </a:schemeClr>
                </a:solidFill>
              </a:defRPr>
            </a:lvl1pPr>
            <a:lvl2pPr marL="342866" indent="0">
              <a:buNone/>
              <a:defRPr sz="2100"/>
            </a:lvl2pPr>
            <a:lvl3pPr marL="685733" indent="0">
              <a:buNone/>
              <a:defRPr sz="1800"/>
            </a:lvl3pPr>
            <a:lvl4pPr marL="1028598" indent="0">
              <a:buNone/>
              <a:defRPr sz="1500"/>
            </a:lvl4pPr>
            <a:lvl5pPr marL="1371465" indent="0">
              <a:buNone/>
              <a:defRPr sz="1500"/>
            </a:lvl5pPr>
            <a:lvl6pPr marL="1714330" indent="0">
              <a:buNone/>
              <a:defRPr sz="1500"/>
            </a:lvl6pPr>
            <a:lvl7pPr marL="2057195" indent="0">
              <a:buNone/>
              <a:defRPr sz="1500"/>
            </a:lvl7pPr>
            <a:lvl8pPr marL="2400060" indent="0">
              <a:buNone/>
              <a:defRPr sz="1500"/>
            </a:lvl8pPr>
            <a:lvl9pPr marL="2742930" indent="0">
              <a:buNone/>
              <a:defRPr sz="1500"/>
            </a:lvl9pPr>
          </a:lstStyle>
          <a:p>
            <a:r>
              <a:rPr lang="en-GB" noProof="0"/>
              <a:t>Click icon to add image</a:t>
            </a:r>
            <a:br>
              <a:rPr lang="en-GB" noProof="0"/>
            </a:br>
            <a:br>
              <a:rPr lang="en-GB" noProof="0"/>
            </a:br>
            <a:r>
              <a:rPr lang="en-GB" noProof="0"/>
              <a:t>Fit the image to frame </a:t>
            </a:r>
            <a:br>
              <a:rPr lang="en-GB" noProof="0"/>
            </a:br>
            <a:r>
              <a:rPr lang="en-GB" noProof="0"/>
              <a:t>by choosing: </a:t>
            </a:r>
            <a:br>
              <a:rPr lang="en-GB" noProof="0"/>
            </a:br>
            <a:r>
              <a:rPr lang="en-GB" noProof="0"/>
              <a:t>crop&gt;fit / rajaa&gt;sovita</a:t>
            </a:r>
          </a:p>
        </p:txBody>
      </p:sp>
      <p:sp>
        <p:nvSpPr>
          <p:cNvPr id="4" name="Text Placeholder 3"/>
          <p:cNvSpPr>
            <a:spLocks noGrp="1"/>
          </p:cNvSpPr>
          <p:nvPr>
            <p:ph type="body" sz="half" idx="2" hasCustomPrompt="1"/>
          </p:nvPr>
        </p:nvSpPr>
        <p:spPr>
          <a:xfrm>
            <a:off x="287363" y="1693836"/>
            <a:ext cx="4052221" cy="3250514"/>
          </a:xfrm>
          <a:prstGeom prst="rect">
            <a:avLst/>
          </a:prstGeom>
        </p:spPr>
        <p:txBody>
          <a:bodyPr lIns="0" tIns="0" rIns="0" bIns="0"/>
          <a:lstStyle>
            <a:lvl1pPr marL="0" marR="0" indent="0" algn="l" defTabSz="685733" rtl="0" eaLnBrk="1" fontAlgn="auto" latinLnBrk="0" hangingPunct="1">
              <a:lnSpc>
                <a:spcPct val="100000"/>
              </a:lnSpc>
              <a:spcBef>
                <a:spcPts val="750"/>
              </a:spcBef>
              <a:spcAft>
                <a:spcPts val="0"/>
              </a:spcAft>
              <a:buClrTx/>
              <a:buSzTx/>
              <a:buFontTx/>
              <a:buNone/>
              <a:tabLst/>
              <a:defRPr lang="en-GB" sz="2100" b="1" smtClean="0"/>
            </a:lvl1pPr>
            <a:lvl2pPr marL="342866" indent="0">
              <a:buFontTx/>
              <a:buNone/>
              <a:defRPr sz="2100"/>
            </a:lvl2pPr>
            <a:lvl3pPr marL="628589" indent="0">
              <a:buFontTx/>
              <a:buNone/>
              <a:defRPr sz="16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Your text here</a:t>
            </a:r>
          </a:p>
        </p:txBody>
      </p:sp>
      <p:sp>
        <p:nvSpPr>
          <p:cNvPr id="11" name="Text Placeholder 3"/>
          <p:cNvSpPr>
            <a:spLocks noGrp="1"/>
          </p:cNvSpPr>
          <p:nvPr>
            <p:ph type="body" sz="half" idx="10" hasCustomPrompt="1"/>
          </p:nvPr>
        </p:nvSpPr>
        <p:spPr>
          <a:xfrm>
            <a:off x="287363" y="223017"/>
            <a:ext cx="4052221" cy="1157194"/>
          </a:xfrm>
          <a:prstGeom prst="rect">
            <a:avLst/>
          </a:prstGeom>
        </p:spPr>
        <p:txBody>
          <a:bodyPr lIns="0" tIns="0" rIns="0" bIns="0"/>
          <a:lstStyle>
            <a:lvl1pPr marL="0" indent="0">
              <a:lnSpc>
                <a:spcPct val="100000"/>
              </a:lnSpc>
              <a:buNone/>
              <a:defRPr sz="4000" b="1" baseline="0">
                <a:solidFill>
                  <a:schemeClr val="tx1"/>
                </a:solidFill>
              </a:defRPr>
            </a:lvl1pPr>
            <a:lvl2pPr marL="342866" indent="0">
              <a:buNone/>
              <a:defRPr sz="1050"/>
            </a:lvl2pPr>
            <a:lvl3pPr marL="685733" indent="0">
              <a:buNone/>
              <a:defRPr sz="9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Body slide title</a:t>
            </a:r>
          </a:p>
        </p:txBody>
      </p:sp>
      <p:sp>
        <p:nvSpPr>
          <p:cNvPr id="6" name="Päivämäärän paikkamerkki 5"/>
          <p:cNvSpPr>
            <a:spLocks noGrp="1"/>
          </p:cNvSpPr>
          <p:nvPr>
            <p:ph type="dt" sz="half" idx="12"/>
          </p:nvPr>
        </p:nvSpPr>
        <p:spPr/>
        <p:txBody>
          <a:bodyPr/>
          <a:lstStyle/>
          <a:p>
            <a:r>
              <a:rPr lang="en-GB" noProof="0"/>
              <a:t>dd.mm.yyyy</a:t>
            </a:r>
          </a:p>
        </p:txBody>
      </p:sp>
      <p:sp>
        <p:nvSpPr>
          <p:cNvPr id="9" name="Alatunnisteen paikkamerkki 8"/>
          <p:cNvSpPr>
            <a:spLocks noGrp="1"/>
          </p:cNvSpPr>
          <p:nvPr>
            <p:ph type="ftr" sz="quarter" idx="13"/>
          </p:nvPr>
        </p:nvSpPr>
        <p:spPr/>
        <p:txBody>
          <a:bodyPr/>
          <a:lstStyle/>
          <a:p>
            <a:r>
              <a:rPr lang="en-GB" noProof="0"/>
              <a:t>Your text here</a:t>
            </a:r>
          </a:p>
        </p:txBody>
      </p:sp>
      <p:sp>
        <p:nvSpPr>
          <p:cNvPr id="10" name="Dian numeron paikkamerkki 9"/>
          <p:cNvSpPr>
            <a:spLocks noGrp="1"/>
          </p:cNvSpPr>
          <p:nvPr>
            <p:ph type="sldNum" sz="quarter" idx="14"/>
          </p:nvPr>
        </p:nvSpPr>
        <p:spPr/>
        <p:txBody>
          <a:bodyPr/>
          <a:lstStyle/>
          <a:p>
            <a:fld id="{28F7F04C-F568-F649-A2AE-EA61C66B69B4}" type="slidenum">
              <a:rPr lang="en-GB" noProof="0" smtClean="0"/>
              <a:pPr/>
              <a:t>‹#›</a:t>
            </a:fld>
            <a:endParaRPr lang="en-GB" noProof="0"/>
          </a:p>
        </p:txBody>
      </p:sp>
      <p:pic>
        <p:nvPicPr>
          <p:cNvPr id="13" name="Kuva 12">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823410"/>
            <a:ext cx="2073704" cy="856800"/>
          </a:xfrm>
          <a:prstGeom prst="rect">
            <a:avLst/>
          </a:prstGeom>
        </p:spPr>
      </p:pic>
    </p:spTree>
    <p:extLst>
      <p:ext uri="{BB962C8B-B14F-4D97-AF65-F5344CB8AC3E}">
        <p14:creationId xmlns:p14="http://schemas.microsoft.com/office/powerpoint/2010/main" val="4106515586"/>
      </p:ext>
    </p:extLst>
  </p:cSld>
  <p:clrMapOvr>
    <a:masterClrMapping/>
  </p:clrMapOvr>
  <p:extLst>
    <p:ext uri="{DCECCB84-F9BA-43D5-87BE-67443E8EF086}">
      <p15:sldGuideLst xmlns:p15="http://schemas.microsoft.com/office/powerpoint/2012/main">
        <p15:guide id="1" orient="horz" pos="341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 Divider - Text and image">
    <p:spTree>
      <p:nvGrpSpPr>
        <p:cNvPr id="1" name=""/>
        <p:cNvGrpSpPr/>
        <p:nvPr/>
      </p:nvGrpSpPr>
      <p:grpSpPr>
        <a:xfrm>
          <a:off x="0" y="0"/>
          <a:ext cx="0" cy="0"/>
          <a:chOff x="0" y="0"/>
          <a:chExt cx="0" cy="0"/>
        </a:xfrm>
      </p:grpSpPr>
      <p:sp>
        <p:nvSpPr>
          <p:cNvPr id="11" name="Rectangle 10"/>
          <p:cNvSpPr/>
          <p:nvPr userDrawn="1"/>
        </p:nvSpPr>
        <p:spPr>
          <a:xfrm>
            <a:off x="0" y="0"/>
            <a:ext cx="9144000" cy="5715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GB" sz="1013" noProof="0"/>
          </a:p>
        </p:txBody>
      </p:sp>
      <p:sp>
        <p:nvSpPr>
          <p:cNvPr id="6" name="Picture Placeholder 2"/>
          <p:cNvSpPr>
            <a:spLocks noGrp="1"/>
          </p:cNvSpPr>
          <p:nvPr>
            <p:ph type="pic" idx="11" hasCustomPrompt="1"/>
          </p:nvPr>
        </p:nvSpPr>
        <p:spPr>
          <a:xfrm>
            <a:off x="4710816" y="0"/>
            <a:ext cx="4433207" cy="5715000"/>
          </a:xfrm>
          <a:prstGeom prst="rect">
            <a:avLst/>
          </a:prstGeom>
        </p:spPr>
        <p:txBody>
          <a:bodyPr/>
          <a:lstStyle>
            <a:lvl1pPr marL="0" marR="0" indent="0" algn="l" defTabSz="685733" rtl="0" eaLnBrk="1" fontAlgn="auto" latinLnBrk="0" hangingPunct="1">
              <a:lnSpc>
                <a:spcPct val="90000"/>
              </a:lnSpc>
              <a:spcBef>
                <a:spcPts val="750"/>
              </a:spcBef>
              <a:spcAft>
                <a:spcPts val="0"/>
              </a:spcAft>
              <a:buClrTx/>
              <a:buSzTx/>
              <a:buFont typeface="Arial"/>
              <a:buNone/>
              <a:tabLst/>
              <a:defRPr sz="2400" b="1" baseline="0">
                <a:solidFill>
                  <a:schemeClr val="bg1">
                    <a:alpha val="62000"/>
                  </a:schemeClr>
                </a:solidFill>
              </a:defRPr>
            </a:lvl1pPr>
            <a:lvl2pPr marL="342866" indent="0">
              <a:buNone/>
              <a:defRPr sz="2100"/>
            </a:lvl2pPr>
            <a:lvl3pPr marL="685733" indent="0">
              <a:buNone/>
              <a:defRPr sz="1800"/>
            </a:lvl3pPr>
            <a:lvl4pPr marL="1028598" indent="0">
              <a:buNone/>
              <a:defRPr sz="1500"/>
            </a:lvl4pPr>
            <a:lvl5pPr marL="1371465" indent="0">
              <a:buNone/>
              <a:defRPr sz="1500"/>
            </a:lvl5pPr>
            <a:lvl6pPr marL="1714330" indent="0">
              <a:buNone/>
              <a:defRPr sz="1500"/>
            </a:lvl6pPr>
            <a:lvl7pPr marL="2057195" indent="0">
              <a:buNone/>
              <a:defRPr sz="1500"/>
            </a:lvl7pPr>
            <a:lvl8pPr marL="2400060" indent="0">
              <a:buNone/>
              <a:defRPr sz="1500"/>
            </a:lvl8pPr>
            <a:lvl9pPr marL="2742930" indent="0">
              <a:buNone/>
              <a:defRPr sz="1500"/>
            </a:lvl9pPr>
          </a:lstStyle>
          <a:p>
            <a:r>
              <a:rPr lang="en-GB" noProof="0"/>
              <a:t>Click icon to add image.</a:t>
            </a:r>
            <a:br>
              <a:rPr lang="en-GB" noProof="0"/>
            </a:br>
            <a:br>
              <a:rPr lang="en-GB" noProof="0"/>
            </a:br>
            <a:r>
              <a:rPr lang="en-GB" noProof="0"/>
              <a:t>Fit the image to frame </a:t>
            </a:r>
            <a:br>
              <a:rPr lang="en-GB" noProof="0"/>
            </a:br>
            <a:r>
              <a:rPr lang="en-GB" noProof="0"/>
              <a:t>by choosing: </a:t>
            </a:r>
            <a:br>
              <a:rPr lang="en-GB" noProof="0"/>
            </a:br>
            <a:r>
              <a:rPr lang="en-GB" noProof="0"/>
              <a:t>crop&gt;fit / rajaa&gt;sovita</a:t>
            </a:r>
          </a:p>
        </p:txBody>
      </p:sp>
      <p:sp>
        <p:nvSpPr>
          <p:cNvPr id="4" name="Päivämäärän paikkamerkki 3">
            <a:extLst>
              <a:ext uri="{FF2B5EF4-FFF2-40B4-BE49-F238E27FC236}">
                <a16:creationId xmlns:a16="http://schemas.microsoft.com/office/drawing/2014/main" id="{04E326D0-D397-4DCF-88BA-ADD90C3D5C3E}"/>
              </a:ext>
            </a:extLst>
          </p:cNvPr>
          <p:cNvSpPr>
            <a:spLocks noGrp="1"/>
          </p:cNvSpPr>
          <p:nvPr>
            <p:ph type="dt" sz="half" idx="13"/>
          </p:nvPr>
        </p:nvSpPr>
        <p:spPr/>
        <p:txBody>
          <a:bodyPr/>
          <a:lstStyle>
            <a:lvl1pPr>
              <a:defRPr>
                <a:solidFill>
                  <a:schemeClr val="tx1"/>
                </a:solidFill>
              </a:defRPr>
            </a:lvl1pPr>
          </a:lstStyle>
          <a:p>
            <a:r>
              <a:rPr lang="en-GB" noProof="0"/>
              <a:t>dd.mm.yyyy</a:t>
            </a:r>
          </a:p>
        </p:txBody>
      </p:sp>
      <p:sp>
        <p:nvSpPr>
          <p:cNvPr id="5" name="Alatunnisteen paikkamerkki 4">
            <a:extLst>
              <a:ext uri="{FF2B5EF4-FFF2-40B4-BE49-F238E27FC236}">
                <a16:creationId xmlns:a16="http://schemas.microsoft.com/office/drawing/2014/main" id="{0B124AD7-04E5-4E26-A7E3-6E499B81497F}"/>
              </a:ext>
            </a:extLst>
          </p:cNvPr>
          <p:cNvSpPr>
            <a:spLocks noGrp="1"/>
          </p:cNvSpPr>
          <p:nvPr>
            <p:ph type="ftr" sz="quarter" idx="14"/>
          </p:nvPr>
        </p:nvSpPr>
        <p:spPr/>
        <p:txBody>
          <a:bodyPr/>
          <a:lstStyle>
            <a:lvl1pPr>
              <a:defRPr>
                <a:solidFill>
                  <a:schemeClr val="tx1"/>
                </a:solidFill>
              </a:defRPr>
            </a:lvl1pPr>
          </a:lstStyle>
          <a:p>
            <a:r>
              <a:rPr lang="en-GB" noProof="0"/>
              <a:t>Your text here</a:t>
            </a:r>
          </a:p>
        </p:txBody>
      </p:sp>
      <p:sp>
        <p:nvSpPr>
          <p:cNvPr id="10" name="Dian numeron paikkamerkki 9">
            <a:extLst>
              <a:ext uri="{FF2B5EF4-FFF2-40B4-BE49-F238E27FC236}">
                <a16:creationId xmlns:a16="http://schemas.microsoft.com/office/drawing/2014/main" id="{439BEBFE-6A3C-4862-B3C0-DF2EC5E8CBFB}"/>
              </a:ext>
            </a:extLst>
          </p:cNvPr>
          <p:cNvSpPr>
            <a:spLocks noGrp="1"/>
          </p:cNvSpPr>
          <p:nvPr>
            <p:ph type="sldNum" sz="quarter" idx="15"/>
          </p:nvPr>
        </p:nvSpPr>
        <p:spPr/>
        <p:txBody>
          <a:bodyPr/>
          <a:lstStyle>
            <a:lvl1pPr>
              <a:defRPr>
                <a:solidFill>
                  <a:schemeClr val="tx1"/>
                </a:solidFill>
              </a:defRPr>
            </a:lvl1pPr>
          </a:lstStyle>
          <a:p>
            <a:fld id="{28F7F04C-F568-F649-A2AE-EA61C66B69B4}" type="slidenum">
              <a:rPr lang="en-GB" noProof="0" smtClean="0"/>
              <a:pPr/>
              <a:t>‹#›</a:t>
            </a:fld>
            <a:endParaRPr lang="en-GB" noProof="0"/>
          </a:p>
        </p:txBody>
      </p:sp>
      <p:sp>
        <p:nvSpPr>
          <p:cNvPr id="9" name="Text Placeholder 2">
            <a:extLst>
              <a:ext uri="{FF2B5EF4-FFF2-40B4-BE49-F238E27FC236}">
                <a16:creationId xmlns:a16="http://schemas.microsoft.com/office/drawing/2014/main" id="{3CC9C0A2-E518-4F61-BACC-25E3255118C4}"/>
              </a:ext>
            </a:extLst>
          </p:cNvPr>
          <p:cNvSpPr>
            <a:spLocks noGrp="1"/>
          </p:cNvSpPr>
          <p:nvPr>
            <p:ph type="body" sz="quarter" idx="12" hasCustomPrompt="1"/>
          </p:nvPr>
        </p:nvSpPr>
        <p:spPr>
          <a:xfrm>
            <a:off x="287338" y="576797"/>
            <a:ext cx="4218160" cy="4186208"/>
          </a:xfrm>
          <a:prstGeom prst="rect">
            <a:avLst/>
          </a:prstGeom>
        </p:spPr>
        <p:txBody>
          <a:bodyPr lIns="0" tIns="0" rIns="0" bIns="0"/>
          <a:lstStyle>
            <a:lvl1pPr marL="0" indent="0">
              <a:lnSpc>
                <a:spcPct val="100000"/>
              </a:lnSpc>
              <a:buNone/>
              <a:defRPr sz="3300" b="1">
                <a:solidFill>
                  <a:schemeClr val="tx1"/>
                </a:solidFill>
              </a:defRPr>
            </a:lvl1pPr>
          </a:lstStyle>
          <a:p>
            <a:r>
              <a:rPr lang="en-GB" noProof="0"/>
              <a:t>Lorem ipsum dolor sit amet, consectetur adipiscing elit. Maecenas velit velit, consequat eget ullamcorper a, maximus ac ex.</a:t>
            </a:r>
          </a:p>
        </p:txBody>
      </p:sp>
      <p:pic>
        <p:nvPicPr>
          <p:cNvPr id="3" name="Kuva 2">
            <a:extLst>
              <a:ext uri="{FF2B5EF4-FFF2-40B4-BE49-F238E27FC236}">
                <a16:creationId xmlns:a16="http://schemas.microsoft.com/office/drawing/2014/main" id="{52CCC480-13D2-4814-87C1-ECF3FE05D2AE}"/>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4821491"/>
            <a:ext cx="1991440" cy="856800"/>
          </a:xfrm>
          <a:prstGeom prst="rect">
            <a:avLst/>
          </a:prstGeom>
        </p:spPr>
      </p:pic>
    </p:spTree>
    <p:extLst>
      <p:ext uri="{BB962C8B-B14F-4D97-AF65-F5344CB8AC3E}">
        <p14:creationId xmlns:p14="http://schemas.microsoft.com/office/powerpoint/2010/main" val="362416079"/>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 Divider">
    <p:spTree>
      <p:nvGrpSpPr>
        <p:cNvPr id="1" name=""/>
        <p:cNvGrpSpPr/>
        <p:nvPr/>
      </p:nvGrpSpPr>
      <p:grpSpPr>
        <a:xfrm>
          <a:off x="0" y="0"/>
          <a:ext cx="0" cy="0"/>
          <a:chOff x="0" y="0"/>
          <a:chExt cx="0" cy="0"/>
        </a:xfrm>
      </p:grpSpPr>
      <p:sp>
        <p:nvSpPr>
          <p:cNvPr id="5" name="Rectangle 4"/>
          <p:cNvSpPr/>
          <p:nvPr userDrawn="1"/>
        </p:nvSpPr>
        <p:spPr>
          <a:xfrm>
            <a:off x="-1066" y="0"/>
            <a:ext cx="9144000" cy="5715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noProof="0"/>
          </a:p>
        </p:txBody>
      </p:sp>
      <p:sp>
        <p:nvSpPr>
          <p:cNvPr id="7" name="Text Placeholder 3"/>
          <p:cNvSpPr>
            <a:spLocks noGrp="1"/>
          </p:cNvSpPr>
          <p:nvPr>
            <p:ph type="body" sz="half" idx="11" hasCustomPrompt="1"/>
          </p:nvPr>
        </p:nvSpPr>
        <p:spPr>
          <a:xfrm>
            <a:off x="755662" y="1954930"/>
            <a:ext cx="7669159" cy="1502517"/>
          </a:xfrm>
          <a:prstGeom prst="rect">
            <a:avLst/>
          </a:prstGeom>
        </p:spPr>
        <p:txBody>
          <a:bodyPr lIns="0" rIns="0"/>
          <a:lstStyle>
            <a:lvl1pPr marL="0" indent="0" algn="l">
              <a:lnSpc>
                <a:spcPct val="100000"/>
              </a:lnSpc>
              <a:spcBef>
                <a:spcPts val="0"/>
              </a:spcBef>
              <a:buNone/>
              <a:defRPr sz="4000" b="1" baseline="0">
                <a:solidFill>
                  <a:schemeClr val="tx1"/>
                </a:solidFill>
              </a:defRPr>
            </a:lvl1pPr>
            <a:lvl2pPr marL="342866" indent="0">
              <a:buNone/>
              <a:defRPr sz="1050"/>
            </a:lvl2pPr>
            <a:lvl3pPr marL="685733" indent="0">
              <a:buNone/>
              <a:defRPr sz="9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Divider – Headline</a:t>
            </a:r>
          </a:p>
        </p:txBody>
      </p:sp>
      <p:sp>
        <p:nvSpPr>
          <p:cNvPr id="2" name="Päivämäärän paikkamerkki 1">
            <a:extLst>
              <a:ext uri="{FF2B5EF4-FFF2-40B4-BE49-F238E27FC236}">
                <a16:creationId xmlns:a16="http://schemas.microsoft.com/office/drawing/2014/main" id="{37C6C481-D72C-4B89-AA19-AC91EB21FEFA}"/>
              </a:ext>
            </a:extLst>
          </p:cNvPr>
          <p:cNvSpPr>
            <a:spLocks noGrp="1"/>
          </p:cNvSpPr>
          <p:nvPr>
            <p:ph type="dt" sz="half" idx="12"/>
          </p:nvPr>
        </p:nvSpPr>
        <p:spPr/>
        <p:txBody>
          <a:bodyPr/>
          <a:lstStyle>
            <a:lvl1pPr>
              <a:defRPr>
                <a:solidFill>
                  <a:schemeClr val="tx1"/>
                </a:solidFill>
              </a:defRPr>
            </a:lvl1pPr>
          </a:lstStyle>
          <a:p>
            <a:r>
              <a:rPr lang="en-GB" noProof="0"/>
              <a:t>dd.mm.yyyy</a:t>
            </a:r>
          </a:p>
        </p:txBody>
      </p:sp>
      <p:sp>
        <p:nvSpPr>
          <p:cNvPr id="3" name="Alatunnisteen paikkamerkki 2">
            <a:extLst>
              <a:ext uri="{FF2B5EF4-FFF2-40B4-BE49-F238E27FC236}">
                <a16:creationId xmlns:a16="http://schemas.microsoft.com/office/drawing/2014/main" id="{2A81A4FB-6563-4C02-8A9B-51D830F1EAB1}"/>
              </a:ext>
            </a:extLst>
          </p:cNvPr>
          <p:cNvSpPr>
            <a:spLocks noGrp="1"/>
          </p:cNvSpPr>
          <p:nvPr>
            <p:ph type="ftr" sz="quarter" idx="13"/>
          </p:nvPr>
        </p:nvSpPr>
        <p:spPr/>
        <p:txBody>
          <a:bodyPr/>
          <a:lstStyle>
            <a:lvl1pPr>
              <a:defRPr>
                <a:solidFill>
                  <a:schemeClr val="tx1"/>
                </a:solidFill>
              </a:defRPr>
            </a:lvl1pPr>
          </a:lstStyle>
          <a:p>
            <a:r>
              <a:rPr lang="en-GB" noProof="0"/>
              <a:t>Your text here</a:t>
            </a:r>
          </a:p>
        </p:txBody>
      </p:sp>
      <p:sp>
        <p:nvSpPr>
          <p:cNvPr id="4" name="Dian numeron paikkamerkki 3">
            <a:extLst>
              <a:ext uri="{FF2B5EF4-FFF2-40B4-BE49-F238E27FC236}">
                <a16:creationId xmlns:a16="http://schemas.microsoft.com/office/drawing/2014/main" id="{1F6A7C93-158F-48BA-8E95-EC2109A4B4DE}"/>
              </a:ext>
            </a:extLst>
          </p:cNvPr>
          <p:cNvSpPr>
            <a:spLocks noGrp="1"/>
          </p:cNvSpPr>
          <p:nvPr>
            <p:ph type="sldNum" sz="quarter" idx="14"/>
          </p:nvPr>
        </p:nvSpPr>
        <p:spPr/>
        <p:txBody>
          <a:bodyPr/>
          <a:lstStyle>
            <a:lvl1pPr>
              <a:defRPr>
                <a:solidFill>
                  <a:schemeClr val="tx1"/>
                </a:solidFill>
              </a:defRPr>
            </a:lvl1pPr>
          </a:lstStyle>
          <a:p>
            <a:fld id="{28F7F04C-F568-F649-A2AE-EA61C66B69B4}" type="slidenum">
              <a:rPr lang="en-GB" noProof="0" smtClean="0"/>
              <a:pPr/>
              <a:t>‹#›</a:t>
            </a:fld>
            <a:endParaRPr lang="en-GB" noProof="0"/>
          </a:p>
        </p:txBody>
      </p:sp>
      <p:pic>
        <p:nvPicPr>
          <p:cNvPr id="8" name="Kuva 7">
            <a:extLst>
              <a:ext uri="{FF2B5EF4-FFF2-40B4-BE49-F238E27FC236}">
                <a16:creationId xmlns:a16="http://schemas.microsoft.com/office/drawing/2014/main" id="{61842CE2-1B1D-49EA-9D06-D1D577851BE9}"/>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4821491"/>
            <a:ext cx="1991440" cy="856800"/>
          </a:xfrm>
          <a:prstGeom prst="rect">
            <a:avLst/>
          </a:prstGeom>
        </p:spPr>
      </p:pic>
    </p:spTree>
    <p:extLst>
      <p:ext uri="{BB962C8B-B14F-4D97-AF65-F5344CB8AC3E}">
        <p14:creationId xmlns:p14="http://schemas.microsoft.com/office/powerpoint/2010/main" val="3803549555"/>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 Body slide - Table">
    <p:spTree>
      <p:nvGrpSpPr>
        <p:cNvPr id="1" name=""/>
        <p:cNvGrpSpPr/>
        <p:nvPr/>
      </p:nvGrpSpPr>
      <p:grpSpPr>
        <a:xfrm>
          <a:off x="0" y="0"/>
          <a:ext cx="0" cy="0"/>
          <a:chOff x="0" y="0"/>
          <a:chExt cx="0" cy="0"/>
        </a:xfrm>
      </p:grpSpPr>
      <p:sp>
        <p:nvSpPr>
          <p:cNvPr id="11" name="Text Placeholder 3"/>
          <p:cNvSpPr>
            <a:spLocks noGrp="1"/>
          </p:cNvSpPr>
          <p:nvPr>
            <p:ph type="body" sz="half" idx="10" hasCustomPrompt="1"/>
          </p:nvPr>
        </p:nvSpPr>
        <p:spPr>
          <a:xfrm>
            <a:off x="287363" y="215946"/>
            <a:ext cx="8497093" cy="1118950"/>
          </a:xfrm>
          <a:prstGeom prst="rect">
            <a:avLst/>
          </a:prstGeom>
        </p:spPr>
        <p:txBody>
          <a:bodyPr lIns="0" tIns="0" rIns="0" bIns="0"/>
          <a:lstStyle>
            <a:lvl1pPr marL="0" indent="0">
              <a:lnSpc>
                <a:spcPct val="100000"/>
              </a:lnSpc>
              <a:buNone/>
              <a:defRPr sz="4000" b="1" baseline="0">
                <a:solidFill>
                  <a:schemeClr val="tx1"/>
                </a:solidFill>
              </a:defRPr>
            </a:lvl1pPr>
            <a:lvl2pPr marL="342866" indent="0">
              <a:buNone/>
              <a:defRPr sz="1050"/>
            </a:lvl2pPr>
            <a:lvl3pPr marL="685733" indent="0">
              <a:buNone/>
              <a:defRPr sz="9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Body slide title </a:t>
            </a:r>
          </a:p>
        </p:txBody>
      </p:sp>
      <p:sp>
        <p:nvSpPr>
          <p:cNvPr id="6" name="Table Placeholder 12">
            <a:extLst>
              <a:ext uri="{FF2B5EF4-FFF2-40B4-BE49-F238E27FC236}">
                <a16:creationId xmlns:a16="http://schemas.microsoft.com/office/drawing/2014/main" id="{D90CC8CD-0F46-F240-AF4E-99DE2A9ECF91}"/>
              </a:ext>
            </a:extLst>
          </p:cNvPr>
          <p:cNvSpPr>
            <a:spLocks noGrp="1"/>
          </p:cNvSpPr>
          <p:nvPr>
            <p:ph type="tbl" sz="quarter" idx="13" hasCustomPrompt="1"/>
          </p:nvPr>
        </p:nvSpPr>
        <p:spPr>
          <a:xfrm>
            <a:off x="287363" y="1526921"/>
            <a:ext cx="8497093" cy="3417429"/>
          </a:xfrm>
          <a:prstGeom prst="rect">
            <a:avLst/>
          </a:prstGeom>
        </p:spPr>
        <p:txBody>
          <a:bodyPr/>
          <a:lstStyle>
            <a:lvl1pPr marL="0" indent="0" algn="ctr">
              <a:buNone/>
              <a:defRPr b="1">
                <a:solidFill>
                  <a:schemeClr val="bg1">
                    <a:lumMod val="85000"/>
                  </a:schemeClr>
                </a:solidFill>
              </a:defRPr>
            </a:lvl1pPr>
          </a:lstStyle>
          <a:p>
            <a:r>
              <a:rPr lang="en-GB" noProof="0"/>
              <a:t>Click icon to add table</a:t>
            </a:r>
          </a:p>
        </p:txBody>
      </p:sp>
      <p:sp>
        <p:nvSpPr>
          <p:cNvPr id="5" name="Slide Number Placeholder 5">
            <a:extLst>
              <a:ext uri="{FF2B5EF4-FFF2-40B4-BE49-F238E27FC236}">
                <a16:creationId xmlns:a16="http://schemas.microsoft.com/office/drawing/2014/main" id="{2D4CDEE4-AFAC-4BB1-B02E-FDE939F20DC1}"/>
              </a:ext>
            </a:extLst>
          </p:cNvPr>
          <p:cNvSpPr>
            <a:spLocks noGrp="1"/>
          </p:cNvSpPr>
          <p:nvPr>
            <p:ph type="sldNum" sz="quarter" idx="4"/>
          </p:nvPr>
        </p:nvSpPr>
        <p:spPr>
          <a:xfrm>
            <a:off x="6678800" y="5387368"/>
            <a:ext cx="2057400" cy="192026"/>
          </a:xfrm>
          <a:prstGeom prst="rect">
            <a:avLst/>
          </a:prstGeom>
        </p:spPr>
        <p:txBody>
          <a:bodyPr vert="horz" lIns="91440" tIns="45720" rIns="91440" bIns="45720" rtlCol="0" anchor="ctr"/>
          <a:lstStyle>
            <a:lvl1pPr algn="r">
              <a:defRPr sz="900" baseline="0">
                <a:solidFill>
                  <a:schemeClr val="tx1"/>
                </a:solidFill>
              </a:defRPr>
            </a:lvl1pPr>
          </a:lstStyle>
          <a:p>
            <a:fld id="{28F7F04C-F568-F649-A2AE-EA61C66B69B4}" type="slidenum">
              <a:rPr lang="en-GB" noProof="0" smtClean="0"/>
              <a:pPr/>
              <a:t>‹#›</a:t>
            </a:fld>
            <a:endParaRPr lang="en-GB" noProof="0"/>
          </a:p>
        </p:txBody>
      </p:sp>
      <p:sp>
        <p:nvSpPr>
          <p:cNvPr id="8" name="Date Placeholder 3">
            <a:extLst>
              <a:ext uri="{FF2B5EF4-FFF2-40B4-BE49-F238E27FC236}">
                <a16:creationId xmlns:a16="http://schemas.microsoft.com/office/drawing/2014/main" id="{32C686F0-0C1B-46BD-9DE7-A93BAA6AC898}"/>
              </a:ext>
            </a:extLst>
          </p:cNvPr>
          <p:cNvSpPr>
            <a:spLocks noGrp="1"/>
          </p:cNvSpPr>
          <p:nvPr>
            <p:ph type="dt" sz="half" idx="2"/>
          </p:nvPr>
        </p:nvSpPr>
        <p:spPr>
          <a:xfrm>
            <a:off x="6678800" y="5191935"/>
            <a:ext cx="2057400" cy="195432"/>
          </a:xfrm>
          <a:prstGeom prst="rect">
            <a:avLst/>
          </a:prstGeom>
        </p:spPr>
        <p:txBody>
          <a:bodyPr vert="horz" lIns="91440" tIns="45720" rIns="91440" bIns="45720" rtlCol="0" anchor="ctr"/>
          <a:lstStyle>
            <a:lvl1pPr algn="r">
              <a:defRPr sz="900" baseline="0">
                <a:solidFill>
                  <a:schemeClr val="tx1"/>
                </a:solidFill>
              </a:defRPr>
            </a:lvl1pPr>
          </a:lstStyle>
          <a:p>
            <a:r>
              <a:rPr lang="en-GB" noProof="0"/>
              <a:t>dd.mm.yyyy</a:t>
            </a:r>
          </a:p>
        </p:txBody>
      </p:sp>
      <p:sp>
        <p:nvSpPr>
          <p:cNvPr id="9" name="Alatunnisteen paikkamerkki 1">
            <a:extLst>
              <a:ext uri="{FF2B5EF4-FFF2-40B4-BE49-F238E27FC236}">
                <a16:creationId xmlns:a16="http://schemas.microsoft.com/office/drawing/2014/main" id="{4338FCB4-9412-423F-84B9-91EDDBA25087}"/>
              </a:ext>
            </a:extLst>
          </p:cNvPr>
          <p:cNvSpPr>
            <a:spLocks noGrp="1"/>
          </p:cNvSpPr>
          <p:nvPr>
            <p:ph type="ftr" sz="quarter" idx="3"/>
          </p:nvPr>
        </p:nvSpPr>
        <p:spPr>
          <a:xfrm>
            <a:off x="3028950" y="5388000"/>
            <a:ext cx="3086100" cy="192000"/>
          </a:xfrm>
          <a:prstGeom prst="rect">
            <a:avLst/>
          </a:prstGeom>
        </p:spPr>
        <p:txBody>
          <a:bodyPr vert="horz" lIns="91440" tIns="45720" rIns="91440" bIns="45720" rtlCol="0" anchor="ctr"/>
          <a:lstStyle>
            <a:lvl1pPr algn="ctr">
              <a:defRPr sz="900">
                <a:solidFill>
                  <a:schemeClr val="tx1"/>
                </a:solidFill>
              </a:defRPr>
            </a:lvl1pPr>
          </a:lstStyle>
          <a:p>
            <a:r>
              <a:rPr lang="en-GB" noProof="0"/>
              <a:t>Your text here</a:t>
            </a:r>
          </a:p>
        </p:txBody>
      </p:sp>
      <p:pic>
        <p:nvPicPr>
          <p:cNvPr id="12" name="Kuva 11">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823410"/>
            <a:ext cx="2073704" cy="856800"/>
          </a:xfrm>
          <a:prstGeom prst="rect">
            <a:avLst/>
          </a:prstGeom>
        </p:spPr>
      </p:pic>
    </p:spTree>
    <p:extLst>
      <p:ext uri="{BB962C8B-B14F-4D97-AF65-F5344CB8AC3E}">
        <p14:creationId xmlns:p14="http://schemas.microsoft.com/office/powerpoint/2010/main" val="2920564110"/>
      </p:ext>
    </p:extLst>
  </p:cSld>
  <p:clrMapOvr>
    <a:masterClrMapping/>
  </p:clrMapOvr>
  <p:extLst>
    <p:ext uri="{DCECCB84-F9BA-43D5-87BE-67443E8EF086}">
      <p15:sldGuideLst xmlns:p15="http://schemas.microsoft.com/office/powerpoint/2012/main">
        <p15:guide id="1" orient="horz" pos="3444" userDrawn="1">
          <p15:clr>
            <a:srgbClr val="FBAE40"/>
          </p15:clr>
        </p15:guide>
        <p15:guide id="4" pos="5534" userDrawn="1">
          <p15:clr>
            <a:srgbClr val="FBAE40"/>
          </p15:clr>
        </p15:guide>
        <p15:guide id="5" orient="horz" pos="363" userDrawn="1">
          <p15:clr>
            <a:srgbClr val="FBAE40"/>
          </p15:clr>
        </p15:guide>
        <p15:guide id="6" pos="2795" userDrawn="1">
          <p15:clr>
            <a:srgbClr val="FBAE40"/>
          </p15:clr>
        </p15:guide>
        <p15:guide id="7" pos="2965"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 Body slide - Chart">
    <p:spTree>
      <p:nvGrpSpPr>
        <p:cNvPr id="1" name=""/>
        <p:cNvGrpSpPr/>
        <p:nvPr/>
      </p:nvGrpSpPr>
      <p:grpSpPr>
        <a:xfrm>
          <a:off x="0" y="0"/>
          <a:ext cx="0" cy="0"/>
          <a:chOff x="0" y="0"/>
          <a:chExt cx="0" cy="0"/>
        </a:xfrm>
      </p:grpSpPr>
      <p:sp>
        <p:nvSpPr>
          <p:cNvPr id="11" name="Text Placeholder 3"/>
          <p:cNvSpPr>
            <a:spLocks noGrp="1"/>
          </p:cNvSpPr>
          <p:nvPr>
            <p:ph type="body" sz="half" idx="10" hasCustomPrompt="1"/>
          </p:nvPr>
        </p:nvSpPr>
        <p:spPr>
          <a:xfrm>
            <a:off x="287363" y="215946"/>
            <a:ext cx="8497093" cy="1118950"/>
          </a:xfrm>
          <a:prstGeom prst="rect">
            <a:avLst/>
          </a:prstGeom>
        </p:spPr>
        <p:txBody>
          <a:bodyPr lIns="0" tIns="0" rIns="0" bIns="0"/>
          <a:lstStyle>
            <a:lvl1pPr marL="0" indent="0">
              <a:lnSpc>
                <a:spcPct val="100000"/>
              </a:lnSpc>
              <a:buNone/>
              <a:defRPr sz="4000" b="1" baseline="0">
                <a:solidFill>
                  <a:schemeClr val="tx1"/>
                </a:solidFill>
              </a:defRPr>
            </a:lvl1pPr>
            <a:lvl2pPr marL="342866" indent="0">
              <a:buNone/>
              <a:defRPr sz="1050"/>
            </a:lvl2pPr>
            <a:lvl3pPr marL="685733" indent="0">
              <a:buNone/>
              <a:defRPr sz="900"/>
            </a:lvl3pPr>
            <a:lvl4pPr marL="1028598" indent="0">
              <a:buNone/>
              <a:defRPr sz="750"/>
            </a:lvl4pPr>
            <a:lvl5pPr marL="1371465" indent="0">
              <a:buNone/>
              <a:defRPr sz="750"/>
            </a:lvl5pPr>
            <a:lvl6pPr marL="1714330" indent="0">
              <a:buNone/>
              <a:defRPr sz="750"/>
            </a:lvl6pPr>
            <a:lvl7pPr marL="2057195" indent="0">
              <a:buNone/>
              <a:defRPr sz="750"/>
            </a:lvl7pPr>
            <a:lvl8pPr marL="2400060" indent="0">
              <a:buNone/>
              <a:defRPr sz="750"/>
            </a:lvl8pPr>
            <a:lvl9pPr marL="2742930" indent="0">
              <a:buNone/>
              <a:defRPr sz="750"/>
            </a:lvl9pPr>
          </a:lstStyle>
          <a:p>
            <a:pPr lvl="0"/>
            <a:r>
              <a:rPr lang="en-GB" noProof="0"/>
              <a:t>Body slide title </a:t>
            </a:r>
          </a:p>
        </p:txBody>
      </p:sp>
      <p:sp>
        <p:nvSpPr>
          <p:cNvPr id="5" name="Slide Number Placeholder 5">
            <a:extLst>
              <a:ext uri="{FF2B5EF4-FFF2-40B4-BE49-F238E27FC236}">
                <a16:creationId xmlns:a16="http://schemas.microsoft.com/office/drawing/2014/main" id="{2D4CDEE4-AFAC-4BB1-B02E-FDE939F20DC1}"/>
              </a:ext>
            </a:extLst>
          </p:cNvPr>
          <p:cNvSpPr>
            <a:spLocks noGrp="1"/>
          </p:cNvSpPr>
          <p:nvPr>
            <p:ph type="sldNum" sz="quarter" idx="4"/>
          </p:nvPr>
        </p:nvSpPr>
        <p:spPr>
          <a:xfrm>
            <a:off x="6678800" y="5387368"/>
            <a:ext cx="2057400" cy="192026"/>
          </a:xfrm>
          <a:prstGeom prst="rect">
            <a:avLst/>
          </a:prstGeom>
        </p:spPr>
        <p:txBody>
          <a:bodyPr vert="horz" lIns="91440" tIns="45720" rIns="91440" bIns="45720" rtlCol="0" anchor="ctr"/>
          <a:lstStyle>
            <a:lvl1pPr algn="r">
              <a:defRPr sz="900" baseline="0">
                <a:solidFill>
                  <a:schemeClr val="tx1"/>
                </a:solidFill>
              </a:defRPr>
            </a:lvl1pPr>
          </a:lstStyle>
          <a:p>
            <a:fld id="{28F7F04C-F568-F649-A2AE-EA61C66B69B4}" type="slidenum">
              <a:rPr lang="en-GB" noProof="0" smtClean="0"/>
              <a:pPr/>
              <a:t>‹#›</a:t>
            </a:fld>
            <a:endParaRPr lang="en-GB" noProof="0"/>
          </a:p>
        </p:txBody>
      </p:sp>
      <p:sp>
        <p:nvSpPr>
          <p:cNvPr id="8" name="Date Placeholder 3">
            <a:extLst>
              <a:ext uri="{FF2B5EF4-FFF2-40B4-BE49-F238E27FC236}">
                <a16:creationId xmlns:a16="http://schemas.microsoft.com/office/drawing/2014/main" id="{32C686F0-0C1B-46BD-9DE7-A93BAA6AC898}"/>
              </a:ext>
            </a:extLst>
          </p:cNvPr>
          <p:cNvSpPr>
            <a:spLocks noGrp="1"/>
          </p:cNvSpPr>
          <p:nvPr>
            <p:ph type="dt" sz="half" idx="2"/>
          </p:nvPr>
        </p:nvSpPr>
        <p:spPr>
          <a:xfrm>
            <a:off x="6678800" y="5191935"/>
            <a:ext cx="2057400" cy="195432"/>
          </a:xfrm>
          <a:prstGeom prst="rect">
            <a:avLst/>
          </a:prstGeom>
        </p:spPr>
        <p:txBody>
          <a:bodyPr vert="horz" lIns="91440" tIns="45720" rIns="91440" bIns="45720" rtlCol="0" anchor="ctr"/>
          <a:lstStyle>
            <a:lvl1pPr algn="r">
              <a:defRPr sz="900" baseline="0">
                <a:solidFill>
                  <a:schemeClr val="tx1"/>
                </a:solidFill>
              </a:defRPr>
            </a:lvl1pPr>
          </a:lstStyle>
          <a:p>
            <a:r>
              <a:rPr lang="en-GB" noProof="0"/>
              <a:t>dd.mm.yyyy</a:t>
            </a:r>
          </a:p>
        </p:txBody>
      </p:sp>
      <p:sp>
        <p:nvSpPr>
          <p:cNvPr id="9" name="Alatunnisteen paikkamerkki 1">
            <a:extLst>
              <a:ext uri="{FF2B5EF4-FFF2-40B4-BE49-F238E27FC236}">
                <a16:creationId xmlns:a16="http://schemas.microsoft.com/office/drawing/2014/main" id="{4338FCB4-9412-423F-84B9-91EDDBA25087}"/>
              </a:ext>
            </a:extLst>
          </p:cNvPr>
          <p:cNvSpPr>
            <a:spLocks noGrp="1"/>
          </p:cNvSpPr>
          <p:nvPr>
            <p:ph type="ftr" sz="quarter" idx="3"/>
          </p:nvPr>
        </p:nvSpPr>
        <p:spPr>
          <a:xfrm>
            <a:off x="3028950" y="5388000"/>
            <a:ext cx="3086100" cy="192000"/>
          </a:xfrm>
          <a:prstGeom prst="rect">
            <a:avLst/>
          </a:prstGeom>
        </p:spPr>
        <p:txBody>
          <a:bodyPr vert="horz" lIns="91440" tIns="45720" rIns="91440" bIns="45720" rtlCol="0" anchor="ctr"/>
          <a:lstStyle>
            <a:lvl1pPr algn="ctr">
              <a:defRPr sz="900">
                <a:solidFill>
                  <a:schemeClr val="tx1"/>
                </a:solidFill>
              </a:defRPr>
            </a:lvl1pPr>
          </a:lstStyle>
          <a:p>
            <a:r>
              <a:rPr lang="en-GB" noProof="0"/>
              <a:t>Your text here</a:t>
            </a:r>
          </a:p>
        </p:txBody>
      </p:sp>
      <p:pic>
        <p:nvPicPr>
          <p:cNvPr id="12" name="Kuva 11">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823410"/>
            <a:ext cx="2073704" cy="856800"/>
          </a:xfrm>
          <a:prstGeom prst="rect">
            <a:avLst/>
          </a:prstGeom>
        </p:spPr>
      </p:pic>
      <p:sp>
        <p:nvSpPr>
          <p:cNvPr id="10" name="Chart Placeholder 2">
            <a:extLst>
              <a:ext uri="{FF2B5EF4-FFF2-40B4-BE49-F238E27FC236}">
                <a16:creationId xmlns:a16="http://schemas.microsoft.com/office/drawing/2014/main" id="{38E9F79E-594E-4FED-A2F4-706A9F56D293}"/>
              </a:ext>
            </a:extLst>
          </p:cNvPr>
          <p:cNvSpPr>
            <a:spLocks noGrp="1"/>
          </p:cNvSpPr>
          <p:nvPr>
            <p:ph type="chart" sz="quarter" idx="12" hasCustomPrompt="1"/>
          </p:nvPr>
        </p:nvSpPr>
        <p:spPr>
          <a:xfrm>
            <a:off x="287338" y="1526921"/>
            <a:ext cx="8497107" cy="3417429"/>
          </a:xfrm>
          <a:prstGeom prst="rect">
            <a:avLst/>
          </a:prstGeom>
        </p:spPr>
        <p:txBody>
          <a:bodyPr/>
          <a:lstStyle>
            <a:lvl1pPr marL="0" marR="0" indent="0" algn="ctr" defTabSz="685733" rtl="0" eaLnBrk="1" fontAlgn="auto" latinLnBrk="0" hangingPunct="1">
              <a:lnSpc>
                <a:spcPct val="90000"/>
              </a:lnSpc>
              <a:spcBef>
                <a:spcPts val="750"/>
              </a:spcBef>
              <a:spcAft>
                <a:spcPts val="0"/>
              </a:spcAft>
              <a:buClrTx/>
              <a:buSzTx/>
              <a:buFont typeface="Arial"/>
              <a:buNone/>
              <a:tabLst/>
              <a:defRPr b="1">
                <a:solidFill>
                  <a:schemeClr val="tx1">
                    <a:alpha val="17000"/>
                  </a:schemeClr>
                </a:solidFill>
              </a:defRPr>
            </a:lvl1pPr>
          </a:lstStyle>
          <a:p>
            <a:r>
              <a:rPr lang="en-GB" noProof="0"/>
              <a:t>Click icon to add chart</a:t>
            </a:r>
          </a:p>
        </p:txBody>
      </p:sp>
    </p:spTree>
    <p:extLst>
      <p:ext uri="{BB962C8B-B14F-4D97-AF65-F5344CB8AC3E}">
        <p14:creationId xmlns:p14="http://schemas.microsoft.com/office/powerpoint/2010/main" val="3737528784"/>
      </p:ext>
    </p:extLst>
  </p:cSld>
  <p:clrMapOvr>
    <a:masterClrMapping/>
  </p:clrMapOvr>
  <p:extLst>
    <p:ext uri="{DCECCB84-F9BA-43D5-87BE-67443E8EF086}">
      <p15:sldGuideLst xmlns:p15="http://schemas.microsoft.com/office/powerpoint/2012/main">
        <p15:guide id="1" orient="horz" pos="3444" userDrawn="1">
          <p15:clr>
            <a:srgbClr val="FBAE40"/>
          </p15:clr>
        </p15:guide>
        <p15:guide id="4" pos="5534" userDrawn="1">
          <p15:clr>
            <a:srgbClr val="FBAE40"/>
          </p15:clr>
        </p15:guide>
        <p15:guide id="5" orient="horz" pos="363" userDrawn="1">
          <p15:clr>
            <a:srgbClr val="FBAE40"/>
          </p15:clr>
        </p15:guide>
        <p15:guide id="6" pos="2795" userDrawn="1">
          <p15:clr>
            <a:srgbClr val="FBAE40"/>
          </p15:clr>
        </p15:guide>
        <p15:guide id="7" pos="2965"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6678800" y="5387368"/>
            <a:ext cx="2057400" cy="192026"/>
          </a:xfrm>
          <a:prstGeom prst="rect">
            <a:avLst/>
          </a:prstGeom>
        </p:spPr>
        <p:txBody>
          <a:bodyPr vert="horz" lIns="91440" tIns="45720" rIns="91440" bIns="45720" rtlCol="0" anchor="ctr"/>
          <a:lstStyle>
            <a:lvl1pPr algn="r">
              <a:defRPr sz="900" baseline="0">
                <a:solidFill>
                  <a:schemeClr val="tx1"/>
                </a:solidFill>
              </a:defRPr>
            </a:lvl1pPr>
          </a:lstStyle>
          <a:p>
            <a:fld id="{28F7F04C-F568-F649-A2AE-EA61C66B69B4}" type="slidenum">
              <a:rPr lang="en-GB" noProof="0" smtClean="0"/>
              <a:pPr/>
              <a:t>‹#›</a:t>
            </a:fld>
            <a:endParaRPr lang="en-GB" noProof="0"/>
          </a:p>
        </p:txBody>
      </p:sp>
      <p:sp>
        <p:nvSpPr>
          <p:cNvPr id="4" name="Date Placeholder 3"/>
          <p:cNvSpPr>
            <a:spLocks noGrp="1"/>
          </p:cNvSpPr>
          <p:nvPr>
            <p:ph type="dt" sz="half" idx="2"/>
          </p:nvPr>
        </p:nvSpPr>
        <p:spPr>
          <a:xfrm>
            <a:off x="6678800" y="5191935"/>
            <a:ext cx="2057400" cy="195432"/>
          </a:xfrm>
          <a:prstGeom prst="rect">
            <a:avLst/>
          </a:prstGeom>
        </p:spPr>
        <p:txBody>
          <a:bodyPr vert="horz" lIns="91440" tIns="45720" rIns="91440" bIns="45720" rtlCol="0" anchor="ctr"/>
          <a:lstStyle>
            <a:lvl1pPr algn="r">
              <a:defRPr sz="900" baseline="0">
                <a:solidFill>
                  <a:schemeClr val="tx1"/>
                </a:solidFill>
              </a:defRPr>
            </a:lvl1pPr>
          </a:lstStyle>
          <a:p>
            <a:r>
              <a:rPr lang="en-GB" noProof="0"/>
              <a:t>dd.mm.yyyy</a:t>
            </a:r>
          </a:p>
        </p:txBody>
      </p:sp>
      <p:sp>
        <p:nvSpPr>
          <p:cNvPr id="2" name="Alatunnisteen paikkamerkki 1">
            <a:extLst>
              <a:ext uri="{FF2B5EF4-FFF2-40B4-BE49-F238E27FC236}">
                <a16:creationId xmlns:a16="http://schemas.microsoft.com/office/drawing/2014/main" id="{1C150BC1-EEBC-48B9-AEAE-962A54F46FC4}"/>
              </a:ext>
            </a:extLst>
          </p:cNvPr>
          <p:cNvSpPr>
            <a:spLocks noGrp="1"/>
          </p:cNvSpPr>
          <p:nvPr>
            <p:ph type="ftr" sz="quarter" idx="3"/>
          </p:nvPr>
        </p:nvSpPr>
        <p:spPr>
          <a:xfrm>
            <a:off x="3028950" y="5388000"/>
            <a:ext cx="3086100" cy="192000"/>
          </a:xfrm>
          <a:prstGeom prst="rect">
            <a:avLst/>
          </a:prstGeom>
        </p:spPr>
        <p:txBody>
          <a:bodyPr vert="horz" lIns="91440" tIns="45720" rIns="91440" bIns="45720" rtlCol="0" anchor="ctr"/>
          <a:lstStyle>
            <a:lvl1pPr algn="ctr">
              <a:defRPr sz="900">
                <a:solidFill>
                  <a:schemeClr val="tx1"/>
                </a:solidFill>
              </a:defRPr>
            </a:lvl1pPr>
          </a:lstStyle>
          <a:p>
            <a:r>
              <a:rPr lang="en-GB" noProof="0"/>
              <a:t>Your text here</a:t>
            </a:r>
          </a:p>
        </p:txBody>
      </p:sp>
    </p:spTree>
    <p:extLst>
      <p:ext uri="{BB962C8B-B14F-4D97-AF65-F5344CB8AC3E}">
        <p14:creationId xmlns:p14="http://schemas.microsoft.com/office/powerpoint/2010/main" val="1833754440"/>
      </p:ext>
    </p:extLst>
  </p:cSld>
  <p:clrMap bg1="lt1" tx1="dk1" bg2="lt2" tx2="dk2" accent1="accent1" accent2="accent2" accent3="accent3" accent4="accent4" accent5="accent5" accent6="accent6" hlink="hlink" folHlink="folHlink"/>
  <p:sldLayoutIdLst>
    <p:sldLayoutId id="2147483667" r:id="rId1"/>
    <p:sldLayoutId id="2147483650" r:id="rId2"/>
    <p:sldLayoutId id="2147483704" r:id="rId3"/>
    <p:sldLayoutId id="2147483707" r:id="rId4"/>
    <p:sldLayoutId id="2147483694" r:id="rId5"/>
    <p:sldLayoutId id="2147483695" r:id="rId6"/>
    <p:sldLayoutId id="2147483702" r:id="rId7"/>
    <p:sldLayoutId id="2147483701" r:id="rId8"/>
    <p:sldLayoutId id="2147483708" r:id="rId9"/>
    <p:sldLayoutId id="2147483691" r:id="rId10"/>
    <p:sldLayoutId id="2147483699" r:id="rId11"/>
    <p:sldLayoutId id="2147483679" r:id="rId12"/>
  </p:sldLayoutIdLst>
  <p:hf sldNum="0" hdr="0" ftr="0" dt="0"/>
  <p:txStyles>
    <p:titleStyle>
      <a:lvl1pPr algn="l" defTabSz="685733" rtl="0" eaLnBrk="1" latinLnBrk="0" hangingPunct="1">
        <a:lnSpc>
          <a:spcPct val="90000"/>
        </a:lnSpc>
        <a:spcBef>
          <a:spcPct val="0"/>
        </a:spcBef>
        <a:buNone/>
        <a:defRPr sz="3300" kern="1200" baseline="0">
          <a:solidFill>
            <a:schemeClr val="tx1"/>
          </a:solidFill>
          <a:latin typeface="+mj-lt"/>
          <a:ea typeface="+mj-ea"/>
          <a:cs typeface="+mj-cs"/>
        </a:defRPr>
      </a:lvl1pPr>
    </p:titleStyle>
    <p:bodyStyle>
      <a:lvl1pPr marL="171435" indent="-171435" algn="l" defTabSz="685733"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00" indent="-171435" algn="l" defTabSz="685733"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160" indent="-171435" algn="l" defTabSz="685733"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030" indent="-171435" algn="l" defTabSz="685733"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2895" indent="-171435" algn="l" defTabSz="685733"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766" indent="-171435" algn="l" defTabSz="68573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26" indent="-171435" algn="l" defTabSz="68573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494" indent="-171435" algn="l" defTabSz="68573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360" indent="-171435" algn="l" defTabSz="68573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33" rtl="0" eaLnBrk="1" latinLnBrk="0" hangingPunct="1">
        <a:defRPr sz="1350" kern="1200">
          <a:solidFill>
            <a:schemeClr val="tx1"/>
          </a:solidFill>
          <a:latin typeface="+mn-lt"/>
          <a:ea typeface="+mn-ea"/>
          <a:cs typeface="+mn-cs"/>
        </a:defRPr>
      </a:lvl1pPr>
      <a:lvl2pPr marL="342866" algn="l" defTabSz="685733" rtl="0" eaLnBrk="1" latinLnBrk="0" hangingPunct="1">
        <a:defRPr sz="1350" kern="1200">
          <a:solidFill>
            <a:schemeClr val="tx1"/>
          </a:solidFill>
          <a:latin typeface="+mn-lt"/>
          <a:ea typeface="+mn-ea"/>
          <a:cs typeface="+mn-cs"/>
        </a:defRPr>
      </a:lvl2pPr>
      <a:lvl3pPr marL="685733" algn="l" defTabSz="685733" rtl="0" eaLnBrk="1" latinLnBrk="0" hangingPunct="1">
        <a:defRPr sz="1350" kern="1200">
          <a:solidFill>
            <a:schemeClr val="tx1"/>
          </a:solidFill>
          <a:latin typeface="+mn-lt"/>
          <a:ea typeface="+mn-ea"/>
          <a:cs typeface="+mn-cs"/>
        </a:defRPr>
      </a:lvl3pPr>
      <a:lvl4pPr marL="1028598" algn="l" defTabSz="685733" rtl="0" eaLnBrk="1" latinLnBrk="0" hangingPunct="1">
        <a:defRPr sz="1350" kern="1200">
          <a:solidFill>
            <a:schemeClr val="tx1"/>
          </a:solidFill>
          <a:latin typeface="+mn-lt"/>
          <a:ea typeface="+mn-ea"/>
          <a:cs typeface="+mn-cs"/>
        </a:defRPr>
      </a:lvl4pPr>
      <a:lvl5pPr marL="1371465" algn="l" defTabSz="685733" rtl="0" eaLnBrk="1" latinLnBrk="0" hangingPunct="1">
        <a:defRPr sz="1350" kern="1200">
          <a:solidFill>
            <a:schemeClr val="tx1"/>
          </a:solidFill>
          <a:latin typeface="+mn-lt"/>
          <a:ea typeface="+mn-ea"/>
          <a:cs typeface="+mn-cs"/>
        </a:defRPr>
      </a:lvl5pPr>
      <a:lvl6pPr marL="1714330" algn="l" defTabSz="685733" rtl="0" eaLnBrk="1" latinLnBrk="0" hangingPunct="1">
        <a:defRPr sz="1350" kern="1200">
          <a:solidFill>
            <a:schemeClr val="tx1"/>
          </a:solidFill>
          <a:latin typeface="+mn-lt"/>
          <a:ea typeface="+mn-ea"/>
          <a:cs typeface="+mn-cs"/>
        </a:defRPr>
      </a:lvl6pPr>
      <a:lvl7pPr marL="2057195" algn="l" defTabSz="685733" rtl="0" eaLnBrk="1" latinLnBrk="0" hangingPunct="1">
        <a:defRPr sz="1350" kern="1200">
          <a:solidFill>
            <a:schemeClr val="tx1"/>
          </a:solidFill>
          <a:latin typeface="+mn-lt"/>
          <a:ea typeface="+mn-ea"/>
          <a:cs typeface="+mn-cs"/>
        </a:defRPr>
      </a:lvl7pPr>
      <a:lvl8pPr marL="2400060" algn="l" defTabSz="685733" rtl="0" eaLnBrk="1" latinLnBrk="0" hangingPunct="1">
        <a:defRPr sz="1350" kern="1200">
          <a:solidFill>
            <a:schemeClr val="tx1"/>
          </a:solidFill>
          <a:latin typeface="+mn-lt"/>
          <a:ea typeface="+mn-ea"/>
          <a:cs typeface="+mn-cs"/>
        </a:defRPr>
      </a:lvl8pPr>
      <a:lvl9pPr marL="2742930" algn="l" defTabSz="685733"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1" userDrawn="1">
          <p15:clr>
            <a:srgbClr val="F26B43"/>
          </p15:clr>
        </p15:guide>
        <p15:guide id="3" orient="horz" pos="363"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Tekstin paikkamerkki 2"/>
          <p:cNvSpPr>
            <a:spLocks noGrp="1"/>
          </p:cNvSpPr>
          <p:nvPr>
            <p:ph type="body" sz="half" idx="2"/>
          </p:nvPr>
        </p:nvSpPr>
        <p:spPr/>
        <p:txBody>
          <a:bodyPr/>
          <a:lstStyle/>
          <a:p>
            <a:endParaRPr lang="fi-FI"/>
          </a:p>
        </p:txBody>
      </p:sp>
      <p:sp>
        <p:nvSpPr>
          <p:cNvPr id="4" name="Tekstin paikkamerkki 3"/>
          <p:cNvSpPr>
            <a:spLocks noGrp="1"/>
          </p:cNvSpPr>
          <p:nvPr>
            <p:ph type="body" sz="half" idx="11"/>
          </p:nvPr>
        </p:nvSpPr>
        <p:spPr/>
        <p:txBody>
          <a:bodyPr/>
          <a:lstStyle/>
          <a:p>
            <a:endParaRPr lang="fi-FI"/>
          </a:p>
        </p:txBody>
      </p:sp>
      <p:sp>
        <p:nvSpPr>
          <p:cNvPr id="5" name="Tekstin paikkamerkki 4"/>
          <p:cNvSpPr>
            <a:spLocks noGrp="1"/>
          </p:cNvSpPr>
          <p:nvPr>
            <p:ph type="body" sz="half" idx="12"/>
          </p:nvPr>
        </p:nvSpPr>
        <p:spPr/>
        <p:txBody>
          <a:bodyPr/>
          <a:lstStyle/>
          <a:p>
            <a:endParaRPr lang="fi-FI"/>
          </a:p>
        </p:txBody>
      </p:sp>
      <p:sp>
        <p:nvSpPr>
          <p:cNvPr id="6" name="Kuvan paikkamerkki 5"/>
          <p:cNvSpPr>
            <a:spLocks noGrp="1"/>
          </p:cNvSpPr>
          <p:nvPr>
            <p:ph type="pic" idx="13"/>
          </p:nvPr>
        </p:nvSpPr>
        <p:spPr/>
      </p:sp>
      <p:cxnSp>
        <p:nvCxnSpPr>
          <p:cNvPr id="7" name="Suora yhdysviiva 6">
            <a:extLst>
              <a:ext uri="{FF2B5EF4-FFF2-40B4-BE49-F238E27FC236}">
                <a16:creationId xmlns:a16="http://schemas.microsoft.com/office/drawing/2014/main" id="{44D42085-CC57-854B-9151-3C66E83D17EE}"/>
              </a:ext>
            </a:extLst>
          </p:cNvPr>
          <p:cNvCxnSpPr/>
          <p:nvPr/>
        </p:nvCxnSpPr>
        <p:spPr>
          <a:xfrm>
            <a:off x="442403" y="1874112"/>
            <a:ext cx="379683" cy="0"/>
          </a:xfrm>
          <a:prstGeom prst="line">
            <a:avLst/>
          </a:prstGeom>
          <a:ln w="57150">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40309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00A60F3-74C0-4910-AA44-2853521F8B9D}"/>
              </a:ext>
            </a:extLst>
          </p:cNvPr>
          <p:cNvSpPr>
            <a:spLocks noGrp="1"/>
          </p:cNvSpPr>
          <p:nvPr>
            <p:ph type="body" sz="half" idx="10"/>
          </p:nvPr>
        </p:nvSpPr>
        <p:spPr/>
        <p:txBody>
          <a:bodyPr/>
          <a:lstStyle/>
          <a:p>
            <a:r>
              <a:rPr lang="en-US" dirty="0"/>
              <a:t>Assignment 3</a:t>
            </a:r>
          </a:p>
        </p:txBody>
      </p:sp>
      <p:sp>
        <p:nvSpPr>
          <p:cNvPr id="3" name="Text Placeholder 2">
            <a:extLst>
              <a:ext uri="{FF2B5EF4-FFF2-40B4-BE49-F238E27FC236}">
                <a16:creationId xmlns:a16="http://schemas.microsoft.com/office/drawing/2014/main" id="{B9410833-538B-4A23-85C4-4A425ED4F234}"/>
              </a:ext>
            </a:extLst>
          </p:cNvPr>
          <p:cNvSpPr>
            <a:spLocks noGrp="1"/>
          </p:cNvSpPr>
          <p:nvPr>
            <p:ph type="body" sz="half" idx="11"/>
          </p:nvPr>
        </p:nvSpPr>
        <p:spPr/>
        <p:txBody>
          <a:bodyPr/>
          <a:lstStyle/>
          <a:p>
            <a:r>
              <a:rPr lang="en-US" b="0" i="0" u="none" strike="noStrike" dirty="0">
                <a:solidFill>
                  <a:srgbClr val="000000"/>
                </a:solidFill>
                <a:effectLst/>
                <a:latin typeface="Arial" panose="020B0604020202020204" pitchFamily="34" charset="0"/>
              </a:rPr>
              <a:t>We have discussed a few brands which tried to transition from one branding approach to another, for instance, Pepsi (Mindshare to Cultural), Gillette, P&amp;G, Nike. Pick two brands of your choice out of these. Imagine you were the brand manager who was in-charge of the transition. Write a memo to your organization explaining the risks and benefits of transitioning from one branding approach to another and why you decided to make the transition. (250 words max for each brand = Total 500 words for both brands together)</a:t>
            </a:r>
            <a:endParaRPr lang="en-US" dirty="0"/>
          </a:p>
        </p:txBody>
      </p:sp>
    </p:spTree>
    <p:extLst>
      <p:ext uri="{BB962C8B-B14F-4D97-AF65-F5344CB8AC3E}">
        <p14:creationId xmlns:p14="http://schemas.microsoft.com/office/powerpoint/2010/main" val="1384657250"/>
      </p:ext>
    </p:extLst>
  </p:cSld>
  <p:clrMapOvr>
    <a:masterClrMapping/>
  </p:clrMapOvr>
</p:sld>
</file>

<file path=ppt/theme/theme1.xml><?xml version="1.0" encoding="utf-8"?>
<a:theme xmlns:a="http://schemas.openxmlformats.org/drawingml/2006/main" name="Office-teema">
  <a:themeElements>
    <a:clrScheme name="Mukautettu 5">
      <a:dk1>
        <a:sysClr val="windowText" lastClr="000000"/>
      </a:dk1>
      <a:lt1>
        <a:sysClr val="window" lastClr="FFFFFF"/>
      </a:lt1>
      <a:dk2>
        <a:srgbClr val="78BE20"/>
      </a:dk2>
      <a:lt2>
        <a:srgbClr val="AED879"/>
      </a:lt2>
      <a:accent1>
        <a:srgbClr val="0C0C0C"/>
      </a:accent1>
      <a:accent2>
        <a:srgbClr val="595959"/>
      </a:accent2>
      <a:accent3>
        <a:srgbClr val="A5A5A5"/>
      </a:accent3>
      <a:accent4>
        <a:srgbClr val="D8D8D8"/>
      </a:accent4>
      <a:accent5>
        <a:srgbClr val="F2F2F2"/>
      </a:accent5>
      <a:accent6>
        <a:srgbClr val="FFFFFF"/>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alto_BIZ_1610_EN.pptx" id="{EC6E3AE2-1BDE-421F-8314-35A9DDFB8605}" vid="{62C2226C-79BD-4E50-AC62-889D4E413A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Office-teema</Template>
  <TotalTime>0</TotalTime>
  <Words>104</Words>
  <Application>Microsoft Macintosh PowerPoint</Application>
  <PresentationFormat>On-screen Show (16:10)</PresentationFormat>
  <Paragraphs>3</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vt:lpstr>
      <vt:lpstr>Calibri</vt:lpstr>
      <vt:lpstr>Office-teema</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Bhatnagar Kushagra</dc:creator>
  <cp:lastModifiedBy>Bhatnagar Kushagra</cp:lastModifiedBy>
  <cp:revision>1</cp:revision>
  <dcterms:created xsi:type="dcterms:W3CDTF">2022-05-09T09:39:52Z</dcterms:created>
  <dcterms:modified xsi:type="dcterms:W3CDTF">2022-05-09T09:40:15Z</dcterms:modified>
</cp:coreProperties>
</file>