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20"/>
  </p:notesMasterIdLst>
  <p:sldIdLst>
    <p:sldId id="295"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2DD27-368C-4471-A8F3-EAF5D7EB225C}"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fi-FI"/>
        </a:p>
      </dgm:t>
    </dgm:pt>
    <dgm:pt modelId="{D7C6843C-FAF3-43B8-8B57-1EA5BFE3D575}">
      <dgm:prSet/>
      <dgm:spPr/>
      <dgm:t>
        <a:bodyPr/>
        <a:lstStyle/>
        <a:p>
          <a:pPr rtl="0"/>
          <a:r>
            <a:rPr lang="fi-FI" smtClean="0"/>
            <a:t>Expression vs. Will</a:t>
          </a:r>
          <a:endParaRPr lang="fi-FI"/>
        </a:p>
      </dgm:t>
    </dgm:pt>
    <dgm:pt modelId="{10C61750-1574-4924-A8DA-8FF5D5C163BC}" type="parTrans" cxnId="{D57477F9-BE73-448F-A9AE-DCDEB990720F}">
      <dgm:prSet/>
      <dgm:spPr/>
      <dgm:t>
        <a:bodyPr/>
        <a:lstStyle/>
        <a:p>
          <a:endParaRPr lang="fi-FI"/>
        </a:p>
      </dgm:t>
    </dgm:pt>
    <dgm:pt modelId="{6E2BCF19-85FA-47D8-BB91-942090DC7E9A}" type="sibTrans" cxnId="{D57477F9-BE73-448F-A9AE-DCDEB990720F}">
      <dgm:prSet/>
      <dgm:spPr/>
      <dgm:t>
        <a:bodyPr/>
        <a:lstStyle/>
        <a:p>
          <a:endParaRPr lang="fi-FI"/>
        </a:p>
      </dgm:t>
    </dgm:pt>
    <dgm:pt modelId="{3648B9F3-33D1-4919-8136-C670801DC626}">
      <dgm:prSet/>
      <dgm:spPr/>
      <dgm:t>
        <a:bodyPr/>
        <a:lstStyle/>
        <a:p>
          <a:pPr rtl="0"/>
          <a:r>
            <a:rPr lang="fi-FI" smtClean="0"/>
            <a:t>Late and modified replies</a:t>
          </a:r>
          <a:endParaRPr lang="fi-FI"/>
        </a:p>
      </dgm:t>
    </dgm:pt>
    <dgm:pt modelId="{65F3387E-0802-4B0E-B3C2-C44FD87E181F}" type="parTrans" cxnId="{F45304D6-DBCB-43F5-BD03-9B98C02CD6AC}">
      <dgm:prSet/>
      <dgm:spPr/>
      <dgm:t>
        <a:bodyPr/>
        <a:lstStyle/>
        <a:p>
          <a:endParaRPr lang="fi-FI"/>
        </a:p>
      </dgm:t>
    </dgm:pt>
    <dgm:pt modelId="{4F8894B9-3F49-4659-9C25-BA72DD3C468F}" type="sibTrans" cxnId="{F45304D6-DBCB-43F5-BD03-9B98C02CD6AC}">
      <dgm:prSet/>
      <dgm:spPr/>
      <dgm:t>
        <a:bodyPr/>
        <a:lstStyle/>
        <a:p>
          <a:endParaRPr lang="fi-FI"/>
        </a:p>
      </dgm:t>
    </dgm:pt>
    <dgm:pt modelId="{DA1950E8-C835-4D7D-AA0E-D819B445EE9C}">
      <dgm:prSet/>
      <dgm:spPr/>
      <dgm:t>
        <a:bodyPr/>
        <a:lstStyle/>
        <a:p>
          <a:pPr rtl="0"/>
          <a:r>
            <a:rPr lang="fi-FI" smtClean="0"/>
            <a:t>Other objective vs. subjective criteria </a:t>
          </a:r>
          <a:endParaRPr lang="fi-FI"/>
        </a:p>
      </dgm:t>
    </dgm:pt>
    <dgm:pt modelId="{C9B6D255-0416-4B2B-967F-977C714839E6}" type="parTrans" cxnId="{6E1B058D-6FC2-4A39-85AD-5FB75C5D9337}">
      <dgm:prSet/>
      <dgm:spPr/>
      <dgm:t>
        <a:bodyPr/>
        <a:lstStyle/>
        <a:p>
          <a:endParaRPr lang="fi-FI"/>
        </a:p>
      </dgm:t>
    </dgm:pt>
    <dgm:pt modelId="{FD80C42B-7423-4438-B503-170D229F35FD}" type="sibTrans" cxnId="{6E1B058D-6FC2-4A39-85AD-5FB75C5D9337}">
      <dgm:prSet/>
      <dgm:spPr/>
      <dgm:t>
        <a:bodyPr/>
        <a:lstStyle/>
        <a:p>
          <a:endParaRPr lang="fi-FI"/>
        </a:p>
      </dgm:t>
    </dgm:pt>
    <dgm:pt modelId="{9ACBD9ED-54AC-4DE9-B707-AFAAF3000FEE}">
      <dgm:prSet/>
      <dgm:spPr/>
      <dgm:t>
        <a:bodyPr/>
        <a:lstStyle/>
        <a:p>
          <a:pPr rtl="0"/>
          <a:r>
            <a:rPr lang="fi-FI" smtClean="0"/>
            <a:t>Withdrawal of offer or acceptance </a:t>
          </a:r>
          <a:endParaRPr lang="fi-FI"/>
        </a:p>
      </dgm:t>
    </dgm:pt>
    <dgm:pt modelId="{E72F72DD-3A21-4908-AC76-FFF8494540A0}" type="parTrans" cxnId="{808D92EB-0639-4040-9C04-C8D03CCD1C29}">
      <dgm:prSet/>
      <dgm:spPr/>
      <dgm:t>
        <a:bodyPr/>
        <a:lstStyle/>
        <a:p>
          <a:endParaRPr lang="fi-FI"/>
        </a:p>
      </dgm:t>
    </dgm:pt>
    <dgm:pt modelId="{7B4DAB81-1D95-47A0-93FA-97D32039266F}" type="sibTrans" cxnId="{808D92EB-0639-4040-9C04-C8D03CCD1C29}">
      <dgm:prSet/>
      <dgm:spPr/>
      <dgm:t>
        <a:bodyPr/>
        <a:lstStyle/>
        <a:p>
          <a:endParaRPr lang="fi-FI"/>
        </a:p>
      </dgm:t>
    </dgm:pt>
    <dgm:pt modelId="{E62ED2B2-0557-42D8-9796-A5C0877E2B0E}" type="pres">
      <dgm:prSet presAssocID="{C3C2DD27-368C-4471-A8F3-EAF5D7EB225C}" presName="linear" presStyleCnt="0">
        <dgm:presLayoutVars>
          <dgm:animLvl val="lvl"/>
          <dgm:resizeHandles val="exact"/>
        </dgm:presLayoutVars>
      </dgm:prSet>
      <dgm:spPr/>
      <dgm:t>
        <a:bodyPr/>
        <a:lstStyle/>
        <a:p>
          <a:endParaRPr lang="fi-FI"/>
        </a:p>
      </dgm:t>
    </dgm:pt>
    <dgm:pt modelId="{C6A0D681-22BD-455B-9B74-1FF350F84B29}" type="pres">
      <dgm:prSet presAssocID="{D7C6843C-FAF3-43B8-8B57-1EA5BFE3D575}" presName="parentText" presStyleLbl="node1" presStyleIdx="0" presStyleCnt="2">
        <dgm:presLayoutVars>
          <dgm:chMax val="0"/>
          <dgm:bulletEnabled val="1"/>
        </dgm:presLayoutVars>
      </dgm:prSet>
      <dgm:spPr/>
      <dgm:t>
        <a:bodyPr/>
        <a:lstStyle/>
        <a:p>
          <a:endParaRPr lang="fi-FI"/>
        </a:p>
      </dgm:t>
    </dgm:pt>
    <dgm:pt modelId="{DDEC74E7-B9AD-46E1-86FA-277F8DCB85DE}" type="pres">
      <dgm:prSet presAssocID="{D7C6843C-FAF3-43B8-8B57-1EA5BFE3D575}" presName="childText" presStyleLbl="revTx" presStyleIdx="0" presStyleCnt="2">
        <dgm:presLayoutVars>
          <dgm:bulletEnabled val="1"/>
        </dgm:presLayoutVars>
      </dgm:prSet>
      <dgm:spPr/>
      <dgm:t>
        <a:bodyPr/>
        <a:lstStyle/>
        <a:p>
          <a:endParaRPr lang="fi-FI"/>
        </a:p>
      </dgm:t>
    </dgm:pt>
    <dgm:pt modelId="{A0298881-4E5C-403D-AF44-A365C5082518}" type="pres">
      <dgm:prSet presAssocID="{DA1950E8-C835-4D7D-AA0E-D819B445EE9C}" presName="parentText" presStyleLbl="node1" presStyleIdx="1" presStyleCnt="2">
        <dgm:presLayoutVars>
          <dgm:chMax val="0"/>
          <dgm:bulletEnabled val="1"/>
        </dgm:presLayoutVars>
      </dgm:prSet>
      <dgm:spPr/>
      <dgm:t>
        <a:bodyPr/>
        <a:lstStyle/>
        <a:p>
          <a:endParaRPr lang="fi-FI"/>
        </a:p>
      </dgm:t>
    </dgm:pt>
    <dgm:pt modelId="{08BEF469-8073-4917-8FC1-E14676E883ED}" type="pres">
      <dgm:prSet presAssocID="{DA1950E8-C835-4D7D-AA0E-D819B445EE9C}" presName="childText" presStyleLbl="revTx" presStyleIdx="1" presStyleCnt="2">
        <dgm:presLayoutVars>
          <dgm:bulletEnabled val="1"/>
        </dgm:presLayoutVars>
      </dgm:prSet>
      <dgm:spPr/>
      <dgm:t>
        <a:bodyPr/>
        <a:lstStyle/>
        <a:p>
          <a:endParaRPr lang="fi-FI"/>
        </a:p>
      </dgm:t>
    </dgm:pt>
  </dgm:ptLst>
  <dgm:cxnLst>
    <dgm:cxn modelId="{6E1B058D-6FC2-4A39-85AD-5FB75C5D9337}" srcId="{C3C2DD27-368C-4471-A8F3-EAF5D7EB225C}" destId="{DA1950E8-C835-4D7D-AA0E-D819B445EE9C}" srcOrd="1" destOrd="0" parTransId="{C9B6D255-0416-4B2B-967F-977C714839E6}" sibTransId="{FD80C42B-7423-4438-B503-170D229F35FD}"/>
    <dgm:cxn modelId="{FD5E4ABA-507C-407B-A19D-FDF1DBB539B5}" type="presOf" srcId="{C3C2DD27-368C-4471-A8F3-EAF5D7EB225C}" destId="{E62ED2B2-0557-42D8-9796-A5C0877E2B0E}" srcOrd="0" destOrd="0" presId="urn:microsoft.com/office/officeart/2005/8/layout/vList2"/>
    <dgm:cxn modelId="{01EE81DD-EF69-402C-A17E-A2595B370B2C}" type="presOf" srcId="{9ACBD9ED-54AC-4DE9-B707-AFAAF3000FEE}" destId="{08BEF469-8073-4917-8FC1-E14676E883ED}" srcOrd="0" destOrd="0" presId="urn:microsoft.com/office/officeart/2005/8/layout/vList2"/>
    <dgm:cxn modelId="{F45304D6-DBCB-43F5-BD03-9B98C02CD6AC}" srcId="{D7C6843C-FAF3-43B8-8B57-1EA5BFE3D575}" destId="{3648B9F3-33D1-4919-8136-C670801DC626}" srcOrd="0" destOrd="0" parTransId="{65F3387E-0802-4B0E-B3C2-C44FD87E181F}" sibTransId="{4F8894B9-3F49-4659-9C25-BA72DD3C468F}"/>
    <dgm:cxn modelId="{1044E307-E1AC-4C95-975C-A1A955386197}" type="presOf" srcId="{D7C6843C-FAF3-43B8-8B57-1EA5BFE3D575}" destId="{C6A0D681-22BD-455B-9B74-1FF350F84B29}" srcOrd="0" destOrd="0" presId="urn:microsoft.com/office/officeart/2005/8/layout/vList2"/>
    <dgm:cxn modelId="{808D92EB-0639-4040-9C04-C8D03CCD1C29}" srcId="{DA1950E8-C835-4D7D-AA0E-D819B445EE9C}" destId="{9ACBD9ED-54AC-4DE9-B707-AFAAF3000FEE}" srcOrd="0" destOrd="0" parTransId="{E72F72DD-3A21-4908-AC76-FFF8494540A0}" sibTransId="{7B4DAB81-1D95-47A0-93FA-97D32039266F}"/>
    <dgm:cxn modelId="{39600BDE-1D91-42A7-9488-721BEB05C441}" type="presOf" srcId="{DA1950E8-C835-4D7D-AA0E-D819B445EE9C}" destId="{A0298881-4E5C-403D-AF44-A365C5082518}" srcOrd="0" destOrd="0" presId="urn:microsoft.com/office/officeart/2005/8/layout/vList2"/>
    <dgm:cxn modelId="{C518AFDA-76E8-4786-8292-7C7EACC0B80C}" type="presOf" srcId="{3648B9F3-33D1-4919-8136-C670801DC626}" destId="{DDEC74E7-B9AD-46E1-86FA-277F8DCB85DE}" srcOrd="0" destOrd="0" presId="urn:microsoft.com/office/officeart/2005/8/layout/vList2"/>
    <dgm:cxn modelId="{D57477F9-BE73-448F-A9AE-DCDEB990720F}" srcId="{C3C2DD27-368C-4471-A8F3-EAF5D7EB225C}" destId="{D7C6843C-FAF3-43B8-8B57-1EA5BFE3D575}" srcOrd="0" destOrd="0" parTransId="{10C61750-1574-4924-A8DA-8FF5D5C163BC}" sibTransId="{6E2BCF19-85FA-47D8-BB91-942090DC7E9A}"/>
    <dgm:cxn modelId="{D77B998E-1961-439A-ADEE-1A6FC26717C9}" type="presParOf" srcId="{E62ED2B2-0557-42D8-9796-A5C0877E2B0E}" destId="{C6A0D681-22BD-455B-9B74-1FF350F84B29}" srcOrd="0" destOrd="0" presId="urn:microsoft.com/office/officeart/2005/8/layout/vList2"/>
    <dgm:cxn modelId="{883D20C7-C3FA-4515-99D2-9FB717512A0E}" type="presParOf" srcId="{E62ED2B2-0557-42D8-9796-A5C0877E2B0E}" destId="{DDEC74E7-B9AD-46E1-86FA-277F8DCB85DE}" srcOrd="1" destOrd="0" presId="urn:microsoft.com/office/officeart/2005/8/layout/vList2"/>
    <dgm:cxn modelId="{B6CDFC33-C99F-489D-9835-A2B5F0DE0542}" type="presParOf" srcId="{E62ED2B2-0557-42D8-9796-A5C0877E2B0E}" destId="{A0298881-4E5C-403D-AF44-A365C5082518}" srcOrd="2" destOrd="0" presId="urn:microsoft.com/office/officeart/2005/8/layout/vList2"/>
    <dgm:cxn modelId="{9760B328-724D-4EAA-9862-1C4BCDC8584E}" type="presParOf" srcId="{E62ED2B2-0557-42D8-9796-A5C0877E2B0E}" destId="{08BEF469-8073-4917-8FC1-E14676E883E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1E3539B-82BE-4A43-B4BD-4BC21C39B907}" type="doc">
      <dgm:prSet loTypeId="urn:microsoft.com/office/officeart/2005/8/layout/process4" loCatId="list" qsTypeId="urn:microsoft.com/office/officeart/2005/8/quickstyle/simple3" qsCatId="simple" csTypeId="urn:microsoft.com/office/officeart/2005/8/colors/accent1_2" csCatId="accent1"/>
      <dgm:spPr/>
      <dgm:t>
        <a:bodyPr/>
        <a:lstStyle/>
        <a:p>
          <a:endParaRPr lang="en-US"/>
        </a:p>
      </dgm:t>
    </dgm:pt>
    <dgm:pt modelId="{CEF4D848-F0B5-4169-B569-E3CE3FF65BF5}">
      <dgm:prSet/>
      <dgm:spPr/>
      <dgm:t>
        <a:bodyPr/>
        <a:lstStyle/>
        <a:p>
          <a:pPr rtl="0"/>
          <a:r>
            <a:rPr lang="en-US" b="1" smtClean="0"/>
            <a:t>1.2 Any questions relating to this Contract which are not expressly or implicitly settled by the provisions contained in the Contract itself (i.e. these General Conditions and any specific conditions agreed upon by the parties) shall be governed:</a:t>
          </a:r>
          <a:endParaRPr lang="fi-FI"/>
        </a:p>
      </dgm:t>
    </dgm:pt>
    <dgm:pt modelId="{6CA86103-D5D1-4360-9BF6-BAFB1229D0B8}" type="parTrans" cxnId="{22AD9269-90CC-4308-8865-96D2D3B50C8C}">
      <dgm:prSet/>
      <dgm:spPr/>
      <dgm:t>
        <a:bodyPr/>
        <a:lstStyle/>
        <a:p>
          <a:endParaRPr lang="en-US"/>
        </a:p>
      </dgm:t>
    </dgm:pt>
    <dgm:pt modelId="{135EB8AD-86A4-4187-90B0-20EC3C54B295}" type="sibTrans" cxnId="{22AD9269-90CC-4308-8865-96D2D3B50C8C}">
      <dgm:prSet/>
      <dgm:spPr/>
      <dgm:t>
        <a:bodyPr/>
        <a:lstStyle/>
        <a:p>
          <a:endParaRPr lang="en-US"/>
        </a:p>
      </dgm:t>
    </dgm:pt>
    <dgm:pt modelId="{211C94B2-AD1B-449D-A46E-2BB5B2C24EE6}">
      <dgm:prSet/>
      <dgm:spPr/>
      <dgm:t>
        <a:bodyPr/>
        <a:lstStyle/>
        <a:p>
          <a:pPr rtl="0"/>
          <a:r>
            <a:rPr lang="en-US" b="1" smtClean="0"/>
            <a:t>A. by the United Nations Convention on Contracts for the International Sale of Goods (Vienna Convention of 1980, hereafter referred to as CISG), and</a:t>
          </a:r>
          <a:endParaRPr lang="fi-FI"/>
        </a:p>
      </dgm:t>
    </dgm:pt>
    <dgm:pt modelId="{14AE36B3-CD9D-4B09-BD93-F6821C4B15DC}" type="parTrans" cxnId="{E0A841C1-9835-48A6-A4A5-9C68A83C5D42}">
      <dgm:prSet/>
      <dgm:spPr/>
      <dgm:t>
        <a:bodyPr/>
        <a:lstStyle/>
        <a:p>
          <a:endParaRPr lang="en-US"/>
        </a:p>
      </dgm:t>
    </dgm:pt>
    <dgm:pt modelId="{7FFDF3A7-06AF-4588-A99C-B5CF9A27AB08}" type="sibTrans" cxnId="{E0A841C1-9835-48A6-A4A5-9C68A83C5D42}">
      <dgm:prSet/>
      <dgm:spPr/>
      <dgm:t>
        <a:bodyPr/>
        <a:lstStyle/>
        <a:p>
          <a:endParaRPr lang="en-US"/>
        </a:p>
      </dgm:t>
    </dgm:pt>
    <dgm:pt modelId="{97C66DCC-A624-47FB-94C3-C4A3EE7C55AC}">
      <dgm:prSet/>
      <dgm:spPr/>
      <dgm:t>
        <a:bodyPr/>
        <a:lstStyle/>
        <a:p>
          <a:pPr rtl="0"/>
          <a:r>
            <a:rPr lang="en-US" b="1" smtClean="0"/>
            <a:t>B. to the extent that such questions are not covered by CISG, by reference to the law of the country where the Seller has his place of business.</a:t>
          </a:r>
          <a:endParaRPr lang="fi-FI"/>
        </a:p>
      </dgm:t>
    </dgm:pt>
    <dgm:pt modelId="{B1269CCA-02BF-4C8C-9D6D-B2A82325586B}" type="parTrans" cxnId="{6A43C931-DC77-419A-92A3-0B2050A7CA79}">
      <dgm:prSet/>
      <dgm:spPr/>
      <dgm:t>
        <a:bodyPr/>
        <a:lstStyle/>
        <a:p>
          <a:endParaRPr lang="en-US"/>
        </a:p>
      </dgm:t>
    </dgm:pt>
    <dgm:pt modelId="{25168AD9-3037-479C-9997-1CDBD208400C}" type="sibTrans" cxnId="{6A43C931-DC77-419A-92A3-0B2050A7CA79}">
      <dgm:prSet/>
      <dgm:spPr/>
      <dgm:t>
        <a:bodyPr/>
        <a:lstStyle/>
        <a:p>
          <a:endParaRPr lang="en-US"/>
        </a:p>
      </dgm:t>
    </dgm:pt>
    <dgm:pt modelId="{82D8AD1D-FD5B-4B5B-B4DF-A52AF7F7CDDB}" type="pres">
      <dgm:prSet presAssocID="{D1E3539B-82BE-4A43-B4BD-4BC21C39B907}" presName="Name0" presStyleCnt="0">
        <dgm:presLayoutVars>
          <dgm:dir/>
          <dgm:animLvl val="lvl"/>
          <dgm:resizeHandles val="exact"/>
        </dgm:presLayoutVars>
      </dgm:prSet>
      <dgm:spPr/>
      <dgm:t>
        <a:bodyPr/>
        <a:lstStyle/>
        <a:p>
          <a:endParaRPr lang="fi-FI"/>
        </a:p>
      </dgm:t>
    </dgm:pt>
    <dgm:pt modelId="{C438E468-1C76-4163-8C10-AC62BE6DC99D}" type="pres">
      <dgm:prSet presAssocID="{97C66DCC-A624-47FB-94C3-C4A3EE7C55AC}" presName="boxAndChildren" presStyleCnt="0"/>
      <dgm:spPr/>
    </dgm:pt>
    <dgm:pt modelId="{93CFF52F-479E-4F8D-91B8-0B1B8D0B3DE8}" type="pres">
      <dgm:prSet presAssocID="{97C66DCC-A624-47FB-94C3-C4A3EE7C55AC}" presName="parentTextBox" presStyleLbl="node1" presStyleIdx="0" presStyleCnt="3"/>
      <dgm:spPr/>
      <dgm:t>
        <a:bodyPr/>
        <a:lstStyle/>
        <a:p>
          <a:endParaRPr lang="fi-FI"/>
        </a:p>
      </dgm:t>
    </dgm:pt>
    <dgm:pt modelId="{55B03311-790D-4CD8-908E-4D74703C1E48}" type="pres">
      <dgm:prSet presAssocID="{7FFDF3A7-06AF-4588-A99C-B5CF9A27AB08}" presName="sp" presStyleCnt="0"/>
      <dgm:spPr/>
    </dgm:pt>
    <dgm:pt modelId="{C518958E-D858-4017-A1E0-028B6763120D}" type="pres">
      <dgm:prSet presAssocID="{211C94B2-AD1B-449D-A46E-2BB5B2C24EE6}" presName="arrowAndChildren" presStyleCnt="0"/>
      <dgm:spPr/>
    </dgm:pt>
    <dgm:pt modelId="{CE2F5921-C868-4CC8-A7D1-FED37D0B46E7}" type="pres">
      <dgm:prSet presAssocID="{211C94B2-AD1B-449D-A46E-2BB5B2C24EE6}" presName="parentTextArrow" presStyleLbl="node1" presStyleIdx="1" presStyleCnt="3"/>
      <dgm:spPr/>
      <dgm:t>
        <a:bodyPr/>
        <a:lstStyle/>
        <a:p>
          <a:endParaRPr lang="fi-FI"/>
        </a:p>
      </dgm:t>
    </dgm:pt>
    <dgm:pt modelId="{D4FCDFE6-B71E-4F1C-ADF4-A875E46754D6}" type="pres">
      <dgm:prSet presAssocID="{135EB8AD-86A4-4187-90B0-20EC3C54B295}" presName="sp" presStyleCnt="0"/>
      <dgm:spPr/>
    </dgm:pt>
    <dgm:pt modelId="{123EE8F6-059D-4519-B9E1-9514DCC020C2}" type="pres">
      <dgm:prSet presAssocID="{CEF4D848-F0B5-4169-B569-E3CE3FF65BF5}" presName="arrowAndChildren" presStyleCnt="0"/>
      <dgm:spPr/>
    </dgm:pt>
    <dgm:pt modelId="{BBB68FCF-FAB9-40BA-A487-4E78E9A96856}" type="pres">
      <dgm:prSet presAssocID="{CEF4D848-F0B5-4169-B569-E3CE3FF65BF5}" presName="parentTextArrow" presStyleLbl="node1" presStyleIdx="2" presStyleCnt="3"/>
      <dgm:spPr/>
      <dgm:t>
        <a:bodyPr/>
        <a:lstStyle/>
        <a:p>
          <a:endParaRPr lang="fi-FI"/>
        </a:p>
      </dgm:t>
    </dgm:pt>
  </dgm:ptLst>
  <dgm:cxnLst>
    <dgm:cxn modelId="{22AD9269-90CC-4308-8865-96D2D3B50C8C}" srcId="{D1E3539B-82BE-4A43-B4BD-4BC21C39B907}" destId="{CEF4D848-F0B5-4169-B569-E3CE3FF65BF5}" srcOrd="0" destOrd="0" parTransId="{6CA86103-D5D1-4360-9BF6-BAFB1229D0B8}" sibTransId="{135EB8AD-86A4-4187-90B0-20EC3C54B295}"/>
    <dgm:cxn modelId="{A388196F-41EF-4DC8-B6A0-557D2812ED85}" type="presOf" srcId="{211C94B2-AD1B-449D-A46E-2BB5B2C24EE6}" destId="{CE2F5921-C868-4CC8-A7D1-FED37D0B46E7}" srcOrd="0" destOrd="0" presId="urn:microsoft.com/office/officeart/2005/8/layout/process4"/>
    <dgm:cxn modelId="{2A928B49-2F97-43D5-A361-1B47A4630B28}" type="presOf" srcId="{D1E3539B-82BE-4A43-B4BD-4BC21C39B907}" destId="{82D8AD1D-FD5B-4B5B-B4DF-A52AF7F7CDDB}" srcOrd="0" destOrd="0" presId="urn:microsoft.com/office/officeart/2005/8/layout/process4"/>
    <dgm:cxn modelId="{D92B9993-EDF8-4633-A44D-C6E0ED9BCB9C}" type="presOf" srcId="{CEF4D848-F0B5-4169-B569-E3CE3FF65BF5}" destId="{BBB68FCF-FAB9-40BA-A487-4E78E9A96856}" srcOrd="0" destOrd="0" presId="urn:microsoft.com/office/officeart/2005/8/layout/process4"/>
    <dgm:cxn modelId="{EE8A8A7D-BDC6-4CEC-9A9C-DAE8FF648CA7}" type="presOf" srcId="{97C66DCC-A624-47FB-94C3-C4A3EE7C55AC}" destId="{93CFF52F-479E-4F8D-91B8-0B1B8D0B3DE8}" srcOrd="0" destOrd="0" presId="urn:microsoft.com/office/officeart/2005/8/layout/process4"/>
    <dgm:cxn modelId="{E0A841C1-9835-48A6-A4A5-9C68A83C5D42}" srcId="{D1E3539B-82BE-4A43-B4BD-4BC21C39B907}" destId="{211C94B2-AD1B-449D-A46E-2BB5B2C24EE6}" srcOrd="1" destOrd="0" parTransId="{14AE36B3-CD9D-4B09-BD93-F6821C4B15DC}" sibTransId="{7FFDF3A7-06AF-4588-A99C-B5CF9A27AB08}"/>
    <dgm:cxn modelId="{6A43C931-DC77-419A-92A3-0B2050A7CA79}" srcId="{D1E3539B-82BE-4A43-B4BD-4BC21C39B907}" destId="{97C66DCC-A624-47FB-94C3-C4A3EE7C55AC}" srcOrd="2" destOrd="0" parTransId="{B1269CCA-02BF-4C8C-9D6D-B2A82325586B}" sibTransId="{25168AD9-3037-479C-9997-1CDBD208400C}"/>
    <dgm:cxn modelId="{0FE933D4-1031-4ECA-AA51-2FE79E8CAF86}" type="presParOf" srcId="{82D8AD1D-FD5B-4B5B-B4DF-A52AF7F7CDDB}" destId="{C438E468-1C76-4163-8C10-AC62BE6DC99D}" srcOrd="0" destOrd="0" presId="urn:microsoft.com/office/officeart/2005/8/layout/process4"/>
    <dgm:cxn modelId="{F72604CD-A318-45AF-850E-58202C62B4E7}" type="presParOf" srcId="{C438E468-1C76-4163-8C10-AC62BE6DC99D}" destId="{93CFF52F-479E-4F8D-91B8-0B1B8D0B3DE8}" srcOrd="0" destOrd="0" presId="urn:microsoft.com/office/officeart/2005/8/layout/process4"/>
    <dgm:cxn modelId="{9484A4B5-A413-4363-8B88-EC4271E88169}" type="presParOf" srcId="{82D8AD1D-FD5B-4B5B-B4DF-A52AF7F7CDDB}" destId="{55B03311-790D-4CD8-908E-4D74703C1E48}" srcOrd="1" destOrd="0" presId="urn:microsoft.com/office/officeart/2005/8/layout/process4"/>
    <dgm:cxn modelId="{44121B19-EE37-465F-8736-868D3908BA48}" type="presParOf" srcId="{82D8AD1D-FD5B-4B5B-B4DF-A52AF7F7CDDB}" destId="{C518958E-D858-4017-A1E0-028B6763120D}" srcOrd="2" destOrd="0" presId="urn:microsoft.com/office/officeart/2005/8/layout/process4"/>
    <dgm:cxn modelId="{4F4B2B65-C651-492E-9467-50AE58E7B0C2}" type="presParOf" srcId="{C518958E-D858-4017-A1E0-028B6763120D}" destId="{CE2F5921-C868-4CC8-A7D1-FED37D0B46E7}" srcOrd="0" destOrd="0" presId="urn:microsoft.com/office/officeart/2005/8/layout/process4"/>
    <dgm:cxn modelId="{D86A92BA-7DAA-483F-83A7-65F1A5B06736}" type="presParOf" srcId="{82D8AD1D-FD5B-4B5B-B4DF-A52AF7F7CDDB}" destId="{D4FCDFE6-B71E-4F1C-ADF4-A875E46754D6}" srcOrd="3" destOrd="0" presId="urn:microsoft.com/office/officeart/2005/8/layout/process4"/>
    <dgm:cxn modelId="{77983CF2-F7BA-412A-BFFC-73B87D43B5D1}" type="presParOf" srcId="{82D8AD1D-FD5B-4B5B-B4DF-A52AF7F7CDDB}" destId="{123EE8F6-059D-4519-B9E1-9514DCC020C2}" srcOrd="4" destOrd="0" presId="urn:microsoft.com/office/officeart/2005/8/layout/process4"/>
    <dgm:cxn modelId="{ABAAB0FA-78C2-421D-99EE-2658FD6CD613}" type="presParOf" srcId="{123EE8F6-059D-4519-B9E1-9514DCC020C2}" destId="{BBB68FCF-FAB9-40BA-A487-4E78E9A9685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9D7A37-3AC8-4332-AF73-72CF38056BA1}" type="doc">
      <dgm:prSet loTypeId="urn:microsoft.com/office/officeart/2005/8/layout/hList1" loCatId="list" qsTypeId="urn:microsoft.com/office/officeart/2005/8/quickstyle/simple3" qsCatId="simple" csTypeId="urn:microsoft.com/office/officeart/2005/8/colors/colorful5" csCatId="colorful"/>
      <dgm:spPr/>
      <dgm:t>
        <a:bodyPr/>
        <a:lstStyle/>
        <a:p>
          <a:endParaRPr lang="fi-FI"/>
        </a:p>
      </dgm:t>
    </dgm:pt>
    <dgm:pt modelId="{C2C94E8F-ABE1-4B6A-8456-ADF8EB06F33E}">
      <dgm:prSet/>
      <dgm:spPr/>
      <dgm:t>
        <a:bodyPr/>
        <a:lstStyle/>
        <a:p>
          <a:pPr rtl="0"/>
          <a:r>
            <a:rPr lang="en-US" smtClean="0"/>
            <a:t>Finnish Contracts Act Art. 7: </a:t>
          </a:r>
          <a:endParaRPr lang="fi-FI"/>
        </a:p>
      </dgm:t>
    </dgm:pt>
    <dgm:pt modelId="{FC2EF91C-CEA5-4CFC-BBF1-53830B777E60}" type="parTrans" cxnId="{DC7C38AE-A555-4E83-B75A-285C3BA51A78}">
      <dgm:prSet/>
      <dgm:spPr/>
      <dgm:t>
        <a:bodyPr/>
        <a:lstStyle/>
        <a:p>
          <a:endParaRPr lang="fi-FI"/>
        </a:p>
      </dgm:t>
    </dgm:pt>
    <dgm:pt modelId="{3003B961-BD0F-4FE0-8490-4FFA65EC04B7}" type="sibTrans" cxnId="{DC7C38AE-A555-4E83-B75A-285C3BA51A78}">
      <dgm:prSet/>
      <dgm:spPr/>
      <dgm:t>
        <a:bodyPr/>
        <a:lstStyle/>
        <a:p>
          <a:endParaRPr lang="fi-FI"/>
        </a:p>
      </dgm:t>
    </dgm:pt>
    <dgm:pt modelId="{C5991E1C-CC73-4869-AE80-492A8F456CB1}">
      <dgm:prSet/>
      <dgm:spPr/>
      <dgm:t>
        <a:bodyPr/>
        <a:lstStyle/>
        <a:p>
          <a:pPr rtl="0"/>
          <a:r>
            <a:rPr lang="en-US" smtClean="0"/>
            <a:t>An offer or an acceptance that is revoked shall not be binding, if the revocation reaches the person to whom it is addressed before, or at the same time as, the offer or acceptance comes to his/her attention.</a:t>
          </a:r>
          <a:endParaRPr lang="fi-FI"/>
        </a:p>
      </dgm:t>
    </dgm:pt>
    <dgm:pt modelId="{C8CD8160-653C-4CD6-AF82-52F3B775E69E}" type="parTrans" cxnId="{1AA4308D-9480-438E-B29E-3C34C27CF70A}">
      <dgm:prSet/>
      <dgm:spPr/>
      <dgm:t>
        <a:bodyPr/>
        <a:lstStyle/>
        <a:p>
          <a:endParaRPr lang="fi-FI"/>
        </a:p>
      </dgm:t>
    </dgm:pt>
    <dgm:pt modelId="{6B8A9823-C7E3-41E1-90BC-53494DE71812}" type="sibTrans" cxnId="{1AA4308D-9480-438E-B29E-3C34C27CF70A}">
      <dgm:prSet/>
      <dgm:spPr/>
      <dgm:t>
        <a:bodyPr/>
        <a:lstStyle/>
        <a:p>
          <a:endParaRPr lang="fi-FI"/>
        </a:p>
      </dgm:t>
    </dgm:pt>
    <dgm:pt modelId="{318FC11E-F305-475E-A618-28FD6B2E4843}" type="pres">
      <dgm:prSet presAssocID="{B39D7A37-3AC8-4332-AF73-72CF38056BA1}" presName="Name0" presStyleCnt="0">
        <dgm:presLayoutVars>
          <dgm:dir/>
          <dgm:animLvl val="lvl"/>
          <dgm:resizeHandles val="exact"/>
        </dgm:presLayoutVars>
      </dgm:prSet>
      <dgm:spPr/>
      <dgm:t>
        <a:bodyPr/>
        <a:lstStyle/>
        <a:p>
          <a:endParaRPr lang="fi-FI"/>
        </a:p>
      </dgm:t>
    </dgm:pt>
    <dgm:pt modelId="{B5289138-D224-4FC8-9576-DA05EEF1E724}" type="pres">
      <dgm:prSet presAssocID="{C2C94E8F-ABE1-4B6A-8456-ADF8EB06F33E}" presName="composite" presStyleCnt="0"/>
      <dgm:spPr/>
      <dgm:t>
        <a:bodyPr/>
        <a:lstStyle/>
        <a:p>
          <a:endParaRPr lang="en-US"/>
        </a:p>
      </dgm:t>
    </dgm:pt>
    <dgm:pt modelId="{5B13C258-A403-45FA-A95E-53F91C317B04}" type="pres">
      <dgm:prSet presAssocID="{C2C94E8F-ABE1-4B6A-8456-ADF8EB06F33E}" presName="parTx" presStyleLbl="alignNode1" presStyleIdx="0" presStyleCnt="1">
        <dgm:presLayoutVars>
          <dgm:chMax val="0"/>
          <dgm:chPref val="0"/>
          <dgm:bulletEnabled val="1"/>
        </dgm:presLayoutVars>
      </dgm:prSet>
      <dgm:spPr/>
      <dgm:t>
        <a:bodyPr/>
        <a:lstStyle/>
        <a:p>
          <a:endParaRPr lang="fi-FI"/>
        </a:p>
      </dgm:t>
    </dgm:pt>
    <dgm:pt modelId="{EE3C547A-77F5-45EA-BB02-37D849D1F924}" type="pres">
      <dgm:prSet presAssocID="{C2C94E8F-ABE1-4B6A-8456-ADF8EB06F33E}" presName="desTx" presStyleLbl="alignAccFollowNode1" presStyleIdx="0" presStyleCnt="1">
        <dgm:presLayoutVars>
          <dgm:bulletEnabled val="1"/>
        </dgm:presLayoutVars>
      </dgm:prSet>
      <dgm:spPr/>
      <dgm:t>
        <a:bodyPr/>
        <a:lstStyle/>
        <a:p>
          <a:endParaRPr lang="fi-FI"/>
        </a:p>
      </dgm:t>
    </dgm:pt>
  </dgm:ptLst>
  <dgm:cxnLst>
    <dgm:cxn modelId="{1AA4308D-9480-438E-B29E-3C34C27CF70A}" srcId="{C2C94E8F-ABE1-4B6A-8456-ADF8EB06F33E}" destId="{C5991E1C-CC73-4869-AE80-492A8F456CB1}" srcOrd="0" destOrd="0" parTransId="{C8CD8160-653C-4CD6-AF82-52F3B775E69E}" sibTransId="{6B8A9823-C7E3-41E1-90BC-53494DE71812}"/>
    <dgm:cxn modelId="{C714A20B-B6A1-439C-A96B-C72F5915A953}" type="presOf" srcId="{C2C94E8F-ABE1-4B6A-8456-ADF8EB06F33E}" destId="{5B13C258-A403-45FA-A95E-53F91C317B04}" srcOrd="0" destOrd="0" presId="urn:microsoft.com/office/officeart/2005/8/layout/hList1"/>
    <dgm:cxn modelId="{CB14D922-F0A8-442F-9DD2-555E13D6AA48}" type="presOf" srcId="{C5991E1C-CC73-4869-AE80-492A8F456CB1}" destId="{EE3C547A-77F5-45EA-BB02-37D849D1F924}" srcOrd="0" destOrd="0" presId="urn:microsoft.com/office/officeart/2005/8/layout/hList1"/>
    <dgm:cxn modelId="{DC7C38AE-A555-4E83-B75A-285C3BA51A78}" srcId="{B39D7A37-3AC8-4332-AF73-72CF38056BA1}" destId="{C2C94E8F-ABE1-4B6A-8456-ADF8EB06F33E}" srcOrd="0" destOrd="0" parTransId="{FC2EF91C-CEA5-4CFC-BBF1-53830B777E60}" sibTransId="{3003B961-BD0F-4FE0-8490-4FFA65EC04B7}"/>
    <dgm:cxn modelId="{6DBC88D8-CA98-4BCF-86CE-DB7D5D998B71}" type="presOf" srcId="{B39D7A37-3AC8-4332-AF73-72CF38056BA1}" destId="{318FC11E-F305-475E-A618-28FD6B2E4843}" srcOrd="0" destOrd="0" presId="urn:microsoft.com/office/officeart/2005/8/layout/hList1"/>
    <dgm:cxn modelId="{D44D5EDE-BC23-4323-AA5B-576EE1E0AA25}" type="presParOf" srcId="{318FC11E-F305-475E-A618-28FD6B2E4843}" destId="{B5289138-D224-4FC8-9576-DA05EEF1E724}" srcOrd="0" destOrd="0" presId="urn:microsoft.com/office/officeart/2005/8/layout/hList1"/>
    <dgm:cxn modelId="{F52B13A8-7C24-4B42-8824-5FC6026E4698}" type="presParOf" srcId="{B5289138-D224-4FC8-9576-DA05EEF1E724}" destId="{5B13C258-A403-45FA-A95E-53F91C317B04}" srcOrd="0" destOrd="0" presId="urn:microsoft.com/office/officeart/2005/8/layout/hList1"/>
    <dgm:cxn modelId="{F276495A-C943-46CB-A4E0-E77EAEF21EF9}" type="presParOf" srcId="{B5289138-D224-4FC8-9576-DA05EEF1E724}" destId="{EE3C547A-77F5-45EA-BB02-37D849D1F92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8C19DA-9D39-485D-BE24-C3FC8EA240D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D48B390-CD0D-4EDA-9610-2D059CF4C7DA}">
      <dgm:prSet/>
      <dgm:spPr/>
      <dgm:t>
        <a:bodyPr/>
        <a:lstStyle/>
        <a:p>
          <a:pPr rtl="0"/>
          <a:r>
            <a:rPr lang="en-US" b="1" smtClean="0"/>
            <a:t>Article 2.3 - Withdrawal of Offer </a:t>
          </a:r>
          <a:endParaRPr lang="fi-FI"/>
        </a:p>
      </dgm:t>
    </dgm:pt>
    <dgm:pt modelId="{EE568A55-C1FB-4569-B9CA-51DE2D94540B}" type="parTrans" cxnId="{3EEDFA71-47E2-4D2E-A908-2A5E7CCDF0AD}">
      <dgm:prSet/>
      <dgm:spPr/>
      <dgm:t>
        <a:bodyPr/>
        <a:lstStyle/>
        <a:p>
          <a:endParaRPr lang="en-US"/>
        </a:p>
      </dgm:t>
    </dgm:pt>
    <dgm:pt modelId="{E7D1CF13-FFAC-4004-B476-F5661A994430}" type="sibTrans" cxnId="{3EEDFA71-47E2-4D2E-A908-2A5E7CCDF0AD}">
      <dgm:prSet/>
      <dgm:spPr/>
      <dgm:t>
        <a:bodyPr/>
        <a:lstStyle/>
        <a:p>
          <a:endParaRPr lang="en-US"/>
        </a:p>
      </dgm:t>
    </dgm:pt>
    <dgm:pt modelId="{6551526B-6BC8-4427-8AFC-46DF791CF00A}">
      <dgm:prSet/>
      <dgm:spPr/>
      <dgm:t>
        <a:bodyPr/>
        <a:lstStyle/>
        <a:p>
          <a:pPr rtl="0"/>
          <a:r>
            <a:rPr lang="en-US" b="1" smtClean="0"/>
            <a:t>(1)</a:t>
          </a:r>
          <a:r>
            <a:rPr lang="en-US" smtClean="0"/>
            <a:t> An offer becomes effective when it reaches the offeree. </a:t>
          </a:r>
          <a:endParaRPr lang="fi-FI"/>
        </a:p>
      </dgm:t>
    </dgm:pt>
    <dgm:pt modelId="{A187E700-DF46-42E6-B803-3ECBB9A3AC50}" type="parTrans" cxnId="{F7DBE55E-9B2D-4770-9DAD-BA3FDE6D87FF}">
      <dgm:prSet/>
      <dgm:spPr/>
      <dgm:t>
        <a:bodyPr/>
        <a:lstStyle/>
        <a:p>
          <a:endParaRPr lang="en-US"/>
        </a:p>
      </dgm:t>
    </dgm:pt>
    <dgm:pt modelId="{474BA838-E726-4CBF-8F7F-298C03F0195E}" type="sibTrans" cxnId="{F7DBE55E-9B2D-4770-9DAD-BA3FDE6D87FF}">
      <dgm:prSet/>
      <dgm:spPr/>
      <dgm:t>
        <a:bodyPr/>
        <a:lstStyle/>
        <a:p>
          <a:endParaRPr lang="en-US"/>
        </a:p>
      </dgm:t>
    </dgm:pt>
    <dgm:pt modelId="{B793D34A-B676-4FCC-BB55-5B6BD0913BFF}">
      <dgm:prSet/>
      <dgm:spPr/>
      <dgm:t>
        <a:bodyPr/>
        <a:lstStyle/>
        <a:p>
          <a:pPr rtl="0"/>
          <a:r>
            <a:rPr lang="en-US" b="1" dirty="0" smtClean="0"/>
            <a:t>(2)</a:t>
          </a:r>
          <a:r>
            <a:rPr lang="en-US" dirty="0" smtClean="0"/>
            <a:t> An offer, even if it is irrevocable, may be withdrawn if the withdrawal reaches the offeree before or at the same time as the offer. </a:t>
          </a:r>
          <a:endParaRPr lang="fi-FI" dirty="0"/>
        </a:p>
      </dgm:t>
    </dgm:pt>
    <dgm:pt modelId="{E01CC819-7AC8-4B5C-BABC-2213CAE82AB9}" type="parTrans" cxnId="{4B21628D-4533-483F-83E0-975A7BC292DE}">
      <dgm:prSet/>
      <dgm:spPr/>
      <dgm:t>
        <a:bodyPr/>
        <a:lstStyle/>
        <a:p>
          <a:endParaRPr lang="en-US"/>
        </a:p>
      </dgm:t>
    </dgm:pt>
    <dgm:pt modelId="{322A53CF-D4A4-48AE-9BB4-C816CD2334BA}" type="sibTrans" cxnId="{4B21628D-4533-483F-83E0-975A7BC292DE}">
      <dgm:prSet/>
      <dgm:spPr/>
      <dgm:t>
        <a:bodyPr/>
        <a:lstStyle/>
        <a:p>
          <a:endParaRPr lang="en-US"/>
        </a:p>
      </dgm:t>
    </dgm:pt>
    <dgm:pt modelId="{B56CA9F8-9227-4E10-B400-F6381482D83C}">
      <dgm:prSet/>
      <dgm:spPr/>
      <dgm:t>
        <a:bodyPr/>
        <a:lstStyle/>
        <a:p>
          <a:pPr rtl="0"/>
          <a:r>
            <a:rPr lang="en-US" b="1" smtClean="0"/>
            <a:t>Article 2.10 - Withdrawal of Acceptance </a:t>
          </a:r>
          <a:endParaRPr lang="fi-FI"/>
        </a:p>
      </dgm:t>
    </dgm:pt>
    <dgm:pt modelId="{9087A658-3FDB-48A6-BF28-183B829D4AEB}" type="parTrans" cxnId="{04D38AA6-684E-45EC-A31A-48C718343BC2}">
      <dgm:prSet/>
      <dgm:spPr/>
      <dgm:t>
        <a:bodyPr/>
        <a:lstStyle/>
        <a:p>
          <a:endParaRPr lang="en-US"/>
        </a:p>
      </dgm:t>
    </dgm:pt>
    <dgm:pt modelId="{466F8D7D-9A79-4595-9440-1CD535A39406}" type="sibTrans" cxnId="{04D38AA6-684E-45EC-A31A-48C718343BC2}">
      <dgm:prSet/>
      <dgm:spPr/>
      <dgm:t>
        <a:bodyPr/>
        <a:lstStyle/>
        <a:p>
          <a:endParaRPr lang="en-US"/>
        </a:p>
      </dgm:t>
    </dgm:pt>
    <dgm:pt modelId="{CA82E3A3-91DE-4B05-A032-8D38589F12A9}">
      <dgm:prSet/>
      <dgm:spPr/>
      <dgm:t>
        <a:bodyPr/>
        <a:lstStyle/>
        <a:p>
          <a:pPr rtl="0"/>
          <a:r>
            <a:rPr lang="en-US" smtClean="0"/>
            <a:t>An acceptance may be withdrawn if the withdrawal reaches the offeror before or at the same time as the acceptance would have become effective. </a:t>
          </a:r>
          <a:endParaRPr lang="fi-FI"/>
        </a:p>
      </dgm:t>
    </dgm:pt>
    <dgm:pt modelId="{0DB48F86-2F16-4566-B2EC-1B24A8FD883C}" type="parTrans" cxnId="{1027328E-2D3A-4FB9-BE56-5DBB1E3DA6AF}">
      <dgm:prSet/>
      <dgm:spPr/>
      <dgm:t>
        <a:bodyPr/>
        <a:lstStyle/>
        <a:p>
          <a:endParaRPr lang="en-US"/>
        </a:p>
      </dgm:t>
    </dgm:pt>
    <dgm:pt modelId="{B39C4651-6EF2-4001-89CB-0887AA207CDB}" type="sibTrans" cxnId="{1027328E-2D3A-4FB9-BE56-5DBB1E3DA6AF}">
      <dgm:prSet/>
      <dgm:spPr/>
      <dgm:t>
        <a:bodyPr/>
        <a:lstStyle/>
        <a:p>
          <a:endParaRPr lang="en-US"/>
        </a:p>
      </dgm:t>
    </dgm:pt>
    <dgm:pt modelId="{8C5081C1-5694-40A2-BA4B-D6798F73ED8C}">
      <dgm:prSet/>
      <dgm:spPr/>
      <dgm:t>
        <a:bodyPr/>
        <a:lstStyle/>
        <a:p>
          <a:pPr rtl="0"/>
          <a:r>
            <a:rPr lang="en-US" smtClean="0"/>
            <a:t>An acceptance of an offer becomes effective when the indication of assent reaches the offeror (2.6.2)</a:t>
          </a:r>
          <a:endParaRPr lang="fi-FI"/>
        </a:p>
      </dgm:t>
    </dgm:pt>
    <dgm:pt modelId="{279C2689-25C5-4713-BAFA-335ADE11FE21}" type="parTrans" cxnId="{D2A6E8F7-ACBD-47EE-A3ED-237DF4FAAE35}">
      <dgm:prSet/>
      <dgm:spPr/>
      <dgm:t>
        <a:bodyPr/>
        <a:lstStyle/>
        <a:p>
          <a:endParaRPr lang="en-US"/>
        </a:p>
      </dgm:t>
    </dgm:pt>
    <dgm:pt modelId="{2DC75130-EA24-43B1-9E88-05336826A1CF}" type="sibTrans" cxnId="{D2A6E8F7-ACBD-47EE-A3ED-237DF4FAAE35}">
      <dgm:prSet/>
      <dgm:spPr/>
      <dgm:t>
        <a:bodyPr/>
        <a:lstStyle/>
        <a:p>
          <a:endParaRPr lang="en-US"/>
        </a:p>
      </dgm:t>
    </dgm:pt>
    <dgm:pt modelId="{A5D0104D-99DD-414E-A341-1F1F2D885AB9}" type="pres">
      <dgm:prSet presAssocID="{768C19DA-9D39-485D-BE24-C3FC8EA240D5}" presName="vert0" presStyleCnt="0">
        <dgm:presLayoutVars>
          <dgm:dir/>
          <dgm:animOne val="branch"/>
          <dgm:animLvl val="lvl"/>
        </dgm:presLayoutVars>
      </dgm:prSet>
      <dgm:spPr/>
      <dgm:t>
        <a:bodyPr/>
        <a:lstStyle/>
        <a:p>
          <a:endParaRPr lang="en-US"/>
        </a:p>
      </dgm:t>
    </dgm:pt>
    <dgm:pt modelId="{A4DCECCE-6E26-4F82-82EA-CE5623FA792D}" type="pres">
      <dgm:prSet presAssocID="{8D48B390-CD0D-4EDA-9610-2D059CF4C7DA}" presName="thickLine" presStyleLbl="alignNode1" presStyleIdx="0" presStyleCnt="2"/>
      <dgm:spPr/>
    </dgm:pt>
    <dgm:pt modelId="{4B27F3F2-5B5B-49D7-8E59-366F21127D24}" type="pres">
      <dgm:prSet presAssocID="{8D48B390-CD0D-4EDA-9610-2D059CF4C7DA}" presName="horz1" presStyleCnt="0"/>
      <dgm:spPr/>
    </dgm:pt>
    <dgm:pt modelId="{3A6B413C-3087-421F-84BB-E746F1252671}" type="pres">
      <dgm:prSet presAssocID="{8D48B390-CD0D-4EDA-9610-2D059CF4C7DA}" presName="tx1" presStyleLbl="revTx" presStyleIdx="0" presStyleCnt="6"/>
      <dgm:spPr/>
      <dgm:t>
        <a:bodyPr/>
        <a:lstStyle/>
        <a:p>
          <a:endParaRPr lang="en-US"/>
        </a:p>
      </dgm:t>
    </dgm:pt>
    <dgm:pt modelId="{BDEBB6D3-54C7-457C-B4C5-6DC54CA3FA21}" type="pres">
      <dgm:prSet presAssocID="{8D48B390-CD0D-4EDA-9610-2D059CF4C7DA}" presName="vert1" presStyleCnt="0"/>
      <dgm:spPr/>
    </dgm:pt>
    <dgm:pt modelId="{429B37A0-9E66-44D5-83A9-AF64B4BE6418}" type="pres">
      <dgm:prSet presAssocID="{6551526B-6BC8-4427-8AFC-46DF791CF00A}" presName="vertSpace2a" presStyleCnt="0"/>
      <dgm:spPr/>
    </dgm:pt>
    <dgm:pt modelId="{0D06B173-E549-4567-B2BE-97501E7C6321}" type="pres">
      <dgm:prSet presAssocID="{6551526B-6BC8-4427-8AFC-46DF791CF00A}" presName="horz2" presStyleCnt="0"/>
      <dgm:spPr/>
    </dgm:pt>
    <dgm:pt modelId="{9790548A-E92A-49F0-8612-912430DB4D2F}" type="pres">
      <dgm:prSet presAssocID="{6551526B-6BC8-4427-8AFC-46DF791CF00A}" presName="horzSpace2" presStyleCnt="0"/>
      <dgm:spPr/>
    </dgm:pt>
    <dgm:pt modelId="{3E25D523-5136-4FC0-AB73-A1B10AE5F73A}" type="pres">
      <dgm:prSet presAssocID="{6551526B-6BC8-4427-8AFC-46DF791CF00A}" presName="tx2" presStyleLbl="revTx" presStyleIdx="1" presStyleCnt="6"/>
      <dgm:spPr/>
      <dgm:t>
        <a:bodyPr/>
        <a:lstStyle/>
        <a:p>
          <a:endParaRPr lang="en-US"/>
        </a:p>
      </dgm:t>
    </dgm:pt>
    <dgm:pt modelId="{C8AAD28B-7360-48BC-9B77-D7F749A811CF}" type="pres">
      <dgm:prSet presAssocID="{6551526B-6BC8-4427-8AFC-46DF791CF00A}" presName="vert2" presStyleCnt="0"/>
      <dgm:spPr/>
    </dgm:pt>
    <dgm:pt modelId="{B79C10A7-6557-4319-9177-25BD3C6D4BDD}" type="pres">
      <dgm:prSet presAssocID="{6551526B-6BC8-4427-8AFC-46DF791CF00A}" presName="thinLine2b" presStyleLbl="callout" presStyleIdx="0" presStyleCnt="4"/>
      <dgm:spPr/>
    </dgm:pt>
    <dgm:pt modelId="{E8F42F28-538B-489E-9D5F-50F9602FC1A2}" type="pres">
      <dgm:prSet presAssocID="{6551526B-6BC8-4427-8AFC-46DF791CF00A}" presName="vertSpace2b" presStyleCnt="0"/>
      <dgm:spPr/>
    </dgm:pt>
    <dgm:pt modelId="{7A08FC11-089A-4A4C-8D10-ECE67FB51A5B}" type="pres">
      <dgm:prSet presAssocID="{B793D34A-B676-4FCC-BB55-5B6BD0913BFF}" presName="horz2" presStyleCnt="0"/>
      <dgm:spPr/>
    </dgm:pt>
    <dgm:pt modelId="{8ADCE773-B098-4118-8EE6-09CE7B0DABAD}" type="pres">
      <dgm:prSet presAssocID="{B793D34A-B676-4FCC-BB55-5B6BD0913BFF}" presName="horzSpace2" presStyleCnt="0"/>
      <dgm:spPr/>
    </dgm:pt>
    <dgm:pt modelId="{D9BC68E0-7686-4E89-9528-D9AD525128B8}" type="pres">
      <dgm:prSet presAssocID="{B793D34A-B676-4FCC-BB55-5B6BD0913BFF}" presName="tx2" presStyleLbl="revTx" presStyleIdx="2" presStyleCnt="6"/>
      <dgm:spPr/>
      <dgm:t>
        <a:bodyPr/>
        <a:lstStyle/>
        <a:p>
          <a:endParaRPr lang="en-US"/>
        </a:p>
      </dgm:t>
    </dgm:pt>
    <dgm:pt modelId="{3B89D8B2-1381-495D-8575-1B89D2E3259B}" type="pres">
      <dgm:prSet presAssocID="{B793D34A-B676-4FCC-BB55-5B6BD0913BFF}" presName="vert2" presStyleCnt="0"/>
      <dgm:spPr/>
    </dgm:pt>
    <dgm:pt modelId="{36CE1930-710E-493A-A860-CED68E9B40FD}" type="pres">
      <dgm:prSet presAssocID="{B793D34A-B676-4FCC-BB55-5B6BD0913BFF}" presName="thinLine2b" presStyleLbl="callout" presStyleIdx="1" presStyleCnt="4"/>
      <dgm:spPr/>
    </dgm:pt>
    <dgm:pt modelId="{7ED03466-DFF2-454D-8B27-B33C0D048531}" type="pres">
      <dgm:prSet presAssocID="{B793D34A-B676-4FCC-BB55-5B6BD0913BFF}" presName="vertSpace2b" presStyleCnt="0"/>
      <dgm:spPr/>
    </dgm:pt>
    <dgm:pt modelId="{6183EA49-74F6-437C-94C7-B37C52B88D1F}" type="pres">
      <dgm:prSet presAssocID="{B56CA9F8-9227-4E10-B400-F6381482D83C}" presName="thickLine" presStyleLbl="alignNode1" presStyleIdx="1" presStyleCnt="2"/>
      <dgm:spPr/>
    </dgm:pt>
    <dgm:pt modelId="{50FDA554-9876-4684-A185-18935F0BC3AD}" type="pres">
      <dgm:prSet presAssocID="{B56CA9F8-9227-4E10-B400-F6381482D83C}" presName="horz1" presStyleCnt="0"/>
      <dgm:spPr/>
    </dgm:pt>
    <dgm:pt modelId="{B0941056-5048-4358-9646-F6451C5D4F70}" type="pres">
      <dgm:prSet presAssocID="{B56CA9F8-9227-4E10-B400-F6381482D83C}" presName="tx1" presStyleLbl="revTx" presStyleIdx="3" presStyleCnt="6"/>
      <dgm:spPr/>
      <dgm:t>
        <a:bodyPr/>
        <a:lstStyle/>
        <a:p>
          <a:endParaRPr lang="en-US"/>
        </a:p>
      </dgm:t>
    </dgm:pt>
    <dgm:pt modelId="{024FBC7C-2523-497F-8B19-6DF748B07715}" type="pres">
      <dgm:prSet presAssocID="{B56CA9F8-9227-4E10-B400-F6381482D83C}" presName="vert1" presStyleCnt="0"/>
      <dgm:spPr/>
    </dgm:pt>
    <dgm:pt modelId="{D5563FE9-6CA4-4BA1-93BB-B823C81B4072}" type="pres">
      <dgm:prSet presAssocID="{CA82E3A3-91DE-4B05-A032-8D38589F12A9}" presName="vertSpace2a" presStyleCnt="0"/>
      <dgm:spPr/>
    </dgm:pt>
    <dgm:pt modelId="{42AD01EB-B77B-47BE-87B8-8C12EDFEB109}" type="pres">
      <dgm:prSet presAssocID="{CA82E3A3-91DE-4B05-A032-8D38589F12A9}" presName="horz2" presStyleCnt="0"/>
      <dgm:spPr/>
    </dgm:pt>
    <dgm:pt modelId="{D931248F-FF2E-4984-88D1-19EE8BC6E357}" type="pres">
      <dgm:prSet presAssocID="{CA82E3A3-91DE-4B05-A032-8D38589F12A9}" presName="horzSpace2" presStyleCnt="0"/>
      <dgm:spPr/>
    </dgm:pt>
    <dgm:pt modelId="{346C3D74-D2AD-40F1-A3E5-77637C0D0FB5}" type="pres">
      <dgm:prSet presAssocID="{CA82E3A3-91DE-4B05-A032-8D38589F12A9}" presName="tx2" presStyleLbl="revTx" presStyleIdx="4" presStyleCnt="6"/>
      <dgm:spPr/>
      <dgm:t>
        <a:bodyPr/>
        <a:lstStyle/>
        <a:p>
          <a:endParaRPr lang="en-US"/>
        </a:p>
      </dgm:t>
    </dgm:pt>
    <dgm:pt modelId="{8AC66528-5921-42B0-AB89-DF86E55590C5}" type="pres">
      <dgm:prSet presAssocID="{CA82E3A3-91DE-4B05-A032-8D38589F12A9}" presName="vert2" presStyleCnt="0"/>
      <dgm:spPr/>
    </dgm:pt>
    <dgm:pt modelId="{F1899F19-C6E9-4474-A9F5-7FA49DA9AD14}" type="pres">
      <dgm:prSet presAssocID="{CA82E3A3-91DE-4B05-A032-8D38589F12A9}" presName="thinLine2b" presStyleLbl="callout" presStyleIdx="2" presStyleCnt="4"/>
      <dgm:spPr/>
    </dgm:pt>
    <dgm:pt modelId="{AB2B5337-A6D8-4E26-A650-8B1B16A4415B}" type="pres">
      <dgm:prSet presAssocID="{CA82E3A3-91DE-4B05-A032-8D38589F12A9}" presName="vertSpace2b" presStyleCnt="0"/>
      <dgm:spPr/>
    </dgm:pt>
    <dgm:pt modelId="{679A04A7-AE47-422D-A575-5961EC04606E}" type="pres">
      <dgm:prSet presAssocID="{8C5081C1-5694-40A2-BA4B-D6798F73ED8C}" presName="horz2" presStyleCnt="0"/>
      <dgm:spPr/>
    </dgm:pt>
    <dgm:pt modelId="{D9428D10-A707-4588-88E6-DAC01BF11575}" type="pres">
      <dgm:prSet presAssocID="{8C5081C1-5694-40A2-BA4B-D6798F73ED8C}" presName="horzSpace2" presStyleCnt="0"/>
      <dgm:spPr/>
    </dgm:pt>
    <dgm:pt modelId="{921947A4-B000-48A2-9E1A-C1D73509882F}" type="pres">
      <dgm:prSet presAssocID="{8C5081C1-5694-40A2-BA4B-D6798F73ED8C}" presName="tx2" presStyleLbl="revTx" presStyleIdx="5" presStyleCnt="6"/>
      <dgm:spPr/>
      <dgm:t>
        <a:bodyPr/>
        <a:lstStyle/>
        <a:p>
          <a:endParaRPr lang="en-US"/>
        </a:p>
      </dgm:t>
    </dgm:pt>
    <dgm:pt modelId="{3A96C0F1-CBC9-4D19-9A53-2864F805E06D}" type="pres">
      <dgm:prSet presAssocID="{8C5081C1-5694-40A2-BA4B-D6798F73ED8C}" presName="vert2" presStyleCnt="0"/>
      <dgm:spPr/>
    </dgm:pt>
    <dgm:pt modelId="{09EE8D5A-D23C-4190-8427-9865FC20606F}" type="pres">
      <dgm:prSet presAssocID="{8C5081C1-5694-40A2-BA4B-D6798F73ED8C}" presName="thinLine2b" presStyleLbl="callout" presStyleIdx="3" presStyleCnt="4"/>
      <dgm:spPr/>
    </dgm:pt>
    <dgm:pt modelId="{6A6BC09F-1B5D-4FA8-8F5F-8CB819164D8E}" type="pres">
      <dgm:prSet presAssocID="{8C5081C1-5694-40A2-BA4B-D6798F73ED8C}" presName="vertSpace2b" presStyleCnt="0"/>
      <dgm:spPr/>
    </dgm:pt>
  </dgm:ptLst>
  <dgm:cxnLst>
    <dgm:cxn modelId="{1027328E-2D3A-4FB9-BE56-5DBB1E3DA6AF}" srcId="{B56CA9F8-9227-4E10-B400-F6381482D83C}" destId="{CA82E3A3-91DE-4B05-A032-8D38589F12A9}" srcOrd="0" destOrd="0" parTransId="{0DB48F86-2F16-4566-B2EC-1B24A8FD883C}" sibTransId="{B39C4651-6EF2-4001-89CB-0887AA207CDB}"/>
    <dgm:cxn modelId="{4B21628D-4533-483F-83E0-975A7BC292DE}" srcId="{8D48B390-CD0D-4EDA-9610-2D059CF4C7DA}" destId="{B793D34A-B676-4FCC-BB55-5B6BD0913BFF}" srcOrd="1" destOrd="0" parTransId="{E01CC819-7AC8-4B5C-BABC-2213CAE82AB9}" sibTransId="{322A53CF-D4A4-48AE-9BB4-C816CD2334BA}"/>
    <dgm:cxn modelId="{F7DBE55E-9B2D-4770-9DAD-BA3FDE6D87FF}" srcId="{8D48B390-CD0D-4EDA-9610-2D059CF4C7DA}" destId="{6551526B-6BC8-4427-8AFC-46DF791CF00A}" srcOrd="0" destOrd="0" parTransId="{A187E700-DF46-42E6-B803-3ECBB9A3AC50}" sibTransId="{474BA838-E726-4CBF-8F7F-298C03F0195E}"/>
    <dgm:cxn modelId="{04D38AA6-684E-45EC-A31A-48C718343BC2}" srcId="{768C19DA-9D39-485D-BE24-C3FC8EA240D5}" destId="{B56CA9F8-9227-4E10-B400-F6381482D83C}" srcOrd="1" destOrd="0" parTransId="{9087A658-3FDB-48A6-BF28-183B829D4AEB}" sibTransId="{466F8D7D-9A79-4595-9440-1CD535A39406}"/>
    <dgm:cxn modelId="{304AFCE5-B7B1-45CB-9F1B-D47A58ED138C}" type="presOf" srcId="{8D48B390-CD0D-4EDA-9610-2D059CF4C7DA}" destId="{3A6B413C-3087-421F-84BB-E746F1252671}" srcOrd="0" destOrd="0" presId="urn:microsoft.com/office/officeart/2008/layout/LinedList"/>
    <dgm:cxn modelId="{20FC5F8B-1349-4386-BA6C-A74093B3EB41}" type="presOf" srcId="{768C19DA-9D39-485D-BE24-C3FC8EA240D5}" destId="{A5D0104D-99DD-414E-A341-1F1F2D885AB9}" srcOrd="0" destOrd="0" presId="urn:microsoft.com/office/officeart/2008/layout/LinedList"/>
    <dgm:cxn modelId="{26AB86D5-8AD1-41DE-8744-867E33AEE38F}" type="presOf" srcId="{B793D34A-B676-4FCC-BB55-5B6BD0913BFF}" destId="{D9BC68E0-7686-4E89-9528-D9AD525128B8}" srcOrd="0" destOrd="0" presId="urn:microsoft.com/office/officeart/2008/layout/LinedList"/>
    <dgm:cxn modelId="{80CAAE8E-7322-442C-AEB4-3AA857940820}" type="presOf" srcId="{CA82E3A3-91DE-4B05-A032-8D38589F12A9}" destId="{346C3D74-D2AD-40F1-A3E5-77637C0D0FB5}" srcOrd="0" destOrd="0" presId="urn:microsoft.com/office/officeart/2008/layout/LinedList"/>
    <dgm:cxn modelId="{D2A6E8F7-ACBD-47EE-A3ED-237DF4FAAE35}" srcId="{B56CA9F8-9227-4E10-B400-F6381482D83C}" destId="{8C5081C1-5694-40A2-BA4B-D6798F73ED8C}" srcOrd="1" destOrd="0" parTransId="{279C2689-25C5-4713-BAFA-335ADE11FE21}" sibTransId="{2DC75130-EA24-43B1-9E88-05336826A1CF}"/>
    <dgm:cxn modelId="{3EEDFA71-47E2-4D2E-A908-2A5E7CCDF0AD}" srcId="{768C19DA-9D39-485D-BE24-C3FC8EA240D5}" destId="{8D48B390-CD0D-4EDA-9610-2D059CF4C7DA}" srcOrd="0" destOrd="0" parTransId="{EE568A55-C1FB-4569-B9CA-51DE2D94540B}" sibTransId="{E7D1CF13-FFAC-4004-B476-F5661A994430}"/>
    <dgm:cxn modelId="{FE7E4A57-7029-461B-8063-2466F1DD0775}" type="presOf" srcId="{B56CA9F8-9227-4E10-B400-F6381482D83C}" destId="{B0941056-5048-4358-9646-F6451C5D4F70}" srcOrd="0" destOrd="0" presId="urn:microsoft.com/office/officeart/2008/layout/LinedList"/>
    <dgm:cxn modelId="{D617B0FD-1174-4F2B-8108-055E9932F68A}" type="presOf" srcId="{8C5081C1-5694-40A2-BA4B-D6798F73ED8C}" destId="{921947A4-B000-48A2-9E1A-C1D73509882F}" srcOrd="0" destOrd="0" presId="urn:microsoft.com/office/officeart/2008/layout/LinedList"/>
    <dgm:cxn modelId="{33E83C0B-F273-4A22-ACE2-19CACEE99CAE}" type="presOf" srcId="{6551526B-6BC8-4427-8AFC-46DF791CF00A}" destId="{3E25D523-5136-4FC0-AB73-A1B10AE5F73A}" srcOrd="0" destOrd="0" presId="urn:microsoft.com/office/officeart/2008/layout/LinedList"/>
    <dgm:cxn modelId="{4A4F36E4-A0FD-4379-8B84-E8176D7D645E}" type="presParOf" srcId="{A5D0104D-99DD-414E-A341-1F1F2D885AB9}" destId="{A4DCECCE-6E26-4F82-82EA-CE5623FA792D}" srcOrd="0" destOrd="0" presId="urn:microsoft.com/office/officeart/2008/layout/LinedList"/>
    <dgm:cxn modelId="{BBBDA1EB-CD2D-490E-82BE-55B8BE65D23D}" type="presParOf" srcId="{A5D0104D-99DD-414E-A341-1F1F2D885AB9}" destId="{4B27F3F2-5B5B-49D7-8E59-366F21127D24}" srcOrd="1" destOrd="0" presId="urn:microsoft.com/office/officeart/2008/layout/LinedList"/>
    <dgm:cxn modelId="{2A0D245D-67E0-49D2-9643-1648E5F54119}" type="presParOf" srcId="{4B27F3F2-5B5B-49D7-8E59-366F21127D24}" destId="{3A6B413C-3087-421F-84BB-E746F1252671}" srcOrd="0" destOrd="0" presId="urn:microsoft.com/office/officeart/2008/layout/LinedList"/>
    <dgm:cxn modelId="{06974A0B-85F9-40DF-BD45-C97717FF9589}" type="presParOf" srcId="{4B27F3F2-5B5B-49D7-8E59-366F21127D24}" destId="{BDEBB6D3-54C7-457C-B4C5-6DC54CA3FA21}" srcOrd="1" destOrd="0" presId="urn:microsoft.com/office/officeart/2008/layout/LinedList"/>
    <dgm:cxn modelId="{FD6B1E26-93ED-4268-B396-992EBCFF5BE4}" type="presParOf" srcId="{BDEBB6D3-54C7-457C-B4C5-6DC54CA3FA21}" destId="{429B37A0-9E66-44D5-83A9-AF64B4BE6418}" srcOrd="0" destOrd="0" presId="urn:microsoft.com/office/officeart/2008/layout/LinedList"/>
    <dgm:cxn modelId="{93A182C7-A86C-441C-8BE2-DC454ACC61CD}" type="presParOf" srcId="{BDEBB6D3-54C7-457C-B4C5-6DC54CA3FA21}" destId="{0D06B173-E549-4567-B2BE-97501E7C6321}" srcOrd="1" destOrd="0" presId="urn:microsoft.com/office/officeart/2008/layout/LinedList"/>
    <dgm:cxn modelId="{B1C69A3A-D467-4F9A-B549-BE41794AD522}" type="presParOf" srcId="{0D06B173-E549-4567-B2BE-97501E7C6321}" destId="{9790548A-E92A-49F0-8612-912430DB4D2F}" srcOrd="0" destOrd="0" presId="urn:microsoft.com/office/officeart/2008/layout/LinedList"/>
    <dgm:cxn modelId="{0BF13ED7-4171-4877-898A-D88A462BFE34}" type="presParOf" srcId="{0D06B173-E549-4567-B2BE-97501E7C6321}" destId="{3E25D523-5136-4FC0-AB73-A1B10AE5F73A}" srcOrd="1" destOrd="0" presId="urn:microsoft.com/office/officeart/2008/layout/LinedList"/>
    <dgm:cxn modelId="{40E622B8-EBAB-4976-8E37-8778DA3BE7BC}" type="presParOf" srcId="{0D06B173-E549-4567-B2BE-97501E7C6321}" destId="{C8AAD28B-7360-48BC-9B77-D7F749A811CF}" srcOrd="2" destOrd="0" presId="urn:microsoft.com/office/officeart/2008/layout/LinedList"/>
    <dgm:cxn modelId="{2519C28F-721D-4267-8DD3-37FBD539390C}" type="presParOf" srcId="{BDEBB6D3-54C7-457C-B4C5-6DC54CA3FA21}" destId="{B79C10A7-6557-4319-9177-25BD3C6D4BDD}" srcOrd="2" destOrd="0" presId="urn:microsoft.com/office/officeart/2008/layout/LinedList"/>
    <dgm:cxn modelId="{F7B11CA4-B725-420C-B31C-8B0AF28FB5A4}" type="presParOf" srcId="{BDEBB6D3-54C7-457C-B4C5-6DC54CA3FA21}" destId="{E8F42F28-538B-489E-9D5F-50F9602FC1A2}" srcOrd="3" destOrd="0" presId="urn:microsoft.com/office/officeart/2008/layout/LinedList"/>
    <dgm:cxn modelId="{9C9AA36B-A794-4FE5-A5AF-8E8E30B6D4C9}" type="presParOf" srcId="{BDEBB6D3-54C7-457C-B4C5-6DC54CA3FA21}" destId="{7A08FC11-089A-4A4C-8D10-ECE67FB51A5B}" srcOrd="4" destOrd="0" presId="urn:microsoft.com/office/officeart/2008/layout/LinedList"/>
    <dgm:cxn modelId="{3AD8B0D0-61DB-4E35-83EC-B35E2F916EE4}" type="presParOf" srcId="{7A08FC11-089A-4A4C-8D10-ECE67FB51A5B}" destId="{8ADCE773-B098-4118-8EE6-09CE7B0DABAD}" srcOrd="0" destOrd="0" presId="urn:microsoft.com/office/officeart/2008/layout/LinedList"/>
    <dgm:cxn modelId="{E3944A83-E296-4F09-BB36-92CD756C98C1}" type="presParOf" srcId="{7A08FC11-089A-4A4C-8D10-ECE67FB51A5B}" destId="{D9BC68E0-7686-4E89-9528-D9AD525128B8}" srcOrd="1" destOrd="0" presId="urn:microsoft.com/office/officeart/2008/layout/LinedList"/>
    <dgm:cxn modelId="{72AF33A3-2D87-4A92-A267-471FD9B8CF26}" type="presParOf" srcId="{7A08FC11-089A-4A4C-8D10-ECE67FB51A5B}" destId="{3B89D8B2-1381-495D-8575-1B89D2E3259B}" srcOrd="2" destOrd="0" presId="urn:microsoft.com/office/officeart/2008/layout/LinedList"/>
    <dgm:cxn modelId="{6F3172A0-62C7-46DA-BEF6-2D194DD522C1}" type="presParOf" srcId="{BDEBB6D3-54C7-457C-B4C5-6DC54CA3FA21}" destId="{36CE1930-710E-493A-A860-CED68E9B40FD}" srcOrd="5" destOrd="0" presId="urn:microsoft.com/office/officeart/2008/layout/LinedList"/>
    <dgm:cxn modelId="{98D4C6A6-D150-4446-B89B-B181F3802836}" type="presParOf" srcId="{BDEBB6D3-54C7-457C-B4C5-6DC54CA3FA21}" destId="{7ED03466-DFF2-454D-8B27-B33C0D048531}" srcOrd="6" destOrd="0" presId="urn:microsoft.com/office/officeart/2008/layout/LinedList"/>
    <dgm:cxn modelId="{81B049FF-4186-4871-8D3C-6825B68B8FCD}" type="presParOf" srcId="{A5D0104D-99DD-414E-A341-1F1F2D885AB9}" destId="{6183EA49-74F6-437C-94C7-B37C52B88D1F}" srcOrd="2" destOrd="0" presId="urn:microsoft.com/office/officeart/2008/layout/LinedList"/>
    <dgm:cxn modelId="{B2413190-6BAA-46AA-AE97-728A839EED70}" type="presParOf" srcId="{A5D0104D-99DD-414E-A341-1F1F2D885AB9}" destId="{50FDA554-9876-4684-A185-18935F0BC3AD}" srcOrd="3" destOrd="0" presId="urn:microsoft.com/office/officeart/2008/layout/LinedList"/>
    <dgm:cxn modelId="{1ABF6589-405C-47E1-A16A-CB966ED18E5D}" type="presParOf" srcId="{50FDA554-9876-4684-A185-18935F0BC3AD}" destId="{B0941056-5048-4358-9646-F6451C5D4F70}" srcOrd="0" destOrd="0" presId="urn:microsoft.com/office/officeart/2008/layout/LinedList"/>
    <dgm:cxn modelId="{4E6A0A5A-BE3C-4E83-AB86-725983C39979}" type="presParOf" srcId="{50FDA554-9876-4684-A185-18935F0BC3AD}" destId="{024FBC7C-2523-497F-8B19-6DF748B07715}" srcOrd="1" destOrd="0" presId="urn:microsoft.com/office/officeart/2008/layout/LinedList"/>
    <dgm:cxn modelId="{ABA5B13F-4F62-4F52-BFB7-998931F9D087}" type="presParOf" srcId="{024FBC7C-2523-497F-8B19-6DF748B07715}" destId="{D5563FE9-6CA4-4BA1-93BB-B823C81B4072}" srcOrd="0" destOrd="0" presId="urn:microsoft.com/office/officeart/2008/layout/LinedList"/>
    <dgm:cxn modelId="{464CE256-4EAA-47F4-B303-6EED8538DFB0}" type="presParOf" srcId="{024FBC7C-2523-497F-8B19-6DF748B07715}" destId="{42AD01EB-B77B-47BE-87B8-8C12EDFEB109}" srcOrd="1" destOrd="0" presId="urn:microsoft.com/office/officeart/2008/layout/LinedList"/>
    <dgm:cxn modelId="{C653C3C8-E9D1-4D6A-93CE-411D507671D8}" type="presParOf" srcId="{42AD01EB-B77B-47BE-87B8-8C12EDFEB109}" destId="{D931248F-FF2E-4984-88D1-19EE8BC6E357}" srcOrd="0" destOrd="0" presId="urn:microsoft.com/office/officeart/2008/layout/LinedList"/>
    <dgm:cxn modelId="{3BCAD2A8-FE0B-4B52-AC80-D65BAC24F674}" type="presParOf" srcId="{42AD01EB-B77B-47BE-87B8-8C12EDFEB109}" destId="{346C3D74-D2AD-40F1-A3E5-77637C0D0FB5}" srcOrd="1" destOrd="0" presId="urn:microsoft.com/office/officeart/2008/layout/LinedList"/>
    <dgm:cxn modelId="{E9AFF05C-B4C3-4DCC-81D1-AB36BC66A3F5}" type="presParOf" srcId="{42AD01EB-B77B-47BE-87B8-8C12EDFEB109}" destId="{8AC66528-5921-42B0-AB89-DF86E55590C5}" srcOrd="2" destOrd="0" presId="urn:microsoft.com/office/officeart/2008/layout/LinedList"/>
    <dgm:cxn modelId="{9BA1F31F-FD69-43F3-A385-854FAB9BEED9}" type="presParOf" srcId="{024FBC7C-2523-497F-8B19-6DF748B07715}" destId="{F1899F19-C6E9-4474-A9F5-7FA49DA9AD14}" srcOrd="2" destOrd="0" presId="urn:microsoft.com/office/officeart/2008/layout/LinedList"/>
    <dgm:cxn modelId="{7FD5FB9C-5A11-4602-B948-84FAAD317187}" type="presParOf" srcId="{024FBC7C-2523-497F-8B19-6DF748B07715}" destId="{AB2B5337-A6D8-4E26-A650-8B1B16A4415B}" srcOrd="3" destOrd="0" presId="urn:microsoft.com/office/officeart/2008/layout/LinedList"/>
    <dgm:cxn modelId="{B166BF29-1443-4679-AF83-729744E44E18}" type="presParOf" srcId="{024FBC7C-2523-497F-8B19-6DF748B07715}" destId="{679A04A7-AE47-422D-A575-5961EC04606E}" srcOrd="4" destOrd="0" presId="urn:microsoft.com/office/officeart/2008/layout/LinedList"/>
    <dgm:cxn modelId="{E277A590-F927-46C8-A927-9B7A481AC969}" type="presParOf" srcId="{679A04A7-AE47-422D-A575-5961EC04606E}" destId="{D9428D10-A707-4588-88E6-DAC01BF11575}" srcOrd="0" destOrd="0" presId="urn:microsoft.com/office/officeart/2008/layout/LinedList"/>
    <dgm:cxn modelId="{95FD968E-D25A-4406-AE84-10A28417C19E}" type="presParOf" srcId="{679A04A7-AE47-422D-A575-5961EC04606E}" destId="{921947A4-B000-48A2-9E1A-C1D73509882F}" srcOrd="1" destOrd="0" presId="urn:microsoft.com/office/officeart/2008/layout/LinedList"/>
    <dgm:cxn modelId="{3E6F68F0-6E97-431E-9803-C1491AD03BC3}" type="presParOf" srcId="{679A04A7-AE47-422D-A575-5961EC04606E}" destId="{3A96C0F1-CBC9-4D19-9A53-2864F805E06D}" srcOrd="2" destOrd="0" presId="urn:microsoft.com/office/officeart/2008/layout/LinedList"/>
    <dgm:cxn modelId="{A5CE8320-A206-430C-A073-88AEF5C93BD5}" type="presParOf" srcId="{024FBC7C-2523-497F-8B19-6DF748B07715}" destId="{09EE8D5A-D23C-4190-8427-9865FC20606F}" srcOrd="5" destOrd="0" presId="urn:microsoft.com/office/officeart/2008/layout/LinedList"/>
    <dgm:cxn modelId="{8CF869FF-F97E-4B1A-8805-53F4C9D10F04}" type="presParOf" srcId="{024FBC7C-2523-497F-8B19-6DF748B07715}" destId="{6A6BC09F-1B5D-4FA8-8F5F-8CB819164D8E}"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624B00-25E6-4CB2-9776-AB5742C7F68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3D1EF97-ABC6-4914-891C-B32964EB4614}">
      <dgm:prSet/>
      <dgm:spPr/>
      <dgm:t>
        <a:bodyPr/>
        <a:lstStyle/>
        <a:p>
          <a:pPr rtl="0"/>
          <a:r>
            <a:rPr lang="en-US" b="1" smtClean="0"/>
            <a:t>Article 2.4 - Revocation of Offer </a:t>
          </a:r>
          <a:endParaRPr lang="fi-FI"/>
        </a:p>
      </dgm:t>
    </dgm:pt>
    <dgm:pt modelId="{8F62BAD1-7686-45F1-8D2B-3A87660C2E0C}" type="parTrans" cxnId="{BF4CC825-1117-407C-BC2B-87A395869499}">
      <dgm:prSet/>
      <dgm:spPr/>
      <dgm:t>
        <a:bodyPr/>
        <a:lstStyle/>
        <a:p>
          <a:endParaRPr lang="en-US"/>
        </a:p>
      </dgm:t>
    </dgm:pt>
    <dgm:pt modelId="{A607B850-C8DA-4C99-9632-A66E85720237}" type="sibTrans" cxnId="{BF4CC825-1117-407C-BC2B-87A395869499}">
      <dgm:prSet/>
      <dgm:spPr/>
      <dgm:t>
        <a:bodyPr/>
        <a:lstStyle/>
        <a:p>
          <a:endParaRPr lang="en-US"/>
        </a:p>
      </dgm:t>
    </dgm:pt>
    <dgm:pt modelId="{AF41DAF6-6E15-46AE-80AD-1ED7C26E1552}">
      <dgm:prSet/>
      <dgm:spPr/>
      <dgm:t>
        <a:bodyPr/>
        <a:lstStyle/>
        <a:p>
          <a:pPr rtl="0"/>
          <a:r>
            <a:rPr lang="en-US" b="1" dirty="0" smtClean="0"/>
            <a:t>(1)</a:t>
          </a:r>
          <a:r>
            <a:rPr lang="en-US" dirty="0" smtClean="0"/>
            <a:t> Until a contract is concluded an offer may be revoked if the revocation reaches the offeree before it has dispatched an acceptance. </a:t>
          </a:r>
          <a:endParaRPr lang="fi-FI" dirty="0"/>
        </a:p>
      </dgm:t>
    </dgm:pt>
    <dgm:pt modelId="{ED15EB27-C084-48A2-8A38-BAF8C2F72707}" type="parTrans" cxnId="{B0055F47-EF9D-404B-957A-C77BE55FB832}">
      <dgm:prSet/>
      <dgm:spPr/>
      <dgm:t>
        <a:bodyPr/>
        <a:lstStyle/>
        <a:p>
          <a:endParaRPr lang="en-US"/>
        </a:p>
      </dgm:t>
    </dgm:pt>
    <dgm:pt modelId="{92975059-1D41-4E70-8936-C42467E40222}" type="sibTrans" cxnId="{B0055F47-EF9D-404B-957A-C77BE55FB832}">
      <dgm:prSet/>
      <dgm:spPr/>
      <dgm:t>
        <a:bodyPr/>
        <a:lstStyle/>
        <a:p>
          <a:endParaRPr lang="en-US"/>
        </a:p>
      </dgm:t>
    </dgm:pt>
    <dgm:pt modelId="{8EC653CA-41D1-4A85-B935-5B942BA8AD2E}">
      <dgm:prSet/>
      <dgm:spPr/>
      <dgm:t>
        <a:bodyPr/>
        <a:lstStyle/>
        <a:p>
          <a:pPr rtl="0"/>
          <a:r>
            <a:rPr lang="en-US" b="1" smtClean="0"/>
            <a:t>(2)</a:t>
          </a:r>
          <a:r>
            <a:rPr lang="en-US" smtClean="0"/>
            <a:t> However, an offer cannot be revoked </a:t>
          </a:r>
          <a:endParaRPr lang="fi-FI"/>
        </a:p>
      </dgm:t>
    </dgm:pt>
    <dgm:pt modelId="{64FF85A3-70DC-48CF-AF60-88C4244AFD67}" type="parTrans" cxnId="{13AC7D6B-5AE0-4B65-94B0-FC3AC5FF27BD}">
      <dgm:prSet/>
      <dgm:spPr/>
      <dgm:t>
        <a:bodyPr/>
        <a:lstStyle/>
        <a:p>
          <a:endParaRPr lang="en-US"/>
        </a:p>
      </dgm:t>
    </dgm:pt>
    <dgm:pt modelId="{2AB4AEF9-8B6C-4569-8E2C-6465A8E2F53A}" type="sibTrans" cxnId="{13AC7D6B-5AE0-4B65-94B0-FC3AC5FF27BD}">
      <dgm:prSet/>
      <dgm:spPr/>
      <dgm:t>
        <a:bodyPr/>
        <a:lstStyle/>
        <a:p>
          <a:endParaRPr lang="en-US"/>
        </a:p>
      </dgm:t>
    </dgm:pt>
    <dgm:pt modelId="{6010945A-3567-40B7-8687-5B932D881BF1}">
      <dgm:prSet/>
      <dgm:spPr/>
      <dgm:t>
        <a:bodyPr/>
        <a:lstStyle/>
        <a:p>
          <a:pPr rtl="0"/>
          <a:r>
            <a:rPr lang="en-US" b="1" i="1" smtClean="0"/>
            <a:t>(a)</a:t>
          </a:r>
          <a:r>
            <a:rPr lang="en-US" i="1" smtClean="0"/>
            <a:t> if it indicates, whether by stating a fixed time for acceptance or otherwise, that it is irrevocable; or </a:t>
          </a:r>
          <a:endParaRPr lang="fi-FI"/>
        </a:p>
      </dgm:t>
    </dgm:pt>
    <dgm:pt modelId="{B4E23504-8BD5-41D4-8EB2-9D1709942FCC}" type="parTrans" cxnId="{F7459148-BA14-449C-BCC7-C8D339F90A04}">
      <dgm:prSet/>
      <dgm:spPr/>
      <dgm:t>
        <a:bodyPr/>
        <a:lstStyle/>
        <a:p>
          <a:endParaRPr lang="en-US"/>
        </a:p>
      </dgm:t>
    </dgm:pt>
    <dgm:pt modelId="{4CF1D6AC-21B6-4DA4-AD55-1994676079D3}" type="sibTrans" cxnId="{F7459148-BA14-449C-BCC7-C8D339F90A04}">
      <dgm:prSet/>
      <dgm:spPr/>
      <dgm:t>
        <a:bodyPr/>
        <a:lstStyle/>
        <a:p>
          <a:endParaRPr lang="en-US"/>
        </a:p>
      </dgm:t>
    </dgm:pt>
    <dgm:pt modelId="{368E78DC-A25C-4040-8FC1-87A73926438A}">
      <dgm:prSet/>
      <dgm:spPr/>
      <dgm:t>
        <a:bodyPr/>
        <a:lstStyle/>
        <a:p>
          <a:pPr rtl="0"/>
          <a:r>
            <a:rPr lang="en-US" b="1" i="1" smtClean="0"/>
            <a:t>(b)</a:t>
          </a:r>
          <a:r>
            <a:rPr lang="en-US" i="1" smtClean="0"/>
            <a:t> if it was reasonable for the offeree to rely on the offer as being irrevocable and the offeree has acted in reliance of the offer. </a:t>
          </a:r>
          <a:endParaRPr lang="fi-FI"/>
        </a:p>
      </dgm:t>
    </dgm:pt>
    <dgm:pt modelId="{8971844F-96A6-4975-8E8D-E724009E8192}" type="parTrans" cxnId="{B04067DD-E50A-4021-8426-BBAA27CC0F8C}">
      <dgm:prSet/>
      <dgm:spPr/>
      <dgm:t>
        <a:bodyPr/>
        <a:lstStyle/>
        <a:p>
          <a:endParaRPr lang="en-US"/>
        </a:p>
      </dgm:t>
    </dgm:pt>
    <dgm:pt modelId="{34CD75EB-4338-49F4-B756-C2B44E74E7C0}" type="sibTrans" cxnId="{B04067DD-E50A-4021-8426-BBAA27CC0F8C}">
      <dgm:prSet/>
      <dgm:spPr/>
      <dgm:t>
        <a:bodyPr/>
        <a:lstStyle/>
        <a:p>
          <a:endParaRPr lang="en-US"/>
        </a:p>
      </dgm:t>
    </dgm:pt>
    <dgm:pt modelId="{285EE61E-FA7D-4F66-ADAB-867988EBDD99}" type="pres">
      <dgm:prSet presAssocID="{17624B00-25E6-4CB2-9776-AB5742C7F680}" presName="vert0" presStyleCnt="0">
        <dgm:presLayoutVars>
          <dgm:dir/>
          <dgm:animOne val="branch"/>
          <dgm:animLvl val="lvl"/>
        </dgm:presLayoutVars>
      </dgm:prSet>
      <dgm:spPr/>
      <dgm:t>
        <a:bodyPr/>
        <a:lstStyle/>
        <a:p>
          <a:endParaRPr lang="en-US"/>
        </a:p>
      </dgm:t>
    </dgm:pt>
    <dgm:pt modelId="{618741FC-BCED-4079-B0BE-2DEA948C7F2B}" type="pres">
      <dgm:prSet presAssocID="{73D1EF97-ABC6-4914-891C-B32964EB4614}" presName="thickLine" presStyleLbl="alignNode1" presStyleIdx="0" presStyleCnt="1"/>
      <dgm:spPr/>
    </dgm:pt>
    <dgm:pt modelId="{476315DC-8DBF-496B-BB03-35E7C8266F58}" type="pres">
      <dgm:prSet presAssocID="{73D1EF97-ABC6-4914-891C-B32964EB4614}" presName="horz1" presStyleCnt="0"/>
      <dgm:spPr/>
    </dgm:pt>
    <dgm:pt modelId="{C6835198-A5D6-411E-8F59-5034362EC432}" type="pres">
      <dgm:prSet presAssocID="{73D1EF97-ABC6-4914-891C-B32964EB4614}" presName="tx1" presStyleLbl="revTx" presStyleIdx="0" presStyleCnt="5"/>
      <dgm:spPr/>
      <dgm:t>
        <a:bodyPr/>
        <a:lstStyle/>
        <a:p>
          <a:endParaRPr lang="en-US"/>
        </a:p>
      </dgm:t>
    </dgm:pt>
    <dgm:pt modelId="{97618441-2DAD-4BBB-8B33-E8392714F1D3}" type="pres">
      <dgm:prSet presAssocID="{73D1EF97-ABC6-4914-891C-B32964EB4614}" presName="vert1" presStyleCnt="0"/>
      <dgm:spPr/>
    </dgm:pt>
    <dgm:pt modelId="{79E7C03E-1984-4B31-A8B2-427362B9D414}" type="pres">
      <dgm:prSet presAssocID="{AF41DAF6-6E15-46AE-80AD-1ED7C26E1552}" presName="vertSpace2a" presStyleCnt="0"/>
      <dgm:spPr/>
    </dgm:pt>
    <dgm:pt modelId="{F57AB3E1-E210-47E8-8051-9760F71CDE39}" type="pres">
      <dgm:prSet presAssocID="{AF41DAF6-6E15-46AE-80AD-1ED7C26E1552}" presName="horz2" presStyleCnt="0"/>
      <dgm:spPr/>
    </dgm:pt>
    <dgm:pt modelId="{8C255A19-CFE0-4DF0-891B-E3AA398FC3FF}" type="pres">
      <dgm:prSet presAssocID="{AF41DAF6-6E15-46AE-80AD-1ED7C26E1552}" presName="horzSpace2" presStyleCnt="0"/>
      <dgm:spPr/>
    </dgm:pt>
    <dgm:pt modelId="{003E962A-9AED-4106-9CA4-09E28BCA3A8F}" type="pres">
      <dgm:prSet presAssocID="{AF41DAF6-6E15-46AE-80AD-1ED7C26E1552}" presName="tx2" presStyleLbl="revTx" presStyleIdx="1" presStyleCnt="5"/>
      <dgm:spPr/>
      <dgm:t>
        <a:bodyPr/>
        <a:lstStyle/>
        <a:p>
          <a:endParaRPr lang="en-US"/>
        </a:p>
      </dgm:t>
    </dgm:pt>
    <dgm:pt modelId="{C1423FE0-D0B7-4252-B37D-D144788635CF}" type="pres">
      <dgm:prSet presAssocID="{AF41DAF6-6E15-46AE-80AD-1ED7C26E1552}" presName="vert2" presStyleCnt="0"/>
      <dgm:spPr/>
    </dgm:pt>
    <dgm:pt modelId="{18C80D7B-5E5A-4D96-A557-960357465B2C}" type="pres">
      <dgm:prSet presAssocID="{AF41DAF6-6E15-46AE-80AD-1ED7C26E1552}" presName="thinLine2b" presStyleLbl="callout" presStyleIdx="0" presStyleCnt="3"/>
      <dgm:spPr/>
    </dgm:pt>
    <dgm:pt modelId="{678F8609-161D-4507-AC75-390057AF3E83}" type="pres">
      <dgm:prSet presAssocID="{AF41DAF6-6E15-46AE-80AD-1ED7C26E1552}" presName="vertSpace2b" presStyleCnt="0"/>
      <dgm:spPr/>
    </dgm:pt>
    <dgm:pt modelId="{DC317124-448A-4DBB-8502-2C6A6A78EA18}" type="pres">
      <dgm:prSet presAssocID="{8EC653CA-41D1-4A85-B935-5B942BA8AD2E}" presName="horz2" presStyleCnt="0"/>
      <dgm:spPr/>
    </dgm:pt>
    <dgm:pt modelId="{D7412FEF-1709-4816-A91F-3588E5BC8B7C}" type="pres">
      <dgm:prSet presAssocID="{8EC653CA-41D1-4A85-B935-5B942BA8AD2E}" presName="horzSpace2" presStyleCnt="0"/>
      <dgm:spPr/>
    </dgm:pt>
    <dgm:pt modelId="{C0E7A7AE-F6CA-4621-BE09-9CF5B059E99F}" type="pres">
      <dgm:prSet presAssocID="{8EC653CA-41D1-4A85-B935-5B942BA8AD2E}" presName="tx2" presStyleLbl="revTx" presStyleIdx="2" presStyleCnt="5"/>
      <dgm:spPr/>
      <dgm:t>
        <a:bodyPr/>
        <a:lstStyle/>
        <a:p>
          <a:endParaRPr lang="en-US"/>
        </a:p>
      </dgm:t>
    </dgm:pt>
    <dgm:pt modelId="{C816BCD7-8BBF-4E1D-8849-2B5D2EE6225D}" type="pres">
      <dgm:prSet presAssocID="{8EC653CA-41D1-4A85-B935-5B942BA8AD2E}" presName="vert2" presStyleCnt="0"/>
      <dgm:spPr/>
    </dgm:pt>
    <dgm:pt modelId="{D0DBAD4C-E7DE-478A-8A91-65B130F0C491}" type="pres">
      <dgm:prSet presAssocID="{6010945A-3567-40B7-8687-5B932D881BF1}" presName="horz3" presStyleCnt="0"/>
      <dgm:spPr/>
    </dgm:pt>
    <dgm:pt modelId="{6861B21C-F3FE-4B85-ABB1-F5C7E85D5274}" type="pres">
      <dgm:prSet presAssocID="{6010945A-3567-40B7-8687-5B932D881BF1}" presName="horzSpace3" presStyleCnt="0"/>
      <dgm:spPr/>
    </dgm:pt>
    <dgm:pt modelId="{85670EF3-68F0-46E7-9A06-DE6E30D67AC1}" type="pres">
      <dgm:prSet presAssocID="{6010945A-3567-40B7-8687-5B932D881BF1}" presName="tx3" presStyleLbl="revTx" presStyleIdx="3" presStyleCnt="5"/>
      <dgm:spPr/>
      <dgm:t>
        <a:bodyPr/>
        <a:lstStyle/>
        <a:p>
          <a:endParaRPr lang="en-US"/>
        </a:p>
      </dgm:t>
    </dgm:pt>
    <dgm:pt modelId="{BC3AA411-77AD-41A6-B680-8A91FAF04B96}" type="pres">
      <dgm:prSet presAssocID="{6010945A-3567-40B7-8687-5B932D881BF1}" presName="vert3" presStyleCnt="0"/>
      <dgm:spPr/>
    </dgm:pt>
    <dgm:pt modelId="{A468E171-C8A0-48EC-8C45-9792898909B0}" type="pres">
      <dgm:prSet presAssocID="{4CF1D6AC-21B6-4DA4-AD55-1994676079D3}" presName="thinLine3" presStyleLbl="callout" presStyleIdx="1" presStyleCnt="3"/>
      <dgm:spPr/>
    </dgm:pt>
    <dgm:pt modelId="{EBBCE00D-C194-4A14-BE78-5FCF3943B0CF}" type="pres">
      <dgm:prSet presAssocID="{368E78DC-A25C-4040-8FC1-87A73926438A}" presName="horz3" presStyleCnt="0"/>
      <dgm:spPr/>
    </dgm:pt>
    <dgm:pt modelId="{3C269312-8838-47EF-B332-53F084D57985}" type="pres">
      <dgm:prSet presAssocID="{368E78DC-A25C-4040-8FC1-87A73926438A}" presName="horzSpace3" presStyleCnt="0"/>
      <dgm:spPr/>
    </dgm:pt>
    <dgm:pt modelId="{095002BA-6782-493F-9FF1-8AF4EAE5B14B}" type="pres">
      <dgm:prSet presAssocID="{368E78DC-A25C-4040-8FC1-87A73926438A}" presName="tx3" presStyleLbl="revTx" presStyleIdx="4" presStyleCnt="5"/>
      <dgm:spPr/>
      <dgm:t>
        <a:bodyPr/>
        <a:lstStyle/>
        <a:p>
          <a:endParaRPr lang="en-US"/>
        </a:p>
      </dgm:t>
    </dgm:pt>
    <dgm:pt modelId="{F2A84D99-A1A6-4731-896D-706FEAE2FC47}" type="pres">
      <dgm:prSet presAssocID="{368E78DC-A25C-4040-8FC1-87A73926438A}" presName="vert3" presStyleCnt="0"/>
      <dgm:spPr/>
    </dgm:pt>
    <dgm:pt modelId="{C5683ED2-AAF5-4F2D-8A14-3F1FF3BFAD7C}" type="pres">
      <dgm:prSet presAssocID="{8EC653CA-41D1-4A85-B935-5B942BA8AD2E}" presName="thinLine2b" presStyleLbl="callout" presStyleIdx="2" presStyleCnt="3"/>
      <dgm:spPr/>
    </dgm:pt>
    <dgm:pt modelId="{5C138569-2731-4EB9-856E-5DE117AFEC4B}" type="pres">
      <dgm:prSet presAssocID="{8EC653CA-41D1-4A85-B935-5B942BA8AD2E}" presName="vertSpace2b" presStyleCnt="0"/>
      <dgm:spPr/>
    </dgm:pt>
  </dgm:ptLst>
  <dgm:cxnLst>
    <dgm:cxn modelId="{3E55401D-0A39-4306-AE5C-C139C2BC4F18}" type="presOf" srcId="{6010945A-3567-40B7-8687-5B932D881BF1}" destId="{85670EF3-68F0-46E7-9A06-DE6E30D67AC1}" srcOrd="0" destOrd="0" presId="urn:microsoft.com/office/officeart/2008/layout/LinedList"/>
    <dgm:cxn modelId="{BF4CC825-1117-407C-BC2B-87A395869499}" srcId="{17624B00-25E6-4CB2-9776-AB5742C7F680}" destId="{73D1EF97-ABC6-4914-891C-B32964EB4614}" srcOrd="0" destOrd="0" parTransId="{8F62BAD1-7686-45F1-8D2B-3A87660C2E0C}" sibTransId="{A607B850-C8DA-4C99-9632-A66E85720237}"/>
    <dgm:cxn modelId="{13AC7D6B-5AE0-4B65-94B0-FC3AC5FF27BD}" srcId="{73D1EF97-ABC6-4914-891C-B32964EB4614}" destId="{8EC653CA-41D1-4A85-B935-5B942BA8AD2E}" srcOrd="1" destOrd="0" parTransId="{64FF85A3-70DC-48CF-AF60-88C4244AFD67}" sibTransId="{2AB4AEF9-8B6C-4569-8E2C-6465A8E2F53A}"/>
    <dgm:cxn modelId="{9CDBBA44-8E45-4FDE-9573-459F06F5F4AF}" type="presOf" srcId="{AF41DAF6-6E15-46AE-80AD-1ED7C26E1552}" destId="{003E962A-9AED-4106-9CA4-09E28BCA3A8F}" srcOrd="0" destOrd="0" presId="urn:microsoft.com/office/officeart/2008/layout/LinedList"/>
    <dgm:cxn modelId="{0DE4ECEE-2AF5-4D69-BD85-BBD2A3073B65}" type="presOf" srcId="{17624B00-25E6-4CB2-9776-AB5742C7F680}" destId="{285EE61E-FA7D-4F66-ADAB-867988EBDD99}" srcOrd="0" destOrd="0" presId="urn:microsoft.com/office/officeart/2008/layout/LinedList"/>
    <dgm:cxn modelId="{F7459148-BA14-449C-BCC7-C8D339F90A04}" srcId="{8EC653CA-41D1-4A85-B935-5B942BA8AD2E}" destId="{6010945A-3567-40B7-8687-5B932D881BF1}" srcOrd="0" destOrd="0" parTransId="{B4E23504-8BD5-41D4-8EB2-9D1709942FCC}" sibTransId="{4CF1D6AC-21B6-4DA4-AD55-1994676079D3}"/>
    <dgm:cxn modelId="{258BDE4E-BE11-4373-AD7C-B36FEFC05614}" type="presOf" srcId="{8EC653CA-41D1-4A85-B935-5B942BA8AD2E}" destId="{C0E7A7AE-F6CA-4621-BE09-9CF5B059E99F}" srcOrd="0" destOrd="0" presId="urn:microsoft.com/office/officeart/2008/layout/LinedList"/>
    <dgm:cxn modelId="{B04067DD-E50A-4021-8426-BBAA27CC0F8C}" srcId="{8EC653CA-41D1-4A85-B935-5B942BA8AD2E}" destId="{368E78DC-A25C-4040-8FC1-87A73926438A}" srcOrd="1" destOrd="0" parTransId="{8971844F-96A6-4975-8E8D-E724009E8192}" sibTransId="{34CD75EB-4338-49F4-B756-C2B44E74E7C0}"/>
    <dgm:cxn modelId="{EF31E189-EB79-4132-A9B1-F64696C36AA4}" type="presOf" srcId="{73D1EF97-ABC6-4914-891C-B32964EB4614}" destId="{C6835198-A5D6-411E-8F59-5034362EC432}" srcOrd="0" destOrd="0" presId="urn:microsoft.com/office/officeart/2008/layout/LinedList"/>
    <dgm:cxn modelId="{B0055F47-EF9D-404B-957A-C77BE55FB832}" srcId="{73D1EF97-ABC6-4914-891C-B32964EB4614}" destId="{AF41DAF6-6E15-46AE-80AD-1ED7C26E1552}" srcOrd="0" destOrd="0" parTransId="{ED15EB27-C084-48A2-8A38-BAF8C2F72707}" sibTransId="{92975059-1D41-4E70-8936-C42467E40222}"/>
    <dgm:cxn modelId="{25F43D81-B5EA-43A4-A1F9-818F157B53A9}" type="presOf" srcId="{368E78DC-A25C-4040-8FC1-87A73926438A}" destId="{095002BA-6782-493F-9FF1-8AF4EAE5B14B}" srcOrd="0" destOrd="0" presId="urn:microsoft.com/office/officeart/2008/layout/LinedList"/>
    <dgm:cxn modelId="{EEB359A6-902F-40B7-9F1C-AD4DF934A955}" type="presParOf" srcId="{285EE61E-FA7D-4F66-ADAB-867988EBDD99}" destId="{618741FC-BCED-4079-B0BE-2DEA948C7F2B}" srcOrd="0" destOrd="0" presId="urn:microsoft.com/office/officeart/2008/layout/LinedList"/>
    <dgm:cxn modelId="{722C03FC-1633-4E7C-8B20-9DBD2FD784D2}" type="presParOf" srcId="{285EE61E-FA7D-4F66-ADAB-867988EBDD99}" destId="{476315DC-8DBF-496B-BB03-35E7C8266F58}" srcOrd="1" destOrd="0" presId="urn:microsoft.com/office/officeart/2008/layout/LinedList"/>
    <dgm:cxn modelId="{A22EB706-0AE4-430D-9783-67244E8916BC}" type="presParOf" srcId="{476315DC-8DBF-496B-BB03-35E7C8266F58}" destId="{C6835198-A5D6-411E-8F59-5034362EC432}" srcOrd="0" destOrd="0" presId="urn:microsoft.com/office/officeart/2008/layout/LinedList"/>
    <dgm:cxn modelId="{9E9A35AF-08B3-4CAF-A995-306AE10922BA}" type="presParOf" srcId="{476315DC-8DBF-496B-BB03-35E7C8266F58}" destId="{97618441-2DAD-4BBB-8B33-E8392714F1D3}" srcOrd="1" destOrd="0" presId="urn:microsoft.com/office/officeart/2008/layout/LinedList"/>
    <dgm:cxn modelId="{08FEB42D-6524-4098-8986-1751CDAC9194}" type="presParOf" srcId="{97618441-2DAD-4BBB-8B33-E8392714F1D3}" destId="{79E7C03E-1984-4B31-A8B2-427362B9D414}" srcOrd="0" destOrd="0" presId="urn:microsoft.com/office/officeart/2008/layout/LinedList"/>
    <dgm:cxn modelId="{9EE30826-7D5C-4BB4-9078-DE49914B4395}" type="presParOf" srcId="{97618441-2DAD-4BBB-8B33-E8392714F1D3}" destId="{F57AB3E1-E210-47E8-8051-9760F71CDE39}" srcOrd="1" destOrd="0" presId="urn:microsoft.com/office/officeart/2008/layout/LinedList"/>
    <dgm:cxn modelId="{7F56AC2E-FB8F-42F7-8983-B1D925A88373}" type="presParOf" srcId="{F57AB3E1-E210-47E8-8051-9760F71CDE39}" destId="{8C255A19-CFE0-4DF0-891B-E3AA398FC3FF}" srcOrd="0" destOrd="0" presId="urn:microsoft.com/office/officeart/2008/layout/LinedList"/>
    <dgm:cxn modelId="{FA818FD7-AE78-43F7-9940-1DAE08F7B527}" type="presParOf" srcId="{F57AB3E1-E210-47E8-8051-9760F71CDE39}" destId="{003E962A-9AED-4106-9CA4-09E28BCA3A8F}" srcOrd="1" destOrd="0" presId="urn:microsoft.com/office/officeart/2008/layout/LinedList"/>
    <dgm:cxn modelId="{DF7A1D81-0319-4DE9-B98D-79C3C31F1F34}" type="presParOf" srcId="{F57AB3E1-E210-47E8-8051-9760F71CDE39}" destId="{C1423FE0-D0B7-4252-B37D-D144788635CF}" srcOrd="2" destOrd="0" presId="urn:microsoft.com/office/officeart/2008/layout/LinedList"/>
    <dgm:cxn modelId="{B8E8437E-9024-4D52-8E55-07A8E533B9AD}" type="presParOf" srcId="{97618441-2DAD-4BBB-8B33-E8392714F1D3}" destId="{18C80D7B-5E5A-4D96-A557-960357465B2C}" srcOrd="2" destOrd="0" presId="urn:microsoft.com/office/officeart/2008/layout/LinedList"/>
    <dgm:cxn modelId="{59A74CED-A42A-4995-BA93-888AB44B74DC}" type="presParOf" srcId="{97618441-2DAD-4BBB-8B33-E8392714F1D3}" destId="{678F8609-161D-4507-AC75-390057AF3E83}" srcOrd="3" destOrd="0" presId="urn:microsoft.com/office/officeart/2008/layout/LinedList"/>
    <dgm:cxn modelId="{AE1CE2F7-1BD4-4441-A937-A69D1A4C2ED0}" type="presParOf" srcId="{97618441-2DAD-4BBB-8B33-E8392714F1D3}" destId="{DC317124-448A-4DBB-8502-2C6A6A78EA18}" srcOrd="4" destOrd="0" presId="urn:microsoft.com/office/officeart/2008/layout/LinedList"/>
    <dgm:cxn modelId="{D7E96E41-0D7F-44D9-A678-B20934D565D8}" type="presParOf" srcId="{DC317124-448A-4DBB-8502-2C6A6A78EA18}" destId="{D7412FEF-1709-4816-A91F-3588E5BC8B7C}" srcOrd="0" destOrd="0" presId="urn:microsoft.com/office/officeart/2008/layout/LinedList"/>
    <dgm:cxn modelId="{B44031F4-0D23-40D6-B7DC-3F49E041093B}" type="presParOf" srcId="{DC317124-448A-4DBB-8502-2C6A6A78EA18}" destId="{C0E7A7AE-F6CA-4621-BE09-9CF5B059E99F}" srcOrd="1" destOrd="0" presId="urn:microsoft.com/office/officeart/2008/layout/LinedList"/>
    <dgm:cxn modelId="{7FE06B32-382B-438E-9F1A-AF220700C858}" type="presParOf" srcId="{DC317124-448A-4DBB-8502-2C6A6A78EA18}" destId="{C816BCD7-8BBF-4E1D-8849-2B5D2EE6225D}" srcOrd="2" destOrd="0" presId="urn:microsoft.com/office/officeart/2008/layout/LinedList"/>
    <dgm:cxn modelId="{6E0AA0AB-FFD0-4C8A-83C1-F73A0822224A}" type="presParOf" srcId="{C816BCD7-8BBF-4E1D-8849-2B5D2EE6225D}" destId="{D0DBAD4C-E7DE-478A-8A91-65B130F0C491}" srcOrd="0" destOrd="0" presId="urn:microsoft.com/office/officeart/2008/layout/LinedList"/>
    <dgm:cxn modelId="{B1AE330B-16D7-492B-B327-4B455EC8DA68}" type="presParOf" srcId="{D0DBAD4C-E7DE-478A-8A91-65B130F0C491}" destId="{6861B21C-F3FE-4B85-ABB1-F5C7E85D5274}" srcOrd="0" destOrd="0" presId="urn:microsoft.com/office/officeart/2008/layout/LinedList"/>
    <dgm:cxn modelId="{3EC6107E-BAF5-49E1-AF19-9C79C18AA868}" type="presParOf" srcId="{D0DBAD4C-E7DE-478A-8A91-65B130F0C491}" destId="{85670EF3-68F0-46E7-9A06-DE6E30D67AC1}" srcOrd="1" destOrd="0" presId="urn:microsoft.com/office/officeart/2008/layout/LinedList"/>
    <dgm:cxn modelId="{DC98BB0B-4F84-431A-B9CA-75246DEA9376}" type="presParOf" srcId="{D0DBAD4C-E7DE-478A-8A91-65B130F0C491}" destId="{BC3AA411-77AD-41A6-B680-8A91FAF04B96}" srcOrd="2" destOrd="0" presId="urn:microsoft.com/office/officeart/2008/layout/LinedList"/>
    <dgm:cxn modelId="{7672C2F9-2EEC-4F87-BAC7-70CFDE76E2B8}" type="presParOf" srcId="{C816BCD7-8BBF-4E1D-8849-2B5D2EE6225D}" destId="{A468E171-C8A0-48EC-8C45-9792898909B0}" srcOrd="1" destOrd="0" presId="urn:microsoft.com/office/officeart/2008/layout/LinedList"/>
    <dgm:cxn modelId="{59AE78BD-D44E-4D1E-B7E7-72F4A4F5ECE6}" type="presParOf" srcId="{C816BCD7-8BBF-4E1D-8849-2B5D2EE6225D}" destId="{EBBCE00D-C194-4A14-BE78-5FCF3943B0CF}" srcOrd="2" destOrd="0" presId="urn:microsoft.com/office/officeart/2008/layout/LinedList"/>
    <dgm:cxn modelId="{81993EB4-440F-4937-AE93-9B0244656D94}" type="presParOf" srcId="{EBBCE00D-C194-4A14-BE78-5FCF3943B0CF}" destId="{3C269312-8838-47EF-B332-53F084D57985}" srcOrd="0" destOrd="0" presId="urn:microsoft.com/office/officeart/2008/layout/LinedList"/>
    <dgm:cxn modelId="{7465DF5C-11FB-4D78-BE6C-04CAD530FF3F}" type="presParOf" srcId="{EBBCE00D-C194-4A14-BE78-5FCF3943B0CF}" destId="{095002BA-6782-493F-9FF1-8AF4EAE5B14B}" srcOrd="1" destOrd="0" presId="urn:microsoft.com/office/officeart/2008/layout/LinedList"/>
    <dgm:cxn modelId="{9DF0339E-601B-4990-BF73-0F457845C194}" type="presParOf" srcId="{EBBCE00D-C194-4A14-BE78-5FCF3943B0CF}" destId="{F2A84D99-A1A6-4731-896D-706FEAE2FC47}" srcOrd="2" destOrd="0" presId="urn:microsoft.com/office/officeart/2008/layout/LinedList"/>
    <dgm:cxn modelId="{6941D543-770E-4739-BC41-E7FBCA88045C}" type="presParOf" srcId="{97618441-2DAD-4BBB-8B33-E8392714F1D3}" destId="{C5683ED2-AAF5-4F2D-8A14-3F1FF3BFAD7C}" srcOrd="5" destOrd="0" presId="urn:microsoft.com/office/officeart/2008/layout/LinedList"/>
    <dgm:cxn modelId="{034E2AE4-3E0F-4BDF-A00A-9A7839C175E2}" type="presParOf" srcId="{97618441-2DAD-4BBB-8B33-E8392714F1D3}" destId="{5C138569-2731-4EB9-856E-5DE117AFEC4B}"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0E7258-D695-421E-86A5-1D5D7E9621B4}" type="doc">
      <dgm:prSet loTypeId="urn:microsoft.com/office/officeart/2005/8/layout/hList1" loCatId="list" qsTypeId="urn:microsoft.com/office/officeart/2005/8/quickstyle/simple1" qsCatId="simple" csTypeId="urn:microsoft.com/office/officeart/2005/8/colors/accent2_1" csCatId="accent2"/>
      <dgm:spPr/>
      <dgm:t>
        <a:bodyPr/>
        <a:lstStyle/>
        <a:p>
          <a:endParaRPr lang="en-US"/>
        </a:p>
      </dgm:t>
    </dgm:pt>
    <dgm:pt modelId="{C4D1F8E3-C259-4EA7-915D-91A0DFE0299A}">
      <dgm:prSet/>
      <dgm:spPr/>
      <dgm:t>
        <a:bodyPr/>
        <a:lstStyle/>
        <a:p>
          <a:pPr rtl="0"/>
          <a:r>
            <a:rPr lang="en-US" b="1" smtClean="0"/>
            <a:t>“This contract constitutes the entire agreement and understanding between the parties. There are no agreements, understandings, conditions, reservations or representations, oral or written, that are not embodied in this contract or that have not been superseded by this contract.” </a:t>
          </a:r>
          <a:endParaRPr lang="fi-FI"/>
        </a:p>
      </dgm:t>
    </dgm:pt>
    <dgm:pt modelId="{D4982C72-F15C-436B-A404-E4DD18D95B3A}" type="parTrans" cxnId="{432A5CED-022B-4225-B123-8810E7944CFA}">
      <dgm:prSet/>
      <dgm:spPr/>
      <dgm:t>
        <a:bodyPr/>
        <a:lstStyle/>
        <a:p>
          <a:endParaRPr lang="en-US"/>
        </a:p>
      </dgm:t>
    </dgm:pt>
    <dgm:pt modelId="{75D6298D-A3A7-474E-BE78-526ED93C80DD}" type="sibTrans" cxnId="{432A5CED-022B-4225-B123-8810E7944CFA}">
      <dgm:prSet/>
      <dgm:spPr/>
      <dgm:t>
        <a:bodyPr/>
        <a:lstStyle/>
        <a:p>
          <a:endParaRPr lang="en-US"/>
        </a:p>
      </dgm:t>
    </dgm:pt>
    <dgm:pt modelId="{D719B80E-5256-43BE-9CC6-A89CD77A32C7}" type="pres">
      <dgm:prSet presAssocID="{3C0E7258-D695-421E-86A5-1D5D7E9621B4}" presName="Name0" presStyleCnt="0">
        <dgm:presLayoutVars>
          <dgm:dir/>
          <dgm:animLvl val="lvl"/>
          <dgm:resizeHandles val="exact"/>
        </dgm:presLayoutVars>
      </dgm:prSet>
      <dgm:spPr/>
      <dgm:t>
        <a:bodyPr/>
        <a:lstStyle/>
        <a:p>
          <a:endParaRPr lang="en-US"/>
        </a:p>
      </dgm:t>
    </dgm:pt>
    <dgm:pt modelId="{3C7A6D3F-AF5A-4305-BC42-24E717A17357}" type="pres">
      <dgm:prSet presAssocID="{C4D1F8E3-C259-4EA7-915D-91A0DFE0299A}" presName="composite" presStyleCnt="0"/>
      <dgm:spPr/>
    </dgm:pt>
    <dgm:pt modelId="{A99164F0-45D9-4396-9744-531BC9F3F285}" type="pres">
      <dgm:prSet presAssocID="{C4D1F8E3-C259-4EA7-915D-91A0DFE0299A}" presName="parTx" presStyleLbl="alignNode1" presStyleIdx="0" presStyleCnt="1">
        <dgm:presLayoutVars>
          <dgm:chMax val="0"/>
          <dgm:chPref val="0"/>
          <dgm:bulletEnabled val="1"/>
        </dgm:presLayoutVars>
      </dgm:prSet>
      <dgm:spPr/>
      <dgm:t>
        <a:bodyPr/>
        <a:lstStyle/>
        <a:p>
          <a:endParaRPr lang="en-US"/>
        </a:p>
      </dgm:t>
    </dgm:pt>
    <dgm:pt modelId="{98AC33AC-1484-48D9-99B6-B0D714BAE7CA}" type="pres">
      <dgm:prSet presAssocID="{C4D1F8E3-C259-4EA7-915D-91A0DFE0299A}" presName="desTx" presStyleLbl="alignAccFollowNode1" presStyleIdx="0" presStyleCnt="1">
        <dgm:presLayoutVars>
          <dgm:bulletEnabled val="1"/>
        </dgm:presLayoutVars>
      </dgm:prSet>
      <dgm:spPr/>
    </dgm:pt>
  </dgm:ptLst>
  <dgm:cxnLst>
    <dgm:cxn modelId="{432A5CED-022B-4225-B123-8810E7944CFA}" srcId="{3C0E7258-D695-421E-86A5-1D5D7E9621B4}" destId="{C4D1F8E3-C259-4EA7-915D-91A0DFE0299A}" srcOrd="0" destOrd="0" parTransId="{D4982C72-F15C-436B-A404-E4DD18D95B3A}" sibTransId="{75D6298D-A3A7-474E-BE78-526ED93C80DD}"/>
    <dgm:cxn modelId="{491F28E9-A588-41E1-95F2-30B3490D6D93}" type="presOf" srcId="{3C0E7258-D695-421E-86A5-1D5D7E9621B4}" destId="{D719B80E-5256-43BE-9CC6-A89CD77A32C7}" srcOrd="0" destOrd="0" presId="urn:microsoft.com/office/officeart/2005/8/layout/hList1"/>
    <dgm:cxn modelId="{31227C5C-8341-46B7-A4F9-E11ECC96D207}" type="presOf" srcId="{C4D1F8E3-C259-4EA7-915D-91A0DFE0299A}" destId="{A99164F0-45D9-4396-9744-531BC9F3F285}" srcOrd="0" destOrd="0" presId="urn:microsoft.com/office/officeart/2005/8/layout/hList1"/>
    <dgm:cxn modelId="{D490449F-0BFE-430E-B263-7F7AA9E745A4}" type="presParOf" srcId="{D719B80E-5256-43BE-9CC6-A89CD77A32C7}" destId="{3C7A6D3F-AF5A-4305-BC42-24E717A17357}" srcOrd="0" destOrd="0" presId="urn:microsoft.com/office/officeart/2005/8/layout/hList1"/>
    <dgm:cxn modelId="{AF053D79-D021-4BBF-BFC8-8C6B8D3D79EF}" type="presParOf" srcId="{3C7A6D3F-AF5A-4305-BC42-24E717A17357}" destId="{A99164F0-45D9-4396-9744-531BC9F3F285}" srcOrd="0" destOrd="0" presId="urn:microsoft.com/office/officeart/2005/8/layout/hList1"/>
    <dgm:cxn modelId="{36BDD0FC-A30E-40BE-9B09-3B58B30E4D7A}" type="presParOf" srcId="{3C7A6D3F-AF5A-4305-BC42-24E717A17357}" destId="{98AC33AC-1484-48D9-99B6-B0D714BAE7C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F5DFF2-D3B8-40DD-80E9-2A821A8FFED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29B7051-EEA4-461B-B950-08374773761F}">
      <dgm:prSet/>
      <dgm:spPr/>
      <dgm:t>
        <a:bodyPr/>
        <a:lstStyle/>
        <a:p>
          <a:pPr rtl="0"/>
          <a:r>
            <a:rPr lang="en-US" b="0" smtClean="0"/>
            <a:t>Unidroit 2.17: </a:t>
          </a:r>
          <a:endParaRPr lang="fi-FI"/>
        </a:p>
      </dgm:t>
    </dgm:pt>
    <dgm:pt modelId="{F97ECE1F-A74D-4644-ADD8-79953D99117E}" type="parTrans" cxnId="{DAC531F9-7CCE-4269-B65F-F0949753AF1A}">
      <dgm:prSet/>
      <dgm:spPr/>
      <dgm:t>
        <a:bodyPr/>
        <a:lstStyle/>
        <a:p>
          <a:endParaRPr lang="en-US"/>
        </a:p>
      </dgm:t>
    </dgm:pt>
    <dgm:pt modelId="{2C95E7CA-73A2-4AE4-BAF3-D111EAC6CFAB}" type="sibTrans" cxnId="{DAC531F9-7CCE-4269-B65F-F0949753AF1A}">
      <dgm:prSet/>
      <dgm:spPr/>
      <dgm:t>
        <a:bodyPr/>
        <a:lstStyle/>
        <a:p>
          <a:endParaRPr lang="en-US"/>
        </a:p>
      </dgm:t>
    </dgm:pt>
    <dgm:pt modelId="{F554268D-0A04-425A-8661-9B8357FFA3D7}">
      <dgm:prSet/>
      <dgm:spPr/>
      <dgm:t>
        <a:bodyPr/>
        <a:lstStyle/>
        <a:p>
          <a:pPr rtl="0"/>
          <a:r>
            <a:rPr lang="fi-FI" b="1" smtClean="0"/>
            <a:t>A contract in writing which contains a clause indicating that the writing completely embodies the terms on which the parties have agreed cannot be contradicted or supplemented by evidence of prior statements or agreements. </a:t>
          </a:r>
          <a:endParaRPr lang="fi-FI"/>
        </a:p>
      </dgm:t>
    </dgm:pt>
    <dgm:pt modelId="{90142DA6-3F2A-447B-BD91-02AEF3CD4ACC}" type="parTrans" cxnId="{7CAF126A-8A83-4AE7-8A69-0E6347A02D4F}">
      <dgm:prSet/>
      <dgm:spPr/>
      <dgm:t>
        <a:bodyPr/>
        <a:lstStyle/>
        <a:p>
          <a:endParaRPr lang="en-US"/>
        </a:p>
      </dgm:t>
    </dgm:pt>
    <dgm:pt modelId="{41B64D22-0871-4BD9-9041-B68C33F74FD6}" type="sibTrans" cxnId="{7CAF126A-8A83-4AE7-8A69-0E6347A02D4F}">
      <dgm:prSet/>
      <dgm:spPr/>
      <dgm:t>
        <a:bodyPr/>
        <a:lstStyle/>
        <a:p>
          <a:endParaRPr lang="en-US"/>
        </a:p>
      </dgm:t>
    </dgm:pt>
    <dgm:pt modelId="{B37A2AE4-44A6-461F-8CAD-AD209D67E87D}">
      <dgm:prSet/>
      <dgm:spPr/>
      <dgm:t>
        <a:bodyPr/>
        <a:lstStyle/>
        <a:p>
          <a:pPr rtl="0"/>
          <a:r>
            <a:rPr lang="fi-FI" b="1" smtClean="0"/>
            <a:t>However, such statements or agreements may be used to interpret the writing.</a:t>
          </a:r>
          <a:endParaRPr lang="fi-FI"/>
        </a:p>
      </dgm:t>
    </dgm:pt>
    <dgm:pt modelId="{3B7ADEE3-C2FB-4EDC-A297-A4749A1E1079}" type="parTrans" cxnId="{62D9BC97-FF92-471B-B432-B5D4BFDBB978}">
      <dgm:prSet/>
      <dgm:spPr/>
      <dgm:t>
        <a:bodyPr/>
        <a:lstStyle/>
        <a:p>
          <a:endParaRPr lang="en-US"/>
        </a:p>
      </dgm:t>
    </dgm:pt>
    <dgm:pt modelId="{21B3724C-6C0B-4CB4-A3AB-7D35B7B3EA47}" type="sibTrans" cxnId="{62D9BC97-FF92-471B-B432-B5D4BFDBB978}">
      <dgm:prSet/>
      <dgm:spPr/>
      <dgm:t>
        <a:bodyPr/>
        <a:lstStyle/>
        <a:p>
          <a:endParaRPr lang="en-US"/>
        </a:p>
      </dgm:t>
    </dgm:pt>
    <dgm:pt modelId="{E9A513EF-7785-483B-AF20-9EBF7DF5A862}" type="pres">
      <dgm:prSet presAssocID="{08F5DFF2-D3B8-40DD-80E9-2A821A8FFEDB}" presName="vert0" presStyleCnt="0">
        <dgm:presLayoutVars>
          <dgm:dir/>
          <dgm:animOne val="branch"/>
          <dgm:animLvl val="lvl"/>
        </dgm:presLayoutVars>
      </dgm:prSet>
      <dgm:spPr/>
      <dgm:t>
        <a:bodyPr/>
        <a:lstStyle/>
        <a:p>
          <a:endParaRPr lang="en-US"/>
        </a:p>
      </dgm:t>
    </dgm:pt>
    <dgm:pt modelId="{25334EDF-5A6B-44AF-A286-59DC5F5B4B0E}" type="pres">
      <dgm:prSet presAssocID="{429B7051-EEA4-461B-B950-08374773761F}" presName="thickLine" presStyleLbl="alignNode1" presStyleIdx="0" presStyleCnt="1"/>
      <dgm:spPr/>
    </dgm:pt>
    <dgm:pt modelId="{EAB3FC74-F19D-4ACD-8B2B-9C7C82C1B9A8}" type="pres">
      <dgm:prSet presAssocID="{429B7051-EEA4-461B-B950-08374773761F}" presName="horz1" presStyleCnt="0"/>
      <dgm:spPr/>
    </dgm:pt>
    <dgm:pt modelId="{2BD95547-E757-46BF-9683-7C94F1CB12F5}" type="pres">
      <dgm:prSet presAssocID="{429B7051-EEA4-461B-B950-08374773761F}" presName="tx1" presStyleLbl="revTx" presStyleIdx="0" presStyleCnt="3"/>
      <dgm:spPr/>
      <dgm:t>
        <a:bodyPr/>
        <a:lstStyle/>
        <a:p>
          <a:endParaRPr lang="en-US"/>
        </a:p>
      </dgm:t>
    </dgm:pt>
    <dgm:pt modelId="{FD1E4076-18FD-4235-B2BF-EBFEF7CF8C17}" type="pres">
      <dgm:prSet presAssocID="{429B7051-EEA4-461B-B950-08374773761F}" presName="vert1" presStyleCnt="0"/>
      <dgm:spPr/>
    </dgm:pt>
    <dgm:pt modelId="{125990DA-90B2-43A1-9CB4-D6D597C06FEB}" type="pres">
      <dgm:prSet presAssocID="{F554268D-0A04-425A-8661-9B8357FFA3D7}" presName="vertSpace2a" presStyleCnt="0"/>
      <dgm:spPr/>
    </dgm:pt>
    <dgm:pt modelId="{22BA1F46-0378-49F6-8610-B1028A9CEC43}" type="pres">
      <dgm:prSet presAssocID="{F554268D-0A04-425A-8661-9B8357FFA3D7}" presName="horz2" presStyleCnt="0"/>
      <dgm:spPr/>
    </dgm:pt>
    <dgm:pt modelId="{997FEE8D-2ABE-4841-8E6C-EDBD9EDDBCC8}" type="pres">
      <dgm:prSet presAssocID="{F554268D-0A04-425A-8661-9B8357FFA3D7}" presName="horzSpace2" presStyleCnt="0"/>
      <dgm:spPr/>
    </dgm:pt>
    <dgm:pt modelId="{33758066-C02A-415F-A919-C48C792B4C95}" type="pres">
      <dgm:prSet presAssocID="{F554268D-0A04-425A-8661-9B8357FFA3D7}" presName="tx2" presStyleLbl="revTx" presStyleIdx="1" presStyleCnt="3"/>
      <dgm:spPr/>
      <dgm:t>
        <a:bodyPr/>
        <a:lstStyle/>
        <a:p>
          <a:endParaRPr lang="en-US"/>
        </a:p>
      </dgm:t>
    </dgm:pt>
    <dgm:pt modelId="{68A8A9B6-AA32-4389-9B6A-70DF13209D9F}" type="pres">
      <dgm:prSet presAssocID="{F554268D-0A04-425A-8661-9B8357FFA3D7}" presName="vert2" presStyleCnt="0"/>
      <dgm:spPr/>
    </dgm:pt>
    <dgm:pt modelId="{FC17F6E2-7415-4B9D-9B59-63B12B2FB13A}" type="pres">
      <dgm:prSet presAssocID="{F554268D-0A04-425A-8661-9B8357FFA3D7}" presName="thinLine2b" presStyleLbl="callout" presStyleIdx="0" presStyleCnt="2"/>
      <dgm:spPr/>
    </dgm:pt>
    <dgm:pt modelId="{8536C44F-4C0F-47AA-9FF6-A297DC93C630}" type="pres">
      <dgm:prSet presAssocID="{F554268D-0A04-425A-8661-9B8357FFA3D7}" presName="vertSpace2b" presStyleCnt="0"/>
      <dgm:spPr/>
    </dgm:pt>
    <dgm:pt modelId="{5B48914E-8B2D-4D48-B22F-EB5EEA94BDC7}" type="pres">
      <dgm:prSet presAssocID="{B37A2AE4-44A6-461F-8CAD-AD209D67E87D}" presName="horz2" presStyleCnt="0"/>
      <dgm:spPr/>
    </dgm:pt>
    <dgm:pt modelId="{66107B06-B9BE-4087-BD44-53D424B1463A}" type="pres">
      <dgm:prSet presAssocID="{B37A2AE4-44A6-461F-8CAD-AD209D67E87D}" presName="horzSpace2" presStyleCnt="0"/>
      <dgm:spPr/>
    </dgm:pt>
    <dgm:pt modelId="{796217F5-6B06-4AD6-89F1-B7306ECEFFA5}" type="pres">
      <dgm:prSet presAssocID="{B37A2AE4-44A6-461F-8CAD-AD209D67E87D}" presName="tx2" presStyleLbl="revTx" presStyleIdx="2" presStyleCnt="3"/>
      <dgm:spPr/>
      <dgm:t>
        <a:bodyPr/>
        <a:lstStyle/>
        <a:p>
          <a:endParaRPr lang="en-US"/>
        </a:p>
      </dgm:t>
    </dgm:pt>
    <dgm:pt modelId="{7E1E4D04-0514-41D9-BCF5-4BE3AEEE64B7}" type="pres">
      <dgm:prSet presAssocID="{B37A2AE4-44A6-461F-8CAD-AD209D67E87D}" presName="vert2" presStyleCnt="0"/>
      <dgm:spPr/>
    </dgm:pt>
    <dgm:pt modelId="{A2C6423B-0DE7-4E67-9854-FA1B82FC4D0D}" type="pres">
      <dgm:prSet presAssocID="{B37A2AE4-44A6-461F-8CAD-AD209D67E87D}" presName="thinLine2b" presStyleLbl="callout" presStyleIdx="1" presStyleCnt="2"/>
      <dgm:spPr/>
    </dgm:pt>
    <dgm:pt modelId="{6558428D-E549-4B68-BB85-F659A1121C74}" type="pres">
      <dgm:prSet presAssocID="{B37A2AE4-44A6-461F-8CAD-AD209D67E87D}" presName="vertSpace2b" presStyleCnt="0"/>
      <dgm:spPr/>
    </dgm:pt>
  </dgm:ptLst>
  <dgm:cxnLst>
    <dgm:cxn modelId="{D869C4F3-336A-43C9-9F48-A57322621405}" type="presOf" srcId="{08F5DFF2-D3B8-40DD-80E9-2A821A8FFEDB}" destId="{E9A513EF-7785-483B-AF20-9EBF7DF5A862}" srcOrd="0" destOrd="0" presId="urn:microsoft.com/office/officeart/2008/layout/LinedList"/>
    <dgm:cxn modelId="{DAC531F9-7CCE-4269-B65F-F0949753AF1A}" srcId="{08F5DFF2-D3B8-40DD-80E9-2A821A8FFEDB}" destId="{429B7051-EEA4-461B-B950-08374773761F}" srcOrd="0" destOrd="0" parTransId="{F97ECE1F-A74D-4644-ADD8-79953D99117E}" sibTransId="{2C95E7CA-73A2-4AE4-BAF3-D111EAC6CFAB}"/>
    <dgm:cxn modelId="{C5C4C1A6-A917-4D9E-91CE-436AD0739435}" type="presOf" srcId="{F554268D-0A04-425A-8661-9B8357FFA3D7}" destId="{33758066-C02A-415F-A919-C48C792B4C95}" srcOrd="0" destOrd="0" presId="urn:microsoft.com/office/officeart/2008/layout/LinedList"/>
    <dgm:cxn modelId="{D5059010-00EC-46AE-B5CE-A62E8C0D75D8}" type="presOf" srcId="{B37A2AE4-44A6-461F-8CAD-AD209D67E87D}" destId="{796217F5-6B06-4AD6-89F1-B7306ECEFFA5}" srcOrd="0" destOrd="0" presId="urn:microsoft.com/office/officeart/2008/layout/LinedList"/>
    <dgm:cxn modelId="{62D9BC97-FF92-471B-B432-B5D4BFDBB978}" srcId="{429B7051-EEA4-461B-B950-08374773761F}" destId="{B37A2AE4-44A6-461F-8CAD-AD209D67E87D}" srcOrd="1" destOrd="0" parTransId="{3B7ADEE3-C2FB-4EDC-A297-A4749A1E1079}" sibTransId="{21B3724C-6C0B-4CB4-A3AB-7D35B7B3EA47}"/>
    <dgm:cxn modelId="{7CAF126A-8A83-4AE7-8A69-0E6347A02D4F}" srcId="{429B7051-EEA4-461B-B950-08374773761F}" destId="{F554268D-0A04-425A-8661-9B8357FFA3D7}" srcOrd="0" destOrd="0" parTransId="{90142DA6-3F2A-447B-BD91-02AEF3CD4ACC}" sibTransId="{41B64D22-0871-4BD9-9041-B68C33F74FD6}"/>
    <dgm:cxn modelId="{1B4D017C-F0EB-4C19-B009-E038B096FEA0}" type="presOf" srcId="{429B7051-EEA4-461B-B950-08374773761F}" destId="{2BD95547-E757-46BF-9683-7C94F1CB12F5}" srcOrd="0" destOrd="0" presId="urn:microsoft.com/office/officeart/2008/layout/LinedList"/>
    <dgm:cxn modelId="{456E99F7-81FC-4FBF-AFB8-5B3C4D10EDE7}" type="presParOf" srcId="{E9A513EF-7785-483B-AF20-9EBF7DF5A862}" destId="{25334EDF-5A6B-44AF-A286-59DC5F5B4B0E}" srcOrd="0" destOrd="0" presId="urn:microsoft.com/office/officeart/2008/layout/LinedList"/>
    <dgm:cxn modelId="{D1FD198C-FFF3-4B58-98A6-731DE0C0AAF8}" type="presParOf" srcId="{E9A513EF-7785-483B-AF20-9EBF7DF5A862}" destId="{EAB3FC74-F19D-4ACD-8B2B-9C7C82C1B9A8}" srcOrd="1" destOrd="0" presId="urn:microsoft.com/office/officeart/2008/layout/LinedList"/>
    <dgm:cxn modelId="{349E67B0-CF64-4250-9E72-663794FB3559}" type="presParOf" srcId="{EAB3FC74-F19D-4ACD-8B2B-9C7C82C1B9A8}" destId="{2BD95547-E757-46BF-9683-7C94F1CB12F5}" srcOrd="0" destOrd="0" presId="urn:microsoft.com/office/officeart/2008/layout/LinedList"/>
    <dgm:cxn modelId="{DEC457CF-CAB6-4E0B-8792-9386855F5F53}" type="presParOf" srcId="{EAB3FC74-F19D-4ACD-8B2B-9C7C82C1B9A8}" destId="{FD1E4076-18FD-4235-B2BF-EBFEF7CF8C17}" srcOrd="1" destOrd="0" presId="urn:microsoft.com/office/officeart/2008/layout/LinedList"/>
    <dgm:cxn modelId="{37A72374-2CC5-484C-8E3C-3A436FEE9D25}" type="presParOf" srcId="{FD1E4076-18FD-4235-B2BF-EBFEF7CF8C17}" destId="{125990DA-90B2-43A1-9CB4-D6D597C06FEB}" srcOrd="0" destOrd="0" presId="urn:microsoft.com/office/officeart/2008/layout/LinedList"/>
    <dgm:cxn modelId="{7D6E20B3-431A-4F0E-B31A-93B13E20EB78}" type="presParOf" srcId="{FD1E4076-18FD-4235-B2BF-EBFEF7CF8C17}" destId="{22BA1F46-0378-49F6-8610-B1028A9CEC43}" srcOrd="1" destOrd="0" presId="urn:microsoft.com/office/officeart/2008/layout/LinedList"/>
    <dgm:cxn modelId="{FD7320E2-4F01-44C0-AD1C-B65168C44A3E}" type="presParOf" srcId="{22BA1F46-0378-49F6-8610-B1028A9CEC43}" destId="{997FEE8D-2ABE-4841-8E6C-EDBD9EDDBCC8}" srcOrd="0" destOrd="0" presId="urn:microsoft.com/office/officeart/2008/layout/LinedList"/>
    <dgm:cxn modelId="{0587216F-184F-49B9-8313-FE34143846E7}" type="presParOf" srcId="{22BA1F46-0378-49F6-8610-B1028A9CEC43}" destId="{33758066-C02A-415F-A919-C48C792B4C95}" srcOrd="1" destOrd="0" presId="urn:microsoft.com/office/officeart/2008/layout/LinedList"/>
    <dgm:cxn modelId="{6A72B6AB-93C3-4333-AA31-47FC0B752A78}" type="presParOf" srcId="{22BA1F46-0378-49F6-8610-B1028A9CEC43}" destId="{68A8A9B6-AA32-4389-9B6A-70DF13209D9F}" srcOrd="2" destOrd="0" presId="urn:microsoft.com/office/officeart/2008/layout/LinedList"/>
    <dgm:cxn modelId="{4425704F-C785-42E2-9A68-45D52BF16DC6}" type="presParOf" srcId="{FD1E4076-18FD-4235-B2BF-EBFEF7CF8C17}" destId="{FC17F6E2-7415-4B9D-9B59-63B12B2FB13A}" srcOrd="2" destOrd="0" presId="urn:microsoft.com/office/officeart/2008/layout/LinedList"/>
    <dgm:cxn modelId="{FE6FF382-2143-4268-AAF5-DE36A490EDB6}" type="presParOf" srcId="{FD1E4076-18FD-4235-B2BF-EBFEF7CF8C17}" destId="{8536C44F-4C0F-47AA-9FF6-A297DC93C630}" srcOrd="3" destOrd="0" presId="urn:microsoft.com/office/officeart/2008/layout/LinedList"/>
    <dgm:cxn modelId="{ABF1BE28-AFCC-48D7-A774-4BB4CB044292}" type="presParOf" srcId="{FD1E4076-18FD-4235-B2BF-EBFEF7CF8C17}" destId="{5B48914E-8B2D-4D48-B22F-EB5EEA94BDC7}" srcOrd="4" destOrd="0" presId="urn:microsoft.com/office/officeart/2008/layout/LinedList"/>
    <dgm:cxn modelId="{0F38C3A5-BB82-4CE4-B01F-77D17C8A9E3A}" type="presParOf" srcId="{5B48914E-8B2D-4D48-B22F-EB5EEA94BDC7}" destId="{66107B06-B9BE-4087-BD44-53D424B1463A}" srcOrd="0" destOrd="0" presId="urn:microsoft.com/office/officeart/2008/layout/LinedList"/>
    <dgm:cxn modelId="{1DE6C92C-695E-4477-A71A-2B5FEEF78A55}" type="presParOf" srcId="{5B48914E-8B2D-4D48-B22F-EB5EEA94BDC7}" destId="{796217F5-6B06-4AD6-89F1-B7306ECEFFA5}" srcOrd="1" destOrd="0" presId="urn:microsoft.com/office/officeart/2008/layout/LinedList"/>
    <dgm:cxn modelId="{68B7BF10-5811-4B15-8AD1-C663E9DEBC3B}" type="presParOf" srcId="{5B48914E-8B2D-4D48-B22F-EB5EEA94BDC7}" destId="{7E1E4D04-0514-41D9-BCF5-4BE3AEEE64B7}" srcOrd="2" destOrd="0" presId="urn:microsoft.com/office/officeart/2008/layout/LinedList"/>
    <dgm:cxn modelId="{FCA28932-48D9-4AB6-BF66-F46A3598F443}" type="presParOf" srcId="{FD1E4076-18FD-4235-B2BF-EBFEF7CF8C17}" destId="{A2C6423B-0DE7-4E67-9854-FA1B82FC4D0D}" srcOrd="5" destOrd="0" presId="urn:microsoft.com/office/officeart/2008/layout/LinedList"/>
    <dgm:cxn modelId="{605E34EC-2D53-42B7-9843-3A3C3767DF9A}" type="presParOf" srcId="{FD1E4076-18FD-4235-B2BF-EBFEF7CF8C17}" destId="{6558428D-E549-4B68-BB85-F659A1121C74}"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EBC4A6-DCC3-4869-A20B-825541CF29C4}" type="doc">
      <dgm:prSet loTypeId="urn:microsoft.com/office/officeart/2005/8/layout/process4" loCatId="list" qsTypeId="urn:microsoft.com/office/officeart/2005/8/quickstyle/simple3" qsCatId="simple" csTypeId="urn:microsoft.com/office/officeart/2005/8/colors/accent1_2" csCatId="accent1"/>
      <dgm:spPr/>
      <dgm:t>
        <a:bodyPr/>
        <a:lstStyle/>
        <a:p>
          <a:endParaRPr lang="en-US"/>
        </a:p>
      </dgm:t>
    </dgm:pt>
    <dgm:pt modelId="{35640636-1535-42F3-BE28-6DEA360D8D71}">
      <dgm:prSet/>
      <dgm:spPr/>
      <dgm:t>
        <a:bodyPr/>
        <a:lstStyle/>
        <a:p>
          <a:pPr rtl="0"/>
          <a:r>
            <a:rPr lang="en-GB" b="1" dirty="0" smtClean="0"/>
            <a:t>Sale of Goods Act Art. 18: a particular provision which does not appear in CISG with respect to the information by the seller in his marketing or otherwise prior to the conclusion of the contract. </a:t>
          </a:r>
          <a:endParaRPr lang="fi-FI" dirty="0"/>
        </a:p>
      </dgm:t>
    </dgm:pt>
    <dgm:pt modelId="{473E466A-4038-4BEB-8063-AE543AAD8654}" type="parTrans" cxnId="{9DA0F395-C295-4E56-A34E-89056DD51199}">
      <dgm:prSet/>
      <dgm:spPr/>
      <dgm:t>
        <a:bodyPr/>
        <a:lstStyle/>
        <a:p>
          <a:endParaRPr lang="en-US"/>
        </a:p>
      </dgm:t>
    </dgm:pt>
    <dgm:pt modelId="{C10768DA-C5FE-48FC-8F81-9097F1B78A2D}" type="sibTrans" cxnId="{9DA0F395-C295-4E56-A34E-89056DD51199}">
      <dgm:prSet/>
      <dgm:spPr/>
      <dgm:t>
        <a:bodyPr/>
        <a:lstStyle/>
        <a:p>
          <a:endParaRPr lang="en-US"/>
        </a:p>
      </dgm:t>
    </dgm:pt>
    <dgm:pt modelId="{FE94EE6F-61D7-4CBD-8517-384FD58527A6}">
      <dgm:prSet/>
      <dgm:spPr/>
      <dgm:t>
        <a:bodyPr/>
        <a:lstStyle/>
        <a:p>
          <a:pPr rtl="0"/>
          <a:r>
            <a:rPr lang="en-GB" b="1" smtClean="0"/>
            <a:t>If the goods do not conform with such information they are considered as non-conforming if the information has induced the buyer to enter into the contract. </a:t>
          </a:r>
          <a:endParaRPr lang="fi-FI"/>
        </a:p>
      </dgm:t>
    </dgm:pt>
    <dgm:pt modelId="{4C1B7DE0-8C91-4332-A1D7-FEB4D5CBA8EB}" type="parTrans" cxnId="{E2B81EA5-A675-498B-82CA-42BA13C34AA2}">
      <dgm:prSet/>
      <dgm:spPr/>
      <dgm:t>
        <a:bodyPr/>
        <a:lstStyle/>
        <a:p>
          <a:endParaRPr lang="en-US"/>
        </a:p>
      </dgm:t>
    </dgm:pt>
    <dgm:pt modelId="{0ABA1A81-C80E-47B7-AFA1-3C834AD8A5A6}" type="sibTrans" cxnId="{E2B81EA5-A675-498B-82CA-42BA13C34AA2}">
      <dgm:prSet/>
      <dgm:spPr/>
      <dgm:t>
        <a:bodyPr/>
        <a:lstStyle/>
        <a:p>
          <a:endParaRPr lang="en-US"/>
        </a:p>
      </dgm:t>
    </dgm:pt>
    <dgm:pt modelId="{892104B2-1ED7-42A3-8DCC-075AD18FBAE0}">
      <dgm:prSet/>
      <dgm:spPr/>
      <dgm:t>
        <a:bodyPr/>
        <a:lstStyle/>
        <a:p>
          <a:pPr rtl="0"/>
          <a:r>
            <a:rPr lang="en-GB" b="1" smtClean="0"/>
            <a:t>In case the information has not been given by the seller himself - e.g. by his supplier or trade organisation the seller might still have to take responsibility for the information </a:t>
          </a:r>
          <a:endParaRPr lang="fi-FI"/>
        </a:p>
      </dgm:t>
    </dgm:pt>
    <dgm:pt modelId="{21CAA89E-61CB-4AC4-B7E8-E88BCE374DDC}" type="parTrans" cxnId="{CAF7FB17-B68E-49B1-A195-839C7EBC1B01}">
      <dgm:prSet/>
      <dgm:spPr/>
      <dgm:t>
        <a:bodyPr/>
        <a:lstStyle/>
        <a:p>
          <a:endParaRPr lang="en-US"/>
        </a:p>
      </dgm:t>
    </dgm:pt>
    <dgm:pt modelId="{2EE184BF-1FDA-4C9C-BA01-307CB5087DB5}" type="sibTrans" cxnId="{CAF7FB17-B68E-49B1-A195-839C7EBC1B01}">
      <dgm:prSet/>
      <dgm:spPr/>
      <dgm:t>
        <a:bodyPr/>
        <a:lstStyle/>
        <a:p>
          <a:endParaRPr lang="en-US"/>
        </a:p>
      </dgm:t>
    </dgm:pt>
    <dgm:pt modelId="{0B2C4F65-F50C-43C3-8D8A-C1E03FCE57DA}">
      <dgm:prSet custT="1"/>
      <dgm:spPr/>
      <dgm:t>
        <a:bodyPr/>
        <a:lstStyle/>
        <a:p>
          <a:pPr rtl="0"/>
          <a:r>
            <a:rPr lang="en-GB" sz="1800" dirty="0" smtClean="0"/>
            <a:t>but only if he knew or ought to have known about it. </a:t>
          </a:r>
          <a:endParaRPr lang="fi-FI" sz="1800" dirty="0"/>
        </a:p>
      </dgm:t>
    </dgm:pt>
    <dgm:pt modelId="{AB8C76D6-ED17-492A-A4F6-63763FFABD8D}" type="parTrans" cxnId="{0C6ECB34-67F0-4C99-B028-85C0B7BAC872}">
      <dgm:prSet/>
      <dgm:spPr/>
      <dgm:t>
        <a:bodyPr/>
        <a:lstStyle/>
        <a:p>
          <a:endParaRPr lang="en-US"/>
        </a:p>
      </dgm:t>
    </dgm:pt>
    <dgm:pt modelId="{13D2B997-3C65-469E-A1D0-3D603B6A65EF}" type="sibTrans" cxnId="{0C6ECB34-67F0-4C99-B028-85C0B7BAC872}">
      <dgm:prSet/>
      <dgm:spPr/>
      <dgm:t>
        <a:bodyPr/>
        <a:lstStyle/>
        <a:p>
          <a:endParaRPr lang="en-US"/>
        </a:p>
      </dgm:t>
    </dgm:pt>
    <dgm:pt modelId="{AA8FDA58-3ED2-4E6D-9168-88B4C2ABBA20}" type="pres">
      <dgm:prSet presAssocID="{7CEBC4A6-DCC3-4869-A20B-825541CF29C4}" presName="Name0" presStyleCnt="0">
        <dgm:presLayoutVars>
          <dgm:dir/>
          <dgm:animLvl val="lvl"/>
          <dgm:resizeHandles val="exact"/>
        </dgm:presLayoutVars>
      </dgm:prSet>
      <dgm:spPr/>
      <dgm:t>
        <a:bodyPr/>
        <a:lstStyle/>
        <a:p>
          <a:endParaRPr lang="en-US"/>
        </a:p>
      </dgm:t>
    </dgm:pt>
    <dgm:pt modelId="{A5A5ACCB-A91D-41B4-918B-8F1C42B4E24E}" type="pres">
      <dgm:prSet presAssocID="{892104B2-1ED7-42A3-8DCC-075AD18FBAE0}" presName="boxAndChildren" presStyleCnt="0"/>
      <dgm:spPr/>
    </dgm:pt>
    <dgm:pt modelId="{9D7723AD-D89D-4BC3-A541-964A876D4016}" type="pres">
      <dgm:prSet presAssocID="{892104B2-1ED7-42A3-8DCC-075AD18FBAE0}" presName="parentTextBox" presStyleLbl="node1" presStyleIdx="0" presStyleCnt="3"/>
      <dgm:spPr/>
      <dgm:t>
        <a:bodyPr/>
        <a:lstStyle/>
        <a:p>
          <a:endParaRPr lang="en-US"/>
        </a:p>
      </dgm:t>
    </dgm:pt>
    <dgm:pt modelId="{A3D1B858-5141-4719-A8D7-A2F5B8B00F62}" type="pres">
      <dgm:prSet presAssocID="{892104B2-1ED7-42A3-8DCC-075AD18FBAE0}" presName="entireBox" presStyleLbl="node1" presStyleIdx="0" presStyleCnt="3"/>
      <dgm:spPr/>
      <dgm:t>
        <a:bodyPr/>
        <a:lstStyle/>
        <a:p>
          <a:endParaRPr lang="en-US"/>
        </a:p>
      </dgm:t>
    </dgm:pt>
    <dgm:pt modelId="{07407A7B-8F74-43E5-ABF0-1B2DE82099DB}" type="pres">
      <dgm:prSet presAssocID="{892104B2-1ED7-42A3-8DCC-075AD18FBAE0}" presName="descendantBox" presStyleCnt="0"/>
      <dgm:spPr/>
    </dgm:pt>
    <dgm:pt modelId="{9CA3C922-B49E-4AD5-B8F0-2635BDF2F361}" type="pres">
      <dgm:prSet presAssocID="{0B2C4F65-F50C-43C3-8D8A-C1E03FCE57DA}" presName="childTextBox" presStyleLbl="fgAccFollowNode1" presStyleIdx="0" presStyleCnt="1">
        <dgm:presLayoutVars>
          <dgm:bulletEnabled val="1"/>
        </dgm:presLayoutVars>
      </dgm:prSet>
      <dgm:spPr/>
      <dgm:t>
        <a:bodyPr/>
        <a:lstStyle/>
        <a:p>
          <a:endParaRPr lang="en-US"/>
        </a:p>
      </dgm:t>
    </dgm:pt>
    <dgm:pt modelId="{1991A4EC-E020-46F0-A7B2-D97E0426A72A}" type="pres">
      <dgm:prSet presAssocID="{0ABA1A81-C80E-47B7-AFA1-3C834AD8A5A6}" presName="sp" presStyleCnt="0"/>
      <dgm:spPr/>
    </dgm:pt>
    <dgm:pt modelId="{4B9605BA-2DE8-451E-8A97-B9C0B38037EE}" type="pres">
      <dgm:prSet presAssocID="{FE94EE6F-61D7-4CBD-8517-384FD58527A6}" presName="arrowAndChildren" presStyleCnt="0"/>
      <dgm:spPr/>
    </dgm:pt>
    <dgm:pt modelId="{1F0547F3-984F-42A3-BD38-93DAA35365BA}" type="pres">
      <dgm:prSet presAssocID="{FE94EE6F-61D7-4CBD-8517-384FD58527A6}" presName="parentTextArrow" presStyleLbl="node1" presStyleIdx="1" presStyleCnt="3"/>
      <dgm:spPr/>
      <dgm:t>
        <a:bodyPr/>
        <a:lstStyle/>
        <a:p>
          <a:endParaRPr lang="en-US"/>
        </a:p>
      </dgm:t>
    </dgm:pt>
    <dgm:pt modelId="{EE06D16E-12E2-4E37-9824-290E1D32BD58}" type="pres">
      <dgm:prSet presAssocID="{C10768DA-C5FE-48FC-8F81-9097F1B78A2D}" presName="sp" presStyleCnt="0"/>
      <dgm:spPr/>
    </dgm:pt>
    <dgm:pt modelId="{AD807ECC-302F-4CDB-A5FD-7AFA915DD2AA}" type="pres">
      <dgm:prSet presAssocID="{35640636-1535-42F3-BE28-6DEA360D8D71}" presName="arrowAndChildren" presStyleCnt="0"/>
      <dgm:spPr/>
    </dgm:pt>
    <dgm:pt modelId="{3ACB2C38-95B4-455B-BE26-09DC3FCAB92B}" type="pres">
      <dgm:prSet presAssocID="{35640636-1535-42F3-BE28-6DEA360D8D71}" presName="parentTextArrow" presStyleLbl="node1" presStyleIdx="2" presStyleCnt="3"/>
      <dgm:spPr/>
      <dgm:t>
        <a:bodyPr/>
        <a:lstStyle/>
        <a:p>
          <a:endParaRPr lang="en-US"/>
        </a:p>
      </dgm:t>
    </dgm:pt>
  </dgm:ptLst>
  <dgm:cxnLst>
    <dgm:cxn modelId="{F4C2D5E4-FC47-4815-811E-38FA362EC555}" type="presOf" srcId="{892104B2-1ED7-42A3-8DCC-075AD18FBAE0}" destId="{A3D1B858-5141-4719-A8D7-A2F5B8B00F62}" srcOrd="1" destOrd="0" presId="urn:microsoft.com/office/officeart/2005/8/layout/process4"/>
    <dgm:cxn modelId="{CAF7FB17-B68E-49B1-A195-839C7EBC1B01}" srcId="{7CEBC4A6-DCC3-4869-A20B-825541CF29C4}" destId="{892104B2-1ED7-42A3-8DCC-075AD18FBAE0}" srcOrd="2" destOrd="0" parTransId="{21CAA89E-61CB-4AC4-B7E8-E88BCE374DDC}" sibTransId="{2EE184BF-1FDA-4C9C-BA01-307CB5087DB5}"/>
    <dgm:cxn modelId="{1D663CAE-5E2C-4D85-8A76-2A5E9D2D2422}" type="presOf" srcId="{7CEBC4A6-DCC3-4869-A20B-825541CF29C4}" destId="{AA8FDA58-3ED2-4E6D-9168-88B4C2ABBA20}" srcOrd="0" destOrd="0" presId="urn:microsoft.com/office/officeart/2005/8/layout/process4"/>
    <dgm:cxn modelId="{E2B81EA5-A675-498B-82CA-42BA13C34AA2}" srcId="{7CEBC4A6-DCC3-4869-A20B-825541CF29C4}" destId="{FE94EE6F-61D7-4CBD-8517-384FD58527A6}" srcOrd="1" destOrd="0" parTransId="{4C1B7DE0-8C91-4332-A1D7-FEB4D5CBA8EB}" sibTransId="{0ABA1A81-C80E-47B7-AFA1-3C834AD8A5A6}"/>
    <dgm:cxn modelId="{48A0F169-2FF7-47E4-9F75-F5309F2B3161}" type="presOf" srcId="{35640636-1535-42F3-BE28-6DEA360D8D71}" destId="{3ACB2C38-95B4-455B-BE26-09DC3FCAB92B}" srcOrd="0" destOrd="0" presId="urn:microsoft.com/office/officeart/2005/8/layout/process4"/>
    <dgm:cxn modelId="{98B1772F-956A-4532-BD2A-FC40ABE67DAB}" type="presOf" srcId="{FE94EE6F-61D7-4CBD-8517-384FD58527A6}" destId="{1F0547F3-984F-42A3-BD38-93DAA35365BA}" srcOrd="0" destOrd="0" presId="urn:microsoft.com/office/officeart/2005/8/layout/process4"/>
    <dgm:cxn modelId="{483FF4C8-EA66-4B65-9B40-66CA32C58591}" type="presOf" srcId="{0B2C4F65-F50C-43C3-8D8A-C1E03FCE57DA}" destId="{9CA3C922-B49E-4AD5-B8F0-2635BDF2F361}" srcOrd="0" destOrd="0" presId="urn:microsoft.com/office/officeart/2005/8/layout/process4"/>
    <dgm:cxn modelId="{0C6ECB34-67F0-4C99-B028-85C0B7BAC872}" srcId="{892104B2-1ED7-42A3-8DCC-075AD18FBAE0}" destId="{0B2C4F65-F50C-43C3-8D8A-C1E03FCE57DA}" srcOrd="0" destOrd="0" parTransId="{AB8C76D6-ED17-492A-A4F6-63763FFABD8D}" sibTransId="{13D2B997-3C65-469E-A1D0-3D603B6A65EF}"/>
    <dgm:cxn modelId="{9DA0F395-C295-4E56-A34E-89056DD51199}" srcId="{7CEBC4A6-DCC3-4869-A20B-825541CF29C4}" destId="{35640636-1535-42F3-BE28-6DEA360D8D71}" srcOrd="0" destOrd="0" parTransId="{473E466A-4038-4BEB-8063-AE543AAD8654}" sibTransId="{C10768DA-C5FE-48FC-8F81-9097F1B78A2D}"/>
    <dgm:cxn modelId="{9160BB9B-5CD0-492B-9BFD-1CEFBB9EA645}" type="presOf" srcId="{892104B2-1ED7-42A3-8DCC-075AD18FBAE0}" destId="{9D7723AD-D89D-4BC3-A541-964A876D4016}" srcOrd="0" destOrd="0" presId="urn:microsoft.com/office/officeart/2005/8/layout/process4"/>
    <dgm:cxn modelId="{8323FD25-6CFD-4E3F-90F1-107AA443F28B}" type="presParOf" srcId="{AA8FDA58-3ED2-4E6D-9168-88B4C2ABBA20}" destId="{A5A5ACCB-A91D-41B4-918B-8F1C42B4E24E}" srcOrd="0" destOrd="0" presId="urn:microsoft.com/office/officeart/2005/8/layout/process4"/>
    <dgm:cxn modelId="{4FC122D2-9A12-4F2E-B121-ADCC011E9CDE}" type="presParOf" srcId="{A5A5ACCB-A91D-41B4-918B-8F1C42B4E24E}" destId="{9D7723AD-D89D-4BC3-A541-964A876D4016}" srcOrd="0" destOrd="0" presId="urn:microsoft.com/office/officeart/2005/8/layout/process4"/>
    <dgm:cxn modelId="{E2E0072C-B9BB-42CB-ADA1-A54602279A1E}" type="presParOf" srcId="{A5A5ACCB-A91D-41B4-918B-8F1C42B4E24E}" destId="{A3D1B858-5141-4719-A8D7-A2F5B8B00F62}" srcOrd="1" destOrd="0" presId="urn:microsoft.com/office/officeart/2005/8/layout/process4"/>
    <dgm:cxn modelId="{013FD311-9F4F-49CA-9255-7993D3FDC92D}" type="presParOf" srcId="{A5A5ACCB-A91D-41B4-918B-8F1C42B4E24E}" destId="{07407A7B-8F74-43E5-ABF0-1B2DE82099DB}" srcOrd="2" destOrd="0" presId="urn:microsoft.com/office/officeart/2005/8/layout/process4"/>
    <dgm:cxn modelId="{6E09918D-42C3-401C-AC88-2FA2AC9529C6}" type="presParOf" srcId="{07407A7B-8F74-43E5-ABF0-1B2DE82099DB}" destId="{9CA3C922-B49E-4AD5-B8F0-2635BDF2F361}" srcOrd="0" destOrd="0" presId="urn:microsoft.com/office/officeart/2005/8/layout/process4"/>
    <dgm:cxn modelId="{494361B4-6376-4601-9158-A53D3BA51ECC}" type="presParOf" srcId="{AA8FDA58-3ED2-4E6D-9168-88B4C2ABBA20}" destId="{1991A4EC-E020-46F0-A7B2-D97E0426A72A}" srcOrd="1" destOrd="0" presId="urn:microsoft.com/office/officeart/2005/8/layout/process4"/>
    <dgm:cxn modelId="{334C48BC-546B-4FA5-B289-2076F827CD3F}" type="presParOf" srcId="{AA8FDA58-3ED2-4E6D-9168-88B4C2ABBA20}" destId="{4B9605BA-2DE8-451E-8A97-B9C0B38037EE}" srcOrd="2" destOrd="0" presId="urn:microsoft.com/office/officeart/2005/8/layout/process4"/>
    <dgm:cxn modelId="{E04390F2-90BE-4026-9BD2-B9AA82A3FD91}" type="presParOf" srcId="{4B9605BA-2DE8-451E-8A97-B9C0B38037EE}" destId="{1F0547F3-984F-42A3-BD38-93DAA35365BA}" srcOrd="0" destOrd="0" presId="urn:microsoft.com/office/officeart/2005/8/layout/process4"/>
    <dgm:cxn modelId="{0AF49FC3-592C-41C2-860C-AA4FE1869B2A}" type="presParOf" srcId="{AA8FDA58-3ED2-4E6D-9168-88B4C2ABBA20}" destId="{EE06D16E-12E2-4E37-9824-290E1D32BD58}" srcOrd="3" destOrd="0" presId="urn:microsoft.com/office/officeart/2005/8/layout/process4"/>
    <dgm:cxn modelId="{69A344B7-1CD4-4190-BACA-92CB376C6994}" type="presParOf" srcId="{AA8FDA58-3ED2-4E6D-9168-88B4C2ABBA20}" destId="{AD807ECC-302F-4CDB-A5FD-7AFA915DD2AA}" srcOrd="4" destOrd="0" presId="urn:microsoft.com/office/officeart/2005/8/layout/process4"/>
    <dgm:cxn modelId="{05D3C1A1-19CC-4CC6-8E7D-8D16ADE2348D}" type="presParOf" srcId="{AD807ECC-302F-4CDB-A5FD-7AFA915DD2AA}" destId="{3ACB2C38-95B4-455B-BE26-09DC3FCAB92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B3B4F3-C91F-42D4-BEB0-F8BB22D15AA4}"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US"/>
        </a:p>
      </dgm:t>
    </dgm:pt>
    <dgm:pt modelId="{EBB15F08-5B7A-4203-A054-EF0C89E460B3}">
      <dgm:prSet/>
      <dgm:spPr/>
      <dgm:t>
        <a:bodyPr/>
        <a:lstStyle/>
        <a:p>
          <a:pPr rtl="0"/>
          <a:r>
            <a:rPr lang="en-GB" b="1" smtClean="0"/>
            <a:t>In order to avoid such responsi­bility for information given prior to the contract the seller has to specifically correct it. </a:t>
          </a:r>
          <a:endParaRPr lang="fi-FI"/>
        </a:p>
      </dgm:t>
    </dgm:pt>
    <dgm:pt modelId="{E4BD8D21-5360-4518-8673-32CFE1EBB1BB}" type="parTrans" cxnId="{E3007C70-0156-4510-819E-879158E42B45}">
      <dgm:prSet/>
      <dgm:spPr/>
      <dgm:t>
        <a:bodyPr/>
        <a:lstStyle/>
        <a:p>
          <a:endParaRPr lang="en-US"/>
        </a:p>
      </dgm:t>
    </dgm:pt>
    <dgm:pt modelId="{2E1369B1-C931-4C77-8863-9D9994960BE1}" type="sibTrans" cxnId="{E3007C70-0156-4510-819E-879158E42B45}">
      <dgm:prSet/>
      <dgm:spPr/>
      <dgm:t>
        <a:bodyPr/>
        <a:lstStyle/>
        <a:p>
          <a:endParaRPr lang="en-US"/>
        </a:p>
      </dgm:t>
    </dgm:pt>
    <dgm:pt modelId="{1CC00CA2-78C6-4320-ABCB-848CB36178C8}">
      <dgm:prSet/>
      <dgm:spPr/>
      <dgm:t>
        <a:bodyPr/>
        <a:lstStyle/>
        <a:p>
          <a:pPr rtl="0"/>
          <a:r>
            <a:rPr lang="en-GB" b="1" smtClean="0"/>
            <a:t>The provisions of the Scandinavian Sale of Goods Acts Section 18 have caused sellers to use their freedom of contract by explicitly stating that they are </a:t>
          </a:r>
          <a:r>
            <a:rPr lang="en-GB" b="1" i="1" smtClean="0"/>
            <a:t>not </a:t>
          </a:r>
          <a:r>
            <a:rPr lang="en-GB" b="1" smtClean="0"/>
            <a:t>responsible for such prior information. </a:t>
          </a:r>
          <a:endParaRPr lang="fi-FI"/>
        </a:p>
      </dgm:t>
    </dgm:pt>
    <dgm:pt modelId="{035B1BA6-4B10-47A6-847B-81AA78D940CE}" type="parTrans" cxnId="{878FE00E-6BE8-47A9-98D5-E71C703CF8A4}">
      <dgm:prSet/>
      <dgm:spPr/>
      <dgm:t>
        <a:bodyPr/>
        <a:lstStyle/>
        <a:p>
          <a:endParaRPr lang="en-US"/>
        </a:p>
      </dgm:t>
    </dgm:pt>
    <dgm:pt modelId="{56C25D7B-B2A0-4547-95E2-A338A0790DB9}" type="sibTrans" cxnId="{878FE00E-6BE8-47A9-98D5-E71C703CF8A4}">
      <dgm:prSet/>
      <dgm:spPr/>
      <dgm:t>
        <a:bodyPr/>
        <a:lstStyle/>
        <a:p>
          <a:endParaRPr lang="en-US"/>
        </a:p>
      </dgm:t>
    </dgm:pt>
    <dgm:pt modelId="{C33D246B-C83F-4290-8437-4A1B2F0D885B}">
      <dgm:prSet/>
      <dgm:spPr/>
      <dgm:t>
        <a:bodyPr/>
        <a:lstStyle/>
        <a:p>
          <a:pPr rtl="0"/>
          <a:r>
            <a:rPr lang="en-GB" smtClean="0"/>
            <a:t>This usually takes the form of rather elaborate entire agreement clauses. </a:t>
          </a:r>
          <a:endParaRPr lang="fi-FI"/>
        </a:p>
      </dgm:t>
    </dgm:pt>
    <dgm:pt modelId="{6FD57633-80ED-43C5-B6D4-E88F2F16D0B9}" type="parTrans" cxnId="{62E9E4BF-D60E-4111-A041-4388B85F6E64}">
      <dgm:prSet/>
      <dgm:spPr/>
      <dgm:t>
        <a:bodyPr/>
        <a:lstStyle/>
        <a:p>
          <a:endParaRPr lang="en-US"/>
        </a:p>
      </dgm:t>
    </dgm:pt>
    <dgm:pt modelId="{A9FDC2E6-3186-4B32-8B6B-8227885DB832}" type="sibTrans" cxnId="{62E9E4BF-D60E-4111-A041-4388B85F6E64}">
      <dgm:prSet/>
      <dgm:spPr/>
      <dgm:t>
        <a:bodyPr/>
        <a:lstStyle/>
        <a:p>
          <a:endParaRPr lang="en-US"/>
        </a:p>
      </dgm:t>
    </dgm:pt>
    <dgm:pt modelId="{F8716531-9B7F-44E9-9476-EB49E5AD1950}">
      <dgm:prSet/>
      <dgm:spPr/>
      <dgm:t>
        <a:bodyPr/>
        <a:lstStyle/>
        <a:p>
          <a:pPr rtl="0"/>
          <a:r>
            <a:rPr lang="en-GB" b="1" smtClean="0"/>
            <a:t>Nevertheless, responsibility for the seller may occur either by setting aside or modifying such entire agreement clauses as unreasonable under the circum­stances </a:t>
          </a:r>
          <a:endParaRPr lang="fi-FI"/>
        </a:p>
      </dgm:t>
    </dgm:pt>
    <dgm:pt modelId="{387E8F21-3632-4B4C-A174-9E056D7A43BC}" type="parTrans" cxnId="{8A214155-B86E-487D-B85A-F883179F6CA9}">
      <dgm:prSet/>
      <dgm:spPr/>
      <dgm:t>
        <a:bodyPr/>
        <a:lstStyle/>
        <a:p>
          <a:endParaRPr lang="en-US"/>
        </a:p>
      </dgm:t>
    </dgm:pt>
    <dgm:pt modelId="{2E82E9AF-D3EB-4432-9201-1BF868BAF2A0}" type="sibTrans" cxnId="{8A214155-B86E-487D-B85A-F883179F6CA9}">
      <dgm:prSet/>
      <dgm:spPr/>
      <dgm:t>
        <a:bodyPr/>
        <a:lstStyle/>
        <a:p>
          <a:endParaRPr lang="en-US"/>
        </a:p>
      </dgm:t>
    </dgm:pt>
    <dgm:pt modelId="{2C606495-7F02-4AB6-96AD-8D609B861F53}">
      <dgm:prSet/>
      <dgm:spPr/>
      <dgm:t>
        <a:bodyPr/>
        <a:lstStyle/>
        <a:p>
          <a:pPr rtl="0"/>
          <a:r>
            <a:rPr lang="en-GB" b="1" smtClean="0"/>
            <a:t>or, alternatively, by holding the seller responsible for disloyalty in connection with the conclusion of the contract </a:t>
          </a:r>
          <a:r>
            <a:rPr lang="en-GB" b="1" i="1" smtClean="0"/>
            <a:t>(culpa in contrahendo). </a:t>
          </a:r>
          <a:endParaRPr lang="fi-FI"/>
        </a:p>
      </dgm:t>
    </dgm:pt>
    <dgm:pt modelId="{7F75F4BB-DECE-4098-952E-4374A8699CD0}" type="parTrans" cxnId="{59829E2E-1CA9-4C2E-B0C5-867C4BEE7C58}">
      <dgm:prSet/>
      <dgm:spPr/>
      <dgm:t>
        <a:bodyPr/>
        <a:lstStyle/>
        <a:p>
          <a:endParaRPr lang="en-US"/>
        </a:p>
      </dgm:t>
    </dgm:pt>
    <dgm:pt modelId="{3FE320A4-E87D-4EAB-B94F-C2C27BBF2B5A}" type="sibTrans" cxnId="{59829E2E-1CA9-4C2E-B0C5-867C4BEE7C58}">
      <dgm:prSet/>
      <dgm:spPr/>
      <dgm:t>
        <a:bodyPr/>
        <a:lstStyle/>
        <a:p>
          <a:endParaRPr lang="en-US"/>
        </a:p>
      </dgm:t>
    </dgm:pt>
    <dgm:pt modelId="{9DE9A196-9B11-415D-8E32-A3DD3004EBCA}" type="pres">
      <dgm:prSet presAssocID="{58B3B4F3-C91F-42D4-BEB0-F8BB22D15AA4}" presName="linear" presStyleCnt="0">
        <dgm:presLayoutVars>
          <dgm:animLvl val="lvl"/>
          <dgm:resizeHandles val="exact"/>
        </dgm:presLayoutVars>
      </dgm:prSet>
      <dgm:spPr/>
      <dgm:t>
        <a:bodyPr/>
        <a:lstStyle/>
        <a:p>
          <a:endParaRPr lang="en-US"/>
        </a:p>
      </dgm:t>
    </dgm:pt>
    <dgm:pt modelId="{DB2A6D43-4226-4DD3-812C-4D6018679324}" type="pres">
      <dgm:prSet presAssocID="{EBB15F08-5B7A-4203-A054-EF0C89E460B3}" presName="parentText" presStyleLbl="node1" presStyleIdx="0" presStyleCnt="4">
        <dgm:presLayoutVars>
          <dgm:chMax val="0"/>
          <dgm:bulletEnabled val="1"/>
        </dgm:presLayoutVars>
      </dgm:prSet>
      <dgm:spPr/>
      <dgm:t>
        <a:bodyPr/>
        <a:lstStyle/>
        <a:p>
          <a:endParaRPr lang="en-US"/>
        </a:p>
      </dgm:t>
    </dgm:pt>
    <dgm:pt modelId="{17B2F941-7434-4421-9431-AA7085FE04C4}" type="pres">
      <dgm:prSet presAssocID="{2E1369B1-C931-4C77-8863-9D9994960BE1}" presName="spacer" presStyleCnt="0"/>
      <dgm:spPr/>
    </dgm:pt>
    <dgm:pt modelId="{49535F89-B47A-4E71-8493-30270869DC2D}" type="pres">
      <dgm:prSet presAssocID="{1CC00CA2-78C6-4320-ABCB-848CB36178C8}" presName="parentText" presStyleLbl="node1" presStyleIdx="1" presStyleCnt="4">
        <dgm:presLayoutVars>
          <dgm:chMax val="0"/>
          <dgm:bulletEnabled val="1"/>
        </dgm:presLayoutVars>
      </dgm:prSet>
      <dgm:spPr/>
      <dgm:t>
        <a:bodyPr/>
        <a:lstStyle/>
        <a:p>
          <a:endParaRPr lang="en-US"/>
        </a:p>
      </dgm:t>
    </dgm:pt>
    <dgm:pt modelId="{DE7F3509-9E32-4A99-9319-F61D39EE4A7A}" type="pres">
      <dgm:prSet presAssocID="{1CC00CA2-78C6-4320-ABCB-848CB36178C8}" presName="childText" presStyleLbl="revTx" presStyleIdx="0" presStyleCnt="1">
        <dgm:presLayoutVars>
          <dgm:bulletEnabled val="1"/>
        </dgm:presLayoutVars>
      </dgm:prSet>
      <dgm:spPr/>
      <dgm:t>
        <a:bodyPr/>
        <a:lstStyle/>
        <a:p>
          <a:endParaRPr lang="en-US"/>
        </a:p>
      </dgm:t>
    </dgm:pt>
    <dgm:pt modelId="{43576511-EE0A-4F24-B1A1-BBD2635D058D}" type="pres">
      <dgm:prSet presAssocID="{F8716531-9B7F-44E9-9476-EB49E5AD1950}" presName="parentText" presStyleLbl="node1" presStyleIdx="2" presStyleCnt="4">
        <dgm:presLayoutVars>
          <dgm:chMax val="0"/>
          <dgm:bulletEnabled val="1"/>
        </dgm:presLayoutVars>
      </dgm:prSet>
      <dgm:spPr/>
      <dgm:t>
        <a:bodyPr/>
        <a:lstStyle/>
        <a:p>
          <a:endParaRPr lang="en-US"/>
        </a:p>
      </dgm:t>
    </dgm:pt>
    <dgm:pt modelId="{460DE3B7-229C-49F5-A317-5464EA67AB2B}" type="pres">
      <dgm:prSet presAssocID="{2E82E9AF-D3EB-4432-9201-1BF868BAF2A0}" presName="spacer" presStyleCnt="0"/>
      <dgm:spPr/>
    </dgm:pt>
    <dgm:pt modelId="{916F335C-9B89-44BD-8E37-00A713377965}" type="pres">
      <dgm:prSet presAssocID="{2C606495-7F02-4AB6-96AD-8D609B861F53}" presName="parentText" presStyleLbl="node1" presStyleIdx="3" presStyleCnt="4">
        <dgm:presLayoutVars>
          <dgm:chMax val="0"/>
          <dgm:bulletEnabled val="1"/>
        </dgm:presLayoutVars>
      </dgm:prSet>
      <dgm:spPr/>
      <dgm:t>
        <a:bodyPr/>
        <a:lstStyle/>
        <a:p>
          <a:endParaRPr lang="en-US"/>
        </a:p>
      </dgm:t>
    </dgm:pt>
  </dgm:ptLst>
  <dgm:cxnLst>
    <dgm:cxn modelId="{B70078F4-41D6-421A-A0B8-567C5F53E653}" type="presOf" srcId="{C33D246B-C83F-4290-8437-4A1B2F0D885B}" destId="{DE7F3509-9E32-4A99-9319-F61D39EE4A7A}" srcOrd="0" destOrd="0" presId="urn:microsoft.com/office/officeart/2005/8/layout/vList2"/>
    <dgm:cxn modelId="{878FE00E-6BE8-47A9-98D5-E71C703CF8A4}" srcId="{58B3B4F3-C91F-42D4-BEB0-F8BB22D15AA4}" destId="{1CC00CA2-78C6-4320-ABCB-848CB36178C8}" srcOrd="1" destOrd="0" parTransId="{035B1BA6-4B10-47A6-847B-81AA78D940CE}" sibTransId="{56C25D7B-B2A0-4547-95E2-A338A0790DB9}"/>
    <dgm:cxn modelId="{59829E2E-1CA9-4C2E-B0C5-867C4BEE7C58}" srcId="{58B3B4F3-C91F-42D4-BEB0-F8BB22D15AA4}" destId="{2C606495-7F02-4AB6-96AD-8D609B861F53}" srcOrd="3" destOrd="0" parTransId="{7F75F4BB-DECE-4098-952E-4374A8699CD0}" sibTransId="{3FE320A4-E87D-4EAB-B94F-C2C27BBF2B5A}"/>
    <dgm:cxn modelId="{B25B7E21-C6A8-440B-84DD-F63BEC68E1A2}" type="presOf" srcId="{58B3B4F3-C91F-42D4-BEB0-F8BB22D15AA4}" destId="{9DE9A196-9B11-415D-8E32-A3DD3004EBCA}" srcOrd="0" destOrd="0" presId="urn:microsoft.com/office/officeart/2005/8/layout/vList2"/>
    <dgm:cxn modelId="{62E9E4BF-D60E-4111-A041-4388B85F6E64}" srcId="{1CC00CA2-78C6-4320-ABCB-848CB36178C8}" destId="{C33D246B-C83F-4290-8437-4A1B2F0D885B}" srcOrd="0" destOrd="0" parTransId="{6FD57633-80ED-43C5-B6D4-E88F2F16D0B9}" sibTransId="{A9FDC2E6-3186-4B32-8B6B-8227885DB832}"/>
    <dgm:cxn modelId="{8F17E088-9E64-4E3E-9E2F-D9E99DC2AEAF}" type="presOf" srcId="{F8716531-9B7F-44E9-9476-EB49E5AD1950}" destId="{43576511-EE0A-4F24-B1A1-BBD2635D058D}" srcOrd="0" destOrd="0" presId="urn:microsoft.com/office/officeart/2005/8/layout/vList2"/>
    <dgm:cxn modelId="{8A214155-B86E-487D-B85A-F883179F6CA9}" srcId="{58B3B4F3-C91F-42D4-BEB0-F8BB22D15AA4}" destId="{F8716531-9B7F-44E9-9476-EB49E5AD1950}" srcOrd="2" destOrd="0" parTransId="{387E8F21-3632-4B4C-A174-9E056D7A43BC}" sibTransId="{2E82E9AF-D3EB-4432-9201-1BF868BAF2A0}"/>
    <dgm:cxn modelId="{E3007C70-0156-4510-819E-879158E42B45}" srcId="{58B3B4F3-C91F-42D4-BEB0-F8BB22D15AA4}" destId="{EBB15F08-5B7A-4203-A054-EF0C89E460B3}" srcOrd="0" destOrd="0" parTransId="{E4BD8D21-5360-4518-8673-32CFE1EBB1BB}" sibTransId="{2E1369B1-C931-4C77-8863-9D9994960BE1}"/>
    <dgm:cxn modelId="{73C71F80-6192-43B4-8063-6BEB712BDDBB}" type="presOf" srcId="{2C606495-7F02-4AB6-96AD-8D609B861F53}" destId="{916F335C-9B89-44BD-8E37-00A713377965}" srcOrd="0" destOrd="0" presId="urn:microsoft.com/office/officeart/2005/8/layout/vList2"/>
    <dgm:cxn modelId="{5F831E1C-AD63-40BD-B8FD-7E5A9876646D}" type="presOf" srcId="{EBB15F08-5B7A-4203-A054-EF0C89E460B3}" destId="{DB2A6D43-4226-4DD3-812C-4D6018679324}" srcOrd="0" destOrd="0" presId="urn:microsoft.com/office/officeart/2005/8/layout/vList2"/>
    <dgm:cxn modelId="{E115D87B-E595-4318-AF0E-9590033C8576}" type="presOf" srcId="{1CC00CA2-78C6-4320-ABCB-848CB36178C8}" destId="{49535F89-B47A-4E71-8493-30270869DC2D}" srcOrd="0" destOrd="0" presId="urn:microsoft.com/office/officeart/2005/8/layout/vList2"/>
    <dgm:cxn modelId="{965467BF-0D95-4A85-971E-EF35E257EB09}" type="presParOf" srcId="{9DE9A196-9B11-415D-8E32-A3DD3004EBCA}" destId="{DB2A6D43-4226-4DD3-812C-4D6018679324}" srcOrd="0" destOrd="0" presId="urn:microsoft.com/office/officeart/2005/8/layout/vList2"/>
    <dgm:cxn modelId="{327D3F75-DDC1-47A0-8C70-D1F39AAC49E1}" type="presParOf" srcId="{9DE9A196-9B11-415D-8E32-A3DD3004EBCA}" destId="{17B2F941-7434-4421-9431-AA7085FE04C4}" srcOrd="1" destOrd="0" presId="urn:microsoft.com/office/officeart/2005/8/layout/vList2"/>
    <dgm:cxn modelId="{96ED4F86-7C8C-4F84-B093-3A322FE669DD}" type="presParOf" srcId="{9DE9A196-9B11-415D-8E32-A3DD3004EBCA}" destId="{49535F89-B47A-4E71-8493-30270869DC2D}" srcOrd="2" destOrd="0" presId="urn:microsoft.com/office/officeart/2005/8/layout/vList2"/>
    <dgm:cxn modelId="{55F645D2-D556-4AC3-AEED-EA1D5E891482}" type="presParOf" srcId="{9DE9A196-9B11-415D-8E32-A3DD3004EBCA}" destId="{DE7F3509-9E32-4A99-9319-F61D39EE4A7A}" srcOrd="3" destOrd="0" presId="urn:microsoft.com/office/officeart/2005/8/layout/vList2"/>
    <dgm:cxn modelId="{B9292821-4989-4CAD-8899-593D0409F6C7}" type="presParOf" srcId="{9DE9A196-9B11-415D-8E32-A3DD3004EBCA}" destId="{43576511-EE0A-4F24-B1A1-BBD2635D058D}" srcOrd="4" destOrd="0" presId="urn:microsoft.com/office/officeart/2005/8/layout/vList2"/>
    <dgm:cxn modelId="{8E969298-0D63-4F1E-A38A-DC17D9937C0E}" type="presParOf" srcId="{9DE9A196-9B11-415D-8E32-A3DD3004EBCA}" destId="{460DE3B7-229C-49F5-A317-5464EA67AB2B}" srcOrd="5" destOrd="0" presId="urn:microsoft.com/office/officeart/2005/8/layout/vList2"/>
    <dgm:cxn modelId="{6FC31FD6-3A43-48B6-BBA6-4F85BFAFBB4E}" type="presParOf" srcId="{9DE9A196-9B11-415D-8E32-A3DD3004EBCA}" destId="{916F335C-9B89-44BD-8E37-00A71337796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D24574-78B9-43B8-80BA-033C4A21496C}" type="doc">
      <dgm:prSet loTypeId="urn:microsoft.com/office/officeart/2005/8/layout/vList2" loCatId="list" qsTypeId="urn:microsoft.com/office/officeart/2005/8/quickstyle/simple3" qsCatId="simple" csTypeId="urn:microsoft.com/office/officeart/2005/8/colors/colorful1" csCatId="colorful"/>
      <dgm:spPr/>
      <dgm:t>
        <a:bodyPr/>
        <a:lstStyle/>
        <a:p>
          <a:endParaRPr lang="en-US"/>
        </a:p>
      </dgm:t>
    </dgm:pt>
    <dgm:pt modelId="{55303F89-49F4-4C38-B58D-9AA51F4030DD}">
      <dgm:prSet/>
      <dgm:spPr/>
      <dgm:t>
        <a:bodyPr/>
        <a:lstStyle/>
        <a:p>
          <a:pPr rtl="0"/>
          <a:r>
            <a:rPr lang="en-GB" b="1" smtClean="0"/>
            <a:t>In view of the particular provision in the Scandinavian Sale of Goods Acts art. 18 there seems to be a considerable difference compared with CISG Art. 35.1. </a:t>
          </a:r>
          <a:endParaRPr lang="fi-FI"/>
        </a:p>
      </dgm:t>
    </dgm:pt>
    <dgm:pt modelId="{D5FA54B9-5838-4D4F-BFC6-D5DF0C9D6F88}" type="parTrans" cxnId="{571614E5-1526-41FA-A1BF-CB02EB3E9532}">
      <dgm:prSet/>
      <dgm:spPr/>
      <dgm:t>
        <a:bodyPr/>
        <a:lstStyle/>
        <a:p>
          <a:endParaRPr lang="en-US"/>
        </a:p>
      </dgm:t>
    </dgm:pt>
    <dgm:pt modelId="{4A9A4E4A-800B-40AD-AF8D-266EE469DB18}" type="sibTrans" cxnId="{571614E5-1526-41FA-A1BF-CB02EB3E9532}">
      <dgm:prSet/>
      <dgm:spPr/>
      <dgm:t>
        <a:bodyPr/>
        <a:lstStyle/>
        <a:p>
          <a:endParaRPr lang="en-US"/>
        </a:p>
      </dgm:t>
    </dgm:pt>
    <dgm:pt modelId="{C78DB36E-BC86-4F03-BADE-F4C6EE18641A}">
      <dgm:prSet/>
      <dgm:spPr/>
      <dgm:t>
        <a:bodyPr/>
        <a:lstStyle/>
        <a:p>
          <a:pPr rtl="0"/>
          <a:r>
            <a:rPr lang="en-GB" b="1" smtClean="0"/>
            <a:t>But that difference may be reduced if, in interpreting CISG Art. 35.1, regard is had to all relevant circumstances including the negotiations between the parties (cf Art. 8.3). </a:t>
          </a:r>
          <a:endParaRPr lang="fi-FI"/>
        </a:p>
      </dgm:t>
    </dgm:pt>
    <dgm:pt modelId="{B1DCD93D-B641-49F1-8D51-E7C357F79987}" type="parTrans" cxnId="{3876EC1A-D788-4CF3-91BD-142B1E5F22FA}">
      <dgm:prSet/>
      <dgm:spPr/>
      <dgm:t>
        <a:bodyPr/>
        <a:lstStyle/>
        <a:p>
          <a:endParaRPr lang="en-US"/>
        </a:p>
      </dgm:t>
    </dgm:pt>
    <dgm:pt modelId="{A100657F-2855-4497-AE04-B4777B86C7A6}" type="sibTrans" cxnId="{3876EC1A-D788-4CF3-91BD-142B1E5F22FA}">
      <dgm:prSet/>
      <dgm:spPr/>
      <dgm:t>
        <a:bodyPr/>
        <a:lstStyle/>
        <a:p>
          <a:endParaRPr lang="en-US"/>
        </a:p>
      </dgm:t>
    </dgm:pt>
    <dgm:pt modelId="{0A58AF1D-804C-40E8-A46D-7CE48309BD20}" type="pres">
      <dgm:prSet presAssocID="{8BD24574-78B9-43B8-80BA-033C4A21496C}" presName="linear" presStyleCnt="0">
        <dgm:presLayoutVars>
          <dgm:animLvl val="lvl"/>
          <dgm:resizeHandles val="exact"/>
        </dgm:presLayoutVars>
      </dgm:prSet>
      <dgm:spPr/>
      <dgm:t>
        <a:bodyPr/>
        <a:lstStyle/>
        <a:p>
          <a:endParaRPr lang="en-US"/>
        </a:p>
      </dgm:t>
    </dgm:pt>
    <dgm:pt modelId="{89D3F76A-2A1C-4BA6-9F45-92785E0EC773}" type="pres">
      <dgm:prSet presAssocID="{55303F89-49F4-4C38-B58D-9AA51F4030DD}" presName="parentText" presStyleLbl="node1" presStyleIdx="0" presStyleCnt="2">
        <dgm:presLayoutVars>
          <dgm:chMax val="0"/>
          <dgm:bulletEnabled val="1"/>
        </dgm:presLayoutVars>
      </dgm:prSet>
      <dgm:spPr/>
      <dgm:t>
        <a:bodyPr/>
        <a:lstStyle/>
        <a:p>
          <a:endParaRPr lang="en-US"/>
        </a:p>
      </dgm:t>
    </dgm:pt>
    <dgm:pt modelId="{44FD74D2-02AC-45FB-9E08-CF61CA087542}" type="pres">
      <dgm:prSet presAssocID="{4A9A4E4A-800B-40AD-AF8D-266EE469DB18}" presName="spacer" presStyleCnt="0"/>
      <dgm:spPr/>
    </dgm:pt>
    <dgm:pt modelId="{84E08DFC-F010-4DDB-86F5-6794EC13EAA5}" type="pres">
      <dgm:prSet presAssocID="{C78DB36E-BC86-4F03-BADE-F4C6EE18641A}" presName="parentText" presStyleLbl="node1" presStyleIdx="1" presStyleCnt="2">
        <dgm:presLayoutVars>
          <dgm:chMax val="0"/>
          <dgm:bulletEnabled val="1"/>
        </dgm:presLayoutVars>
      </dgm:prSet>
      <dgm:spPr/>
      <dgm:t>
        <a:bodyPr/>
        <a:lstStyle/>
        <a:p>
          <a:endParaRPr lang="en-US"/>
        </a:p>
      </dgm:t>
    </dgm:pt>
  </dgm:ptLst>
  <dgm:cxnLst>
    <dgm:cxn modelId="{3876EC1A-D788-4CF3-91BD-142B1E5F22FA}" srcId="{8BD24574-78B9-43B8-80BA-033C4A21496C}" destId="{C78DB36E-BC86-4F03-BADE-F4C6EE18641A}" srcOrd="1" destOrd="0" parTransId="{B1DCD93D-B641-49F1-8D51-E7C357F79987}" sibTransId="{A100657F-2855-4497-AE04-B4777B86C7A6}"/>
    <dgm:cxn modelId="{BA73F40C-A3E3-4C32-8BD4-82DF71FF068D}" type="presOf" srcId="{55303F89-49F4-4C38-B58D-9AA51F4030DD}" destId="{89D3F76A-2A1C-4BA6-9F45-92785E0EC773}" srcOrd="0" destOrd="0" presId="urn:microsoft.com/office/officeart/2005/8/layout/vList2"/>
    <dgm:cxn modelId="{AF996D2F-53F0-4FA4-819C-D6DF94F5DBB3}" type="presOf" srcId="{8BD24574-78B9-43B8-80BA-033C4A21496C}" destId="{0A58AF1D-804C-40E8-A46D-7CE48309BD20}" srcOrd="0" destOrd="0" presId="urn:microsoft.com/office/officeart/2005/8/layout/vList2"/>
    <dgm:cxn modelId="{571614E5-1526-41FA-A1BF-CB02EB3E9532}" srcId="{8BD24574-78B9-43B8-80BA-033C4A21496C}" destId="{55303F89-49F4-4C38-B58D-9AA51F4030DD}" srcOrd="0" destOrd="0" parTransId="{D5FA54B9-5838-4D4F-BFC6-D5DF0C9D6F88}" sibTransId="{4A9A4E4A-800B-40AD-AF8D-266EE469DB18}"/>
    <dgm:cxn modelId="{86C7FCB5-141D-496B-B63A-0FBA61D28D79}" type="presOf" srcId="{C78DB36E-BC86-4F03-BADE-F4C6EE18641A}" destId="{84E08DFC-F010-4DDB-86F5-6794EC13EAA5}" srcOrd="0" destOrd="0" presId="urn:microsoft.com/office/officeart/2005/8/layout/vList2"/>
    <dgm:cxn modelId="{6351BEDE-DCB8-4EFD-A38C-CC3AD4AFC00F}" type="presParOf" srcId="{0A58AF1D-804C-40E8-A46D-7CE48309BD20}" destId="{89D3F76A-2A1C-4BA6-9F45-92785E0EC773}" srcOrd="0" destOrd="0" presId="urn:microsoft.com/office/officeart/2005/8/layout/vList2"/>
    <dgm:cxn modelId="{6A383236-E24F-4632-BE4C-638B707ABDD2}" type="presParOf" srcId="{0A58AF1D-804C-40E8-A46D-7CE48309BD20}" destId="{44FD74D2-02AC-45FB-9E08-CF61CA087542}" srcOrd="1" destOrd="0" presId="urn:microsoft.com/office/officeart/2005/8/layout/vList2"/>
    <dgm:cxn modelId="{3E4BAB01-7265-48CA-9FBA-C5AC914D69FD}" type="presParOf" srcId="{0A58AF1D-804C-40E8-A46D-7CE48309BD20}" destId="{84E08DFC-F010-4DDB-86F5-6794EC13EAA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0D681-22BD-455B-9B74-1FF350F84B29}">
      <dsp:nvSpPr>
        <dsp:cNvPr id="0" name=""/>
        <dsp:cNvSpPr/>
      </dsp:nvSpPr>
      <dsp:spPr>
        <a:xfrm>
          <a:off x="0" y="436798"/>
          <a:ext cx="8085138" cy="865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fi-FI" sz="3700" kern="1200" smtClean="0"/>
            <a:t>Expression vs. Will</a:t>
          </a:r>
          <a:endParaRPr lang="fi-FI" sz="3700" kern="1200"/>
        </a:p>
      </dsp:txBody>
      <dsp:txXfrm>
        <a:off x="42265" y="479063"/>
        <a:ext cx="8000608" cy="781270"/>
      </dsp:txXfrm>
    </dsp:sp>
    <dsp:sp modelId="{DDEC74E7-B9AD-46E1-86FA-277F8DCB85DE}">
      <dsp:nvSpPr>
        <dsp:cNvPr id="0" name=""/>
        <dsp:cNvSpPr/>
      </dsp:nvSpPr>
      <dsp:spPr>
        <a:xfrm>
          <a:off x="0" y="1302599"/>
          <a:ext cx="8085138"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703"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fi-FI" sz="2900" kern="1200" smtClean="0"/>
            <a:t>Late and modified replies</a:t>
          </a:r>
          <a:endParaRPr lang="fi-FI" sz="2900" kern="1200"/>
        </a:p>
      </dsp:txBody>
      <dsp:txXfrm>
        <a:off x="0" y="1302599"/>
        <a:ext cx="8085138" cy="612720"/>
      </dsp:txXfrm>
    </dsp:sp>
    <dsp:sp modelId="{A0298881-4E5C-403D-AF44-A365C5082518}">
      <dsp:nvSpPr>
        <dsp:cNvPr id="0" name=""/>
        <dsp:cNvSpPr/>
      </dsp:nvSpPr>
      <dsp:spPr>
        <a:xfrm>
          <a:off x="0" y="1915319"/>
          <a:ext cx="8085138" cy="865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fi-FI" sz="3700" kern="1200" smtClean="0"/>
            <a:t>Other objective vs. subjective criteria </a:t>
          </a:r>
          <a:endParaRPr lang="fi-FI" sz="3700" kern="1200"/>
        </a:p>
      </dsp:txBody>
      <dsp:txXfrm>
        <a:off x="42265" y="1957584"/>
        <a:ext cx="8000608" cy="781270"/>
      </dsp:txXfrm>
    </dsp:sp>
    <dsp:sp modelId="{08BEF469-8073-4917-8FC1-E14676E883ED}">
      <dsp:nvSpPr>
        <dsp:cNvPr id="0" name=""/>
        <dsp:cNvSpPr/>
      </dsp:nvSpPr>
      <dsp:spPr>
        <a:xfrm>
          <a:off x="0" y="2781119"/>
          <a:ext cx="8085138"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703"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fi-FI" sz="2900" kern="1200" smtClean="0"/>
            <a:t>Withdrawal of offer or acceptance </a:t>
          </a:r>
          <a:endParaRPr lang="fi-FI" sz="2900" kern="1200"/>
        </a:p>
      </dsp:txBody>
      <dsp:txXfrm>
        <a:off x="0" y="2781119"/>
        <a:ext cx="8085138" cy="6127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FF52F-479E-4F8D-91B8-0B1B8D0B3DE8}">
      <dsp:nvSpPr>
        <dsp:cNvPr id="0" name=""/>
        <dsp:cNvSpPr/>
      </dsp:nvSpPr>
      <dsp:spPr>
        <a:xfrm>
          <a:off x="0" y="2884215"/>
          <a:ext cx="8085599" cy="9466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1" kern="1200" smtClean="0"/>
            <a:t>B. to the extent that such questions are not covered by CISG, by reference to the law of the country where the Seller has his place of business.</a:t>
          </a:r>
          <a:endParaRPr lang="fi-FI" sz="1500" kern="1200"/>
        </a:p>
      </dsp:txBody>
      <dsp:txXfrm>
        <a:off x="0" y="2884215"/>
        <a:ext cx="8085599" cy="946663"/>
      </dsp:txXfrm>
    </dsp:sp>
    <dsp:sp modelId="{CE2F5921-C868-4CC8-A7D1-FED37D0B46E7}">
      <dsp:nvSpPr>
        <dsp:cNvPr id="0" name=""/>
        <dsp:cNvSpPr/>
      </dsp:nvSpPr>
      <dsp:spPr>
        <a:xfrm rot="10800000">
          <a:off x="0" y="1442446"/>
          <a:ext cx="8085599" cy="1455969"/>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1" kern="1200" smtClean="0"/>
            <a:t>A. by the United Nations Convention on Contracts for the International Sale of Goods (Vienna Convention of 1980, hereafter referred to as CISG), and</a:t>
          </a:r>
          <a:endParaRPr lang="fi-FI" sz="1500" kern="1200"/>
        </a:p>
      </dsp:txBody>
      <dsp:txXfrm rot="10800000">
        <a:off x="0" y="1442446"/>
        <a:ext cx="8085599" cy="946045"/>
      </dsp:txXfrm>
    </dsp:sp>
    <dsp:sp modelId="{BBB68FCF-FAB9-40BA-A487-4E78E9A96856}">
      <dsp:nvSpPr>
        <dsp:cNvPr id="0" name=""/>
        <dsp:cNvSpPr/>
      </dsp:nvSpPr>
      <dsp:spPr>
        <a:xfrm rot="10800000">
          <a:off x="0" y="677"/>
          <a:ext cx="8085599" cy="1455969"/>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1" kern="1200" smtClean="0"/>
            <a:t>1.2 Any questions relating to this Contract which are not expressly or implicitly settled by the provisions contained in the Contract itself (i.e. these General Conditions and any specific conditions agreed upon by the parties) shall be governed:</a:t>
          </a:r>
          <a:endParaRPr lang="fi-FI" sz="1500" kern="1200"/>
        </a:p>
      </dsp:txBody>
      <dsp:txXfrm rot="10800000">
        <a:off x="0" y="677"/>
        <a:ext cx="8085599" cy="946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3C258-A403-45FA-A95E-53F91C317B04}">
      <dsp:nvSpPr>
        <dsp:cNvPr id="0" name=""/>
        <dsp:cNvSpPr/>
      </dsp:nvSpPr>
      <dsp:spPr>
        <a:xfrm>
          <a:off x="0" y="22303"/>
          <a:ext cx="8085138" cy="89280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20472" tIns="125984" rIns="220472" bIns="125984" numCol="1" spcCol="1270" anchor="ctr" anchorCtr="0">
          <a:noAutofit/>
        </a:bodyPr>
        <a:lstStyle/>
        <a:p>
          <a:pPr lvl="0" algn="ctr" defTabSz="1377950" rtl="0">
            <a:lnSpc>
              <a:spcPct val="90000"/>
            </a:lnSpc>
            <a:spcBef>
              <a:spcPct val="0"/>
            </a:spcBef>
            <a:spcAft>
              <a:spcPct val="35000"/>
            </a:spcAft>
          </a:pPr>
          <a:r>
            <a:rPr lang="en-US" sz="3100" kern="1200" smtClean="0"/>
            <a:t>Finnish Contracts Act Art. 7: </a:t>
          </a:r>
          <a:endParaRPr lang="fi-FI" sz="3100" kern="1200"/>
        </a:p>
      </dsp:txBody>
      <dsp:txXfrm>
        <a:off x="0" y="22303"/>
        <a:ext cx="8085138" cy="892800"/>
      </dsp:txXfrm>
    </dsp:sp>
    <dsp:sp modelId="{EE3C547A-77F5-45EA-BB02-37D849D1F924}">
      <dsp:nvSpPr>
        <dsp:cNvPr id="0" name=""/>
        <dsp:cNvSpPr/>
      </dsp:nvSpPr>
      <dsp:spPr>
        <a:xfrm>
          <a:off x="0" y="915103"/>
          <a:ext cx="8085138" cy="2893230"/>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rtl="0">
            <a:lnSpc>
              <a:spcPct val="90000"/>
            </a:lnSpc>
            <a:spcBef>
              <a:spcPct val="0"/>
            </a:spcBef>
            <a:spcAft>
              <a:spcPct val="15000"/>
            </a:spcAft>
            <a:buChar char="••"/>
          </a:pPr>
          <a:r>
            <a:rPr lang="en-US" sz="3100" kern="1200" smtClean="0"/>
            <a:t>An offer or an acceptance that is revoked shall not be binding, if the revocation reaches the person to whom it is addressed before, or at the same time as, the offer or acceptance comes to his/her attention.</a:t>
          </a:r>
          <a:endParaRPr lang="fi-FI" sz="3100" kern="1200"/>
        </a:p>
      </dsp:txBody>
      <dsp:txXfrm>
        <a:off x="0" y="915103"/>
        <a:ext cx="8085138" cy="28932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CECCE-6E26-4F82-82EA-CE5623FA792D}">
      <dsp:nvSpPr>
        <dsp:cNvPr id="0" name=""/>
        <dsp:cNvSpPr/>
      </dsp:nvSpPr>
      <dsp:spPr>
        <a:xfrm>
          <a:off x="0" y="0"/>
          <a:ext cx="8085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6B413C-3087-421F-84BB-E746F1252671}">
      <dsp:nvSpPr>
        <dsp:cNvPr id="0" name=""/>
        <dsp:cNvSpPr/>
      </dsp:nvSpPr>
      <dsp:spPr>
        <a:xfrm>
          <a:off x="0" y="0"/>
          <a:ext cx="1617119" cy="191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smtClean="0"/>
            <a:t>Article 2.3 - Withdrawal of Offer </a:t>
          </a:r>
          <a:endParaRPr lang="fi-FI" sz="2000" kern="1200"/>
        </a:p>
      </dsp:txBody>
      <dsp:txXfrm>
        <a:off x="0" y="0"/>
        <a:ext cx="1617119" cy="1915778"/>
      </dsp:txXfrm>
    </dsp:sp>
    <dsp:sp modelId="{3E25D523-5136-4FC0-AB73-A1B10AE5F73A}">
      <dsp:nvSpPr>
        <dsp:cNvPr id="0" name=""/>
        <dsp:cNvSpPr/>
      </dsp:nvSpPr>
      <dsp:spPr>
        <a:xfrm>
          <a:off x="1738403" y="44526"/>
          <a:ext cx="6347195" cy="89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kern="1200" smtClean="0"/>
            <a:t>(1)</a:t>
          </a:r>
          <a:r>
            <a:rPr lang="en-US" sz="1800" kern="1200" smtClean="0"/>
            <a:t> An offer becomes effective when it reaches the offeree. </a:t>
          </a:r>
          <a:endParaRPr lang="fi-FI" sz="1800" kern="1200"/>
        </a:p>
      </dsp:txBody>
      <dsp:txXfrm>
        <a:off x="1738403" y="44526"/>
        <a:ext cx="6347195" cy="890537"/>
      </dsp:txXfrm>
    </dsp:sp>
    <dsp:sp modelId="{B79C10A7-6557-4319-9177-25BD3C6D4BDD}">
      <dsp:nvSpPr>
        <dsp:cNvPr id="0" name=""/>
        <dsp:cNvSpPr/>
      </dsp:nvSpPr>
      <dsp:spPr>
        <a:xfrm>
          <a:off x="1617119" y="935064"/>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BC68E0-7686-4E89-9528-D9AD525128B8}">
      <dsp:nvSpPr>
        <dsp:cNvPr id="0" name=""/>
        <dsp:cNvSpPr/>
      </dsp:nvSpPr>
      <dsp:spPr>
        <a:xfrm>
          <a:off x="1738403" y="979591"/>
          <a:ext cx="6347195" cy="89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kern="1200" dirty="0" smtClean="0"/>
            <a:t>(2)</a:t>
          </a:r>
          <a:r>
            <a:rPr lang="en-US" sz="1800" kern="1200" dirty="0" smtClean="0"/>
            <a:t> An offer, even if it is irrevocable, may be withdrawn if the withdrawal reaches the offeree before or at the same time as the offer. </a:t>
          </a:r>
          <a:endParaRPr lang="fi-FI" sz="1800" kern="1200" dirty="0"/>
        </a:p>
      </dsp:txBody>
      <dsp:txXfrm>
        <a:off x="1738403" y="979591"/>
        <a:ext cx="6347195" cy="890537"/>
      </dsp:txXfrm>
    </dsp:sp>
    <dsp:sp modelId="{36CE1930-710E-493A-A860-CED68E9B40FD}">
      <dsp:nvSpPr>
        <dsp:cNvPr id="0" name=""/>
        <dsp:cNvSpPr/>
      </dsp:nvSpPr>
      <dsp:spPr>
        <a:xfrm>
          <a:off x="1617119" y="1870129"/>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83EA49-74F6-437C-94C7-B37C52B88D1F}">
      <dsp:nvSpPr>
        <dsp:cNvPr id="0" name=""/>
        <dsp:cNvSpPr/>
      </dsp:nvSpPr>
      <dsp:spPr>
        <a:xfrm>
          <a:off x="0" y="1915778"/>
          <a:ext cx="8085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41056-5048-4358-9646-F6451C5D4F70}">
      <dsp:nvSpPr>
        <dsp:cNvPr id="0" name=""/>
        <dsp:cNvSpPr/>
      </dsp:nvSpPr>
      <dsp:spPr>
        <a:xfrm>
          <a:off x="0" y="1915778"/>
          <a:ext cx="1617119" cy="191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smtClean="0"/>
            <a:t>Article 2.10 - Withdrawal of Acceptance </a:t>
          </a:r>
          <a:endParaRPr lang="fi-FI" sz="2000" kern="1200"/>
        </a:p>
      </dsp:txBody>
      <dsp:txXfrm>
        <a:off x="0" y="1915778"/>
        <a:ext cx="1617119" cy="1915778"/>
      </dsp:txXfrm>
    </dsp:sp>
    <dsp:sp modelId="{346C3D74-D2AD-40F1-A3E5-77637C0D0FB5}">
      <dsp:nvSpPr>
        <dsp:cNvPr id="0" name=""/>
        <dsp:cNvSpPr/>
      </dsp:nvSpPr>
      <dsp:spPr>
        <a:xfrm>
          <a:off x="1738403" y="1960305"/>
          <a:ext cx="6347195" cy="89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An acceptance may be withdrawn if the withdrawal reaches the offeror before or at the same time as the acceptance would have become effective. </a:t>
          </a:r>
          <a:endParaRPr lang="fi-FI" sz="1800" kern="1200"/>
        </a:p>
      </dsp:txBody>
      <dsp:txXfrm>
        <a:off x="1738403" y="1960305"/>
        <a:ext cx="6347195" cy="890537"/>
      </dsp:txXfrm>
    </dsp:sp>
    <dsp:sp modelId="{F1899F19-C6E9-4474-A9F5-7FA49DA9AD14}">
      <dsp:nvSpPr>
        <dsp:cNvPr id="0" name=""/>
        <dsp:cNvSpPr/>
      </dsp:nvSpPr>
      <dsp:spPr>
        <a:xfrm>
          <a:off x="1617119" y="2850843"/>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1947A4-B000-48A2-9E1A-C1D73509882F}">
      <dsp:nvSpPr>
        <dsp:cNvPr id="0" name=""/>
        <dsp:cNvSpPr/>
      </dsp:nvSpPr>
      <dsp:spPr>
        <a:xfrm>
          <a:off x="1738403" y="2895369"/>
          <a:ext cx="6347195" cy="89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An acceptance of an offer becomes effective when the indication of assent reaches the offeror (2.6.2)</a:t>
          </a:r>
          <a:endParaRPr lang="fi-FI" sz="1800" kern="1200"/>
        </a:p>
      </dsp:txBody>
      <dsp:txXfrm>
        <a:off x="1738403" y="2895369"/>
        <a:ext cx="6347195" cy="890537"/>
      </dsp:txXfrm>
    </dsp:sp>
    <dsp:sp modelId="{09EE8D5A-D23C-4190-8427-9865FC20606F}">
      <dsp:nvSpPr>
        <dsp:cNvPr id="0" name=""/>
        <dsp:cNvSpPr/>
      </dsp:nvSpPr>
      <dsp:spPr>
        <a:xfrm>
          <a:off x="1617119" y="3785907"/>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741FC-BCED-4079-B0BE-2DEA948C7F2B}">
      <dsp:nvSpPr>
        <dsp:cNvPr id="0" name=""/>
        <dsp:cNvSpPr/>
      </dsp:nvSpPr>
      <dsp:spPr>
        <a:xfrm>
          <a:off x="0" y="0"/>
          <a:ext cx="8085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835198-A5D6-411E-8F59-5034362EC432}">
      <dsp:nvSpPr>
        <dsp:cNvPr id="0" name=""/>
        <dsp:cNvSpPr/>
      </dsp:nvSpPr>
      <dsp:spPr>
        <a:xfrm>
          <a:off x="0" y="0"/>
          <a:ext cx="1617119" cy="383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en-US" sz="2100" b="1" kern="1200" smtClean="0"/>
            <a:t>Article 2.4 - Revocation of Offer </a:t>
          </a:r>
          <a:endParaRPr lang="fi-FI" sz="2100" kern="1200"/>
        </a:p>
      </dsp:txBody>
      <dsp:txXfrm>
        <a:off x="0" y="0"/>
        <a:ext cx="1617119" cy="3831557"/>
      </dsp:txXfrm>
    </dsp:sp>
    <dsp:sp modelId="{003E962A-9AED-4106-9CA4-09E28BCA3A8F}">
      <dsp:nvSpPr>
        <dsp:cNvPr id="0" name=""/>
        <dsp:cNvSpPr/>
      </dsp:nvSpPr>
      <dsp:spPr>
        <a:xfrm>
          <a:off x="1738403" y="89053"/>
          <a:ext cx="3112955" cy="1781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b="1" kern="1200" dirty="0" smtClean="0"/>
            <a:t>(1)</a:t>
          </a:r>
          <a:r>
            <a:rPr lang="en-US" sz="1900" kern="1200" dirty="0" smtClean="0"/>
            <a:t> Until a contract is concluded an offer may be revoked if the revocation reaches the offeree before it has dispatched an acceptance. </a:t>
          </a:r>
          <a:endParaRPr lang="fi-FI" sz="1900" kern="1200" dirty="0"/>
        </a:p>
      </dsp:txBody>
      <dsp:txXfrm>
        <a:off x="1738403" y="89053"/>
        <a:ext cx="3112955" cy="1781075"/>
      </dsp:txXfrm>
    </dsp:sp>
    <dsp:sp modelId="{18C80D7B-5E5A-4D96-A557-960357465B2C}">
      <dsp:nvSpPr>
        <dsp:cNvPr id="0" name=""/>
        <dsp:cNvSpPr/>
      </dsp:nvSpPr>
      <dsp:spPr>
        <a:xfrm>
          <a:off x="1617119" y="1870129"/>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E7A7AE-F6CA-4621-BE09-9CF5B059E99F}">
      <dsp:nvSpPr>
        <dsp:cNvPr id="0" name=""/>
        <dsp:cNvSpPr/>
      </dsp:nvSpPr>
      <dsp:spPr>
        <a:xfrm>
          <a:off x="1738403" y="1959182"/>
          <a:ext cx="3112955" cy="1781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b="1" kern="1200" smtClean="0"/>
            <a:t>(2)</a:t>
          </a:r>
          <a:r>
            <a:rPr lang="en-US" sz="1900" kern="1200" smtClean="0"/>
            <a:t> However, an offer cannot be revoked </a:t>
          </a:r>
          <a:endParaRPr lang="fi-FI" sz="1900" kern="1200"/>
        </a:p>
      </dsp:txBody>
      <dsp:txXfrm>
        <a:off x="1738403" y="1959182"/>
        <a:ext cx="3112955" cy="1781075"/>
      </dsp:txXfrm>
    </dsp:sp>
    <dsp:sp modelId="{85670EF3-68F0-46E7-9A06-DE6E30D67AC1}">
      <dsp:nvSpPr>
        <dsp:cNvPr id="0" name=""/>
        <dsp:cNvSpPr/>
      </dsp:nvSpPr>
      <dsp:spPr>
        <a:xfrm>
          <a:off x="4972643" y="1959182"/>
          <a:ext cx="3112955" cy="89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b="1" i="1" kern="1200" smtClean="0"/>
            <a:t>(a)</a:t>
          </a:r>
          <a:r>
            <a:rPr lang="en-US" sz="1400" i="1" kern="1200" smtClean="0"/>
            <a:t> if it indicates, whether by stating a fixed time for acceptance or otherwise, that it is irrevocable; or </a:t>
          </a:r>
          <a:endParaRPr lang="fi-FI" sz="1400" kern="1200"/>
        </a:p>
      </dsp:txBody>
      <dsp:txXfrm>
        <a:off x="4972643" y="1959182"/>
        <a:ext cx="3112955" cy="890537"/>
      </dsp:txXfrm>
    </dsp:sp>
    <dsp:sp modelId="{A468E171-C8A0-48EC-8C45-9792898909B0}">
      <dsp:nvSpPr>
        <dsp:cNvPr id="0" name=""/>
        <dsp:cNvSpPr/>
      </dsp:nvSpPr>
      <dsp:spPr>
        <a:xfrm>
          <a:off x="4851359" y="2849720"/>
          <a:ext cx="311295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5002BA-6782-493F-9FF1-8AF4EAE5B14B}">
      <dsp:nvSpPr>
        <dsp:cNvPr id="0" name=""/>
        <dsp:cNvSpPr/>
      </dsp:nvSpPr>
      <dsp:spPr>
        <a:xfrm>
          <a:off x="4972643" y="2849720"/>
          <a:ext cx="3112955" cy="89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b="1" i="1" kern="1200" smtClean="0"/>
            <a:t>(b)</a:t>
          </a:r>
          <a:r>
            <a:rPr lang="en-US" sz="1400" i="1" kern="1200" smtClean="0"/>
            <a:t> if it was reasonable for the offeree to rely on the offer as being irrevocable and the offeree has acted in reliance of the offer. </a:t>
          </a:r>
          <a:endParaRPr lang="fi-FI" sz="1400" kern="1200"/>
        </a:p>
      </dsp:txBody>
      <dsp:txXfrm>
        <a:off x="4972643" y="2849720"/>
        <a:ext cx="3112955" cy="890537"/>
      </dsp:txXfrm>
    </dsp:sp>
    <dsp:sp modelId="{C5683ED2-AAF5-4F2D-8A14-3F1FF3BFAD7C}">
      <dsp:nvSpPr>
        <dsp:cNvPr id="0" name=""/>
        <dsp:cNvSpPr/>
      </dsp:nvSpPr>
      <dsp:spPr>
        <a:xfrm>
          <a:off x="1617119" y="3740258"/>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164F0-45D9-4396-9744-531BC9F3F285}">
      <dsp:nvSpPr>
        <dsp:cNvPr id="0" name=""/>
        <dsp:cNvSpPr/>
      </dsp:nvSpPr>
      <dsp:spPr>
        <a:xfrm>
          <a:off x="0" y="193718"/>
          <a:ext cx="8085599" cy="230219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b="1" kern="1200" smtClean="0"/>
            <a:t>“This contract constitutes the entire agreement and understanding between the parties. There are no agreements, understandings, conditions, reservations or representations, oral or written, that are not embodied in this contract or that have not been superseded by this contract.” </a:t>
          </a:r>
          <a:endParaRPr lang="fi-FI" sz="2600" kern="1200"/>
        </a:p>
      </dsp:txBody>
      <dsp:txXfrm>
        <a:off x="0" y="193718"/>
        <a:ext cx="8085599" cy="2302199"/>
      </dsp:txXfrm>
    </dsp:sp>
    <dsp:sp modelId="{98AC33AC-1484-48D9-99B6-B0D714BAE7CA}">
      <dsp:nvSpPr>
        <dsp:cNvPr id="0" name=""/>
        <dsp:cNvSpPr/>
      </dsp:nvSpPr>
      <dsp:spPr>
        <a:xfrm>
          <a:off x="0" y="2495918"/>
          <a:ext cx="8085599" cy="1141920"/>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34EDF-5A6B-44AF-A286-59DC5F5B4B0E}">
      <dsp:nvSpPr>
        <dsp:cNvPr id="0" name=""/>
        <dsp:cNvSpPr/>
      </dsp:nvSpPr>
      <dsp:spPr>
        <a:xfrm>
          <a:off x="0" y="0"/>
          <a:ext cx="80855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D95547-E757-46BF-9683-7C94F1CB12F5}">
      <dsp:nvSpPr>
        <dsp:cNvPr id="0" name=""/>
        <dsp:cNvSpPr/>
      </dsp:nvSpPr>
      <dsp:spPr>
        <a:xfrm>
          <a:off x="0" y="0"/>
          <a:ext cx="1617119" cy="383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rtl="0">
            <a:lnSpc>
              <a:spcPct val="90000"/>
            </a:lnSpc>
            <a:spcBef>
              <a:spcPct val="0"/>
            </a:spcBef>
            <a:spcAft>
              <a:spcPct val="35000"/>
            </a:spcAft>
          </a:pPr>
          <a:r>
            <a:rPr lang="en-US" sz="3100" b="0" kern="1200" smtClean="0"/>
            <a:t>Unidroit 2.17: </a:t>
          </a:r>
          <a:endParaRPr lang="fi-FI" sz="3100" kern="1200"/>
        </a:p>
      </dsp:txBody>
      <dsp:txXfrm>
        <a:off x="0" y="0"/>
        <a:ext cx="1617119" cy="3831557"/>
      </dsp:txXfrm>
    </dsp:sp>
    <dsp:sp modelId="{33758066-C02A-415F-A919-C48C792B4C95}">
      <dsp:nvSpPr>
        <dsp:cNvPr id="0" name=""/>
        <dsp:cNvSpPr/>
      </dsp:nvSpPr>
      <dsp:spPr>
        <a:xfrm>
          <a:off x="1738403" y="89053"/>
          <a:ext cx="6347195" cy="1781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fi-FI" sz="2100" b="1" kern="1200" smtClean="0"/>
            <a:t>A contract in writing which contains a clause indicating that the writing completely embodies the terms on which the parties have agreed cannot be contradicted or supplemented by evidence of prior statements or agreements. </a:t>
          </a:r>
          <a:endParaRPr lang="fi-FI" sz="2100" kern="1200"/>
        </a:p>
      </dsp:txBody>
      <dsp:txXfrm>
        <a:off x="1738403" y="89053"/>
        <a:ext cx="6347195" cy="1781075"/>
      </dsp:txXfrm>
    </dsp:sp>
    <dsp:sp modelId="{FC17F6E2-7415-4B9D-9B59-63B12B2FB13A}">
      <dsp:nvSpPr>
        <dsp:cNvPr id="0" name=""/>
        <dsp:cNvSpPr/>
      </dsp:nvSpPr>
      <dsp:spPr>
        <a:xfrm>
          <a:off x="1617119" y="1870129"/>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6217F5-6B06-4AD6-89F1-B7306ECEFFA5}">
      <dsp:nvSpPr>
        <dsp:cNvPr id="0" name=""/>
        <dsp:cNvSpPr/>
      </dsp:nvSpPr>
      <dsp:spPr>
        <a:xfrm>
          <a:off x="1738403" y="1959182"/>
          <a:ext cx="6347195" cy="1781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fi-FI" sz="2100" b="1" kern="1200" smtClean="0"/>
            <a:t>However, such statements or agreements may be used to interpret the writing.</a:t>
          </a:r>
          <a:endParaRPr lang="fi-FI" sz="2100" kern="1200"/>
        </a:p>
      </dsp:txBody>
      <dsp:txXfrm>
        <a:off x="1738403" y="1959182"/>
        <a:ext cx="6347195" cy="1781075"/>
      </dsp:txXfrm>
    </dsp:sp>
    <dsp:sp modelId="{A2C6423B-0DE7-4E67-9854-FA1B82FC4D0D}">
      <dsp:nvSpPr>
        <dsp:cNvPr id="0" name=""/>
        <dsp:cNvSpPr/>
      </dsp:nvSpPr>
      <dsp:spPr>
        <a:xfrm>
          <a:off x="1617119" y="3740258"/>
          <a:ext cx="646847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1B858-5141-4719-A8D7-A2F5B8B00F62}">
      <dsp:nvSpPr>
        <dsp:cNvPr id="0" name=""/>
        <dsp:cNvSpPr/>
      </dsp:nvSpPr>
      <dsp:spPr>
        <a:xfrm>
          <a:off x="0" y="2884215"/>
          <a:ext cx="8085599" cy="94666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GB" sz="1200" b="1" kern="1200" smtClean="0"/>
            <a:t>In case the information has not been given by the seller himself - e.g. by his supplier or trade organisation the seller might still have to take responsibility for the information </a:t>
          </a:r>
          <a:endParaRPr lang="fi-FI" sz="1200" kern="1200"/>
        </a:p>
      </dsp:txBody>
      <dsp:txXfrm>
        <a:off x="0" y="2884215"/>
        <a:ext cx="8085599" cy="511198"/>
      </dsp:txXfrm>
    </dsp:sp>
    <dsp:sp modelId="{9CA3C922-B49E-4AD5-B8F0-2635BDF2F361}">
      <dsp:nvSpPr>
        <dsp:cNvPr id="0" name=""/>
        <dsp:cNvSpPr/>
      </dsp:nvSpPr>
      <dsp:spPr>
        <a:xfrm>
          <a:off x="0" y="3376481"/>
          <a:ext cx="8085599" cy="43546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rtl="0">
            <a:lnSpc>
              <a:spcPct val="90000"/>
            </a:lnSpc>
            <a:spcBef>
              <a:spcPct val="0"/>
            </a:spcBef>
            <a:spcAft>
              <a:spcPct val="35000"/>
            </a:spcAft>
          </a:pPr>
          <a:r>
            <a:rPr lang="en-GB" sz="1800" kern="1200" dirty="0" smtClean="0"/>
            <a:t>but only if he knew or ought to have known about it. </a:t>
          </a:r>
          <a:endParaRPr lang="fi-FI" sz="1800" kern="1200" dirty="0"/>
        </a:p>
      </dsp:txBody>
      <dsp:txXfrm>
        <a:off x="0" y="3376481"/>
        <a:ext cx="8085599" cy="435465"/>
      </dsp:txXfrm>
    </dsp:sp>
    <dsp:sp modelId="{1F0547F3-984F-42A3-BD38-93DAA35365BA}">
      <dsp:nvSpPr>
        <dsp:cNvPr id="0" name=""/>
        <dsp:cNvSpPr/>
      </dsp:nvSpPr>
      <dsp:spPr>
        <a:xfrm rot="10800000">
          <a:off x="0" y="1442446"/>
          <a:ext cx="8085599" cy="1455969"/>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GB" sz="1200" b="1" kern="1200" smtClean="0"/>
            <a:t>If the goods do not conform with such information they are considered as non-conforming if the information has induced the buyer to enter into the contract. </a:t>
          </a:r>
          <a:endParaRPr lang="fi-FI" sz="1200" kern="1200"/>
        </a:p>
      </dsp:txBody>
      <dsp:txXfrm rot="10800000">
        <a:off x="0" y="1442446"/>
        <a:ext cx="8085599" cy="946045"/>
      </dsp:txXfrm>
    </dsp:sp>
    <dsp:sp modelId="{3ACB2C38-95B4-455B-BE26-09DC3FCAB92B}">
      <dsp:nvSpPr>
        <dsp:cNvPr id="0" name=""/>
        <dsp:cNvSpPr/>
      </dsp:nvSpPr>
      <dsp:spPr>
        <a:xfrm rot="10800000">
          <a:off x="0" y="677"/>
          <a:ext cx="8085599" cy="1455969"/>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GB" sz="1200" b="1" kern="1200" dirty="0" smtClean="0"/>
            <a:t>Sale of Goods Act Art. 18: a particular provision which does not appear in CISG with respect to the information by the seller in his marketing or otherwise prior to the conclusion of the contract. </a:t>
          </a:r>
          <a:endParaRPr lang="fi-FI" sz="1200" kern="1200" dirty="0"/>
        </a:p>
      </dsp:txBody>
      <dsp:txXfrm rot="10800000">
        <a:off x="0" y="677"/>
        <a:ext cx="8085599" cy="9460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A6D43-4226-4DD3-812C-4D6018679324}">
      <dsp:nvSpPr>
        <dsp:cNvPr id="0" name=""/>
        <dsp:cNvSpPr/>
      </dsp:nvSpPr>
      <dsp:spPr>
        <a:xfrm>
          <a:off x="0" y="38378"/>
          <a:ext cx="8085599" cy="8494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b="1" kern="1200" smtClean="0"/>
            <a:t>In order to avoid such responsi­bility for information given prior to the contract the seller has to specifically correct it. </a:t>
          </a:r>
          <a:endParaRPr lang="fi-FI" sz="1600" kern="1200"/>
        </a:p>
      </dsp:txBody>
      <dsp:txXfrm>
        <a:off x="41465" y="79843"/>
        <a:ext cx="8002669" cy="766490"/>
      </dsp:txXfrm>
    </dsp:sp>
    <dsp:sp modelId="{49535F89-B47A-4E71-8493-30270869DC2D}">
      <dsp:nvSpPr>
        <dsp:cNvPr id="0" name=""/>
        <dsp:cNvSpPr/>
      </dsp:nvSpPr>
      <dsp:spPr>
        <a:xfrm>
          <a:off x="0" y="933878"/>
          <a:ext cx="8085599" cy="8494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b="1" kern="1200" smtClean="0"/>
            <a:t>The provisions of the Scandinavian Sale of Goods Acts Section 18 have caused sellers to use their freedom of contract by explicitly stating that they are </a:t>
          </a:r>
          <a:r>
            <a:rPr lang="en-GB" sz="1600" b="1" i="1" kern="1200" smtClean="0"/>
            <a:t>not </a:t>
          </a:r>
          <a:r>
            <a:rPr lang="en-GB" sz="1600" b="1" kern="1200" smtClean="0"/>
            <a:t>responsible for such prior information. </a:t>
          </a:r>
          <a:endParaRPr lang="fi-FI" sz="1600" kern="1200"/>
        </a:p>
      </dsp:txBody>
      <dsp:txXfrm>
        <a:off x="41465" y="975343"/>
        <a:ext cx="8002669" cy="766490"/>
      </dsp:txXfrm>
    </dsp:sp>
    <dsp:sp modelId="{DE7F3509-9E32-4A99-9319-F61D39EE4A7A}">
      <dsp:nvSpPr>
        <dsp:cNvPr id="0" name=""/>
        <dsp:cNvSpPr/>
      </dsp:nvSpPr>
      <dsp:spPr>
        <a:xfrm>
          <a:off x="0" y="1783298"/>
          <a:ext cx="8085599"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718"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GB" sz="1200" kern="1200" smtClean="0"/>
            <a:t>This usually takes the form of rather elaborate entire agreement clauses. </a:t>
          </a:r>
          <a:endParaRPr lang="fi-FI" sz="1200" kern="1200"/>
        </a:p>
      </dsp:txBody>
      <dsp:txXfrm>
        <a:off x="0" y="1783298"/>
        <a:ext cx="8085599" cy="264960"/>
      </dsp:txXfrm>
    </dsp:sp>
    <dsp:sp modelId="{43576511-EE0A-4F24-B1A1-BBD2635D058D}">
      <dsp:nvSpPr>
        <dsp:cNvPr id="0" name=""/>
        <dsp:cNvSpPr/>
      </dsp:nvSpPr>
      <dsp:spPr>
        <a:xfrm>
          <a:off x="0" y="2048258"/>
          <a:ext cx="8085599" cy="8494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b="1" kern="1200" smtClean="0"/>
            <a:t>Nevertheless, responsibility for the seller may occur either by setting aside or modifying such entire agreement clauses as unreasonable under the circum­stances </a:t>
          </a:r>
          <a:endParaRPr lang="fi-FI" sz="1600" kern="1200"/>
        </a:p>
      </dsp:txBody>
      <dsp:txXfrm>
        <a:off x="41465" y="2089723"/>
        <a:ext cx="8002669" cy="766490"/>
      </dsp:txXfrm>
    </dsp:sp>
    <dsp:sp modelId="{916F335C-9B89-44BD-8E37-00A713377965}">
      <dsp:nvSpPr>
        <dsp:cNvPr id="0" name=""/>
        <dsp:cNvSpPr/>
      </dsp:nvSpPr>
      <dsp:spPr>
        <a:xfrm>
          <a:off x="0" y="2943758"/>
          <a:ext cx="8085599" cy="8494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b="1" kern="1200" smtClean="0"/>
            <a:t>or, alternatively, by holding the seller responsible for disloyalty in connection with the conclusion of the contract </a:t>
          </a:r>
          <a:r>
            <a:rPr lang="en-GB" sz="1600" b="1" i="1" kern="1200" smtClean="0"/>
            <a:t>(culpa in contrahendo). </a:t>
          </a:r>
          <a:endParaRPr lang="fi-FI" sz="1600" kern="1200"/>
        </a:p>
      </dsp:txBody>
      <dsp:txXfrm>
        <a:off x="41465" y="2985223"/>
        <a:ext cx="8002669" cy="7664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3F76A-2A1C-4BA6-9F45-92785E0EC773}">
      <dsp:nvSpPr>
        <dsp:cNvPr id="0" name=""/>
        <dsp:cNvSpPr/>
      </dsp:nvSpPr>
      <dsp:spPr>
        <a:xfrm>
          <a:off x="0" y="44678"/>
          <a:ext cx="8085599" cy="18322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GB" sz="2700" b="1" kern="1200" smtClean="0"/>
            <a:t>In view of the particular provision in the Scandinavian Sale of Goods Acts art. 18 there seems to be a considerable difference compared with CISG Art. 35.1. </a:t>
          </a:r>
          <a:endParaRPr lang="fi-FI" sz="2700" kern="1200"/>
        </a:p>
      </dsp:txBody>
      <dsp:txXfrm>
        <a:off x="89442" y="134120"/>
        <a:ext cx="7906715" cy="1653336"/>
      </dsp:txXfrm>
    </dsp:sp>
    <dsp:sp modelId="{84E08DFC-F010-4DDB-86F5-6794EC13EAA5}">
      <dsp:nvSpPr>
        <dsp:cNvPr id="0" name=""/>
        <dsp:cNvSpPr/>
      </dsp:nvSpPr>
      <dsp:spPr>
        <a:xfrm>
          <a:off x="0" y="1954658"/>
          <a:ext cx="8085599" cy="183222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GB" sz="2700" b="1" kern="1200" smtClean="0"/>
            <a:t>But that difference may be reduced if, in interpreting CISG Art. 35.1, regard is had to all relevant circumstances including the negotiations between the parties (cf Art. 8.3). </a:t>
          </a:r>
          <a:endParaRPr lang="fi-FI" sz="2700" kern="1200"/>
        </a:p>
      </dsp:txBody>
      <dsp:txXfrm>
        <a:off x="89442" y="2044100"/>
        <a:ext cx="7906715" cy="16533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BBA619-171A-453B-AF7B-CB9019BE7A53}" type="datetimeFigureOut">
              <a:rPr lang="fi-FI" smtClean="0"/>
              <a:t>16.1.2018</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0A2A7C-8851-425A-A9CC-9F1541DFAE7C}" type="slidenum">
              <a:rPr lang="fi-FI" smtClean="0"/>
              <a:t>‹#›</a:t>
            </a:fld>
            <a:endParaRPr lang="fi-FI"/>
          </a:p>
        </p:txBody>
      </p:sp>
    </p:spTree>
    <p:extLst>
      <p:ext uri="{BB962C8B-B14F-4D97-AF65-F5344CB8AC3E}">
        <p14:creationId xmlns:p14="http://schemas.microsoft.com/office/powerpoint/2010/main" val="145074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406400" y="1712913"/>
            <a:ext cx="832485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fi-FI" altLang="fi-FI">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09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71500" y="1770063"/>
            <a:ext cx="7769225" cy="1331912"/>
          </a:xfrm>
        </p:spPr>
        <p:txBody>
          <a:bodyPr/>
          <a:lstStyle>
            <a:lvl1pPr>
              <a:defRPr sz="40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571500" y="3141663"/>
            <a:ext cx="6283325" cy="2339975"/>
          </a:xfrm>
        </p:spPr>
        <p:txBody>
          <a:bodyPr/>
          <a:lstStyle>
            <a:lvl1pPr marL="0" indent="0">
              <a:buFontTx/>
              <a:buNone/>
              <a:defRPr>
                <a:solidFill>
                  <a:schemeClr val="bg1"/>
                </a:solidFill>
                <a:latin typeface="Georgia" pitchFamily="18" charset="0"/>
              </a:defRPr>
            </a:lvl1pPr>
          </a:lstStyle>
          <a:p>
            <a:pPr lvl="0"/>
            <a:r>
              <a:rPr lang="en-US" noProof="0" smtClean="0"/>
              <a:t>Click to edit Master subtitle style</a:t>
            </a:r>
          </a:p>
        </p:txBody>
      </p:sp>
      <p:sp>
        <p:nvSpPr>
          <p:cNvPr id="6" name="Rectangle 4"/>
          <p:cNvSpPr>
            <a:spLocks noGrp="1" noChangeArrowheads="1"/>
          </p:cNvSpPr>
          <p:nvPr>
            <p:ph type="dt" sz="half" idx="10"/>
          </p:nvPr>
        </p:nvSpPr>
        <p:spPr>
          <a:xfrm>
            <a:off x="2860675" y="5959475"/>
            <a:ext cx="2025650" cy="176213"/>
          </a:xfrm>
        </p:spPr>
        <p:txBody>
          <a:bodyPr/>
          <a:lstStyle>
            <a:lvl1pPr>
              <a:defRPr sz="1200">
                <a:solidFill>
                  <a:srgbClr val="928B81"/>
                </a:solidFill>
              </a:defRPr>
            </a:lvl1pPr>
          </a:lstStyle>
          <a:p>
            <a:pPr>
              <a:defRPr/>
            </a:pPr>
            <a:fld id="{E22F432B-A7FB-4873-B687-B57FAB24B4DE}" type="datetime1">
              <a:rPr lang="fi-FI" smtClean="0"/>
              <a:t>16.1.2018</a:t>
            </a:fld>
            <a:endParaRPr lang="en-US"/>
          </a:p>
        </p:txBody>
      </p:sp>
    </p:spTree>
    <p:extLst>
      <p:ext uri="{BB962C8B-B14F-4D97-AF65-F5344CB8AC3E}">
        <p14:creationId xmlns:p14="http://schemas.microsoft.com/office/powerpoint/2010/main" val="1940068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55C39DCB-5750-4D28-AE06-9364CA897B6D}" type="datetime1">
              <a:rPr lang="fi-FI" smtClean="0"/>
              <a:t>16.1.2018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fi-FI" smtClean="0"/>
              <a:t>Markkinoiden juridinen toimintaympäristö Kalvot 7</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67778-E9FC-4E46-A116-C807A9A2E276}" type="slidenum">
              <a:rPr lang="en-US"/>
              <a:pPr>
                <a:defRPr/>
              </a:pPr>
              <a:t>‹#›</a:t>
            </a:fld>
            <a:endParaRPr lang="en-US"/>
          </a:p>
        </p:txBody>
      </p:sp>
    </p:spTree>
    <p:extLst>
      <p:ext uri="{BB962C8B-B14F-4D97-AF65-F5344CB8AC3E}">
        <p14:creationId xmlns:p14="http://schemas.microsoft.com/office/powerpoint/2010/main" val="400816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488950"/>
            <a:ext cx="1995487" cy="52292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571500" y="488950"/>
            <a:ext cx="5837238" cy="5229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E3293BFD-F90C-4920-A075-21B3D12FD6C7}" type="datetime1">
              <a:rPr lang="fi-FI" smtClean="0"/>
              <a:t>16.1.2018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fi-FI" smtClean="0"/>
              <a:t>Markkinoiden juridinen toimintaympäristö Kalvot 7</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CBBD83-FCBE-4BF9-9D0E-E995A9AF8FF3}" type="slidenum">
              <a:rPr lang="en-US"/>
              <a:pPr>
                <a:defRPr/>
              </a:pPr>
              <a:t>‹#›</a:t>
            </a:fld>
            <a:endParaRPr lang="en-US"/>
          </a:p>
        </p:txBody>
      </p:sp>
    </p:spTree>
    <p:extLst>
      <p:ext uri="{BB962C8B-B14F-4D97-AF65-F5344CB8AC3E}">
        <p14:creationId xmlns:p14="http://schemas.microsoft.com/office/powerpoint/2010/main" val="3188410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smtClean="0"/>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fi-FI" smtClean="0"/>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2243191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smtClean="0"/>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5400" b="1" spc="-150">
                <a:solidFill>
                  <a:schemeClr val="bg1"/>
                </a:solidFill>
              </a:defRPr>
            </a:lvl1pPr>
          </a:lstStyle>
          <a:p>
            <a:r>
              <a:rPr lang="fi-FI"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2171807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fi-FI" smtClean="0"/>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smtClean="0"/>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37" y="0"/>
            <a:ext cx="2585474" cy="2281300"/>
          </a:xfrm>
          <a:prstGeom prst="rect">
            <a:avLst/>
          </a:prstGeom>
        </p:spPr>
      </p:pic>
    </p:spTree>
    <p:extLst>
      <p:ext uri="{BB962C8B-B14F-4D97-AF65-F5344CB8AC3E}">
        <p14:creationId xmlns:p14="http://schemas.microsoft.com/office/powerpoint/2010/main" val="2180435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fi-FI" smtClean="0"/>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smtClean="0"/>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37" y="0"/>
            <a:ext cx="2585474" cy="2281300"/>
          </a:xfrm>
          <a:prstGeom prst="rect">
            <a:avLst/>
          </a:prstGeom>
        </p:spPr>
      </p:pic>
    </p:spTree>
    <p:extLst>
      <p:ext uri="{BB962C8B-B14F-4D97-AF65-F5344CB8AC3E}">
        <p14:creationId xmlns:p14="http://schemas.microsoft.com/office/powerpoint/2010/main" val="615714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5400" b="1" spc="-150">
                <a:solidFill>
                  <a:schemeClr val="bg1"/>
                </a:solidFill>
              </a:defRPr>
            </a:lvl1pPr>
          </a:lstStyle>
          <a:p>
            <a:r>
              <a:rPr lang="fi-FI" smtClean="0"/>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544" y="5599324"/>
            <a:ext cx="2828527" cy="1194266"/>
          </a:xfrm>
          <a:prstGeom prst="rect">
            <a:avLst/>
          </a:prstGeom>
        </p:spPr>
      </p:pic>
    </p:spTree>
    <p:extLst>
      <p:ext uri="{BB962C8B-B14F-4D97-AF65-F5344CB8AC3E}">
        <p14:creationId xmlns:p14="http://schemas.microsoft.com/office/powerpoint/2010/main" val="1921822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smtClean="0"/>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AD3F0548-C6F1-4046-91ED-DB474B2E249A}" type="datetime1">
              <a:rPr lang="fi-FI" smtClean="0">
                <a:solidFill>
                  <a:prstClr val="black">
                    <a:tint val="75000"/>
                  </a:prstClr>
                </a:solidFill>
              </a:rPr>
              <a:t>16.1.2018</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smtClean="0">
                <a:solidFill>
                  <a:prstClr val="black">
                    <a:tint val="75000"/>
                  </a:prstClr>
                </a:solidFill>
              </a:rPr>
              <a:t>Markkinoiden juridinen toimintaympäristö Kalvot 7</a:t>
            </a:r>
            <a:endParaRPr lang="fi-FI">
              <a:solidFill>
                <a:prstClr val="black">
                  <a:tint val="75000"/>
                </a:prstClr>
              </a:solidFill>
            </a:endParaRP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09" y="5598248"/>
            <a:ext cx="2825594" cy="1196423"/>
          </a:xfrm>
          <a:prstGeom prst="rect">
            <a:avLst/>
          </a:prstGeom>
        </p:spPr>
      </p:pic>
    </p:spTree>
    <p:extLst>
      <p:ext uri="{BB962C8B-B14F-4D97-AF65-F5344CB8AC3E}">
        <p14:creationId xmlns:p14="http://schemas.microsoft.com/office/powerpoint/2010/main" val="1888163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smtClean="0"/>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E58D4492-E79F-4FA3-A31F-9E582F192696}" type="datetime1">
              <a:rPr lang="fi-FI" smtClean="0">
                <a:solidFill>
                  <a:prstClr val="black">
                    <a:tint val="75000"/>
                  </a:prstClr>
                </a:solidFill>
              </a:rPr>
              <a:t>16.1.2018</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smtClean="0">
                <a:solidFill>
                  <a:prstClr val="black">
                    <a:tint val="75000"/>
                  </a:prstClr>
                </a:solidFill>
              </a:rPr>
              <a:t>Markkinoiden juridinen toimintaympäristö Kalvot 7</a:t>
            </a:r>
            <a:endParaRPr lang="fi-FI">
              <a:solidFill>
                <a:prstClr val="black">
                  <a:tint val="75000"/>
                </a:prstClr>
              </a:solidFill>
            </a:endParaRP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09" y="5598248"/>
            <a:ext cx="2825594" cy="1196423"/>
          </a:xfrm>
          <a:prstGeom prst="rect">
            <a:avLst/>
          </a:prstGeom>
        </p:spPr>
      </p:pic>
    </p:spTree>
    <p:extLst>
      <p:ext uri="{BB962C8B-B14F-4D97-AF65-F5344CB8AC3E}">
        <p14:creationId xmlns:p14="http://schemas.microsoft.com/office/powerpoint/2010/main" val="1086616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406400" y="1712915"/>
            <a:ext cx="832485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z="1350" smtClean="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
            <a:ext cx="21209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71501" y="1770063"/>
            <a:ext cx="7769225" cy="1331912"/>
          </a:xfrm>
          <a:prstGeom prst="rect">
            <a:avLst/>
          </a:prstGeom>
        </p:spPr>
        <p:txBody>
          <a:bodyPr/>
          <a:lstStyle>
            <a:lvl1pPr>
              <a:defRPr sz="30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571501" y="3141665"/>
            <a:ext cx="6283325" cy="2339975"/>
          </a:xfrm>
          <a:prstGeom prst="rect">
            <a:avLst/>
          </a:prstGeom>
        </p:spPr>
        <p:txBody>
          <a:bodyPr/>
          <a:lstStyle>
            <a:lvl1pPr marL="0" indent="0">
              <a:buFontTx/>
              <a:buNone/>
              <a:defRPr>
                <a:solidFill>
                  <a:schemeClr val="bg1"/>
                </a:solidFill>
                <a:latin typeface="Georgia" pitchFamily="18" charset="0"/>
              </a:defRPr>
            </a:lvl1pPr>
          </a:lstStyle>
          <a:p>
            <a:pPr lvl="0"/>
            <a:r>
              <a:rPr lang="en-US" noProof="0" smtClean="0"/>
              <a:t>Click to edit Master subtitle style</a:t>
            </a:r>
          </a:p>
        </p:txBody>
      </p:sp>
      <p:sp>
        <p:nvSpPr>
          <p:cNvPr id="6" name="Rectangle 4"/>
          <p:cNvSpPr>
            <a:spLocks noGrp="1" noChangeArrowheads="1"/>
          </p:cNvSpPr>
          <p:nvPr>
            <p:ph type="dt" sz="half" idx="10"/>
          </p:nvPr>
        </p:nvSpPr>
        <p:spPr>
          <a:xfrm>
            <a:off x="2860675" y="5959477"/>
            <a:ext cx="2025650" cy="176213"/>
          </a:xfrm>
        </p:spPr>
        <p:txBody>
          <a:bodyPr/>
          <a:lstStyle>
            <a:lvl1pPr fontAlgn="auto">
              <a:spcBef>
                <a:spcPts val="0"/>
              </a:spcBef>
              <a:spcAft>
                <a:spcPts val="0"/>
              </a:spcAft>
              <a:defRPr sz="900">
                <a:solidFill>
                  <a:srgbClr val="928B81"/>
                </a:solidFill>
              </a:defRPr>
            </a:lvl1pPr>
          </a:lstStyle>
          <a:p>
            <a:pPr>
              <a:defRPr/>
            </a:pPr>
            <a:fld id="{D9D25564-B7EB-48B9-BDFB-5B4126C8B78D}" type="datetime1">
              <a:rPr lang="fi-FI" smtClean="0"/>
              <a:t>16.1.2018</a:t>
            </a:fld>
            <a:endParaRPr lang="en-US"/>
          </a:p>
        </p:txBody>
      </p:sp>
    </p:spTree>
    <p:extLst>
      <p:ext uri="{BB962C8B-B14F-4D97-AF65-F5344CB8AC3E}">
        <p14:creationId xmlns:p14="http://schemas.microsoft.com/office/powerpoint/2010/main" val="309898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43D7593B-DCDA-4913-A102-89D2DF9B65FF}" type="datetime1">
              <a:rPr lang="fi-FI" smtClean="0"/>
              <a:t>16.1.2018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fi-FI" smtClean="0"/>
              <a:t>Markkinoiden juridinen toimintaympäristö Kalvot 7</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B87DBA-A75E-4BFA-81E6-B05D8B06203C}" type="slidenum">
              <a:rPr lang="en-US"/>
              <a:pPr>
                <a:defRPr/>
              </a:pPr>
              <a:t>‹#›</a:t>
            </a:fld>
            <a:endParaRPr lang="en-US"/>
          </a:p>
        </p:txBody>
      </p:sp>
    </p:spTree>
    <p:extLst>
      <p:ext uri="{BB962C8B-B14F-4D97-AF65-F5344CB8AC3E}">
        <p14:creationId xmlns:p14="http://schemas.microsoft.com/office/powerpoint/2010/main" val="4146458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1" y="488950"/>
            <a:ext cx="7985125" cy="1079500"/>
          </a:xfrm>
          <a:prstGeom prst="rect">
            <a:avLst/>
          </a:prstGeom>
        </p:spPr>
        <p:txBody>
          <a:bodyPr/>
          <a:lstStyle/>
          <a:p>
            <a:r>
              <a:rPr lang="en-US" smtClean="0"/>
              <a:t>Click to edit Master title style</a:t>
            </a:r>
            <a:endParaRPr lang="fi-FI"/>
          </a:p>
        </p:txBody>
      </p:sp>
      <p:sp>
        <p:nvSpPr>
          <p:cNvPr id="3" name="Content Placeholder 2"/>
          <p:cNvSpPr>
            <a:spLocks noGrp="1"/>
          </p:cNvSpPr>
          <p:nvPr>
            <p:ph sz="half" idx="1"/>
          </p:nvPr>
        </p:nvSpPr>
        <p:spPr>
          <a:xfrm>
            <a:off x="571501" y="1582740"/>
            <a:ext cx="3916363"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0263" y="1582740"/>
            <a:ext cx="3916362"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7C04BDBF-D46B-4BA3-BE30-BDBF53639D67}" type="datetime1">
              <a:rPr lang="fi-FI" smtClean="0">
                <a:solidFill>
                  <a:prstClr val="black">
                    <a:tint val="75000"/>
                  </a:prstClr>
                </a:solidFill>
              </a:rPr>
              <a:t>16.1.2018</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i-FI" smtClean="0">
                <a:solidFill>
                  <a:prstClr val="black">
                    <a:tint val="75000"/>
                  </a:prstClr>
                </a:solidFill>
              </a:rPr>
              <a:t>Markkinoiden juridinen toimintaympäristö Kalvot 7</a:t>
            </a: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2577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1" y="488950"/>
            <a:ext cx="7985125" cy="1079500"/>
          </a:xfrm>
          <a:prstGeom prst="rect">
            <a:avLst/>
          </a:prstGeom>
        </p:spPr>
        <p:txBody>
          <a:bodyPr/>
          <a:lstStyle/>
          <a:p>
            <a:r>
              <a:rPr lang="en-US" smtClean="0"/>
              <a:t>Click to edit Master title style</a:t>
            </a:r>
            <a:endParaRPr lang="fi-FI"/>
          </a:p>
        </p:txBody>
      </p:sp>
      <p:sp>
        <p:nvSpPr>
          <p:cNvPr id="3" name="Content Placeholder 2"/>
          <p:cNvSpPr>
            <a:spLocks noGrp="1"/>
          </p:cNvSpPr>
          <p:nvPr>
            <p:ph idx="1"/>
          </p:nvPr>
        </p:nvSpPr>
        <p:spPr>
          <a:xfrm>
            <a:off x="571501" y="1582740"/>
            <a:ext cx="7985125" cy="413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3D22AD63-8154-486A-8AAB-480918F0859F}" type="datetime1">
              <a:rPr lang="fi-FI" smtClean="0">
                <a:solidFill>
                  <a:prstClr val="black">
                    <a:tint val="75000"/>
                  </a:prstClr>
                </a:solidFill>
              </a:rPr>
              <a:t>16.1.2018</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fi-FI" smtClean="0">
                <a:solidFill>
                  <a:prstClr val="black">
                    <a:tint val="75000"/>
                  </a:prstClr>
                </a:solidFill>
              </a:rPr>
              <a:t>Markkinoiden juridinen toimintaympäristö Kalvot 7</a:t>
            </a: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C74067-3E18-49C5-A177-70BF794C5D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3878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2AC0FB1-0A4E-4873-802D-8532255CB1C4}" type="datetime1">
              <a:rPr lang="fi-FI" smtClean="0"/>
              <a:t>16.1.2018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fi-FI" smtClean="0"/>
              <a:t>Markkinoiden juridinen toimintaympäristö Kalvot 7</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E17C99-41BF-47F8-AA57-433BAC487313}" type="slidenum">
              <a:rPr lang="en-US"/>
              <a:pPr>
                <a:defRPr/>
              </a:pPr>
              <a:t>‹#›</a:t>
            </a:fld>
            <a:endParaRPr lang="en-US"/>
          </a:p>
        </p:txBody>
      </p:sp>
    </p:spTree>
    <p:extLst>
      <p:ext uri="{BB962C8B-B14F-4D97-AF65-F5344CB8AC3E}">
        <p14:creationId xmlns:p14="http://schemas.microsoft.com/office/powerpoint/2010/main" val="210308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571500" y="1582738"/>
            <a:ext cx="3916363"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0263" y="1582738"/>
            <a:ext cx="3916362"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9992CD92-8690-4FEF-ADFF-3EFC79663D58}" type="datetime1">
              <a:rPr lang="fi-FI" smtClean="0"/>
              <a:t>16.1.2018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fi-FI" smtClean="0"/>
              <a:t>Markkinoiden juridinen toimintaympäristö Kalvot 7</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950A66-03DA-462E-89FE-4B3CFF76DD65}" type="slidenum">
              <a:rPr lang="en-US"/>
              <a:pPr>
                <a:defRPr/>
              </a:pPr>
              <a:t>‹#›</a:t>
            </a:fld>
            <a:endParaRPr lang="en-US"/>
          </a:p>
        </p:txBody>
      </p:sp>
    </p:spTree>
    <p:extLst>
      <p:ext uri="{BB962C8B-B14F-4D97-AF65-F5344CB8AC3E}">
        <p14:creationId xmlns:p14="http://schemas.microsoft.com/office/powerpoint/2010/main" val="947238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98C7C150-3A34-4927-94A6-AB36D436C7F4}" type="datetime1">
              <a:rPr lang="fi-FI" smtClean="0"/>
              <a:t>16.1.2018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fi-FI" smtClean="0"/>
              <a:t>Markkinoiden juridinen toimintaympäristö Kalvot 7</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BDCF2B-A212-44AE-B998-83D1E40FE5F7}" type="slidenum">
              <a:rPr lang="en-US"/>
              <a:pPr>
                <a:defRPr/>
              </a:pPr>
              <a:t>‹#›</a:t>
            </a:fld>
            <a:endParaRPr lang="en-US"/>
          </a:p>
        </p:txBody>
      </p:sp>
    </p:spTree>
    <p:extLst>
      <p:ext uri="{BB962C8B-B14F-4D97-AF65-F5344CB8AC3E}">
        <p14:creationId xmlns:p14="http://schemas.microsoft.com/office/powerpoint/2010/main" val="333760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D18F7E2F-444C-47D2-8F94-097790190730}" type="datetime1">
              <a:rPr lang="fi-FI" smtClean="0"/>
              <a:t>16.1.2018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fi-FI" smtClean="0"/>
              <a:t>Markkinoiden juridinen toimintaympäristö Kalvot 7</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C83BD1-1CE2-423F-9CBE-3B723D61FB6C}" type="slidenum">
              <a:rPr lang="en-US"/>
              <a:pPr>
                <a:defRPr/>
              </a:pPr>
              <a:t>‹#›</a:t>
            </a:fld>
            <a:endParaRPr lang="en-US"/>
          </a:p>
        </p:txBody>
      </p:sp>
    </p:spTree>
    <p:extLst>
      <p:ext uri="{BB962C8B-B14F-4D97-AF65-F5344CB8AC3E}">
        <p14:creationId xmlns:p14="http://schemas.microsoft.com/office/powerpoint/2010/main" val="3969064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341E521-D9FF-4D54-8481-A77D3AAF04E2}" type="datetime1">
              <a:rPr lang="fi-FI" smtClean="0"/>
              <a:t>16.1.2018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fi-FI" smtClean="0"/>
              <a:t>Markkinoiden juridinen toimintaympäristö Kalvot 7</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DB3ED7-7276-46DF-9742-EAD81C0C93F0}" type="slidenum">
              <a:rPr lang="en-US"/>
              <a:pPr>
                <a:defRPr/>
              </a:pPr>
              <a:t>‹#›</a:t>
            </a:fld>
            <a:endParaRPr lang="en-US"/>
          </a:p>
        </p:txBody>
      </p:sp>
    </p:spTree>
    <p:extLst>
      <p:ext uri="{BB962C8B-B14F-4D97-AF65-F5344CB8AC3E}">
        <p14:creationId xmlns:p14="http://schemas.microsoft.com/office/powerpoint/2010/main" val="2306237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B3E798-D224-4CEC-A653-B59C00FDF131}" type="datetime1">
              <a:rPr lang="fi-FI" smtClean="0"/>
              <a:t>16.1.2018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fi-FI" smtClean="0"/>
              <a:t>Markkinoiden juridinen toimintaympäristö Kalvot 7</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9EB445-608B-4A0F-B286-B3600EEBAF21}" type="slidenum">
              <a:rPr lang="en-US"/>
              <a:pPr>
                <a:defRPr/>
              </a:pPr>
              <a:t>‹#›</a:t>
            </a:fld>
            <a:endParaRPr lang="en-US"/>
          </a:p>
        </p:txBody>
      </p:sp>
    </p:spTree>
    <p:extLst>
      <p:ext uri="{BB962C8B-B14F-4D97-AF65-F5344CB8AC3E}">
        <p14:creationId xmlns:p14="http://schemas.microsoft.com/office/powerpoint/2010/main" val="3149947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4CAA46F-F3F5-41B1-A906-59B3E5016094}" type="datetime1">
              <a:rPr lang="fi-FI" smtClean="0"/>
              <a:t>16.1.2018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fi-FI" smtClean="0"/>
              <a:t>Markkinoiden juridinen toimintaympäristö Kalvot 7</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F55C0C-4368-4BEB-B3EA-FB6D39D0DF45}" type="slidenum">
              <a:rPr lang="en-US"/>
              <a:pPr>
                <a:defRPr/>
              </a:pPr>
              <a:t>‹#›</a:t>
            </a:fld>
            <a:endParaRPr lang="en-US"/>
          </a:p>
        </p:txBody>
      </p:sp>
    </p:spTree>
    <p:extLst>
      <p:ext uri="{BB962C8B-B14F-4D97-AF65-F5344CB8AC3E}">
        <p14:creationId xmlns:p14="http://schemas.microsoft.com/office/powerpoint/2010/main" val="296489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1500" y="488950"/>
            <a:ext cx="79851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i-FI" smtClean="0"/>
              <a:t>Click to edit Master title style</a:t>
            </a:r>
          </a:p>
        </p:txBody>
      </p:sp>
      <p:sp>
        <p:nvSpPr>
          <p:cNvPr id="1027" name="Rectangle 3"/>
          <p:cNvSpPr>
            <a:spLocks noGrp="1" noChangeArrowheads="1"/>
          </p:cNvSpPr>
          <p:nvPr>
            <p:ph type="body" idx="1"/>
          </p:nvPr>
        </p:nvSpPr>
        <p:spPr bwMode="auto">
          <a:xfrm>
            <a:off x="571500" y="1582738"/>
            <a:ext cx="7985125" cy="413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i-FI" smtClean="0"/>
              <a:t>Click to edit Master text styles</a:t>
            </a:r>
          </a:p>
          <a:p>
            <a:pPr lvl="1"/>
            <a:r>
              <a:rPr lang="en-US" altLang="fi-FI" smtClean="0"/>
              <a:t>Second level</a:t>
            </a:r>
          </a:p>
          <a:p>
            <a:pPr lvl="2"/>
            <a:r>
              <a:rPr lang="en-US" altLang="fi-FI" smtClean="0"/>
              <a:t>Third level</a:t>
            </a:r>
          </a:p>
          <a:p>
            <a:pPr lvl="3"/>
            <a:r>
              <a:rPr lang="en-US" altLang="fi-FI" smtClean="0"/>
              <a:t>Fourth level</a:t>
            </a:r>
          </a:p>
          <a:p>
            <a:pPr lvl="4"/>
            <a:r>
              <a:rPr lang="en-US" altLang="fi-FI" smtClean="0"/>
              <a:t>Fifth level</a:t>
            </a:r>
          </a:p>
        </p:txBody>
      </p:sp>
      <p:sp>
        <p:nvSpPr>
          <p:cNvPr id="1028" name="Rectangle 4"/>
          <p:cNvSpPr>
            <a:spLocks noGrp="1" noChangeArrowheads="1"/>
          </p:cNvSpPr>
          <p:nvPr>
            <p:ph type="dt" sz="half" idx="2"/>
          </p:nvPr>
        </p:nvSpPr>
        <p:spPr bwMode="auto">
          <a:xfrm>
            <a:off x="3429000" y="6272213"/>
            <a:ext cx="1544638" cy="12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fld id="{6605089F-CA83-4E14-AD0F-F995ECCEFF07}" type="datetime1">
              <a:rPr lang="fi-FI" smtClean="0"/>
              <a:t>16.1.2018</a:t>
            </a:fld>
            <a:endParaRPr lang="en-US"/>
          </a:p>
        </p:txBody>
      </p:sp>
      <p:sp>
        <p:nvSpPr>
          <p:cNvPr id="1029" name="Rectangle 5"/>
          <p:cNvSpPr>
            <a:spLocks noGrp="1" noChangeArrowheads="1"/>
          </p:cNvSpPr>
          <p:nvPr>
            <p:ph type="ftr" sz="quarter" idx="3"/>
          </p:nvPr>
        </p:nvSpPr>
        <p:spPr bwMode="auto">
          <a:xfrm>
            <a:off x="3429000" y="6142038"/>
            <a:ext cx="1544638" cy="12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r>
              <a:rPr lang="fi-FI" smtClean="0"/>
              <a:t>Markkinoiden juridinen toimintaympäristö Kalvot 7</a:t>
            </a:r>
            <a:endParaRPr lang="en-US"/>
          </a:p>
        </p:txBody>
      </p:sp>
      <p:sp>
        <p:nvSpPr>
          <p:cNvPr id="1030" name="Rectangle 6"/>
          <p:cNvSpPr>
            <a:spLocks noGrp="1" noChangeArrowheads="1"/>
          </p:cNvSpPr>
          <p:nvPr>
            <p:ph type="sldNum" sz="quarter" idx="4"/>
          </p:nvPr>
        </p:nvSpPr>
        <p:spPr bwMode="auto">
          <a:xfrm>
            <a:off x="3429000" y="6397625"/>
            <a:ext cx="1544638" cy="12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fld id="{A9D5BFE8-DDB8-42CA-8BF0-72F191A60AAA}" type="slidenum">
              <a:rPr lang="en-US"/>
              <a:pPr fontAlgn="base">
                <a:spcBef>
                  <a:spcPct val="0"/>
                </a:spcBef>
                <a:spcAft>
                  <a:spcPct val="0"/>
                </a:spcAft>
                <a:defRPr/>
              </a:pPr>
              <a:t>‹#›</a:t>
            </a:fld>
            <a:endParaRPr lang="en-US"/>
          </a:p>
        </p:txBody>
      </p:sp>
      <p:sp>
        <p:nvSpPr>
          <p:cNvPr id="1031" name="Rectangle 8"/>
          <p:cNvSpPr>
            <a:spLocks noChangeArrowheads="1"/>
          </p:cNvSpPr>
          <p:nvPr/>
        </p:nvSpPr>
        <p:spPr bwMode="auto">
          <a:xfrm>
            <a:off x="571500" y="5811838"/>
            <a:ext cx="7985125" cy="6508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fi-FI" altLang="fi-FI">
              <a:solidFill>
                <a:srgbClr val="000000"/>
              </a:solidFill>
            </a:endParaRPr>
          </a:p>
        </p:txBody>
      </p:sp>
      <p:pic>
        <p:nvPicPr>
          <p:cNvPr id="1032" name="Picture 10" descr="aalto_HSE_eng_alakulm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959475"/>
            <a:ext cx="28797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744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0" fontAlgn="base" hangingPunct="0">
        <a:spcBef>
          <a:spcPct val="0"/>
        </a:spcBef>
        <a:spcAft>
          <a:spcPct val="0"/>
        </a:spcAft>
        <a:defRPr sz="3200" b="1">
          <a:solidFill>
            <a:srgbClr val="ED2939"/>
          </a:solidFill>
          <a:latin typeface="+mj-lt"/>
          <a:ea typeface="+mj-ea"/>
          <a:cs typeface="+mj-cs"/>
        </a:defRPr>
      </a:lvl1pPr>
      <a:lvl2pPr algn="l" rtl="0" eaLnBrk="0" fontAlgn="base" hangingPunct="0">
        <a:spcBef>
          <a:spcPct val="0"/>
        </a:spcBef>
        <a:spcAft>
          <a:spcPct val="0"/>
        </a:spcAft>
        <a:defRPr sz="3200" b="1">
          <a:solidFill>
            <a:srgbClr val="ED2939"/>
          </a:solidFill>
          <a:latin typeface="Arial" charset="0"/>
        </a:defRPr>
      </a:lvl2pPr>
      <a:lvl3pPr algn="l" rtl="0" eaLnBrk="0" fontAlgn="base" hangingPunct="0">
        <a:spcBef>
          <a:spcPct val="0"/>
        </a:spcBef>
        <a:spcAft>
          <a:spcPct val="0"/>
        </a:spcAft>
        <a:defRPr sz="3200" b="1">
          <a:solidFill>
            <a:srgbClr val="ED2939"/>
          </a:solidFill>
          <a:latin typeface="Arial" charset="0"/>
        </a:defRPr>
      </a:lvl3pPr>
      <a:lvl4pPr algn="l" rtl="0" eaLnBrk="0" fontAlgn="base" hangingPunct="0">
        <a:spcBef>
          <a:spcPct val="0"/>
        </a:spcBef>
        <a:spcAft>
          <a:spcPct val="0"/>
        </a:spcAft>
        <a:defRPr sz="3200" b="1">
          <a:solidFill>
            <a:srgbClr val="ED2939"/>
          </a:solidFill>
          <a:latin typeface="Arial" charset="0"/>
        </a:defRPr>
      </a:lvl4pPr>
      <a:lvl5pPr algn="l" rtl="0" eaLnBrk="0" fontAlgn="base" hangingPunct="0">
        <a:spcBef>
          <a:spcPct val="0"/>
        </a:spcBef>
        <a:spcAft>
          <a:spcPct val="0"/>
        </a:spcAft>
        <a:defRPr sz="3200" b="1">
          <a:solidFill>
            <a:srgbClr val="ED2939"/>
          </a:solidFill>
          <a:latin typeface="Arial" charset="0"/>
        </a:defRPr>
      </a:lvl5pPr>
      <a:lvl6pPr marL="457200" algn="l" rtl="0" fontAlgn="base">
        <a:spcBef>
          <a:spcPct val="0"/>
        </a:spcBef>
        <a:spcAft>
          <a:spcPct val="0"/>
        </a:spcAft>
        <a:defRPr sz="3200" b="1">
          <a:solidFill>
            <a:srgbClr val="ED2939"/>
          </a:solidFill>
          <a:latin typeface="Arial" charset="0"/>
        </a:defRPr>
      </a:lvl6pPr>
      <a:lvl7pPr marL="914400" algn="l" rtl="0" fontAlgn="base">
        <a:spcBef>
          <a:spcPct val="0"/>
        </a:spcBef>
        <a:spcAft>
          <a:spcPct val="0"/>
        </a:spcAft>
        <a:defRPr sz="3200" b="1">
          <a:solidFill>
            <a:srgbClr val="ED2939"/>
          </a:solidFill>
          <a:latin typeface="Arial" charset="0"/>
        </a:defRPr>
      </a:lvl7pPr>
      <a:lvl8pPr marL="1371600" algn="l" rtl="0" fontAlgn="base">
        <a:spcBef>
          <a:spcPct val="0"/>
        </a:spcBef>
        <a:spcAft>
          <a:spcPct val="0"/>
        </a:spcAft>
        <a:defRPr sz="3200" b="1">
          <a:solidFill>
            <a:srgbClr val="ED2939"/>
          </a:solidFill>
          <a:latin typeface="Arial" charset="0"/>
        </a:defRPr>
      </a:lvl8pPr>
      <a:lvl9pPr marL="1828800" algn="l" rtl="0" fontAlgn="base">
        <a:spcBef>
          <a:spcPct val="0"/>
        </a:spcBef>
        <a:spcAft>
          <a:spcPct val="0"/>
        </a:spcAft>
        <a:defRPr sz="3200" b="1">
          <a:solidFill>
            <a:srgbClr val="ED2939"/>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r>
              <a:rPr lang="fi-FI" smtClean="0">
                <a:solidFill>
                  <a:prstClr val="black">
                    <a:tint val="75000"/>
                  </a:prstClr>
                </a:solidFill>
                <a:ea typeface="ＭＳ Ｐゴシック" charset="0"/>
              </a:rPr>
              <a:t>Markkinoiden juridinen toimintaympäristö Kalvot 7</a:t>
            </a:r>
            <a:endParaRPr lang="fi-FI">
              <a:solidFill>
                <a:prstClr val="black">
                  <a:tint val="75000"/>
                </a:prstClr>
              </a:solidFill>
              <a:ea typeface="ＭＳ Ｐゴシック" charset="0"/>
            </a:endParaRPr>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503AFD0E-5CEF-45FF-84B0-EC165B97BBE0}" type="datetime1">
              <a:rPr lang="fi-FI" smtClean="0">
                <a:solidFill>
                  <a:prstClr val="black">
                    <a:tint val="75000"/>
                  </a:prstClr>
                </a:solidFill>
                <a:ea typeface="ＭＳ Ｐゴシック" charset="0"/>
              </a:rPr>
              <a:t>16.1.2018</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65DB13D-24FD-0641-8100-A6CD964B88B6}"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1664235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iming>
    <p:tnLst>
      <p:par>
        <p:cTn id="1" dur="indefinite" restart="never" nodeType="tmRoot"/>
      </p:par>
    </p:tnLst>
  </p:timing>
  <p:hf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9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subTitle" idx="1"/>
          </p:nvPr>
        </p:nvSpPr>
        <p:spPr>
          <a:xfrm>
            <a:off x="588173" y="5395280"/>
            <a:ext cx="5379423" cy="792000"/>
          </a:xfrm>
        </p:spPr>
        <p:txBody>
          <a:bodyPr>
            <a:normAutofit fontScale="32500" lnSpcReduction="20000"/>
          </a:bodyPr>
          <a:lstStyle/>
          <a:p>
            <a:r>
              <a:rPr lang="en-US" altLang="fi-FI" sz="4200" dirty="0" err="1" smtClean="0"/>
              <a:t>Kansainvälinen</a:t>
            </a:r>
            <a:r>
              <a:rPr lang="en-US" altLang="fi-FI" sz="4200" dirty="0" smtClean="0"/>
              <a:t> ja </a:t>
            </a:r>
            <a:r>
              <a:rPr lang="en-US" altLang="fi-FI" sz="4200" dirty="0" err="1" smtClean="0"/>
              <a:t>brittiläinen</a:t>
            </a:r>
            <a:r>
              <a:rPr lang="en-US" altLang="fi-FI" sz="4200" dirty="0" smtClean="0"/>
              <a:t> </a:t>
            </a:r>
            <a:r>
              <a:rPr lang="en-US" altLang="fi-FI" sz="4200" dirty="0" err="1" smtClean="0"/>
              <a:t>sopimusoikeus</a:t>
            </a:r>
            <a:endParaRPr lang="en-US" altLang="fi-FI" sz="4200" dirty="0"/>
          </a:p>
          <a:p>
            <a:r>
              <a:rPr lang="en-US" altLang="fi-FI" sz="4200" dirty="0"/>
              <a:t>Entire Agreement</a:t>
            </a:r>
          </a:p>
          <a:p>
            <a:r>
              <a:rPr lang="en-US" altLang="fi-FI" sz="4200" dirty="0" err="1" smtClean="0"/>
              <a:t>ICC:n</a:t>
            </a:r>
            <a:r>
              <a:rPr lang="en-US" altLang="fi-FI" sz="4200" dirty="0" smtClean="0"/>
              <a:t> </a:t>
            </a:r>
            <a:r>
              <a:rPr lang="en-US" altLang="fi-FI" sz="4200" dirty="0" err="1" smtClean="0"/>
              <a:t>mallisopimus</a:t>
            </a:r>
            <a:endParaRPr lang="en-US" altLang="fi-FI" sz="4200" dirty="0"/>
          </a:p>
          <a:p>
            <a:pPr eaLnBrk="1" hangingPunct="1"/>
            <a:endParaRPr lang="fi-FI" altLang="fi-FI" i="0" dirty="0" smtClean="0"/>
          </a:p>
          <a:p>
            <a:pPr eaLnBrk="1" hangingPunct="1"/>
            <a:endParaRPr lang="fi-FI" altLang="fi-FI" sz="1400" i="0" dirty="0" smtClean="0"/>
          </a:p>
          <a:p>
            <a:pPr eaLnBrk="1" hangingPunct="1"/>
            <a:r>
              <a:rPr lang="fi-FI" altLang="fi-FI" sz="3700" dirty="0" smtClean="0"/>
              <a:t>Matti Rudanko</a:t>
            </a:r>
          </a:p>
        </p:txBody>
      </p:sp>
      <p:sp>
        <p:nvSpPr>
          <p:cNvPr id="94210" name="Rectangle 2"/>
          <p:cNvSpPr>
            <a:spLocks noGrp="1" noChangeArrowheads="1"/>
          </p:cNvSpPr>
          <p:nvPr>
            <p:ph type="ctrTitle"/>
          </p:nvPr>
        </p:nvSpPr>
        <p:spPr>
          <a:xfrm>
            <a:off x="467544" y="2276872"/>
            <a:ext cx="8092150" cy="2488866"/>
          </a:xfrm>
        </p:spPr>
        <p:txBody>
          <a:bodyPr/>
          <a:lstStyle/>
          <a:p>
            <a:pPr eaLnBrk="1" hangingPunct="1"/>
            <a:r>
              <a:rPr lang="fi-FI" altLang="fi-FI" dirty="0" smtClean="0"/>
              <a:t>Markkinoiden juridinen toimintaympäristö</a:t>
            </a:r>
            <a:br>
              <a:rPr lang="fi-FI" altLang="fi-FI" dirty="0" smtClean="0"/>
            </a:br>
            <a:r>
              <a:rPr lang="fi-FI" altLang="fi-FI" dirty="0" smtClean="0"/>
              <a:t>Kalvot </a:t>
            </a:r>
            <a:r>
              <a:rPr lang="fi-FI" altLang="fi-FI" dirty="0"/>
              <a:t>5</a:t>
            </a:r>
            <a:endParaRPr lang="en-US" altLang="fi-FI" dirty="0" smtClean="0"/>
          </a:p>
        </p:txBody>
      </p:sp>
    </p:spTree>
    <p:extLst>
      <p:ext uri="{BB962C8B-B14F-4D97-AF65-F5344CB8AC3E}">
        <p14:creationId xmlns:p14="http://schemas.microsoft.com/office/powerpoint/2010/main" val="3158124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pPr algn="ctr"/>
            <a:r>
              <a:rPr lang="fi-FI" dirty="0"/>
              <a:t>CISG Art. 35 vs. SGA Art. 18, </a:t>
            </a:r>
            <a:r>
              <a:rPr lang="fi-FI" dirty="0" err="1"/>
              <a:t>Entire</a:t>
            </a:r>
            <a:r>
              <a:rPr lang="fi-FI" dirty="0"/>
              <a:t> </a:t>
            </a:r>
            <a:r>
              <a:rPr lang="fi-FI" dirty="0" err="1" smtClean="0"/>
              <a:t>Agreement</a:t>
            </a:r>
            <a:r>
              <a:rPr lang="fi-FI" dirty="0" smtClean="0"/>
              <a:t>, </a:t>
            </a:r>
            <a:r>
              <a:rPr lang="fi-FI" dirty="0" err="1" smtClean="0"/>
              <a:t>Cont</a:t>
            </a:r>
            <a:r>
              <a:rPr lang="fi-FI" dirty="0" smtClean="0"/>
              <a:t>. </a:t>
            </a:r>
            <a:endParaRPr lang="fi-FI"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3126691092"/>
              </p:ext>
            </p:extLst>
          </p:nvPr>
        </p:nvGraphicFramePr>
        <p:xfrm>
          <a:off x="540002" y="1685677"/>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p:cNvSpPr>
            <a:spLocks noGrp="1"/>
          </p:cNvSpPr>
          <p:nvPr>
            <p:ph type="ftr" sz="quarter" idx="16"/>
          </p:nvPr>
        </p:nvSpPr>
        <p:spPr/>
        <p:txBody>
          <a:bodyPr/>
          <a:lstStyle/>
          <a:p>
            <a:pPr>
              <a:defRPr/>
            </a:pPr>
            <a:r>
              <a:rPr lang="fi-FI" smtClean="0"/>
              <a:t>Markkinoiden juridinen toimintaympäristö Kalvot 7</a:t>
            </a:r>
            <a:endParaRPr lang="en-US"/>
          </a:p>
        </p:txBody>
      </p:sp>
      <p:sp>
        <p:nvSpPr>
          <p:cNvPr id="5" name="Dian numeron paikkamerkki 4"/>
          <p:cNvSpPr>
            <a:spLocks noGrp="1"/>
          </p:cNvSpPr>
          <p:nvPr>
            <p:ph type="sldNum" sz="quarter" idx="17"/>
          </p:nvPr>
        </p:nvSpPr>
        <p:spPr/>
        <p:txBody>
          <a:bodyPr/>
          <a:lstStyle/>
          <a:p>
            <a:pPr>
              <a:defRPr/>
            </a:pPr>
            <a:fld id="{21B87DBA-A75E-4BFA-81E6-B05D8B06203C}" type="slidenum">
              <a:rPr lang="en-US" smtClean="0"/>
              <a:pPr>
                <a:defRPr/>
              </a:pPr>
              <a:t>10</a:t>
            </a:fld>
            <a:endParaRPr lang="en-US"/>
          </a:p>
        </p:txBody>
      </p:sp>
    </p:spTree>
    <p:extLst>
      <p:ext uri="{BB962C8B-B14F-4D97-AF65-F5344CB8AC3E}">
        <p14:creationId xmlns:p14="http://schemas.microsoft.com/office/powerpoint/2010/main" val="397285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9D3F76A-2A1C-4BA6-9F45-92785E0EC77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84E08DFC-F010-4DDB-86F5-6794EC13EAA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pPr algn="ctr"/>
            <a:r>
              <a:rPr lang="en-US" altLang="fi-FI" sz="2800" dirty="0"/>
              <a:t>ICC International Sale Contract (Manufactured Goods Intended tor Resale) </a:t>
            </a:r>
            <a:br>
              <a:rPr lang="en-US" altLang="fi-FI" sz="2800" dirty="0"/>
            </a:br>
            <a:r>
              <a:rPr lang="en-US" altLang="fi-FI" sz="2800" dirty="0"/>
              <a:t>B. GENERAL CONDITIONS</a:t>
            </a:r>
          </a:p>
        </p:txBody>
      </p:sp>
      <p:graphicFrame>
        <p:nvGraphicFramePr>
          <p:cNvPr id="2" name="Content Placeholder 1"/>
          <p:cNvGraphicFramePr>
            <a:graphicFrameLocks noGrp="1"/>
          </p:cNvGraphicFramePr>
          <p:nvPr>
            <p:ph sz="quarter" idx="14"/>
            <p:extLst>
              <p:ext uri="{D42A27DB-BD31-4B8C-83A1-F6EECF244321}">
                <p14:modId xmlns:p14="http://schemas.microsoft.com/office/powerpoint/2010/main" val="1789088563"/>
              </p:ext>
            </p:extLst>
          </p:nvPr>
        </p:nvGraphicFramePr>
        <p:xfrm>
          <a:off x="540002" y="1685677"/>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4"/>
          <p:cNvSpPr>
            <a:spLocks noGrp="1"/>
          </p:cNvSpPr>
          <p:nvPr>
            <p:ph type="ftr" sz="quarter" idx="16"/>
          </p:nvPr>
        </p:nvSpPr>
        <p:spPr/>
        <p:txBody>
          <a:bodyPr/>
          <a:lstStyle/>
          <a:p>
            <a:r>
              <a:rPr lang="fi-FI" altLang="fi-FI" smtClean="0"/>
              <a:t>Markkinoiden juridinen toimintaympäristö Kalvot 7</a:t>
            </a:r>
            <a:endParaRPr lang="fi-FI" altLang="fi-FI"/>
          </a:p>
        </p:txBody>
      </p:sp>
      <p:sp>
        <p:nvSpPr>
          <p:cNvPr id="5" name="Dian numeron paikkamerkki 5"/>
          <p:cNvSpPr>
            <a:spLocks noGrp="1"/>
          </p:cNvSpPr>
          <p:nvPr>
            <p:ph type="sldNum" sz="quarter" idx="17"/>
          </p:nvPr>
        </p:nvSpPr>
        <p:spPr/>
        <p:txBody>
          <a:bodyPr/>
          <a:lstStyle/>
          <a:p>
            <a:fld id="{45ED5E51-00A9-427D-8935-5A5AC93E3C28}" type="slidenum">
              <a:rPr lang="fi-FI" altLang="fi-FI"/>
              <a:pPr/>
              <a:t>11</a:t>
            </a:fld>
            <a:endParaRPr lang="fi-FI" altLang="fi-FI"/>
          </a:p>
        </p:txBody>
      </p:sp>
    </p:spTree>
    <p:extLst>
      <p:ext uri="{BB962C8B-B14F-4D97-AF65-F5344CB8AC3E}">
        <p14:creationId xmlns:p14="http://schemas.microsoft.com/office/powerpoint/2010/main" val="120984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BBB68FCF-FAB9-40BA-A487-4E78E9A9685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CE2F5921-C868-4CC8-A7D1-FED37D0B46E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93CFF52F-479E-4F8D-91B8-0B1B8D0B3DE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a:p>
        </p:txBody>
      </p:sp>
      <p:sp>
        <p:nvSpPr>
          <p:cNvPr id="5" name="Content Placeholder 4"/>
          <p:cNvSpPr>
            <a:spLocks noGrp="1"/>
          </p:cNvSpPr>
          <p:nvPr>
            <p:ph sz="quarter" idx="14"/>
          </p:nvPr>
        </p:nvSpPr>
        <p:spPr/>
        <p:txBody>
          <a:bodyPr/>
          <a:lstStyle/>
          <a:p>
            <a:endParaRPr lang="fi-FI"/>
          </a:p>
        </p:txBody>
      </p:sp>
      <p:sp>
        <p:nvSpPr>
          <p:cNvPr id="3" name="Alatunnisteen paikkamerkki 2"/>
          <p:cNvSpPr>
            <a:spLocks noGrp="1"/>
          </p:cNvSpPr>
          <p:nvPr>
            <p:ph type="ftr" sz="quarter" idx="16"/>
          </p:nvPr>
        </p:nvSpPr>
        <p:spPr/>
        <p:txBody>
          <a:bodyPr/>
          <a:lstStyle/>
          <a:p>
            <a:r>
              <a:rPr lang="fi-FI" altLang="fi-FI" smtClean="0"/>
              <a:t>Markkinoiden juridinen toimintaympäristö Kalvot 7</a:t>
            </a:r>
            <a:endParaRPr lang="fi-FI" altLang="fi-FI"/>
          </a:p>
        </p:txBody>
      </p:sp>
      <p:sp>
        <p:nvSpPr>
          <p:cNvPr id="4" name="Dian numeron paikkamerkki 3"/>
          <p:cNvSpPr>
            <a:spLocks noGrp="1"/>
          </p:cNvSpPr>
          <p:nvPr>
            <p:ph type="sldNum" sz="quarter" idx="17"/>
          </p:nvPr>
        </p:nvSpPr>
        <p:spPr/>
        <p:txBody>
          <a:bodyPr/>
          <a:lstStyle/>
          <a:p>
            <a:fld id="{A25DD2E4-E765-4CA6-9857-3F67D2E75EE2}" type="slidenum">
              <a:rPr lang="fi-FI" altLang="fi-FI"/>
              <a:pPr/>
              <a:t>12</a:t>
            </a:fld>
            <a:endParaRPr lang="fi-FI" altLang="fi-FI"/>
          </a:p>
        </p:txBody>
      </p:sp>
      <p:pic>
        <p:nvPicPr>
          <p:cNvPr id="23556" name="Picture 4" descr="scan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03250"/>
            <a:ext cx="7632700" cy="789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540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a:p>
        </p:txBody>
      </p:sp>
      <p:sp>
        <p:nvSpPr>
          <p:cNvPr id="5" name="Content Placeholder 4"/>
          <p:cNvSpPr>
            <a:spLocks noGrp="1"/>
          </p:cNvSpPr>
          <p:nvPr>
            <p:ph sz="quarter" idx="14"/>
          </p:nvPr>
        </p:nvSpPr>
        <p:spPr/>
        <p:txBody>
          <a:bodyPr/>
          <a:lstStyle/>
          <a:p>
            <a:endParaRPr lang="fi-FI"/>
          </a:p>
        </p:txBody>
      </p:sp>
      <p:sp>
        <p:nvSpPr>
          <p:cNvPr id="3" name="Alatunnisteen paikkamerkki 2"/>
          <p:cNvSpPr>
            <a:spLocks noGrp="1"/>
          </p:cNvSpPr>
          <p:nvPr>
            <p:ph type="ftr" sz="quarter" idx="16"/>
          </p:nvPr>
        </p:nvSpPr>
        <p:spPr/>
        <p:txBody>
          <a:bodyPr/>
          <a:lstStyle/>
          <a:p>
            <a:r>
              <a:rPr lang="fi-FI" altLang="fi-FI" smtClean="0"/>
              <a:t>Markkinoiden juridinen toimintaympäristö Kalvot 7</a:t>
            </a:r>
            <a:endParaRPr lang="fi-FI" altLang="fi-FI"/>
          </a:p>
        </p:txBody>
      </p:sp>
      <p:sp>
        <p:nvSpPr>
          <p:cNvPr id="4" name="Dian numeron paikkamerkki 3"/>
          <p:cNvSpPr>
            <a:spLocks noGrp="1"/>
          </p:cNvSpPr>
          <p:nvPr>
            <p:ph type="sldNum" sz="quarter" idx="17"/>
          </p:nvPr>
        </p:nvSpPr>
        <p:spPr/>
        <p:txBody>
          <a:bodyPr/>
          <a:lstStyle/>
          <a:p>
            <a:fld id="{0D1C5487-38D3-4641-BF0D-6BE5B986F61F}" type="slidenum">
              <a:rPr lang="fi-FI" altLang="fi-FI"/>
              <a:pPr/>
              <a:t>13</a:t>
            </a:fld>
            <a:endParaRPr lang="fi-FI" altLang="fi-FI"/>
          </a:p>
        </p:txBody>
      </p:sp>
      <p:pic>
        <p:nvPicPr>
          <p:cNvPr id="27652" name="Picture 4" descr="scan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30188"/>
            <a:ext cx="7921625" cy="731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249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a:p>
        </p:txBody>
      </p:sp>
      <p:sp>
        <p:nvSpPr>
          <p:cNvPr id="5" name="Content Placeholder 4"/>
          <p:cNvSpPr>
            <a:spLocks noGrp="1"/>
          </p:cNvSpPr>
          <p:nvPr>
            <p:ph sz="quarter" idx="14"/>
          </p:nvPr>
        </p:nvSpPr>
        <p:spPr/>
        <p:txBody>
          <a:bodyPr/>
          <a:lstStyle/>
          <a:p>
            <a:endParaRPr lang="fi-FI"/>
          </a:p>
        </p:txBody>
      </p:sp>
      <p:sp>
        <p:nvSpPr>
          <p:cNvPr id="3" name="Alatunnisteen paikkamerkki 2"/>
          <p:cNvSpPr>
            <a:spLocks noGrp="1"/>
          </p:cNvSpPr>
          <p:nvPr>
            <p:ph type="ftr" sz="quarter" idx="16"/>
          </p:nvPr>
        </p:nvSpPr>
        <p:spPr/>
        <p:txBody>
          <a:bodyPr/>
          <a:lstStyle/>
          <a:p>
            <a:r>
              <a:rPr lang="fi-FI" altLang="fi-FI" smtClean="0"/>
              <a:t>Markkinoiden juridinen toimintaympäristö Kalvot 7</a:t>
            </a:r>
            <a:endParaRPr lang="fi-FI" altLang="fi-FI"/>
          </a:p>
        </p:txBody>
      </p:sp>
      <p:sp>
        <p:nvSpPr>
          <p:cNvPr id="4" name="Dian numeron paikkamerkki 3"/>
          <p:cNvSpPr>
            <a:spLocks noGrp="1"/>
          </p:cNvSpPr>
          <p:nvPr>
            <p:ph type="sldNum" sz="quarter" idx="17"/>
          </p:nvPr>
        </p:nvSpPr>
        <p:spPr/>
        <p:txBody>
          <a:bodyPr/>
          <a:lstStyle/>
          <a:p>
            <a:fld id="{069064D1-C57B-470E-BB65-E700FAB0B6B3}" type="slidenum">
              <a:rPr lang="fi-FI" altLang="fi-FI"/>
              <a:pPr/>
              <a:t>14</a:t>
            </a:fld>
            <a:endParaRPr lang="fi-FI" altLang="fi-FI"/>
          </a:p>
        </p:txBody>
      </p:sp>
      <p:pic>
        <p:nvPicPr>
          <p:cNvPr id="28676" name="Picture 4" descr="scan0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92088"/>
            <a:ext cx="7921625" cy="724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510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a:p>
        </p:txBody>
      </p:sp>
      <p:sp>
        <p:nvSpPr>
          <p:cNvPr id="5" name="Content Placeholder 4"/>
          <p:cNvSpPr>
            <a:spLocks noGrp="1"/>
          </p:cNvSpPr>
          <p:nvPr>
            <p:ph sz="quarter" idx="14"/>
          </p:nvPr>
        </p:nvSpPr>
        <p:spPr/>
        <p:txBody>
          <a:bodyPr/>
          <a:lstStyle/>
          <a:p>
            <a:endParaRPr lang="fi-FI"/>
          </a:p>
        </p:txBody>
      </p:sp>
      <p:sp>
        <p:nvSpPr>
          <p:cNvPr id="3" name="Alatunnisteen paikkamerkki 2"/>
          <p:cNvSpPr>
            <a:spLocks noGrp="1"/>
          </p:cNvSpPr>
          <p:nvPr>
            <p:ph type="ftr" sz="quarter" idx="16"/>
          </p:nvPr>
        </p:nvSpPr>
        <p:spPr/>
        <p:txBody>
          <a:bodyPr/>
          <a:lstStyle/>
          <a:p>
            <a:r>
              <a:rPr lang="fi-FI" altLang="fi-FI" smtClean="0"/>
              <a:t>Markkinoiden juridinen toimintaympäristö Kalvot 7</a:t>
            </a:r>
            <a:endParaRPr lang="fi-FI" altLang="fi-FI"/>
          </a:p>
        </p:txBody>
      </p:sp>
      <p:sp>
        <p:nvSpPr>
          <p:cNvPr id="4" name="Dian numeron paikkamerkki 3"/>
          <p:cNvSpPr>
            <a:spLocks noGrp="1"/>
          </p:cNvSpPr>
          <p:nvPr>
            <p:ph type="sldNum" sz="quarter" idx="17"/>
          </p:nvPr>
        </p:nvSpPr>
        <p:spPr/>
        <p:txBody>
          <a:bodyPr/>
          <a:lstStyle/>
          <a:p>
            <a:fld id="{2BABE816-2C4C-494E-A0AD-E0FA5DFBD6E1}" type="slidenum">
              <a:rPr lang="fi-FI" altLang="fi-FI"/>
              <a:pPr/>
              <a:t>15</a:t>
            </a:fld>
            <a:endParaRPr lang="fi-FI" altLang="fi-FI"/>
          </a:p>
        </p:txBody>
      </p:sp>
      <p:pic>
        <p:nvPicPr>
          <p:cNvPr id="29700" name="Picture 4" descr="scan0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0"/>
            <a:ext cx="7921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733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a:p>
        </p:txBody>
      </p:sp>
      <p:sp>
        <p:nvSpPr>
          <p:cNvPr id="5" name="Content Placeholder 4"/>
          <p:cNvSpPr>
            <a:spLocks noGrp="1"/>
          </p:cNvSpPr>
          <p:nvPr>
            <p:ph sz="quarter" idx="14"/>
          </p:nvPr>
        </p:nvSpPr>
        <p:spPr/>
        <p:txBody>
          <a:bodyPr/>
          <a:lstStyle/>
          <a:p>
            <a:endParaRPr lang="fi-FI"/>
          </a:p>
        </p:txBody>
      </p:sp>
      <p:sp>
        <p:nvSpPr>
          <p:cNvPr id="3" name="Alatunnisteen paikkamerkki 2"/>
          <p:cNvSpPr>
            <a:spLocks noGrp="1"/>
          </p:cNvSpPr>
          <p:nvPr>
            <p:ph type="ftr" sz="quarter" idx="16"/>
          </p:nvPr>
        </p:nvSpPr>
        <p:spPr/>
        <p:txBody>
          <a:bodyPr/>
          <a:lstStyle/>
          <a:p>
            <a:r>
              <a:rPr lang="fi-FI" altLang="fi-FI" smtClean="0"/>
              <a:t>Markkinoiden juridinen toimintaympäristö Kalvot 7</a:t>
            </a:r>
            <a:endParaRPr lang="fi-FI" altLang="fi-FI"/>
          </a:p>
        </p:txBody>
      </p:sp>
      <p:sp>
        <p:nvSpPr>
          <p:cNvPr id="4" name="Dian numeron paikkamerkki 3"/>
          <p:cNvSpPr>
            <a:spLocks noGrp="1"/>
          </p:cNvSpPr>
          <p:nvPr>
            <p:ph type="sldNum" sz="quarter" idx="17"/>
          </p:nvPr>
        </p:nvSpPr>
        <p:spPr/>
        <p:txBody>
          <a:bodyPr/>
          <a:lstStyle/>
          <a:p>
            <a:fld id="{40AEAC16-14DA-48C2-9575-324B8F15C91C}" type="slidenum">
              <a:rPr lang="fi-FI" altLang="fi-FI"/>
              <a:pPr/>
              <a:t>16</a:t>
            </a:fld>
            <a:endParaRPr lang="fi-FI" altLang="fi-FI"/>
          </a:p>
        </p:txBody>
      </p:sp>
      <p:pic>
        <p:nvPicPr>
          <p:cNvPr id="30724" name="Picture 4" descr="scan0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209550"/>
            <a:ext cx="9761538" cy="727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85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a:p>
        </p:txBody>
      </p:sp>
      <p:sp>
        <p:nvSpPr>
          <p:cNvPr id="5" name="Content Placeholder 4"/>
          <p:cNvSpPr>
            <a:spLocks noGrp="1"/>
          </p:cNvSpPr>
          <p:nvPr>
            <p:ph sz="quarter" idx="14"/>
          </p:nvPr>
        </p:nvSpPr>
        <p:spPr/>
        <p:txBody>
          <a:bodyPr/>
          <a:lstStyle/>
          <a:p>
            <a:endParaRPr lang="fi-FI"/>
          </a:p>
        </p:txBody>
      </p:sp>
      <p:sp>
        <p:nvSpPr>
          <p:cNvPr id="3" name="Alatunnisteen paikkamerkki 2"/>
          <p:cNvSpPr>
            <a:spLocks noGrp="1"/>
          </p:cNvSpPr>
          <p:nvPr>
            <p:ph type="ftr" sz="quarter" idx="16"/>
          </p:nvPr>
        </p:nvSpPr>
        <p:spPr/>
        <p:txBody>
          <a:bodyPr/>
          <a:lstStyle/>
          <a:p>
            <a:r>
              <a:rPr lang="fi-FI" altLang="fi-FI" smtClean="0"/>
              <a:t>Markkinoiden juridinen toimintaympäristö Kalvot 7</a:t>
            </a:r>
            <a:endParaRPr lang="fi-FI" altLang="fi-FI"/>
          </a:p>
        </p:txBody>
      </p:sp>
      <p:sp>
        <p:nvSpPr>
          <p:cNvPr id="4" name="Dian numeron paikkamerkki 3"/>
          <p:cNvSpPr>
            <a:spLocks noGrp="1"/>
          </p:cNvSpPr>
          <p:nvPr>
            <p:ph type="sldNum" sz="quarter" idx="17"/>
          </p:nvPr>
        </p:nvSpPr>
        <p:spPr/>
        <p:txBody>
          <a:bodyPr/>
          <a:lstStyle/>
          <a:p>
            <a:fld id="{5A6ED854-4ED8-49AB-AF7A-021E41EDE4BC}" type="slidenum">
              <a:rPr lang="fi-FI" altLang="fi-FI"/>
              <a:pPr/>
              <a:t>17</a:t>
            </a:fld>
            <a:endParaRPr lang="fi-FI" altLang="fi-FI"/>
          </a:p>
        </p:txBody>
      </p:sp>
      <p:pic>
        <p:nvPicPr>
          <p:cNvPr id="31748" name="Picture 4" descr="scan0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5888"/>
            <a:ext cx="7993063" cy="709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894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pPr algn="ctr"/>
            <a:r>
              <a:rPr lang="fi-FI" dirty="0" smtClean="0"/>
              <a:t>International (and British) </a:t>
            </a:r>
            <a:r>
              <a:rPr lang="fi-FI" dirty="0" err="1" smtClean="0"/>
              <a:t>Contract</a:t>
            </a:r>
            <a:r>
              <a:rPr lang="fi-FI" dirty="0" smtClean="0"/>
              <a:t> </a:t>
            </a:r>
            <a:r>
              <a:rPr lang="fi-FI" dirty="0" err="1" smtClean="0"/>
              <a:t>Law</a:t>
            </a:r>
            <a:r>
              <a:rPr lang="fi-FI" dirty="0" smtClean="0"/>
              <a:t> vs. </a:t>
            </a:r>
            <a:r>
              <a:rPr lang="fi-FI" dirty="0" err="1" smtClean="0"/>
              <a:t>Nordic</a:t>
            </a:r>
            <a:r>
              <a:rPr lang="fi-FI" dirty="0" smtClean="0"/>
              <a:t> </a:t>
            </a:r>
            <a:r>
              <a:rPr lang="fi-FI" dirty="0" err="1" smtClean="0"/>
              <a:t>Contract</a:t>
            </a:r>
            <a:r>
              <a:rPr lang="fi-FI" dirty="0" smtClean="0"/>
              <a:t> </a:t>
            </a:r>
            <a:r>
              <a:rPr lang="fi-FI" dirty="0" err="1" smtClean="0"/>
              <a:t>Laws</a:t>
            </a:r>
            <a:r>
              <a:rPr lang="fi-FI" dirty="0" smtClean="0"/>
              <a:t> </a:t>
            </a:r>
            <a:endParaRPr lang="fi-FI" dirty="0"/>
          </a:p>
        </p:txBody>
      </p:sp>
      <p:graphicFrame>
        <p:nvGraphicFramePr>
          <p:cNvPr id="6" name="Sisällön paikkamerkki 5"/>
          <p:cNvGraphicFramePr>
            <a:graphicFrameLocks noGrp="1"/>
          </p:cNvGraphicFramePr>
          <p:nvPr>
            <p:ph sz="quarter" idx="14"/>
            <p:extLst>
              <p:ext uri="{D42A27DB-BD31-4B8C-83A1-F6EECF244321}">
                <p14:modId xmlns:p14="http://schemas.microsoft.com/office/powerpoint/2010/main" val="2144817272"/>
              </p:ext>
            </p:extLst>
          </p:nvPr>
        </p:nvGraphicFramePr>
        <p:xfrm>
          <a:off x="539750" y="1685925"/>
          <a:ext cx="8085138" cy="3830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p:cNvSpPr>
            <a:spLocks noGrp="1"/>
          </p:cNvSpPr>
          <p:nvPr>
            <p:ph type="ftr" sz="quarter" idx="16"/>
          </p:nvPr>
        </p:nvSpPr>
        <p:spPr/>
        <p:txBody>
          <a:bodyPr/>
          <a:lstStyle/>
          <a:p>
            <a:pPr>
              <a:defRPr/>
            </a:pPr>
            <a:r>
              <a:rPr lang="fi-FI" smtClean="0"/>
              <a:t>Markkinoiden juridinen toimintaympäristö Kalvot 7</a:t>
            </a:r>
            <a:endParaRPr lang="en-US"/>
          </a:p>
        </p:txBody>
      </p:sp>
      <p:sp>
        <p:nvSpPr>
          <p:cNvPr id="5" name="Dian numeron paikkamerkki 4"/>
          <p:cNvSpPr>
            <a:spLocks noGrp="1"/>
          </p:cNvSpPr>
          <p:nvPr>
            <p:ph type="sldNum" sz="quarter" idx="17"/>
          </p:nvPr>
        </p:nvSpPr>
        <p:spPr/>
        <p:txBody>
          <a:bodyPr/>
          <a:lstStyle/>
          <a:p>
            <a:pPr>
              <a:defRPr/>
            </a:pPr>
            <a:fld id="{21B87DBA-A75E-4BFA-81E6-B05D8B06203C}" type="slidenum">
              <a:rPr lang="en-US" smtClean="0"/>
              <a:pPr>
                <a:defRPr/>
              </a:pPr>
              <a:t>2</a:t>
            </a:fld>
            <a:endParaRPr lang="en-US"/>
          </a:p>
        </p:txBody>
      </p:sp>
    </p:spTree>
    <p:extLst>
      <p:ext uri="{BB962C8B-B14F-4D97-AF65-F5344CB8AC3E}">
        <p14:creationId xmlns:p14="http://schemas.microsoft.com/office/powerpoint/2010/main" val="70176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C6A0D681-22BD-455B-9B74-1FF350F84B2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DEC74E7-B9AD-46E1-86FA-277F8DCB85D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A0298881-4E5C-403D-AF44-A365C508251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08BEF469-8073-4917-8FC1-E14676E883E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pPr algn="ctr"/>
            <a:r>
              <a:rPr lang="fi-FI" dirty="0" err="1" smtClean="0"/>
              <a:t>Revocation</a:t>
            </a:r>
            <a:r>
              <a:rPr lang="fi-FI" dirty="0" smtClean="0"/>
              <a:t> (</a:t>
            </a:r>
            <a:r>
              <a:rPr lang="fi-FI" dirty="0" err="1" smtClean="0"/>
              <a:t>Withdrawal</a:t>
            </a:r>
            <a:r>
              <a:rPr lang="fi-FI" dirty="0" smtClean="0"/>
              <a:t>) of </a:t>
            </a:r>
            <a:r>
              <a:rPr lang="fi-FI" dirty="0" err="1" smtClean="0"/>
              <a:t>Offer</a:t>
            </a:r>
            <a:r>
              <a:rPr lang="fi-FI" dirty="0" smtClean="0"/>
              <a:t> </a:t>
            </a:r>
            <a:r>
              <a:rPr lang="fi-FI" dirty="0" err="1" smtClean="0"/>
              <a:t>or</a:t>
            </a:r>
            <a:r>
              <a:rPr lang="fi-FI" dirty="0" smtClean="0"/>
              <a:t> </a:t>
            </a:r>
            <a:r>
              <a:rPr lang="fi-FI" dirty="0" err="1" smtClean="0"/>
              <a:t>Acceptance</a:t>
            </a:r>
            <a:r>
              <a:rPr lang="fi-FI" dirty="0"/>
              <a:t> </a:t>
            </a:r>
            <a:r>
              <a:rPr lang="fi-FI" dirty="0" smtClean="0"/>
              <a:t>(FI) </a:t>
            </a:r>
            <a:endParaRPr lang="fi-FI" dirty="0"/>
          </a:p>
        </p:txBody>
      </p:sp>
      <p:graphicFrame>
        <p:nvGraphicFramePr>
          <p:cNvPr id="6" name="Sisällön paikkamerkki 5"/>
          <p:cNvGraphicFramePr>
            <a:graphicFrameLocks noGrp="1"/>
          </p:cNvGraphicFramePr>
          <p:nvPr>
            <p:ph sz="quarter" idx="14"/>
            <p:extLst>
              <p:ext uri="{D42A27DB-BD31-4B8C-83A1-F6EECF244321}">
                <p14:modId xmlns:p14="http://schemas.microsoft.com/office/powerpoint/2010/main" val="629022289"/>
              </p:ext>
            </p:extLst>
          </p:nvPr>
        </p:nvGraphicFramePr>
        <p:xfrm>
          <a:off x="539750" y="1685925"/>
          <a:ext cx="8085138" cy="3830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p:cNvSpPr>
            <a:spLocks noGrp="1"/>
          </p:cNvSpPr>
          <p:nvPr>
            <p:ph type="ftr" sz="quarter" idx="16"/>
          </p:nvPr>
        </p:nvSpPr>
        <p:spPr/>
        <p:txBody>
          <a:bodyPr/>
          <a:lstStyle/>
          <a:p>
            <a:pPr>
              <a:defRPr/>
            </a:pPr>
            <a:r>
              <a:rPr lang="fi-FI" smtClean="0"/>
              <a:t>Markkinoiden juridinen toimintaympäristö Kalvot 7</a:t>
            </a:r>
            <a:endParaRPr lang="en-US"/>
          </a:p>
        </p:txBody>
      </p:sp>
      <p:sp>
        <p:nvSpPr>
          <p:cNvPr id="5" name="Dian numeron paikkamerkki 4"/>
          <p:cNvSpPr>
            <a:spLocks noGrp="1"/>
          </p:cNvSpPr>
          <p:nvPr>
            <p:ph type="sldNum" sz="quarter" idx="17"/>
          </p:nvPr>
        </p:nvSpPr>
        <p:spPr/>
        <p:txBody>
          <a:bodyPr/>
          <a:lstStyle/>
          <a:p>
            <a:pPr>
              <a:defRPr/>
            </a:pPr>
            <a:fld id="{21B87DBA-A75E-4BFA-81E6-B05D8B06203C}" type="slidenum">
              <a:rPr lang="en-US" smtClean="0"/>
              <a:pPr>
                <a:defRPr/>
              </a:pPr>
              <a:t>3</a:t>
            </a:fld>
            <a:endParaRPr lang="en-US"/>
          </a:p>
        </p:txBody>
      </p:sp>
    </p:spTree>
    <p:extLst>
      <p:ext uri="{BB962C8B-B14F-4D97-AF65-F5344CB8AC3E}">
        <p14:creationId xmlns:p14="http://schemas.microsoft.com/office/powerpoint/2010/main" val="280574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pPr algn="ctr"/>
            <a:r>
              <a:rPr lang="en-US" dirty="0"/>
              <a:t>Withdrawal of </a:t>
            </a:r>
            <a:r>
              <a:rPr lang="en-US" dirty="0" smtClean="0"/>
              <a:t>Offer, International (</a:t>
            </a:r>
            <a:r>
              <a:rPr lang="en-US" dirty="0" err="1" smtClean="0"/>
              <a:t>Unidroit</a:t>
            </a:r>
            <a:r>
              <a:rPr lang="en-US" dirty="0" smtClean="0"/>
              <a:t> Principles) </a:t>
            </a:r>
            <a:endParaRPr lang="fi-FI" dirty="0"/>
          </a:p>
        </p:txBody>
      </p:sp>
      <p:sp>
        <p:nvSpPr>
          <p:cNvPr id="4" name="Alatunnisteen paikkamerkki 3"/>
          <p:cNvSpPr>
            <a:spLocks noGrp="1"/>
          </p:cNvSpPr>
          <p:nvPr>
            <p:ph type="ftr" sz="quarter" idx="16"/>
          </p:nvPr>
        </p:nvSpPr>
        <p:spPr/>
        <p:txBody>
          <a:bodyPr/>
          <a:lstStyle/>
          <a:p>
            <a:pPr>
              <a:defRPr/>
            </a:pPr>
            <a:r>
              <a:rPr lang="fi-FI" smtClean="0"/>
              <a:t>Markkinoiden juridinen toimintaympäristö Kalvot 7</a:t>
            </a:r>
            <a:endParaRPr lang="en-US"/>
          </a:p>
        </p:txBody>
      </p:sp>
      <p:sp>
        <p:nvSpPr>
          <p:cNvPr id="5" name="Dian numeron paikkamerkki 4"/>
          <p:cNvSpPr>
            <a:spLocks noGrp="1"/>
          </p:cNvSpPr>
          <p:nvPr>
            <p:ph type="sldNum" sz="quarter" idx="17"/>
          </p:nvPr>
        </p:nvSpPr>
        <p:spPr/>
        <p:txBody>
          <a:bodyPr/>
          <a:lstStyle/>
          <a:p>
            <a:pPr>
              <a:defRPr/>
            </a:pPr>
            <a:fld id="{21B87DBA-A75E-4BFA-81E6-B05D8B06203C}" type="slidenum">
              <a:rPr lang="en-US" smtClean="0"/>
              <a:pPr>
                <a:defRPr/>
              </a:pPr>
              <a:t>4</a:t>
            </a:fld>
            <a:endParaRPr lang="en-US"/>
          </a:p>
        </p:txBody>
      </p:sp>
      <p:graphicFrame>
        <p:nvGraphicFramePr>
          <p:cNvPr id="7" name="Content Placeholder 6"/>
          <p:cNvGraphicFramePr>
            <a:graphicFrameLocks noGrp="1"/>
          </p:cNvGraphicFramePr>
          <p:nvPr>
            <p:ph sz="quarter" idx="14"/>
            <p:extLst>
              <p:ext uri="{D42A27DB-BD31-4B8C-83A1-F6EECF244321}">
                <p14:modId xmlns:p14="http://schemas.microsoft.com/office/powerpoint/2010/main" val="706352479"/>
              </p:ext>
            </p:extLst>
          </p:nvPr>
        </p:nvGraphicFramePr>
        <p:xfrm>
          <a:off x="540002" y="1685677"/>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644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A4DCECCE-6E26-4F82-82EA-CE5623FA792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3A6B413C-3087-421F-84BB-E746F125267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B79C10A7-6557-4319-9177-25BD3C6D4BD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3E25D523-5136-4FC0-AB73-A1B10AE5F73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36CE1930-710E-493A-A860-CED68E9B40F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D9BC68E0-7686-4E89-9528-D9AD525128B8}"/>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6183EA49-74F6-437C-94C7-B37C52B88D1F}"/>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B0941056-5048-4358-9646-F6451C5D4F7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F1899F19-C6E9-4474-A9F5-7FA49DA9AD1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346C3D74-D2AD-40F1-A3E5-77637C0D0FB5}"/>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graphicEl>
                                              <a:dgm id="{09EE8D5A-D23C-4190-8427-9865FC20606F}"/>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921947A4-B000-48A2-9E1A-C1D73509882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pPr algn="ctr"/>
            <a:r>
              <a:rPr lang="en-US" dirty="0"/>
              <a:t>Revocation of Offer</a:t>
            </a:r>
            <a:endParaRPr lang="fi-FI" dirty="0"/>
          </a:p>
        </p:txBody>
      </p:sp>
      <p:sp>
        <p:nvSpPr>
          <p:cNvPr id="4" name="Alatunnisteen paikkamerkki 3"/>
          <p:cNvSpPr>
            <a:spLocks noGrp="1"/>
          </p:cNvSpPr>
          <p:nvPr>
            <p:ph type="ftr" sz="quarter" idx="16"/>
          </p:nvPr>
        </p:nvSpPr>
        <p:spPr/>
        <p:txBody>
          <a:bodyPr/>
          <a:lstStyle/>
          <a:p>
            <a:pPr>
              <a:defRPr/>
            </a:pPr>
            <a:r>
              <a:rPr lang="fi-FI" smtClean="0"/>
              <a:t>Markkinoiden juridinen toimintaympäristö Kalvot 7</a:t>
            </a:r>
            <a:endParaRPr lang="en-US"/>
          </a:p>
        </p:txBody>
      </p:sp>
      <p:sp>
        <p:nvSpPr>
          <p:cNvPr id="5" name="Dian numeron paikkamerkki 4"/>
          <p:cNvSpPr>
            <a:spLocks noGrp="1"/>
          </p:cNvSpPr>
          <p:nvPr>
            <p:ph type="sldNum" sz="quarter" idx="17"/>
          </p:nvPr>
        </p:nvSpPr>
        <p:spPr/>
        <p:txBody>
          <a:bodyPr/>
          <a:lstStyle/>
          <a:p>
            <a:pPr>
              <a:defRPr/>
            </a:pPr>
            <a:fld id="{21B87DBA-A75E-4BFA-81E6-B05D8B06203C}" type="slidenum">
              <a:rPr lang="en-US" smtClean="0"/>
              <a:pPr>
                <a:defRPr/>
              </a:pPr>
              <a:t>5</a:t>
            </a:fld>
            <a:endParaRPr lang="en-US"/>
          </a:p>
        </p:txBody>
      </p:sp>
      <p:graphicFrame>
        <p:nvGraphicFramePr>
          <p:cNvPr id="7" name="Content Placeholder 6"/>
          <p:cNvGraphicFramePr>
            <a:graphicFrameLocks noGrp="1"/>
          </p:cNvGraphicFramePr>
          <p:nvPr>
            <p:ph sz="quarter" idx="14"/>
            <p:extLst>
              <p:ext uri="{D42A27DB-BD31-4B8C-83A1-F6EECF244321}">
                <p14:modId xmlns:p14="http://schemas.microsoft.com/office/powerpoint/2010/main" val="2708002893"/>
              </p:ext>
            </p:extLst>
          </p:nvPr>
        </p:nvGraphicFramePr>
        <p:xfrm>
          <a:off x="540002" y="1685677"/>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089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18741FC-BCED-4079-B0BE-2DEA948C7F2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C6835198-A5D6-411E-8F59-5034362EC43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18C80D7B-5E5A-4D96-A557-960357465B2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003E962A-9AED-4106-9CA4-09E28BCA3A8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C5683ED2-AAF5-4F2D-8A14-3F1FF3BFAD7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C0E7A7AE-F6CA-4621-BE09-9CF5B059E99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85670EF3-68F0-46E7-9A06-DE6E30D67AC1}"/>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A468E171-C8A0-48EC-8C45-9792898909B0}"/>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095002BA-6782-493F-9FF1-8AF4EAE5B14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ctrTitle"/>
          </p:nvPr>
        </p:nvSpPr>
        <p:spPr/>
        <p:txBody>
          <a:bodyPr/>
          <a:lstStyle/>
          <a:p>
            <a:pPr algn="ctr"/>
            <a:r>
              <a:rPr lang="en-US" altLang="fi-FI" dirty="0"/>
              <a:t>“Entire agreement” </a:t>
            </a:r>
            <a:r>
              <a:rPr lang="en-US" altLang="fi-FI" dirty="0" smtClean="0"/>
              <a:t>I</a:t>
            </a:r>
            <a:endParaRPr lang="en-US" altLang="fi-FI"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4164071071"/>
              </p:ext>
            </p:extLst>
          </p:nvPr>
        </p:nvGraphicFramePr>
        <p:xfrm>
          <a:off x="540002" y="1685677"/>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4"/>
          <p:cNvSpPr>
            <a:spLocks noGrp="1"/>
          </p:cNvSpPr>
          <p:nvPr>
            <p:ph type="ftr" sz="quarter" idx="16"/>
          </p:nvPr>
        </p:nvSpPr>
        <p:spPr/>
        <p:txBody>
          <a:bodyPr/>
          <a:lstStyle/>
          <a:p>
            <a:r>
              <a:rPr lang="fi-FI" altLang="fi-FI" smtClean="0"/>
              <a:t>Markkinoiden juridinen toimintaympäristö Kalvot 7</a:t>
            </a:r>
            <a:endParaRPr lang="fi-FI" altLang="fi-FI"/>
          </a:p>
        </p:txBody>
      </p:sp>
      <p:sp>
        <p:nvSpPr>
          <p:cNvPr id="5" name="Dian numeron paikkamerkki 5"/>
          <p:cNvSpPr>
            <a:spLocks noGrp="1"/>
          </p:cNvSpPr>
          <p:nvPr>
            <p:ph type="sldNum" sz="quarter" idx="17"/>
          </p:nvPr>
        </p:nvSpPr>
        <p:spPr/>
        <p:txBody>
          <a:bodyPr/>
          <a:lstStyle/>
          <a:p>
            <a:fld id="{1C14F40E-75D5-4F15-A906-256B93227AFC}" type="slidenum">
              <a:rPr lang="fi-FI" altLang="fi-FI"/>
              <a:pPr/>
              <a:t>6</a:t>
            </a:fld>
            <a:endParaRPr lang="fi-FI" altLang="fi-FI"/>
          </a:p>
        </p:txBody>
      </p:sp>
    </p:spTree>
    <p:extLst>
      <p:ext uri="{BB962C8B-B14F-4D97-AF65-F5344CB8AC3E}">
        <p14:creationId xmlns:p14="http://schemas.microsoft.com/office/powerpoint/2010/main" val="2922448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ctrTitle"/>
          </p:nvPr>
        </p:nvSpPr>
        <p:spPr/>
        <p:txBody>
          <a:bodyPr/>
          <a:lstStyle/>
          <a:p>
            <a:pPr algn="ctr"/>
            <a:r>
              <a:rPr lang="en-US" altLang="fi-FI" dirty="0"/>
              <a:t>“Entire agreement” </a:t>
            </a:r>
            <a:r>
              <a:rPr lang="en-US" altLang="fi-FI" dirty="0" smtClean="0"/>
              <a:t>II</a:t>
            </a:r>
            <a:endParaRPr lang="en-US" altLang="fi-FI" dirty="0"/>
          </a:p>
        </p:txBody>
      </p:sp>
      <p:graphicFrame>
        <p:nvGraphicFramePr>
          <p:cNvPr id="7" name="Content Placeholder 6"/>
          <p:cNvGraphicFramePr>
            <a:graphicFrameLocks noGrp="1"/>
          </p:cNvGraphicFramePr>
          <p:nvPr>
            <p:ph sz="quarter" idx="14"/>
            <p:extLst>
              <p:ext uri="{D42A27DB-BD31-4B8C-83A1-F6EECF244321}">
                <p14:modId xmlns:p14="http://schemas.microsoft.com/office/powerpoint/2010/main" val="2735793674"/>
              </p:ext>
            </p:extLst>
          </p:nvPr>
        </p:nvGraphicFramePr>
        <p:xfrm>
          <a:off x="540002" y="1685677"/>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4"/>
          <p:cNvSpPr>
            <a:spLocks noGrp="1"/>
          </p:cNvSpPr>
          <p:nvPr>
            <p:ph type="ftr" sz="quarter" idx="16"/>
          </p:nvPr>
        </p:nvSpPr>
        <p:spPr/>
        <p:txBody>
          <a:bodyPr/>
          <a:lstStyle/>
          <a:p>
            <a:r>
              <a:rPr lang="fi-FI" altLang="fi-FI" smtClean="0"/>
              <a:t>Markkinoiden juridinen toimintaympäristö Kalvot 7</a:t>
            </a:r>
            <a:endParaRPr lang="fi-FI" altLang="fi-FI"/>
          </a:p>
        </p:txBody>
      </p:sp>
      <p:sp>
        <p:nvSpPr>
          <p:cNvPr id="5" name="Dian numeron paikkamerkki 5"/>
          <p:cNvSpPr>
            <a:spLocks noGrp="1"/>
          </p:cNvSpPr>
          <p:nvPr>
            <p:ph type="sldNum" sz="quarter" idx="17"/>
          </p:nvPr>
        </p:nvSpPr>
        <p:spPr/>
        <p:txBody>
          <a:bodyPr/>
          <a:lstStyle/>
          <a:p>
            <a:fld id="{DC16A1E0-23A4-40FA-B6AC-F54484767D2B}" type="slidenum">
              <a:rPr lang="fi-FI" altLang="fi-FI"/>
              <a:pPr/>
              <a:t>7</a:t>
            </a:fld>
            <a:endParaRPr lang="fi-FI" altLang="fi-FI"/>
          </a:p>
        </p:txBody>
      </p:sp>
      <p:sp>
        <p:nvSpPr>
          <p:cNvPr id="3" name="Rectangle 2"/>
          <p:cNvSpPr/>
          <p:nvPr/>
        </p:nvSpPr>
        <p:spPr>
          <a:xfrm>
            <a:off x="571500" y="1582738"/>
            <a:ext cx="7985125" cy="4135437"/>
          </a:xfrm>
          <a:prstGeom prst="rect">
            <a:avLst/>
          </a:prstGeom>
        </p:spPr>
        <p:txBody>
          <a:bodyPr/>
          <a:lstStyle/>
          <a:p>
            <a:pPr lvl="0" rtl="0">
              <a:buChar char="•"/>
            </a:pPr>
            <a:endParaRPr lang="fi-FI" dirty="0"/>
          </a:p>
        </p:txBody>
      </p:sp>
    </p:spTree>
    <p:extLst>
      <p:ext uri="{BB962C8B-B14F-4D97-AF65-F5344CB8AC3E}">
        <p14:creationId xmlns:p14="http://schemas.microsoft.com/office/powerpoint/2010/main" val="155959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25334EDF-5A6B-44AF-A286-59DC5F5B4B0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2BD95547-E757-46BF-9683-7C94F1CB12F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FC17F6E2-7415-4B9D-9B59-63B12B2FB13A}"/>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33758066-C02A-415F-A919-C48C792B4C9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A2C6423B-0DE7-4E67-9854-FA1B82FC4D0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796217F5-6B06-4AD6-89F1-B7306ECEFFA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pPr algn="ctr"/>
            <a:r>
              <a:rPr lang="fi-FI" sz="2800" dirty="0" smtClean="0"/>
              <a:t>CISG Art. 35 vs. SGA Art. 18</a:t>
            </a:r>
            <a:br>
              <a:rPr lang="fi-FI" sz="2800" dirty="0" smtClean="0"/>
            </a:br>
            <a:r>
              <a:rPr lang="fi-FI" sz="2800" dirty="0" smtClean="0"/>
              <a:t>(</a:t>
            </a:r>
            <a:r>
              <a:rPr lang="fi-FI" sz="2800" dirty="0" err="1" smtClean="0"/>
              <a:t>Ramberg</a:t>
            </a:r>
            <a:r>
              <a:rPr lang="en-US" sz="2800" dirty="0" smtClean="0"/>
              <a:t>, International </a:t>
            </a:r>
            <a:r>
              <a:rPr lang="en-US" sz="2800" dirty="0"/>
              <a:t>Commercial </a:t>
            </a:r>
            <a:r>
              <a:rPr lang="en-US" sz="2800" dirty="0" smtClean="0"/>
              <a:t>Transactions 1998 </a:t>
            </a:r>
            <a:r>
              <a:rPr lang="en-US" sz="2800" dirty="0"/>
              <a:t>p. 18 and </a:t>
            </a:r>
            <a:r>
              <a:rPr lang="en-US" sz="2800" dirty="0" smtClean="0"/>
              <a:t>88) </a:t>
            </a:r>
            <a:endParaRPr lang="fi-FI" sz="2800"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173165863"/>
              </p:ext>
            </p:extLst>
          </p:nvPr>
        </p:nvGraphicFramePr>
        <p:xfrm>
          <a:off x="540002" y="1685677"/>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p:cNvSpPr>
            <a:spLocks noGrp="1"/>
          </p:cNvSpPr>
          <p:nvPr>
            <p:ph type="ftr" sz="quarter" idx="16"/>
          </p:nvPr>
        </p:nvSpPr>
        <p:spPr/>
        <p:txBody>
          <a:bodyPr/>
          <a:lstStyle/>
          <a:p>
            <a:pPr>
              <a:defRPr/>
            </a:pPr>
            <a:r>
              <a:rPr lang="fi-FI" smtClean="0"/>
              <a:t>Markkinoiden juridinen toimintaympäristö Kalvot 7</a:t>
            </a:r>
            <a:endParaRPr lang="en-US"/>
          </a:p>
        </p:txBody>
      </p:sp>
      <p:sp>
        <p:nvSpPr>
          <p:cNvPr id="5" name="Dian numeron paikkamerkki 4"/>
          <p:cNvSpPr>
            <a:spLocks noGrp="1"/>
          </p:cNvSpPr>
          <p:nvPr>
            <p:ph type="sldNum" sz="quarter" idx="17"/>
          </p:nvPr>
        </p:nvSpPr>
        <p:spPr/>
        <p:txBody>
          <a:bodyPr/>
          <a:lstStyle/>
          <a:p>
            <a:pPr>
              <a:defRPr/>
            </a:pPr>
            <a:fld id="{21B87DBA-A75E-4BFA-81E6-B05D8B06203C}" type="slidenum">
              <a:rPr lang="en-US" smtClean="0"/>
              <a:pPr>
                <a:defRPr/>
              </a:pPr>
              <a:t>8</a:t>
            </a:fld>
            <a:endParaRPr lang="en-US"/>
          </a:p>
        </p:txBody>
      </p:sp>
    </p:spTree>
    <p:extLst>
      <p:ext uri="{BB962C8B-B14F-4D97-AF65-F5344CB8AC3E}">
        <p14:creationId xmlns:p14="http://schemas.microsoft.com/office/powerpoint/2010/main" val="411682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3ACB2C38-95B4-455B-BE26-09DC3FCAB92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1F0547F3-984F-42A3-BD38-93DAA35365B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A3D1B858-5141-4719-A8D7-A2F5B8B00F6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9CA3C922-B49E-4AD5-B8F0-2635BDF2F36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pPr algn="ctr"/>
            <a:r>
              <a:rPr lang="fi-FI" dirty="0"/>
              <a:t>CISG Art. 35 vs. SGA Art. </a:t>
            </a:r>
            <a:r>
              <a:rPr lang="fi-FI" dirty="0" smtClean="0"/>
              <a:t>18, </a:t>
            </a:r>
            <a:r>
              <a:rPr lang="fi-FI" dirty="0" err="1" smtClean="0"/>
              <a:t>Entire</a:t>
            </a:r>
            <a:r>
              <a:rPr lang="fi-FI" dirty="0" smtClean="0"/>
              <a:t> </a:t>
            </a:r>
            <a:r>
              <a:rPr lang="fi-FI" dirty="0" err="1" smtClean="0"/>
              <a:t>Agreement</a:t>
            </a:r>
            <a:r>
              <a:rPr lang="fi-FI" dirty="0"/>
              <a:t/>
            </a:r>
            <a:br>
              <a:rPr lang="fi-FI" dirty="0"/>
            </a:br>
            <a:endParaRPr lang="fi-FI"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2640631976"/>
              </p:ext>
            </p:extLst>
          </p:nvPr>
        </p:nvGraphicFramePr>
        <p:xfrm>
          <a:off x="540002" y="1685677"/>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p:cNvSpPr>
            <a:spLocks noGrp="1"/>
          </p:cNvSpPr>
          <p:nvPr>
            <p:ph type="ftr" sz="quarter" idx="16"/>
          </p:nvPr>
        </p:nvSpPr>
        <p:spPr/>
        <p:txBody>
          <a:bodyPr/>
          <a:lstStyle/>
          <a:p>
            <a:pPr>
              <a:defRPr/>
            </a:pPr>
            <a:r>
              <a:rPr lang="fi-FI" smtClean="0"/>
              <a:t>Markkinoiden juridinen toimintaympäristö Kalvot 7</a:t>
            </a:r>
            <a:endParaRPr lang="en-US"/>
          </a:p>
        </p:txBody>
      </p:sp>
      <p:sp>
        <p:nvSpPr>
          <p:cNvPr id="5" name="Dian numeron paikkamerkki 4"/>
          <p:cNvSpPr>
            <a:spLocks noGrp="1"/>
          </p:cNvSpPr>
          <p:nvPr>
            <p:ph type="sldNum" sz="quarter" idx="17"/>
          </p:nvPr>
        </p:nvSpPr>
        <p:spPr/>
        <p:txBody>
          <a:bodyPr/>
          <a:lstStyle/>
          <a:p>
            <a:pPr>
              <a:defRPr/>
            </a:pPr>
            <a:fld id="{21B87DBA-A75E-4BFA-81E6-B05D8B06203C}" type="slidenum">
              <a:rPr lang="en-US" smtClean="0"/>
              <a:pPr>
                <a:defRPr/>
              </a:pPr>
              <a:t>9</a:t>
            </a:fld>
            <a:endParaRPr lang="en-US"/>
          </a:p>
        </p:txBody>
      </p:sp>
    </p:spTree>
    <p:extLst>
      <p:ext uri="{BB962C8B-B14F-4D97-AF65-F5344CB8AC3E}">
        <p14:creationId xmlns:p14="http://schemas.microsoft.com/office/powerpoint/2010/main" val="64009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DB2A6D43-4226-4DD3-812C-4D601867932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9535F89-B47A-4E71-8493-30270869DC2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DE7F3509-9E32-4A99-9319-F61D39EE4A7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43576511-EE0A-4F24-B1A1-BBD2635D058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916F335C-9B89-44BD-8E37-00A71337796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theme/theme1.xml><?xml version="1.0" encoding="utf-8"?>
<a:theme xmlns:a="http://schemas.openxmlformats.org/drawingml/2006/main" name="aalto_economics">
  <a:themeElements>
    <a:clrScheme name="aalto_economics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aalto_econom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rgbClr val="928B81">
                    <a:alpha val="50000"/>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rgbClr val="928B81">
                    <a:alpha val="50000"/>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aalto_economics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953</Words>
  <Application>Microsoft Office PowerPoint</Application>
  <PresentationFormat>Näytössä katseltava diaesitys (4:3)</PresentationFormat>
  <Paragraphs>84</Paragraphs>
  <Slides>17</Slides>
  <Notes>0</Notes>
  <HiddenSlides>0</HiddenSlides>
  <MMClips>0</MMClips>
  <ScaleCrop>false</ScaleCrop>
  <HeadingPairs>
    <vt:vector size="4" baseType="variant">
      <vt:variant>
        <vt:lpstr>Teema</vt:lpstr>
      </vt:variant>
      <vt:variant>
        <vt:i4>2</vt:i4>
      </vt:variant>
      <vt:variant>
        <vt:lpstr>Dian otsikot</vt:lpstr>
      </vt:variant>
      <vt:variant>
        <vt:i4>17</vt:i4>
      </vt:variant>
    </vt:vector>
  </HeadingPairs>
  <TitlesOfParts>
    <vt:vector size="19" baseType="lpstr">
      <vt:lpstr>aalto_economics</vt:lpstr>
      <vt:lpstr>1_Aalto_BIZ_121031</vt:lpstr>
      <vt:lpstr>Markkinoiden juridinen toimintaympäristö Kalvot 5</vt:lpstr>
      <vt:lpstr>International (and British) Contract Law vs. Nordic Contract Laws </vt:lpstr>
      <vt:lpstr>Revocation (Withdrawal) of Offer or Acceptance (FI) </vt:lpstr>
      <vt:lpstr>Withdrawal of Offer, International (Unidroit Principles) </vt:lpstr>
      <vt:lpstr>Revocation of Offer</vt:lpstr>
      <vt:lpstr>“Entire agreement” I</vt:lpstr>
      <vt:lpstr>“Entire agreement” II</vt:lpstr>
      <vt:lpstr>CISG Art. 35 vs. SGA Art. 18 (Ramberg, International Commercial Transactions 1998 p. 18 and 88) </vt:lpstr>
      <vt:lpstr>CISG Art. 35 vs. SGA Art. 18, Entire Agreement </vt:lpstr>
      <vt:lpstr>CISG Art. 35 vs. SGA Art. 18, Entire Agreement, Cont. </vt:lpstr>
      <vt:lpstr>ICC International Sale Contract (Manufactured Goods Intended tor Resale)  B. GENERAL CONDITIONS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Contracts Slide Set 6</dc:title>
  <dc:creator>matti</dc:creator>
  <cp:lastModifiedBy>matti</cp:lastModifiedBy>
  <cp:revision>25</cp:revision>
  <dcterms:created xsi:type="dcterms:W3CDTF">2013-11-05T18:23:57Z</dcterms:created>
  <dcterms:modified xsi:type="dcterms:W3CDTF">2018-01-16T20:16:18Z</dcterms:modified>
</cp:coreProperties>
</file>