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2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22.3.2022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7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22.3.2022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4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22.3.2022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7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22.3.2022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7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22.3.2022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3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22.3.2022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22.3.2022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8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22.3.2022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7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22.3.2022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22.3.2022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3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22.3.2022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4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22.3.2022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0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88933B-CFB2-4662-9CA9-2C1E08385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09EEE1-52DB-4A86-AFCE-CCE90418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0B85-B17B-4879-BC3F-7FED0B1A7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869" y="1994264"/>
            <a:ext cx="6935872" cy="3922755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Suomi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C3236-D0D6-4EBE-B80C-79FE0E24A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1050878"/>
            <a:ext cx="6157951" cy="94338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22.3. klo 12.30</a:t>
            </a:r>
          </a:p>
        </p:txBody>
      </p:sp>
      <p:pic>
        <p:nvPicPr>
          <p:cNvPr id="4" name="Picture 3" descr="Abstrct graphic of red blue smoke">
            <a:extLst>
              <a:ext uri="{FF2B5EF4-FFF2-40B4-BE49-F238E27FC236}">
                <a16:creationId xmlns:a16="http://schemas.microsoft.com/office/drawing/2014/main" id="{A3AE3696-2D49-1F3E-F295-21D422C5E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85" r="11759"/>
          <a:stretch/>
        </p:blipFill>
        <p:spPr>
          <a:xfrm>
            <a:off x="-2573" y="10"/>
            <a:ext cx="4811317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6FE4BA-3BD1-4AB3-A3EB-39FF16D96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D85EF3-E980-4EF9-BF91-C0540D302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61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EAB896-D197-43BB-A9E1-5CFE6E1D3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80" y="712601"/>
            <a:ext cx="4768938" cy="2263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miNÄ TILAAN 2 …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ED41161-5ABD-466B-9722-A2329BD3B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334" y="310949"/>
            <a:ext cx="7543666" cy="592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5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DCB0C8-D96A-42A7-BB99-07B750D0A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8537" cy="6843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F86ABF-01D2-40C0-83CD-688F2EE6601F}"/>
              </a:ext>
            </a:extLst>
          </p:cNvPr>
          <p:cNvSpPr txBox="1"/>
          <p:nvPr/>
        </p:nvSpPr>
        <p:spPr>
          <a:xfrm>
            <a:off x="9225367" y="2174240"/>
            <a:ext cx="2682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MITÄ HÄN TEKEE?</a:t>
            </a:r>
          </a:p>
        </p:txBody>
      </p:sp>
    </p:spTree>
    <p:extLst>
      <p:ext uri="{BB962C8B-B14F-4D97-AF65-F5344CB8AC3E}">
        <p14:creationId xmlns:p14="http://schemas.microsoft.com/office/powerpoint/2010/main" val="6709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771896-6571-41D9-B28A-588013802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30" y="125636"/>
            <a:ext cx="6192610" cy="64501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8CAA7D-D07B-4F8E-ACBA-0AE58020C215}"/>
              </a:ext>
            </a:extLst>
          </p:cNvPr>
          <p:cNvSpPr txBox="1"/>
          <p:nvPr/>
        </p:nvSpPr>
        <p:spPr>
          <a:xfrm>
            <a:off x="7162800" y="1432560"/>
            <a:ext cx="4592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SIVU 53</a:t>
            </a:r>
          </a:p>
          <a:p>
            <a:r>
              <a:rPr lang="en-US" sz="2800" b="1" dirty="0"/>
              <a:t>KAPPALE 3</a:t>
            </a:r>
          </a:p>
        </p:txBody>
      </p:sp>
    </p:spTree>
    <p:extLst>
      <p:ext uri="{BB962C8B-B14F-4D97-AF65-F5344CB8AC3E}">
        <p14:creationId xmlns:p14="http://schemas.microsoft.com/office/powerpoint/2010/main" val="359544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B2394-AE1C-4947-89C3-94F0105D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714375"/>
            <a:ext cx="10177272" cy="5391149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Kirjoita omasta asunnostasi.</a:t>
            </a:r>
            <a:br>
              <a:rPr lang="fi-FI" b="1" dirty="0">
                <a:solidFill>
                  <a:srgbClr val="FF0000"/>
                </a:solidFill>
              </a:rPr>
            </a:br>
            <a:br>
              <a:rPr lang="fi-FI" b="1" dirty="0">
                <a:solidFill>
                  <a:srgbClr val="FF0000"/>
                </a:solidFill>
              </a:rPr>
            </a:br>
            <a:r>
              <a:rPr lang="fi-FI" sz="4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Missä asut? </a:t>
            </a:r>
            <a:br>
              <a:rPr lang="fi-FI" sz="4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i-FI" sz="4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Montako huonetta sinulla on?</a:t>
            </a:r>
            <a:br>
              <a:rPr lang="fi-FI" sz="4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i-FI" sz="4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Onko sinulla keittiö/parveke?</a:t>
            </a:r>
            <a:br>
              <a:rPr lang="fi-FI" sz="4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i-FI" sz="4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Millainen asunto sinulla on?</a:t>
            </a:r>
            <a:br>
              <a:rPr lang="fi-FI" sz="4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i-FI" sz="4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Mitä sinulla on olohuoneessa?</a:t>
            </a:r>
            <a:br>
              <a:rPr lang="fi-FI" sz="4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i-FI" sz="4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Missä huoneessa sinä opiskelet?</a:t>
            </a:r>
            <a:br>
              <a:rPr lang="fi-FI" sz="4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i-FI" sz="4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Mitä näkyy ikkunastasi?</a:t>
            </a:r>
            <a:br>
              <a:rPr lang="fi-FI" sz="4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i-FI" sz="4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Millä pääset kotiin?</a:t>
            </a:r>
            <a:br>
              <a:rPr lang="fi-FI" sz="4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i-FI" sz="4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Mitä palveluita on asuntosi lähellä?</a:t>
            </a:r>
            <a:br>
              <a:rPr lang="fi-FI" sz="4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fi-FI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5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726A1-94EB-487F-BC5D-D7C50F4A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Kertausta</a:t>
            </a:r>
            <a:br>
              <a:rPr lang="en-US" dirty="0"/>
            </a:br>
            <a:r>
              <a:rPr lang="en-US" b="1" dirty="0"/>
              <a:t>Paritehtävät 1, 2, 3 ja 4</a:t>
            </a:r>
            <a:br>
              <a:rPr lang="en-US" b="1" dirty="0"/>
            </a:br>
            <a:r>
              <a:rPr lang="en-US" dirty="0"/>
              <a:t>MyCourses</a:t>
            </a:r>
          </a:p>
        </p:txBody>
      </p:sp>
    </p:spTree>
    <p:extLst>
      <p:ext uri="{BB962C8B-B14F-4D97-AF65-F5344CB8AC3E}">
        <p14:creationId xmlns:p14="http://schemas.microsoft.com/office/powerpoint/2010/main" val="321243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3B649E-96C3-42EC-9436-6F127B9AD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34" y="504806"/>
            <a:ext cx="10928731" cy="981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24D2FE-1494-417B-BE53-A9824F595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34" y="1609635"/>
            <a:ext cx="2778316" cy="493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325203-D589-4EF3-AD51-C4B1D61B3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99" y="260555"/>
            <a:ext cx="2343176" cy="6336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6C4A1D-B89C-4B28-BCFF-896837AA2292}"/>
              </a:ext>
            </a:extLst>
          </p:cNvPr>
          <p:cNvSpPr txBox="1"/>
          <p:nvPr/>
        </p:nvSpPr>
        <p:spPr>
          <a:xfrm>
            <a:off x="4772025" y="1381125"/>
            <a:ext cx="5286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/>
              <a:t>Muodosta kysymys.</a:t>
            </a:r>
          </a:p>
        </p:txBody>
      </p:sp>
    </p:spTree>
    <p:extLst>
      <p:ext uri="{BB962C8B-B14F-4D97-AF65-F5344CB8AC3E}">
        <p14:creationId xmlns:p14="http://schemas.microsoft.com/office/powerpoint/2010/main" val="94157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än hylkäämä lapsi – Ruuhkavuodet.fi">
            <a:extLst>
              <a:ext uri="{FF2B5EF4-FFF2-40B4-BE49-F238E27FC236}">
                <a16:creationId xmlns:a16="http://schemas.microsoft.com/office/drawing/2014/main" id="{FC269E9F-752F-41A9-AB46-85FD3B0E5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2" y="452437"/>
            <a:ext cx="5691187" cy="569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63C412-233F-4AEA-B66C-D96BACF25637}"/>
              </a:ext>
            </a:extLst>
          </p:cNvPr>
          <p:cNvSpPr txBox="1"/>
          <p:nvPr/>
        </p:nvSpPr>
        <p:spPr>
          <a:xfrm>
            <a:off x="7667625" y="1219200"/>
            <a:ext cx="3438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/>
              <a:t>Kerro tästä perheestä.</a:t>
            </a:r>
          </a:p>
        </p:txBody>
      </p:sp>
    </p:spTree>
    <p:extLst>
      <p:ext uri="{BB962C8B-B14F-4D97-AF65-F5344CB8AC3E}">
        <p14:creationId xmlns:p14="http://schemas.microsoft.com/office/powerpoint/2010/main" val="187071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FAA99-9C6E-40E7-A4A4-4B698EF9E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13" y="153549"/>
            <a:ext cx="6652387" cy="63171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33F99E-928A-4D82-A98A-BB92A4C77538}"/>
              </a:ext>
            </a:extLst>
          </p:cNvPr>
          <p:cNvSpPr txBox="1"/>
          <p:nvPr/>
        </p:nvSpPr>
        <p:spPr>
          <a:xfrm>
            <a:off x="9011920" y="161544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Sivu 25</a:t>
            </a:r>
          </a:p>
        </p:txBody>
      </p:sp>
    </p:spTree>
    <p:extLst>
      <p:ext uri="{BB962C8B-B14F-4D97-AF65-F5344CB8AC3E}">
        <p14:creationId xmlns:p14="http://schemas.microsoft.com/office/powerpoint/2010/main" val="85817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EF8986-2AD7-42FE-94D5-A21BF2D61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" y="457200"/>
            <a:ext cx="12190201" cy="58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7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161E-8E63-47E2-97B7-EA7863724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solidFill>
                  <a:srgbClr val="FF0000"/>
                </a:solidFill>
              </a:rPr>
              <a:t>Malli:</a:t>
            </a:r>
            <a:r>
              <a:rPr lang="fi-FI" sz="3200" dirty="0"/>
              <a:t> minä + koti = </a:t>
            </a:r>
            <a:r>
              <a:rPr lang="fi-FI" sz="3200" b="1" dirty="0">
                <a:solidFill>
                  <a:srgbClr val="FF0000"/>
                </a:solidFill>
              </a:rPr>
              <a:t>minun</a:t>
            </a:r>
            <a:r>
              <a:rPr lang="fi-FI" sz="3200" dirty="0"/>
              <a:t> koti</a:t>
            </a:r>
            <a:r>
              <a:rPr lang="fi-FI" sz="3200" b="1" dirty="0">
                <a:solidFill>
                  <a:srgbClr val="FF0000"/>
                </a:solidFill>
              </a:rPr>
              <a:t>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67EA3-1914-48D0-98E6-2F1735D49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4000" dirty="0"/>
              <a:t>MINÄ + YSTÄVÄ</a:t>
            </a:r>
          </a:p>
          <a:p>
            <a:r>
              <a:rPr lang="fi-FI" sz="4000" dirty="0"/>
              <a:t>SINÄ + KOIRA</a:t>
            </a:r>
          </a:p>
          <a:p>
            <a:r>
              <a:rPr lang="fi-FI" sz="4000" dirty="0"/>
              <a:t>HÄN + KAUPUNKI</a:t>
            </a:r>
          </a:p>
          <a:p>
            <a:r>
              <a:rPr lang="fi-FI" sz="4000" dirty="0"/>
              <a:t>ME + PUHELINNUMERO</a:t>
            </a:r>
          </a:p>
          <a:p>
            <a:r>
              <a:rPr lang="fi-FI" sz="4000" dirty="0"/>
              <a:t>TE + NAAPURI</a:t>
            </a:r>
          </a:p>
          <a:p>
            <a:r>
              <a:rPr lang="fi-FI" sz="4000" dirty="0"/>
              <a:t>HE + AUTO</a:t>
            </a:r>
          </a:p>
        </p:txBody>
      </p:sp>
    </p:spTree>
    <p:extLst>
      <p:ext uri="{BB962C8B-B14F-4D97-AF65-F5344CB8AC3E}">
        <p14:creationId xmlns:p14="http://schemas.microsoft.com/office/powerpoint/2010/main" val="1571307478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DarkSeedLeftStep">
      <a:dk1>
        <a:srgbClr val="000000"/>
      </a:dk1>
      <a:lt1>
        <a:srgbClr val="FFFFFF"/>
      </a:lt1>
      <a:dk2>
        <a:srgbClr val="321C1D"/>
      </a:dk2>
      <a:lt2>
        <a:srgbClr val="F0F3F2"/>
      </a:lt2>
      <a:accent1>
        <a:srgbClr val="DF3185"/>
      </a:accent1>
      <a:accent2>
        <a:srgbClr val="CD1FBB"/>
      </a:accent2>
      <a:accent3>
        <a:srgbClr val="A831DF"/>
      </a:accent3>
      <a:accent4>
        <a:srgbClr val="562AD0"/>
      </a:accent4>
      <a:accent5>
        <a:srgbClr val="314ADF"/>
      </a:accent5>
      <a:accent6>
        <a:srgbClr val="1F81CD"/>
      </a:accent6>
      <a:hlink>
        <a:srgbClr val="423FBF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123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 Light</vt:lpstr>
      <vt:lpstr>Univers Condensed Light</vt:lpstr>
      <vt:lpstr>Walbaum Display Light</vt:lpstr>
      <vt:lpstr>AngleLinesVTI</vt:lpstr>
      <vt:lpstr>Suomi 1</vt:lpstr>
      <vt:lpstr>Kirjoita omasta asunnostasi.  Missä asut?  Montako huonetta sinulla on? Onko sinulla keittiö/parveke? Millainen asunto sinulla on? Mitä sinulla on olohuoneessa? Missä huoneessa sinä opiskelet? Mitä näkyy ikkunastasi? Millä pääset kotiin? Mitä palveluita on asuntosi lähellä? </vt:lpstr>
      <vt:lpstr>Kertausta Paritehtävät 1, 2, 3 ja 4 MyCourses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Malli: minä + koti = minun kotini</vt:lpstr>
      <vt:lpstr>miNÄ TILAAN 2 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1</dc:title>
  <dc:creator>Kemppinen Julia</dc:creator>
  <cp:lastModifiedBy>Kemppinen Julia</cp:lastModifiedBy>
  <cp:revision>4</cp:revision>
  <dcterms:created xsi:type="dcterms:W3CDTF">2022-03-22T07:30:11Z</dcterms:created>
  <dcterms:modified xsi:type="dcterms:W3CDTF">2022-03-22T08:01:32Z</dcterms:modified>
</cp:coreProperties>
</file>