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ink/ink1.xml" ContentType="application/inkml+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2" r:id="rId3"/>
    <p:sldMasterId id="2147483686" r:id="rId4"/>
    <p:sldMasterId id="2147483699" r:id="rId5"/>
  </p:sldMasterIdLst>
  <p:notesMasterIdLst>
    <p:notesMasterId r:id="rId33"/>
  </p:notesMasterIdLst>
  <p:sldIdLst>
    <p:sldId id="256" r:id="rId6"/>
    <p:sldId id="282" r:id="rId7"/>
    <p:sldId id="281" r:id="rId8"/>
    <p:sldId id="283" r:id="rId9"/>
    <p:sldId id="349" r:id="rId10"/>
    <p:sldId id="348" r:id="rId11"/>
    <p:sldId id="350" r:id="rId12"/>
    <p:sldId id="285" r:id="rId13"/>
    <p:sldId id="269" r:id="rId14"/>
    <p:sldId id="346" r:id="rId15"/>
    <p:sldId id="347" r:id="rId16"/>
    <p:sldId id="344" r:id="rId17"/>
    <p:sldId id="268" r:id="rId18"/>
    <p:sldId id="264" r:id="rId19"/>
    <p:sldId id="265" r:id="rId20"/>
    <p:sldId id="266" r:id="rId21"/>
    <p:sldId id="262" r:id="rId22"/>
    <p:sldId id="284" r:id="rId23"/>
    <p:sldId id="351" r:id="rId24"/>
    <p:sldId id="258" r:id="rId25"/>
    <p:sldId id="342" r:id="rId26"/>
    <p:sldId id="271" r:id="rId27"/>
    <p:sldId id="270" r:id="rId28"/>
    <p:sldId id="272" r:id="rId29"/>
    <p:sldId id="273" r:id="rId30"/>
    <p:sldId id="274" r:id="rId31"/>
    <p:sldId id="275" r:id="rId3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519E9F4-4822-4104-8F56-9BEE8BA02FD8}">
          <p14:sldIdLst>
            <p14:sldId id="256"/>
            <p14:sldId id="282"/>
            <p14:sldId id="281"/>
            <p14:sldId id="283"/>
            <p14:sldId id="349"/>
            <p14:sldId id="348"/>
            <p14:sldId id="350"/>
            <p14:sldId id="285"/>
          </p14:sldIdLst>
        </p14:section>
        <p14:section name="Untitled Section" id="{81F98018-29EF-4F7C-A5D8-F48E7D3D92A9}">
          <p14:sldIdLst>
            <p14:sldId id="269"/>
            <p14:sldId id="346"/>
            <p14:sldId id="347"/>
            <p14:sldId id="344"/>
            <p14:sldId id="268"/>
            <p14:sldId id="264"/>
            <p14:sldId id="265"/>
            <p14:sldId id="266"/>
            <p14:sldId id="262"/>
            <p14:sldId id="284"/>
            <p14:sldId id="351"/>
            <p14:sldId id="258"/>
            <p14:sldId id="342"/>
            <p14:sldId id="271"/>
            <p14:sldId id="270"/>
            <p14:sldId id="272"/>
            <p14:sldId id="273"/>
            <p14:sldId id="274"/>
            <p14:sldId id="27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5" autoAdjust="0"/>
    <p:restoredTop sz="94660"/>
  </p:normalViewPr>
  <p:slideViewPr>
    <p:cSldViewPr snapToGrid="0">
      <p:cViewPr varScale="1">
        <p:scale>
          <a:sx n="114" d="100"/>
          <a:sy n="114" d="100"/>
        </p:scale>
        <p:origin x="180" y="102"/>
      </p:cViewPr>
      <p:guideLst/>
    </p:cSldViewPr>
  </p:slideViewPr>
  <p:notesTextViewPr>
    <p:cViewPr>
      <p:scale>
        <a:sx n="1" d="1"/>
        <a:sy n="1" d="1"/>
      </p:scale>
      <p:origin x="0" y="0"/>
    </p:cViewPr>
  </p:notesTextViewPr>
  <p:sorterViewPr>
    <p:cViewPr varScale="1">
      <p:scale>
        <a:sx n="100" d="100"/>
        <a:sy n="100" d="100"/>
      </p:scale>
      <p:origin x="0" y="-125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diagrams/_rels/data4.xml.rels><?xml version="1.0" encoding="UTF-8" standalone="yes"?>
<Relationships xmlns="http://schemas.openxmlformats.org/package/2006/relationships"><Relationship Id="rId8" Type="http://schemas.openxmlformats.org/officeDocument/2006/relationships/hyperlink" Target="https://ec.europa.eu/clima/policies/ets_en" TargetMode="External"/><Relationship Id="rId3" Type="http://schemas.openxmlformats.org/officeDocument/2006/relationships/hyperlink" Target="https://eur-lex.europa.eu/legal-content/FI/TXT/HTML/?uri=CELEX:32014L0095&amp;from=EN" TargetMode="External"/><Relationship Id="rId7" Type="http://schemas.openxmlformats.org/officeDocument/2006/relationships/hyperlink" Target="https://eur-lex.europa.eu/legal-content/FI/TXT/?uri=CELEX:32019R2089" TargetMode="External"/><Relationship Id="rId2" Type="http://schemas.openxmlformats.org/officeDocument/2006/relationships/hyperlink" Target="https://www.edilex.fi/eu-lainsaadanto/32020R0852" TargetMode="External"/><Relationship Id="rId1" Type="http://schemas.openxmlformats.org/officeDocument/2006/relationships/hyperlink" Target="https://www.edilex.fi/eu-lainsaadanto/32019R2088" TargetMode="External"/><Relationship Id="rId6" Type="http://schemas.openxmlformats.org/officeDocument/2006/relationships/hyperlink" Target="https://eur-lex.europa.eu/legal-content/FI/TXT/PDF/?uri=CELEX:32016R1011&amp;from=FI" TargetMode="External"/><Relationship Id="rId5" Type="http://schemas.openxmlformats.org/officeDocument/2006/relationships/hyperlink" Target="https://eur-lex.europa.eu/legal-content/FI/TXT/PDF/?uri=CELEX:52019XC0620(01)&amp;from=EN" TargetMode="External"/><Relationship Id="rId4" Type="http://schemas.openxmlformats.org/officeDocument/2006/relationships/hyperlink" Target="https://eur-lex.europa.eu/legal-content/FI/TXT/PDF/?uri=CELEX:52017XC0705(01)&amp;from=EN" TargetMode="External"/></Relationships>
</file>

<file path=ppt/diagrams/_rels/data8.xml.rels><?xml version="1.0" encoding="UTF-8" standalone="yes"?>
<Relationships xmlns="http://schemas.openxmlformats.org/package/2006/relationships"><Relationship Id="rId1" Type="http://schemas.openxmlformats.org/officeDocument/2006/relationships/hyperlink" Target="https://www.edilex.fi/eu-lainsaadanto/32003L0087" TargetMode="External"/></Relationships>
</file>

<file path=ppt/diagrams/_rels/drawing4.xml.rels><?xml version="1.0" encoding="UTF-8" standalone="yes"?>
<Relationships xmlns="http://schemas.openxmlformats.org/package/2006/relationships"><Relationship Id="rId8" Type="http://schemas.openxmlformats.org/officeDocument/2006/relationships/hyperlink" Target="https://ec.europa.eu/clima/policies/ets_en" TargetMode="External"/><Relationship Id="rId3" Type="http://schemas.openxmlformats.org/officeDocument/2006/relationships/hyperlink" Target="https://eur-lex.europa.eu/legal-content/FI/TXT/HTML/?uri=CELEX:32014L0095&amp;from=EN" TargetMode="External"/><Relationship Id="rId7" Type="http://schemas.openxmlformats.org/officeDocument/2006/relationships/hyperlink" Target="https://eur-lex.europa.eu/legal-content/FI/TXT/?uri=CELEX:32019R2089" TargetMode="External"/><Relationship Id="rId2" Type="http://schemas.openxmlformats.org/officeDocument/2006/relationships/hyperlink" Target="https://www.edilex.fi/eu-lainsaadanto/32020R0852" TargetMode="External"/><Relationship Id="rId1" Type="http://schemas.openxmlformats.org/officeDocument/2006/relationships/hyperlink" Target="https://www.edilex.fi/eu-lainsaadanto/32019R2088" TargetMode="External"/><Relationship Id="rId6" Type="http://schemas.openxmlformats.org/officeDocument/2006/relationships/hyperlink" Target="https://eur-lex.europa.eu/legal-content/FI/TXT/PDF/?uri=CELEX:32016R1011&amp;from=FI" TargetMode="External"/><Relationship Id="rId5" Type="http://schemas.openxmlformats.org/officeDocument/2006/relationships/hyperlink" Target="https://eur-lex.europa.eu/legal-content/FI/TXT/PDF/?uri=CELEX:52019XC0620(01)&amp;from=EN" TargetMode="External"/><Relationship Id="rId4" Type="http://schemas.openxmlformats.org/officeDocument/2006/relationships/hyperlink" Target="https://eur-lex.europa.eu/legal-content/FI/TXT/PDF/?uri=CELEX:52017XC0705(01)&amp;from=EN" TargetMode="External"/></Relationships>
</file>

<file path=ppt/diagrams/_rels/drawing8.xml.rels><?xml version="1.0" encoding="UTF-8" standalone="yes"?>
<Relationships xmlns="http://schemas.openxmlformats.org/package/2006/relationships"><Relationship Id="rId1" Type="http://schemas.openxmlformats.org/officeDocument/2006/relationships/hyperlink" Target="https://www.edilex.fi/eu-lainsaadanto/32003L0087"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7B30C0-FA80-46CD-B025-77AB175375A4}"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fi-FI"/>
        </a:p>
      </dgm:t>
    </dgm:pt>
    <dgm:pt modelId="{59421962-D032-4DF2-A353-258C3711D3CE}">
      <dgm:prSet/>
      <dgm:spPr/>
      <dgm:t>
        <a:bodyPr/>
        <a:lstStyle/>
        <a:p>
          <a:r>
            <a:rPr lang="fi-FI" baseline="0" dirty="0"/>
            <a:t>OYL 1:5: Toiminnan tarkoitus</a:t>
          </a:r>
          <a:endParaRPr lang="fi-FI" dirty="0"/>
        </a:p>
      </dgm:t>
    </dgm:pt>
    <dgm:pt modelId="{EE14EDA9-B12C-4A10-BE51-F48801FD04CD}" type="parTrans" cxnId="{DAE6540B-3682-45EC-8E11-B1B528938BD7}">
      <dgm:prSet/>
      <dgm:spPr/>
      <dgm:t>
        <a:bodyPr/>
        <a:lstStyle/>
        <a:p>
          <a:endParaRPr lang="fi-FI"/>
        </a:p>
      </dgm:t>
    </dgm:pt>
    <dgm:pt modelId="{1C6ABE46-2F3D-4FF6-AE3A-12BF82CE8BC0}" type="sibTrans" cxnId="{DAE6540B-3682-45EC-8E11-B1B528938BD7}">
      <dgm:prSet/>
      <dgm:spPr/>
      <dgm:t>
        <a:bodyPr/>
        <a:lstStyle/>
        <a:p>
          <a:endParaRPr lang="fi-FI"/>
        </a:p>
      </dgm:t>
    </dgm:pt>
    <dgm:pt modelId="{AEF672B7-2997-4F6C-94A3-EE545A1CAF62}">
      <dgm:prSet/>
      <dgm:spPr/>
      <dgm:t>
        <a:bodyPr/>
        <a:lstStyle/>
        <a:p>
          <a:r>
            <a:rPr lang="fi-FI" b="0" i="0" dirty="0">
              <a:solidFill>
                <a:srgbClr val="444444"/>
              </a:solidFill>
              <a:effectLst/>
              <a:latin typeface="IntervalSansProRegular"/>
            </a:rPr>
            <a:t>Yhtiön toiminnan tarkoituksena on tuottaa voittoa osakkeenomistajille, jollei yhtiöjärjestyksessä määrätä toisin</a:t>
          </a:r>
          <a:r>
            <a:rPr lang="en-US" baseline="0" dirty="0"/>
            <a:t>. </a:t>
          </a:r>
          <a:endParaRPr lang="fi-FI" dirty="0"/>
        </a:p>
      </dgm:t>
    </dgm:pt>
    <dgm:pt modelId="{92817E1E-7C96-437A-BF00-D2CFC1B3A283}" type="parTrans" cxnId="{5D4ADD05-A954-4D78-A092-AACDD68340D5}">
      <dgm:prSet/>
      <dgm:spPr/>
      <dgm:t>
        <a:bodyPr/>
        <a:lstStyle/>
        <a:p>
          <a:endParaRPr lang="fi-FI"/>
        </a:p>
      </dgm:t>
    </dgm:pt>
    <dgm:pt modelId="{D1CD6D98-FDD7-494B-B400-7AB7DBB0FA06}" type="sibTrans" cxnId="{5D4ADD05-A954-4D78-A092-AACDD68340D5}">
      <dgm:prSet/>
      <dgm:spPr/>
      <dgm:t>
        <a:bodyPr/>
        <a:lstStyle/>
        <a:p>
          <a:endParaRPr lang="fi-FI"/>
        </a:p>
      </dgm:t>
    </dgm:pt>
    <dgm:pt modelId="{65C07D5F-5BE5-4CFB-BFA4-A47AA722C609}">
      <dgm:prSet/>
      <dgm:spPr/>
      <dgm:t>
        <a:bodyPr/>
        <a:lstStyle/>
        <a:p>
          <a:r>
            <a:rPr lang="en-US" baseline="0" dirty="0"/>
            <a:t>OYL 1:8 </a:t>
          </a:r>
          <a:r>
            <a:rPr lang="en-US" baseline="0" dirty="0" err="1"/>
            <a:t>Johdon</a:t>
          </a:r>
          <a:r>
            <a:rPr lang="en-US" baseline="0" dirty="0"/>
            <a:t> </a:t>
          </a:r>
          <a:r>
            <a:rPr lang="en-US" baseline="0" dirty="0" err="1"/>
            <a:t>tehtävä</a:t>
          </a:r>
          <a:endParaRPr lang="fi-FI" dirty="0"/>
        </a:p>
      </dgm:t>
    </dgm:pt>
    <dgm:pt modelId="{50F89222-0B26-44D7-9C61-EC4B631FD645}" type="parTrans" cxnId="{D0468915-2516-4508-8005-48F70F68392D}">
      <dgm:prSet/>
      <dgm:spPr/>
      <dgm:t>
        <a:bodyPr/>
        <a:lstStyle/>
        <a:p>
          <a:endParaRPr lang="fi-FI"/>
        </a:p>
      </dgm:t>
    </dgm:pt>
    <dgm:pt modelId="{C3D5402C-D31D-4A69-8244-4E8D238F7C82}" type="sibTrans" cxnId="{D0468915-2516-4508-8005-48F70F68392D}">
      <dgm:prSet/>
      <dgm:spPr/>
      <dgm:t>
        <a:bodyPr/>
        <a:lstStyle/>
        <a:p>
          <a:endParaRPr lang="fi-FI"/>
        </a:p>
      </dgm:t>
    </dgm:pt>
    <dgm:pt modelId="{639C89C9-4B2A-47AC-9820-3F3574C58479}">
      <dgm:prSet/>
      <dgm:spPr/>
      <dgm:t>
        <a:bodyPr/>
        <a:lstStyle/>
        <a:p>
          <a:r>
            <a:rPr lang="fi-FI" b="0" i="0" dirty="0">
              <a:solidFill>
                <a:srgbClr val="444444"/>
              </a:solidFill>
              <a:effectLst/>
              <a:latin typeface="IntervalSansProRegular"/>
            </a:rPr>
            <a:t>Yhtiön johdon on huolellisesti toimien edistettävä yhtiön etua.</a:t>
          </a:r>
          <a:endParaRPr lang="fi-FI" dirty="0"/>
        </a:p>
      </dgm:t>
    </dgm:pt>
    <dgm:pt modelId="{5E438CEB-B83D-4624-A5DB-63286A8503DA}" type="parTrans" cxnId="{91DAD655-949F-4D6E-8DF6-4AF66FE1C7BB}">
      <dgm:prSet/>
      <dgm:spPr/>
      <dgm:t>
        <a:bodyPr/>
        <a:lstStyle/>
        <a:p>
          <a:endParaRPr lang="fi-FI"/>
        </a:p>
      </dgm:t>
    </dgm:pt>
    <dgm:pt modelId="{43A2F5E6-D45A-491A-B4B3-B0707E6A3D31}" type="sibTrans" cxnId="{91DAD655-949F-4D6E-8DF6-4AF66FE1C7BB}">
      <dgm:prSet/>
      <dgm:spPr/>
      <dgm:t>
        <a:bodyPr/>
        <a:lstStyle/>
        <a:p>
          <a:endParaRPr lang="fi-FI"/>
        </a:p>
      </dgm:t>
    </dgm:pt>
    <dgm:pt modelId="{270E26C3-75EC-4BCA-A74F-F8DA1D69DF1B}">
      <dgm:prSet/>
      <dgm:spPr/>
      <dgm:t>
        <a:bodyPr/>
        <a:lstStyle/>
        <a:p>
          <a:r>
            <a:rPr lang="en-US" baseline="0" dirty="0" err="1"/>
            <a:t>Johdon</a:t>
          </a:r>
          <a:r>
            <a:rPr lang="en-US" baseline="0" dirty="0"/>
            <a:t> </a:t>
          </a:r>
          <a:r>
            <a:rPr lang="en-US" baseline="0" dirty="0" err="1"/>
            <a:t>fidusiaarivelvoitteet</a:t>
          </a:r>
          <a:r>
            <a:rPr lang="en-US" baseline="0" dirty="0"/>
            <a:t>: </a:t>
          </a:r>
          <a:r>
            <a:rPr lang="en-US" baseline="0" dirty="0" err="1"/>
            <a:t>huolellisuus</a:t>
          </a:r>
          <a:r>
            <a:rPr lang="en-US" baseline="0" dirty="0"/>
            <a:t> ja </a:t>
          </a:r>
          <a:r>
            <a:rPr lang="en-US" baseline="0" dirty="0" err="1"/>
            <a:t>lojaliteetti</a:t>
          </a:r>
          <a:endParaRPr lang="fi-FI" dirty="0"/>
        </a:p>
      </dgm:t>
    </dgm:pt>
    <dgm:pt modelId="{95D09ED9-811B-4318-9F94-7A472D275507}" type="parTrans" cxnId="{513E96F4-48E5-4A2D-ABD9-91239A339D54}">
      <dgm:prSet/>
      <dgm:spPr/>
      <dgm:t>
        <a:bodyPr/>
        <a:lstStyle/>
        <a:p>
          <a:endParaRPr lang="fi-FI"/>
        </a:p>
      </dgm:t>
    </dgm:pt>
    <dgm:pt modelId="{DC3EB2F8-9D29-42E9-835F-256AF7B82BC9}" type="sibTrans" cxnId="{513E96F4-48E5-4A2D-ABD9-91239A339D54}">
      <dgm:prSet/>
      <dgm:spPr/>
      <dgm:t>
        <a:bodyPr/>
        <a:lstStyle/>
        <a:p>
          <a:endParaRPr lang="fi-FI"/>
        </a:p>
      </dgm:t>
    </dgm:pt>
    <dgm:pt modelId="{AD76ECCA-23C8-4188-9101-C2A130B6E800}" type="pres">
      <dgm:prSet presAssocID="{237B30C0-FA80-46CD-B025-77AB175375A4}" presName="linear" presStyleCnt="0">
        <dgm:presLayoutVars>
          <dgm:animLvl val="lvl"/>
          <dgm:resizeHandles val="exact"/>
        </dgm:presLayoutVars>
      </dgm:prSet>
      <dgm:spPr/>
    </dgm:pt>
    <dgm:pt modelId="{497DDB2D-3516-4A95-8579-2C00D8CA5E20}" type="pres">
      <dgm:prSet presAssocID="{59421962-D032-4DF2-A353-258C3711D3CE}" presName="parentText" presStyleLbl="node1" presStyleIdx="0" presStyleCnt="3">
        <dgm:presLayoutVars>
          <dgm:chMax val="0"/>
          <dgm:bulletEnabled val="1"/>
        </dgm:presLayoutVars>
      </dgm:prSet>
      <dgm:spPr/>
    </dgm:pt>
    <dgm:pt modelId="{35041FFE-E4D2-44BC-B67B-71F2629470B1}" type="pres">
      <dgm:prSet presAssocID="{59421962-D032-4DF2-A353-258C3711D3CE}" presName="childText" presStyleLbl="revTx" presStyleIdx="0" presStyleCnt="2">
        <dgm:presLayoutVars>
          <dgm:bulletEnabled val="1"/>
        </dgm:presLayoutVars>
      </dgm:prSet>
      <dgm:spPr/>
    </dgm:pt>
    <dgm:pt modelId="{7116D903-CE17-48D4-902C-79A9EC991569}" type="pres">
      <dgm:prSet presAssocID="{65C07D5F-5BE5-4CFB-BFA4-A47AA722C609}" presName="parentText" presStyleLbl="node1" presStyleIdx="1" presStyleCnt="3">
        <dgm:presLayoutVars>
          <dgm:chMax val="0"/>
          <dgm:bulletEnabled val="1"/>
        </dgm:presLayoutVars>
      </dgm:prSet>
      <dgm:spPr/>
    </dgm:pt>
    <dgm:pt modelId="{6C8D9AF4-66CB-45A0-94BD-EF4BCD363905}" type="pres">
      <dgm:prSet presAssocID="{65C07D5F-5BE5-4CFB-BFA4-A47AA722C609}" presName="childText" presStyleLbl="revTx" presStyleIdx="1" presStyleCnt="2">
        <dgm:presLayoutVars>
          <dgm:bulletEnabled val="1"/>
        </dgm:presLayoutVars>
      </dgm:prSet>
      <dgm:spPr/>
    </dgm:pt>
    <dgm:pt modelId="{1894B7ED-7415-406B-9FBB-C5BB7F14E670}" type="pres">
      <dgm:prSet presAssocID="{270E26C3-75EC-4BCA-A74F-F8DA1D69DF1B}" presName="parentText" presStyleLbl="node1" presStyleIdx="2" presStyleCnt="3">
        <dgm:presLayoutVars>
          <dgm:chMax val="0"/>
          <dgm:bulletEnabled val="1"/>
        </dgm:presLayoutVars>
      </dgm:prSet>
      <dgm:spPr/>
    </dgm:pt>
  </dgm:ptLst>
  <dgm:cxnLst>
    <dgm:cxn modelId="{9AF93401-C1D3-4942-BE10-5440EC1A3C79}" type="presOf" srcId="{270E26C3-75EC-4BCA-A74F-F8DA1D69DF1B}" destId="{1894B7ED-7415-406B-9FBB-C5BB7F14E670}" srcOrd="0" destOrd="0" presId="urn:microsoft.com/office/officeart/2005/8/layout/vList2"/>
    <dgm:cxn modelId="{5D4ADD05-A954-4D78-A092-AACDD68340D5}" srcId="{59421962-D032-4DF2-A353-258C3711D3CE}" destId="{AEF672B7-2997-4F6C-94A3-EE545A1CAF62}" srcOrd="0" destOrd="0" parTransId="{92817E1E-7C96-437A-BF00-D2CFC1B3A283}" sibTransId="{D1CD6D98-FDD7-494B-B400-7AB7DBB0FA06}"/>
    <dgm:cxn modelId="{DAE6540B-3682-45EC-8E11-B1B528938BD7}" srcId="{237B30C0-FA80-46CD-B025-77AB175375A4}" destId="{59421962-D032-4DF2-A353-258C3711D3CE}" srcOrd="0" destOrd="0" parTransId="{EE14EDA9-B12C-4A10-BE51-F48801FD04CD}" sibTransId="{1C6ABE46-2F3D-4FF6-AE3A-12BF82CE8BC0}"/>
    <dgm:cxn modelId="{D0468915-2516-4508-8005-48F70F68392D}" srcId="{237B30C0-FA80-46CD-B025-77AB175375A4}" destId="{65C07D5F-5BE5-4CFB-BFA4-A47AA722C609}" srcOrd="1" destOrd="0" parTransId="{50F89222-0B26-44D7-9C61-EC4B631FD645}" sibTransId="{C3D5402C-D31D-4A69-8244-4E8D238F7C82}"/>
    <dgm:cxn modelId="{9D851743-EE63-458B-9BB5-45520FC3800A}" type="presOf" srcId="{65C07D5F-5BE5-4CFB-BFA4-A47AA722C609}" destId="{7116D903-CE17-48D4-902C-79A9EC991569}" srcOrd="0" destOrd="0" presId="urn:microsoft.com/office/officeart/2005/8/layout/vList2"/>
    <dgm:cxn modelId="{423C5743-7C5D-4A1E-85FC-245FC5207159}" type="presOf" srcId="{59421962-D032-4DF2-A353-258C3711D3CE}" destId="{497DDB2D-3516-4A95-8579-2C00D8CA5E20}" srcOrd="0" destOrd="0" presId="urn:microsoft.com/office/officeart/2005/8/layout/vList2"/>
    <dgm:cxn modelId="{C7604064-58F4-4C30-9B25-06A62A7B4E1D}" type="presOf" srcId="{237B30C0-FA80-46CD-B025-77AB175375A4}" destId="{AD76ECCA-23C8-4188-9101-C2A130B6E800}" srcOrd="0" destOrd="0" presId="urn:microsoft.com/office/officeart/2005/8/layout/vList2"/>
    <dgm:cxn modelId="{91DAD655-949F-4D6E-8DF6-4AF66FE1C7BB}" srcId="{65C07D5F-5BE5-4CFB-BFA4-A47AA722C609}" destId="{639C89C9-4B2A-47AC-9820-3F3574C58479}" srcOrd="0" destOrd="0" parTransId="{5E438CEB-B83D-4624-A5DB-63286A8503DA}" sibTransId="{43A2F5E6-D45A-491A-B4B3-B0707E6A3D31}"/>
    <dgm:cxn modelId="{1373EC57-A0BE-48BD-9DB9-ED3A0334F4CC}" type="presOf" srcId="{AEF672B7-2997-4F6C-94A3-EE545A1CAF62}" destId="{35041FFE-E4D2-44BC-B67B-71F2629470B1}" srcOrd="0" destOrd="0" presId="urn:microsoft.com/office/officeart/2005/8/layout/vList2"/>
    <dgm:cxn modelId="{1ED13FD0-F9AA-4254-8C76-360FD18EFD59}" type="presOf" srcId="{639C89C9-4B2A-47AC-9820-3F3574C58479}" destId="{6C8D9AF4-66CB-45A0-94BD-EF4BCD363905}" srcOrd="0" destOrd="0" presId="urn:microsoft.com/office/officeart/2005/8/layout/vList2"/>
    <dgm:cxn modelId="{513E96F4-48E5-4A2D-ABD9-91239A339D54}" srcId="{237B30C0-FA80-46CD-B025-77AB175375A4}" destId="{270E26C3-75EC-4BCA-A74F-F8DA1D69DF1B}" srcOrd="2" destOrd="0" parTransId="{95D09ED9-811B-4318-9F94-7A472D275507}" sibTransId="{DC3EB2F8-9D29-42E9-835F-256AF7B82BC9}"/>
    <dgm:cxn modelId="{8DB555A3-B96E-489C-9035-3A4F7B3C967D}" type="presParOf" srcId="{AD76ECCA-23C8-4188-9101-C2A130B6E800}" destId="{497DDB2D-3516-4A95-8579-2C00D8CA5E20}" srcOrd="0" destOrd="0" presId="urn:microsoft.com/office/officeart/2005/8/layout/vList2"/>
    <dgm:cxn modelId="{09631B2A-3509-4AB9-A469-7B4E01950DE9}" type="presParOf" srcId="{AD76ECCA-23C8-4188-9101-C2A130B6E800}" destId="{35041FFE-E4D2-44BC-B67B-71F2629470B1}" srcOrd="1" destOrd="0" presId="urn:microsoft.com/office/officeart/2005/8/layout/vList2"/>
    <dgm:cxn modelId="{D64E5A05-23AA-4F99-8CE1-68DC8187C950}" type="presParOf" srcId="{AD76ECCA-23C8-4188-9101-C2A130B6E800}" destId="{7116D903-CE17-48D4-902C-79A9EC991569}" srcOrd="2" destOrd="0" presId="urn:microsoft.com/office/officeart/2005/8/layout/vList2"/>
    <dgm:cxn modelId="{D30FFD91-D141-4D58-B56D-9347414CFF85}" type="presParOf" srcId="{AD76ECCA-23C8-4188-9101-C2A130B6E800}" destId="{6C8D9AF4-66CB-45A0-94BD-EF4BCD363905}" srcOrd="3" destOrd="0" presId="urn:microsoft.com/office/officeart/2005/8/layout/vList2"/>
    <dgm:cxn modelId="{D2F7E681-8CF8-45A3-82F0-862FE7A85CE8}" type="presParOf" srcId="{AD76ECCA-23C8-4188-9101-C2A130B6E800}" destId="{1894B7ED-7415-406B-9FBB-C5BB7F14E67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EBD9050-54B5-4505-9E2A-23F47A9108E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fi-FI"/>
        </a:p>
      </dgm:t>
    </dgm:pt>
    <dgm:pt modelId="{8234C51A-587A-4D24-922D-EBD0C00CDC05}">
      <dgm:prSet/>
      <dgm:spPr/>
      <dgm:t>
        <a:bodyPr/>
        <a:lstStyle/>
        <a:p>
          <a:r>
            <a:rPr lang="fi-FI" b="1" dirty="0"/>
            <a:t>(1) </a:t>
          </a:r>
          <a:r>
            <a:rPr lang="fi-FI" b="1" dirty="0">
              <a:solidFill>
                <a:srgbClr val="FF0000"/>
              </a:solidFill>
            </a:rPr>
            <a:t>Finanssimarkkinatoimijoiden ja rahoitusneuvojien</a:t>
          </a:r>
          <a:r>
            <a:rPr lang="fi-FI" b="1" dirty="0"/>
            <a:t> on julkaistava</a:t>
          </a:r>
        </a:p>
        <a:p>
          <a:r>
            <a:rPr lang="fi-FI" b="1" dirty="0"/>
            <a:t>(2) </a:t>
          </a:r>
          <a:r>
            <a:rPr lang="fi-FI" b="1" dirty="0">
              <a:solidFill>
                <a:srgbClr val="FF0000"/>
              </a:solidFill>
            </a:rPr>
            <a:t>verkkosivustoillaan</a:t>
          </a:r>
          <a:r>
            <a:rPr lang="fi-FI" b="1" dirty="0"/>
            <a:t> tiedot </a:t>
          </a:r>
        </a:p>
        <a:p>
          <a:r>
            <a:rPr lang="fi-FI" b="1" dirty="0"/>
            <a:t>(3) </a:t>
          </a:r>
          <a:r>
            <a:rPr lang="fi-FI" b="1" dirty="0">
              <a:solidFill>
                <a:srgbClr val="FF0000"/>
              </a:solidFill>
            </a:rPr>
            <a:t>toimintaperiaatteistaan, joita sovelletaan kestävyysriskien huomioon ottamiseen </a:t>
          </a:r>
          <a:r>
            <a:rPr lang="fi-FI" b="1" dirty="0"/>
            <a:t>niiden sijoituksia koskevassa päätöksentekoprosessissa, </a:t>
          </a:r>
          <a:r>
            <a:rPr lang="fi-FI" b="1" i="0" baseline="0" dirty="0"/>
            <a:t>sijoitusneuvonnassa tai vakuutusneuvonnassa</a:t>
          </a:r>
          <a:r>
            <a:rPr lang="fi-FI" b="1" dirty="0"/>
            <a:t>. </a:t>
          </a:r>
          <a:endParaRPr lang="fi-FI" dirty="0"/>
        </a:p>
      </dgm:t>
    </dgm:pt>
    <dgm:pt modelId="{F697AD91-3A98-4110-B9E1-6A4FB1B0F136}" type="parTrans" cxnId="{F417F885-5BD7-4ECF-93B0-913C44A53B63}">
      <dgm:prSet/>
      <dgm:spPr/>
      <dgm:t>
        <a:bodyPr/>
        <a:lstStyle/>
        <a:p>
          <a:endParaRPr lang="fi-FI"/>
        </a:p>
      </dgm:t>
    </dgm:pt>
    <dgm:pt modelId="{9957B506-5492-472A-9D69-C24091E309DA}" type="sibTrans" cxnId="{F417F885-5BD7-4ECF-93B0-913C44A53B63}">
      <dgm:prSet/>
      <dgm:spPr/>
      <dgm:t>
        <a:bodyPr/>
        <a:lstStyle/>
        <a:p>
          <a:endParaRPr lang="fi-FI"/>
        </a:p>
      </dgm:t>
    </dgm:pt>
    <dgm:pt modelId="{2478C7C2-4AEF-4656-8602-CCFD6AE7A1DD}">
      <dgm:prSet/>
      <dgm:spPr/>
      <dgm:t>
        <a:bodyPr/>
        <a:lstStyle/>
        <a:p>
          <a:r>
            <a:rPr lang="fi-FI" b="1" dirty="0"/>
            <a:t>Finanssimarkkinatoimijoiden ja rahoitusneuvojien on julkaistava ja ylläpidettävä </a:t>
          </a:r>
          <a:r>
            <a:rPr lang="fi-FI" b="1" dirty="0">
              <a:solidFill>
                <a:srgbClr val="FF0000"/>
              </a:solidFill>
            </a:rPr>
            <a:t>verkkosivustoillaan</a:t>
          </a:r>
          <a:r>
            <a:rPr lang="fi-FI" b="1" dirty="0"/>
            <a:t>: </a:t>
          </a:r>
          <a:endParaRPr lang="fi-FI" dirty="0"/>
        </a:p>
      </dgm:t>
    </dgm:pt>
    <dgm:pt modelId="{F06B2048-D12B-4CA6-A114-07D8FD5E0889}" type="parTrans" cxnId="{DAA5BF58-CE2B-426B-BB86-6DCF9BF71E46}">
      <dgm:prSet/>
      <dgm:spPr/>
      <dgm:t>
        <a:bodyPr/>
        <a:lstStyle/>
        <a:p>
          <a:endParaRPr lang="fi-FI"/>
        </a:p>
      </dgm:t>
    </dgm:pt>
    <dgm:pt modelId="{46B52FF2-D820-4FB0-8E70-405B8AFA5525}" type="sibTrans" cxnId="{DAA5BF58-CE2B-426B-BB86-6DCF9BF71E46}">
      <dgm:prSet/>
      <dgm:spPr/>
      <dgm:t>
        <a:bodyPr/>
        <a:lstStyle/>
        <a:p>
          <a:endParaRPr lang="fi-FI"/>
        </a:p>
      </dgm:t>
    </dgm:pt>
    <dgm:pt modelId="{EBEA26C0-9CF3-46FC-8DDC-19189CCB37F6}">
      <dgm:prSet/>
      <dgm:spPr/>
      <dgm:t>
        <a:bodyPr/>
        <a:lstStyle/>
        <a:p>
          <a:r>
            <a:rPr lang="fi-FI" dirty="0"/>
            <a:t>a) kun ne ottavat huomioon sijoituspäätösten pääasialliset haitalliset vaikutukset kestävyystekijöihin, ilmoitus asianmukaisen </a:t>
          </a:r>
          <a:r>
            <a:rPr lang="fi-FI" dirty="0">
              <a:solidFill>
                <a:srgbClr val="FF0000"/>
              </a:solidFill>
            </a:rPr>
            <a:t>huolellisuuden toimintaperiaatteista näiden vaikutusten osalta</a:t>
          </a:r>
          <a:r>
            <a:rPr lang="fi-FI" dirty="0"/>
            <a:t>, ottaen asianmukaisesti huomioon kokonsa, toimintansa luonteen ja laajuuden ja niiden saataville asettamien rahoitustuotteiden lajit (r</a:t>
          </a:r>
          <a:r>
            <a:rPr lang="fi-FI" b="1" i="0" baseline="0" dirty="0"/>
            <a:t>ahoitusneuvojat: tiedot siitä, ottavatko ne huomioon sijoitusneuvonnassaan tai vakuutusneuvonnassaan pääasialliset haitalliset vaikutukset kestävyystekijöihin,) tai </a:t>
          </a:r>
          <a:endParaRPr lang="fi-FI" dirty="0"/>
        </a:p>
      </dgm:t>
    </dgm:pt>
    <dgm:pt modelId="{4E49A498-1750-486F-AFE6-D364DE71AF19}" type="parTrans" cxnId="{87FE9BE4-84D2-4A30-A795-07FFC5C329E9}">
      <dgm:prSet/>
      <dgm:spPr/>
      <dgm:t>
        <a:bodyPr/>
        <a:lstStyle/>
        <a:p>
          <a:endParaRPr lang="fi-FI"/>
        </a:p>
      </dgm:t>
    </dgm:pt>
    <dgm:pt modelId="{4C0F06B6-C73D-44D6-811E-25C79C0C807A}" type="sibTrans" cxnId="{87FE9BE4-84D2-4A30-A795-07FFC5C329E9}">
      <dgm:prSet/>
      <dgm:spPr/>
      <dgm:t>
        <a:bodyPr/>
        <a:lstStyle/>
        <a:p>
          <a:endParaRPr lang="fi-FI"/>
        </a:p>
      </dgm:t>
    </dgm:pt>
    <dgm:pt modelId="{6B3ED07A-2406-4B92-ABAE-B79418E94B1F}">
      <dgm:prSet/>
      <dgm:spPr/>
      <dgm:t>
        <a:bodyPr/>
        <a:lstStyle/>
        <a:p>
          <a:r>
            <a:rPr lang="fi-FI" dirty="0"/>
            <a:t>b) kun ne eivät ota huomioon sijoituspäätösten haitallisia vaikutuksia kestävyystekijöihin, </a:t>
          </a:r>
          <a:r>
            <a:rPr lang="fi-FI" dirty="0">
              <a:solidFill>
                <a:srgbClr val="FF0000"/>
              </a:solidFill>
            </a:rPr>
            <a:t>selkeät syyt siihen, miksi ne eivät tee näin</a:t>
          </a:r>
          <a:r>
            <a:rPr lang="fi-FI" dirty="0"/>
            <a:t>, mukaan lukien tarvittaessa tiedot siitä, aikovatko ne ottaa huomioon tällaiset haitalliset vaikutukset ja jos aikovat, milloin. </a:t>
          </a:r>
        </a:p>
      </dgm:t>
    </dgm:pt>
    <dgm:pt modelId="{66C1B62A-7DF3-4D11-844D-096B96DFB6F6}" type="parTrans" cxnId="{94B10581-A83A-49DD-934E-B6DEA8DBDE81}">
      <dgm:prSet/>
      <dgm:spPr/>
      <dgm:t>
        <a:bodyPr/>
        <a:lstStyle/>
        <a:p>
          <a:endParaRPr lang="fi-FI"/>
        </a:p>
      </dgm:t>
    </dgm:pt>
    <dgm:pt modelId="{CDD5A8F3-F16A-4173-AD36-5F72FD1E992B}" type="sibTrans" cxnId="{94B10581-A83A-49DD-934E-B6DEA8DBDE81}">
      <dgm:prSet/>
      <dgm:spPr/>
      <dgm:t>
        <a:bodyPr/>
        <a:lstStyle/>
        <a:p>
          <a:endParaRPr lang="fi-FI"/>
        </a:p>
      </dgm:t>
    </dgm:pt>
    <dgm:pt modelId="{7B5E321E-1F22-4EFC-88C1-24BF17413362}" type="pres">
      <dgm:prSet presAssocID="{3EBD9050-54B5-4505-9E2A-23F47A9108EC}" presName="vert0" presStyleCnt="0">
        <dgm:presLayoutVars>
          <dgm:dir/>
          <dgm:animOne val="branch"/>
          <dgm:animLvl val="lvl"/>
        </dgm:presLayoutVars>
      </dgm:prSet>
      <dgm:spPr/>
    </dgm:pt>
    <dgm:pt modelId="{0EA5566F-AB8C-40A7-81CA-FF9EF61655D7}" type="pres">
      <dgm:prSet presAssocID="{8234C51A-587A-4D24-922D-EBD0C00CDC05}" presName="thickLine" presStyleLbl="alignNode1" presStyleIdx="0" presStyleCnt="2"/>
      <dgm:spPr/>
    </dgm:pt>
    <dgm:pt modelId="{0C021955-767F-44BD-BB27-66DAF79042F9}" type="pres">
      <dgm:prSet presAssocID="{8234C51A-587A-4D24-922D-EBD0C00CDC05}" presName="horz1" presStyleCnt="0"/>
      <dgm:spPr/>
    </dgm:pt>
    <dgm:pt modelId="{3A74A6CD-0451-4398-8C91-5DB1878E503F}" type="pres">
      <dgm:prSet presAssocID="{8234C51A-587A-4D24-922D-EBD0C00CDC05}" presName="tx1" presStyleLbl="revTx" presStyleIdx="0" presStyleCnt="4"/>
      <dgm:spPr/>
    </dgm:pt>
    <dgm:pt modelId="{CBAB7DAE-B58A-4FD0-AC2F-462D53370486}" type="pres">
      <dgm:prSet presAssocID="{8234C51A-587A-4D24-922D-EBD0C00CDC05}" presName="vert1" presStyleCnt="0"/>
      <dgm:spPr/>
    </dgm:pt>
    <dgm:pt modelId="{5EB4D1D1-0C72-44A0-88D0-ECAA8B6E5C44}" type="pres">
      <dgm:prSet presAssocID="{2478C7C2-4AEF-4656-8602-CCFD6AE7A1DD}" presName="thickLine" presStyleLbl="alignNode1" presStyleIdx="1" presStyleCnt="2"/>
      <dgm:spPr/>
    </dgm:pt>
    <dgm:pt modelId="{9027580A-BA36-4FFF-A744-59B5148FBBF5}" type="pres">
      <dgm:prSet presAssocID="{2478C7C2-4AEF-4656-8602-CCFD6AE7A1DD}" presName="horz1" presStyleCnt="0"/>
      <dgm:spPr/>
    </dgm:pt>
    <dgm:pt modelId="{2C58D9AE-F736-4931-B1A6-DC2D49A4DDDD}" type="pres">
      <dgm:prSet presAssocID="{2478C7C2-4AEF-4656-8602-CCFD6AE7A1DD}" presName="tx1" presStyleLbl="revTx" presStyleIdx="1" presStyleCnt="4"/>
      <dgm:spPr/>
    </dgm:pt>
    <dgm:pt modelId="{697B589E-EAD6-44B0-8AFC-C03C0CE0BA57}" type="pres">
      <dgm:prSet presAssocID="{2478C7C2-4AEF-4656-8602-CCFD6AE7A1DD}" presName="vert1" presStyleCnt="0"/>
      <dgm:spPr/>
    </dgm:pt>
    <dgm:pt modelId="{476D3D49-B71A-49EC-9530-1C5A59FC44FB}" type="pres">
      <dgm:prSet presAssocID="{EBEA26C0-9CF3-46FC-8DDC-19189CCB37F6}" presName="vertSpace2a" presStyleCnt="0"/>
      <dgm:spPr/>
    </dgm:pt>
    <dgm:pt modelId="{12AA71CC-956A-4BA7-BF54-FC66DC3EC94A}" type="pres">
      <dgm:prSet presAssocID="{EBEA26C0-9CF3-46FC-8DDC-19189CCB37F6}" presName="horz2" presStyleCnt="0"/>
      <dgm:spPr/>
    </dgm:pt>
    <dgm:pt modelId="{9DDB406D-77BD-4646-995E-8DE1D380A347}" type="pres">
      <dgm:prSet presAssocID="{EBEA26C0-9CF3-46FC-8DDC-19189CCB37F6}" presName="horzSpace2" presStyleCnt="0"/>
      <dgm:spPr/>
    </dgm:pt>
    <dgm:pt modelId="{E2B358A0-0C8C-44FB-913F-96B41D34071D}" type="pres">
      <dgm:prSet presAssocID="{EBEA26C0-9CF3-46FC-8DDC-19189CCB37F6}" presName="tx2" presStyleLbl="revTx" presStyleIdx="2" presStyleCnt="4"/>
      <dgm:spPr/>
    </dgm:pt>
    <dgm:pt modelId="{46E001D7-B3B2-4B2B-A282-8AFE8F137898}" type="pres">
      <dgm:prSet presAssocID="{EBEA26C0-9CF3-46FC-8DDC-19189CCB37F6}" presName="vert2" presStyleCnt="0"/>
      <dgm:spPr/>
    </dgm:pt>
    <dgm:pt modelId="{3B8B34F1-2687-423A-8A27-3EFAE8B031A6}" type="pres">
      <dgm:prSet presAssocID="{EBEA26C0-9CF3-46FC-8DDC-19189CCB37F6}" presName="thinLine2b" presStyleLbl="callout" presStyleIdx="0" presStyleCnt="2"/>
      <dgm:spPr/>
    </dgm:pt>
    <dgm:pt modelId="{7B6F916E-01EE-443E-BF61-715FB93F82EB}" type="pres">
      <dgm:prSet presAssocID="{EBEA26C0-9CF3-46FC-8DDC-19189CCB37F6}" presName="vertSpace2b" presStyleCnt="0"/>
      <dgm:spPr/>
    </dgm:pt>
    <dgm:pt modelId="{FCB863D9-6D60-47D4-91BB-CB86FA67C061}" type="pres">
      <dgm:prSet presAssocID="{6B3ED07A-2406-4B92-ABAE-B79418E94B1F}" presName="horz2" presStyleCnt="0"/>
      <dgm:spPr/>
    </dgm:pt>
    <dgm:pt modelId="{C5A99685-8A8A-41DE-A6FF-C3D3BF073C4D}" type="pres">
      <dgm:prSet presAssocID="{6B3ED07A-2406-4B92-ABAE-B79418E94B1F}" presName="horzSpace2" presStyleCnt="0"/>
      <dgm:spPr/>
    </dgm:pt>
    <dgm:pt modelId="{14D9E7E7-37CC-42F9-A778-6B7D98A907FF}" type="pres">
      <dgm:prSet presAssocID="{6B3ED07A-2406-4B92-ABAE-B79418E94B1F}" presName="tx2" presStyleLbl="revTx" presStyleIdx="3" presStyleCnt="4"/>
      <dgm:spPr/>
    </dgm:pt>
    <dgm:pt modelId="{9B1AB8F3-ADF2-4545-B900-CD43E0F6F0D1}" type="pres">
      <dgm:prSet presAssocID="{6B3ED07A-2406-4B92-ABAE-B79418E94B1F}" presName="vert2" presStyleCnt="0"/>
      <dgm:spPr/>
    </dgm:pt>
    <dgm:pt modelId="{340F9007-61BA-44EA-86D3-7A74C3C3C06E}" type="pres">
      <dgm:prSet presAssocID="{6B3ED07A-2406-4B92-ABAE-B79418E94B1F}" presName="thinLine2b" presStyleLbl="callout" presStyleIdx="1" presStyleCnt="2"/>
      <dgm:spPr/>
    </dgm:pt>
    <dgm:pt modelId="{4E36F4BE-AF77-44F7-B837-AD47709358B8}" type="pres">
      <dgm:prSet presAssocID="{6B3ED07A-2406-4B92-ABAE-B79418E94B1F}" presName="vertSpace2b" presStyleCnt="0"/>
      <dgm:spPr/>
    </dgm:pt>
  </dgm:ptLst>
  <dgm:cxnLst>
    <dgm:cxn modelId="{BA738C2A-E075-4262-859B-5EC740A7BC7D}" type="presOf" srcId="{2478C7C2-4AEF-4656-8602-CCFD6AE7A1DD}" destId="{2C58D9AE-F736-4931-B1A6-DC2D49A4DDDD}" srcOrd="0" destOrd="0" presId="urn:microsoft.com/office/officeart/2008/layout/LinedList"/>
    <dgm:cxn modelId="{5CEE8A36-4B83-42F5-991A-8999894E07B0}" type="presOf" srcId="{EBEA26C0-9CF3-46FC-8DDC-19189CCB37F6}" destId="{E2B358A0-0C8C-44FB-913F-96B41D34071D}" srcOrd="0" destOrd="0" presId="urn:microsoft.com/office/officeart/2008/layout/LinedList"/>
    <dgm:cxn modelId="{28048351-44FC-4188-9935-E0D7BA4C7B84}" type="presOf" srcId="{3EBD9050-54B5-4505-9E2A-23F47A9108EC}" destId="{7B5E321E-1F22-4EFC-88C1-24BF17413362}" srcOrd="0" destOrd="0" presId="urn:microsoft.com/office/officeart/2008/layout/LinedList"/>
    <dgm:cxn modelId="{DAA5BF58-CE2B-426B-BB86-6DCF9BF71E46}" srcId="{3EBD9050-54B5-4505-9E2A-23F47A9108EC}" destId="{2478C7C2-4AEF-4656-8602-CCFD6AE7A1DD}" srcOrd="1" destOrd="0" parTransId="{F06B2048-D12B-4CA6-A114-07D8FD5E0889}" sibTransId="{46B52FF2-D820-4FB0-8E70-405B8AFA5525}"/>
    <dgm:cxn modelId="{94B10581-A83A-49DD-934E-B6DEA8DBDE81}" srcId="{2478C7C2-4AEF-4656-8602-CCFD6AE7A1DD}" destId="{6B3ED07A-2406-4B92-ABAE-B79418E94B1F}" srcOrd="1" destOrd="0" parTransId="{66C1B62A-7DF3-4D11-844D-096B96DFB6F6}" sibTransId="{CDD5A8F3-F16A-4173-AD36-5F72FD1E992B}"/>
    <dgm:cxn modelId="{F417F885-5BD7-4ECF-93B0-913C44A53B63}" srcId="{3EBD9050-54B5-4505-9E2A-23F47A9108EC}" destId="{8234C51A-587A-4D24-922D-EBD0C00CDC05}" srcOrd="0" destOrd="0" parTransId="{F697AD91-3A98-4110-B9E1-6A4FB1B0F136}" sibTransId="{9957B506-5492-472A-9D69-C24091E309DA}"/>
    <dgm:cxn modelId="{9285D4A6-76AF-450F-898E-C4E33776E9A8}" type="presOf" srcId="{8234C51A-587A-4D24-922D-EBD0C00CDC05}" destId="{3A74A6CD-0451-4398-8C91-5DB1878E503F}" srcOrd="0" destOrd="0" presId="urn:microsoft.com/office/officeart/2008/layout/LinedList"/>
    <dgm:cxn modelId="{87FE9BE4-84D2-4A30-A795-07FFC5C329E9}" srcId="{2478C7C2-4AEF-4656-8602-CCFD6AE7A1DD}" destId="{EBEA26C0-9CF3-46FC-8DDC-19189CCB37F6}" srcOrd="0" destOrd="0" parTransId="{4E49A498-1750-486F-AFE6-D364DE71AF19}" sibTransId="{4C0F06B6-C73D-44D6-811E-25C79C0C807A}"/>
    <dgm:cxn modelId="{A333CEFA-2ADE-4E38-BF08-C51A058BE2B6}" type="presOf" srcId="{6B3ED07A-2406-4B92-ABAE-B79418E94B1F}" destId="{14D9E7E7-37CC-42F9-A778-6B7D98A907FF}" srcOrd="0" destOrd="0" presId="urn:microsoft.com/office/officeart/2008/layout/LinedList"/>
    <dgm:cxn modelId="{0D6E8418-D6ED-456E-B79A-D1DF7CB237C6}" type="presParOf" srcId="{7B5E321E-1F22-4EFC-88C1-24BF17413362}" destId="{0EA5566F-AB8C-40A7-81CA-FF9EF61655D7}" srcOrd="0" destOrd="0" presId="urn:microsoft.com/office/officeart/2008/layout/LinedList"/>
    <dgm:cxn modelId="{5B2B986B-54D8-4426-B301-1805AE5955DF}" type="presParOf" srcId="{7B5E321E-1F22-4EFC-88C1-24BF17413362}" destId="{0C021955-767F-44BD-BB27-66DAF79042F9}" srcOrd="1" destOrd="0" presId="urn:microsoft.com/office/officeart/2008/layout/LinedList"/>
    <dgm:cxn modelId="{A4302E27-6C80-4ED4-877E-970C12F9FF66}" type="presParOf" srcId="{0C021955-767F-44BD-BB27-66DAF79042F9}" destId="{3A74A6CD-0451-4398-8C91-5DB1878E503F}" srcOrd="0" destOrd="0" presId="urn:microsoft.com/office/officeart/2008/layout/LinedList"/>
    <dgm:cxn modelId="{D8570F2C-00ED-496E-BFED-4017FD522536}" type="presParOf" srcId="{0C021955-767F-44BD-BB27-66DAF79042F9}" destId="{CBAB7DAE-B58A-4FD0-AC2F-462D53370486}" srcOrd="1" destOrd="0" presId="urn:microsoft.com/office/officeart/2008/layout/LinedList"/>
    <dgm:cxn modelId="{1162A4B2-73D0-4F43-8FFE-C422BC2DBC09}" type="presParOf" srcId="{7B5E321E-1F22-4EFC-88C1-24BF17413362}" destId="{5EB4D1D1-0C72-44A0-88D0-ECAA8B6E5C44}" srcOrd="2" destOrd="0" presId="urn:microsoft.com/office/officeart/2008/layout/LinedList"/>
    <dgm:cxn modelId="{956A386C-9825-4FF9-9DD8-69D7CE903D0A}" type="presParOf" srcId="{7B5E321E-1F22-4EFC-88C1-24BF17413362}" destId="{9027580A-BA36-4FFF-A744-59B5148FBBF5}" srcOrd="3" destOrd="0" presId="urn:microsoft.com/office/officeart/2008/layout/LinedList"/>
    <dgm:cxn modelId="{2983F0C5-88EF-4D12-A442-925C4FECCA6D}" type="presParOf" srcId="{9027580A-BA36-4FFF-A744-59B5148FBBF5}" destId="{2C58D9AE-F736-4931-B1A6-DC2D49A4DDDD}" srcOrd="0" destOrd="0" presId="urn:microsoft.com/office/officeart/2008/layout/LinedList"/>
    <dgm:cxn modelId="{F256C252-36D8-4E23-BFC6-7D61E1E889F2}" type="presParOf" srcId="{9027580A-BA36-4FFF-A744-59B5148FBBF5}" destId="{697B589E-EAD6-44B0-8AFC-C03C0CE0BA57}" srcOrd="1" destOrd="0" presId="urn:microsoft.com/office/officeart/2008/layout/LinedList"/>
    <dgm:cxn modelId="{B143305C-D0AD-4296-9753-32738069FF2E}" type="presParOf" srcId="{697B589E-EAD6-44B0-8AFC-C03C0CE0BA57}" destId="{476D3D49-B71A-49EC-9530-1C5A59FC44FB}" srcOrd="0" destOrd="0" presId="urn:microsoft.com/office/officeart/2008/layout/LinedList"/>
    <dgm:cxn modelId="{545FA7B9-D1BF-4BB3-95B9-C8D6645FA4B2}" type="presParOf" srcId="{697B589E-EAD6-44B0-8AFC-C03C0CE0BA57}" destId="{12AA71CC-956A-4BA7-BF54-FC66DC3EC94A}" srcOrd="1" destOrd="0" presId="urn:microsoft.com/office/officeart/2008/layout/LinedList"/>
    <dgm:cxn modelId="{9D525CCF-1357-47CF-9270-E2A18A5284DA}" type="presParOf" srcId="{12AA71CC-956A-4BA7-BF54-FC66DC3EC94A}" destId="{9DDB406D-77BD-4646-995E-8DE1D380A347}" srcOrd="0" destOrd="0" presId="urn:microsoft.com/office/officeart/2008/layout/LinedList"/>
    <dgm:cxn modelId="{25DFDA40-9731-4870-A8B1-14D1B356729A}" type="presParOf" srcId="{12AA71CC-956A-4BA7-BF54-FC66DC3EC94A}" destId="{E2B358A0-0C8C-44FB-913F-96B41D34071D}" srcOrd="1" destOrd="0" presId="urn:microsoft.com/office/officeart/2008/layout/LinedList"/>
    <dgm:cxn modelId="{F46B712A-03CF-409A-B23D-15D231C73C11}" type="presParOf" srcId="{12AA71CC-956A-4BA7-BF54-FC66DC3EC94A}" destId="{46E001D7-B3B2-4B2B-A282-8AFE8F137898}" srcOrd="2" destOrd="0" presId="urn:microsoft.com/office/officeart/2008/layout/LinedList"/>
    <dgm:cxn modelId="{E8767C03-68DE-4ED7-806E-5154160E9D33}" type="presParOf" srcId="{697B589E-EAD6-44B0-8AFC-C03C0CE0BA57}" destId="{3B8B34F1-2687-423A-8A27-3EFAE8B031A6}" srcOrd="2" destOrd="0" presId="urn:microsoft.com/office/officeart/2008/layout/LinedList"/>
    <dgm:cxn modelId="{0CF8EF19-6923-4CDD-B230-F79C821A4A64}" type="presParOf" srcId="{697B589E-EAD6-44B0-8AFC-C03C0CE0BA57}" destId="{7B6F916E-01EE-443E-BF61-715FB93F82EB}" srcOrd="3" destOrd="0" presId="urn:microsoft.com/office/officeart/2008/layout/LinedList"/>
    <dgm:cxn modelId="{A0F799D0-B62F-4C75-9270-9A73AAE0FF77}" type="presParOf" srcId="{697B589E-EAD6-44B0-8AFC-C03C0CE0BA57}" destId="{FCB863D9-6D60-47D4-91BB-CB86FA67C061}" srcOrd="4" destOrd="0" presId="urn:microsoft.com/office/officeart/2008/layout/LinedList"/>
    <dgm:cxn modelId="{50732804-6913-48FC-8BE9-1988C910B38F}" type="presParOf" srcId="{FCB863D9-6D60-47D4-91BB-CB86FA67C061}" destId="{C5A99685-8A8A-41DE-A6FF-C3D3BF073C4D}" srcOrd="0" destOrd="0" presId="urn:microsoft.com/office/officeart/2008/layout/LinedList"/>
    <dgm:cxn modelId="{596D9AF4-BA04-4A06-A29D-78C826494BC3}" type="presParOf" srcId="{FCB863D9-6D60-47D4-91BB-CB86FA67C061}" destId="{14D9E7E7-37CC-42F9-A778-6B7D98A907FF}" srcOrd="1" destOrd="0" presId="urn:microsoft.com/office/officeart/2008/layout/LinedList"/>
    <dgm:cxn modelId="{83989DCB-F0AB-4958-810F-C5B82949C6C4}" type="presParOf" srcId="{FCB863D9-6D60-47D4-91BB-CB86FA67C061}" destId="{9B1AB8F3-ADF2-4545-B900-CD43E0F6F0D1}" srcOrd="2" destOrd="0" presId="urn:microsoft.com/office/officeart/2008/layout/LinedList"/>
    <dgm:cxn modelId="{07637F84-4811-442F-9A1F-9533D22FE292}" type="presParOf" srcId="{697B589E-EAD6-44B0-8AFC-C03C0CE0BA57}" destId="{340F9007-61BA-44EA-86D3-7A74C3C3C06E}" srcOrd="5" destOrd="0" presId="urn:microsoft.com/office/officeart/2008/layout/LinedList"/>
    <dgm:cxn modelId="{8053E6E4-958B-4AE1-8E45-E74B19EAD4E6}" type="presParOf" srcId="{697B589E-EAD6-44B0-8AFC-C03C0CE0BA57}" destId="{4E36F4BE-AF77-44F7-B837-AD47709358B8}"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197E5FE-CDA2-4473-A395-44A6E913E571}"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fi-FI"/>
        </a:p>
      </dgm:t>
    </dgm:pt>
    <dgm:pt modelId="{2CB05022-6255-41F0-9741-E31A2F9B284D}">
      <dgm:prSet/>
      <dgm:spPr/>
      <dgm:t>
        <a:bodyPr/>
        <a:lstStyle/>
        <a:p>
          <a:r>
            <a:rPr lang="fi-FI" b="1" dirty="0"/>
            <a:t>Finanssimarkkinatoimijoiden ja rahoitusneuvojien on sisällytettävä </a:t>
          </a:r>
          <a:r>
            <a:rPr lang="fi-FI" b="1" dirty="0">
              <a:solidFill>
                <a:srgbClr val="FF0000"/>
              </a:solidFill>
            </a:rPr>
            <a:t>palkitsemispolitiikkoihinsa</a:t>
          </a:r>
          <a:r>
            <a:rPr lang="fi-FI" b="1" dirty="0"/>
            <a:t> tiedot siitä, miten nämä politiikat ovat johdonmukaisia kestävyysriskien huomioon ottamisen kanssa, ja julkaistava nämä tiedot verkkosivustoillaan. </a:t>
          </a:r>
          <a:endParaRPr lang="fi-FI" dirty="0"/>
        </a:p>
      </dgm:t>
    </dgm:pt>
    <dgm:pt modelId="{D923532C-9B60-43A8-B400-17B12B669588}" type="parTrans" cxnId="{38F01564-BBC4-469C-A5DB-E5865AB28F62}">
      <dgm:prSet/>
      <dgm:spPr/>
      <dgm:t>
        <a:bodyPr/>
        <a:lstStyle/>
        <a:p>
          <a:endParaRPr lang="fi-FI"/>
        </a:p>
      </dgm:t>
    </dgm:pt>
    <dgm:pt modelId="{7E4B7199-F140-4DC6-AB2F-B1754E7774FC}" type="sibTrans" cxnId="{38F01564-BBC4-469C-A5DB-E5865AB28F62}">
      <dgm:prSet/>
      <dgm:spPr/>
      <dgm:t>
        <a:bodyPr/>
        <a:lstStyle/>
        <a:p>
          <a:endParaRPr lang="fi-FI"/>
        </a:p>
      </dgm:t>
    </dgm:pt>
    <dgm:pt modelId="{C098203E-7E96-44C3-A035-90716F4DEACB}">
      <dgm:prSet/>
      <dgm:spPr/>
      <dgm:t>
        <a:bodyPr/>
        <a:lstStyle/>
        <a:p>
          <a:r>
            <a:rPr lang="fi-FI" b="1" dirty="0"/>
            <a:t>Finanssimarkkinatoimijoiden ja rahoitusneuvojien on sisällytettävä </a:t>
          </a:r>
          <a:r>
            <a:rPr lang="fi-FI" b="1" dirty="0">
              <a:solidFill>
                <a:srgbClr val="FF0000"/>
              </a:solidFill>
            </a:rPr>
            <a:t>ennen sopimuksen tekemistä </a:t>
          </a:r>
          <a:r>
            <a:rPr lang="fi-FI" b="1" dirty="0"/>
            <a:t>annettaviin tietoihin kuvaukset seuraavista: </a:t>
          </a:r>
          <a:endParaRPr lang="fi-FI" dirty="0"/>
        </a:p>
      </dgm:t>
    </dgm:pt>
    <dgm:pt modelId="{E1C90DA5-32A6-446E-9B5B-5E9BC30E539B}" type="parTrans" cxnId="{411D15F4-1D4E-4F18-8D14-D92B99CE696C}">
      <dgm:prSet/>
      <dgm:spPr/>
      <dgm:t>
        <a:bodyPr/>
        <a:lstStyle/>
        <a:p>
          <a:endParaRPr lang="fi-FI"/>
        </a:p>
      </dgm:t>
    </dgm:pt>
    <dgm:pt modelId="{F8FD36E4-5F75-42AF-8C25-7DB062521437}" type="sibTrans" cxnId="{411D15F4-1D4E-4F18-8D14-D92B99CE696C}">
      <dgm:prSet/>
      <dgm:spPr/>
      <dgm:t>
        <a:bodyPr/>
        <a:lstStyle/>
        <a:p>
          <a:endParaRPr lang="fi-FI"/>
        </a:p>
      </dgm:t>
    </dgm:pt>
    <dgm:pt modelId="{FF5DEFBF-DBE2-4FD4-84B8-2EA909EE9B9D}">
      <dgm:prSet/>
      <dgm:spPr/>
      <dgm:t>
        <a:bodyPr/>
        <a:lstStyle/>
        <a:p>
          <a:r>
            <a:rPr lang="fi-FI" dirty="0"/>
            <a:t>a) </a:t>
          </a:r>
          <a:r>
            <a:rPr lang="fi-FI" dirty="0">
              <a:solidFill>
                <a:srgbClr val="FF0000"/>
              </a:solidFill>
            </a:rPr>
            <a:t>tapa, jolla kestävyysriskit on otettu huomioon </a:t>
          </a:r>
          <a:r>
            <a:rPr lang="fi-FI" dirty="0"/>
            <a:t>niiden sijoituspäätöksissä; ja </a:t>
          </a:r>
        </a:p>
      </dgm:t>
    </dgm:pt>
    <dgm:pt modelId="{51FBA3B7-4A6D-4EC5-9415-2F088EA4C53F}" type="parTrans" cxnId="{C2635686-DE5E-4CF2-B6E5-3348BC25E29A}">
      <dgm:prSet/>
      <dgm:spPr/>
      <dgm:t>
        <a:bodyPr/>
        <a:lstStyle/>
        <a:p>
          <a:endParaRPr lang="fi-FI"/>
        </a:p>
      </dgm:t>
    </dgm:pt>
    <dgm:pt modelId="{2C57EF20-7142-4C64-B9FF-07B248626449}" type="sibTrans" cxnId="{C2635686-DE5E-4CF2-B6E5-3348BC25E29A}">
      <dgm:prSet/>
      <dgm:spPr/>
      <dgm:t>
        <a:bodyPr/>
        <a:lstStyle/>
        <a:p>
          <a:endParaRPr lang="fi-FI"/>
        </a:p>
      </dgm:t>
    </dgm:pt>
    <dgm:pt modelId="{304E65BA-F1AD-409C-B127-650721705797}">
      <dgm:prSet/>
      <dgm:spPr/>
      <dgm:t>
        <a:bodyPr/>
        <a:lstStyle/>
        <a:p>
          <a:r>
            <a:rPr lang="fi-FI" dirty="0"/>
            <a:t>b) </a:t>
          </a:r>
          <a:r>
            <a:rPr lang="fi-FI" dirty="0">
              <a:solidFill>
                <a:srgbClr val="FF0000"/>
              </a:solidFill>
            </a:rPr>
            <a:t>niiden vaikutusten arvioinnin tulokset, joita kestävyysriskit todennäköisesti aiheuttavat niiden saataville asettamien rahoitustuotteiden tuottoon</a:t>
          </a:r>
          <a:r>
            <a:rPr lang="fi-FI" dirty="0"/>
            <a:t>.  </a:t>
          </a:r>
        </a:p>
      </dgm:t>
    </dgm:pt>
    <dgm:pt modelId="{3A9279A4-2518-4305-ADB1-D060B2D7B6E8}" type="parTrans" cxnId="{6080B3AF-27F1-4ACF-9C4D-7968610E2C29}">
      <dgm:prSet/>
      <dgm:spPr/>
      <dgm:t>
        <a:bodyPr/>
        <a:lstStyle/>
        <a:p>
          <a:endParaRPr lang="fi-FI"/>
        </a:p>
      </dgm:t>
    </dgm:pt>
    <dgm:pt modelId="{5C33157D-AFB9-40A1-9510-43CBFE73A553}" type="sibTrans" cxnId="{6080B3AF-27F1-4ACF-9C4D-7968610E2C29}">
      <dgm:prSet/>
      <dgm:spPr/>
      <dgm:t>
        <a:bodyPr/>
        <a:lstStyle/>
        <a:p>
          <a:endParaRPr lang="fi-FI"/>
        </a:p>
      </dgm:t>
    </dgm:pt>
    <dgm:pt modelId="{E2EC75EF-ED9F-45DE-8B3E-D461BFB734BC}">
      <dgm:prSet/>
      <dgm:spPr/>
      <dgm:t>
        <a:bodyPr/>
        <a:lstStyle/>
        <a:p>
          <a:r>
            <a:rPr lang="fi-FI" dirty="0"/>
            <a:t>selkeä ja perusteltu selvitys siitä, </a:t>
          </a:r>
          <a:r>
            <a:rPr lang="fi-FI" dirty="0">
              <a:solidFill>
                <a:srgbClr val="FF0000"/>
              </a:solidFill>
            </a:rPr>
            <a:t>otetaanko rahoitustuotteessa huomioon pääasialliset haitalliset vaikutukset kestävyystekijöihin</a:t>
          </a:r>
          <a:r>
            <a:rPr lang="fi-FI" dirty="0"/>
            <a:t>, ja jos otetaan, miten; </a:t>
          </a:r>
        </a:p>
      </dgm:t>
    </dgm:pt>
    <dgm:pt modelId="{0840EE79-29CF-40BB-88EF-FEF88026FF69}" type="parTrans" cxnId="{69B4D3FD-5E79-498B-841E-DE3EC494204D}">
      <dgm:prSet/>
      <dgm:spPr/>
      <dgm:t>
        <a:bodyPr/>
        <a:lstStyle/>
        <a:p>
          <a:endParaRPr lang="fi-FI"/>
        </a:p>
      </dgm:t>
    </dgm:pt>
    <dgm:pt modelId="{3D202543-981F-4555-8A25-5F5557814404}" type="sibTrans" cxnId="{69B4D3FD-5E79-498B-841E-DE3EC494204D}">
      <dgm:prSet/>
      <dgm:spPr/>
      <dgm:t>
        <a:bodyPr/>
        <a:lstStyle/>
        <a:p>
          <a:endParaRPr lang="fi-FI"/>
        </a:p>
      </dgm:t>
    </dgm:pt>
    <dgm:pt modelId="{082B1EEC-301D-4417-B48A-EF1BFC2AB2B5}">
      <dgm:prSet/>
      <dgm:spPr/>
      <dgm:t>
        <a:bodyPr/>
        <a:lstStyle/>
        <a:p>
          <a:r>
            <a:rPr lang="fi-FI" b="1" dirty="0"/>
            <a:t>Jos finanssimarkkinatoimijat eivät katso kestävyysriskien olevan merkityksellisiä, ensimmäisessä alakohdassa tarkoitettuihin kuvauksiin on sisällytettävä </a:t>
          </a:r>
          <a:r>
            <a:rPr lang="fi-FI" b="1" dirty="0">
              <a:solidFill>
                <a:srgbClr val="FF0000"/>
              </a:solidFill>
            </a:rPr>
            <a:t>selkeä ja tiivis selvitys syistä siihen</a:t>
          </a:r>
          <a:r>
            <a:rPr lang="fi-FI" b="1" dirty="0"/>
            <a:t>. </a:t>
          </a:r>
          <a:endParaRPr lang="fi-FI" dirty="0"/>
        </a:p>
      </dgm:t>
    </dgm:pt>
    <dgm:pt modelId="{960F2A61-7BD7-4274-891C-15D2B1D10C5C}" type="parTrans" cxnId="{D844873E-D426-42FD-86C6-6C4AC97ACC57}">
      <dgm:prSet/>
      <dgm:spPr/>
      <dgm:t>
        <a:bodyPr/>
        <a:lstStyle/>
        <a:p>
          <a:endParaRPr lang="fi-FI"/>
        </a:p>
      </dgm:t>
    </dgm:pt>
    <dgm:pt modelId="{B53E9C6F-70DE-428C-8219-5E84EAE473F3}" type="sibTrans" cxnId="{D844873E-D426-42FD-86C6-6C4AC97ACC57}">
      <dgm:prSet/>
      <dgm:spPr/>
      <dgm:t>
        <a:bodyPr/>
        <a:lstStyle/>
        <a:p>
          <a:endParaRPr lang="fi-FI"/>
        </a:p>
      </dgm:t>
    </dgm:pt>
    <dgm:pt modelId="{7E4A7D6B-5F8B-4227-9A1E-C753A5FE9CB8}" type="pres">
      <dgm:prSet presAssocID="{2197E5FE-CDA2-4473-A395-44A6E913E571}" presName="vert0" presStyleCnt="0">
        <dgm:presLayoutVars>
          <dgm:dir/>
          <dgm:animOne val="branch"/>
          <dgm:animLvl val="lvl"/>
        </dgm:presLayoutVars>
      </dgm:prSet>
      <dgm:spPr/>
    </dgm:pt>
    <dgm:pt modelId="{83CF3BBF-2C7C-447A-AB5B-93A073BF85F1}" type="pres">
      <dgm:prSet presAssocID="{2CB05022-6255-41F0-9741-E31A2F9B284D}" presName="thickLine" presStyleLbl="alignNode1" presStyleIdx="0" presStyleCnt="3"/>
      <dgm:spPr/>
    </dgm:pt>
    <dgm:pt modelId="{D446D00B-3E22-4697-BE7F-5BED1A3B5977}" type="pres">
      <dgm:prSet presAssocID="{2CB05022-6255-41F0-9741-E31A2F9B284D}" presName="horz1" presStyleCnt="0"/>
      <dgm:spPr/>
    </dgm:pt>
    <dgm:pt modelId="{36D27189-B592-4D31-9C24-6173AA3A5B62}" type="pres">
      <dgm:prSet presAssocID="{2CB05022-6255-41F0-9741-E31A2F9B284D}" presName="tx1" presStyleLbl="revTx" presStyleIdx="0" presStyleCnt="6"/>
      <dgm:spPr/>
    </dgm:pt>
    <dgm:pt modelId="{F113F72F-6124-4087-8BAB-480E7AAD9F98}" type="pres">
      <dgm:prSet presAssocID="{2CB05022-6255-41F0-9741-E31A2F9B284D}" presName="vert1" presStyleCnt="0"/>
      <dgm:spPr/>
    </dgm:pt>
    <dgm:pt modelId="{1D6C60B9-7CCB-4F66-8CD5-BD525D5E4582}" type="pres">
      <dgm:prSet presAssocID="{C098203E-7E96-44C3-A035-90716F4DEACB}" presName="thickLine" presStyleLbl="alignNode1" presStyleIdx="1" presStyleCnt="3"/>
      <dgm:spPr/>
    </dgm:pt>
    <dgm:pt modelId="{FC4CC686-6E2D-46D2-A451-28F677B7398D}" type="pres">
      <dgm:prSet presAssocID="{C098203E-7E96-44C3-A035-90716F4DEACB}" presName="horz1" presStyleCnt="0"/>
      <dgm:spPr/>
    </dgm:pt>
    <dgm:pt modelId="{A3D21C7B-ECB3-4383-8574-B67C1A2BE440}" type="pres">
      <dgm:prSet presAssocID="{C098203E-7E96-44C3-A035-90716F4DEACB}" presName="tx1" presStyleLbl="revTx" presStyleIdx="1" presStyleCnt="6"/>
      <dgm:spPr/>
    </dgm:pt>
    <dgm:pt modelId="{D1079246-569C-4A97-BB2D-E3B6685D7156}" type="pres">
      <dgm:prSet presAssocID="{C098203E-7E96-44C3-A035-90716F4DEACB}" presName="vert1" presStyleCnt="0"/>
      <dgm:spPr/>
    </dgm:pt>
    <dgm:pt modelId="{6E0F8BFB-AC17-4AC7-B9B6-76986AA84CCE}" type="pres">
      <dgm:prSet presAssocID="{FF5DEFBF-DBE2-4FD4-84B8-2EA909EE9B9D}" presName="vertSpace2a" presStyleCnt="0"/>
      <dgm:spPr/>
    </dgm:pt>
    <dgm:pt modelId="{2B22CABC-23A8-4870-85B5-CE518BF9D55B}" type="pres">
      <dgm:prSet presAssocID="{FF5DEFBF-DBE2-4FD4-84B8-2EA909EE9B9D}" presName="horz2" presStyleCnt="0"/>
      <dgm:spPr/>
    </dgm:pt>
    <dgm:pt modelId="{601E160F-EE5E-4D3C-890E-B02583DAD305}" type="pres">
      <dgm:prSet presAssocID="{FF5DEFBF-DBE2-4FD4-84B8-2EA909EE9B9D}" presName="horzSpace2" presStyleCnt="0"/>
      <dgm:spPr/>
    </dgm:pt>
    <dgm:pt modelId="{FA18CA01-2062-4155-87FE-54EFA70B7D88}" type="pres">
      <dgm:prSet presAssocID="{FF5DEFBF-DBE2-4FD4-84B8-2EA909EE9B9D}" presName="tx2" presStyleLbl="revTx" presStyleIdx="2" presStyleCnt="6"/>
      <dgm:spPr/>
    </dgm:pt>
    <dgm:pt modelId="{5392262F-EDA5-4F2B-B169-B2E8B8EBCC72}" type="pres">
      <dgm:prSet presAssocID="{FF5DEFBF-DBE2-4FD4-84B8-2EA909EE9B9D}" presName="vert2" presStyleCnt="0"/>
      <dgm:spPr/>
    </dgm:pt>
    <dgm:pt modelId="{162F4F80-D9C0-4D30-84E8-1BE4F21D9CF3}" type="pres">
      <dgm:prSet presAssocID="{FF5DEFBF-DBE2-4FD4-84B8-2EA909EE9B9D}" presName="thinLine2b" presStyleLbl="callout" presStyleIdx="0" presStyleCnt="3"/>
      <dgm:spPr/>
    </dgm:pt>
    <dgm:pt modelId="{897F86AA-A629-4F24-91B2-99D827E1C79B}" type="pres">
      <dgm:prSet presAssocID="{FF5DEFBF-DBE2-4FD4-84B8-2EA909EE9B9D}" presName="vertSpace2b" presStyleCnt="0"/>
      <dgm:spPr/>
    </dgm:pt>
    <dgm:pt modelId="{3F61616C-BFA2-4284-AAEB-855B96900DEA}" type="pres">
      <dgm:prSet presAssocID="{304E65BA-F1AD-409C-B127-650721705797}" presName="horz2" presStyleCnt="0"/>
      <dgm:spPr/>
    </dgm:pt>
    <dgm:pt modelId="{AD9AEDBE-1E03-4316-9EFC-9AE85A545028}" type="pres">
      <dgm:prSet presAssocID="{304E65BA-F1AD-409C-B127-650721705797}" presName="horzSpace2" presStyleCnt="0"/>
      <dgm:spPr/>
    </dgm:pt>
    <dgm:pt modelId="{69CCE31D-36AC-44C5-B799-48E3E3BFE50F}" type="pres">
      <dgm:prSet presAssocID="{304E65BA-F1AD-409C-B127-650721705797}" presName="tx2" presStyleLbl="revTx" presStyleIdx="3" presStyleCnt="6"/>
      <dgm:spPr/>
    </dgm:pt>
    <dgm:pt modelId="{196C296D-B38E-4AD0-AFDC-41B9AD37BDF9}" type="pres">
      <dgm:prSet presAssocID="{304E65BA-F1AD-409C-B127-650721705797}" presName="vert2" presStyleCnt="0"/>
      <dgm:spPr/>
    </dgm:pt>
    <dgm:pt modelId="{60B0BDAD-E38E-4724-B3EE-87DD48D040BA}" type="pres">
      <dgm:prSet presAssocID="{304E65BA-F1AD-409C-B127-650721705797}" presName="thinLine2b" presStyleLbl="callout" presStyleIdx="1" presStyleCnt="3"/>
      <dgm:spPr/>
    </dgm:pt>
    <dgm:pt modelId="{D122817D-28AD-4671-942D-2D106ECEF282}" type="pres">
      <dgm:prSet presAssocID="{304E65BA-F1AD-409C-B127-650721705797}" presName="vertSpace2b" presStyleCnt="0"/>
      <dgm:spPr/>
    </dgm:pt>
    <dgm:pt modelId="{7127096A-D15F-47F5-975B-5C768B40E2F8}" type="pres">
      <dgm:prSet presAssocID="{E2EC75EF-ED9F-45DE-8B3E-D461BFB734BC}" presName="horz2" presStyleCnt="0"/>
      <dgm:spPr/>
    </dgm:pt>
    <dgm:pt modelId="{EB54640B-787F-46EF-99BF-DCEC52569632}" type="pres">
      <dgm:prSet presAssocID="{E2EC75EF-ED9F-45DE-8B3E-D461BFB734BC}" presName="horzSpace2" presStyleCnt="0"/>
      <dgm:spPr/>
    </dgm:pt>
    <dgm:pt modelId="{5A3959B5-1F56-443F-BA2B-7EC8F3B98F4D}" type="pres">
      <dgm:prSet presAssocID="{E2EC75EF-ED9F-45DE-8B3E-D461BFB734BC}" presName="tx2" presStyleLbl="revTx" presStyleIdx="4" presStyleCnt="6"/>
      <dgm:spPr/>
    </dgm:pt>
    <dgm:pt modelId="{62BE5D8F-38D3-4B75-93EE-0C6D9BF1F67D}" type="pres">
      <dgm:prSet presAssocID="{E2EC75EF-ED9F-45DE-8B3E-D461BFB734BC}" presName="vert2" presStyleCnt="0"/>
      <dgm:spPr/>
    </dgm:pt>
    <dgm:pt modelId="{30FD547E-04C6-4C7C-878D-D032BEC6CC0B}" type="pres">
      <dgm:prSet presAssocID="{E2EC75EF-ED9F-45DE-8B3E-D461BFB734BC}" presName="thinLine2b" presStyleLbl="callout" presStyleIdx="2" presStyleCnt="3"/>
      <dgm:spPr/>
    </dgm:pt>
    <dgm:pt modelId="{E9400449-C19A-4486-9122-C7CF8D30660C}" type="pres">
      <dgm:prSet presAssocID="{E2EC75EF-ED9F-45DE-8B3E-D461BFB734BC}" presName="vertSpace2b" presStyleCnt="0"/>
      <dgm:spPr/>
    </dgm:pt>
    <dgm:pt modelId="{DFC5CCDD-42BB-40E0-9165-5E271BB5189F}" type="pres">
      <dgm:prSet presAssocID="{082B1EEC-301D-4417-B48A-EF1BFC2AB2B5}" presName="thickLine" presStyleLbl="alignNode1" presStyleIdx="2" presStyleCnt="3"/>
      <dgm:spPr/>
    </dgm:pt>
    <dgm:pt modelId="{66F897DC-EF4C-4C6B-B929-F00E85D2FB6F}" type="pres">
      <dgm:prSet presAssocID="{082B1EEC-301D-4417-B48A-EF1BFC2AB2B5}" presName="horz1" presStyleCnt="0"/>
      <dgm:spPr/>
    </dgm:pt>
    <dgm:pt modelId="{816EA2BB-C9D0-4970-93D8-B17CC1D9490E}" type="pres">
      <dgm:prSet presAssocID="{082B1EEC-301D-4417-B48A-EF1BFC2AB2B5}" presName="tx1" presStyleLbl="revTx" presStyleIdx="5" presStyleCnt="6"/>
      <dgm:spPr/>
    </dgm:pt>
    <dgm:pt modelId="{4F775CA1-508D-48CA-B5BA-2683AE96E141}" type="pres">
      <dgm:prSet presAssocID="{082B1EEC-301D-4417-B48A-EF1BFC2AB2B5}" presName="vert1" presStyleCnt="0"/>
      <dgm:spPr/>
    </dgm:pt>
  </dgm:ptLst>
  <dgm:cxnLst>
    <dgm:cxn modelId="{3E8CE83C-8F36-45F4-91F5-83298A307A06}" type="presOf" srcId="{2197E5FE-CDA2-4473-A395-44A6E913E571}" destId="{7E4A7D6B-5F8B-4227-9A1E-C753A5FE9CB8}" srcOrd="0" destOrd="0" presId="urn:microsoft.com/office/officeart/2008/layout/LinedList"/>
    <dgm:cxn modelId="{D844873E-D426-42FD-86C6-6C4AC97ACC57}" srcId="{2197E5FE-CDA2-4473-A395-44A6E913E571}" destId="{082B1EEC-301D-4417-B48A-EF1BFC2AB2B5}" srcOrd="2" destOrd="0" parTransId="{960F2A61-7BD7-4274-891C-15D2B1D10C5C}" sibTransId="{B53E9C6F-70DE-428C-8219-5E84EAE473F3}"/>
    <dgm:cxn modelId="{38F01564-BBC4-469C-A5DB-E5865AB28F62}" srcId="{2197E5FE-CDA2-4473-A395-44A6E913E571}" destId="{2CB05022-6255-41F0-9741-E31A2F9B284D}" srcOrd="0" destOrd="0" parTransId="{D923532C-9B60-43A8-B400-17B12B669588}" sibTransId="{7E4B7199-F140-4DC6-AB2F-B1754E7774FC}"/>
    <dgm:cxn modelId="{08C96A45-E8F3-46A5-92B0-40DF23110CCF}" type="presOf" srcId="{C098203E-7E96-44C3-A035-90716F4DEACB}" destId="{A3D21C7B-ECB3-4383-8574-B67C1A2BE440}" srcOrd="0" destOrd="0" presId="urn:microsoft.com/office/officeart/2008/layout/LinedList"/>
    <dgm:cxn modelId="{D3C2AD79-8172-4549-8CBC-96F7412CC83A}" type="presOf" srcId="{304E65BA-F1AD-409C-B127-650721705797}" destId="{69CCE31D-36AC-44C5-B799-48E3E3BFE50F}" srcOrd="0" destOrd="0" presId="urn:microsoft.com/office/officeart/2008/layout/LinedList"/>
    <dgm:cxn modelId="{C2635686-DE5E-4CF2-B6E5-3348BC25E29A}" srcId="{C098203E-7E96-44C3-A035-90716F4DEACB}" destId="{FF5DEFBF-DBE2-4FD4-84B8-2EA909EE9B9D}" srcOrd="0" destOrd="0" parTransId="{51FBA3B7-4A6D-4EC5-9415-2F088EA4C53F}" sibTransId="{2C57EF20-7142-4C64-B9FF-07B248626449}"/>
    <dgm:cxn modelId="{207CB991-73AE-4501-881F-F027A316C518}" type="presOf" srcId="{2CB05022-6255-41F0-9741-E31A2F9B284D}" destId="{36D27189-B592-4D31-9C24-6173AA3A5B62}" srcOrd="0" destOrd="0" presId="urn:microsoft.com/office/officeart/2008/layout/LinedList"/>
    <dgm:cxn modelId="{F00F479C-AE82-43F5-ADEC-536A16245309}" type="presOf" srcId="{082B1EEC-301D-4417-B48A-EF1BFC2AB2B5}" destId="{816EA2BB-C9D0-4970-93D8-B17CC1D9490E}" srcOrd="0" destOrd="0" presId="urn:microsoft.com/office/officeart/2008/layout/LinedList"/>
    <dgm:cxn modelId="{6080B3AF-27F1-4ACF-9C4D-7968610E2C29}" srcId="{C098203E-7E96-44C3-A035-90716F4DEACB}" destId="{304E65BA-F1AD-409C-B127-650721705797}" srcOrd="1" destOrd="0" parTransId="{3A9279A4-2518-4305-ADB1-D060B2D7B6E8}" sibTransId="{5C33157D-AFB9-40A1-9510-43CBFE73A553}"/>
    <dgm:cxn modelId="{48F30BC5-783D-44FC-966E-791F9E59CB04}" type="presOf" srcId="{E2EC75EF-ED9F-45DE-8B3E-D461BFB734BC}" destId="{5A3959B5-1F56-443F-BA2B-7EC8F3B98F4D}" srcOrd="0" destOrd="0" presId="urn:microsoft.com/office/officeart/2008/layout/LinedList"/>
    <dgm:cxn modelId="{E645E1C9-B2B0-40ED-B01B-962536C94FE0}" type="presOf" srcId="{FF5DEFBF-DBE2-4FD4-84B8-2EA909EE9B9D}" destId="{FA18CA01-2062-4155-87FE-54EFA70B7D88}" srcOrd="0" destOrd="0" presId="urn:microsoft.com/office/officeart/2008/layout/LinedList"/>
    <dgm:cxn modelId="{411D15F4-1D4E-4F18-8D14-D92B99CE696C}" srcId="{2197E5FE-CDA2-4473-A395-44A6E913E571}" destId="{C098203E-7E96-44C3-A035-90716F4DEACB}" srcOrd="1" destOrd="0" parTransId="{E1C90DA5-32A6-446E-9B5B-5E9BC30E539B}" sibTransId="{F8FD36E4-5F75-42AF-8C25-7DB062521437}"/>
    <dgm:cxn modelId="{69B4D3FD-5E79-498B-841E-DE3EC494204D}" srcId="{C098203E-7E96-44C3-A035-90716F4DEACB}" destId="{E2EC75EF-ED9F-45DE-8B3E-D461BFB734BC}" srcOrd="2" destOrd="0" parTransId="{0840EE79-29CF-40BB-88EF-FEF88026FF69}" sibTransId="{3D202543-981F-4555-8A25-5F5557814404}"/>
    <dgm:cxn modelId="{DE5D71D2-F3C2-4282-BEA8-B7F9EC7D292B}" type="presParOf" srcId="{7E4A7D6B-5F8B-4227-9A1E-C753A5FE9CB8}" destId="{83CF3BBF-2C7C-447A-AB5B-93A073BF85F1}" srcOrd="0" destOrd="0" presId="urn:microsoft.com/office/officeart/2008/layout/LinedList"/>
    <dgm:cxn modelId="{18A5B6AE-65F1-49C6-AB9C-D634D361707D}" type="presParOf" srcId="{7E4A7D6B-5F8B-4227-9A1E-C753A5FE9CB8}" destId="{D446D00B-3E22-4697-BE7F-5BED1A3B5977}" srcOrd="1" destOrd="0" presId="urn:microsoft.com/office/officeart/2008/layout/LinedList"/>
    <dgm:cxn modelId="{32D8E7EA-0414-4751-9DD6-B450B4289FAD}" type="presParOf" srcId="{D446D00B-3E22-4697-BE7F-5BED1A3B5977}" destId="{36D27189-B592-4D31-9C24-6173AA3A5B62}" srcOrd="0" destOrd="0" presId="urn:microsoft.com/office/officeart/2008/layout/LinedList"/>
    <dgm:cxn modelId="{11061E83-1AB1-4D17-AD3E-2453B5669B73}" type="presParOf" srcId="{D446D00B-3E22-4697-BE7F-5BED1A3B5977}" destId="{F113F72F-6124-4087-8BAB-480E7AAD9F98}" srcOrd="1" destOrd="0" presId="urn:microsoft.com/office/officeart/2008/layout/LinedList"/>
    <dgm:cxn modelId="{55FB9091-2829-4C56-9B9C-371E044B987D}" type="presParOf" srcId="{7E4A7D6B-5F8B-4227-9A1E-C753A5FE9CB8}" destId="{1D6C60B9-7CCB-4F66-8CD5-BD525D5E4582}" srcOrd="2" destOrd="0" presId="urn:microsoft.com/office/officeart/2008/layout/LinedList"/>
    <dgm:cxn modelId="{343C33D1-C34C-40ED-84C0-00BC77E5498F}" type="presParOf" srcId="{7E4A7D6B-5F8B-4227-9A1E-C753A5FE9CB8}" destId="{FC4CC686-6E2D-46D2-A451-28F677B7398D}" srcOrd="3" destOrd="0" presId="urn:microsoft.com/office/officeart/2008/layout/LinedList"/>
    <dgm:cxn modelId="{256608CA-9416-4538-8C9D-7306B8E1DAAE}" type="presParOf" srcId="{FC4CC686-6E2D-46D2-A451-28F677B7398D}" destId="{A3D21C7B-ECB3-4383-8574-B67C1A2BE440}" srcOrd="0" destOrd="0" presId="urn:microsoft.com/office/officeart/2008/layout/LinedList"/>
    <dgm:cxn modelId="{72207DB1-8391-4A20-8B0F-04E0F93820D7}" type="presParOf" srcId="{FC4CC686-6E2D-46D2-A451-28F677B7398D}" destId="{D1079246-569C-4A97-BB2D-E3B6685D7156}" srcOrd="1" destOrd="0" presId="urn:microsoft.com/office/officeart/2008/layout/LinedList"/>
    <dgm:cxn modelId="{BAF67794-9CC7-4BA4-A2DC-0B9B7F2B4433}" type="presParOf" srcId="{D1079246-569C-4A97-BB2D-E3B6685D7156}" destId="{6E0F8BFB-AC17-4AC7-B9B6-76986AA84CCE}" srcOrd="0" destOrd="0" presId="urn:microsoft.com/office/officeart/2008/layout/LinedList"/>
    <dgm:cxn modelId="{20AFBFC3-84C9-40F6-9893-1305C01CD32D}" type="presParOf" srcId="{D1079246-569C-4A97-BB2D-E3B6685D7156}" destId="{2B22CABC-23A8-4870-85B5-CE518BF9D55B}" srcOrd="1" destOrd="0" presId="urn:microsoft.com/office/officeart/2008/layout/LinedList"/>
    <dgm:cxn modelId="{F568EA7F-9415-43C1-8AB6-E2D529A861EF}" type="presParOf" srcId="{2B22CABC-23A8-4870-85B5-CE518BF9D55B}" destId="{601E160F-EE5E-4D3C-890E-B02583DAD305}" srcOrd="0" destOrd="0" presId="urn:microsoft.com/office/officeart/2008/layout/LinedList"/>
    <dgm:cxn modelId="{F068DFAF-A405-4B31-A59D-EA6CC44489E1}" type="presParOf" srcId="{2B22CABC-23A8-4870-85B5-CE518BF9D55B}" destId="{FA18CA01-2062-4155-87FE-54EFA70B7D88}" srcOrd="1" destOrd="0" presId="urn:microsoft.com/office/officeart/2008/layout/LinedList"/>
    <dgm:cxn modelId="{58FA6D23-B0BE-4CE4-8DB4-311AB6A41EA2}" type="presParOf" srcId="{2B22CABC-23A8-4870-85B5-CE518BF9D55B}" destId="{5392262F-EDA5-4F2B-B169-B2E8B8EBCC72}" srcOrd="2" destOrd="0" presId="urn:microsoft.com/office/officeart/2008/layout/LinedList"/>
    <dgm:cxn modelId="{E4BBFC89-19DD-48EF-83EF-40F647E52B96}" type="presParOf" srcId="{D1079246-569C-4A97-BB2D-E3B6685D7156}" destId="{162F4F80-D9C0-4D30-84E8-1BE4F21D9CF3}" srcOrd="2" destOrd="0" presId="urn:microsoft.com/office/officeart/2008/layout/LinedList"/>
    <dgm:cxn modelId="{CB13BE23-1342-4507-9339-0022E02393FF}" type="presParOf" srcId="{D1079246-569C-4A97-BB2D-E3B6685D7156}" destId="{897F86AA-A629-4F24-91B2-99D827E1C79B}" srcOrd="3" destOrd="0" presId="urn:microsoft.com/office/officeart/2008/layout/LinedList"/>
    <dgm:cxn modelId="{5D00F533-7691-4C00-9AE6-FB0E3A4DCEC3}" type="presParOf" srcId="{D1079246-569C-4A97-BB2D-E3B6685D7156}" destId="{3F61616C-BFA2-4284-AAEB-855B96900DEA}" srcOrd="4" destOrd="0" presId="urn:microsoft.com/office/officeart/2008/layout/LinedList"/>
    <dgm:cxn modelId="{F997CC52-FC4C-472E-BA1A-D9464647589E}" type="presParOf" srcId="{3F61616C-BFA2-4284-AAEB-855B96900DEA}" destId="{AD9AEDBE-1E03-4316-9EFC-9AE85A545028}" srcOrd="0" destOrd="0" presId="urn:microsoft.com/office/officeart/2008/layout/LinedList"/>
    <dgm:cxn modelId="{7225B397-2B3D-44AE-9A42-0224C39DC6C6}" type="presParOf" srcId="{3F61616C-BFA2-4284-AAEB-855B96900DEA}" destId="{69CCE31D-36AC-44C5-B799-48E3E3BFE50F}" srcOrd="1" destOrd="0" presId="urn:microsoft.com/office/officeart/2008/layout/LinedList"/>
    <dgm:cxn modelId="{8680B338-A9D2-4ACF-89B7-3E1B4A666F19}" type="presParOf" srcId="{3F61616C-BFA2-4284-AAEB-855B96900DEA}" destId="{196C296D-B38E-4AD0-AFDC-41B9AD37BDF9}" srcOrd="2" destOrd="0" presId="urn:microsoft.com/office/officeart/2008/layout/LinedList"/>
    <dgm:cxn modelId="{F824E7D9-FB83-47BB-906B-D7892E657B32}" type="presParOf" srcId="{D1079246-569C-4A97-BB2D-E3B6685D7156}" destId="{60B0BDAD-E38E-4724-B3EE-87DD48D040BA}" srcOrd="5" destOrd="0" presId="urn:microsoft.com/office/officeart/2008/layout/LinedList"/>
    <dgm:cxn modelId="{050F0451-F573-494F-880A-1806DE04D23D}" type="presParOf" srcId="{D1079246-569C-4A97-BB2D-E3B6685D7156}" destId="{D122817D-28AD-4671-942D-2D106ECEF282}" srcOrd="6" destOrd="0" presId="urn:microsoft.com/office/officeart/2008/layout/LinedList"/>
    <dgm:cxn modelId="{1AA82FD7-FEFA-46BB-A281-561E19B3F7B5}" type="presParOf" srcId="{D1079246-569C-4A97-BB2D-E3B6685D7156}" destId="{7127096A-D15F-47F5-975B-5C768B40E2F8}" srcOrd="7" destOrd="0" presId="urn:microsoft.com/office/officeart/2008/layout/LinedList"/>
    <dgm:cxn modelId="{7A850AF3-3516-4397-A6E5-59EC37667A4B}" type="presParOf" srcId="{7127096A-D15F-47F5-975B-5C768B40E2F8}" destId="{EB54640B-787F-46EF-99BF-DCEC52569632}" srcOrd="0" destOrd="0" presId="urn:microsoft.com/office/officeart/2008/layout/LinedList"/>
    <dgm:cxn modelId="{CDA78141-C11E-4802-AE59-D8E91534F1BB}" type="presParOf" srcId="{7127096A-D15F-47F5-975B-5C768B40E2F8}" destId="{5A3959B5-1F56-443F-BA2B-7EC8F3B98F4D}" srcOrd="1" destOrd="0" presId="urn:microsoft.com/office/officeart/2008/layout/LinedList"/>
    <dgm:cxn modelId="{99D6B89C-D718-4F99-B40B-1EB27B032EB8}" type="presParOf" srcId="{7127096A-D15F-47F5-975B-5C768B40E2F8}" destId="{62BE5D8F-38D3-4B75-93EE-0C6D9BF1F67D}" srcOrd="2" destOrd="0" presId="urn:microsoft.com/office/officeart/2008/layout/LinedList"/>
    <dgm:cxn modelId="{0A4330BF-6763-434F-BD90-9493315FD104}" type="presParOf" srcId="{D1079246-569C-4A97-BB2D-E3B6685D7156}" destId="{30FD547E-04C6-4C7C-878D-D032BEC6CC0B}" srcOrd="8" destOrd="0" presId="urn:microsoft.com/office/officeart/2008/layout/LinedList"/>
    <dgm:cxn modelId="{EB74B8CA-D037-4959-B0B7-352924231879}" type="presParOf" srcId="{D1079246-569C-4A97-BB2D-E3B6685D7156}" destId="{E9400449-C19A-4486-9122-C7CF8D30660C}" srcOrd="9" destOrd="0" presId="urn:microsoft.com/office/officeart/2008/layout/LinedList"/>
    <dgm:cxn modelId="{F10739F0-8F38-4635-84B0-D546473B291A}" type="presParOf" srcId="{7E4A7D6B-5F8B-4227-9A1E-C753A5FE9CB8}" destId="{DFC5CCDD-42BB-40E0-9165-5E271BB5189F}" srcOrd="4" destOrd="0" presId="urn:microsoft.com/office/officeart/2008/layout/LinedList"/>
    <dgm:cxn modelId="{12641654-A050-4F01-8C38-B9E681F7A8AB}" type="presParOf" srcId="{7E4A7D6B-5F8B-4227-9A1E-C753A5FE9CB8}" destId="{66F897DC-EF4C-4C6B-B929-F00E85D2FB6F}" srcOrd="5" destOrd="0" presId="urn:microsoft.com/office/officeart/2008/layout/LinedList"/>
    <dgm:cxn modelId="{DCF8417E-A779-42EB-BB34-A2919BB15AE7}" type="presParOf" srcId="{66F897DC-EF4C-4C6B-B929-F00E85D2FB6F}" destId="{816EA2BB-C9D0-4970-93D8-B17CC1D9490E}" srcOrd="0" destOrd="0" presId="urn:microsoft.com/office/officeart/2008/layout/LinedList"/>
    <dgm:cxn modelId="{0414F82B-57D3-4EF0-B1D4-AD7AD03ACD74}" type="presParOf" srcId="{66F897DC-EF4C-4C6B-B929-F00E85D2FB6F}" destId="{4F775CA1-508D-48CA-B5BA-2683AE96E14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8EE975A-9E34-4C67-B5FB-C6AEC4BC670E}"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fi-FI"/>
        </a:p>
      </dgm:t>
    </dgm:pt>
    <dgm:pt modelId="{1FE5CB83-855A-4A02-AAC9-D45131EC8676}">
      <dgm:prSet/>
      <dgm:spPr/>
      <dgm:t>
        <a:bodyPr/>
        <a:lstStyle/>
        <a:p>
          <a:r>
            <a:rPr lang="fi-FI" b="1" dirty="0"/>
            <a:t>Finanssimarkkinatoimijoiden on julkaistava ja ylläpidettävä </a:t>
          </a:r>
          <a:r>
            <a:rPr lang="fi-FI" b="1" dirty="0">
              <a:solidFill>
                <a:srgbClr val="FF0000"/>
              </a:solidFill>
            </a:rPr>
            <a:t>verkkosivustoillaan</a:t>
          </a:r>
          <a:r>
            <a:rPr lang="fi-FI" b="1" dirty="0"/>
            <a:t> kunkin 8 artiklan 1 kohdassa ja 9 artiklan 1, 2 ja 3 kohdassa tarkoitetun </a:t>
          </a:r>
          <a:r>
            <a:rPr lang="fi-FI" b="1" dirty="0">
              <a:solidFill>
                <a:srgbClr val="FF0000"/>
              </a:solidFill>
            </a:rPr>
            <a:t>rahoitustuotteen</a:t>
          </a:r>
          <a:r>
            <a:rPr lang="fi-FI" b="1" dirty="0"/>
            <a:t> osalta seuraavat tiedot: </a:t>
          </a:r>
          <a:endParaRPr lang="fi-FI" dirty="0"/>
        </a:p>
      </dgm:t>
    </dgm:pt>
    <dgm:pt modelId="{C0DA5449-0961-4778-AC8A-6BCEFB88F04C}" type="parTrans" cxnId="{312431D3-7240-4378-BB07-E9522AF7F5C9}">
      <dgm:prSet/>
      <dgm:spPr/>
      <dgm:t>
        <a:bodyPr/>
        <a:lstStyle/>
        <a:p>
          <a:endParaRPr lang="fi-FI"/>
        </a:p>
      </dgm:t>
    </dgm:pt>
    <dgm:pt modelId="{9EE1BF26-61D6-42CE-BDFD-A24CDFC55607}" type="sibTrans" cxnId="{312431D3-7240-4378-BB07-E9522AF7F5C9}">
      <dgm:prSet/>
      <dgm:spPr/>
      <dgm:t>
        <a:bodyPr/>
        <a:lstStyle/>
        <a:p>
          <a:endParaRPr lang="fi-FI"/>
        </a:p>
      </dgm:t>
    </dgm:pt>
    <dgm:pt modelId="{ECFA6B63-317B-4591-B774-4F69A685C92C}">
      <dgm:prSet/>
      <dgm:spPr/>
      <dgm:t>
        <a:bodyPr/>
        <a:lstStyle/>
        <a:p>
          <a:r>
            <a:rPr lang="fi-FI" dirty="0"/>
            <a:t>a) ympäristöön tai yhteiskuntaan liittyvien ominaisuuksien tai kestävän </a:t>
          </a:r>
          <a:r>
            <a:rPr lang="fi-FI" dirty="0">
              <a:solidFill>
                <a:srgbClr val="FF0000"/>
              </a:solidFill>
            </a:rPr>
            <a:t>sijoitustavoitteen kuvaus</a:t>
          </a:r>
          <a:r>
            <a:rPr lang="fi-FI" dirty="0"/>
            <a:t>; </a:t>
          </a:r>
        </a:p>
      </dgm:t>
    </dgm:pt>
    <dgm:pt modelId="{9EC98E89-4C2A-4E11-AAFA-B0BCD31D70DE}" type="parTrans" cxnId="{B8C4CA69-7399-4985-AF70-86FA323BC9B6}">
      <dgm:prSet/>
      <dgm:spPr/>
      <dgm:t>
        <a:bodyPr/>
        <a:lstStyle/>
        <a:p>
          <a:endParaRPr lang="fi-FI"/>
        </a:p>
      </dgm:t>
    </dgm:pt>
    <dgm:pt modelId="{CD61B957-42F2-41F5-B003-E00B5F3F2409}" type="sibTrans" cxnId="{B8C4CA69-7399-4985-AF70-86FA323BC9B6}">
      <dgm:prSet/>
      <dgm:spPr/>
      <dgm:t>
        <a:bodyPr/>
        <a:lstStyle/>
        <a:p>
          <a:endParaRPr lang="fi-FI"/>
        </a:p>
      </dgm:t>
    </dgm:pt>
    <dgm:pt modelId="{5F9E9FFD-CD19-4686-A538-D57412A83BDD}">
      <dgm:prSet/>
      <dgm:spPr/>
      <dgm:t>
        <a:bodyPr/>
        <a:lstStyle/>
        <a:p>
          <a:r>
            <a:rPr lang="fi-FI" dirty="0"/>
            <a:t>b) tiedot </a:t>
          </a:r>
          <a:r>
            <a:rPr lang="fi-FI" dirty="0">
              <a:solidFill>
                <a:srgbClr val="FF0000"/>
              </a:solidFill>
            </a:rPr>
            <a:t>menetelmistä</a:t>
          </a:r>
          <a:r>
            <a:rPr lang="fi-FI" dirty="0"/>
            <a:t>, joita käytetään ympäristöön tai yhteiskuntaan liittyvien ominaisuuksien tai rahoitustuotteelle valittujen kestävien sijoitusten vaikutuksen arvioimisessa, mittaamisessa ja seuraamisessa, mukaan lukien tietolähteet, perustana olevien omaisuuserien tarkastusvaatimukset ja merkitykselliset </a:t>
          </a:r>
          <a:r>
            <a:rPr lang="fi-FI" dirty="0">
              <a:solidFill>
                <a:srgbClr val="FF0000"/>
              </a:solidFill>
            </a:rPr>
            <a:t>kestävyysindikaattorit</a:t>
          </a:r>
          <a:r>
            <a:rPr lang="fi-FI" dirty="0"/>
            <a:t>, joita käytetään ympäristöön tai yhteiskuntaan liittyvien ominaisuuksien tai rahoitustuotteen kokonaisvaltaisen kestävyysvaikutuksen mittaamiseen; </a:t>
          </a:r>
        </a:p>
      </dgm:t>
    </dgm:pt>
    <dgm:pt modelId="{2BF38760-750D-4AC2-9A0F-FB0318AB6A41}" type="parTrans" cxnId="{E618D0BE-5B6D-4C58-81A8-BDB8A57B57FA}">
      <dgm:prSet/>
      <dgm:spPr/>
      <dgm:t>
        <a:bodyPr/>
        <a:lstStyle/>
        <a:p>
          <a:endParaRPr lang="fi-FI"/>
        </a:p>
      </dgm:t>
    </dgm:pt>
    <dgm:pt modelId="{18C6C38D-843D-4741-981E-328D83C0B1EA}" type="sibTrans" cxnId="{E618D0BE-5B6D-4C58-81A8-BDB8A57B57FA}">
      <dgm:prSet/>
      <dgm:spPr/>
      <dgm:t>
        <a:bodyPr/>
        <a:lstStyle/>
        <a:p>
          <a:endParaRPr lang="fi-FI"/>
        </a:p>
      </dgm:t>
    </dgm:pt>
    <dgm:pt modelId="{A9F2B297-2093-49C9-9262-BA72AB4ADFA1}">
      <dgm:prSet/>
      <dgm:spPr/>
      <dgm:t>
        <a:bodyPr/>
        <a:lstStyle/>
        <a:p>
          <a:r>
            <a:rPr lang="fi-FI" b="1" dirty="0"/>
            <a:t>Jos finanssimarkkinatoimijat asettavat saataville 8 artiklan 1 kohdassa taikka 9 artiklan 1, 2 tai 3 kohdassa tarkoitetun </a:t>
          </a:r>
          <a:r>
            <a:rPr lang="fi-FI" b="1" dirty="0">
              <a:solidFill>
                <a:srgbClr val="FF0000"/>
              </a:solidFill>
            </a:rPr>
            <a:t>rahoitustuotteen</a:t>
          </a:r>
          <a:r>
            <a:rPr lang="fi-FI" b="1" dirty="0"/>
            <a:t>, niiden on sisällytettävä </a:t>
          </a:r>
          <a:r>
            <a:rPr lang="fi-FI" b="1" dirty="0">
              <a:solidFill>
                <a:srgbClr val="FF0000"/>
              </a:solidFill>
            </a:rPr>
            <a:t>määräaikaiskatsauksiin</a:t>
          </a:r>
          <a:r>
            <a:rPr lang="fi-FI" b="1" dirty="0"/>
            <a:t> kuvaus seuraavista: </a:t>
          </a:r>
          <a:endParaRPr lang="fi-FI" dirty="0"/>
        </a:p>
      </dgm:t>
    </dgm:pt>
    <dgm:pt modelId="{8A31EE09-6D6B-4223-8B43-D0BD0AF8349D}" type="parTrans" cxnId="{668390B1-B271-4C39-80FC-D3E10C7D9390}">
      <dgm:prSet/>
      <dgm:spPr/>
      <dgm:t>
        <a:bodyPr/>
        <a:lstStyle/>
        <a:p>
          <a:endParaRPr lang="fi-FI"/>
        </a:p>
      </dgm:t>
    </dgm:pt>
    <dgm:pt modelId="{36ABCA01-EA9D-4F60-8A11-0F57EB00696B}" type="sibTrans" cxnId="{668390B1-B271-4C39-80FC-D3E10C7D9390}">
      <dgm:prSet/>
      <dgm:spPr/>
      <dgm:t>
        <a:bodyPr/>
        <a:lstStyle/>
        <a:p>
          <a:endParaRPr lang="fi-FI"/>
        </a:p>
      </dgm:t>
    </dgm:pt>
    <dgm:pt modelId="{9A638A8E-0754-4173-B5BF-9E1217442E60}">
      <dgm:prSet/>
      <dgm:spPr/>
      <dgm:t>
        <a:bodyPr/>
        <a:lstStyle/>
        <a:p>
          <a:r>
            <a:rPr lang="fi-FI" dirty="0"/>
            <a:t>a) 8 artiklan 1 kohdassa tarkoitetun rahoitustuotteen osalta ympäristöön tai yhteiskuntaan liittyvien </a:t>
          </a:r>
          <a:r>
            <a:rPr lang="fi-FI" dirty="0">
              <a:solidFill>
                <a:srgbClr val="FF0000"/>
              </a:solidFill>
            </a:rPr>
            <a:t>ominaisuuksien toteutumisen </a:t>
          </a:r>
          <a:r>
            <a:rPr lang="fi-FI" dirty="0"/>
            <a:t>laajuus; </a:t>
          </a:r>
        </a:p>
      </dgm:t>
    </dgm:pt>
    <dgm:pt modelId="{56CD3A35-DE79-403F-B14F-B73BE3C0AF85}" type="parTrans" cxnId="{1E093C99-FAE3-4110-AEAF-4CED5A887EC5}">
      <dgm:prSet/>
      <dgm:spPr/>
      <dgm:t>
        <a:bodyPr/>
        <a:lstStyle/>
        <a:p>
          <a:endParaRPr lang="fi-FI"/>
        </a:p>
      </dgm:t>
    </dgm:pt>
    <dgm:pt modelId="{33D09C4D-DC2B-41A4-B1F6-E19051AD5F4F}" type="sibTrans" cxnId="{1E093C99-FAE3-4110-AEAF-4CED5A887EC5}">
      <dgm:prSet/>
      <dgm:spPr/>
      <dgm:t>
        <a:bodyPr/>
        <a:lstStyle/>
        <a:p>
          <a:endParaRPr lang="fi-FI"/>
        </a:p>
      </dgm:t>
    </dgm:pt>
    <dgm:pt modelId="{CFA5D675-5CEB-496D-95F6-576F542A7533}">
      <dgm:prSet/>
      <dgm:spPr/>
      <dgm:t>
        <a:bodyPr/>
        <a:lstStyle/>
        <a:p>
          <a:r>
            <a:rPr lang="fi-FI" dirty="0"/>
            <a:t>b) 9 artiklan 1, 2 tai 3 kohdassa tarkoitetun rahoitustuotteen osalta (mm.) rahoitustuotteen </a:t>
          </a:r>
          <a:r>
            <a:rPr lang="fi-FI" dirty="0">
              <a:solidFill>
                <a:srgbClr val="FF0000"/>
              </a:solidFill>
            </a:rPr>
            <a:t>kestävä kokonaisvaikutus </a:t>
          </a:r>
          <a:r>
            <a:rPr lang="fi-FI" dirty="0"/>
            <a:t>ilmaistuna asiaankuuluvilla kestävyysindikaattoreilla. </a:t>
          </a:r>
        </a:p>
      </dgm:t>
    </dgm:pt>
    <dgm:pt modelId="{E9A29837-DC57-477E-9685-CF59F00034B5}" type="parTrans" cxnId="{A95EF72A-0840-4812-8A1A-3A07907A552E}">
      <dgm:prSet/>
      <dgm:spPr/>
      <dgm:t>
        <a:bodyPr/>
        <a:lstStyle/>
        <a:p>
          <a:endParaRPr lang="fi-FI"/>
        </a:p>
      </dgm:t>
    </dgm:pt>
    <dgm:pt modelId="{DD236F2F-ED71-41B1-A7AF-0B2EB5B426B5}" type="sibTrans" cxnId="{A95EF72A-0840-4812-8A1A-3A07907A552E}">
      <dgm:prSet/>
      <dgm:spPr/>
      <dgm:t>
        <a:bodyPr/>
        <a:lstStyle/>
        <a:p>
          <a:endParaRPr lang="fi-FI"/>
        </a:p>
      </dgm:t>
    </dgm:pt>
    <dgm:pt modelId="{2FDC0B6C-0402-4006-952E-E8120D68ABB4}" type="pres">
      <dgm:prSet presAssocID="{68EE975A-9E34-4C67-B5FB-C6AEC4BC670E}" presName="vert0" presStyleCnt="0">
        <dgm:presLayoutVars>
          <dgm:dir/>
          <dgm:animOne val="branch"/>
          <dgm:animLvl val="lvl"/>
        </dgm:presLayoutVars>
      </dgm:prSet>
      <dgm:spPr/>
    </dgm:pt>
    <dgm:pt modelId="{0603C38C-EE85-4C5C-A8D6-BE811FE15BE7}" type="pres">
      <dgm:prSet presAssocID="{1FE5CB83-855A-4A02-AAC9-D45131EC8676}" presName="thickLine" presStyleLbl="alignNode1" presStyleIdx="0" presStyleCnt="2"/>
      <dgm:spPr/>
    </dgm:pt>
    <dgm:pt modelId="{60279C90-50BF-4B1A-BB81-42E860D0E7D1}" type="pres">
      <dgm:prSet presAssocID="{1FE5CB83-855A-4A02-AAC9-D45131EC8676}" presName="horz1" presStyleCnt="0"/>
      <dgm:spPr/>
    </dgm:pt>
    <dgm:pt modelId="{A494674C-B74F-4A75-A999-7906E7A88243}" type="pres">
      <dgm:prSet presAssocID="{1FE5CB83-855A-4A02-AAC9-D45131EC8676}" presName="tx1" presStyleLbl="revTx" presStyleIdx="0" presStyleCnt="6"/>
      <dgm:spPr/>
    </dgm:pt>
    <dgm:pt modelId="{F4976759-3689-44CD-8072-6954B75A1439}" type="pres">
      <dgm:prSet presAssocID="{1FE5CB83-855A-4A02-AAC9-D45131EC8676}" presName="vert1" presStyleCnt="0"/>
      <dgm:spPr/>
    </dgm:pt>
    <dgm:pt modelId="{443A1470-2B78-4C3E-9B1C-DFB5546E7139}" type="pres">
      <dgm:prSet presAssocID="{ECFA6B63-317B-4591-B774-4F69A685C92C}" presName="vertSpace2a" presStyleCnt="0"/>
      <dgm:spPr/>
    </dgm:pt>
    <dgm:pt modelId="{6CBAA692-C019-45AB-B623-D421ACFAC5E5}" type="pres">
      <dgm:prSet presAssocID="{ECFA6B63-317B-4591-B774-4F69A685C92C}" presName="horz2" presStyleCnt="0"/>
      <dgm:spPr/>
    </dgm:pt>
    <dgm:pt modelId="{C39DCDEF-DFF5-4780-B618-F0284DD6CD6E}" type="pres">
      <dgm:prSet presAssocID="{ECFA6B63-317B-4591-B774-4F69A685C92C}" presName="horzSpace2" presStyleCnt="0"/>
      <dgm:spPr/>
    </dgm:pt>
    <dgm:pt modelId="{A87673F2-B9DD-47E3-9456-3FF6BACA837E}" type="pres">
      <dgm:prSet presAssocID="{ECFA6B63-317B-4591-B774-4F69A685C92C}" presName="tx2" presStyleLbl="revTx" presStyleIdx="1" presStyleCnt="6"/>
      <dgm:spPr/>
    </dgm:pt>
    <dgm:pt modelId="{E461A2D4-16FF-4D3C-BE03-A8AB4227EF3A}" type="pres">
      <dgm:prSet presAssocID="{ECFA6B63-317B-4591-B774-4F69A685C92C}" presName="vert2" presStyleCnt="0"/>
      <dgm:spPr/>
    </dgm:pt>
    <dgm:pt modelId="{7B68ED62-6043-4ACE-A729-84E772951FAB}" type="pres">
      <dgm:prSet presAssocID="{ECFA6B63-317B-4591-B774-4F69A685C92C}" presName="thinLine2b" presStyleLbl="callout" presStyleIdx="0" presStyleCnt="4"/>
      <dgm:spPr/>
    </dgm:pt>
    <dgm:pt modelId="{3C7E1392-718C-47C0-AB7D-2A42B779A46E}" type="pres">
      <dgm:prSet presAssocID="{ECFA6B63-317B-4591-B774-4F69A685C92C}" presName="vertSpace2b" presStyleCnt="0"/>
      <dgm:spPr/>
    </dgm:pt>
    <dgm:pt modelId="{7B2AD493-8867-48BF-92BC-B16D455F095F}" type="pres">
      <dgm:prSet presAssocID="{5F9E9FFD-CD19-4686-A538-D57412A83BDD}" presName="horz2" presStyleCnt="0"/>
      <dgm:spPr/>
    </dgm:pt>
    <dgm:pt modelId="{859C0C23-B94B-43E6-ABBD-72FC761B93B0}" type="pres">
      <dgm:prSet presAssocID="{5F9E9FFD-CD19-4686-A538-D57412A83BDD}" presName="horzSpace2" presStyleCnt="0"/>
      <dgm:spPr/>
    </dgm:pt>
    <dgm:pt modelId="{24ABFF9D-7BE1-435C-B45B-D214EE72BC5D}" type="pres">
      <dgm:prSet presAssocID="{5F9E9FFD-CD19-4686-A538-D57412A83BDD}" presName="tx2" presStyleLbl="revTx" presStyleIdx="2" presStyleCnt="6"/>
      <dgm:spPr/>
    </dgm:pt>
    <dgm:pt modelId="{1C38F318-C11B-471B-BBB1-07D8839ED6E9}" type="pres">
      <dgm:prSet presAssocID="{5F9E9FFD-CD19-4686-A538-D57412A83BDD}" presName="vert2" presStyleCnt="0"/>
      <dgm:spPr/>
    </dgm:pt>
    <dgm:pt modelId="{4496CAF0-0F02-432B-AF23-3D3107636390}" type="pres">
      <dgm:prSet presAssocID="{5F9E9FFD-CD19-4686-A538-D57412A83BDD}" presName="thinLine2b" presStyleLbl="callout" presStyleIdx="1" presStyleCnt="4"/>
      <dgm:spPr/>
    </dgm:pt>
    <dgm:pt modelId="{78243011-65DE-4A3B-B7D5-D2092DED1ADC}" type="pres">
      <dgm:prSet presAssocID="{5F9E9FFD-CD19-4686-A538-D57412A83BDD}" presName="vertSpace2b" presStyleCnt="0"/>
      <dgm:spPr/>
    </dgm:pt>
    <dgm:pt modelId="{DA1FEF3D-4D92-4C3F-83FA-37C2F0F5062A}" type="pres">
      <dgm:prSet presAssocID="{A9F2B297-2093-49C9-9262-BA72AB4ADFA1}" presName="thickLine" presStyleLbl="alignNode1" presStyleIdx="1" presStyleCnt="2"/>
      <dgm:spPr/>
    </dgm:pt>
    <dgm:pt modelId="{7586D9BD-50BA-4625-A765-2F16C15CE82B}" type="pres">
      <dgm:prSet presAssocID="{A9F2B297-2093-49C9-9262-BA72AB4ADFA1}" presName="horz1" presStyleCnt="0"/>
      <dgm:spPr/>
    </dgm:pt>
    <dgm:pt modelId="{DD005305-3EBF-4729-94DE-CBE00857D261}" type="pres">
      <dgm:prSet presAssocID="{A9F2B297-2093-49C9-9262-BA72AB4ADFA1}" presName="tx1" presStyleLbl="revTx" presStyleIdx="3" presStyleCnt="6"/>
      <dgm:spPr/>
    </dgm:pt>
    <dgm:pt modelId="{9EF9EB3B-5813-4220-AA96-A3F360D1CBCC}" type="pres">
      <dgm:prSet presAssocID="{A9F2B297-2093-49C9-9262-BA72AB4ADFA1}" presName="vert1" presStyleCnt="0"/>
      <dgm:spPr/>
    </dgm:pt>
    <dgm:pt modelId="{9D204796-63C8-417B-A92E-05D23FF45860}" type="pres">
      <dgm:prSet presAssocID="{9A638A8E-0754-4173-B5BF-9E1217442E60}" presName="vertSpace2a" presStyleCnt="0"/>
      <dgm:spPr/>
    </dgm:pt>
    <dgm:pt modelId="{118A6979-2406-4166-94E2-72313045B2AE}" type="pres">
      <dgm:prSet presAssocID="{9A638A8E-0754-4173-B5BF-9E1217442E60}" presName="horz2" presStyleCnt="0"/>
      <dgm:spPr/>
    </dgm:pt>
    <dgm:pt modelId="{37906653-9346-428A-99FF-172D6D6EBEB2}" type="pres">
      <dgm:prSet presAssocID="{9A638A8E-0754-4173-B5BF-9E1217442E60}" presName="horzSpace2" presStyleCnt="0"/>
      <dgm:spPr/>
    </dgm:pt>
    <dgm:pt modelId="{4B124A06-8585-4755-8072-FED4925EEFD6}" type="pres">
      <dgm:prSet presAssocID="{9A638A8E-0754-4173-B5BF-9E1217442E60}" presName="tx2" presStyleLbl="revTx" presStyleIdx="4" presStyleCnt="6"/>
      <dgm:spPr/>
    </dgm:pt>
    <dgm:pt modelId="{DD4D21FC-371D-49F0-8C34-24C37FDAC00B}" type="pres">
      <dgm:prSet presAssocID="{9A638A8E-0754-4173-B5BF-9E1217442E60}" presName="vert2" presStyleCnt="0"/>
      <dgm:spPr/>
    </dgm:pt>
    <dgm:pt modelId="{7661EB60-D4AE-495E-B890-55834624DE76}" type="pres">
      <dgm:prSet presAssocID="{9A638A8E-0754-4173-B5BF-9E1217442E60}" presName="thinLine2b" presStyleLbl="callout" presStyleIdx="2" presStyleCnt="4"/>
      <dgm:spPr/>
    </dgm:pt>
    <dgm:pt modelId="{36951967-EBA6-4F02-9117-7DD33D45FF4B}" type="pres">
      <dgm:prSet presAssocID="{9A638A8E-0754-4173-B5BF-9E1217442E60}" presName="vertSpace2b" presStyleCnt="0"/>
      <dgm:spPr/>
    </dgm:pt>
    <dgm:pt modelId="{8819EA1A-85EE-4FBE-B2A4-72169B575757}" type="pres">
      <dgm:prSet presAssocID="{CFA5D675-5CEB-496D-95F6-576F542A7533}" presName="horz2" presStyleCnt="0"/>
      <dgm:spPr/>
    </dgm:pt>
    <dgm:pt modelId="{F88E7421-BCA1-44F8-A457-9F2EFD5C865C}" type="pres">
      <dgm:prSet presAssocID="{CFA5D675-5CEB-496D-95F6-576F542A7533}" presName="horzSpace2" presStyleCnt="0"/>
      <dgm:spPr/>
    </dgm:pt>
    <dgm:pt modelId="{7B1DEF5F-20D5-4168-9EB2-CE561DB52F30}" type="pres">
      <dgm:prSet presAssocID="{CFA5D675-5CEB-496D-95F6-576F542A7533}" presName="tx2" presStyleLbl="revTx" presStyleIdx="5" presStyleCnt="6"/>
      <dgm:spPr/>
    </dgm:pt>
    <dgm:pt modelId="{43B12E9B-CB80-46FE-8D8A-D3A3C3D3110F}" type="pres">
      <dgm:prSet presAssocID="{CFA5D675-5CEB-496D-95F6-576F542A7533}" presName="vert2" presStyleCnt="0"/>
      <dgm:spPr/>
    </dgm:pt>
    <dgm:pt modelId="{5C07DF25-B84D-4DD2-ACD4-844023B73264}" type="pres">
      <dgm:prSet presAssocID="{CFA5D675-5CEB-496D-95F6-576F542A7533}" presName="thinLine2b" presStyleLbl="callout" presStyleIdx="3" presStyleCnt="4"/>
      <dgm:spPr/>
    </dgm:pt>
    <dgm:pt modelId="{3D37B3EF-F0A8-4995-A839-4C2604815205}" type="pres">
      <dgm:prSet presAssocID="{CFA5D675-5CEB-496D-95F6-576F542A7533}" presName="vertSpace2b" presStyleCnt="0"/>
      <dgm:spPr/>
    </dgm:pt>
  </dgm:ptLst>
  <dgm:cxnLst>
    <dgm:cxn modelId="{A95EF72A-0840-4812-8A1A-3A07907A552E}" srcId="{A9F2B297-2093-49C9-9262-BA72AB4ADFA1}" destId="{CFA5D675-5CEB-496D-95F6-576F542A7533}" srcOrd="1" destOrd="0" parTransId="{E9A29837-DC57-477E-9685-CF59F00034B5}" sibTransId="{DD236F2F-ED71-41B1-A7AF-0B2EB5B426B5}"/>
    <dgm:cxn modelId="{45AF432B-94F9-46D0-8EE2-4EF08494ADD4}" type="presOf" srcId="{ECFA6B63-317B-4591-B774-4F69A685C92C}" destId="{A87673F2-B9DD-47E3-9456-3FF6BACA837E}" srcOrd="0" destOrd="0" presId="urn:microsoft.com/office/officeart/2008/layout/LinedList"/>
    <dgm:cxn modelId="{7244833D-9026-4860-96EA-20A91031C882}" type="presOf" srcId="{5F9E9FFD-CD19-4686-A538-D57412A83BDD}" destId="{24ABFF9D-7BE1-435C-B45B-D214EE72BC5D}" srcOrd="0" destOrd="0" presId="urn:microsoft.com/office/officeart/2008/layout/LinedList"/>
    <dgm:cxn modelId="{B8C4CA69-7399-4985-AF70-86FA323BC9B6}" srcId="{1FE5CB83-855A-4A02-AAC9-D45131EC8676}" destId="{ECFA6B63-317B-4591-B774-4F69A685C92C}" srcOrd="0" destOrd="0" parTransId="{9EC98E89-4C2A-4E11-AAFA-B0BCD31D70DE}" sibTransId="{CD61B957-42F2-41F5-B003-E00B5F3F2409}"/>
    <dgm:cxn modelId="{F0145B84-7B4E-4D06-9B70-888C4781978D}" type="presOf" srcId="{1FE5CB83-855A-4A02-AAC9-D45131EC8676}" destId="{A494674C-B74F-4A75-A999-7906E7A88243}" srcOrd="0" destOrd="0" presId="urn:microsoft.com/office/officeart/2008/layout/LinedList"/>
    <dgm:cxn modelId="{FC37868F-F64E-4A26-8E28-E7107BB4E8A2}" type="presOf" srcId="{9A638A8E-0754-4173-B5BF-9E1217442E60}" destId="{4B124A06-8585-4755-8072-FED4925EEFD6}" srcOrd="0" destOrd="0" presId="urn:microsoft.com/office/officeart/2008/layout/LinedList"/>
    <dgm:cxn modelId="{1E093C99-FAE3-4110-AEAF-4CED5A887EC5}" srcId="{A9F2B297-2093-49C9-9262-BA72AB4ADFA1}" destId="{9A638A8E-0754-4173-B5BF-9E1217442E60}" srcOrd="0" destOrd="0" parTransId="{56CD3A35-DE79-403F-B14F-B73BE3C0AF85}" sibTransId="{33D09C4D-DC2B-41A4-B1F6-E19051AD5F4F}"/>
    <dgm:cxn modelId="{3EAB5F9B-0460-4A08-9269-D8690179113E}" type="presOf" srcId="{68EE975A-9E34-4C67-B5FB-C6AEC4BC670E}" destId="{2FDC0B6C-0402-4006-952E-E8120D68ABB4}" srcOrd="0" destOrd="0" presId="urn:microsoft.com/office/officeart/2008/layout/LinedList"/>
    <dgm:cxn modelId="{668390B1-B271-4C39-80FC-D3E10C7D9390}" srcId="{68EE975A-9E34-4C67-B5FB-C6AEC4BC670E}" destId="{A9F2B297-2093-49C9-9262-BA72AB4ADFA1}" srcOrd="1" destOrd="0" parTransId="{8A31EE09-6D6B-4223-8B43-D0BD0AF8349D}" sibTransId="{36ABCA01-EA9D-4F60-8A11-0F57EB00696B}"/>
    <dgm:cxn modelId="{E618D0BE-5B6D-4C58-81A8-BDB8A57B57FA}" srcId="{1FE5CB83-855A-4A02-AAC9-D45131EC8676}" destId="{5F9E9FFD-CD19-4686-A538-D57412A83BDD}" srcOrd="1" destOrd="0" parTransId="{2BF38760-750D-4AC2-9A0F-FB0318AB6A41}" sibTransId="{18C6C38D-843D-4741-981E-328D83C0B1EA}"/>
    <dgm:cxn modelId="{87780DCD-C2B1-401A-8237-5A9FBB481A44}" type="presOf" srcId="{A9F2B297-2093-49C9-9262-BA72AB4ADFA1}" destId="{DD005305-3EBF-4729-94DE-CBE00857D261}" srcOrd="0" destOrd="0" presId="urn:microsoft.com/office/officeart/2008/layout/LinedList"/>
    <dgm:cxn modelId="{D89479CD-2770-4D0F-B8A0-D6AD327960E1}" type="presOf" srcId="{CFA5D675-5CEB-496D-95F6-576F542A7533}" destId="{7B1DEF5F-20D5-4168-9EB2-CE561DB52F30}" srcOrd="0" destOrd="0" presId="urn:microsoft.com/office/officeart/2008/layout/LinedList"/>
    <dgm:cxn modelId="{312431D3-7240-4378-BB07-E9522AF7F5C9}" srcId="{68EE975A-9E34-4C67-B5FB-C6AEC4BC670E}" destId="{1FE5CB83-855A-4A02-AAC9-D45131EC8676}" srcOrd="0" destOrd="0" parTransId="{C0DA5449-0961-4778-AC8A-6BCEFB88F04C}" sibTransId="{9EE1BF26-61D6-42CE-BDFD-A24CDFC55607}"/>
    <dgm:cxn modelId="{DA884500-F034-4CC1-B8D9-BE778B27B414}" type="presParOf" srcId="{2FDC0B6C-0402-4006-952E-E8120D68ABB4}" destId="{0603C38C-EE85-4C5C-A8D6-BE811FE15BE7}" srcOrd="0" destOrd="0" presId="urn:microsoft.com/office/officeart/2008/layout/LinedList"/>
    <dgm:cxn modelId="{50F57B95-0A7F-4BB4-BC43-B64AA3A5B52E}" type="presParOf" srcId="{2FDC0B6C-0402-4006-952E-E8120D68ABB4}" destId="{60279C90-50BF-4B1A-BB81-42E860D0E7D1}" srcOrd="1" destOrd="0" presId="urn:microsoft.com/office/officeart/2008/layout/LinedList"/>
    <dgm:cxn modelId="{76C8BFF1-27BA-4FD4-8407-30783EF44695}" type="presParOf" srcId="{60279C90-50BF-4B1A-BB81-42E860D0E7D1}" destId="{A494674C-B74F-4A75-A999-7906E7A88243}" srcOrd="0" destOrd="0" presId="urn:microsoft.com/office/officeart/2008/layout/LinedList"/>
    <dgm:cxn modelId="{016F1820-0508-47CA-AFCF-00AA56CDE976}" type="presParOf" srcId="{60279C90-50BF-4B1A-BB81-42E860D0E7D1}" destId="{F4976759-3689-44CD-8072-6954B75A1439}" srcOrd="1" destOrd="0" presId="urn:microsoft.com/office/officeart/2008/layout/LinedList"/>
    <dgm:cxn modelId="{49AC5C7F-A319-4BCA-A8D9-EB0B9889F7D9}" type="presParOf" srcId="{F4976759-3689-44CD-8072-6954B75A1439}" destId="{443A1470-2B78-4C3E-9B1C-DFB5546E7139}" srcOrd="0" destOrd="0" presId="urn:microsoft.com/office/officeart/2008/layout/LinedList"/>
    <dgm:cxn modelId="{B65B1C1A-A792-4011-9AC1-48E0C41DE2CD}" type="presParOf" srcId="{F4976759-3689-44CD-8072-6954B75A1439}" destId="{6CBAA692-C019-45AB-B623-D421ACFAC5E5}" srcOrd="1" destOrd="0" presId="urn:microsoft.com/office/officeart/2008/layout/LinedList"/>
    <dgm:cxn modelId="{2C208B09-5D0B-4991-AF9A-F6CA44735F4D}" type="presParOf" srcId="{6CBAA692-C019-45AB-B623-D421ACFAC5E5}" destId="{C39DCDEF-DFF5-4780-B618-F0284DD6CD6E}" srcOrd="0" destOrd="0" presId="urn:microsoft.com/office/officeart/2008/layout/LinedList"/>
    <dgm:cxn modelId="{47B35752-7804-47B0-A092-C533AFDDBBA0}" type="presParOf" srcId="{6CBAA692-C019-45AB-B623-D421ACFAC5E5}" destId="{A87673F2-B9DD-47E3-9456-3FF6BACA837E}" srcOrd="1" destOrd="0" presId="urn:microsoft.com/office/officeart/2008/layout/LinedList"/>
    <dgm:cxn modelId="{92522C2A-01DD-4163-A1A5-5E145BC18D3F}" type="presParOf" srcId="{6CBAA692-C019-45AB-B623-D421ACFAC5E5}" destId="{E461A2D4-16FF-4D3C-BE03-A8AB4227EF3A}" srcOrd="2" destOrd="0" presId="urn:microsoft.com/office/officeart/2008/layout/LinedList"/>
    <dgm:cxn modelId="{5A506A12-0AA2-4688-92AB-0C0DDC8B8B92}" type="presParOf" srcId="{F4976759-3689-44CD-8072-6954B75A1439}" destId="{7B68ED62-6043-4ACE-A729-84E772951FAB}" srcOrd="2" destOrd="0" presId="urn:microsoft.com/office/officeart/2008/layout/LinedList"/>
    <dgm:cxn modelId="{1ADDE567-85D9-474A-8735-9B7334618153}" type="presParOf" srcId="{F4976759-3689-44CD-8072-6954B75A1439}" destId="{3C7E1392-718C-47C0-AB7D-2A42B779A46E}" srcOrd="3" destOrd="0" presId="urn:microsoft.com/office/officeart/2008/layout/LinedList"/>
    <dgm:cxn modelId="{EDD763C1-BD66-402E-B6F8-6F0D6F8EEBD9}" type="presParOf" srcId="{F4976759-3689-44CD-8072-6954B75A1439}" destId="{7B2AD493-8867-48BF-92BC-B16D455F095F}" srcOrd="4" destOrd="0" presId="urn:microsoft.com/office/officeart/2008/layout/LinedList"/>
    <dgm:cxn modelId="{5BFFD90D-5C13-4D52-8870-0DDBCB341A5E}" type="presParOf" srcId="{7B2AD493-8867-48BF-92BC-B16D455F095F}" destId="{859C0C23-B94B-43E6-ABBD-72FC761B93B0}" srcOrd="0" destOrd="0" presId="urn:microsoft.com/office/officeart/2008/layout/LinedList"/>
    <dgm:cxn modelId="{864C211D-81EA-4234-A471-5C8671FFF494}" type="presParOf" srcId="{7B2AD493-8867-48BF-92BC-B16D455F095F}" destId="{24ABFF9D-7BE1-435C-B45B-D214EE72BC5D}" srcOrd="1" destOrd="0" presId="urn:microsoft.com/office/officeart/2008/layout/LinedList"/>
    <dgm:cxn modelId="{F99727AB-AA37-450D-828B-A9046BCD57D6}" type="presParOf" srcId="{7B2AD493-8867-48BF-92BC-B16D455F095F}" destId="{1C38F318-C11B-471B-BBB1-07D8839ED6E9}" srcOrd="2" destOrd="0" presId="urn:microsoft.com/office/officeart/2008/layout/LinedList"/>
    <dgm:cxn modelId="{166A7F01-8632-4A81-A832-65B4688AFB9B}" type="presParOf" srcId="{F4976759-3689-44CD-8072-6954B75A1439}" destId="{4496CAF0-0F02-432B-AF23-3D3107636390}" srcOrd="5" destOrd="0" presId="urn:microsoft.com/office/officeart/2008/layout/LinedList"/>
    <dgm:cxn modelId="{D4B2037A-70F5-425C-BC62-4788953F9BC8}" type="presParOf" srcId="{F4976759-3689-44CD-8072-6954B75A1439}" destId="{78243011-65DE-4A3B-B7D5-D2092DED1ADC}" srcOrd="6" destOrd="0" presId="urn:microsoft.com/office/officeart/2008/layout/LinedList"/>
    <dgm:cxn modelId="{7350FD7D-D959-47D2-86DB-A84EEE9B5995}" type="presParOf" srcId="{2FDC0B6C-0402-4006-952E-E8120D68ABB4}" destId="{DA1FEF3D-4D92-4C3F-83FA-37C2F0F5062A}" srcOrd="2" destOrd="0" presId="urn:microsoft.com/office/officeart/2008/layout/LinedList"/>
    <dgm:cxn modelId="{3FCDE6AD-948B-414E-81DD-898D3924674C}" type="presParOf" srcId="{2FDC0B6C-0402-4006-952E-E8120D68ABB4}" destId="{7586D9BD-50BA-4625-A765-2F16C15CE82B}" srcOrd="3" destOrd="0" presId="urn:microsoft.com/office/officeart/2008/layout/LinedList"/>
    <dgm:cxn modelId="{8D59EEA6-11DE-4536-85B4-7D2040623525}" type="presParOf" srcId="{7586D9BD-50BA-4625-A765-2F16C15CE82B}" destId="{DD005305-3EBF-4729-94DE-CBE00857D261}" srcOrd="0" destOrd="0" presId="urn:microsoft.com/office/officeart/2008/layout/LinedList"/>
    <dgm:cxn modelId="{01C05146-D2D0-48E1-BBC1-A446866DAA94}" type="presParOf" srcId="{7586D9BD-50BA-4625-A765-2F16C15CE82B}" destId="{9EF9EB3B-5813-4220-AA96-A3F360D1CBCC}" srcOrd="1" destOrd="0" presId="urn:microsoft.com/office/officeart/2008/layout/LinedList"/>
    <dgm:cxn modelId="{086C003C-289F-42AD-9178-DEF2995CD1AF}" type="presParOf" srcId="{9EF9EB3B-5813-4220-AA96-A3F360D1CBCC}" destId="{9D204796-63C8-417B-A92E-05D23FF45860}" srcOrd="0" destOrd="0" presId="urn:microsoft.com/office/officeart/2008/layout/LinedList"/>
    <dgm:cxn modelId="{F0FF043F-30EF-444E-852D-AA28881796F1}" type="presParOf" srcId="{9EF9EB3B-5813-4220-AA96-A3F360D1CBCC}" destId="{118A6979-2406-4166-94E2-72313045B2AE}" srcOrd="1" destOrd="0" presId="urn:microsoft.com/office/officeart/2008/layout/LinedList"/>
    <dgm:cxn modelId="{5A756BBC-CBC6-4F11-A9CE-A779DCD555FE}" type="presParOf" srcId="{118A6979-2406-4166-94E2-72313045B2AE}" destId="{37906653-9346-428A-99FF-172D6D6EBEB2}" srcOrd="0" destOrd="0" presId="urn:microsoft.com/office/officeart/2008/layout/LinedList"/>
    <dgm:cxn modelId="{9D461877-39F1-4ADC-A7BD-D4D30D2ACE89}" type="presParOf" srcId="{118A6979-2406-4166-94E2-72313045B2AE}" destId="{4B124A06-8585-4755-8072-FED4925EEFD6}" srcOrd="1" destOrd="0" presId="urn:microsoft.com/office/officeart/2008/layout/LinedList"/>
    <dgm:cxn modelId="{BFEF6FFF-187D-478B-8EE8-4FB2B6722E44}" type="presParOf" srcId="{118A6979-2406-4166-94E2-72313045B2AE}" destId="{DD4D21FC-371D-49F0-8C34-24C37FDAC00B}" srcOrd="2" destOrd="0" presId="urn:microsoft.com/office/officeart/2008/layout/LinedList"/>
    <dgm:cxn modelId="{FC0C7889-09D3-4EDF-9B51-F5BC8958D8E2}" type="presParOf" srcId="{9EF9EB3B-5813-4220-AA96-A3F360D1CBCC}" destId="{7661EB60-D4AE-495E-B890-55834624DE76}" srcOrd="2" destOrd="0" presId="urn:microsoft.com/office/officeart/2008/layout/LinedList"/>
    <dgm:cxn modelId="{20BDE644-EA4B-44F2-8BBF-C591D1907C0D}" type="presParOf" srcId="{9EF9EB3B-5813-4220-AA96-A3F360D1CBCC}" destId="{36951967-EBA6-4F02-9117-7DD33D45FF4B}" srcOrd="3" destOrd="0" presId="urn:microsoft.com/office/officeart/2008/layout/LinedList"/>
    <dgm:cxn modelId="{110C7F43-6434-4342-B63C-B57B6A3D9BAA}" type="presParOf" srcId="{9EF9EB3B-5813-4220-AA96-A3F360D1CBCC}" destId="{8819EA1A-85EE-4FBE-B2A4-72169B575757}" srcOrd="4" destOrd="0" presId="urn:microsoft.com/office/officeart/2008/layout/LinedList"/>
    <dgm:cxn modelId="{F9DE26A9-1840-42F7-977C-89EB7D46F49B}" type="presParOf" srcId="{8819EA1A-85EE-4FBE-B2A4-72169B575757}" destId="{F88E7421-BCA1-44F8-A457-9F2EFD5C865C}" srcOrd="0" destOrd="0" presId="urn:microsoft.com/office/officeart/2008/layout/LinedList"/>
    <dgm:cxn modelId="{EA8FC498-959F-4AFC-8C7E-2E8FA69E8DFC}" type="presParOf" srcId="{8819EA1A-85EE-4FBE-B2A4-72169B575757}" destId="{7B1DEF5F-20D5-4168-9EB2-CE561DB52F30}" srcOrd="1" destOrd="0" presId="urn:microsoft.com/office/officeart/2008/layout/LinedList"/>
    <dgm:cxn modelId="{B02C1600-EDFD-4AE3-BDA2-81AD8FCC2865}" type="presParOf" srcId="{8819EA1A-85EE-4FBE-B2A4-72169B575757}" destId="{43B12E9B-CB80-46FE-8D8A-D3A3C3D3110F}" srcOrd="2" destOrd="0" presId="urn:microsoft.com/office/officeart/2008/layout/LinedList"/>
    <dgm:cxn modelId="{5D9A4C05-3EFE-4950-BBE4-0A3D236F921F}" type="presParOf" srcId="{9EF9EB3B-5813-4220-AA96-A3F360D1CBCC}" destId="{5C07DF25-B84D-4DD2-ACD4-844023B73264}" srcOrd="5" destOrd="0" presId="urn:microsoft.com/office/officeart/2008/layout/LinedList"/>
    <dgm:cxn modelId="{50BA3CF0-0074-40C0-B180-EB22D63792B5}" type="presParOf" srcId="{9EF9EB3B-5813-4220-AA96-A3F360D1CBCC}" destId="{3D37B3EF-F0A8-4995-A839-4C2604815205}"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91FE344-6449-43A2-9CDA-F6085FB3B95B}" type="doc">
      <dgm:prSet loTypeId="urn:microsoft.com/office/officeart/2005/8/layout/hierarchy4" loCatId="list" qsTypeId="urn:microsoft.com/office/officeart/2005/8/quickstyle/simple1" qsCatId="simple" csTypeId="urn:microsoft.com/office/officeart/2005/8/colors/accent5_1" csCatId="accent5"/>
      <dgm:spPr/>
      <dgm:t>
        <a:bodyPr/>
        <a:lstStyle/>
        <a:p>
          <a:endParaRPr lang="fi-FI"/>
        </a:p>
      </dgm:t>
    </dgm:pt>
    <dgm:pt modelId="{5A136417-7585-42FB-9218-FCC5BB493451}">
      <dgm:prSet custT="1"/>
      <dgm:spPr/>
      <dgm:t>
        <a:bodyPr/>
        <a:lstStyle/>
        <a:p>
          <a:r>
            <a:rPr lang="fi-FI" sz="900" b="1" dirty="0"/>
            <a:t>Asetuksessa vahvistetaan </a:t>
          </a:r>
          <a:r>
            <a:rPr lang="fi-FI" sz="900" b="1" dirty="0">
              <a:solidFill>
                <a:srgbClr val="FF0000"/>
              </a:solidFill>
            </a:rPr>
            <a:t>kriteerit</a:t>
          </a:r>
          <a:r>
            <a:rPr lang="fi-FI" sz="900" b="1" dirty="0"/>
            <a:t> sen määrittämiseksi, pidetäänkö jotakin </a:t>
          </a:r>
          <a:r>
            <a:rPr lang="fi-FI" sz="900" b="1" dirty="0">
              <a:solidFill>
                <a:srgbClr val="FF0000"/>
              </a:solidFill>
            </a:rPr>
            <a:t>taloudellista toimintaa</a:t>
          </a:r>
          <a:r>
            <a:rPr lang="fi-FI" sz="900" b="1" dirty="0"/>
            <a:t> ympäristön kannalta kestävänä, jotta voidaan määrittää sijoituksen ympäristökestävyyden aste. </a:t>
          </a:r>
          <a:endParaRPr lang="fi-FI" sz="900" dirty="0"/>
        </a:p>
      </dgm:t>
    </dgm:pt>
    <dgm:pt modelId="{F45E552D-08C1-473A-8E64-5BF924DDFE74}" type="parTrans" cxnId="{F92975E6-AD1B-41F7-86FC-2588B1589741}">
      <dgm:prSet/>
      <dgm:spPr/>
      <dgm:t>
        <a:bodyPr/>
        <a:lstStyle/>
        <a:p>
          <a:endParaRPr lang="fi-FI" sz="900"/>
        </a:p>
      </dgm:t>
    </dgm:pt>
    <dgm:pt modelId="{F05E0F4A-C9CD-4694-A118-641231A7381A}" type="sibTrans" cxnId="{F92975E6-AD1B-41F7-86FC-2588B1589741}">
      <dgm:prSet/>
      <dgm:spPr/>
      <dgm:t>
        <a:bodyPr/>
        <a:lstStyle/>
        <a:p>
          <a:endParaRPr lang="fi-FI" sz="900"/>
        </a:p>
      </dgm:t>
    </dgm:pt>
    <dgm:pt modelId="{4E6190AD-8A5F-48C5-8204-47A0F86C67CD}">
      <dgm:prSet custT="1"/>
      <dgm:spPr/>
      <dgm:t>
        <a:bodyPr/>
        <a:lstStyle/>
        <a:p>
          <a:r>
            <a:rPr lang="fi-FI" sz="800" b="1" i="0" baseline="0" dirty="0"/>
            <a:t>Kriteerit seuraaville: ilmastonmuutoksen hillintä, ilmastonmuutokseen sopeutuminen, vesivarojen ja merten luonnonvarojen kestävä käyttö ja suojelu, kiertotalouteen siirtyminen , ympäristön pilaantumisen ehkäiseminen ja vähentäminen sekä biologisen monimuotoisuuden ja ekosysteemien suojelun ja ennallistamisen  merkittävä edistäminen </a:t>
          </a:r>
          <a:endParaRPr lang="fi-FI" sz="800" dirty="0"/>
        </a:p>
      </dgm:t>
    </dgm:pt>
    <dgm:pt modelId="{28E84C70-BD68-483E-AB98-7BB4C83D561F}" type="parTrans" cxnId="{B2532F9D-85AD-4163-8B89-AF5F23636C07}">
      <dgm:prSet/>
      <dgm:spPr/>
      <dgm:t>
        <a:bodyPr/>
        <a:lstStyle/>
        <a:p>
          <a:endParaRPr lang="fi-FI" sz="900"/>
        </a:p>
      </dgm:t>
    </dgm:pt>
    <dgm:pt modelId="{0DDA7497-59B1-4547-AA77-7596BC7074FB}" type="sibTrans" cxnId="{B2532F9D-85AD-4163-8B89-AF5F23636C07}">
      <dgm:prSet/>
      <dgm:spPr/>
      <dgm:t>
        <a:bodyPr/>
        <a:lstStyle/>
        <a:p>
          <a:endParaRPr lang="fi-FI" sz="900"/>
        </a:p>
      </dgm:t>
    </dgm:pt>
    <dgm:pt modelId="{54769FA6-8DD5-4F95-9F96-D0C938B3B2BD}">
      <dgm:prSet custT="1"/>
      <dgm:spPr/>
      <dgm:t>
        <a:bodyPr/>
        <a:lstStyle/>
        <a:p>
          <a:r>
            <a:rPr lang="fi-FI" sz="900" b="1" i="0" baseline="0"/>
            <a:t>tai ympäristötavoitteille aiheutuva merkittävä haitta </a:t>
          </a:r>
          <a:endParaRPr lang="fi-FI" sz="900"/>
        </a:p>
      </dgm:t>
    </dgm:pt>
    <dgm:pt modelId="{5E5455A9-D44E-432E-B9BF-AD36F21DC71C}" type="parTrans" cxnId="{AEEF6696-D36E-464E-B06D-F2E0499C0E50}">
      <dgm:prSet/>
      <dgm:spPr/>
      <dgm:t>
        <a:bodyPr/>
        <a:lstStyle/>
        <a:p>
          <a:endParaRPr lang="fi-FI" sz="900"/>
        </a:p>
      </dgm:t>
    </dgm:pt>
    <dgm:pt modelId="{5AF1694B-B3D8-4D54-866B-421B9CADEAE4}" type="sibTrans" cxnId="{AEEF6696-D36E-464E-B06D-F2E0499C0E50}">
      <dgm:prSet/>
      <dgm:spPr/>
      <dgm:t>
        <a:bodyPr/>
        <a:lstStyle/>
        <a:p>
          <a:endParaRPr lang="fi-FI" sz="900"/>
        </a:p>
      </dgm:t>
    </dgm:pt>
    <dgm:pt modelId="{ED585D9E-3DED-414F-BE9F-1548261EA980}">
      <dgm:prSet custT="1"/>
      <dgm:spPr/>
      <dgm:t>
        <a:bodyPr/>
        <a:lstStyle/>
        <a:p>
          <a:r>
            <a:rPr lang="fi-FI" sz="900" b="1"/>
            <a:t>’Ilmastonmuutoksen hillinnällä’ tarkoitetaan prosessia, jossa maapallon keskilämpötilan nousu pidetään selvästi alle 2 °C:ssa ja pyritään rajoittamaan se 1,5 °C:seen suhteessa esiteolliseen aikaan, kuten Pariisin sopimuksessa määrätään; </a:t>
          </a:r>
          <a:endParaRPr lang="fi-FI" sz="900"/>
        </a:p>
      </dgm:t>
    </dgm:pt>
    <dgm:pt modelId="{4A70A2CE-7195-4C7A-95B0-8A828B554113}" type="parTrans" cxnId="{65BE83FD-918B-479C-8CAE-CC7E5FF94D1E}">
      <dgm:prSet/>
      <dgm:spPr/>
      <dgm:t>
        <a:bodyPr/>
        <a:lstStyle/>
        <a:p>
          <a:endParaRPr lang="fi-FI" sz="900"/>
        </a:p>
      </dgm:t>
    </dgm:pt>
    <dgm:pt modelId="{92810260-9B27-4245-AF3B-23458AB55BA7}" type="sibTrans" cxnId="{65BE83FD-918B-479C-8CAE-CC7E5FF94D1E}">
      <dgm:prSet/>
      <dgm:spPr/>
      <dgm:t>
        <a:bodyPr/>
        <a:lstStyle/>
        <a:p>
          <a:endParaRPr lang="fi-FI" sz="900"/>
        </a:p>
      </dgm:t>
    </dgm:pt>
    <dgm:pt modelId="{8C86C0A1-FD1E-4B55-A108-4C2DD71964D5}">
      <dgm:prSet custT="1"/>
      <dgm:spPr/>
      <dgm:t>
        <a:bodyPr/>
        <a:lstStyle/>
        <a:p>
          <a:r>
            <a:rPr lang="fi-FI" sz="900" b="1" dirty="0">
              <a:solidFill>
                <a:srgbClr val="FF0000"/>
              </a:solidFill>
            </a:rPr>
            <a:t>Ennen sopimuksen tekemistä ja määräaikaiskatsauksissa </a:t>
          </a:r>
          <a:r>
            <a:rPr lang="fi-FI" sz="900" b="1" dirty="0"/>
            <a:t>annettavat tiedot: ympäristön kannalta kestävien sijoitusten ja ympäristöominaisuuksia edistävien rahoitustuotteiden avoimuus: </a:t>
          </a:r>
          <a:endParaRPr lang="fi-FI" sz="900" dirty="0"/>
        </a:p>
      </dgm:t>
    </dgm:pt>
    <dgm:pt modelId="{B42F73CA-CFFF-4C27-8580-45DBC5088231}" type="parTrans" cxnId="{8DDCDCFC-8CDD-4A3A-B79D-8F89B8CE1D9C}">
      <dgm:prSet/>
      <dgm:spPr/>
      <dgm:t>
        <a:bodyPr/>
        <a:lstStyle/>
        <a:p>
          <a:endParaRPr lang="fi-FI" sz="900"/>
        </a:p>
      </dgm:t>
    </dgm:pt>
    <dgm:pt modelId="{4C3F0A57-0312-4A41-B9C0-711ADAE69FB2}" type="sibTrans" cxnId="{8DDCDCFC-8CDD-4A3A-B79D-8F89B8CE1D9C}">
      <dgm:prSet/>
      <dgm:spPr/>
      <dgm:t>
        <a:bodyPr/>
        <a:lstStyle/>
        <a:p>
          <a:endParaRPr lang="fi-FI" sz="900"/>
        </a:p>
      </dgm:t>
    </dgm:pt>
    <dgm:pt modelId="{F98045FA-C17A-4E23-A73B-932C9B9515FB}">
      <dgm:prSet custT="1"/>
      <dgm:spPr/>
      <dgm:t>
        <a:bodyPr/>
        <a:lstStyle/>
        <a:p>
          <a:r>
            <a:rPr lang="fi-FI" sz="900" dirty="0"/>
            <a:t>a) Tiedot </a:t>
          </a:r>
          <a:r>
            <a:rPr lang="fi-FI" sz="900" dirty="0">
              <a:solidFill>
                <a:srgbClr val="FF0000"/>
              </a:solidFill>
            </a:rPr>
            <a:t>ympäristötavoitteista</a:t>
          </a:r>
          <a:r>
            <a:rPr lang="fi-FI" sz="900" dirty="0"/>
            <a:t>, joita rahoitustuotteen perustana oleva sijoitus edistää; ja  </a:t>
          </a:r>
        </a:p>
      </dgm:t>
    </dgm:pt>
    <dgm:pt modelId="{54D341C0-3235-4889-BDA8-89879B0BE80F}" type="parTrans" cxnId="{BCCE3DAF-C155-49A3-8691-A528054420D7}">
      <dgm:prSet/>
      <dgm:spPr/>
      <dgm:t>
        <a:bodyPr/>
        <a:lstStyle/>
        <a:p>
          <a:endParaRPr lang="fi-FI" sz="900"/>
        </a:p>
      </dgm:t>
    </dgm:pt>
    <dgm:pt modelId="{9A8B240C-B285-4BD0-A7B8-80B19C457728}" type="sibTrans" cxnId="{BCCE3DAF-C155-49A3-8691-A528054420D7}">
      <dgm:prSet/>
      <dgm:spPr/>
      <dgm:t>
        <a:bodyPr/>
        <a:lstStyle/>
        <a:p>
          <a:endParaRPr lang="fi-FI" sz="900"/>
        </a:p>
      </dgm:t>
    </dgm:pt>
    <dgm:pt modelId="{DE1C14B6-5843-46EC-BAA9-BA68475578F2}">
      <dgm:prSet custT="1"/>
      <dgm:spPr/>
      <dgm:t>
        <a:bodyPr/>
        <a:lstStyle/>
        <a:p>
          <a:r>
            <a:rPr lang="fi-FI" sz="900" dirty="0"/>
            <a:t>b) kuvaus siitä, miten ja missä määrin rahoitustuotteen perustana olevat </a:t>
          </a:r>
          <a:r>
            <a:rPr lang="fi-FI" sz="900" dirty="0">
              <a:solidFill>
                <a:srgbClr val="FF0000"/>
              </a:solidFill>
            </a:rPr>
            <a:t>sijoitukset ovat taloudellisissa toiminnoissa, joita pidetään ympäristön kannalta kestävinä </a:t>
          </a:r>
        </a:p>
      </dgm:t>
    </dgm:pt>
    <dgm:pt modelId="{5DE96B36-83BB-42AB-9EA0-CB66B60FACF1}" type="parTrans" cxnId="{FDD3B1E1-210D-46EB-9802-1F6F66345545}">
      <dgm:prSet/>
      <dgm:spPr/>
      <dgm:t>
        <a:bodyPr/>
        <a:lstStyle/>
        <a:p>
          <a:endParaRPr lang="fi-FI" sz="900"/>
        </a:p>
      </dgm:t>
    </dgm:pt>
    <dgm:pt modelId="{6AE7C99A-FD7D-407B-9AA1-57C5C0BFC78E}" type="sibTrans" cxnId="{FDD3B1E1-210D-46EB-9802-1F6F66345545}">
      <dgm:prSet/>
      <dgm:spPr/>
      <dgm:t>
        <a:bodyPr/>
        <a:lstStyle/>
        <a:p>
          <a:endParaRPr lang="fi-FI" sz="900"/>
        </a:p>
      </dgm:t>
    </dgm:pt>
    <dgm:pt modelId="{F9F0DDB8-3914-408E-ADAD-CA3B6FB85EAF}">
      <dgm:prSet custT="1"/>
      <dgm:spPr/>
      <dgm:t>
        <a:bodyPr/>
        <a:lstStyle/>
        <a:p>
          <a:r>
            <a:rPr lang="fi-FI" sz="800" b="1" dirty="0"/>
            <a:t>Annettaviin tietoihin on liitettävä seuraava lausuma: ”’Ei merkittävää haittaa’ -periaatetta sovelletaan ainoastaan rahoitustuotteeseen sisältyviin sijoituksiin, joissa otetaan huomioon ympäristön kannalta kestäviä taloudellisia toimintoja koskevat EU:n kriteerit. Muiden tähän rahoitustuotteeseen sisältyvien sijoitusten osuuden osalta ei oteta huomioon ympäristön kannalta kestäviä taloudellisia toimintoja koskevia EU:n kriteerejä.” </a:t>
          </a:r>
          <a:endParaRPr lang="fi-FI" sz="800" dirty="0"/>
        </a:p>
      </dgm:t>
    </dgm:pt>
    <dgm:pt modelId="{B8BD0A30-8D89-4DED-9861-7906B878E941}" type="parTrans" cxnId="{D71A1A09-E685-4BFB-BCF2-8C82BF37FA84}">
      <dgm:prSet/>
      <dgm:spPr/>
      <dgm:t>
        <a:bodyPr/>
        <a:lstStyle/>
        <a:p>
          <a:endParaRPr lang="fi-FI" sz="900"/>
        </a:p>
      </dgm:t>
    </dgm:pt>
    <dgm:pt modelId="{12C839F9-6113-4751-9194-EB8E256DCFD0}" type="sibTrans" cxnId="{D71A1A09-E685-4BFB-BCF2-8C82BF37FA84}">
      <dgm:prSet/>
      <dgm:spPr/>
      <dgm:t>
        <a:bodyPr/>
        <a:lstStyle/>
        <a:p>
          <a:endParaRPr lang="fi-FI" sz="900"/>
        </a:p>
      </dgm:t>
    </dgm:pt>
    <dgm:pt modelId="{2DF78CE6-D04D-4EB4-BD5D-E2DE0C3B55EA}">
      <dgm:prSet custT="1"/>
      <dgm:spPr/>
      <dgm:t>
        <a:bodyPr/>
        <a:lstStyle/>
        <a:p>
          <a:r>
            <a:rPr lang="fi-FI" sz="900" b="1" dirty="0">
              <a:solidFill>
                <a:srgbClr val="FF0000"/>
              </a:solidFill>
            </a:rPr>
            <a:t>Muiden kuin rahoitusalan yritysten </a:t>
          </a:r>
          <a:r>
            <a:rPr lang="fi-FI" sz="900" b="1" dirty="0"/>
            <a:t>on annettava erityisesti seuraavat tiedot: </a:t>
          </a:r>
          <a:endParaRPr lang="fi-FI" sz="900" dirty="0"/>
        </a:p>
      </dgm:t>
    </dgm:pt>
    <dgm:pt modelId="{958C17B7-260D-47AA-A54C-FDAB9F2D1B5C}" type="parTrans" cxnId="{48B23DF1-8F01-49F0-BE31-D901AD2C4183}">
      <dgm:prSet/>
      <dgm:spPr/>
      <dgm:t>
        <a:bodyPr/>
        <a:lstStyle/>
        <a:p>
          <a:endParaRPr lang="fi-FI" sz="900"/>
        </a:p>
      </dgm:t>
    </dgm:pt>
    <dgm:pt modelId="{016BB13C-BB88-4436-9F4E-800BCCE82B80}" type="sibTrans" cxnId="{48B23DF1-8F01-49F0-BE31-D901AD2C4183}">
      <dgm:prSet/>
      <dgm:spPr/>
      <dgm:t>
        <a:bodyPr/>
        <a:lstStyle/>
        <a:p>
          <a:endParaRPr lang="fi-FI" sz="900"/>
        </a:p>
      </dgm:t>
    </dgm:pt>
    <dgm:pt modelId="{2506672C-A098-4817-8943-AC1BBA00EEF7}">
      <dgm:prSet custT="1"/>
      <dgm:spPr/>
      <dgm:t>
        <a:bodyPr/>
        <a:lstStyle/>
        <a:p>
          <a:r>
            <a:rPr lang="fi-FI" sz="900" dirty="0"/>
            <a:t>a) osuus niiden </a:t>
          </a:r>
          <a:r>
            <a:rPr lang="fi-FI" sz="900" dirty="0">
              <a:solidFill>
                <a:srgbClr val="FF0000"/>
              </a:solidFill>
            </a:rPr>
            <a:t>liikevaihdosta</a:t>
          </a:r>
          <a:r>
            <a:rPr lang="fi-FI" sz="900" dirty="0"/>
            <a:t>, joka on saatu tuotteista tai palveluista, jotka liittyvät 3 ja 9 artiklan nojalla ympäristön kannalta kestävinä pidettäviin taloudellisiin toimintoihin; ja </a:t>
          </a:r>
        </a:p>
      </dgm:t>
    </dgm:pt>
    <dgm:pt modelId="{62AE7AC6-6233-4217-8755-92A2CA9E1E95}" type="parTrans" cxnId="{74CA512D-EA8D-420F-8FC0-553FFB0A775B}">
      <dgm:prSet/>
      <dgm:spPr/>
      <dgm:t>
        <a:bodyPr/>
        <a:lstStyle/>
        <a:p>
          <a:endParaRPr lang="fi-FI" sz="900"/>
        </a:p>
      </dgm:t>
    </dgm:pt>
    <dgm:pt modelId="{516EA02A-37B8-44BE-94BC-EA1625EED63C}" type="sibTrans" cxnId="{74CA512D-EA8D-420F-8FC0-553FFB0A775B}">
      <dgm:prSet/>
      <dgm:spPr/>
      <dgm:t>
        <a:bodyPr/>
        <a:lstStyle/>
        <a:p>
          <a:endParaRPr lang="fi-FI" sz="900"/>
        </a:p>
      </dgm:t>
    </dgm:pt>
    <dgm:pt modelId="{B6C21EBE-1333-4217-A263-F26BC02114BA}">
      <dgm:prSet custT="1"/>
      <dgm:spPr/>
      <dgm:t>
        <a:bodyPr/>
        <a:lstStyle/>
        <a:p>
          <a:r>
            <a:rPr lang="fi-FI" sz="900" dirty="0"/>
            <a:t>b) </a:t>
          </a:r>
          <a:r>
            <a:rPr lang="fi-FI" sz="900" dirty="0">
              <a:solidFill>
                <a:srgbClr val="FF0000"/>
              </a:solidFill>
            </a:rPr>
            <a:t>osuus niiden pääomamenoista ja osuus niiden toimintamenoista</a:t>
          </a:r>
          <a:r>
            <a:rPr lang="fi-FI" sz="900" dirty="0"/>
            <a:t>, joka liittyy 3 ja 9 artiklan nojalla ympäristön kannalta kestävinä pidettäviin taloudellisiin toimintoihin liittyviin omaisuuseriin tai prosesseihin </a:t>
          </a:r>
        </a:p>
      </dgm:t>
    </dgm:pt>
    <dgm:pt modelId="{EDBB4A40-988A-4568-895F-E024F15FB667}" type="parTrans" cxnId="{194CF416-064E-4265-8AA3-35C48F9FAA8E}">
      <dgm:prSet/>
      <dgm:spPr/>
      <dgm:t>
        <a:bodyPr/>
        <a:lstStyle/>
        <a:p>
          <a:endParaRPr lang="fi-FI" sz="900"/>
        </a:p>
      </dgm:t>
    </dgm:pt>
    <dgm:pt modelId="{D2539E10-C972-418D-A245-73356466678E}" type="sibTrans" cxnId="{194CF416-064E-4265-8AA3-35C48F9FAA8E}">
      <dgm:prSet/>
      <dgm:spPr/>
      <dgm:t>
        <a:bodyPr/>
        <a:lstStyle/>
        <a:p>
          <a:endParaRPr lang="fi-FI" sz="900"/>
        </a:p>
      </dgm:t>
    </dgm:pt>
    <dgm:pt modelId="{0A34F82A-B4CF-4D6E-9075-37C2FA4F376A}" type="pres">
      <dgm:prSet presAssocID="{191FE344-6449-43A2-9CDA-F6085FB3B95B}" presName="Name0" presStyleCnt="0">
        <dgm:presLayoutVars>
          <dgm:chPref val="1"/>
          <dgm:dir/>
          <dgm:animOne val="branch"/>
          <dgm:animLvl val="lvl"/>
          <dgm:resizeHandles/>
        </dgm:presLayoutVars>
      </dgm:prSet>
      <dgm:spPr/>
    </dgm:pt>
    <dgm:pt modelId="{07A152A5-365B-461A-85B3-E8BBE6EA87AF}" type="pres">
      <dgm:prSet presAssocID="{5A136417-7585-42FB-9218-FCC5BB493451}" presName="vertOne" presStyleCnt="0"/>
      <dgm:spPr/>
    </dgm:pt>
    <dgm:pt modelId="{C82A37A4-7116-47C0-9C1C-5838856D3862}" type="pres">
      <dgm:prSet presAssocID="{5A136417-7585-42FB-9218-FCC5BB493451}" presName="txOne" presStyleLbl="node0" presStyleIdx="0" presStyleCnt="5">
        <dgm:presLayoutVars>
          <dgm:chPref val="3"/>
        </dgm:presLayoutVars>
      </dgm:prSet>
      <dgm:spPr/>
    </dgm:pt>
    <dgm:pt modelId="{33F05C15-F019-459F-9CD0-4F51DF079938}" type="pres">
      <dgm:prSet presAssocID="{5A136417-7585-42FB-9218-FCC5BB493451}" presName="parTransOne" presStyleCnt="0"/>
      <dgm:spPr/>
    </dgm:pt>
    <dgm:pt modelId="{C41848D2-D75B-4D21-8816-E3E5BFDE7BFC}" type="pres">
      <dgm:prSet presAssocID="{5A136417-7585-42FB-9218-FCC5BB493451}" presName="horzOne" presStyleCnt="0"/>
      <dgm:spPr/>
    </dgm:pt>
    <dgm:pt modelId="{94748BF3-7558-4961-9638-53F362FA22C1}" type="pres">
      <dgm:prSet presAssocID="{4E6190AD-8A5F-48C5-8204-47A0F86C67CD}" presName="vertTwo" presStyleCnt="0"/>
      <dgm:spPr/>
    </dgm:pt>
    <dgm:pt modelId="{56271DAC-9DA9-492A-8A0E-CFF7F7E627ED}" type="pres">
      <dgm:prSet presAssocID="{4E6190AD-8A5F-48C5-8204-47A0F86C67CD}" presName="txTwo" presStyleLbl="node2" presStyleIdx="0" presStyleCnt="6">
        <dgm:presLayoutVars>
          <dgm:chPref val="3"/>
        </dgm:presLayoutVars>
      </dgm:prSet>
      <dgm:spPr/>
    </dgm:pt>
    <dgm:pt modelId="{A8A09842-7577-41A8-92E3-3258DD5AE430}" type="pres">
      <dgm:prSet presAssocID="{4E6190AD-8A5F-48C5-8204-47A0F86C67CD}" presName="horzTwo" presStyleCnt="0"/>
      <dgm:spPr/>
    </dgm:pt>
    <dgm:pt modelId="{FDB5044D-54FC-4BD9-91E9-756D709A55A9}" type="pres">
      <dgm:prSet presAssocID="{0DDA7497-59B1-4547-AA77-7596BC7074FB}" presName="sibSpaceTwo" presStyleCnt="0"/>
      <dgm:spPr/>
    </dgm:pt>
    <dgm:pt modelId="{2F59DFE0-2489-41B2-AA06-E08147DAA080}" type="pres">
      <dgm:prSet presAssocID="{54769FA6-8DD5-4F95-9F96-D0C938B3B2BD}" presName="vertTwo" presStyleCnt="0"/>
      <dgm:spPr/>
    </dgm:pt>
    <dgm:pt modelId="{40485DD0-0F41-49EB-84A9-22F5F34331E6}" type="pres">
      <dgm:prSet presAssocID="{54769FA6-8DD5-4F95-9F96-D0C938B3B2BD}" presName="txTwo" presStyleLbl="node2" presStyleIdx="1" presStyleCnt="6">
        <dgm:presLayoutVars>
          <dgm:chPref val="3"/>
        </dgm:presLayoutVars>
      </dgm:prSet>
      <dgm:spPr/>
    </dgm:pt>
    <dgm:pt modelId="{713ECAF9-CD99-4F5E-88CB-4E3103E09275}" type="pres">
      <dgm:prSet presAssocID="{54769FA6-8DD5-4F95-9F96-D0C938B3B2BD}" presName="horzTwo" presStyleCnt="0"/>
      <dgm:spPr/>
    </dgm:pt>
    <dgm:pt modelId="{635D0AE9-2250-4F97-8496-26ACB7E86413}" type="pres">
      <dgm:prSet presAssocID="{F05E0F4A-C9CD-4694-A118-641231A7381A}" presName="sibSpaceOne" presStyleCnt="0"/>
      <dgm:spPr/>
    </dgm:pt>
    <dgm:pt modelId="{D0488616-2A3B-4D4F-874E-2855DBE11255}" type="pres">
      <dgm:prSet presAssocID="{ED585D9E-3DED-414F-BE9F-1548261EA980}" presName="vertOne" presStyleCnt="0"/>
      <dgm:spPr/>
    </dgm:pt>
    <dgm:pt modelId="{D68A714D-5D87-4868-9AA2-956974D48689}" type="pres">
      <dgm:prSet presAssocID="{ED585D9E-3DED-414F-BE9F-1548261EA980}" presName="txOne" presStyleLbl="node0" presStyleIdx="1" presStyleCnt="5">
        <dgm:presLayoutVars>
          <dgm:chPref val="3"/>
        </dgm:presLayoutVars>
      </dgm:prSet>
      <dgm:spPr/>
    </dgm:pt>
    <dgm:pt modelId="{A891125D-1892-4606-AFEC-19B599E1E6D5}" type="pres">
      <dgm:prSet presAssocID="{ED585D9E-3DED-414F-BE9F-1548261EA980}" presName="horzOne" presStyleCnt="0"/>
      <dgm:spPr/>
    </dgm:pt>
    <dgm:pt modelId="{27869183-A7EB-41D3-ACA9-B6B931E51243}" type="pres">
      <dgm:prSet presAssocID="{92810260-9B27-4245-AF3B-23458AB55BA7}" presName="sibSpaceOne" presStyleCnt="0"/>
      <dgm:spPr/>
    </dgm:pt>
    <dgm:pt modelId="{E195E9CA-7EF6-4B8A-93F1-7FAE0C4F6430}" type="pres">
      <dgm:prSet presAssocID="{8C86C0A1-FD1E-4B55-A108-4C2DD71964D5}" presName="vertOne" presStyleCnt="0"/>
      <dgm:spPr/>
    </dgm:pt>
    <dgm:pt modelId="{C6127FCF-38B3-43FA-9232-B95E0557E7AC}" type="pres">
      <dgm:prSet presAssocID="{8C86C0A1-FD1E-4B55-A108-4C2DD71964D5}" presName="txOne" presStyleLbl="node0" presStyleIdx="2" presStyleCnt="5">
        <dgm:presLayoutVars>
          <dgm:chPref val="3"/>
        </dgm:presLayoutVars>
      </dgm:prSet>
      <dgm:spPr/>
    </dgm:pt>
    <dgm:pt modelId="{99248372-A5C7-4377-A818-F2B4344ED6DF}" type="pres">
      <dgm:prSet presAssocID="{8C86C0A1-FD1E-4B55-A108-4C2DD71964D5}" presName="parTransOne" presStyleCnt="0"/>
      <dgm:spPr/>
    </dgm:pt>
    <dgm:pt modelId="{92D6B3F5-F26A-42AF-9A3E-DD715AE6B818}" type="pres">
      <dgm:prSet presAssocID="{8C86C0A1-FD1E-4B55-A108-4C2DD71964D5}" presName="horzOne" presStyleCnt="0"/>
      <dgm:spPr/>
    </dgm:pt>
    <dgm:pt modelId="{372FCC50-9D3B-4477-AE80-B8C00DD0952C}" type="pres">
      <dgm:prSet presAssocID="{F98045FA-C17A-4E23-A73B-932C9B9515FB}" presName="vertTwo" presStyleCnt="0"/>
      <dgm:spPr/>
    </dgm:pt>
    <dgm:pt modelId="{73CF0437-0677-4FDC-A8FE-1CC40D84B8EF}" type="pres">
      <dgm:prSet presAssocID="{F98045FA-C17A-4E23-A73B-932C9B9515FB}" presName="txTwo" presStyleLbl="node2" presStyleIdx="2" presStyleCnt="6">
        <dgm:presLayoutVars>
          <dgm:chPref val="3"/>
        </dgm:presLayoutVars>
      </dgm:prSet>
      <dgm:spPr/>
    </dgm:pt>
    <dgm:pt modelId="{0FA0E27C-36D2-494C-9ACD-A23EEAE76541}" type="pres">
      <dgm:prSet presAssocID="{F98045FA-C17A-4E23-A73B-932C9B9515FB}" presName="horzTwo" presStyleCnt="0"/>
      <dgm:spPr/>
    </dgm:pt>
    <dgm:pt modelId="{7FCAB398-C365-41D1-BD6F-D9B63D449B9C}" type="pres">
      <dgm:prSet presAssocID="{9A8B240C-B285-4BD0-A7B8-80B19C457728}" presName="sibSpaceTwo" presStyleCnt="0"/>
      <dgm:spPr/>
    </dgm:pt>
    <dgm:pt modelId="{57A69DF9-D7B4-4087-A2B0-1E50B6D6DBDC}" type="pres">
      <dgm:prSet presAssocID="{DE1C14B6-5843-46EC-BAA9-BA68475578F2}" presName="vertTwo" presStyleCnt="0"/>
      <dgm:spPr/>
    </dgm:pt>
    <dgm:pt modelId="{529D57FA-E09C-404E-B56D-8EF7E4F6ABD1}" type="pres">
      <dgm:prSet presAssocID="{DE1C14B6-5843-46EC-BAA9-BA68475578F2}" presName="txTwo" presStyleLbl="node2" presStyleIdx="3" presStyleCnt="6">
        <dgm:presLayoutVars>
          <dgm:chPref val="3"/>
        </dgm:presLayoutVars>
      </dgm:prSet>
      <dgm:spPr/>
    </dgm:pt>
    <dgm:pt modelId="{F15BA911-BD9B-4945-B671-D09525A8F42F}" type="pres">
      <dgm:prSet presAssocID="{DE1C14B6-5843-46EC-BAA9-BA68475578F2}" presName="horzTwo" presStyleCnt="0"/>
      <dgm:spPr/>
    </dgm:pt>
    <dgm:pt modelId="{E1DD0AF2-BB32-4F5F-AFB4-905E3DAEFE9C}" type="pres">
      <dgm:prSet presAssocID="{4C3F0A57-0312-4A41-B9C0-711ADAE69FB2}" presName="sibSpaceOne" presStyleCnt="0"/>
      <dgm:spPr/>
    </dgm:pt>
    <dgm:pt modelId="{B7880703-F8F5-401F-94D8-EC5911E792CE}" type="pres">
      <dgm:prSet presAssocID="{F9F0DDB8-3914-408E-ADAD-CA3B6FB85EAF}" presName="vertOne" presStyleCnt="0"/>
      <dgm:spPr/>
    </dgm:pt>
    <dgm:pt modelId="{844EB462-D93E-4D2C-91A3-2C8769EDA009}" type="pres">
      <dgm:prSet presAssocID="{F9F0DDB8-3914-408E-ADAD-CA3B6FB85EAF}" presName="txOne" presStyleLbl="node0" presStyleIdx="3" presStyleCnt="5">
        <dgm:presLayoutVars>
          <dgm:chPref val="3"/>
        </dgm:presLayoutVars>
      </dgm:prSet>
      <dgm:spPr/>
    </dgm:pt>
    <dgm:pt modelId="{46E7BB99-E926-43BC-B876-46C41B31F334}" type="pres">
      <dgm:prSet presAssocID="{F9F0DDB8-3914-408E-ADAD-CA3B6FB85EAF}" presName="horzOne" presStyleCnt="0"/>
      <dgm:spPr/>
    </dgm:pt>
    <dgm:pt modelId="{048F31A7-02B6-4213-9841-EDC66FD78C31}" type="pres">
      <dgm:prSet presAssocID="{12C839F9-6113-4751-9194-EB8E256DCFD0}" presName="sibSpaceOne" presStyleCnt="0"/>
      <dgm:spPr/>
    </dgm:pt>
    <dgm:pt modelId="{9E366E03-7C93-4340-B566-3C57B225BDD6}" type="pres">
      <dgm:prSet presAssocID="{2DF78CE6-D04D-4EB4-BD5D-E2DE0C3B55EA}" presName="vertOne" presStyleCnt="0"/>
      <dgm:spPr/>
    </dgm:pt>
    <dgm:pt modelId="{E456E682-D36F-4485-88E3-62B773E0CF7D}" type="pres">
      <dgm:prSet presAssocID="{2DF78CE6-D04D-4EB4-BD5D-E2DE0C3B55EA}" presName="txOne" presStyleLbl="node0" presStyleIdx="4" presStyleCnt="5">
        <dgm:presLayoutVars>
          <dgm:chPref val="3"/>
        </dgm:presLayoutVars>
      </dgm:prSet>
      <dgm:spPr/>
    </dgm:pt>
    <dgm:pt modelId="{F7F8C5AC-B1B6-408C-BBC0-70371409C243}" type="pres">
      <dgm:prSet presAssocID="{2DF78CE6-D04D-4EB4-BD5D-E2DE0C3B55EA}" presName="parTransOne" presStyleCnt="0"/>
      <dgm:spPr/>
    </dgm:pt>
    <dgm:pt modelId="{19BE9368-A24B-4A0C-ACFB-918E6B872B88}" type="pres">
      <dgm:prSet presAssocID="{2DF78CE6-D04D-4EB4-BD5D-E2DE0C3B55EA}" presName="horzOne" presStyleCnt="0"/>
      <dgm:spPr/>
    </dgm:pt>
    <dgm:pt modelId="{F4C540F4-A525-4996-8A80-475A3B04BE3D}" type="pres">
      <dgm:prSet presAssocID="{2506672C-A098-4817-8943-AC1BBA00EEF7}" presName="vertTwo" presStyleCnt="0"/>
      <dgm:spPr/>
    </dgm:pt>
    <dgm:pt modelId="{A0278FC4-5DC8-40FA-912F-2D9E058295E5}" type="pres">
      <dgm:prSet presAssocID="{2506672C-A098-4817-8943-AC1BBA00EEF7}" presName="txTwo" presStyleLbl="node2" presStyleIdx="4" presStyleCnt="6">
        <dgm:presLayoutVars>
          <dgm:chPref val="3"/>
        </dgm:presLayoutVars>
      </dgm:prSet>
      <dgm:spPr/>
    </dgm:pt>
    <dgm:pt modelId="{6E27D157-94F6-42AD-85BF-AE851231A4D2}" type="pres">
      <dgm:prSet presAssocID="{2506672C-A098-4817-8943-AC1BBA00EEF7}" presName="horzTwo" presStyleCnt="0"/>
      <dgm:spPr/>
    </dgm:pt>
    <dgm:pt modelId="{7DDB7D26-5C55-474D-9C87-12BEF1B53026}" type="pres">
      <dgm:prSet presAssocID="{516EA02A-37B8-44BE-94BC-EA1625EED63C}" presName="sibSpaceTwo" presStyleCnt="0"/>
      <dgm:spPr/>
    </dgm:pt>
    <dgm:pt modelId="{3DBEBF4D-FB0A-4F73-8DB6-08CF9B3C2BA3}" type="pres">
      <dgm:prSet presAssocID="{B6C21EBE-1333-4217-A263-F26BC02114BA}" presName="vertTwo" presStyleCnt="0"/>
      <dgm:spPr/>
    </dgm:pt>
    <dgm:pt modelId="{AC83466D-982A-45F3-8353-4FD7078F9918}" type="pres">
      <dgm:prSet presAssocID="{B6C21EBE-1333-4217-A263-F26BC02114BA}" presName="txTwo" presStyleLbl="node2" presStyleIdx="5" presStyleCnt="6">
        <dgm:presLayoutVars>
          <dgm:chPref val="3"/>
        </dgm:presLayoutVars>
      </dgm:prSet>
      <dgm:spPr/>
    </dgm:pt>
    <dgm:pt modelId="{F27EDF4B-7FD3-4DF8-90C1-304451FA9341}" type="pres">
      <dgm:prSet presAssocID="{B6C21EBE-1333-4217-A263-F26BC02114BA}" presName="horzTwo" presStyleCnt="0"/>
      <dgm:spPr/>
    </dgm:pt>
  </dgm:ptLst>
  <dgm:cxnLst>
    <dgm:cxn modelId="{D71A1A09-E685-4BFB-BCF2-8C82BF37FA84}" srcId="{191FE344-6449-43A2-9CDA-F6085FB3B95B}" destId="{F9F0DDB8-3914-408E-ADAD-CA3B6FB85EAF}" srcOrd="3" destOrd="0" parTransId="{B8BD0A30-8D89-4DED-9861-7906B878E941}" sibTransId="{12C839F9-6113-4751-9194-EB8E256DCFD0}"/>
    <dgm:cxn modelId="{194CF416-064E-4265-8AA3-35C48F9FAA8E}" srcId="{2DF78CE6-D04D-4EB4-BD5D-E2DE0C3B55EA}" destId="{B6C21EBE-1333-4217-A263-F26BC02114BA}" srcOrd="1" destOrd="0" parTransId="{EDBB4A40-988A-4568-895F-E024F15FB667}" sibTransId="{D2539E10-C972-418D-A245-73356466678E}"/>
    <dgm:cxn modelId="{2F177622-2971-41C1-B685-93759529C4AE}" type="presOf" srcId="{2DF78CE6-D04D-4EB4-BD5D-E2DE0C3B55EA}" destId="{E456E682-D36F-4485-88E3-62B773E0CF7D}" srcOrd="0" destOrd="0" presId="urn:microsoft.com/office/officeart/2005/8/layout/hierarchy4"/>
    <dgm:cxn modelId="{FFA2722A-ED37-447D-A480-E0D5305CEE99}" type="presOf" srcId="{54769FA6-8DD5-4F95-9F96-D0C938B3B2BD}" destId="{40485DD0-0F41-49EB-84A9-22F5F34331E6}" srcOrd="0" destOrd="0" presId="urn:microsoft.com/office/officeart/2005/8/layout/hierarchy4"/>
    <dgm:cxn modelId="{7BA4BA2C-336C-41E2-B204-14C7487CE359}" type="presOf" srcId="{B6C21EBE-1333-4217-A263-F26BC02114BA}" destId="{AC83466D-982A-45F3-8353-4FD7078F9918}" srcOrd="0" destOrd="0" presId="urn:microsoft.com/office/officeart/2005/8/layout/hierarchy4"/>
    <dgm:cxn modelId="{74CA512D-EA8D-420F-8FC0-553FFB0A775B}" srcId="{2DF78CE6-D04D-4EB4-BD5D-E2DE0C3B55EA}" destId="{2506672C-A098-4817-8943-AC1BBA00EEF7}" srcOrd="0" destOrd="0" parTransId="{62AE7AC6-6233-4217-8755-92A2CA9E1E95}" sibTransId="{516EA02A-37B8-44BE-94BC-EA1625EED63C}"/>
    <dgm:cxn modelId="{140BEC41-EFCD-419E-A0C3-F0D99FDCB8A3}" type="presOf" srcId="{5A136417-7585-42FB-9218-FCC5BB493451}" destId="{C82A37A4-7116-47C0-9C1C-5838856D3862}" srcOrd="0" destOrd="0" presId="urn:microsoft.com/office/officeart/2005/8/layout/hierarchy4"/>
    <dgm:cxn modelId="{AA14C943-E0DF-4577-B9E6-74CC6602F709}" type="presOf" srcId="{8C86C0A1-FD1E-4B55-A108-4C2DD71964D5}" destId="{C6127FCF-38B3-43FA-9232-B95E0557E7AC}" srcOrd="0" destOrd="0" presId="urn:microsoft.com/office/officeart/2005/8/layout/hierarchy4"/>
    <dgm:cxn modelId="{14C77853-5BE0-41D5-8C2A-8FCF1BEEC748}" type="presOf" srcId="{2506672C-A098-4817-8943-AC1BBA00EEF7}" destId="{A0278FC4-5DC8-40FA-912F-2D9E058295E5}" srcOrd="0" destOrd="0" presId="urn:microsoft.com/office/officeart/2005/8/layout/hierarchy4"/>
    <dgm:cxn modelId="{08649773-E8AF-45A3-AAF2-557ED52B4AEB}" type="presOf" srcId="{191FE344-6449-43A2-9CDA-F6085FB3B95B}" destId="{0A34F82A-B4CF-4D6E-9075-37C2FA4F376A}" srcOrd="0" destOrd="0" presId="urn:microsoft.com/office/officeart/2005/8/layout/hierarchy4"/>
    <dgm:cxn modelId="{CB26248D-7A32-427F-836E-111399BE98A7}" type="presOf" srcId="{F98045FA-C17A-4E23-A73B-932C9B9515FB}" destId="{73CF0437-0677-4FDC-A8FE-1CC40D84B8EF}" srcOrd="0" destOrd="0" presId="urn:microsoft.com/office/officeart/2005/8/layout/hierarchy4"/>
    <dgm:cxn modelId="{AEEF6696-D36E-464E-B06D-F2E0499C0E50}" srcId="{5A136417-7585-42FB-9218-FCC5BB493451}" destId="{54769FA6-8DD5-4F95-9F96-D0C938B3B2BD}" srcOrd="1" destOrd="0" parTransId="{5E5455A9-D44E-432E-B9BF-AD36F21DC71C}" sibTransId="{5AF1694B-B3D8-4D54-866B-421B9CADEAE4}"/>
    <dgm:cxn modelId="{B2532F9D-85AD-4163-8B89-AF5F23636C07}" srcId="{5A136417-7585-42FB-9218-FCC5BB493451}" destId="{4E6190AD-8A5F-48C5-8204-47A0F86C67CD}" srcOrd="0" destOrd="0" parTransId="{28E84C70-BD68-483E-AB98-7BB4C83D561F}" sibTransId="{0DDA7497-59B1-4547-AA77-7596BC7074FB}"/>
    <dgm:cxn modelId="{BCCE3DAF-C155-49A3-8691-A528054420D7}" srcId="{8C86C0A1-FD1E-4B55-A108-4C2DD71964D5}" destId="{F98045FA-C17A-4E23-A73B-932C9B9515FB}" srcOrd="0" destOrd="0" parTransId="{54D341C0-3235-4889-BDA8-89879B0BE80F}" sibTransId="{9A8B240C-B285-4BD0-A7B8-80B19C457728}"/>
    <dgm:cxn modelId="{6BD8ADAF-4A91-415E-903C-21E7A33389C7}" type="presOf" srcId="{F9F0DDB8-3914-408E-ADAD-CA3B6FB85EAF}" destId="{844EB462-D93E-4D2C-91A3-2C8769EDA009}" srcOrd="0" destOrd="0" presId="urn:microsoft.com/office/officeart/2005/8/layout/hierarchy4"/>
    <dgm:cxn modelId="{B20FA7B0-AF2A-4CC7-8B5D-BC446071BAD2}" type="presOf" srcId="{DE1C14B6-5843-46EC-BAA9-BA68475578F2}" destId="{529D57FA-E09C-404E-B56D-8EF7E4F6ABD1}" srcOrd="0" destOrd="0" presId="urn:microsoft.com/office/officeart/2005/8/layout/hierarchy4"/>
    <dgm:cxn modelId="{04770DB2-89AD-42C0-989E-EFFDFE2EAB27}" type="presOf" srcId="{ED585D9E-3DED-414F-BE9F-1548261EA980}" destId="{D68A714D-5D87-4868-9AA2-956974D48689}" srcOrd="0" destOrd="0" presId="urn:microsoft.com/office/officeart/2005/8/layout/hierarchy4"/>
    <dgm:cxn modelId="{EEF441D8-07EE-4021-8372-F99F65DB8F0B}" type="presOf" srcId="{4E6190AD-8A5F-48C5-8204-47A0F86C67CD}" destId="{56271DAC-9DA9-492A-8A0E-CFF7F7E627ED}" srcOrd="0" destOrd="0" presId="urn:microsoft.com/office/officeart/2005/8/layout/hierarchy4"/>
    <dgm:cxn modelId="{FDD3B1E1-210D-46EB-9802-1F6F66345545}" srcId="{8C86C0A1-FD1E-4B55-A108-4C2DD71964D5}" destId="{DE1C14B6-5843-46EC-BAA9-BA68475578F2}" srcOrd="1" destOrd="0" parTransId="{5DE96B36-83BB-42AB-9EA0-CB66B60FACF1}" sibTransId="{6AE7C99A-FD7D-407B-9AA1-57C5C0BFC78E}"/>
    <dgm:cxn modelId="{F92975E6-AD1B-41F7-86FC-2588B1589741}" srcId="{191FE344-6449-43A2-9CDA-F6085FB3B95B}" destId="{5A136417-7585-42FB-9218-FCC5BB493451}" srcOrd="0" destOrd="0" parTransId="{F45E552D-08C1-473A-8E64-5BF924DDFE74}" sibTransId="{F05E0F4A-C9CD-4694-A118-641231A7381A}"/>
    <dgm:cxn modelId="{48B23DF1-8F01-49F0-BE31-D901AD2C4183}" srcId="{191FE344-6449-43A2-9CDA-F6085FB3B95B}" destId="{2DF78CE6-D04D-4EB4-BD5D-E2DE0C3B55EA}" srcOrd="4" destOrd="0" parTransId="{958C17B7-260D-47AA-A54C-FDAB9F2D1B5C}" sibTransId="{016BB13C-BB88-4436-9F4E-800BCCE82B80}"/>
    <dgm:cxn modelId="{8DDCDCFC-8CDD-4A3A-B79D-8F89B8CE1D9C}" srcId="{191FE344-6449-43A2-9CDA-F6085FB3B95B}" destId="{8C86C0A1-FD1E-4B55-A108-4C2DD71964D5}" srcOrd="2" destOrd="0" parTransId="{B42F73CA-CFFF-4C27-8580-45DBC5088231}" sibTransId="{4C3F0A57-0312-4A41-B9C0-711ADAE69FB2}"/>
    <dgm:cxn modelId="{65BE83FD-918B-479C-8CAE-CC7E5FF94D1E}" srcId="{191FE344-6449-43A2-9CDA-F6085FB3B95B}" destId="{ED585D9E-3DED-414F-BE9F-1548261EA980}" srcOrd="1" destOrd="0" parTransId="{4A70A2CE-7195-4C7A-95B0-8A828B554113}" sibTransId="{92810260-9B27-4245-AF3B-23458AB55BA7}"/>
    <dgm:cxn modelId="{3E66BBCB-5506-4B1B-B3A2-0A1AB3EDE16C}" type="presParOf" srcId="{0A34F82A-B4CF-4D6E-9075-37C2FA4F376A}" destId="{07A152A5-365B-461A-85B3-E8BBE6EA87AF}" srcOrd="0" destOrd="0" presId="urn:microsoft.com/office/officeart/2005/8/layout/hierarchy4"/>
    <dgm:cxn modelId="{80DD6120-DC5F-46B6-B08E-AC16B397B801}" type="presParOf" srcId="{07A152A5-365B-461A-85B3-E8BBE6EA87AF}" destId="{C82A37A4-7116-47C0-9C1C-5838856D3862}" srcOrd="0" destOrd="0" presId="urn:microsoft.com/office/officeart/2005/8/layout/hierarchy4"/>
    <dgm:cxn modelId="{AEBFC2AE-5140-4074-9932-2BC9E4DB1FE3}" type="presParOf" srcId="{07A152A5-365B-461A-85B3-E8BBE6EA87AF}" destId="{33F05C15-F019-459F-9CD0-4F51DF079938}" srcOrd="1" destOrd="0" presId="urn:microsoft.com/office/officeart/2005/8/layout/hierarchy4"/>
    <dgm:cxn modelId="{9CB91204-EB30-409B-B7D2-51F340E2DE9C}" type="presParOf" srcId="{07A152A5-365B-461A-85B3-E8BBE6EA87AF}" destId="{C41848D2-D75B-4D21-8816-E3E5BFDE7BFC}" srcOrd="2" destOrd="0" presId="urn:microsoft.com/office/officeart/2005/8/layout/hierarchy4"/>
    <dgm:cxn modelId="{C09DC78D-DDA0-4A02-9059-9325184D74CC}" type="presParOf" srcId="{C41848D2-D75B-4D21-8816-E3E5BFDE7BFC}" destId="{94748BF3-7558-4961-9638-53F362FA22C1}" srcOrd="0" destOrd="0" presId="urn:microsoft.com/office/officeart/2005/8/layout/hierarchy4"/>
    <dgm:cxn modelId="{A422F71A-4C75-4185-95F8-D219A24A602A}" type="presParOf" srcId="{94748BF3-7558-4961-9638-53F362FA22C1}" destId="{56271DAC-9DA9-492A-8A0E-CFF7F7E627ED}" srcOrd="0" destOrd="0" presId="urn:microsoft.com/office/officeart/2005/8/layout/hierarchy4"/>
    <dgm:cxn modelId="{D47CB326-EDA1-4F09-B9B2-4604AF74BB12}" type="presParOf" srcId="{94748BF3-7558-4961-9638-53F362FA22C1}" destId="{A8A09842-7577-41A8-92E3-3258DD5AE430}" srcOrd="1" destOrd="0" presId="urn:microsoft.com/office/officeart/2005/8/layout/hierarchy4"/>
    <dgm:cxn modelId="{85F0F657-E7A2-48FF-8011-061CCEDC20DB}" type="presParOf" srcId="{C41848D2-D75B-4D21-8816-E3E5BFDE7BFC}" destId="{FDB5044D-54FC-4BD9-91E9-756D709A55A9}" srcOrd="1" destOrd="0" presId="urn:microsoft.com/office/officeart/2005/8/layout/hierarchy4"/>
    <dgm:cxn modelId="{17FD1B36-9178-4E48-9E22-93B207C8E34C}" type="presParOf" srcId="{C41848D2-D75B-4D21-8816-E3E5BFDE7BFC}" destId="{2F59DFE0-2489-41B2-AA06-E08147DAA080}" srcOrd="2" destOrd="0" presId="urn:microsoft.com/office/officeart/2005/8/layout/hierarchy4"/>
    <dgm:cxn modelId="{399B8AC1-5E0C-4322-8575-9C955C4EA81A}" type="presParOf" srcId="{2F59DFE0-2489-41B2-AA06-E08147DAA080}" destId="{40485DD0-0F41-49EB-84A9-22F5F34331E6}" srcOrd="0" destOrd="0" presId="urn:microsoft.com/office/officeart/2005/8/layout/hierarchy4"/>
    <dgm:cxn modelId="{D22EDAED-EB53-4E17-BC48-F884B5B4BF7B}" type="presParOf" srcId="{2F59DFE0-2489-41B2-AA06-E08147DAA080}" destId="{713ECAF9-CD99-4F5E-88CB-4E3103E09275}" srcOrd="1" destOrd="0" presId="urn:microsoft.com/office/officeart/2005/8/layout/hierarchy4"/>
    <dgm:cxn modelId="{0780E2E2-0B2C-455D-8337-2052585A9A23}" type="presParOf" srcId="{0A34F82A-B4CF-4D6E-9075-37C2FA4F376A}" destId="{635D0AE9-2250-4F97-8496-26ACB7E86413}" srcOrd="1" destOrd="0" presId="urn:microsoft.com/office/officeart/2005/8/layout/hierarchy4"/>
    <dgm:cxn modelId="{32FFC8BD-94A8-4966-BB2D-FE41D6063C04}" type="presParOf" srcId="{0A34F82A-B4CF-4D6E-9075-37C2FA4F376A}" destId="{D0488616-2A3B-4D4F-874E-2855DBE11255}" srcOrd="2" destOrd="0" presId="urn:microsoft.com/office/officeart/2005/8/layout/hierarchy4"/>
    <dgm:cxn modelId="{C0FEFE1E-A20C-4CD4-B4D1-8F254D9E8A18}" type="presParOf" srcId="{D0488616-2A3B-4D4F-874E-2855DBE11255}" destId="{D68A714D-5D87-4868-9AA2-956974D48689}" srcOrd="0" destOrd="0" presId="urn:microsoft.com/office/officeart/2005/8/layout/hierarchy4"/>
    <dgm:cxn modelId="{14794C2B-0681-41A5-A0B3-526B50A607DA}" type="presParOf" srcId="{D0488616-2A3B-4D4F-874E-2855DBE11255}" destId="{A891125D-1892-4606-AFEC-19B599E1E6D5}" srcOrd="1" destOrd="0" presId="urn:microsoft.com/office/officeart/2005/8/layout/hierarchy4"/>
    <dgm:cxn modelId="{F722CF28-B07C-4847-8F39-A255AFECB0DA}" type="presParOf" srcId="{0A34F82A-B4CF-4D6E-9075-37C2FA4F376A}" destId="{27869183-A7EB-41D3-ACA9-B6B931E51243}" srcOrd="3" destOrd="0" presId="urn:microsoft.com/office/officeart/2005/8/layout/hierarchy4"/>
    <dgm:cxn modelId="{C5B73D98-7B08-42D1-9AD3-441C92F48489}" type="presParOf" srcId="{0A34F82A-B4CF-4D6E-9075-37C2FA4F376A}" destId="{E195E9CA-7EF6-4B8A-93F1-7FAE0C4F6430}" srcOrd="4" destOrd="0" presId="urn:microsoft.com/office/officeart/2005/8/layout/hierarchy4"/>
    <dgm:cxn modelId="{8E2F68FC-6AC7-4AE8-9B6A-FA1CAA05A58B}" type="presParOf" srcId="{E195E9CA-7EF6-4B8A-93F1-7FAE0C4F6430}" destId="{C6127FCF-38B3-43FA-9232-B95E0557E7AC}" srcOrd="0" destOrd="0" presId="urn:microsoft.com/office/officeart/2005/8/layout/hierarchy4"/>
    <dgm:cxn modelId="{40009CF3-19B4-481F-A172-41F9864D4532}" type="presParOf" srcId="{E195E9CA-7EF6-4B8A-93F1-7FAE0C4F6430}" destId="{99248372-A5C7-4377-A818-F2B4344ED6DF}" srcOrd="1" destOrd="0" presId="urn:microsoft.com/office/officeart/2005/8/layout/hierarchy4"/>
    <dgm:cxn modelId="{213482ED-9BB4-4D04-A6B3-8017C51A2D88}" type="presParOf" srcId="{E195E9CA-7EF6-4B8A-93F1-7FAE0C4F6430}" destId="{92D6B3F5-F26A-42AF-9A3E-DD715AE6B818}" srcOrd="2" destOrd="0" presId="urn:microsoft.com/office/officeart/2005/8/layout/hierarchy4"/>
    <dgm:cxn modelId="{4D158896-04AB-41E6-9D72-85CE9BE33D8E}" type="presParOf" srcId="{92D6B3F5-F26A-42AF-9A3E-DD715AE6B818}" destId="{372FCC50-9D3B-4477-AE80-B8C00DD0952C}" srcOrd="0" destOrd="0" presId="urn:microsoft.com/office/officeart/2005/8/layout/hierarchy4"/>
    <dgm:cxn modelId="{5FF02848-26EF-44DD-B967-E05B060684B6}" type="presParOf" srcId="{372FCC50-9D3B-4477-AE80-B8C00DD0952C}" destId="{73CF0437-0677-4FDC-A8FE-1CC40D84B8EF}" srcOrd="0" destOrd="0" presId="urn:microsoft.com/office/officeart/2005/8/layout/hierarchy4"/>
    <dgm:cxn modelId="{738A2DD5-BA85-466D-BA14-FCAC763343A9}" type="presParOf" srcId="{372FCC50-9D3B-4477-AE80-B8C00DD0952C}" destId="{0FA0E27C-36D2-494C-9ACD-A23EEAE76541}" srcOrd="1" destOrd="0" presId="urn:microsoft.com/office/officeart/2005/8/layout/hierarchy4"/>
    <dgm:cxn modelId="{082EF37B-CA33-45BD-ACC2-18787E8F48BF}" type="presParOf" srcId="{92D6B3F5-F26A-42AF-9A3E-DD715AE6B818}" destId="{7FCAB398-C365-41D1-BD6F-D9B63D449B9C}" srcOrd="1" destOrd="0" presId="urn:microsoft.com/office/officeart/2005/8/layout/hierarchy4"/>
    <dgm:cxn modelId="{61F8C1EC-67A6-4EF4-97C9-1568A3029436}" type="presParOf" srcId="{92D6B3F5-F26A-42AF-9A3E-DD715AE6B818}" destId="{57A69DF9-D7B4-4087-A2B0-1E50B6D6DBDC}" srcOrd="2" destOrd="0" presId="urn:microsoft.com/office/officeart/2005/8/layout/hierarchy4"/>
    <dgm:cxn modelId="{8659C844-DEF8-4631-AB39-BE619044FADE}" type="presParOf" srcId="{57A69DF9-D7B4-4087-A2B0-1E50B6D6DBDC}" destId="{529D57FA-E09C-404E-B56D-8EF7E4F6ABD1}" srcOrd="0" destOrd="0" presId="urn:microsoft.com/office/officeart/2005/8/layout/hierarchy4"/>
    <dgm:cxn modelId="{01A296B1-45E3-47CC-9E5C-31D2647D3B85}" type="presParOf" srcId="{57A69DF9-D7B4-4087-A2B0-1E50B6D6DBDC}" destId="{F15BA911-BD9B-4945-B671-D09525A8F42F}" srcOrd="1" destOrd="0" presId="urn:microsoft.com/office/officeart/2005/8/layout/hierarchy4"/>
    <dgm:cxn modelId="{48D619CC-EFCE-4A0D-BD37-2504760C8DB3}" type="presParOf" srcId="{0A34F82A-B4CF-4D6E-9075-37C2FA4F376A}" destId="{E1DD0AF2-BB32-4F5F-AFB4-905E3DAEFE9C}" srcOrd="5" destOrd="0" presId="urn:microsoft.com/office/officeart/2005/8/layout/hierarchy4"/>
    <dgm:cxn modelId="{2AF673E3-D676-44E7-8790-FDF9947D899E}" type="presParOf" srcId="{0A34F82A-B4CF-4D6E-9075-37C2FA4F376A}" destId="{B7880703-F8F5-401F-94D8-EC5911E792CE}" srcOrd="6" destOrd="0" presId="urn:microsoft.com/office/officeart/2005/8/layout/hierarchy4"/>
    <dgm:cxn modelId="{7AE43A88-7261-4E59-9E4F-1162216F79C2}" type="presParOf" srcId="{B7880703-F8F5-401F-94D8-EC5911E792CE}" destId="{844EB462-D93E-4D2C-91A3-2C8769EDA009}" srcOrd="0" destOrd="0" presId="urn:microsoft.com/office/officeart/2005/8/layout/hierarchy4"/>
    <dgm:cxn modelId="{27A46E6F-1946-4753-BAB1-2727F0127260}" type="presParOf" srcId="{B7880703-F8F5-401F-94D8-EC5911E792CE}" destId="{46E7BB99-E926-43BC-B876-46C41B31F334}" srcOrd="1" destOrd="0" presId="urn:microsoft.com/office/officeart/2005/8/layout/hierarchy4"/>
    <dgm:cxn modelId="{FE0832BA-3F8A-4D90-9C8D-816936EB060C}" type="presParOf" srcId="{0A34F82A-B4CF-4D6E-9075-37C2FA4F376A}" destId="{048F31A7-02B6-4213-9841-EDC66FD78C31}" srcOrd="7" destOrd="0" presId="urn:microsoft.com/office/officeart/2005/8/layout/hierarchy4"/>
    <dgm:cxn modelId="{CC2C9CC8-24C1-45AB-8688-CC051167A9B2}" type="presParOf" srcId="{0A34F82A-B4CF-4D6E-9075-37C2FA4F376A}" destId="{9E366E03-7C93-4340-B566-3C57B225BDD6}" srcOrd="8" destOrd="0" presId="urn:microsoft.com/office/officeart/2005/8/layout/hierarchy4"/>
    <dgm:cxn modelId="{2F6BEBBD-FACF-43C6-BFE0-71B9D4AE4E49}" type="presParOf" srcId="{9E366E03-7C93-4340-B566-3C57B225BDD6}" destId="{E456E682-D36F-4485-88E3-62B773E0CF7D}" srcOrd="0" destOrd="0" presId="urn:microsoft.com/office/officeart/2005/8/layout/hierarchy4"/>
    <dgm:cxn modelId="{F257A2D0-0285-4C6B-8C30-5730F0EB85F0}" type="presParOf" srcId="{9E366E03-7C93-4340-B566-3C57B225BDD6}" destId="{F7F8C5AC-B1B6-408C-BBC0-70371409C243}" srcOrd="1" destOrd="0" presId="urn:microsoft.com/office/officeart/2005/8/layout/hierarchy4"/>
    <dgm:cxn modelId="{B7DDFF41-CC70-4761-8E4B-08332DC0040E}" type="presParOf" srcId="{9E366E03-7C93-4340-B566-3C57B225BDD6}" destId="{19BE9368-A24B-4A0C-ACFB-918E6B872B88}" srcOrd="2" destOrd="0" presId="urn:microsoft.com/office/officeart/2005/8/layout/hierarchy4"/>
    <dgm:cxn modelId="{BE1E7D09-8661-49E7-A1ED-3EAA6CF1C1C6}" type="presParOf" srcId="{19BE9368-A24B-4A0C-ACFB-918E6B872B88}" destId="{F4C540F4-A525-4996-8A80-475A3B04BE3D}" srcOrd="0" destOrd="0" presId="urn:microsoft.com/office/officeart/2005/8/layout/hierarchy4"/>
    <dgm:cxn modelId="{02114164-6741-4B28-A6F7-830C0D0B5F78}" type="presParOf" srcId="{F4C540F4-A525-4996-8A80-475A3B04BE3D}" destId="{A0278FC4-5DC8-40FA-912F-2D9E058295E5}" srcOrd="0" destOrd="0" presId="urn:microsoft.com/office/officeart/2005/8/layout/hierarchy4"/>
    <dgm:cxn modelId="{8D8184CD-0AA1-4E7C-95F1-53184E60747D}" type="presParOf" srcId="{F4C540F4-A525-4996-8A80-475A3B04BE3D}" destId="{6E27D157-94F6-42AD-85BF-AE851231A4D2}" srcOrd="1" destOrd="0" presId="urn:microsoft.com/office/officeart/2005/8/layout/hierarchy4"/>
    <dgm:cxn modelId="{E55674B3-EDFF-4CC5-B4B3-0CB0573638A5}" type="presParOf" srcId="{19BE9368-A24B-4A0C-ACFB-918E6B872B88}" destId="{7DDB7D26-5C55-474D-9C87-12BEF1B53026}" srcOrd="1" destOrd="0" presId="urn:microsoft.com/office/officeart/2005/8/layout/hierarchy4"/>
    <dgm:cxn modelId="{43424121-0765-4743-9DD7-6F7D2A589157}" type="presParOf" srcId="{19BE9368-A24B-4A0C-ACFB-918E6B872B88}" destId="{3DBEBF4D-FB0A-4F73-8DB6-08CF9B3C2BA3}" srcOrd="2" destOrd="0" presId="urn:microsoft.com/office/officeart/2005/8/layout/hierarchy4"/>
    <dgm:cxn modelId="{2F05F3C7-6FDB-44F2-BC15-BD3223531241}" type="presParOf" srcId="{3DBEBF4D-FB0A-4F73-8DB6-08CF9B3C2BA3}" destId="{AC83466D-982A-45F3-8353-4FD7078F9918}" srcOrd="0" destOrd="0" presId="urn:microsoft.com/office/officeart/2005/8/layout/hierarchy4"/>
    <dgm:cxn modelId="{9EEC6A2C-B58B-4A2C-AA71-F30D7BFF7921}" type="presParOf" srcId="{3DBEBF4D-FB0A-4F73-8DB6-08CF9B3C2BA3}" destId="{F27EDF4B-7FD3-4DF8-90C1-304451FA9341}"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414194-A55D-4794-9402-D6DA69066E2D}" type="doc">
      <dgm:prSet loTypeId="urn:microsoft.com/office/officeart/2005/8/layout/target3" loCatId="relationship" qsTypeId="urn:microsoft.com/office/officeart/2005/8/quickstyle/simple1" qsCatId="simple" csTypeId="urn:microsoft.com/office/officeart/2005/8/colors/accent1_1" csCatId="accent1"/>
      <dgm:spPr/>
      <dgm:t>
        <a:bodyPr/>
        <a:lstStyle/>
        <a:p>
          <a:endParaRPr lang="fi-FI"/>
        </a:p>
      </dgm:t>
    </dgm:pt>
    <dgm:pt modelId="{F91A057F-4C66-4B41-A96C-66F95B817986}">
      <dgm:prSet/>
      <dgm:spPr/>
      <dgm:t>
        <a:bodyPr/>
        <a:lstStyle/>
        <a:p>
          <a:r>
            <a:rPr lang="fi-FI" baseline="0"/>
            <a:t>PRI:n (UNEP FI:n, UNEP Inquiryn ja UN Global Compactin kanssa) julkaisemassa raportissa todettiin, että luottamusvelvollisuus ei estä ESG-tekijöhin perustuvaa omistajuutta (Fiduciary duty in the 21st century). Raportissa tarkasteltiin luottamusvelvollisuutta kahdeksilla markkinoilla (Yhdysvallat, Kanada, Iso-Britannia, Saksa, Brasilia, Australia, Japani ja Etelä-Afrikka) tapahtumien, haastattelujen, tapaustutkimusten ja oikeudellisen katsauksen kautta.</a:t>
          </a:r>
          <a:endParaRPr lang="fi-FI"/>
        </a:p>
      </dgm:t>
    </dgm:pt>
    <dgm:pt modelId="{28E69C2A-7391-45BA-A1CE-A67685E38E85}" type="parTrans" cxnId="{A25623CC-41A6-427B-B142-0423190BB3FF}">
      <dgm:prSet/>
      <dgm:spPr/>
      <dgm:t>
        <a:bodyPr/>
        <a:lstStyle/>
        <a:p>
          <a:endParaRPr lang="fi-FI"/>
        </a:p>
      </dgm:t>
    </dgm:pt>
    <dgm:pt modelId="{E22F502D-633E-4D1E-8195-64673DB7A05F}" type="sibTrans" cxnId="{A25623CC-41A6-427B-B142-0423190BB3FF}">
      <dgm:prSet/>
      <dgm:spPr/>
      <dgm:t>
        <a:bodyPr/>
        <a:lstStyle/>
        <a:p>
          <a:endParaRPr lang="fi-FI"/>
        </a:p>
      </dgm:t>
    </dgm:pt>
    <dgm:pt modelId="{2C3CFE28-6D4F-4DFB-BC7A-B2972FC24CF4}">
      <dgm:prSet/>
      <dgm:spPr/>
      <dgm:t>
        <a:bodyPr/>
        <a:lstStyle/>
        <a:p>
          <a:r>
            <a:rPr lang="fi-FI" baseline="0"/>
            <a:t>Luottamusvelvollisuus on pitkään ollut kiistanalainen kysymys, erityisesti Yhdysvalloissa. Varainhoitajat ja neuvonantajat ovat usein maininneet luottamusvelvollisuuden syynä siihen, ettei ESG-tekijöitä ole otettu mukaan sijoituspäätöksentekoprosessiin, väittäen, että ei-taloudellisten indikaattorien tarkastelu ei ole heidän luottamusvelvollisuutensa mukaista.</a:t>
          </a:r>
          <a:endParaRPr lang="fi-FI"/>
        </a:p>
      </dgm:t>
    </dgm:pt>
    <dgm:pt modelId="{23832F95-EE95-4B1D-96DD-A13527FB0BB3}" type="parTrans" cxnId="{692174B8-27D9-47EA-ADAD-95F78C00C457}">
      <dgm:prSet/>
      <dgm:spPr/>
      <dgm:t>
        <a:bodyPr/>
        <a:lstStyle/>
        <a:p>
          <a:endParaRPr lang="fi-FI"/>
        </a:p>
      </dgm:t>
    </dgm:pt>
    <dgm:pt modelId="{6C038F87-E3F3-4779-A350-1674A8C6ED4E}" type="sibTrans" cxnId="{692174B8-27D9-47EA-ADAD-95F78C00C457}">
      <dgm:prSet/>
      <dgm:spPr/>
      <dgm:t>
        <a:bodyPr/>
        <a:lstStyle/>
        <a:p>
          <a:endParaRPr lang="fi-FI"/>
        </a:p>
      </dgm:t>
    </dgm:pt>
    <dgm:pt modelId="{BC4C769F-7CC0-495D-9453-E3448EF22E3C}">
      <dgm:prSet/>
      <dgm:spPr/>
      <dgm:t>
        <a:bodyPr/>
        <a:lstStyle/>
        <a:p>
          <a:r>
            <a:rPr lang="fi-FI" baseline="0"/>
            <a:t>Raportissa todettiin, että monet sijoittajat eivät vielä ole täysin integroineet ESG-kysymyksiä sijoituspäätöksentekoprosesseihinsa. Joitakin syitä tähän ovat vanhentuneet käsitykset luottamusvelvollisuudesta ja pitkän aikavälin vastuullisesta sijoittamisesta. </a:t>
          </a:r>
          <a:endParaRPr lang="fi-FI"/>
        </a:p>
      </dgm:t>
    </dgm:pt>
    <dgm:pt modelId="{AF49793F-2CEB-4D27-B717-9474FFD57142}" type="parTrans" cxnId="{4C4D5DA2-DC06-4742-96B9-E189707676EF}">
      <dgm:prSet/>
      <dgm:spPr/>
      <dgm:t>
        <a:bodyPr/>
        <a:lstStyle/>
        <a:p>
          <a:endParaRPr lang="fi-FI"/>
        </a:p>
      </dgm:t>
    </dgm:pt>
    <dgm:pt modelId="{A832FDBC-F330-42E5-BC20-369A3446B5CD}" type="sibTrans" cxnId="{4C4D5DA2-DC06-4742-96B9-E189707676EF}">
      <dgm:prSet/>
      <dgm:spPr/>
      <dgm:t>
        <a:bodyPr/>
        <a:lstStyle/>
        <a:p>
          <a:endParaRPr lang="fi-FI"/>
        </a:p>
      </dgm:t>
    </dgm:pt>
    <dgm:pt modelId="{BB995069-FD7E-41F6-8838-11745F7C4BCD}" type="pres">
      <dgm:prSet presAssocID="{FB414194-A55D-4794-9402-D6DA69066E2D}" presName="Name0" presStyleCnt="0">
        <dgm:presLayoutVars>
          <dgm:chMax val="7"/>
          <dgm:dir/>
          <dgm:animLvl val="lvl"/>
          <dgm:resizeHandles val="exact"/>
        </dgm:presLayoutVars>
      </dgm:prSet>
      <dgm:spPr/>
    </dgm:pt>
    <dgm:pt modelId="{58A934E0-F178-409D-AC49-36E6FEDA1877}" type="pres">
      <dgm:prSet presAssocID="{F91A057F-4C66-4B41-A96C-66F95B817986}" presName="circle1" presStyleLbl="node1" presStyleIdx="0" presStyleCnt="3"/>
      <dgm:spPr/>
    </dgm:pt>
    <dgm:pt modelId="{2C778A9C-4AC1-41A8-9BF2-C7D26F505567}" type="pres">
      <dgm:prSet presAssocID="{F91A057F-4C66-4B41-A96C-66F95B817986}" presName="space" presStyleCnt="0"/>
      <dgm:spPr/>
    </dgm:pt>
    <dgm:pt modelId="{41FDD95C-B532-40C0-8A69-89F433368B6D}" type="pres">
      <dgm:prSet presAssocID="{F91A057F-4C66-4B41-A96C-66F95B817986}" presName="rect1" presStyleLbl="alignAcc1" presStyleIdx="0" presStyleCnt="3"/>
      <dgm:spPr/>
    </dgm:pt>
    <dgm:pt modelId="{60F9997C-C76C-4981-A575-B62A65EA9E64}" type="pres">
      <dgm:prSet presAssocID="{2C3CFE28-6D4F-4DFB-BC7A-B2972FC24CF4}" presName="vertSpace2" presStyleLbl="node1" presStyleIdx="0" presStyleCnt="3"/>
      <dgm:spPr/>
    </dgm:pt>
    <dgm:pt modelId="{48370C74-2F60-4796-8855-A4B0A2A4C5ED}" type="pres">
      <dgm:prSet presAssocID="{2C3CFE28-6D4F-4DFB-BC7A-B2972FC24CF4}" presName="circle2" presStyleLbl="node1" presStyleIdx="1" presStyleCnt="3"/>
      <dgm:spPr/>
    </dgm:pt>
    <dgm:pt modelId="{AD0C2FC9-9CE0-43C2-A9DB-792F86260E05}" type="pres">
      <dgm:prSet presAssocID="{2C3CFE28-6D4F-4DFB-BC7A-B2972FC24CF4}" presName="rect2" presStyleLbl="alignAcc1" presStyleIdx="1" presStyleCnt="3"/>
      <dgm:spPr/>
    </dgm:pt>
    <dgm:pt modelId="{A9EF739D-C739-4FB4-BC8B-647133092960}" type="pres">
      <dgm:prSet presAssocID="{BC4C769F-7CC0-495D-9453-E3448EF22E3C}" presName="vertSpace3" presStyleLbl="node1" presStyleIdx="1" presStyleCnt="3"/>
      <dgm:spPr/>
    </dgm:pt>
    <dgm:pt modelId="{FFACEDD1-218C-405A-BAA7-77A84764DA5F}" type="pres">
      <dgm:prSet presAssocID="{BC4C769F-7CC0-495D-9453-E3448EF22E3C}" presName="circle3" presStyleLbl="node1" presStyleIdx="2" presStyleCnt="3"/>
      <dgm:spPr/>
    </dgm:pt>
    <dgm:pt modelId="{558C2079-83DD-4B1A-ADD9-B69F43AF420F}" type="pres">
      <dgm:prSet presAssocID="{BC4C769F-7CC0-495D-9453-E3448EF22E3C}" presName="rect3" presStyleLbl="alignAcc1" presStyleIdx="2" presStyleCnt="3"/>
      <dgm:spPr/>
    </dgm:pt>
    <dgm:pt modelId="{6068EF02-D4BB-4636-976D-22B9125D8741}" type="pres">
      <dgm:prSet presAssocID="{F91A057F-4C66-4B41-A96C-66F95B817986}" presName="rect1ParTxNoCh" presStyleLbl="alignAcc1" presStyleIdx="2" presStyleCnt="3">
        <dgm:presLayoutVars>
          <dgm:chMax val="1"/>
          <dgm:bulletEnabled val="1"/>
        </dgm:presLayoutVars>
      </dgm:prSet>
      <dgm:spPr/>
    </dgm:pt>
    <dgm:pt modelId="{F96438DA-87E8-463E-B865-E3673BCE9E07}" type="pres">
      <dgm:prSet presAssocID="{2C3CFE28-6D4F-4DFB-BC7A-B2972FC24CF4}" presName="rect2ParTxNoCh" presStyleLbl="alignAcc1" presStyleIdx="2" presStyleCnt="3">
        <dgm:presLayoutVars>
          <dgm:chMax val="1"/>
          <dgm:bulletEnabled val="1"/>
        </dgm:presLayoutVars>
      </dgm:prSet>
      <dgm:spPr/>
    </dgm:pt>
    <dgm:pt modelId="{2DB94130-807E-4923-8448-EA2FE2FA7657}" type="pres">
      <dgm:prSet presAssocID="{BC4C769F-7CC0-495D-9453-E3448EF22E3C}" presName="rect3ParTxNoCh" presStyleLbl="alignAcc1" presStyleIdx="2" presStyleCnt="3">
        <dgm:presLayoutVars>
          <dgm:chMax val="1"/>
          <dgm:bulletEnabled val="1"/>
        </dgm:presLayoutVars>
      </dgm:prSet>
      <dgm:spPr/>
    </dgm:pt>
  </dgm:ptLst>
  <dgm:cxnLst>
    <dgm:cxn modelId="{CE14CB31-AF0A-4AEA-B329-E06F30199F4E}" type="presOf" srcId="{F91A057F-4C66-4B41-A96C-66F95B817986}" destId="{41FDD95C-B532-40C0-8A69-89F433368B6D}" srcOrd="0" destOrd="0" presId="urn:microsoft.com/office/officeart/2005/8/layout/target3"/>
    <dgm:cxn modelId="{038B5A51-82AE-410F-AB23-CEABCF7FB8BE}" type="presOf" srcId="{FB414194-A55D-4794-9402-D6DA69066E2D}" destId="{BB995069-FD7E-41F6-8838-11745F7C4BCD}" srcOrd="0" destOrd="0" presId="urn:microsoft.com/office/officeart/2005/8/layout/target3"/>
    <dgm:cxn modelId="{41014E73-6A9B-436F-A89D-F57F4C79C330}" type="presOf" srcId="{F91A057F-4C66-4B41-A96C-66F95B817986}" destId="{6068EF02-D4BB-4636-976D-22B9125D8741}" srcOrd="1" destOrd="0" presId="urn:microsoft.com/office/officeart/2005/8/layout/target3"/>
    <dgm:cxn modelId="{1D18CC54-383E-4488-803B-66401CD44CB2}" type="presOf" srcId="{BC4C769F-7CC0-495D-9453-E3448EF22E3C}" destId="{558C2079-83DD-4B1A-ADD9-B69F43AF420F}" srcOrd="0" destOrd="0" presId="urn:microsoft.com/office/officeart/2005/8/layout/target3"/>
    <dgm:cxn modelId="{F34B9157-CA2B-4215-8B9B-D96941E53E1D}" type="presOf" srcId="{2C3CFE28-6D4F-4DFB-BC7A-B2972FC24CF4}" destId="{F96438DA-87E8-463E-B865-E3673BCE9E07}" srcOrd="1" destOrd="0" presId="urn:microsoft.com/office/officeart/2005/8/layout/target3"/>
    <dgm:cxn modelId="{4C4D5DA2-DC06-4742-96B9-E189707676EF}" srcId="{FB414194-A55D-4794-9402-D6DA69066E2D}" destId="{BC4C769F-7CC0-495D-9453-E3448EF22E3C}" srcOrd="2" destOrd="0" parTransId="{AF49793F-2CEB-4D27-B717-9474FFD57142}" sibTransId="{A832FDBC-F330-42E5-BC20-369A3446B5CD}"/>
    <dgm:cxn modelId="{692174B8-27D9-47EA-ADAD-95F78C00C457}" srcId="{FB414194-A55D-4794-9402-D6DA69066E2D}" destId="{2C3CFE28-6D4F-4DFB-BC7A-B2972FC24CF4}" srcOrd="1" destOrd="0" parTransId="{23832F95-EE95-4B1D-96DD-A13527FB0BB3}" sibTransId="{6C038F87-E3F3-4779-A350-1674A8C6ED4E}"/>
    <dgm:cxn modelId="{A25623CC-41A6-427B-B142-0423190BB3FF}" srcId="{FB414194-A55D-4794-9402-D6DA69066E2D}" destId="{F91A057F-4C66-4B41-A96C-66F95B817986}" srcOrd="0" destOrd="0" parTransId="{28E69C2A-7391-45BA-A1CE-A67685E38E85}" sibTransId="{E22F502D-633E-4D1E-8195-64673DB7A05F}"/>
    <dgm:cxn modelId="{91CC2ED6-F21F-4887-BC1A-33930A8D28F2}" type="presOf" srcId="{2C3CFE28-6D4F-4DFB-BC7A-B2972FC24CF4}" destId="{AD0C2FC9-9CE0-43C2-A9DB-792F86260E05}" srcOrd="0" destOrd="0" presId="urn:microsoft.com/office/officeart/2005/8/layout/target3"/>
    <dgm:cxn modelId="{961037E6-9358-4182-9487-5BC993CAAEA6}" type="presOf" srcId="{BC4C769F-7CC0-495D-9453-E3448EF22E3C}" destId="{2DB94130-807E-4923-8448-EA2FE2FA7657}" srcOrd="1" destOrd="0" presId="urn:microsoft.com/office/officeart/2005/8/layout/target3"/>
    <dgm:cxn modelId="{C8CAE067-B9E2-43E3-AD00-424881BAC658}" type="presParOf" srcId="{BB995069-FD7E-41F6-8838-11745F7C4BCD}" destId="{58A934E0-F178-409D-AC49-36E6FEDA1877}" srcOrd="0" destOrd="0" presId="urn:microsoft.com/office/officeart/2005/8/layout/target3"/>
    <dgm:cxn modelId="{1A37083E-8D9B-4DBF-90DD-C0E3EF9A59D2}" type="presParOf" srcId="{BB995069-FD7E-41F6-8838-11745F7C4BCD}" destId="{2C778A9C-4AC1-41A8-9BF2-C7D26F505567}" srcOrd="1" destOrd="0" presId="urn:microsoft.com/office/officeart/2005/8/layout/target3"/>
    <dgm:cxn modelId="{A517AFF3-44A1-46AD-8CC7-13F2E6D8FF86}" type="presParOf" srcId="{BB995069-FD7E-41F6-8838-11745F7C4BCD}" destId="{41FDD95C-B532-40C0-8A69-89F433368B6D}" srcOrd="2" destOrd="0" presId="urn:microsoft.com/office/officeart/2005/8/layout/target3"/>
    <dgm:cxn modelId="{D07BBEF7-D6BE-4D5F-93C1-B5A5EB39755D}" type="presParOf" srcId="{BB995069-FD7E-41F6-8838-11745F7C4BCD}" destId="{60F9997C-C76C-4981-A575-B62A65EA9E64}" srcOrd="3" destOrd="0" presId="urn:microsoft.com/office/officeart/2005/8/layout/target3"/>
    <dgm:cxn modelId="{881E1424-DA13-4CA6-A3A7-497A2B4CF7D7}" type="presParOf" srcId="{BB995069-FD7E-41F6-8838-11745F7C4BCD}" destId="{48370C74-2F60-4796-8855-A4B0A2A4C5ED}" srcOrd="4" destOrd="0" presId="urn:microsoft.com/office/officeart/2005/8/layout/target3"/>
    <dgm:cxn modelId="{92EAAE5C-A7C9-4893-BA7B-04719E9ED6B5}" type="presParOf" srcId="{BB995069-FD7E-41F6-8838-11745F7C4BCD}" destId="{AD0C2FC9-9CE0-43C2-A9DB-792F86260E05}" srcOrd="5" destOrd="0" presId="urn:microsoft.com/office/officeart/2005/8/layout/target3"/>
    <dgm:cxn modelId="{FFCFAA86-F9B0-488D-92C1-6EAA22B4E014}" type="presParOf" srcId="{BB995069-FD7E-41F6-8838-11745F7C4BCD}" destId="{A9EF739D-C739-4FB4-BC8B-647133092960}" srcOrd="6" destOrd="0" presId="urn:microsoft.com/office/officeart/2005/8/layout/target3"/>
    <dgm:cxn modelId="{2B88288F-16E3-4DF5-A071-37D4A098835F}" type="presParOf" srcId="{BB995069-FD7E-41F6-8838-11745F7C4BCD}" destId="{FFACEDD1-218C-405A-BAA7-77A84764DA5F}" srcOrd="7" destOrd="0" presId="urn:microsoft.com/office/officeart/2005/8/layout/target3"/>
    <dgm:cxn modelId="{EB24FEAC-1FC2-4ACE-B243-634507089604}" type="presParOf" srcId="{BB995069-FD7E-41F6-8838-11745F7C4BCD}" destId="{558C2079-83DD-4B1A-ADD9-B69F43AF420F}" srcOrd="8" destOrd="0" presId="urn:microsoft.com/office/officeart/2005/8/layout/target3"/>
    <dgm:cxn modelId="{6DA9430F-9E91-4CC1-B5AF-C94993DCDCEC}" type="presParOf" srcId="{BB995069-FD7E-41F6-8838-11745F7C4BCD}" destId="{6068EF02-D4BB-4636-976D-22B9125D8741}" srcOrd="9" destOrd="0" presId="urn:microsoft.com/office/officeart/2005/8/layout/target3"/>
    <dgm:cxn modelId="{F21E09B7-7DB1-44CF-AC3E-9BE4C4493237}" type="presParOf" srcId="{BB995069-FD7E-41F6-8838-11745F7C4BCD}" destId="{F96438DA-87E8-463E-B865-E3673BCE9E07}" srcOrd="10" destOrd="0" presId="urn:microsoft.com/office/officeart/2005/8/layout/target3"/>
    <dgm:cxn modelId="{45C0B798-F5F0-4CB0-841E-D7AB93E3713B}" type="presParOf" srcId="{BB995069-FD7E-41F6-8838-11745F7C4BCD}" destId="{2DB94130-807E-4923-8448-EA2FE2FA7657}"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B8BE82-28E8-4CFF-BFBA-5EE9A4BEB1F5}" type="doc">
      <dgm:prSet loTypeId="urn:microsoft.com/office/officeart/2005/8/layout/vList2" loCatId="list" qsTypeId="urn:microsoft.com/office/officeart/2005/8/quickstyle/simple1" qsCatId="simple" csTypeId="urn:microsoft.com/office/officeart/2005/8/colors/accent1_1" csCatId="accent1"/>
      <dgm:spPr/>
      <dgm:t>
        <a:bodyPr/>
        <a:lstStyle/>
        <a:p>
          <a:endParaRPr lang="fi-FI"/>
        </a:p>
      </dgm:t>
    </dgm:pt>
    <dgm:pt modelId="{4293A670-0E38-46E4-A45D-D52C2C928B27}">
      <dgm:prSet/>
      <dgm:spPr/>
      <dgm:t>
        <a:bodyPr/>
        <a:lstStyle/>
        <a:p>
          <a:r>
            <a:rPr lang="en-US" b="0" i="0"/>
            <a:t>Rahoitusalalle on syntynyt runsaasti uusia kestäviä rahoitustuotteita ja tuotteiden käyttö on laajentunut </a:t>
          </a:r>
          <a:endParaRPr lang="fi-FI"/>
        </a:p>
      </dgm:t>
    </dgm:pt>
    <dgm:pt modelId="{81948927-9995-4DF8-ADFE-7AA61A28B19F}" type="parTrans" cxnId="{BD8750E5-0BB4-49AF-8363-87C138A5FD7D}">
      <dgm:prSet/>
      <dgm:spPr/>
      <dgm:t>
        <a:bodyPr/>
        <a:lstStyle/>
        <a:p>
          <a:endParaRPr lang="fi-FI"/>
        </a:p>
      </dgm:t>
    </dgm:pt>
    <dgm:pt modelId="{CEFC985C-0FD7-45BB-8F29-0E86338008AD}" type="sibTrans" cxnId="{BD8750E5-0BB4-49AF-8363-87C138A5FD7D}">
      <dgm:prSet/>
      <dgm:spPr/>
      <dgm:t>
        <a:bodyPr/>
        <a:lstStyle/>
        <a:p>
          <a:endParaRPr lang="fi-FI"/>
        </a:p>
      </dgm:t>
    </dgm:pt>
    <dgm:pt modelId="{20632B5A-B318-4070-8F61-EE6D0A556CCA}">
      <dgm:prSet/>
      <dgm:spPr/>
      <dgm:t>
        <a:bodyPr/>
        <a:lstStyle/>
        <a:p>
          <a:r>
            <a:rPr lang="en-US" b="0"/>
            <a:t>O</a:t>
          </a:r>
          <a:r>
            <a:rPr lang="en-US" b="0" i="0"/>
            <a:t>rganisaatiot linkittävät rahoitustuotteiden käytön omiin vastuullisuusohjelmiinsa. </a:t>
          </a:r>
          <a:endParaRPr lang="fi-FI"/>
        </a:p>
      </dgm:t>
    </dgm:pt>
    <dgm:pt modelId="{D1A4C9A4-CF00-469E-9753-FEB6A799369B}" type="parTrans" cxnId="{D051CED3-32A5-45BA-8C5C-B6EA7E0F9EE5}">
      <dgm:prSet/>
      <dgm:spPr/>
      <dgm:t>
        <a:bodyPr/>
        <a:lstStyle/>
        <a:p>
          <a:endParaRPr lang="fi-FI"/>
        </a:p>
      </dgm:t>
    </dgm:pt>
    <dgm:pt modelId="{B04EBFF9-F3BA-4DA6-8B02-3DD66FAA304C}" type="sibTrans" cxnId="{D051CED3-32A5-45BA-8C5C-B6EA7E0F9EE5}">
      <dgm:prSet/>
      <dgm:spPr/>
      <dgm:t>
        <a:bodyPr/>
        <a:lstStyle/>
        <a:p>
          <a:endParaRPr lang="fi-FI"/>
        </a:p>
      </dgm:t>
    </dgm:pt>
    <dgm:pt modelId="{EF2B348C-FB72-420A-85B5-B58FE071C09D}">
      <dgm:prSet/>
      <dgm:spPr/>
      <dgm:t>
        <a:bodyPr/>
        <a:lstStyle/>
        <a:p>
          <a:r>
            <a:rPr lang="en-US" b="0" i="0"/>
            <a:t>Jotta pääoma kanavoituisi aidosti kestäviin hankkeisiin, sijoittajien on voitava luotettavalla tavalla arvioida investoinnin ympäristövaikutuksia. Nykyisellään se on todella vaikeaa, sillä yhtenäiset kestävyyskriteerit puuttuvat. Toiset arviointimetodit ovat perusteellisia, toiset hyvin ylimalkaisia.</a:t>
          </a:r>
          <a:endParaRPr lang="fi-FI"/>
        </a:p>
      </dgm:t>
    </dgm:pt>
    <dgm:pt modelId="{49E836D9-BB5E-4F12-9325-13E075D9A9E6}" type="parTrans" cxnId="{BBE1CA08-C38C-4C3F-955A-67F7DA254BF6}">
      <dgm:prSet/>
      <dgm:spPr/>
      <dgm:t>
        <a:bodyPr/>
        <a:lstStyle/>
        <a:p>
          <a:endParaRPr lang="fi-FI"/>
        </a:p>
      </dgm:t>
    </dgm:pt>
    <dgm:pt modelId="{F433EDFB-A1D2-4EFB-98A7-2760CEF56586}" type="sibTrans" cxnId="{BBE1CA08-C38C-4C3F-955A-67F7DA254BF6}">
      <dgm:prSet/>
      <dgm:spPr/>
      <dgm:t>
        <a:bodyPr/>
        <a:lstStyle/>
        <a:p>
          <a:endParaRPr lang="fi-FI"/>
        </a:p>
      </dgm:t>
    </dgm:pt>
    <dgm:pt modelId="{46F08B40-CE53-449D-804F-6A201E3F6A02}">
      <dgm:prSet/>
      <dgm:spPr/>
      <dgm:t>
        <a:bodyPr/>
        <a:lstStyle/>
        <a:p>
          <a:r>
            <a:rPr lang="en-US" b="0" i="0"/>
            <a:t>Kriteeristöjen keskinäinen vertailu on mahdotonta ja nykymenoon sisältyy monien asiantuntijoiden mukaan iso viherpesun riski.</a:t>
          </a:r>
          <a:endParaRPr lang="fi-FI"/>
        </a:p>
      </dgm:t>
    </dgm:pt>
    <dgm:pt modelId="{ADB4EDB9-CA79-44E4-8E35-7D74C2BB79C2}" type="parTrans" cxnId="{FA40389F-E860-4B11-AC71-137D761FEB2D}">
      <dgm:prSet/>
      <dgm:spPr/>
      <dgm:t>
        <a:bodyPr/>
        <a:lstStyle/>
        <a:p>
          <a:endParaRPr lang="fi-FI"/>
        </a:p>
      </dgm:t>
    </dgm:pt>
    <dgm:pt modelId="{67017896-55A0-4C23-8FA8-0284F30EA892}" type="sibTrans" cxnId="{FA40389F-E860-4B11-AC71-137D761FEB2D}">
      <dgm:prSet/>
      <dgm:spPr/>
      <dgm:t>
        <a:bodyPr/>
        <a:lstStyle/>
        <a:p>
          <a:endParaRPr lang="fi-FI"/>
        </a:p>
      </dgm:t>
    </dgm:pt>
    <dgm:pt modelId="{F029C52E-5F44-4941-9E7B-14164463E24C}">
      <dgm:prSet/>
      <dgm:spPr/>
      <dgm:t>
        <a:bodyPr/>
        <a:lstStyle/>
        <a:p>
          <a:r>
            <a:rPr lang="en-US" b="0"/>
            <a:t>L</a:t>
          </a:r>
          <a:r>
            <a:rPr lang="en-US" b="0" i="0"/>
            <a:t>ainsäädännön lisäksi tarvitaan muutos finanssimaailman sisäisissä käytännöissä. Alalla on laskentatapoja, jotka ovat ristiriidassa vähähiiliseen yhteiskuntaan siirtymisen kanssa. Esimerkiksi öljy-yhtiö, jolla on hallussaan öljyesiintymä, on toteutuneeseen tuottoon perustuvan laskentamallin mukaan turvallinen sijoituskohde, sillä öljyä on kulutettu aiemminkin runsaasti ja yhtiöllä on sitä saatavilla lisää. </a:t>
          </a:r>
          <a:endParaRPr lang="fi-FI"/>
        </a:p>
      </dgm:t>
    </dgm:pt>
    <dgm:pt modelId="{F5D34BDA-5EC0-45F0-A35A-AB9DFF1CE09B}" type="parTrans" cxnId="{97BA782C-D679-45E3-8196-8CEB41D8874B}">
      <dgm:prSet/>
      <dgm:spPr/>
      <dgm:t>
        <a:bodyPr/>
        <a:lstStyle/>
        <a:p>
          <a:endParaRPr lang="fi-FI"/>
        </a:p>
      </dgm:t>
    </dgm:pt>
    <dgm:pt modelId="{2E1FDCE2-BCF8-4AF3-9886-F599B39D2BA5}" type="sibTrans" cxnId="{97BA782C-D679-45E3-8196-8CEB41D8874B}">
      <dgm:prSet/>
      <dgm:spPr/>
      <dgm:t>
        <a:bodyPr/>
        <a:lstStyle/>
        <a:p>
          <a:endParaRPr lang="fi-FI"/>
        </a:p>
      </dgm:t>
    </dgm:pt>
    <dgm:pt modelId="{46880456-608D-4EB2-89E8-D01A1DB52C3C}" type="pres">
      <dgm:prSet presAssocID="{41B8BE82-28E8-4CFF-BFBA-5EE9A4BEB1F5}" presName="linear" presStyleCnt="0">
        <dgm:presLayoutVars>
          <dgm:animLvl val="lvl"/>
          <dgm:resizeHandles val="exact"/>
        </dgm:presLayoutVars>
      </dgm:prSet>
      <dgm:spPr/>
    </dgm:pt>
    <dgm:pt modelId="{7F36511C-CD92-4847-A79C-B4790A562EFA}" type="pres">
      <dgm:prSet presAssocID="{4293A670-0E38-46E4-A45D-D52C2C928B27}" presName="parentText" presStyleLbl="node1" presStyleIdx="0" presStyleCnt="5">
        <dgm:presLayoutVars>
          <dgm:chMax val="0"/>
          <dgm:bulletEnabled val="1"/>
        </dgm:presLayoutVars>
      </dgm:prSet>
      <dgm:spPr/>
    </dgm:pt>
    <dgm:pt modelId="{A1B708DF-0AE7-4258-A4DF-2349A6D462E0}" type="pres">
      <dgm:prSet presAssocID="{CEFC985C-0FD7-45BB-8F29-0E86338008AD}" presName="spacer" presStyleCnt="0"/>
      <dgm:spPr/>
    </dgm:pt>
    <dgm:pt modelId="{293FD993-2CB0-4217-84FB-79A307F47154}" type="pres">
      <dgm:prSet presAssocID="{20632B5A-B318-4070-8F61-EE6D0A556CCA}" presName="parentText" presStyleLbl="node1" presStyleIdx="1" presStyleCnt="5">
        <dgm:presLayoutVars>
          <dgm:chMax val="0"/>
          <dgm:bulletEnabled val="1"/>
        </dgm:presLayoutVars>
      </dgm:prSet>
      <dgm:spPr/>
    </dgm:pt>
    <dgm:pt modelId="{19C55109-2F58-4D4A-9ECF-61612CFC83B6}" type="pres">
      <dgm:prSet presAssocID="{B04EBFF9-F3BA-4DA6-8B02-3DD66FAA304C}" presName="spacer" presStyleCnt="0"/>
      <dgm:spPr/>
    </dgm:pt>
    <dgm:pt modelId="{D33E1310-FCD8-4E1F-8C00-0D82AAA8DCE9}" type="pres">
      <dgm:prSet presAssocID="{EF2B348C-FB72-420A-85B5-B58FE071C09D}" presName="parentText" presStyleLbl="node1" presStyleIdx="2" presStyleCnt="5">
        <dgm:presLayoutVars>
          <dgm:chMax val="0"/>
          <dgm:bulletEnabled val="1"/>
        </dgm:presLayoutVars>
      </dgm:prSet>
      <dgm:spPr/>
    </dgm:pt>
    <dgm:pt modelId="{A6A3587A-EB0F-4E01-BED5-7D6D3C2F6376}" type="pres">
      <dgm:prSet presAssocID="{F433EDFB-A1D2-4EFB-98A7-2760CEF56586}" presName="spacer" presStyleCnt="0"/>
      <dgm:spPr/>
    </dgm:pt>
    <dgm:pt modelId="{7B43DAF2-4655-4E4F-9994-4449F253F269}" type="pres">
      <dgm:prSet presAssocID="{46F08B40-CE53-449D-804F-6A201E3F6A02}" presName="parentText" presStyleLbl="node1" presStyleIdx="3" presStyleCnt="5">
        <dgm:presLayoutVars>
          <dgm:chMax val="0"/>
          <dgm:bulletEnabled val="1"/>
        </dgm:presLayoutVars>
      </dgm:prSet>
      <dgm:spPr/>
    </dgm:pt>
    <dgm:pt modelId="{3CC10B88-F37C-4808-AEBA-8A2AE4CFEBCA}" type="pres">
      <dgm:prSet presAssocID="{67017896-55A0-4C23-8FA8-0284F30EA892}" presName="spacer" presStyleCnt="0"/>
      <dgm:spPr/>
    </dgm:pt>
    <dgm:pt modelId="{CA1930F6-C2CA-4459-B200-06704BB28CD3}" type="pres">
      <dgm:prSet presAssocID="{F029C52E-5F44-4941-9E7B-14164463E24C}" presName="parentText" presStyleLbl="node1" presStyleIdx="4" presStyleCnt="5">
        <dgm:presLayoutVars>
          <dgm:chMax val="0"/>
          <dgm:bulletEnabled val="1"/>
        </dgm:presLayoutVars>
      </dgm:prSet>
      <dgm:spPr/>
    </dgm:pt>
  </dgm:ptLst>
  <dgm:cxnLst>
    <dgm:cxn modelId="{BBE1CA08-C38C-4C3F-955A-67F7DA254BF6}" srcId="{41B8BE82-28E8-4CFF-BFBA-5EE9A4BEB1F5}" destId="{EF2B348C-FB72-420A-85B5-B58FE071C09D}" srcOrd="2" destOrd="0" parTransId="{49E836D9-BB5E-4F12-9325-13E075D9A9E6}" sibTransId="{F433EDFB-A1D2-4EFB-98A7-2760CEF56586}"/>
    <dgm:cxn modelId="{A9090B0A-9AE6-4360-B7CC-AF6E241D3C7F}" type="presOf" srcId="{46F08B40-CE53-449D-804F-6A201E3F6A02}" destId="{7B43DAF2-4655-4E4F-9994-4449F253F269}" srcOrd="0" destOrd="0" presId="urn:microsoft.com/office/officeart/2005/8/layout/vList2"/>
    <dgm:cxn modelId="{68F51717-9225-41BE-97B8-E769345032BC}" type="presOf" srcId="{41B8BE82-28E8-4CFF-BFBA-5EE9A4BEB1F5}" destId="{46880456-608D-4EB2-89E8-D01A1DB52C3C}" srcOrd="0" destOrd="0" presId="urn:microsoft.com/office/officeart/2005/8/layout/vList2"/>
    <dgm:cxn modelId="{97BA782C-D679-45E3-8196-8CEB41D8874B}" srcId="{41B8BE82-28E8-4CFF-BFBA-5EE9A4BEB1F5}" destId="{F029C52E-5F44-4941-9E7B-14164463E24C}" srcOrd="4" destOrd="0" parTransId="{F5D34BDA-5EC0-45F0-A35A-AB9DFF1CE09B}" sibTransId="{2E1FDCE2-BCF8-4AF3-9886-F599B39D2BA5}"/>
    <dgm:cxn modelId="{F840A841-83F2-454E-B2B6-427A6C3388AC}" type="presOf" srcId="{4293A670-0E38-46E4-A45D-D52C2C928B27}" destId="{7F36511C-CD92-4847-A79C-B4790A562EFA}" srcOrd="0" destOrd="0" presId="urn:microsoft.com/office/officeart/2005/8/layout/vList2"/>
    <dgm:cxn modelId="{C79D3E54-2143-4A5A-BA09-11E872E2CA2E}" type="presOf" srcId="{20632B5A-B318-4070-8F61-EE6D0A556CCA}" destId="{293FD993-2CB0-4217-84FB-79A307F47154}" srcOrd="0" destOrd="0" presId="urn:microsoft.com/office/officeart/2005/8/layout/vList2"/>
    <dgm:cxn modelId="{086C8389-1C37-4AB3-8E91-A2DAE9BDCB8D}" type="presOf" srcId="{EF2B348C-FB72-420A-85B5-B58FE071C09D}" destId="{D33E1310-FCD8-4E1F-8C00-0D82AAA8DCE9}" srcOrd="0" destOrd="0" presId="urn:microsoft.com/office/officeart/2005/8/layout/vList2"/>
    <dgm:cxn modelId="{FA40389F-E860-4B11-AC71-137D761FEB2D}" srcId="{41B8BE82-28E8-4CFF-BFBA-5EE9A4BEB1F5}" destId="{46F08B40-CE53-449D-804F-6A201E3F6A02}" srcOrd="3" destOrd="0" parTransId="{ADB4EDB9-CA79-44E4-8E35-7D74C2BB79C2}" sibTransId="{67017896-55A0-4C23-8FA8-0284F30EA892}"/>
    <dgm:cxn modelId="{D051CED3-32A5-45BA-8C5C-B6EA7E0F9EE5}" srcId="{41B8BE82-28E8-4CFF-BFBA-5EE9A4BEB1F5}" destId="{20632B5A-B318-4070-8F61-EE6D0A556CCA}" srcOrd="1" destOrd="0" parTransId="{D1A4C9A4-CF00-469E-9753-FEB6A799369B}" sibTransId="{B04EBFF9-F3BA-4DA6-8B02-3DD66FAA304C}"/>
    <dgm:cxn modelId="{BD8750E5-0BB4-49AF-8363-87C138A5FD7D}" srcId="{41B8BE82-28E8-4CFF-BFBA-5EE9A4BEB1F5}" destId="{4293A670-0E38-46E4-A45D-D52C2C928B27}" srcOrd="0" destOrd="0" parTransId="{81948927-9995-4DF8-ADFE-7AA61A28B19F}" sibTransId="{CEFC985C-0FD7-45BB-8F29-0E86338008AD}"/>
    <dgm:cxn modelId="{039D7BE8-F859-417C-AEC4-CBB1B68C4247}" type="presOf" srcId="{F029C52E-5F44-4941-9E7B-14164463E24C}" destId="{CA1930F6-C2CA-4459-B200-06704BB28CD3}" srcOrd="0" destOrd="0" presId="urn:microsoft.com/office/officeart/2005/8/layout/vList2"/>
    <dgm:cxn modelId="{EE7CC227-07C7-41D4-92E9-9FDFB713B62C}" type="presParOf" srcId="{46880456-608D-4EB2-89E8-D01A1DB52C3C}" destId="{7F36511C-CD92-4847-A79C-B4790A562EFA}" srcOrd="0" destOrd="0" presId="urn:microsoft.com/office/officeart/2005/8/layout/vList2"/>
    <dgm:cxn modelId="{8BDCC1F7-C74B-4BEB-B749-A0D50CD8128E}" type="presParOf" srcId="{46880456-608D-4EB2-89E8-D01A1DB52C3C}" destId="{A1B708DF-0AE7-4258-A4DF-2349A6D462E0}" srcOrd="1" destOrd="0" presId="urn:microsoft.com/office/officeart/2005/8/layout/vList2"/>
    <dgm:cxn modelId="{0DB19468-BC47-443A-8886-5F5C69663C42}" type="presParOf" srcId="{46880456-608D-4EB2-89E8-D01A1DB52C3C}" destId="{293FD993-2CB0-4217-84FB-79A307F47154}" srcOrd="2" destOrd="0" presId="urn:microsoft.com/office/officeart/2005/8/layout/vList2"/>
    <dgm:cxn modelId="{76D24541-1D19-4F91-ACE3-170E1383EEBC}" type="presParOf" srcId="{46880456-608D-4EB2-89E8-D01A1DB52C3C}" destId="{19C55109-2F58-4D4A-9ECF-61612CFC83B6}" srcOrd="3" destOrd="0" presId="urn:microsoft.com/office/officeart/2005/8/layout/vList2"/>
    <dgm:cxn modelId="{A3F42D44-A71D-4C64-A24E-65632F593453}" type="presParOf" srcId="{46880456-608D-4EB2-89E8-D01A1DB52C3C}" destId="{D33E1310-FCD8-4E1F-8C00-0D82AAA8DCE9}" srcOrd="4" destOrd="0" presId="urn:microsoft.com/office/officeart/2005/8/layout/vList2"/>
    <dgm:cxn modelId="{088A159D-93ED-4A7C-9D2F-6AF6FBB373EB}" type="presParOf" srcId="{46880456-608D-4EB2-89E8-D01A1DB52C3C}" destId="{A6A3587A-EB0F-4E01-BED5-7D6D3C2F6376}" srcOrd="5" destOrd="0" presId="urn:microsoft.com/office/officeart/2005/8/layout/vList2"/>
    <dgm:cxn modelId="{34F60828-575C-4F17-AA43-9652D5B378A6}" type="presParOf" srcId="{46880456-608D-4EB2-89E8-D01A1DB52C3C}" destId="{7B43DAF2-4655-4E4F-9994-4449F253F269}" srcOrd="6" destOrd="0" presId="urn:microsoft.com/office/officeart/2005/8/layout/vList2"/>
    <dgm:cxn modelId="{8F4977C7-82A1-42E9-82A6-E8222EB5A089}" type="presParOf" srcId="{46880456-608D-4EB2-89E8-D01A1DB52C3C}" destId="{3CC10B88-F37C-4808-AEBA-8A2AE4CFEBCA}" srcOrd="7" destOrd="0" presId="urn:microsoft.com/office/officeart/2005/8/layout/vList2"/>
    <dgm:cxn modelId="{52E2BC82-264C-4990-8D93-314E9D765766}" type="presParOf" srcId="{46880456-608D-4EB2-89E8-D01A1DB52C3C}" destId="{CA1930F6-C2CA-4459-B200-06704BB28CD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EFB1E7-223D-4860-9C5A-C97AC13CB5F3}"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fi-FI"/>
        </a:p>
      </dgm:t>
    </dgm:pt>
    <dgm:pt modelId="{5153C6D6-5485-4D51-809C-660F21602D28}">
      <dgm:prSet/>
      <dgm:spPr/>
      <dgm:t>
        <a:bodyPr/>
        <a:lstStyle/>
        <a:p>
          <a:r>
            <a:rPr lang="fi-FI" b="1" dirty="0" err="1"/>
            <a:t>EPNAs</a:t>
          </a:r>
          <a:r>
            <a:rPr lang="fi-FI" b="1" dirty="0"/>
            <a:t> (EU) 2019/2088 kestävyyteen liittyvien tietojen antamisesta rahoituspalvelusektorilla 27.11.2019 (</a:t>
          </a:r>
          <a:r>
            <a:rPr lang="fi-FI" b="1" dirty="0">
              <a:solidFill>
                <a:srgbClr val="FF0000"/>
              </a:solidFill>
            </a:rPr>
            <a:t>tiedonantoasetus</a:t>
          </a:r>
          <a:r>
            <a:rPr lang="fi-FI" b="1" dirty="0"/>
            <a:t>): </a:t>
          </a:r>
          <a:r>
            <a:rPr lang="fi-FI" b="1" dirty="0">
              <a:hlinkClick xmlns:r="http://schemas.openxmlformats.org/officeDocument/2006/relationships" r:id="rId1"/>
            </a:rPr>
            <a:t>https://www.edilex.fi/eu-lainsaadanto/32019R2088</a:t>
          </a:r>
          <a:r>
            <a:rPr lang="fi-FI" b="1" dirty="0"/>
            <a:t> </a:t>
          </a:r>
          <a:endParaRPr lang="fi-FI" dirty="0"/>
        </a:p>
      </dgm:t>
    </dgm:pt>
    <dgm:pt modelId="{4D37B2DF-AAE2-4535-8017-05DF3DBBB291}" type="parTrans" cxnId="{D70CD971-540E-4F49-B2C1-DC2174D20CC7}">
      <dgm:prSet/>
      <dgm:spPr/>
      <dgm:t>
        <a:bodyPr/>
        <a:lstStyle/>
        <a:p>
          <a:endParaRPr lang="fi-FI"/>
        </a:p>
      </dgm:t>
    </dgm:pt>
    <dgm:pt modelId="{8FC246DA-5C91-43BF-BC44-11003073CDEA}" type="sibTrans" cxnId="{D70CD971-540E-4F49-B2C1-DC2174D20CC7}">
      <dgm:prSet/>
      <dgm:spPr/>
      <dgm:t>
        <a:bodyPr/>
        <a:lstStyle/>
        <a:p>
          <a:endParaRPr lang="fi-FI"/>
        </a:p>
      </dgm:t>
    </dgm:pt>
    <dgm:pt modelId="{E78E68B4-F4E2-48EE-B71E-6D5AC4D4B8BF}">
      <dgm:prSet/>
      <dgm:spPr/>
      <dgm:t>
        <a:bodyPr/>
        <a:lstStyle/>
        <a:p>
          <a:r>
            <a:rPr lang="fi-FI" b="1" dirty="0" err="1"/>
            <a:t>EPNAs</a:t>
          </a:r>
          <a:r>
            <a:rPr lang="fi-FI" b="1" dirty="0"/>
            <a:t> (EU) 2020/852 kestävää sijoittamista helpottavasta kehyksestä ja asetuksen (EU) 2019/2088 muuttamisesta 18.6.2020 (</a:t>
          </a:r>
          <a:r>
            <a:rPr lang="fi-FI" b="1" dirty="0">
              <a:solidFill>
                <a:srgbClr val="FF0000"/>
              </a:solidFill>
            </a:rPr>
            <a:t>taksonomia-asetus eli luokitusjärjestelmäasetus</a:t>
          </a:r>
          <a:r>
            <a:rPr lang="fi-FI" b="1" dirty="0"/>
            <a:t>): </a:t>
          </a:r>
          <a:r>
            <a:rPr lang="fi-FI" b="1" dirty="0">
              <a:hlinkClick xmlns:r="http://schemas.openxmlformats.org/officeDocument/2006/relationships" r:id="rId2"/>
            </a:rPr>
            <a:t>https://www.edilex.fi/eu-lainsaadanto/32020R0852</a:t>
          </a:r>
          <a:r>
            <a:rPr lang="fi-FI" b="1" dirty="0"/>
            <a:t> </a:t>
          </a:r>
          <a:endParaRPr lang="fi-FI" dirty="0"/>
        </a:p>
      </dgm:t>
    </dgm:pt>
    <dgm:pt modelId="{BC244E10-0291-40F7-93E7-2C70B30D4AB6}" type="parTrans" cxnId="{2AA13892-6F1A-4CCE-9D38-4E62A6A5588A}">
      <dgm:prSet/>
      <dgm:spPr/>
      <dgm:t>
        <a:bodyPr/>
        <a:lstStyle/>
        <a:p>
          <a:endParaRPr lang="fi-FI"/>
        </a:p>
      </dgm:t>
    </dgm:pt>
    <dgm:pt modelId="{F373B4F9-24FF-4143-B1C3-CFABE6AB4B56}" type="sibTrans" cxnId="{2AA13892-6F1A-4CCE-9D38-4E62A6A5588A}">
      <dgm:prSet/>
      <dgm:spPr/>
      <dgm:t>
        <a:bodyPr/>
        <a:lstStyle/>
        <a:p>
          <a:endParaRPr lang="fi-FI"/>
        </a:p>
      </dgm:t>
    </dgm:pt>
    <dgm:pt modelId="{5C8BF1AA-1840-4DC9-9827-473F9CFC957D}">
      <dgm:prSet/>
      <dgm:spPr/>
      <dgm:t>
        <a:bodyPr/>
        <a:lstStyle/>
        <a:p>
          <a:r>
            <a:rPr lang="fi-FI" b="0" i="0">
              <a:hlinkClick xmlns:r="http://schemas.openxmlformats.org/officeDocument/2006/relationships" r:id="rId3"/>
            </a:rPr>
            <a:t>Direktiivi muiden kuin taloudellisten tietojen raportoinnista 2014/95</a:t>
          </a:r>
          <a:r>
            <a:rPr lang="fi-FI" b="0" i="0"/>
            <a:t> ja kaksi komission ohjetta: </a:t>
          </a:r>
          <a:r>
            <a:rPr lang="fi-FI" b="0" i="0">
              <a:hlinkClick xmlns:r="http://schemas.openxmlformats.org/officeDocument/2006/relationships" r:id="rId4"/>
            </a:rPr>
            <a:t>Muiden kuin taloudellisten tietojen raportointia koskevat suuntaviivat2017/C 215/01</a:t>
          </a:r>
          <a:r>
            <a:rPr lang="fi-FI" b="0" i="0"/>
            <a:t> ja </a:t>
          </a:r>
          <a:r>
            <a:rPr lang="fi-FI" b="0" i="0" u="sng">
              <a:hlinkClick xmlns:r="http://schemas.openxmlformats.org/officeDocument/2006/relationships" r:id="rId5"/>
            </a:rPr>
            <a:t>Ilmastoon liittyvien tietojen raportointia koskeva täydennysosa 2019/C 209/01</a:t>
          </a:r>
          <a:r>
            <a:rPr lang="fi-FI" b="0" i="0" u="sng"/>
            <a:t> </a:t>
          </a:r>
          <a:endParaRPr lang="fi-FI"/>
        </a:p>
      </dgm:t>
    </dgm:pt>
    <dgm:pt modelId="{67510009-E5C7-46F0-873F-76C727578022}" type="parTrans" cxnId="{D1007032-1DE8-4F42-BD32-D20AA79B52AD}">
      <dgm:prSet/>
      <dgm:spPr/>
      <dgm:t>
        <a:bodyPr/>
        <a:lstStyle/>
        <a:p>
          <a:endParaRPr lang="fi-FI"/>
        </a:p>
      </dgm:t>
    </dgm:pt>
    <dgm:pt modelId="{6F12025A-C9DC-46DD-81AC-96D33215EC96}" type="sibTrans" cxnId="{D1007032-1DE8-4F42-BD32-D20AA79B52AD}">
      <dgm:prSet/>
      <dgm:spPr/>
      <dgm:t>
        <a:bodyPr/>
        <a:lstStyle/>
        <a:p>
          <a:endParaRPr lang="fi-FI"/>
        </a:p>
      </dgm:t>
    </dgm:pt>
    <dgm:pt modelId="{11D2C198-858C-4ACA-93D2-D333E7C92FFE}">
      <dgm:prSet/>
      <dgm:spPr/>
      <dgm:t>
        <a:bodyPr/>
        <a:lstStyle/>
        <a:p>
          <a:r>
            <a:rPr lang="fi-FI" b="1">
              <a:hlinkClick xmlns:r="http://schemas.openxmlformats.org/officeDocument/2006/relationships" r:id="rId6"/>
            </a:rPr>
            <a:t>EUROOPAN PARLAMENTIN JA NEUVOSTON ASETUS (EU) 2016/ 1011, - annettu 8 päivänä kesäkuuta 2016, - rahoitusvälineissä ja rahoitussopimuksissa vertailuarvoina tai sijoitusrahastojen arvonkehityksen mittaamisessa käytettävistä indekseistä ja direktiivien 2008/ 48/ EY ja 2014/ 17/ EU sekä asetuksen (EU) N:o 596/ 2014 muuttamisesta (europa.eu)</a:t>
          </a:r>
          <a:endParaRPr lang="fi-FI"/>
        </a:p>
      </dgm:t>
    </dgm:pt>
    <dgm:pt modelId="{6BDCC706-E036-4748-B837-FC44CAFDFE1D}" type="parTrans" cxnId="{29369323-F9FB-4E98-9944-97DD32C23AB9}">
      <dgm:prSet/>
      <dgm:spPr/>
      <dgm:t>
        <a:bodyPr/>
        <a:lstStyle/>
        <a:p>
          <a:endParaRPr lang="fi-FI"/>
        </a:p>
      </dgm:t>
    </dgm:pt>
    <dgm:pt modelId="{F6849849-E05E-45E4-B1E6-4C2A7BFA2481}" type="sibTrans" cxnId="{29369323-F9FB-4E98-9944-97DD32C23AB9}">
      <dgm:prSet/>
      <dgm:spPr/>
      <dgm:t>
        <a:bodyPr/>
        <a:lstStyle/>
        <a:p>
          <a:endParaRPr lang="fi-FI"/>
        </a:p>
      </dgm:t>
    </dgm:pt>
    <dgm:pt modelId="{37713349-3626-41CE-ABF3-C0F41F1A18F8}">
      <dgm:prSet/>
      <dgm:spPr/>
      <dgm:t>
        <a:bodyPr/>
        <a:lstStyle/>
        <a:p>
          <a:r>
            <a:rPr lang="fi-FI" b="0" i="0" baseline="0"/>
            <a:t>EPNAs 2019/2089 asetuksen (EU) 2016/1011 muuttamisesta EU:n ilmastosiirtymää koskevien vertailuarvojen, EU:n Pariisin sopimuksen mukaisten vertailuarvojen ja vertailuarvojen kestävyyteen liittyvien tietojen antamisen osalta </a:t>
          </a:r>
          <a:r>
            <a:rPr lang="fi-FI" b="1" i="0" baseline="0"/>
            <a:t>(</a:t>
          </a:r>
          <a:r>
            <a:rPr lang="fi-FI" b="0" i="0">
              <a:hlinkClick xmlns:r="http://schemas.openxmlformats.org/officeDocument/2006/relationships" r:id="rId7"/>
            </a:rPr>
            <a:t>Euroopan parlamentin ja neuvoston asetus (EU) 2019/2089 vertailuarvojen kestävyyteen liittyvien tietojen antamisen osalta</a:t>
          </a:r>
          <a:r>
            <a:rPr lang="fi-FI" b="0" i="0"/>
            <a:t> )</a:t>
          </a:r>
          <a:endParaRPr lang="fi-FI"/>
        </a:p>
      </dgm:t>
    </dgm:pt>
    <dgm:pt modelId="{A76D4B5B-6D65-4C2D-946A-34F3D5A989DE}" type="parTrans" cxnId="{98AC2CA9-7E91-4531-BF06-F418C4AC84E4}">
      <dgm:prSet/>
      <dgm:spPr/>
      <dgm:t>
        <a:bodyPr/>
        <a:lstStyle/>
        <a:p>
          <a:endParaRPr lang="fi-FI"/>
        </a:p>
      </dgm:t>
    </dgm:pt>
    <dgm:pt modelId="{0F8AC030-0FC4-48F3-A35F-5B7E62EF0945}" type="sibTrans" cxnId="{98AC2CA9-7E91-4531-BF06-F418C4AC84E4}">
      <dgm:prSet/>
      <dgm:spPr/>
      <dgm:t>
        <a:bodyPr/>
        <a:lstStyle/>
        <a:p>
          <a:endParaRPr lang="fi-FI"/>
        </a:p>
      </dgm:t>
    </dgm:pt>
    <dgm:pt modelId="{8F17CE6D-676D-41E1-A3BE-95450C9A2414}">
      <dgm:prSet/>
      <dgm:spPr/>
      <dgm:t>
        <a:bodyPr/>
        <a:lstStyle/>
        <a:p>
          <a:r>
            <a:rPr lang="fi-FI" b="0" i="0"/>
            <a:t>EU Emissions Trading System (EU ETS): </a:t>
          </a:r>
          <a:r>
            <a:rPr lang="fr-FR" b="1">
              <a:hlinkClick xmlns:r="http://schemas.openxmlformats.org/officeDocument/2006/relationships" r:id="rId8"/>
            </a:rPr>
            <a:t>EU Emissions Trading System (EU ETS) | Climate Action (europa.eu)</a:t>
          </a:r>
          <a:endParaRPr lang="fi-FI"/>
        </a:p>
      </dgm:t>
    </dgm:pt>
    <dgm:pt modelId="{164891AF-C6F7-4D69-B108-E0BA1969C163}" type="parTrans" cxnId="{BF205565-DB10-46D6-A516-FE07F78217F3}">
      <dgm:prSet/>
      <dgm:spPr/>
      <dgm:t>
        <a:bodyPr/>
        <a:lstStyle/>
        <a:p>
          <a:endParaRPr lang="fi-FI"/>
        </a:p>
      </dgm:t>
    </dgm:pt>
    <dgm:pt modelId="{128F469F-3E06-4C2F-BEB7-4DB2E15BD41C}" type="sibTrans" cxnId="{BF205565-DB10-46D6-A516-FE07F78217F3}">
      <dgm:prSet/>
      <dgm:spPr/>
      <dgm:t>
        <a:bodyPr/>
        <a:lstStyle/>
        <a:p>
          <a:endParaRPr lang="fi-FI"/>
        </a:p>
      </dgm:t>
    </dgm:pt>
    <dgm:pt modelId="{B0DDE8BE-ACB3-411F-935F-0521CB12E5A1}" type="pres">
      <dgm:prSet presAssocID="{7EEFB1E7-223D-4860-9C5A-C97AC13CB5F3}" presName="linear" presStyleCnt="0">
        <dgm:presLayoutVars>
          <dgm:animLvl val="lvl"/>
          <dgm:resizeHandles val="exact"/>
        </dgm:presLayoutVars>
      </dgm:prSet>
      <dgm:spPr/>
    </dgm:pt>
    <dgm:pt modelId="{CE479A1C-FEF6-44BB-BE4C-4188DDA1E7E4}" type="pres">
      <dgm:prSet presAssocID="{5153C6D6-5485-4D51-809C-660F21602D28}" presName="parentText" presStyleLbl="node1" presStyleIdx="0" presStyleCnt="6">
        <dgm:presLayoutVars>
          <dgm:chMax val="0"/>
          <dgm:bulletEnabled val="1"/>
        </dgm:presLayoutVars>
      </dgm:prSet>
      <dgm:spPr/>
    </dgm:pt>
    <dgm:pt modelId="{D66AA3A7-C6C7-4AB8-98EE-124006FA895B}" type="pres">
      <dgm:prSet presAssocID="{8FC246DA-5C91-43BF-BC44-11003073CDEA}" presName="spacer" presStyleCnt="0"/>
      <dgm:spPr/>
    </dgm:pt>
    <dgm:pt modelId="{9700A16D-5D93-45B0-B827-F088E852742A}" type="pres">
      <dgm:prSet presAssocID="{E78E68B4-F4E2-48EE-B71E-6D5AC4D4B8BF}" presName="parentText" presStyleLbl="node1" presStyleIdx="1" presStyleCnt="6">
        <dgm:presLayoutVars>
          <dgm:chMax val="0"/>
          <dgm:bulletEnabled val="1"/>
        </dgm:presLayoutVars>
      </dgm:prSet>
      <dgm:spPr/>
    </dgm:pt>
    <dgm:pt modelId="{4DC271E9-A284-48C0-8B1D-6619039F39E9}" type="pres">
      <dgm:prSet presAssocID="{F373B4F9-24FF-4143-B1C3-CFABE6AB4B56}" presName="spacer" presStyleCnt="0"/>
      <dgm:spPr/>
    </dgm:pt>
    <dgm:pt modelId="{D8DA6448-4766-458E-A44F-D1ACE1D8D2ED}" type="pres">
      <dgm:prSet presAssocID="{5C8BF1AA-1840-4DC9-9827-473F9CFC957D}" presName="parentText" presStyleLbl="node1" presStyleIdx="2" presStyleCnt="6">
        <dgm:presLayoutVars>
          <dgm:chMax val="0"/>
          <dgm:bulletEnabled val="1"/>
        </dgm:presLayoutVars>
      </dgm:prSet>
      <dgm:spPr/>
    </dgm:pt>
    <dgm:pt modelId="{C44DC71C-516E-4C5B-A839-6CD553836ADE}" type="pres">
      <dgm:prSet presAssocID="{6F12025A-C9DC-46DD-81AC-96D33215EC96}" presName="spacer" presStyleCnt="0"/>
      <dgm:spPr/>
    </dgm:pt>
    <dgm:pt modelId="{E8D27A26-F289-4E08-902D-F7E52F5B14E7}" type="pres">
      <dgm:prSet presAssocID="{11D2C198-858C-4ACA-93D2-D333E7C92FFE}" presName="parentText" presStyleLbl="node1" presStyleIdx="3" presStyleCnt="6">
        <dgm:presLayoutVars>
          <dgm:chMax val="0"/>
          <dgm:bulletEnabled val="1"/>
        </dgm:presLayoutVars>
      </dgm:prSet>
      <dgm:spPr/>
    </dgm:pt>
    <dgm:pt modelId="{647265A8-501A-40DB-B488-D764DCF23BB7}" type="pres">
      <dgm:prSet presAssocID="{F6849849-E05E-45E4-B1E6-4C2A7BFA2481}" presName="spacer" presStyleCnt="0"/>
      <dgm:spPr/>
    </dgm:pt>
    <dgm:pt modelId="{7E847327-550B-44A7-8031-217BB78146DD}" type="pres">
      <dgm:prSet presAssocID="{37713349-3626-41CE-ABF3-C0F41F1A18F8}" presName="parentText" presStyleLbl="node1" presStyleIdx="4" presStyleCnt="6">
        <dgm:presLayoutVars>
          <dgm:chMax val="0"/>
          <dgm:bulletEnabled val="1"/>
        </dgm:presLayoutVars>
      </dgm:prSet>
      <dgm:spPr/>
    </dgm:pt>
    <dgm:pt modelId="{1A95633B-0BCB-4062-805A-F4F45CC51F35}" type="pres">
      <dgm:prSet presAssocID="{0F8AC030-0FC4-48F3-A35F-5B7E62EF0945}" presName="spacer" presStyleCnt="0"/>
      <dgm:spPr/>
    </dgm:pt>
    <dgm:pt modelId="{E9D9D3AF-0BAC-4100-9033-FA6AD1F1D310}" type="pres">
      <dgm:prSet presAssocID="{8F17CE6D-676D-41E1-A3BE-95450C9A2414}" presName="parentText" presStyleLbl="node1" presStyleIdx="5" presStyleCnt="6">
        <dgm:presLayoutVars>
          <dgm:chMax val="0"/>
          <dgm:bulletEnabled val="1"/>
        </dgm:presLayoutVars>
      </dgm:prSet>
      <dgm:spPr/>
    </dgm:pt>
  </dgm:ptLst>
  <dgm:cxnLst>
    <dgm:cxn modelId="{49510301-DB0A-4E9A-BCD2-23827DC2BB2F}" type="presOf" srcId="{8F17CE6D-676D-41E1-A3BE-95450C9A2414}" destId="{E9D9D3AF-0BAC-4100-9033-FA6AD1F1D310}" srcOrd="0" destOrd="0" presId="urn:microsoft.com/office/officeart/2005/8/layout/vList2"/>
    <dgm:cxn modelId="{29369323-F9FB-4E98-9944-97DD32C23AB9}" srcId="{7EEFB1E7-223D-4860-9C5A-C97AC13CB5F3}" destId="{11D2C198-858C-4ACA-93D2-D333E7C92FFE}" srcOrd="3" destOrd="0" parTransId="{6BDCC706-E036-4748-B837-FC44CAFDFE1D}" sibTransId="{F6849849-E05E-45E4-B1E6-4C2A7BFA2481}"/>
    <dgm:cxn modelId="{105A6B28-CD8D-4F9A-898A-E02184BCA8D7}" type="presOf" srcId="{37713349-3626-41CE-ABF3-C0F41F1A18F8}" destId="{7E847327-550B-44A7-8031-217BB78146DD}" srcOrd="0" destOrd="0" presId="urn:microsoft.com/office/officeart/2005/8/layout/vList2"/>
    <dgm:cxn modelId="{BB5C8C31-05C9-46BC-951A-B4BB4B73404C}" type="presOf" srcId="{7EEFB1E7-223D-4860-9C5A-C97AC13CB5F3}" destId="{B0DDE8BE-ACB3-411F-935F-0521CB12E5A1}" srcOrd="0" destOrd="0" presId="urn:microsoft.com/office/officeart/2005/8/layout/vList2"/>
    <dgm:cxn modelId="{D1007032-1DE8-4F42-BD32-D20AA79B52AD}" srcId="{7EEFB1E7-223D-4860-9C5A-C97AC13CB5F3}" destId="{5C8BF1AA-1840-4DC9-9827-473F9CFC957D}" srcOrd="2" destOrd="0" parTransId="{67510009-E5C7-46F0-873F-76C727578022}" sibTransId="{6F12025A-C9DC-46DD-81AC-96D33215EC96}"/>
    <dgm:cxn modelId="{BF205565-DB10-46D6-A516-FE07F78217F3}" srcId="{7EEFB1E7-223D-4860-9C5A-C97AC13CB5F3}" destId="{8F17CE6D-676D-41E1-A3BE-95450C9A2414}" srcOrd="5" destOrd="0" parTransId="{164891AF-C6F7-4D69-B108-E0BA1969C163}" sibTransId="{128F469F-3E06-4C2F-BEB7-4DB2E15BD41C}"/>
    <dgm:cxn modelId="{D70CD971-540E-4F49-B2C1-DC2174D20CC7}" srcId="{7EEFB1E7-223D-4860-9C5A-C97AC13CB5F3}" destId="{5153C6D6-5485-4D51-809C-660F21602D28}" srcOrd="0" destOrd="0" parTransId="{4D37B2DF-AAE2-4535-8017-05DF3DBBB291}" sibTransId="{8FC246DA-5C91-43BF-BC44-11003073CDEA}"/>
    <dgm:cxn modelId="{2AA13892-6F1A-4CCE-9D38-4E62A6A5588A}" srcId="{7EEFB1E7-223D-4860-9C5A-C97AC13CB5F3}" destId="{E78E68B4-F4E2-48EE-B71E-6D5AC4D4B8BF}" srcOrd="1" destOrd="0" parTransId="{BC244E10-0291-40F7-93E7-2C70B30D4AB6}" sibTransId="{F373B4F9-24FF-4143-B1C3-CFABE6AB4B56}"/>
    <dgm:cxn modelId="{A788FEA6-6E85-4345-BBD6-1820515CEBCE}" type="presOf" srcId="{11D2C198-858C-4ACA-93D2-D333E7C92FFE}" destId="{E8D27A26-F289-4E08-902D-F7E52F5B14E7}" srcOrd="0" destOrd="0" presId="urn:microsoft.com/office/officeart/2005/8/layout/vList2"/>
    <dgm:cxn modelId="{98AC2CA9-7E91-4531-BF06-F418C4AC84E4}" srcId="{7EEFB1E7-223D-4860-9C5A-C97AC13CB5F3}" destId="{37713349-3626-41CE-ABF3-C0F41F1A18F8}" srcOrd="4" destOrd="0" parTransId="{A76D4B5B-6D65-4C2D-946A-34F3D5A989DE}" sibTransId="{0F8AC030-0FC4-48F3-A35F-5B7E62EF0945}"/>
    <dgm:cxn modelId="{829492B2-B83A-4940-ABD4-2996C5F508DD}" type="presOf" srcId="{E78E68B4-F4E2-48EE-B71E-6D5AC4D4B8BF}" destId="{9700A16D-5D93-45B0-B827-F088E852742A}" srcOrd="0" destOrd="0" presId="urn:microsoft.com/office/officeart/2005/8/layout/vList2"/>
    <dgm:cxn modelId="{48E0F9C5-7D4E-4F4D-A50B-AB5EC731EE43}" type="presOf" srcId="{5C8BF1AA-1840-4DC9-9827-473F9CFC957D}" destId="{D8DA6448-4766-458E-A44F-D1ACE1D8D2ED}" srcOrd="0" destOrd="0" presId="urn:microsoft.com/office/officeart/2005/8/layout/vList2"/>
    <dgm:cxn modelId="{7D7F10EB-B803-4343-B45D-25ECDD66C6E6}" type="presOf" srcId="{5153C6D6-5485-4D51-809C-660F21602D28}" destId="{CE479A1C-FEF6-44BB-BE4C-4188DDA1E7E4}" srcOrd="0" destOrd="0" presId="urn:microsoft.com/office/officeart/2005/8/layout/vList2"/>
    <dgm:cxn modelId="{27D501D8-D674-471D-9CC7-AC422053C281}" type="presParOf" srcId="{B0DDE8BE-ACB3-411F-935F-0521CB12E5A1}" destId="{CE479A1C-FEF6-44BB-BE4C-4188DDA1E7E4}" srcOrd="0" destOrd="0" presId="urn:microsoft.com/office/officeart/2005/8/layout/vList2"/>
    <dgm:cxn modelId="{6CC4AC06-D62D-4739-8E4C-87DF9035ACD1}" type="presParOf" srcId="{B0DDE8BE-ACB3-411F-935F-0521CB12E5A1}" destId="{D66AA3A7-C6C7-4AB8-98EE-124006FA895B}" srcOrd="1" destOrd="0" presId="urn:microsoft.com/office/officeart/2005/8/layout/vList2"/>
    <dgm:cxn modelId="{86A41FA8-A436-499E-98A9-74BB6F8BF727}" type="presParOf" srcId="{B0DDE8BE-ACB3-411F-935F-0521CB12E5A1}" destId="{9700A16D-5D93-45B0-B827-F088E852742A}" srcOrd="2" destOrd="0" presId="urn:microsoft.com/office/officeart/2005/8/layout/vList2"/>
    <dgm:cxn modelId="{1611A920-0191-4F1E-82CB-9B9AC8F11808}" type="presParOf" srcId="{B0DDE8BE-ACB3-411F-935F-0521CB12E5A1}" destId="{4DC271E9-A284-48C0-8B1D-6619039F39E9}" srcOrd="3" destOrd="0" presId="urn:microsoft.com/office/officeart/2005/8/layout/vList2"/>
    <dgm:cxn modelId="{336C1BC8-1D18-4E34-B443-3B9B36EF7FB4}" type="presParOf" srcId="{B0DDE8BE-ACB3-411F-935F-0521CB12E5A1}" destId="{D8DA6448-4766-458E-A44F-D1ACE1D8D2ED}" srcOrd="4" destOrd="0" presId="urn:microsoft.com/office/officeart/2005/8/layout/vList2"/>
    <dgm:cxn modelId="{F00F4F3B-C95B-4ABD-899B-084FFE8D0509}" type="presParOf" srcId="{B0DDE8BE-ACB3-411F-935F-0521CB12E5A1}" destId="{C44DC71C-516E-4C5B-A839-6CD553836ADE}" srcOrd="5" destOrd="0" presId="urn:microsoft.com/office/officeart/2005/8/layout/vList2"/>
    <dgm:cxn modelId="{CB996A3B-CE40-422E-965D-0038C160DB09}" type="presParOf" srcId="{B0DDE8BE-ACB3-411F-935F-0521CB12E5A1}" destId="{E8D27A26-F289-4E08-902D-F7E52F5B14E7}" srcOrd="6" destOrd="0" presId="urn:microsoft.com/office/officeart/2005/8/layout/vList2"/>
    <dgm:cxn modelId="{3BDB6CC4-E7EF-40E4-A69A-FEFE92B9833D}" type="presParOf" srcId="{B0DDE8BE-ACB3-411F-935F-0521CB12E5A1}" destId="{647265A8-501A-40DB-B488-D764DCF23BB7}" srcOrd="7" destOrd="0" presId="urn:microsoft.com/office/officeart/2005/8/layout/vList2"/>
    <dgm:cxn modelId="{1F6777FB-CC27-4951-A7A9-C517A8778160}" type="presParOf" srcId="{B0DDE8BE-ACB3-411F-935F-0521CB12E5A1}" destId="{7E847327-550B-44A7-8031-217BB78146DD}" srcOrd="8" destOrd="0" presId="urn:microsoft.com/office/officeart/2005/8/layout/vList2"/>
    <dgm:cxn modelId="{6E6AA2C5-0CA5-41FF-B5B7-228A5C472F05}" type="presParOf" srcId="{B0DDE8BE-ACB3-411F-935F-0521CB12E5A1}" destId="{1A95633B-0BCB-4062-805A-F4F45CC51F35}" srcOrd="9" destOrd="0" presId="urn:microsoft.com/office/officeart/2005/8/layout/vList2"/>
    <dgm:cxn modelId="{F2C7AAA7-3CCA-445E-B18F-1D93A28D8DD1}" type="presParOf" srcId="{B0DDE8BE-ACB3-411F-935F-0521CB12E5A1}" destId="{E9D9D3AF-0BAC-4100-9033-FA6AD1F1D310}"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FA86896-B692-4A5C-9B6A-93A279F20E62}"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fi-FI"/>
        </a:p>
      </dgm:t>
    </dgm:pt>
    <dgm:pt modelId="{5C294C99-3B3E-4527-8E8F-6DE5453F3D26}">
      <dgm:prSet/>
      <dgm:spPr/>
      <dgm:t>
        <a:bodyPr/>
        <a:lstStyle/>
        <a:p>
          <a:r>
            <a:rPr lang="fi-FI"/>
            <a:t>Komission delegoitu asetus (EU) 2017/565 Euroopan parlamentin ja neuvoston direktiivin 2014/65/EU [MiFID II] täydentämisestä sijoituspalveluyritysten toiminnan järjestämistä koskevien vaatimusten, toiminnan harjoittamisen edellytysten ja kyseisessä direktiivissä määriteltyjen käsitteiden osalta </a:t>
          </a:r>
        </a:p>
      </dgm:t>
    </dgm:pt>
    <dgm:pt modelId="{236D5263-BFEB-4335-A3DF-1CE92E77ECEE}" type="parTrans" cxnId="{90C78AB6-B121-4969-B593-E284A537EF67}">
      <dgm:prSet/>
      <dgm:spPr/>
      <dgm:t>
        <a:bodyPr/>
        <a:lstStyle/>
        <a:p>
          <a:endParaRPr lang="fi-FI"/>
        </a:p>
      </dgm:t>
    </dgm:pt>
    <dgm:pt modelId="{98A0B6B5-E408-4B23-A07F-507A78654137}" type="sibTrans" cxnId="{90C78AB6-B121-4969-B593-E284A537EF67}">
      <dgm:prSet/>
      <dgm:spPr/>
      <dgm:t>
        <a:bodyPr/>
        <a:lstStyle/>
        <a:p>
          <a:endParaRPr lang="fi-FI"/>
        </a:p>
      </dgm:t>
    </dgm:pt>
    <dgm:pt modelId="{18B5DF2B-D511-4AA9-A3D5-22D353DCB0C1}">
      <dgm:prSet/>
      <dgm:spPr/>
      <dgm:t>
        <a:bodyPr/>
        <a:lstStyle/>
        <a:p>
          <a:r>
            <a:rPr lang="fi-FI" dirty="0"/>
            <a:t>Komission delegoitu asetus (EU) 2021/1253, delegoidun asetuksen (EU) 2017/565 muuttamisesta kestävyystekijöiden, -riskien ja -mieltymysten sisällyttämiseksi tiettyihin sijoituspalveluyritysten toiminnan järjestämistä koskeviin vaatimuksiin ja toiminnan harjoittamisen edellytyksiin </a:t>
          </a:r>
          <a:r>
            <a:rPr lang="fi-FI" b="1" dirty="0"/>
            <a:t>(voimaan 8/2022) </a:t>
          </a:r>
          <a:endParaRPr lang="fi-FI" dirty="0"/>
        </a:p>
      </dgm:t>
    </dgm:pt>
    <dgm:pt modelId="{41822446-80E6-4DC1-8770-019D3CB5DD6F}" type="parTrans" cxnId="{ED0D7514-07E9-4AE3-87E9-39F0DF0161D2}">
      <dgm:prSet/>
      <dgm:spPr/>
      <dgm:t>
        <a:bodyPr/>
        <a:lstStyle/>
        <a:p>
          <a:endParaRPr lang="fi-FI"/>
        </a:p>
      </dgm:t>
    </dgm:pt>
    <dgm:pt modelId="{A647B796-45F6-4514-95CA-3334C9BBAE9D}" type="sibTrans" cxnId="{ED0D7514-07E9-4AE3-87E9-39F0DF0161D2}">
      <dgm:prSet/>
      <dgm:spPr/>
      <dgm:t>
        <a:bodyPr/>
        <a:lstStyle/>
        <a:p>
          <a:endParaRPr lang="fi-FI"/>
        </a:p>
      </dgm:t>
    </dgm:pt>
    <dgm:pt modelId="{A96185E9-FC6C-4EC5-8A9C-9D1F86C50373}" type="pres">
      <dgm:prSet presAssocID="{FFA86896-B692-4A5C-9B6A-93A279F20E62}" presName="linear" presStyleCnt="0">
        <dgm:presLayoutVars>
          <dgm:animLvl val="lvl"/>
          <dgm:resizeHandles val="exact"/>
        </dgm:presLayoutVars>
      </dgm:prSet>
      <dgm:spPr/>
    </dgm:pt>
    <dgm:pt modelId="{8FA55E3E-A7FF-4BD9-8214-C1E3D8F2321C}" type="pres">
      <dgm:prSet presAssocID="{5C294C99-3B3E-4527-8E8F-6DE5453F3D26}" presName="parentText" presStyleLbl="node1" presStyleIdx="0" presStyleCnt="2">
        <dgm:presLayoutVars>
          <dgm:chMax val="0"/>
          <dgm:bulletEnabled val="1"/>
        </dgm:presLayoutVars>
      </dgm:prSet>
      <dgm:spPr/>
    </dgm:pt>
    <dgm:pt modelId="{624E6734-B695-465C-823C-3D24137184DF}" type="pres">
      <dgm:prSet presAssocID="{98A0B6B5-E408-4B23-A07F-507A78654137}" presName="spacer" presStyleCnt="0"/>
      <dgm:spPr/>
    </dgm:pt>
    <dgm:pt modelId="{2727EC05-3E9D-4B54-AF5A-B8A821460AC6}" type="pres">
      <dgm:prSet presAssocID="{18B5DF2B-D511-4AA9-A3D5-22D353DCB0C1}" presName="parentText" presStyleLbl="node1" presStyleIdx="1" presStyleCnt="2">
        <dgm:presLayoutVars>
          <dgm:chMax val="0"/>
          <dgm:bulletEnabled val="1"/>
        </dgm:presLayoutVars>
      </dgm:prSet>
      <dgm:spPr/>
    </dgm:pt>
  </dgm:ptLst>
  <dgm:cxnLst>
    <dgm:cxn modelId="{ED0D7514-07E9-4AE3-87E9-39F0DF0161D2}" srcId="{FFA86896-B692-4A5C-9B6A-93A279F20E62}" destId="{18B5DF2B-D511-4AA9-A3D5-22D353DCB0C1}" srcOrd="1" destOrd="0" parTransId="{41822446-80E6-4DC1-8770-019D3CB5DD6F}" sibTransId="{A647B796-45F6-4514-95CA-3334C9BBAE9D}"/>
    <dgm:cxn modelId="{66991143-1310-4996-8B0B-95EF8DA22F42}" type="presOf" srcId="{18B5DF2B-D511-4AA9-A3D5-22D353DCB0C1}" destId="{2727EC05-3E9D-4B54-AF5A-B8A821460AC6}" srcOrd="0" destOrd="0" presId="urn:microsoft.com/office/officeart/2005/8/layout/vList2"/>
    <dgm:cxn modelId="{D43D8C64-FEF9-4FFF-8C34-E5DD9D45D07D}" type="presOf" srcId="{5C294C99-3B3E-4527-8E8F-6DE5453F3D26}" destId="{8FA55E3E-A7FF-4BD9-8214-C1E3D8F2321C}" srcOrd="0" destOrd="0" presId="urn:microsoft.com/office/officeart/2005/8/layout/vList2"/>
    <dgm:cxn modelId="{90C78AB6-B121-4969-B593-E284A537EF67}" srcId="{FFA86896-B692-4A5C-9B6A-93A279F20E62}" destId="{5C294C99-3B3E-4527-8E8F-6DE5453F3D26}" srcOrd="0" destOrd="0" parTransId="{236D5263-BFEB-4335-A3DF-1CE92E77ECEE}" sibTransId="{98A0B6B5-E408-4B23-A07F-507A78654137}"/>
    <dgm:cxn modelId="{C1552EF9-2297-4A09-8F4C-9FE61C44DAD2}" type="presOf" srcId="{FFA86896-B692-4A5C-9B6A-93A279F20E62}" destId="{A96185E9-FC6C-4EC5-8A9C-9D1F86C50373}" srcOrd="0" destOrd="0" presId="urn:microsoft.com/office/officeart/2005/8/layout/vList2"/>
    <dgm:cxn modelId="{B689831E-2B02-4875-AE11-ABC217D41E74}" type="presParOf" srcId="{A96185E9-FC6C-4EC5-8A9C-9D1F86C50373}" destId="{8FA55E3E-A7FF-4BD9-8214-C1E3D8F2321C}" srcOrd="0" destOrd="0" presId="urn:microsoft.com/office/officeart/2005/8/layout/vList2"/>
    <dgm:cxn modelId="{B6A7E56E-FFE5-475C-98C9-984E60F5C088}" type="presParOf" srcId="{A96185E9-FC6C-4EC5-8A9C-9D1F86C50373}" destId="{624E6734-B695-465C-823C-3D24137184DF}" srcOrd="1" destOrd="0" presId="urn:microsoft.com/office/officeart/2005/8/layout/vList2"/>
    <dgm:cxn modelId="{C2BEFB02-0B5F-4BE9-A418-C096A77E8F85}" type="presParOf" srcId="{A96185E9-FC6C-4EC5-8A9C-9D1F86C50373}" destId="{2727EC05-3E9D-4B54-AF5A-B8A821460AC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EBF3F81-E8C9-4BC3-9EB0-59B82FD372A6}" type="doc">
      <dgm:prSet loTypeId="urn:microsoft.com/office/officeart/2005/8/layout/vProcess5" loCatId="process" qsTypeId="urn:microsoft.com/office/officeart/2005/8/quickstyle/simple1" qsCatId="simple" csTypeId="urn:microsoft.com/office/officeart/2005/8/colors/accent2_1" csCatId="accent2"/>
      <dgm:spPr/>
      <dgm:t>
        <a:bodyPr/>
        <a:lstStyle/>
        <a:p>
          <a:endParaRPr lang="fi-FI"/>
        </a:p>
      </dgm:t>
    </dgm:pt>
    <dgm:pt modelId="{24EF3E0B-9631-465A-AC9F-6AC17E328530}">
      <dgm:prSet/>
      <dgm:spPr/>
      <dgm:t>
        <a:bodyPr/>
        <a:lstStyle/>
        <a:p>
          <a:r>
            <a:rPr lang="en-US" b="0"/>
            <a:t>Sijoituspalvelun tarjoajat avainasemaan kestävän rahoituksen periaatteiden implementoinnissa </a:t>
          </a:r>
          <a:endParaRPr lang="fi-FI"/>
        </a:p>
      </dgm:t>
    </dgm:pt>
    <dgm:pt modelId="{F3D9C85E-4858-4F7C-B8E4-C44AFBFFD11E}" type="parTrans" cxnId="{52AFE780-86BD-4F8B-9CEF-FDC55D13C74F}">
      <dgm:prSet/>
      <dgm:spPr/>
      <dgm:t>
        <a:bodyPr/>
        <a:lstStyle/>
        <a:p>
          <a:endParaRPr lang="fi-FI"/>
        </a:p>
      </dgm:t>
    </dgm:pt>
    <dgm:pt modelId="{A5DE4D09-ABDD-491D-A078-1DE692357BFF}" type="sibTrans" cxnId="{52AFE780-86BD-4F8B-9CEF-FDC55D13C74F}">
      <dgm:prSet/>
      <dgm:spPr/>
      <dgm:t>
        <a:bodyPr/>
        <a:lstStyle/>
        <a:p>
          <a:endParaRPr lang="fi-FI"/>
        </a:p>
      </dgm:t>
    </dgm:pt>
    <dgm:pt modelId="{4BB13D1C-CE21-4415-BA3A-68B9828A340F}">
      <dgm:prSet/>
      <dgm:spPr/>
      <dgm:t>
        <a:bodyPr/>
        <a:lstStyle/>
        <a:p>
          <a:r>
            <a:rPr lang="en-US" b="0" dirty="0" err="1"/>
            <a:t>Asiakkaan</a:t>
          </a:r>
          <a:r>
            <a:rPr lang="en-US" b="0" dirty="0"/>
            <a:t> </a:t>
          </a:r>
          <a:r>
            <a:rPr lang="en-US" b="0" dirty="0" err="1"/>
            <a:t>kestävyysmieltymykset</a:t>
          </a:r>
          <a:r>
            <a:rPr lang="en-US" b="0" dirty="0"/>
            <a:t> </a:t>
          </a:r>
          <a:r>
            <a:rPr lang="en-US" b="0" dirty="0" err="1"/>
            <a:t>osaksi</a:t>
          </a:r>
          <a:r>
            <a:rPr lang="en-US" b="0" dirty="0"/>
            <a:t> </a:t>
          </a:r>
          <a:r>
            <a:rPr lang="en-US" b="0" dirty="0" err="1"/>
            <a:t>sijoitustuotteen</a:t>
          </a:r>
          <a:r>
            <a:rPr lang="en-US" b="0" dirty="0"/>
            <a:t> </a:t>
          </a:r>
          <a:r>
            <a:rPr lang="en-US" b="0" dirty="0" err="1"/>
            <a:t>soveltuvuusarviointia</a:t>
          </a:r>
          <a:r>
            <a:rPr lang="en-US" b="0" dirty="0"/>
            <a:t> </a:t>
          </a:r>
          <a:endParaRPr lang="fi-FI" dirty="0"/>
        </a:p>
      </dgm:t>
    </dgm:pt>
    <dgm:pt modelId="{BD359849-9929-44EA-B90B-52F9BF3DBC56}" type="parTrans" cxnId="{99CD7706-3955-49A4-A1FF-15E56976CC05}">
      <dgm:prSet/>
      <dgm:spPr/>
      <dgm:t>
        <a:bodyPr/>
        <a:lstStyle/>
        <a:p>
          <a:endParaRPr lang="fi-FI"/>
        </a:p>
      </dgm:t>
    </dgm:pt>
    <dgm:pt modelId="{91B1099F-4071-4461-8D5F-70E0D4D10DF5}" type="sibTrans" cxnId="{99CD7706-3955-49A4-A1FF-15E56976CC05}">
      <dgm:prSet/>
      <dgm:spPr/>
      <dgm:t>
        <a:bodyPr/>
        <a:lstStyle/>
        <a:p>
          <a:endParaRPr lang="fi-FI"/>
        </a:p>
      </dgm:t>
    </dgm:pt>
    <dgm:pt modelId="{F3D5346A-7E25-48B6-9268-3BB5C97F822C}">
      <dgm:prSet/>
      <dgm:spPr/>
      <dgm:t>
        <a:bodyPr/>
        <a:lstStyle/>
        <a:p>
          <a:r>
            <a:rPr lang="en-US" b="0"/>
            <a:t>Vain taksonomia-asetuksen mukaisia tuotteita voidaan suositella kestävyysmieltymysten mukaisina </a:t>
          </a:r>
          <a:endParaRPr lang="fi-FI"/>
        </a:p>
      </dgm:t>
    </dgm:pt>
    <dgm:pt modelId="{7D17D85F-D61D-44B7-A1D2-8FF2C32B0EE9}" type="parTrans" cxnId="{ECBE98A6-6005-4E25-9606-5D6A8C61CD7D}">
      <dgm:prSet/>
      <dgm:spPr/>
      <dgm:t>
        <a:bodyPr/>
        <a:lstStyle/>
        <a:p>
          <a:endParaRPr lang="fi-FI"/>
        </a:p>
      </dgm:t>
    </dgm:pt>
    <dgm:pt modelId="{62E6B8C3-815A-4570-9E96-4762CD3EED77}" type="sibTrans" cxnId="{ECBE98A6-6005-4E25-9606-5D6A8C61CD7D}">
      <dgm:prSet/>
      <dgm:spPr/>
      <dgm:t>
        <a:bodyPr/>
        <a:lstStyle/>
        <a:p>
          <a:endParaRPr lang="fi-FI"/>
        </a:p>
      </dgm:t>
    </dgm:pt>
    <dgm:pt modelId="{23F0C7F3-5F97-4EF8-A78A-2155A922B112}">
      <dgm:prSet/>
      <dgm:spPr/>
      <dgm:t>
        <a:bodyPr/>
        <a:lstStyle/>
        <a:p>
          <a:r>
            <a:rPr lang="en-US" b="0"/>
            <a:t>Uudistus lähinnä tekninen: palveluntarjoajan compliance-velvoitteet</a:t>
          </a:r>
          <a:endParaRPr lang="fi-FI"/>
        </a:p>
      </dgm:t>
    </dgm:pt>
    <dgm:pt modelId="{F2153C8F-3165-4BD6-9AF2-5E173BBA0EA4}" type="parTrans" cxnId="{EC536336-CBAD-4577-91B8-5C013FBE1061}">
      <dgm:prSet/>
      <dgm:spPr/>
      <dgm:t>
        <a:bodyPr/>
        <a:lstStyle/>
        <a:p>
          <a:endParaRPr lang="fi-FI"/>
        </a:p>
      </dgm:t>
    </dgm:pt>
    <dgm:pt modelId="{6007349C-0B28-4100-BEA5-6A46701F790A}" type="sibTrans" cxnId="{EC536336-CBAD-4577-91B8-5C013FBE1061}">
      <dgm:prSet/>
      <dgm:spPr/>
      <dgm:t>
        <a:bodyPr/>
        <a:lstStyle/>
        <a:p>
          <a:endParaRPr lang="fi-FI"/>
        </a:p>
      </dgm:t>
    </dgm:pt>
    <dgm:pt modelId="{8DEBAC1F-9F20-4C73-8A7C-3E228FEF00A5}">
      <dgm:prSet/>
      <dgm:spPr/>
      <dgm:t>
        <a:bodyPr/>
        <a:lstStyle/>
        <a:p>
          <a:r>
            <a:rPr lang="en-US" b="0"/>
            <a:t>Haaste: tasapaino sijoittajansuojan ja kestävyysmieltymysten välillä </a:t>
          </a:r>
          <a:endParaRPr lang="fi-FI"/>
        </a:p>
      </dgm:t>
    </dgm:pt>
    <dgm:pt modelId="{B1A37488-95A4-4591-85C0-2BB1F7D0F494}" type="parTrans" cxnId="{3152AEF8-6E5A-444B-A39D-0F00F26674CB}">
      <dgm:prSet/>
      <dgm:spPr/>
      <dgm:t>
        <a:bodyPr/>
        <a:lstStyle/>
        <a:p>
          <a:endParaRPr lang="fi-FI"/>
        </a:p>
      </dgm:t>
    </dgm:pt>
    <dgm:pt modelId="{60F3F484-5972-41C8-AF2B-91522322AE7D}" type="sibTrans" cxnId="{3152AEF8-6E5A-444B-A39D-0F00F26674CB}">
      <dgm:prSet/>
      <dgm:spPr/>
      <dgm:t>
        <a:bodyPr/>
        <a:lstStyle/>
        <a:p>
          <a:endParaRPr lang="fi-FI"/>
        </a:p>
      </dgm:t>
    </dgm:pt>
    <dgm:pt modelId="{1C14D094-CFEE-45FB-883D-6BB3F3177F5D}" type="pres">
      <dgm:prSet presAssocID="{0EBF3F81-E8C9-4BC3-9EB0-59B82FD372A6}" presName="outerComposite" presStyleCnt="0">
        <dgm:presLayoutVars>
          <dgm:chMax val="5"/>
          <dgm:dir/>
          <dgm:resizeHandles val="exact"/>
        </dgm:presLayoutVars>
      </dgm:prSet>
      <dgm:spPr/>
    </dgm:pt>
    <dgm:pt modelId="{D2EFF035-32ED-4A1E-8886-98E2476ECC48}" type="pres">
      <dgm:prSet presAssocID="{0EBF3F81-E8C9-4BC3-9EB0-59B82FD372A6}" presName="dummyMaxCanvas" presStyleCnt="0">
        <dgm:presLayoutVars/>
      </dgm:prSet>
      <dgm:spPr/>
    </dgm:pt>
    <dgm:pt modelId="{A24172E2-D739-4A28-9980-E4D2AA89EE2C}" type="pres">
      <dgm:prSet presAssocID="{0EBF3F81-E8C9-4BC3-9EB0-59B82FD372A6}" presName="FiveNodes_1" presStyleLbl="node1" presStyleIdx="0" presStyleCnt="5">
        <dgm:presLayoutVars>
          <dgm:bulletEnabled val="1"/>
        </dgm:presLayoutVars>
      </dgm:prSet>
      <dgm:spPr/>
    </dgm:pt>
    <dgm:pt modelId="{A1565E0A-5ED2-4DC8-8CEC-D081FADA5DBF}" type="pres">
      <dgm:prSet presAssocID="{0EBF3F81-E8C9-4BC3-9EB0-59B82FD372A6}" presName="FiveNodes_2" presStyleLbl="node1" presStyleIdx="1" presStyleCnt="5">
        <dgm:presLayoutVars>
          <dgm:bulletEnabled val="1"/>
        </dgm:presLayoutVars>
      </dgm:prSet>
      <dgm:spPr/>
    </dgm:pt>
    <dgm:pt modelId="{80122074-1AC4-48B2-93F5-1078530E4681}" type="pres">
      <dgm:prSet presAssocID="{0EBF3F81-E8C9-4BC3-9EB0-59B82FD372A6}" presName="FiveNodes_3" presStyleLbl="node1" presStyleIdx="2" presStyleCnt="5">
        <dgm:presLayoutVars>
          <dgm:bulletEnabled val="1"/>
        </dgm:presLayoutVars>
      </dgm:prSet>
      <dgm:spPr/>
    </dgm:pt>
    <dgm:pt modelId="{17A3A892-5FF7-44C5-9F46-898F8F4ED1EC}" type="pres">
      <dgm:prSet presAssocID="{0EBF3F81-E8C9-4BC3-9EB0-59B82FD372A6}" presName="FiveNodes_4" presStyleLbl="node1" presStyleIdx="3" presStyleCnt="5">
        <dgm:presLayoutVars>
          <dgm:bulletEnabled val="1"/>
        </dgm:presLayoutVars>
      </dgm:prSet>
      <dgm:spPr/>
    </dgm:pt>
    <dgm:pt modelId="{DCAE48D3-A6CC-4A38-91E7-1369D8A19852}" type="pres">
      <dgm:prSet presAssocID="{0EBF3F81-E8C9-4BC3-9EB0-59B82FD372A6}" presName="FiveNodes_5" presStyleLbl="node1" presStyleIdx="4" presStyleCnt="5">
        <dgm:presLayoutVars>
          <dgm:bulletEnabled val="1"/>
        </dgm:presLayoutVars>
      </dgm:prSet>
      <dgm:spPr/>
    </dgm:pt>
    <dgm:pt modelId="{0A3C5165-855E-4FB9-B466-57285FC96E84}" type="pres">
      <dgm:prSet presAssocID="{0EBF3F81-E8C9-4BC3-9EB0-59B82FD372A6}" presName="FiveConn_1-2" presStyleLbl="fgAccFollowNode1" presStyleIdx="0" presStyleCnt="4">
        <dgm:presLayoutVars>
          <dgm:bulletEnabled val="1"/>
        </dgm:presLayoutVars>
      </dgm:prSet>
      <dgm:spPr/>
    </dgm:pt>
    <dgm:pt modelId="{53FA6FD9-4787-4725-A6F2-FCEF683DCCF2}" type="pres">
      <dgm:prSet presAssocID="{0EBF3F81-E8C9-4BC3-9EB0-59B82FD372A6}" presName="FiveConn_2-3" presStyleLbl="fgAccFollowNode1" presStyleIdx="1" presStyleCnt="4">
        <dgm:presLayoutVars>
          <dgm:bulletEnabled val="1"/>
        </dgm:presLayoutVars>
      </dgm:prSet>
      <dgm:spPr/>
    </dgm:pt>
    <dgm:pt modelId="{BA6BC752-F434-46CC-8DEC-2BE9359E7078}" type="pres">
      <dgm:prSet presAssocID="{0EBF3F81-E8C9-4BC3-9EB0-59B82FD372A6}" presName="FiveConn_3-4" presStyleLbl="fgAccFollowNode1" presStyleIdx="2" presStyleCnt="4">
        <dgm:presLayoutVars>
          <dgm:bulletEnabled val="1"/>
        </dgm:presLayoutVars>
      </dgm:prSet>
      <dgm:spPr/>
    </dgm:pt>
    <dgm:pt modelId="{06FA6B51-575A-4126-91D1-60E450C61BF7}" type="pres">
      <dgm:prSet presAssocID="{0EBF3F81-E8C9-4BC3-9EB0-59B82FD372A6}" presName="FiveConn_4-5" presStyleLbl="fgAccFollowNode1" presStyleIdx="3" presStyleCnt="4">
        <dgm:presLayoutVars>
          <dgm:bulletEnabled val="1"/>
        </dgm:presLayoutVars>
      </dgm:prSet>
      <dgm:spPr/>
    </dgm:pt>
    <dgm:pt modelId="{87B2EA61-05E4-44A4-8147-5B22114C9331}" type="pres">
      <dgm:prSet presAssocID="{0EBF3F81-E8C9-4BC3-9EB0-59B82FD372A6}" presName="FiveNodes_1_text" presStyleLbl="node1" presStyleIdx="4" presStyleCnt="5">
        <dgm:presLayoutVars>
          <dgm:bulletEnabled val="1"/>
        </dgm:presLayoutVars>
      </dgm:prSet>
      <dgm:spPr/>
    </dgm:pt>
    <dgm:pt modelId="{C59BC31D-275B-4590-91C6-BC3765E8B0C1}" type="pres">
      <dgm:prSet presAssocID="{0EBF3F81-E8C9-4BC3-9EB0-59B82FD372A6}" presName="FiveNodes_2_text" presStyleLbl="node1" presStyleIdx="4" presStyleCnt="5">
        <dgm:presLayoutVars>
          <dgm:bulletEnabled val="1"/>
        </dgm:presLayoutVars>
      </dgm:prSet>
      <dgm:spPr/>
    </dgm:pt>
    <dgm:pt modelId="{360FDA8B-84F7-43AC-B040-C161F1DC9F77}" type="pres">
      <dgm:prSet presAssocID="{0EBF3F81-E8C9-4BC3-9EB0-59B82FD372A6}" presName="FiveNodes_3_text" presStyleLbl="node1" presStyleIdx="4" presStyleCnt="5">
        <dgm:presLayoutVars>
          <dgm:bulletEnabled val="1"/>
        </dgm:presLayoutVars>
      </dgm:prSet>
      <dgm:spPr/>
    </dgm:pt>
    <dgm:pt modelId="{7D9DA7CE-4AA2-4346-A22A-73E8280AAAB3}" type="pres">
      <dgm:prSet presAssocID="{0EBF3F81-E8C9-4BC3-9EB0-59B82FD372A6}" presName="FiveNodes_4_text" presStyleLbl="node1" presStyleIdx="4" presStyleCnt="5">
        <dgm:presLayoutVars>
          <dgm:bulletEnabled val="1"/>
        </dgm:presLayoutVars>
      </dgm:prSet>
      <dgm:spPr/>
    </dgm:pt>
    <dgm:pt modelId="{7936AE5C-9D25-4025-8613-3AE0BAB240EA}" type="pres">
      <dgm:prSet presAssocID="{0EBF3F81-E8C9-4BC3-9EB0-59B82FD372A6}" presName="FiveNodes_5_text" presStyleLbl="node1" presStyleIdx="4" presStyleCnt="5">
        <dgm:presLayoutVars>
          <dgm:bulletEnabled val="1"/>
        </dgm:presLayoutVars>
      </dgm:prSet>
      <dgm:spPr/>
    </dgm:pt>
  </dgm:ptLst>
  <dgm:cxnLst>
    <dgm:cxn modelId="{6A4A4204-D9A5-4CE7-AF85-BD39910A540A}" type="presOf" srcId="{8DEBAC1F-9F20-4C73-8A7C-3E228FEF00A5}" destId="{DCAE48D3-A6CC-4A38-91E7-1369D8A19852}" srcOrd="0" destOrd="0" presId="urn:microsoft.com/office/officeart/2005/8/layout/vProcess5"/>
    <dgm:cxn modelId="{99CD7706-3955-49A4-A1FF-15E56976CC05}" srcId="{0EBF3F81-E8C9-4BC3-9EB0-59B82FD372A6}" destId="{4BB13D1C-CE21-4415-BA3A-68B9828A340F}" srcOrd="1" destOrd="0" parTransId="{BD359849-9929-44EA-B90B-52F9BF3DBC56}" sibTransId="{91B1099F-4071-4461-8D5F-70E0D4D10DF5}"/>
    <dgm:cxn modelId="{03481C2D-BCE4-44B5-8BB8-62594F8449D9}" type="presOf" srcId="{24EF3E0B-9631-465A-AC9F-6AC17E328530}" destId="{87B2EA61-05E4-44A4-8147-5B22114C9331}" srcOrd="1" destOrd="0" presId="urn:microsoft.com/office/officeart/2005/8/layout/vProcess5"/>
    <dgm:cxn modelId="{92711432-DF49-4DAE-A4D6-5CEBB341B873}" type="presOf" srcId="{62E6B8C3-815A-4570-9E96-4762CD3EED77}" destId="{BA6BC752-F434-46CC-8DEC-2BE9359E7078}" srcOrd="0" destOrd="0" presId="urn:microsoft.com/office/officeart/2005/8/layout/vProcess5"/>
    <dgm:cxn modelId="{EC536336-CBAD-4577-91B8-5C013FBE1061}" srcId="{0EBF3F81-E8C9-4BC3-9EB0-59B82FD372A6}" destId="{23F0C7F3-5F97-4EF8-A78A-2155A922B112}" srcOrd="3" destOrd="0" parTransId="{F2153C8F-3165-4BD6-9AF2-5E173BBA0EA4}" sibTransId="{6007349C-0B28-4100-BEA5-6A46701F790A}"/>
    <dgm:cxn modelId="{BCBA6A3C-F492-468B-9F6A-DC711276A14C}" type="presOf" srcId="{F3D5346A-7E25-48B6-9268-3BB5C97F822C}" destId="{80122074-1AC4-48B2-93F5-1078530E4681}" srcOrd="0" destOrd="0" presId="urn:microsoft.com/office/officeart/2005/8/layout/vProcess5"/>
    <dgm:cxn modelId="{5D9D9D5E-3BA1-43B6-8B0B-AAA2F02A3010}" type="presOf" srcId="{23F0C7F3-5F97-4EF8-A78A-2155A922B112}" destId="{17A3A892-5FF7-44C5-9F46-898F8F4ED1EC}" srcOrd="0" destOrd="0" presId="urn:microsoft.com/office/officeart/2005/8/layout/vProcess5"/>
    <dgm:cxn modelId="{CAB09979-5194-4DA1-972F-CB101E63EEED}" type="presOf" srcId="{24EF3E0B-9631-465A-AC9F-6AC17E328530}" destId="{A24172E2-D739-4A28-9980-E4D2AA89EE2C}" srcOrd="0" destOrd="0" presId="urn:microsoft.com/office/officeart/2005/8/layout/vProcess5"/>
    <dgm:cxn modelId="{2C3C547D-BED1-447B-848D-F57AD32189E0}" type="presOf" srcId="{6007349C-0B28-4100-BEA5-6A46701F790A}" destId="{06FA6B51-575A-4126-91D1-60E450C61BF7}" srcOrd="0" destOrd="0" presId="urn:microsoft.com/office/officeart/2005/8/layout/vProcess5"/>
    <dgm:cxn modelId="{52AFE780-86BD-4F8B-9CEF-FDC55D13C74F}" srcId="{0EBF3F81-E8C9-4BC3-9EB0-59B82FD372A6}" destId="{24EF3E0B-9631-465A-AC9F-6AC17E328530}" srcOrd="0" destOrd="0" parTransId="{F3D9C85E-4858-4F7C-B8E4-C44AFBFFD11E}" sibTransId="{A5DE4D09-ABDD-491D-A078-1DE692357BFF}"/>
    <dgm:cxn modelId="{75566D84-F384-4B98-B2B3-821C1AAC8FA1}" type="presOf" srcId="{A5DE4D09-ABDD-491D-A078-1DE692357BFF}" destId="{0A3C5165-855E-4FB9-B466-57285FC96E84}" srcOrd="0" destOrd="0" presId="urn:microsoft.com/office/officeart/2005/8/layout/vProcess5"/>
    <dgm:cxn modelId="{A4E45D97-3E0A-48A8-B8A3-30A34358CDFA}" type="presOf" srcId="{4BB13D1C-CE21-4415-BA3A-68B9828A340F}" destId="{C59BC31D-275B-4590-91C6-BC3765E8B0C1}" srcOrd="1" destOrd="0" presId="urn:microsoft.com/office/officeart/2005/8/layout/vProcess5"/>
    <dgm:cxn modelId="{ECBE98A6-6005-4E25-9606-5D6A8C61CD7D}" srcId="{0EBF3F81-E8C9-4BC3-9EB0-59B82FD372A6}" destId="{F3D5346A-7E25-48B6-9268-3BB5C97F822C}" srcOrd="2" destOrd="0" parTransId="{7D17D85F-D61D-44B7-A1D2-8FF2C32B0EE9}" sibTransId="{62E6B8C3-815A-4570-9E96-4762CD3EED77}"/>
    <dgm:cxn modelId="{AE4BA5B4-3030-420A-AA3B-AA0FDFE0768A}" type="presOf" srcId="{0EBF3F81-E8C9-4BC3-9EB0-59B82FD372A6}" destId="{1C14D094-CFEE-45FB-883D-6BB3F3177F5D}" srcOrd="0" destOrd="0" presId="urn:microsoft.com/office/officeart/2005/8/layout/vProcess5"/>
    <dgm:cxn modelId="{87A4ADB9-A0E3-4CFA-8E21-600233327255}" type="presOf" srcId="{4BB13D1C-CE21-4415-BA3A-68B9828A340F}" destId="{A1565E0A-5ED2-4DC8-8CEC-D081FADA5DBF}" srcOrd="0" destOrd="0" presId="urn:microsoft.com/office/officeart/2005/8/layout/vProcess5"/>
    <dgm:cxn modelId="{235A1DBC-2AA5-4CA6-AF08-AEF98F967AF4}" type="presOf" srcId="{23F0C7F3-5F97-4EF8-A78A-2155A922B112}" destId="{7D9DA7CE-4AA2-4346-A22A-73E8280AAAB3}" srcOrd="1" destOrd="0" presId="urn:microsoft.com/office/officeart/2005/8/layout/vProcess5"/>
    <dgm:cxn modelId="{86B3F2BC-1072-4EC1-AC21-FB8B55FFCD4E}" type="presOf" srcId="{8DEBAC1F-9F20-4C73-8A7C-3E228FEF00A5}" destId="{7936AE5C-9D25-4025-8613-3AE0BAB240EA}" srcOrd="1" destOrd="0" presId="urn:microsoft.com/office/officeart/2005/8/layout/vProcess5"/>
    <dgm:cxn modelId="{4E7C4EC5-AAB4-4E9B-8377-8D34CF09D65E}" type="presOf" srcId="{91B1099F-4071-4461-8D5F-70E0D4D10DF5}" destId="{53FA6FD9-4787-4725-A6F2-FCEF683DCCF2}" srcOrd="0" destOrd="0" presId="urn:microsoft.com/office/officeart/2005/8/layout/vProcess5"/>
    <dgm:cxn modelId="{3152AEF8-6E5A-444B-A39D-0F00F26674CB}" srcId="{0EBF3F81-E8C9-4BC3-9EB0-59B82FD372A6}" destId="{8DEBAC1F-9F20-4C73-8A7C-3E228FEF00A5}" srcOrd="4" destOrd="0" parTransId="{B1A37488-95A4-4591-85C0-2BB1F7D0F494}" sibTransId="{60F3F484-5972-41C8-AF2B-91522322AE7D}"/>
    <dgm:cxn modelId="{06EE2AF9-43F4-49DF-A89B-06462AEB9E0C}" type="presOf" srcId="{F3D5346A-7E25-48B6-9268-3BB5C97F822C}" destId="{360FDA8B-84F7-43AC-B040-C161F1DC9F77}" srcOrd="1" destOrd="0" presId="urn:microsoft.com/office/officeart/2005/8/layout/vProcess5"/>
    <dgm:cxn modelId="{574C239D-C9C6-4AC5-BCAB-57AA7FDFDE73}" type="presParOf" srcId="{1C14D094-CFEE-45FB-883D-6BB3F3177F5D}" destId="{D2EFF035-32ED-4A1E-8886-98E2476ECC48}" srcOrd="0" destOrd="0" presId="urn:microsoft.com/office/officeart/2005/8/layout/vProcess5"/>
    <dgm:cxn modelId="{D12881C7-3D15-44DD-9668-F758EF2E46A9}" type="presParOf" srcId="{1C14D094-CFEE-45FB-883D-6BB3F3177F5D}" destId="{A24172E2-D739-4A28-9980-E4D2AA89EE2C}" srcOrd="1" destOrd="0" presId="urn:microsoft.com/office/officeart/2005/8/layout/vProcess5"/>
    <dgm:cxn modelId="{CE00D9D3-5EB2-406A-82BE-672B4712DDC6}" type="presParOf" srcId="{1C14D094-CFEE-45FB-883D-6BB3F3177F5D}" destId="{A1565E0A-5ED2-4DC8-8CEC-D081FADA5DBF}" srcOrd="2" destOrd="0" presId="urn:microsoft.com/office/officeart/2005/8/layout/vProcess5"/>
    <dgm:cxn modelId="{E3BC1314-A8C7-4167-9BEE-2E96182982EE}" type="presParOf" srcId="{1C14D094-CFEE-45FB-883D-6BB3F3177F5D}" destId="{80122074-1AC4-48B2-93F5-1078530E4681}" srcOrd="3" destOrd="0" presId="urn:microsoft.com/office/officeart/2005/8/layout/vProcess5"/>
    <dgm:cxn modelId="{B2BC970F-8F5B-4DA7-8624-26C26753555A}" type="presParOf" srcId="{1C14D094-CFEE-45FB-883D-6BB3F3177F5D}" destId="{17A3A892-5FF7-44C5-9F46-898F8F4ED1EC}" srcOrd="4" destOrd="0" presId="urn:microsoft.com/office/officeart/2005/8/layout/vProcess5"/>
    <dgm:cxn modelId="{D9B8F5CF-F165-4849-933E-F165DAE3AB12}" type="presParOf" srcId="{1C14D094-CFEE-45FB-883D-6BB3F3177F5D}" destId="{DCAE48D3-A6CC-4A38-91E7-1369D8A19852}" srcOrd="5" destOrd="0" presId="urn:microsoft.com/office/officeart/2005/8/layout/vProcess5"/>
    <dgm:cxn modelId="{A448C7F7-FF22-4829-AB73-24077F0A5D89}" type="presParOf" srcId="{1C14D094-CFEE-45FB-883D-6BB3F3177F5D}" destId="{0A3C5165-855E-4FB9-B466-57285FC96E84}" srcOrd="6" destOrd="0" presId="urn:microsoft.com/office/officeart/2005/8/layout/vProcess5"/>
    <dgm:cxn modelId="{BD3F6E5F-A00F-46F0-B07B-CAE3C3F10F7B}" type="presParOf" srcId="{1C14D094-CFEE-45FB-883D-6BB3F3177F5D}" destId="{53FA6FD9-4787-4725-A6F2-FCEF683DCCF2}" srcOrd="7" destOrd="0" presId="urn:microsoft.com/office/officeart/2005/8/layout/vProcess5"/>
    <dgm:cxn modelId="{D21CEBD9-1BD4-481F-ADF7-9636E2394692}" type="presParOf" srcId="{1C14D094-CFEE-45FB-883D-6BB3F3177F5D}" destId="{BA6BC752-F434-46CC-8DEC-2BE9359E7078}" srcOrd="8" destOrd="0" presId="urn:microsoft.com/office/officeart/2005/8/layout/vProcess5"/>
    <dgm:cxn modelId="{97E3F049-B027-4EE1-BFB7-A697611537C7}" type="presParOf" srcId="{1C14D094-CFEE-45FB-883D-6BB3F3177F5D}" destId="{06FA6B51-575A-4126-91D1-60E450C61BF7}" srcOrd="9" destOrd="0" presId="urn:microsoft.com/office/officeart/2005/8/layout/vProcess5"/>
    <dgm:cxn modelId="{9B6E4474-9495-4F80-96DB-86FB20A6F939}" type="presParOf" srcId="{1C14D094-CFEE-45FB-883D-6BB3F3177F5D}" destId="{87B2EA61-05E4-44A4-8147-5B22114C9331}" srcOrd="10" destOrd="0" presId="urn:microsoft.com/office/officeart/2005/8/layout/vProcess5"/>
    <dgm:cxn modelId="{C7AD0919-F97F-455E-8F8A-733E0451B09E}" type="presParOf" srcId="{1C14D094-CFEE-45FB-883D-6BB3F3177F5D}" destId="{C59BC31D-275B-4590-91C6-BC3765E8B0C1}" srcOrd="11" destOrd="0" presId="urn:microsoft.com/office/officeart/2005/8/layout/vProcess5"/>
    <dgm:cxn modelId="{340E0071-32E8-44AA-AC28-B15C0C7B456A}" type="presParOf" srcId="{1C14D094-CFEE-45FB-883D-6BB3F3177F5D}" destId="{360FDA8B-84F7-43AC-B040-C161F1DC9F77}" srcOrd="12" destOrd="0" presId="urn:microsoft.com/office/officeart/2005/8/layout/vProcess5"/>
    <dgm:cxn modelId="{957800D3-3137-4324-AE35-D40462790CC8}" type="presParOf" srcId="{1C14D094-CFEE-45FB-883D-6BB3F3177F5D}" destId="{7D9DA7CE-4AA2-4346-A22A-73E8280AAAB3}" srcOrd="13" destOrd="0" presId="urn:microsoft.com/office/officeart/2005/8/layout/vProcess5"/>
    <dgm:cxn modelId="{372B64F7-EFA9-4A24-BFA3-7B398D7B706E}" type="presParOf" srcId="{1C14D094-CFEE-45FB-883D-6BB3F3177F5D}" destId="{7936AE5C-9D25-4025-8613-3AE0BAB240EA}" srcOrd="14" destOrd="0" presId="urn:microsoft.com/office/officeart/2005/8/layout/v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CF02D33-F1C5-4262-A611-DE6D90F5A1EE}" type="doc">
      <dgm:prSet loTypeId="urn:microsoft.com/office/officeart/2008/layout/LinedList" loCatId="list" qsTypeId="urn:microsoft.com/office/officeart/2005/8/quickstyle/3d5" qsCatId="3D" csTypeId="urn:microsoft.com/office/officeart/2005/8/colors/accent1_2" csCatId="accent1"/>
      <dgm:spPr/>
      <dgm:t>
        <a:bodyPr/>
        <a:lstStyle/>
        <a:p>
          <a:endParaRPr lang="fi-FI"/>
        </a:p>
      </dgm:t>
    </dgm:pt>
    <dgm:pt modelId="{EDBF5E7A-A6C6-4F07-AAE0-D7E9677B5B12}">
      <dgm:prSet/>
      <dgm:spPr/>
      <dgm:t>
        <a:bodyPr/>
        <a:lstStyle/>
        <a:p>
          <a:r>
            <a:rPr lang="fi-FI" b="1" i="0" baseline="0"/>
            <a:t>ESG: (environment</a:t>
          </a:r>
          <a:r>
            <a:rPr lang="fi-FI" b="1"/>
            <a:t>al, societal, governance): yhteiskuntavastuu läpäisee myös yleisen rahoitusmarkkinasääntelyn. Esimerkkejä: </a:t>
          </a:r>
          <a:endParaRPr lang="fi-FI"/>
        </a:p>
      </dgm:t>
    </dgm:pt>
    <dgm:pt modelId="{0E4131F3-ADAA-44F7-AD52-206701AA8F05}" type="parTrans" cxnId="{6CFA01CA-1A7A-4F61-8A96-4F05F1CF9A36}">
      <dgm:prSet/>
      <dgm:spPr/>
      <dgm:t>
        <a:bodyPr/>
        <a:lstStyle/>
        <a:p>
          <a:endParaRPr lang="fi-FI"/>
        </a:p>
      </dgm:t>
    </dgm:pt>
    <dgm:pt modelId="{01DC5070-FCE9-4960-8734-5A16F379D503}" type="sibTrans" cxnId="{6CFA01CA-1A7A-4F61-8A96-4F05F1CF9A36}">
      <dgm:prSet/>
      <dgm:spPr/>
      <dgm:t>
        <a:bodyPr/>
        <a:lstStyle/>
        <a:p>
          <a:endParaRPr lang="fi-FI"/>
        </a:p>
      </dgm:t>
    </dgm:pt>
    <dgm:pt modelId="{AABB95E8-296A-41C9-B585-4D18BB9E85D0}">
      <dgm:prSet/>
      <dgm:spPr/>
      <dgm:t>
        <a:bodyPr/>
        <a:lstStyle/>
        <a:p>
          <a:r>
            <a:rPr lang="fi-FI"/>
            <a:t>MAR 2 luku: sisäpiirintieto; </a:t>
          </a:r>
          <a:r>
            <a:rPr lang="fi-FI" b="1" i="0" baseline="0"/>
            <a:t>7 art. 1c: päästöoikeuksien tai niihin perustuvien huutokauppatuotteiden osalta luonteeltaan täsmällistä ja julkistamatonta tietoa, joka liittyy suoraan tai välillisesti yhteen tai useampaan tällaiseen välineeseen ja jolla, jos se julkistettaisiin, todennäköisesti olisi huomattava vaikutus tällaisten välineiden tai niihin liittyvien rahoitusjohdannaisten hintoihin;</a:t>
          </a:r>
          <a:endParaRPr lang="fi-FI"/>
        </a:p>
      </dgm:t>
    </dgm:pt>
    <dgm:pt modelId="{A50AA659-C042-4A49-AEB9-BFF2FC82EAC8}" type="parTrans" cxnId="{09E10D5D-7040-4C96-A16A-6615CF439C43}">
      <dgm:prSet/>
      <dgm:spPr/>
      <dgm:t>
        <a:bodyPr/>
        <a:lstStyle/>
        <a:p>
          <a:endParaRPr lang="fi-FI"/>
        </a:p>
      </dgm:t>
    </dgm:pt>
    <dgm:pt modelId="{E4D4BF79-165C-4BB7-B5CA-A22E5EDBDAE7}" type="sibTrans" cxnId="{09E10D5D-7040-4C96-A16A-6615CF439C43}">
      <dgm:prSet/>
      <dgm:spPr/>
      <dgm:t>
        <a:bodyPr/>
        <a:lstStyle/>
        <a:p>
          <a:endParaRPr lang="fi-FI"/>
        </a:p>
      </dgm:t>
    </dgm:pt>
    <dgm:pt modelId="{8B5E2CD4-9EBD-495A-B5EE-06EBAB7678DF}">
      <dgm:prSet/>
      <dgm:spPr/>
      <dgm:t>
        <a:bodyPr/>
        <a:lstStyle/>
        <a:p>
          <a:r>
            <a:rPr lang="fi-FI"/>
            <a:t>17 art.: sisäpiiritiedon julkistaminen: Päästöoikeuksien markkinoilla toimivan markkinaosapuolen on julkistettava tehokkaalla tavalla ja oikea-aikaisesti sisäpiiritieto, joka koskee sen hallussa olevia päästöoikeuksia, jotka liittyvät sen liiketoimintaan. Laitosten osalta julkistettavia tietoja ovat laitosten kapasiteetin ja käyttöasteen kannalta merkitykselliset tiedot, mukaan lukien tiedot laitosten suunnitellusta tai ennakoimattomasta olemisesta poissa käytöstä. </a:t>
          </a:r>
        </a:p>
      </dgm:t>
    </dgm:pt>
    <dgm:pt modelId="{2DCD62B1-C63B-4FB7-894B-AFFDBB63E4C9}" type="parTrans" cxnId="{3341E08C-AA0D-4F35-A170-71280CAF9548}">
      <dgm:prSet/>
      <dgm:spPr/>
      <dgm:t>
        <a:bodyPr/>
        <a:lstStyle/>
        <a:p>
          <a:endParaRPr lang="fi-FI"/>
        </a:p>
      </dgm:t>
    </dgm:pt>
    <dgm:pt modelId="{22412CE9-9021-40C1-85D2-A4D5EE29F9AA}" type="sibTrans" cxnId="{3341E08C-AA0D-4F35-A170-71280CAF9548}">
      <dgm:prSet/>
      <dgm:spPr/>
      <dgm:t>
        <a:bodyPr/>
        <a:lstStyle/>
        <a:p>
          <a:endParaRPr lang="fi-FI"/>
        </a:p>
      </dgm:t>
    </dgm:pt>
    <dgm:pt modelId="{44394C34-82D6-48E8-ADD9-E4CCF8531FC9}">
      <dgm:prSet/>
      <dgm:spPr/>
      <dgm:t>
        <a:bodyPr/>
        <a:lstStyle/>
        <a:p>
          <a:r>
            <a:rPr lang="fi-FI"/>
            <a:t>Ensimmäistä alakohtaa ei sovelleta päästöoikeuksien markkinoilla toimivaan markkinaosapuoleen, jos sen omistuksessa, määräysvallassa tai vastuulla olevien laitosten tai ilmailutoimintojen päästöt eivät edellisenä vuonna ylittäneet hiilidioksidiekvivalentin alarajaa ja, jos ne harjoittavat polttotoimintoja, niiden lämmöntuotto ei ylittänyt alarajaa. </a:t>
          </a:r>
        </a:p>
      </dgm:t>
    </dgm:pt>
    <dgm:pt modelId="{80CC8F69-74EC-4301-ACDE-B9435AD1A401}" type="parTrans" cxnId="{0081FB22-FEA1-4261-9B01-553CCE1A387E}">
      <dgm:prSet/>
      <dgm:spPr/>
      <dgm:t>
        <a:bodyPr/>
        <a:lstStyle/>
        <a:p>
          <a:endParaRPr lang="fi-FI"/>
        </a:p>
      </dgm:t>
    </dgm:pt>
    <dgm:pt modelId="{6B0D2E41-960E-42AC-87AC-4CDB8C2FB5F1}" type="sibTrans" cxnId="{0081FB22-FEA1-4261-9B01-553CCE1A387E}">
      <dgm:prSet/>
      <dgm:spPr/>
      <dgm:t>
        <a:bodyPr/>
        <a:lstStyle/>
        <a:p>
          <a:endParaRPr lang="fi-FI"/>
        </a:p>
      </dgm:t>
    </dgm:pt>
    <dgm:pt modelId="{84C12B35-396C-431D-99C1-352314CD78D5}">
      <dgm:prSet/>
      <dgm:spPr/>
      <dgm:t>
        <a:bodyPr/>
        <a:lstStyle/>
        <a:p>
          <a:r>
            <a:rPr lang="fi-FI"/>
            <a:t>KRL 1:2 11 k. : </a:t>
          </a:r>
          <a:r>
            <a:rPr lang="fi-FI" i="1"/>
            <a:t>organisoidulla kaupankäyntijärjestelmällä</a:t>
          </a:r>
          <a:r>
            <a:rPr lang="fi-FI"/>
            <a:t> tarkoitetaan organisoidun kaupankäynnin järjestäjän tai sitä muussa ETA-valtiossa vastaavan kaupankäynnin järjestäjän ylläpitämää muuta kuin 5, 8 tai 9 kohdassa tarkoitettua monenkeskistä järjestelmää, jossa kaupankäynnin kohteena saa olla vain joukkovelkakirjoja, strukturoituja rahoitustuotteita, päästöoikeuksia tai johdannaissopimuksia;</a:t>
          </a:r>
        </a:p>
      </dgm:t>
    </dgm:pt>
    <dgm:pt modelId="{A70E89FA-1B1C-4FF5-AAF9-E29ACAB52856}" type="parTrans" cxnId="{D8D1C490-D504-4F60-AAFB-36685C5AA17E}">
      <dgm:prSet/>
      <dgm:spPr/>
      <dgm:t>
        <a:bodyPr/>
        <a:lstStyle/>
        <a:p>
          <a:endParaRPr lang="fi-FI"/>
        </a:p>
      </dgm:t>
    </dgm:pt>
    <dgm:pt modelId="{3DE412E5-EBD5-44A3-9E8F-B9DBF601A1B5}" type="sibTrans" cxnId="{D8D1C490-D504-4F60-AAFB-36685C5AA17E}">
      <dgm:prSet/>
      <dgm:spPr/>
      <dgm:t>
        <a:bodyPr/>
        <a:lstStyle/>
        <a:p>
          <a:endParaRPr lang="fi-FI"/>
        </a:p>
      </dgm:t>
    </dgm:pt>
    <dgm:pt modelId="{D3EAE86B-2E10-4270-AA76-91FBB0B172B3}" type="pres">
      <dgm:prSet presAssocID="{ACF02D33-F1C5-4262-A611-DE6D90F5A1EE}" presName="vert0" presStyleCnt="0">
        <dgm:presLayoutVars>
          <dgm:dir/>
          <dgm:animOne val="branch"/>
          <dgm:animLvl val="lvl"/>
        </dgm:presLayoutVars>
      </dgm:prSet>
      <dgm:spPr/>
    </dgm:pt>
    <dgm:pt modelId="{40D5653D-3C98-48B3-B6BD-ADE0E84FC612}" type="pres">
      <dgm:prSet presAssocID="{EDBF5E7A-A6C6-4F07-AAE0-D7E9677B5B12}" presName="thickLine" presStyleLbl="alignNode1" presStyleIdx="0" presStyleCnt="1"/>
      <dgm:spPr/>
    </dgm:pt>
    <dgm:pt modelId="{1132B1C9-0412-4551-9C84-74530B1AF1F2}" type="pres">
      <dgm:prSet presAssocID="{EDBF5E7A-A6C6-4F07-AAE0-D7E9677B5B12}" presName="horz1" presStyleCnt="0"/>
      <dgm:spPr/>
    </dgm:pt>
    <dgm:pt modelId="{AB29B13C-998B-4C67-A516-209B1A5BCB76}" type="pres">
      <dgm:prSet presAssocID="{EDBF5E7A-A6C6-4F07-AAE0-D7E9677B5B12}" presName="tx1" presStyleLbl="revTx" presStyleIdx="0" presStyleCnt="5"/>
      <dgm:spPr/>
    </dgm:pt>
    <dgm:pt modelId="{6E0DD063-4D50-4BA3-A0DE-9242DF7EAD44}" type="pres">
      <dgm:prSet presAssocID="{EDBF5E7A-A6C6-4F07-AAE0-D7E9677B5B12}" presName="vert1" presStyleCnt="0"/>
      <dgm:spPr/>
    </dgm:pt>
    <dgm:pt modelId="{1B982EAF-0D98-4B8C-A1BE-1FCE1BE3A316}" type="pres">
      <dgm:prSet presAssocID="{AABB95E8-296A-41C9-B585-4D18BB9E85D0}" presName="vertSpace2a" presStyleCnt="0"/>
      <dgm:spPr/>
    </dgm:pt>
    <dgm:pt modelId="{C4AA2801-C41E-4300-8BA6-36D4A5A5CA9F}" type="pres">
      <dgm:prSet presAssocID="{AABB95E8-296A-41C9-B585-4D18BB9E85D0}" presName="horz2" presStyleCnt="0"/>
      <dgm:spPr/>
    </dgm:pt>
    <dgm:pt modelId="{CE954E08-217B-4EA4-89EB-08DA9C885D5F}" type="pres">
      <dgm:prSet presAssocID="{AABB95E8-296A-41C9-B585-4D18BB9E85D0}" presName="horzSpace2" presStyleCnt="0"/>
      <dgm:spPr/>
    </dgm:pt>
    <dgm:pt modelId="{C59003D0-5D67-4C21-A4F4-32EDE13B1611}" type="pres">
      <dgm:prSet presAssocID="{AABB95E8-296A-41C9-B585-4D18BB9E85D0}" presName="tx2" presStyleLbl="revTx" presStyleIdx="1" presStyleCnt="5"/>
      <dgm:spPr/>
    </dgm:pt>
    <dgm:pt modelId="{843D6166-0F82-43CD-B73F-3C3D4FBE9609}" type="pres">
      <dgm:prSet presAssocID="{AABB95E8-296A-41C9-B585-4D18BB9E85D0}" presName="vert2" presStyleCnt="0"/>
      <dgm:spPr/>
    </dgm:pt>
    <dgm:pt modelId="{AD763E7E-DC10-4827-B6EF-7C11F8C5EA3B}" type="pres">
      <dgm:prSet presAssocID="{AABB95E8-296A-41C9-B585-4D18BB9E85D0}" presName="thinLine2b" presStyleLbl="callout" presStyleIdx="0" presStyleCnt="4"/>
      <dgm:spPr/>
    </dgm:pt>
    <dgm:pt modelId="{6675BE98-8DB7-4E86-8FF4-2A4A3CC58998}" type="pres">
      <dgm:prSet presAssocID="{AABB95E8-296A-41C9-B585-4D18BB9E85D0}" presName="vertSpace2b" presStyleCnt="0"/>
      <dgm:spPr/>
    </dgm:pt>
    <dgm:pt modelId="{91A3BC4E-9C0C-4C8F-B72A-82D93BE6AFC6}" type="pres">
      <dgm:prSet presAssocID="{8B5E2CD4-9EBD-495A-B5EE-06EBAB7678DF}" presName="horz2" presStyleCnt="0"/>
      <dgm:spPr/>
    </dgm:pt>
    <dgm:pt modelId="{9489507C-746A-4CE6-A679-5C6B88335BEE}" type="pres">
      <dgm:prSet presAssocID="{8B5E2CD4-9EBD-495A-B5EE-06EBAB7678DF}" presName="horzSpace2" presStyleCnt="0"/>
      <dgm:spPr/>
    </dgm:pt>
    <dgm:pt modelId="{713EBAE2-BD82-4B74-BFFF-4CCE5F26DBFC}" type="pres">
      <dgm:prSet presAssocID="{8B5E2CD4-9EBD-495A-B5EE-06EBAB7678DF}" presName="tx2" presStyleLbl="revTx" presStyleIdx="2" presStyleCnt="5"/>
      <dgm:spPr/>
    </dgm:pt>
    <dgm:pt modelId="{15E8BD02-BECE-45C4-93B1-884BE8065079}" type="pres">
      <dgm:prSet presAssocID="{8B5E2CD4-9EBD-495A-B5EE-06EBAB7678DF}" presName="vert2" presStyleCnt="0"/>
      <dgm:spPr/>
    </dgm:pt>
    <dgm:pt modelId="{913ECF4D-2E34-4E5A-9C5B-F2EE4FF21776}" type="pres">
      <dgm:prSet presAssocID="{8B5E2CD4-9EBD-495A-B5EE-06EBAB7678DF}" presName="thinLine2b" presStyleLbl="callout" presStyleIdx="1" presStyleCnt="4"/>
      <dgm:spPr/>
    </dgm:pt>
    <dgm:pt modelId="{CD0AB000-3770-4106-B8A5-3771BDDAD343}" type="pres">
      <dgm:prSet presAssocID="{8B5E2CD4-9EBD-495A-B5EE-06EBAB7678DF}" presName="vertSpace2b" presStyleCnt="0"/>
      <dgm:spPr/>
    </dgm:pt>
    <dgm:pt modelId="{A9A85F44-B858-4C7A-816B-C33FB143A1FE}" type="pres">
      <dgm:prSet presAssocID="{44394C34-82D6-48E8-ADD9-E4CCF8531FC9}" presName="horz2" presStyleCnt="0"/>
      <dgm:spPr/>
    </dgm:pt>
    <dgm:pt modelId="{CF1C8A56-B788-42C4-8664-C4C8D8437D48}" type="pres">
      <dgm:prSet presAssocID="{44394C34-82D6-48E8-ADD9-E4CCF8531FC9}" presName="horzSpace2" presStyleCnt="0"/>
      <dgm:spPr/>
    </dgm:pt>
    <dgm:pt modelId="{F75B9F17-065A-4BEE-917C-792265C1C8C6}" type="pres">
      <dgm:prSet presAssocID="{44394C34-82D6-48E8-ADD9-E4CCF8531FC9}" presName="tx2" presStyleLbl="revTx" presStyleIdx="3" presStyleCnt="5"/>
      <dgm:spPr/>
    </dgm:pt>
    <dgm:pt modelId="{241ACEA8-666F-4033-8DE0-DAE77D7874F3}" type="pres">
      <dgm:prSet presAssocID="{44394C34-82D6-48E8-ADD9-E4CCF8531FC9}" presName="vert2" presStyleCnt="0"/>
      <dgm:spPr/>
    </dgm:pt>
    <dgm:pt modelId="{BA46D2FE-FD5F-445A-9751-35D7CE33E90D}" type="pres">
      <dgm:prSet presAssocID="{44394C34-82D6-48E8-ADD9-E4CCF8531FC9}" presName="thinLine2b" presStyleLbl="callout" presStyleIdx="2" presStyleCnt="4"/>
      <dgm:spPr/>
    </dgm:pt>
    <dgm:pt modelId="{C41410E0-4D58-4955-8672-776C732F06D5}" type="pres">
      <dgm:prSet presAssocID="{44394C34-82D6-48E8-ADD9-E4CCF8531FC9}" presName="vertSpace2b" presStyleCnt="0"/>
      <dgm:spPr/>
    </dgm:pt>
    <dgm:pt modelId="{E7879B0A-62A5-4B58-A491-4736E421C20B}" type="pres">
      <dgm:prSet presAssocID="{84C12B35-396C-431D-99C1-352314CD78D5}" presName="horz2" presStyleCnt="0"/>
      <dgm:spPr/>
    </dgm:pt>
    <dgm:pt modelId="{8AD9375E-BA8C-4B34-A8D7-DE5A0F30B4CA}" type="pres">
      <dgm:prSet presAssocID="{84C12B35-396C-431D-99C1-352314CD78D5}" presName="horzSpace2" presStyleCnt="0"/>
      <dgm:spPr/>
    </dgm:pt>
    <dgm:pt modelId="{B0A26D4E-CA93-4EA0-9419-A91F30155D00}" type="pres">
      <dgm:prSet presAssocID="{84C12B35-396C-431D-99C1-352314CD78D5}" presName="tx2" presStyleLbl="revTx" presStyleIdx="4" presStyleCnt="5"/>
      <dgm:spPr/>
    </dgm:pt>
    <dgm:pt modelId="{D2A180F1-28FE-4ABB-9D7E-F62DB37A3588}" type="pres">
      <dgm:prSet presAssocID="{84C12B35-396C-431D-99C1-352314CD78D5}" presName="vert2" presStyleCnt="0"/>
      <dgm:spPr/>
    </dgm:pt>
    <dgm:pt modelId="{FD00CCD5-1082-4D3E-A07E-3BA6D68E3D04}" type="pres">
      <dgm:prSet presAssocID="{84C12B35-396C-431D-99C1-352314CD78D5}" presName="thinLine2b" presStyleLbl="callout" presStyleIdx="3" presStyleCnt="4"/>
      <dgm:spPr/>
    </dgm:pt>
    <dgm:pt modelId="{EFA08570-4D3F-4836-8484-0633F3E61C52}" type="pres">
      <dgm:prSet presAssocID="{84C12B35-396C-431D-99C1-352314CD78D5}" presName="vertSpace2b" presStyleCnt="0"/>
      <dgm:spPr/>
    </dgm:pt>
  </dgm:ptLst>
  <dgm:cxnLst>
    <dgm:cxn modelId="{43726601-6A17-4AE5-8100-AB12298C4FE0}" type="presOf" srcId="{EDBF5E7A-A6C6-4F07-AAE0-D7E9677B5B12}" destId="{AB29B13C-998B-4C67-A516-209B1A5BCB76}" srcOrd="0" destOrd="0" presId="urn:microsoft.com/office/officeart/2008/layout/LinedList"/>
    <dgm:cxn modelId="{E71B7806-347E-426B-974F-8ED2D03CBE89}" type="presOf" srcId="{84C12B35-396C-431D-99C1-352314CD78D5}" destId="{B0A26D4E-CA93-4EA0-9419-A91F30155D00}" srcOrd="0" destOrd="0" presId="urn:microsoft.com/office/officeart/2008/layout/LinedList"/>
    <dgm:cxn modelId="{D70C6E0B-2463-48AA-87F2-3873C868374F}" type="presOf" srcId="{ACF02D33-F1C5-4262-A611-DE6D90F5A1EE}" destId="{D3EAE86B-2E10-4270-AA76-91FBB0B172B3}" srcOrd="0" destOrd="0" presId="urn:microsoft.com/office/officeart/2008/layout/LinedList"/>
    <dgm:cxn modelId="{0081FB22-FEA1-4261-9B01-553CCE1A387E}" srcId="{EDBF5E7A-A6C6-4F07-AAE0-D7E9677B5B12}" destId="{44394C34-82D6-48E8-ADD9-E4CCF8531FC9}" srcOrd="2" destOrd="0" parTransId="{80CC8F69-74EC-4301-ACDE-B9435AD1A401}" sibTransId="{6B0D2E41-960E-42AC-87AC-4CDB8C2FB5F1}"/>
    <dgm:cxn modelId="{DF330E33-8110-4A33-B689-546344F03A15}" type="presOf" srcId="{8B5E2CD4-9EBD-495A-B5EE-06EBAB7678DF}" destId="{713EBAE2-BD82-4B74-BFFF-4CCE5F26DBFC}" srcOrd="0" destOrd="0" presId="urn:microsoft.com/office/officeart/2008/layout/LinedList"/>
    <dgm:cxn modelId="{09E10D5D-7040-4C96-A16A-6615CF439C43}" srcId="{EDBF5E7A-A6C6-4F07-AAE0-D7E9677B5B12}" destId="{AABB95E8-296A-41C9-B585-4D18BB9E85D0}" srcOrd="0" destOrd="0" parTransId="{A50AA659-C042-4A49-AEB9-BFF2FC82EAC8}" sibTransId="{E4D4BF79-165C-4BB7-B5CA-A22E5EDBDAE7}"/>
    <dgm:cxn modelId="{D50C754A-AE79-4D72-81F7-F1394DCF0B30}" type="presOf" srcId="{44394C34-82D6-48E8-ADD9-E4CCF8531FC9}" destId="{F75B9F17-065A-4BEE-917C-792265C1C8C6}" srcOrd="0" destOrd="0" presId="urn:microsoft.com/office/officeart/2008/layout/LinedList"/>
    <dgm:cxn modelId="{3341E08C-AA0D-4F35-A170-71280CAF9548}" srcId="{EDBF5E7A-A6C6-4F07-AAE0-D7E9677B5B12}" destId="{8B5E2CD4-9EBD-495A-B5EE-06EBAB7678DF}" srcOrd="1" destOrd="0" parTransId="{2DCD62B1-C63B-4FB7-894B-AFFDBB63E4C9}" sibTransId="{22412CE9-9021-40C1-85D2-A4D5EE29F9AA}"/>
    <dgm:cxn modelId="{D8D1C490-D504-4F60-AAFB-36685C5AA17E}" srcId="{EDBF5E7A-A6C6-4F07-AAE0-D7E9677B5B12}" destId="{84C12B35-396C-431D-99C1-352314CD78D5}" srcOrd="3" destOrd="0" parTransId="{A70E89FA-1B1C-4FF5-AAF9-E29ACAB52856}" sibTransId="{3DE412E5-EBD5-44A3-9E8F-B9DBF601A1B5}"/>
    <dgm:cxn modelId="{9131DFC1-7C8B-4E69-9128-198CB7CF65F1}" type="presOf" srcId="{AABB95E8-296A-41C9-B585-4D18BB9E85D0}" destId="{C59003D0-5D67-4C21-A4F4-32EDE13B1611}" srcOrd="0" destOrd="0" presId="urn:microsoft.com/office/officeart/2008/layout/LinedList"/>
    <dgm:cxn modelId="{6CFA01CA-1A7A-4F61-8A96-4F05F1CF9A36}" srcId="{ACF02D33-F1C5-4262-A611-DE6D90F5A1EE}" destId="{EDBF5E7A-A6C6-4F07-AAE0-D7E9677B5B12}" srcOrd="0" destOrd="0" parTransId="{0E4131F3-ADAA-44F7-AD52-206701AA8F05}" sibTransId="{01DC5070-FCE9-4960-8734-5A16F379D503}"/>
    <dgm:cxn modelId="{5BDC8BC1-1577-46EA-AE27-ADB91F2BB440}" type="presParOf" srcId="{D3EAE86B-2E10-4270-AA76-91FBB0B172B3}" destId="{40D5653D-3C98-48B3-B6BD-ADE0E84FC612}" srcOrd="0" destOrd="0" presId="urn:microsoft.com/office/officeart/2008/layout/LinedList"/>
    <dgm:cxn modelId="{308E5A50-E137-4BD3-99F4-0B6AF25E80CD}" type="presParOf" srcId="{D3EAE86B-2E10-4270-AA76-91FBB0B172B3}" destId="{1132B1C9-0412-4551-9C84-74530B1AF1F2}" srcOrd="1" destOrd="0" presId="urn:microsoft.com/office/officeart/2008/layout/LinedList"/>
    <dgm:cxn modelId="{278F2B86-F51B-4C5B-9509-10C96B8BA5BC}" type="presParOf" srcId="{1132B1C9-0412-4551-9C84-74530B1AF1F2}" destId="{AB29B13C-998B-4C67-A516-209B1A5BCB76}" srcOrd="0" destOrd="0" presId="urn:microsoft.com/office/officeart/2008/layout/LinedList"/>
    <dgm:cxn modelId="{FA689A4C-0950-443E-9BA1-9E8CCD5CB4C8}" type="presParOf" srcId="{1132B1C9-0412-4551-9C84-74530B1AF1F2}" destId="{6E0DD063-4D50-4BA3-A0DE-9242DF7EAD44}" srcOrd="1" destOrd="0" presId="urn:microsoft.com/office/officeart/2008/layout/LinedList"/>
    <dgm:cxn modelId="{69050508-A933-4960-999A-09973A44A7EF}" type="presParOf" srcId="{6E0DD063-4D50-4BA3-A0DE-9242DF7EAD44}" destId="{1B982EAF-0D98-4B8C-A1BE-1FCE1BE3A316}" srcOrd="0" destOrd="0" presId="urn:microsoft.com/office/officeart/2008/layout/LinedList"/>
    <dgm:cxn modelId="{7EB33A60-BCFE-4AFA-A2F6-3E525340ACC3}" type="presParOf" srcId="{6E0DD063-4D50-4BA3-A0DE-9242DF7EAD44}" destId="{C4AA2801-C41E-4300-8BA6-36D4A5A5CA9F}" srcOrd="1" destOrd="0" presId="urn:microsoft.com/office/officeart/2008/layout/LinedList"/>
    <dgm:cxn modelId="{08408EE1-B116-4D2E-81F9-F668892099D5}" type="presParOf" srcId="{C4AA2801-C41E-4300-8BA6-36D4A5A5CA9F}" destId="{CE954E08-217B-4EA4-89EB-08DA9C885D5F}" srcOrd="0" destOrd="0" presId="urn:microsoft.com/office/officeart/2008/layout/LinedList"/>
    <dgm:cxn modelId="{09730595-ED84-45B2-985F-A1E6A55EC10C}" type="presParOf" srcId="{C4AA2801-C41E-4300-8BA6-36D4A5A5CA9F}" destId="{C59003D0-5D67-4C21-A4F4-32EDE13B1611}" srcOrd="1" destOrd="0" presId="urn:microsoft.com/office/officeart/2008/layout/LinedList"/>
    <dgm:cxn modelId="{0919A510-1803-4788-A823-AEE686853021}" type="presParOf" srcId="{C4AA2801-C41E-4300-8BA6-36D4A5A5CA9F}" destId="{843D6166-0F82-43CD-B73F-3C3D4FBE9609}" srcOrd="2" destOrd="0" presId="urn:microsoft.com/office/officeart/2008/layout/LinedList"/>
    <dgm:cxn modelId="{3AD1A4D6-C125-44B5-9FDE-B2433E07094B}" type="presParOf" srcId="{6E0DD063-4D50-4BA3-A0DE-9242DF7EAD44}" destId="{AD763E7E-DC10-4827-B6EF-7C11F8C5EA3B}" srcOrd="2" destOrd="0" presId="urn:microsoft.com/office/officeart/2008/layout/LinedList"/>
    <dgm:cxn modelId="{6843EAD6-EC7A-459D-A9EC-6E75C39AEB82}" type="presParOf" srcId="{6E0DD063-4D50-4BA3-A0DE-9242DF7EAD44}" destId="{6675BE98-8DB7-4E86-8FF4-2A4A3CC58998}" srcOrd="3" destOrd="0" presId="urn:microsoft.com/office/officeart/2008/layout/LinedList"/>
    <dgm:cxn modelId="{0823F13B-C2F7-4700-A201-C9AF03C0EB26}" type="presParOf" srcId="{6E0DD063-4D50-4BA3-A0DE-9242DF7EAD44}" destId="{91A3BC4E-9C0C-4C8F-B72A-82D93BE6AFC6}" srcOrd="4" destOrd="0" presId="urn:microsoft.com/office/officeart/2008/layout/LinedList"/>
    <dgm:cxn modelId="{4434F19F-3BE5-4B09-AF5B-05D0F9D44C08}" type="presParOf" srcId="{91A3BC4E-9C0C-4C8F-B72A-82D93BE6AFC6}" destId="{9489507C-746A-4CE6-A679-5C6B88335BEE}" srcOrd="0" destOrd="0" presId="urn:microsoft.com/office/officeart/2008/layout/LinedList"/>
    <dgm:cxn modelId="{DBB8285A-AAD9-4C21-BDC7-B24376411148}" type="presParOf" srcId="{91A3BC4E-9C0C-4C8F-B72A-82D93BE6AFC6}" destId="{713EBAE2-BD82-4B74-BFFF-4CCE5F26DBFC}" srcOrd="1" destOrd="0" presId="urn:microsoft.com/office/officeart/2008/layout/LinedList"/>
    <dgm:cxn modelId="{BB901948-A8C7-4C0F-BE87-46DE88ADFBD6}" type="presParOf" srcId="{91A3BC4E-9C0C-4C8F-B72A-82D93BE6AFC6}" destId="{15E8BD02-BECE-45C4-93B1-884BE8065079}" srcOrd="2" destOrd="0" presId="urn:microsoft.com/office/officeart/2008/layout/LinedList"/>
    <dgm:cxn modelId="{62AD7809-4A98-41A2-9D92-6A9F2EE91380}" type="presParOf" srcId="{6E0DD063-4D50-4BA3-A0DE-9242DF7EAD44}" destId="{913ECF4D-2E34-4E5A-9C5B-F2EE4FF21776}" srcOrd="5" destOrd="0" presId="urn:microsoft.com/office/officeart/2008/layout/LinedList"/>
    <dgm:cxn modelId="{456F288C-A368-454F-8A82-B3CDD3BB24E8}" type="presParOf" srcId="{6E0DD063-4D50-4BA3-A0DE-9242DF7EAD44}" destId="{CD0AB000-3770-4106-B8A5-3771BDDAD343}" srcOrd="6" destOrd="0" presId="urn:microsoft.com/office/officeart/2008/layout/LinedList"/>
    <dgm:cxn modelId="{4BB64C11-3E44-403E-B984-67813D5F54AA}" type="presParOf" srcId="{6E0DD063-4D50-4BA3-A0DE-9242DF7EAD44}" destId="{A9A85F44-B858-4C7A-816B-C33FB143A1FE}" srcOrd="7" destOrd="0" presId="urn:microsoft.com/office/officeart/2008/layout/LinedList"/>
    <dgm:cxn modelId="{8A9D9015-1094-4B41-ACE9-C4C78D808BD4}" type="presParOf" srcId="{A9A85F44-B858-4C7A-816B-C33FB143A1FE}" destId="{CF1C8A56-B788-42C4-8664-C4C8D8437D48}" srcOrd="0" destOrd="0" presId="urn:microsoft.com/office/officeart/2008/layout/LinedList"/>
    <dgm:cxn modelId="{838420A8-977D-482D-BC72-83806C65A208}" type="presParOf" srcId="{A9A85F44-B858-4C7A-816B-C33FB143A1FE}" destId="{F75B9F17-065A-4BEE-917C-792265C1C8C6}" srcOrd="1" destOrd="0" presId="urn:microsoft.com/office/officeart/2008/layout/LinedList"/>
    <dgm:cxn modelId="{4F2E01D0-28E0-4779-B24F-4D302DCE7930}" type="presParOf" srcId="{A9A85F44-B858-4C7A-816B-C33FB143A1FE}" destId="{241ACEA8-666F-4033-8DE0-DAE77D7874F3}" srcOrd="2" destOrd="0" presId="urn:microsoft.com/office/officeart/2008/layout/LinedList"/>
    <dgm:cxn modelId="{A50FDCDA-1385-49DC-A958-5070BB78D048}" type="presParOf" srcId="{6E0DD063-4D50-4BA3-A0DE-9242DF7EAD44}" destId="{BA46D2FE-FD5F-445A-9751-35D7CE33E90D}" srcOrd="8" destOrd="0" presId="urn:microsoft.com/office/officeart/2008/layout/LinedList"/>
    <dgm:cxn modelId="{F8B76DFA-6608-4C92-8628-C83D1977A939}" type="presParOf" srcId="{6E0DD063-4D50-4BA3-A0DE-9242DF7EAD44}" destId="{C41410E0-4D58-4955-8672-776C732F06D5}" srcOrd="9" destOrd="0" presId="urn:microsoft.com/office/officeart/2008/layout/LinedList"/>
    <dgm:cxn modelId="{EFE70CAD-6EC7-47AD-8B9B-2CCBCB2EB416}" type="presParOf" srcId="{6E0DD063-4D50-4BA3-A0DE-9242DF7EAD44}" destId="{E7879B0A-62A5-4B58-A491-4736E421C20B}" srcOrd="10" destOrd="0" presId="urn:microsoft.com/office/officeart/2008/layout/LinedList"/>
    <dgm:cxn modelId="{D62B79AF-2B12-4216-882D-13EE3C9E5D04}" type="presParOf" srcId="{E7879B0A-62A5-4B58-A491-4736E421C20B}" destId="{8AD9375E-BA8C-4B34-A8D7-DE5A0F30B4CA}" srcOrd="0" destOrd="0" presId="urn:microsoft.com/office/officeart/2008/layout/LinedList"/>
    <dgm:cxn modelId="{118F70FE-AEDB-4F0A-9B03-F42A480E5DB2}" type="presParOf" srcId="{E7879B0A-62A5-4B58-A491-4736E421C20B}" destId="{B0A26D4E-CA93-4EA0-9419-A91F30155D00}" srcOrd="1" destOrd="0" presId="urn:microsoft.com/office/officeart/2008/layout/LinedList"/>
    <dgm:cxn modelId="{C32C932F-C404-48D8-AF50-374F45719274}" type="presParOf" srcId="{E7879B0A-62A5-4B58-A491-4736E421C20B}" destId="{D2A180F1-28FE-4ABB-9D7E-F62DB37A3588}" srcOrd="2" destOrd="0" presId="urn:microsoft.com/office/officeart/2008/layout/LinedList"/>
    <dgm:cxn modelId="{658DFFCA-A0A9-495C-951D-5E7C6EABFE69}" type="presParOf" srcId="{6E0DD063-4D50-4BA3-A0DE-9242DF7EAD44}" destId="{FD00CCD5-1082-4D3E-A07E-3BA6D68E3D04}" srcOrd="11" destOrd="0" presId="urn:microsoft.com/office/officeart/2008/layout/LinedList"/>
    <dgm:cxn modelId="{68F3E04F-8E7D-4035-96D3-24C038CDF97C}" type="presParOf" srcId="{6E0DD063-4D50-4BA3-A0DE-9242DF7EAD44}" destId="{EFA08570-4D3F-4836-8484-0633F3E61C52}"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6F8CA4F-BEAD-4460-862E-3C6142990EAB}"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fi-FI"/>
        </a:p>
      </dgm:t>
    </dgm:pt>
    <dgm:pt modelId="{B1E8C9B5-1091-4CB4-A107-8DCBE747F686}">
      <dgm:prSet/>
      <dgm:spPr/>
      <dgm:t>
        <a:bodyPr/>
        <a:lstStyle/>
        <a:p>
          <a:r>
            <a:rPr lang="fi-FI" b="1"/>
            <a:t>MVA:ta ei sovelleta </a:t>
          </a:r>
          <a:endParaRPr lang="fi-FI"/>
        </a:p>
      </dgm:t>
    </dgm:pt>
    <dgm:pt modelId="{B3AF96FD-F78D-4456-BBC9-42611B4F6196}" type="parTrans" cxnId="{EF364207-B2CC-4D56-8F3A-BF55AEDF0869}">
      <dgm:prSet/>
      <dgm:spPr/>
      <dgm:t>
        <a:bodyPr/>
        <a:lstStyle/>
        <a:p>
          <a:endParaRPr lang="fi-FI"/>
        </a:p>
      </dgm:t>
    </dgm:pt>
    <dgm:pt modelId="{7B3933B4-3AF6-4253-9350-95100D865E4A}" type="sibTrans" cxnId="{EF364207-B2CC-4D56-8F3A-BF55AEDF0869}">
      <dgm:prSet/>
      <dgm:spPr/>
      <dgm:t>
        <a:bodyPr/>
        <a:lstStyle/>
        <a:p>
          <a:endParaRPr lang="fi-FI"/>
        </a:p>
      </dgm:t>
    </dgm:pt>
    <dgm:pt modelId="{76A916D2-643B-482D-B98E-E70734ED88A8}">
      <dgm:prSet/>
      <dgm:spPr/>
      <dgm:t>
        <a:bodyPr/>
        <a:lstStyle/>
        <a:p>
          <a:r>
            <a:rPr lang="fi-FI"/>
            <a:t>liiketoimiin, toimeksiantoihin eikä toimintaan rahapolitiikan, valuuttakurssipolitiikan tai julkisen velan hoitamista koskevan politiikan toteuttamiseksi, kun näiden liiketoimien, toimeksiantojen tai toiminnan toteuttajana on </a:t>
          </a:r>
        </a:p>
      </dgm:t>
    </dgm:pt>
    <dgm:pt modelId="{92A84DB0-7676-4151-A7A6-4EFA08F7DB51}" type="parTrans" cxnId="{C6D96C1A-29C4-4DD1-AAB6-591D21EFD41D}">
      <dgm:prSet/>
      <dgm:spPr/>
      <dgm:t>
        <a:bodyPr/>
        <a:lstStyle/>
        <a:p>
          <a:endParaRPr lang="fi-FI"/>
        </a:p>
      </dgm:t>
    </dgm:pt>
    <dgm:pt modelId="{601972AC-57F5-4EAF-9A0F-B90752E917DE}" type="sibTrans" cxnId="{C6D96C1A-29C4-4DD1-AAB6-591D21EFD41D}">
      <dgm:prSet/>
      <dgm:spPr/>
      <dgm:t>
        <a:bodyPr/>
        <a:lstStyle/>
        <a:p>
          <a:endParaRPr lang="fi-FI"/>
        </a:p>
      </dgm:t>
    </dgm:pt>
    <dgm:pt modelId="{485771A0-C12C-4C58-A41A-9069221ADEE0}">
      <dgm:prSet/>
      <dgm:spPr/>
      <dgm:t>
        <a:bodyPr/>
        <a:lstStyle/>
        <a:p>
          <a:r>
            <a:rPr lang="fi-FI" i="1"/>
            <a:t>a) jäsenvaltio; </a:t>
          </a:r>
          <a:endParaRPr lang="fi-FI"/>
        </a:p>
      </dgm:t>
    </dgm:pt>
    <dgm:pt modelId="{99A71CAF-EAFE-47D3-AD46-7222253D7414}" type="parTrans" cxnId="{6D074C95-A628-4C83-AF14-2BD43F2C8CB6}">
      <dgm:prSet/>
      <dgm:spPr/>
      <dgm:t>
        <a:bodyPr/>
        <a:lstStyle/>
        <a:p>
          <a:endParaRPr lang="fi-FI"/>
        </a:p>
      </dgm:t>
    </dgm:pt>
    <dgm:pt modelId="{1B5A523B-135D-4D8F-910E-DD5C92B40C9D}" type="sibTrans" cxnId="{6D074C95-A628-4C83-AF14-2BD43F2C8CB6}">
      <dgm:prSet/>
      <dgm:spPr/>
      <dgm:t>
        <a:bodyPr/>
        <a:lstStyle/>
        <a:p>
          <a:endParaRPr lang="fi-FI"/>
        </a:p>
      </dgm:t>
    </dgm:pt>
    <dgm:pt modelId="{8F66BB4A-850C-4457-89D5-CBE172CFDEAA}">
      <dgm:prSet/>
      <dgm:spPr/>
      <dgm:t>
        <a:bodyPr/>
        <a:lstStyle/>
        <a:p>
          <a:r>
            <a:rPr lang="fi-FI" i="1"/>
            <a:t>b) Euroopan keskuspankkijärjestelmän jäsenet; </a:t>
          </a:r>
          <a:endParaRPr lang="fi-FI"/>
        </a:p>
      </dgm:t>
    </dgm:pt>
    <dgm:pt modelId="{5D1FA84C-F066-42EF-AFAE-CC6922DD3CF0}" type="parTrans" cxnId="{127D2637-3EB9-4F30-8DDC-3628377A60ED}">
      <dgm:prSet/>
      <dgm:spPr/>
      <dgm:t>
        <a:bodyPr/>
        <a:lstStyle/>
        <a:p>
          <a:endParaRPr lang="fi-FI"/>
        </a:p>
      </dgm:t>
    </dgm:pt>
    <dgm:pt modelId="{36E0DD24-72F8-43AF-8796-B9A8ED028D77}" type="sibTrans" cxnId="{127D2637-3EB9-4F30-8DDC-3628377A60ED}">
      <dgm:prSet/>
      <dgm:spPr/>
      <dgm:t>
        <a:bodyPr/>
        <a:lstStyle/>
        <a:p>
          <a:endParaRPr lang="fi-FI"/>
        </a:p>
      </dgm:t>
    </dgm:pt>
    <dgm:pt modelId="{099C795D-B6D2-4777-A57F-BCA5868B45C5}">
      <dgm:prSet/>
      <dgm:spPr/>
      <dgm:t>
        <a:bodyPr/>
        <a:lstStyle/>
        <a:p>
          <a:r>
            <a:rPr lang="fi-FI" i="1"/>
            <a:t>c) yhden tai useamman jäsenvaltion ministeriö, virasto tai erillisyhtiö tai sen puolesta toimiva henkilö; </a:t>
          </a:r>
          <a:endParaRPr lang="fi-FI"/>
        </a:p>
      </dgm:t>
    </dgm:pt>
    <dgm:pt modelId="{6D42B6F6-2692-4862-8115-6AD4F204254C}" type="parTrans" cxnId="{2D82DCAB-9198-47B9-9B57-30288C6DF0CC}">
      <dgm:prSet/>
      <dgm:spPr/>
      <dgm:t>
        <a:bodyPr/>
        <a:lstStyle/>
        <a:p>
          <a:endParaRPr lang="fi-FI"/>
        </a:p>
      </dgm:t>
    </dgm:pt>
    <dgm:pt modelId="{C67E08A9-22A4-4ABB-8C5F-674C4AE25BCF}" type="sibTrans" cxnId="{2D82DCAB-9198-47B9-9B57-30288C6DF0CC}">
      <dgm:prSet/>
      <dgm:spPr/>
      <dgm:t>
        <a:bodyPr/>
        <a:lstStyle/>
        <a:p>
          <a:endParaRPr lang="fi-FI"/>
        </a:p>
      </dgm:t>
    </dgm:pt>
    <dgm:pt modelId="{F4C26811-240A-4760-8701-B496730DEEDA}">
      <dgm:prSet/>
      <dgm:spPr/>
      <dgm:t>
        <a:bodyPr/>
        <a:lstStyle/>
        <a:p>
          <a:r>
            <a:rPr lang="fi-FI" i="1"/>
            <a:t>d) jos jäsenvaltio on liittovaltio, jokin liittovaltion jäsenistä. </a:t>
          </a:r>
          <a:endParaRPr lang="fi-FI"/>
        </a:p>
      </dgm:t>
    </dgm:pt>
    <dgm:pt modelId="{0EE003ED-2505-4FE7-8419-3B4936430598}" type="parTrans" cxnId="{BD5FE0A8-185E-45D1-BC56-718CEC090725}">
      <dgm:prSet/>
      <dgm:spPr/>
      <dgm:t>
        <a:bodyPr/>
        <a:lstStyle/>
        <a:p>
          <a:endParaRPr lang="fi-FI"/>
        </a:p>
      </dgm:t>
    </dgm:pt>
    <dgm:pt modelId="{62DEAC73-9D6C-48D3-8891-7AFB530B017E}" type="sibTrans" cxnId="{BD5FE0A8-185E-45D1-BC56-718CEC090725}">
      <dgm:prSet/>
      <dgm:spPr/>
      <dgm:t>
        <a:bodyPr/>
        <a:lstStyle/>
        <a:p>
          <a:endParaRPr lang="fi-FI"/>
        </a:p>
      </dgm:t>
    </dgm:pt>
    <dgm:pt modelId="{BA3AA6C5-A450-48E7-8927-0AA5AB1E872D}">
      <dgm:prSet/>
      <dgm:spPr/>
      <dgm:t>
        <a:bodyPr/>
        <a:lstStyle/>
        <a:p>
          <a:r>
            <a:rPr lang="fi-FI"/>
            <a:t>liiketoimiin, toimeksiantoihin tai toimintaan julkisen velan hoitamista koskevan politiikan toteuttamiseksi, kun niiden toteuttajana on komissio tai mikä tahansa muu virallisesti nimetty elin tai henkilö, joka toimii sen puolesta. </a:t>
          </a:r>
        </a:p>
      </dgm:t>
    </dgm:pt>
    <dgm:pt modelId="{C7A6365F-2D67-4B35-9D64-C652A0C6EEA6}" type="parTrans" cxnId="{D3501691-CB98-4027-A3AB-54C19BA55B54}">
      <dgm:prSet/>
      <dgm:spPr/>
      <dgm:t>
        <a:bodyPr/>
        <a:lstStyle/>
        <a:p>
          <a:endParaRPr lang="fi-FI"/>
        </a:p>
      </dgm:t>
    </dgm:pt>
    <dgm:pt modelId="{909C817B-33F2-4AEC-98CC-35B395270F7A}" type="sibTrans" cxnId="{D3501691-CB98-4027-A3AB-54C19BA55B54}">
      <dgm:prSet/>
      <dgm:spPr/>
      <dgm:t>
        <a:bodyPr/>
        <a:lstStyle/>
        <a:p>
          <a:endParaRPr lang="fi-FI"/>
        </a:p>
      </dgm:t>
    </dgm:pt>
    <dgm:pt modelId="{AB48EC94-81A3-4EB7-9461-76A3C391839D}">
      <dgm:prSet/>
      <dgm:spPr/>
      <dgm:t>
        <a:bodyPr/>
        <a:lstStyle/>
        <a:p>
          <a:r>
            <a:rPr lang="fi-FI"/>
            <a:t>jäsenvaltion, komission tai muun virallisesti nimetyn toimielimen taikka niiden puolesta toimivan henkilön toimiin, jotka liittyvät päästöoikeuksiin ja jotka toteutetaan osana unionin ilmastopolitiikkaa direktiivin </a:t>
          </a:r>
          <a:r>
            <a:rPr lang="fi-FI">
              <a:hlinkClick xmlns:r="http://schemas.openxmlformats.org/officeDocument/2006/relationships" r:id="rId1"/>
            </a:rPr>
            <a:t>2003/87/EY</a:t>
          </a:r>
          <a:r>
            <a:rPr lang="fi-FI"/>
            <a:t> mukaisesti.</a:t>
          </a:r>
        </a:p>
      </dgm:t>
    </dgm:pt>
    <dgm:pt modelId="{B3ACDC83-CAA1-432E-811A-55054D44DD35}" type="parTrans" cxnId="{F28D711A-74F9-4190-A3F1-A93ED3B64509}">
      <dgm:prSet/>
      <dgm:spPr/>
      <dgm:t>
        <a:bodyPr/>
        <a:lstStyle/>
        <a:p>
          <a:endParaRPr lang="fi-FI"/>
        </a:p>
      </dgm:t>
    </dgm:pt>
    <dgm:pt modelId="{E9713F59-CE82-4C26-9D6B-EC77CD40C546}" type="sibTrans" cxnId="{F28D711A-74F9-4190-A3F1-A93ED3B64509}">
      <dgm:prSet/>
      <dgm:spPr/>
      <dgm:t>
        <a:bodyPr/>
        <a:lstStyle/>
        <a:p>
          <a:endParaRPr lang="fi-FI"/>
        </a:p>
      </dgm:t>
    </dgm:pt>
    <dgm:pt modelId="{2CB5678A-AECB-412F-9726-C5A656C9A10D}">
      <dgm:prSet/>
      <dgm:spPr/>
      <dgm:t>
        <a:bodyPr/>
        <a:lstStyle/>
        <a:p>
          <a:r>
            <a:rPr lang="fi-FI"/>
            <a:t>jäsenvaltion, komission tai muun virallisesti nimetyn elimen taikka niiden puolesta toimivan henkilön toimiin, jotka toteutetaan osana unionin yhteistä maatalouspolitiikkaa tai osana unionin yhteistä kalastuspolitiikkaa SEUT:n nojalla hyväksyttyjen säädösten tai tehtyjen kansainvälisten sopimusten mukaisesti. </a:t>
          </a:r>
        </a:p>
      </dgm:t>
    </dgm:pt>
    <dgm:pt modelId="{F4A026FF-0269-4E67-96B1-4F35F07317AF}" type="parTrans" cxnId="{2CFDEB33-E3D8-4E64-8929-642BFD39FB18}">
      <dgm:prSet/>
      <dgm:spPr/>
      <dgm:t>
        <a:bodyPr/>
        <a:lstStyle/>
        <a:p>
          <a:endParaRPr lang="fi-FI"/>
        </a:p>
      </dgm:t>
    </dgm:pt>
    <dgm:pt modelId="{3C0E9FA9-9D48-4AF0-88F9-C26E9D70E1E5}" type="sibTrans" cxnId="{2CFDEB33-E3D8-4E64-8929-642BFD39FB18}">
      <dgm:prSet/>
      <dgm:spPr/>
      <dgm:t>
        <a:bodyPr/>
        <a:lstStyle/>
        <a:p>
          <a:endParaRPr lang="fi-FI"/>
        </a:p>
      </dgm:t>
    </dgm:pt>
    <dgm:pt modelId="{CC0A67E2-15C3-4188-8B56-B12A9034DEF7}" type="pres">
      <dgm:prSet presAssocID="{A6F8CA4F-BEAD-4460-862E-3C6142990EAB}" presName="vert0" presStyleCnt="0">
        <dgm:presLayoutVars>
          <dgm:dir/>
          <dgm:animOne val="branch"/>
          <dgm:animLvl val="lvl"/>
        </dgm:presLayoutVars>
      </dgm:prSet>
      <dgm:spPr/>
    </dgm:pt>
    <dgm:pt modelId="{FAC51BA7-4AD6-4276-B19C-ABDBBED93401}" type="pres">
      <dgm:prSet presAssocID="{B1E8C9B5-1091-4CB4-A107-8DCBE747F686}" presName="thickLine" presStyleLbl="alignNode1" presStyleIdx="0" presStyleCnt="1"/>
      <dgm:spPr/>
    </dgm:pt>
    <dgm:pt modelId="{10DE9728-3E77-4464-8C3E-2766635F5663}" type="pres">
      <dgm:prSet presAssocID="{B1E8C9B5-1091-4CB4-A107-8DCBE747F686}" presName="horz1" presStyleCnt="0"/>
      <dgm:spPr/>
    </dgm:pt>
    <dgm:pt modelId="{F0401B53-2A2D-4384-8F2B-9750A8FEE7E2}" type="pres">
      <dgm:prSet presAssocID="{B1E8C9B5-1091-4CB4-A107-8DCBE747F686}" presName="tx1" presStyleLbl="revTx" presStyleIdx="0" presStyleCnt="9"/>
      <dgm:spPr/>
    </dgm:pt>
    <dgm:pt modelId="{600E9845-190B-4CC3-9945-E71823F951B3}" type="pres">
      <dgm:prSet presAssocID="{B1E8C9B5-1091-4CB4-A107-8DCBE747F686}" presName="vert1" presStyleCnt="0"/>
      <dgm:spPr/>
    </dgm:pt>
    <dgm:pt modelId="{91A5311E-160D-422B-A6FD-C584753B270F}" type="pres">
      <dgm:prSet presAssocID="{76A916D2-643B-482D-B98E-E70734ED88A8}" presName="vertSpace2a" presStyleCnt="0"/>
      <dgm:spPr/>
    </dgm:pt>
    <dgm:pt modelId="{8A1E0942-F40D-480C-BA49-C3FC52263436}" type="pres">
      <dgm:prSet presAssocID="{76A916D2-643B-482D-B98E-E70734ED88A8}" presName="horz2" presStyleCnt="0"/>
      <dgm:spPr/>
    </dgm:pt>
    <dgm:pt modelId="{6E60CE60-9E62-4D39-823D-18E2D018F74F}" type="pres">
      <dgm:prSet presAssocID="{76A916D2-643B-482D-B98E-E70734ED88A8}" presName="horzSpace2" presStyleCnt="0"/>
      <dgm:spPr/>
    </dgm:pt>
    <dgm:pt modelId="{BC90DAF0-9FC0-4B2B-B0AA-E9D3C1484E23}" type="pres">
      <dgm:prSet presAssocID="{76A916D2-643B-482D-B98E-E70734ED88A8}" presName="tx2" presStyleLbl="revTx" presStyleIdx="1" presStyleCnt="9"/>
      <dgm:spPr/>
    </dgm:pt>
    <dgm:pt modelId="{6DD8430B-51DA-4023-A958-21882D78B145}" type="pres">
      <dgm:prSet presAssocID="{76A916D2-643B-482D-B98E-E70734ED88A8}" presName="vert2" presStyleCnt="0"/>
      <dgm:spPr/>
    </dgm:pt>
    <dgm:pt modelId="{C55C6040-007A-4EDD-955C-BE4C9C709902}" type="pres">
      <dgm:prSet presAssocID="{485771A0-C12C-4C58-A41A-9069221ADEE0}" presName="horz3" presStyleCnt="0"/>
      <dgm:spPr/>
    </dgm:pt>
    <dgm:pt modelId="{D8104A2A-FA52-4210-B789-9324F8BF9F4E}" type="pres">
      <dgm:prSet presAssocID="{485771A0-C12C-4C58-A41A-9069221ADEE0}" presName="horzSpace3" presStyleCnt="0"/>
      <dgm:spPr/>
    </dgm:pt>
    <dgm:pt modelId="{2E3FFF90-441D-4142-809D-DC19B4407794}" type="pres">
      <dgm:prSet presAssocID="{485771A0-C12C-4C58-A41A-9069221ADEE0}" presName="tx3" presStyleLbl="revTx" presStyleIdx="2" presStyleCnt="9"/>
      <dgm:spPr/>
    </dgm:pt>
    <dgm:pt modelId="{8D1FF8F6-2B9F-42BF-A141-865DBC262A16}" type="pres">
      <dgm:prSet presAssocID="{485771A0-C12C-4C58-A41A-9069221ADEE0}" presName="vert3" presStyleCnt="0"/>
      <dgm:spPr/>
    </dgm:pt>
    <dgm:pt modelId="{8F366347-538D-46F8-8C9C-EC35BB931DF3}" type="pres">
      <dgm:prSet presAssocID="{1B5A523B-135D-4D8F-910E-DD5C92B40C9D}" presName="thinLine3" presStyleLbl="callout" presStyleIdx="0" presStyleCnt="7"/>
      <dgm:spPr/>
    </dgm:pt>
    <dgm:pt modelId="{C4FCBCB0-7574-48A0-A6C3-319200A9C3E0}" type="pres">
      <dgm:prSet presAssocID="{8F66BB4A-850C-4457-89D5-CBE172CFDEAA}" presName="horz3" presStyleCnt="0"/>
      <dgm:spPr/>
    </dgm:pt>
    <dgm:pt modelId="{A4A317CD-FEAE-4D48-81EA-C20FECA70485}" type="pres">
      <dgm:prSet presAssocID="{8F66BB4A-850C-4457-89D5-CBE172CFDEAA}" presName="horzSpace3" presStyleCnt="0"/>
      <dgm:spPr/>
    </dgm:pt>
    <dgm:pt modelId="{F10AEE6B-9734-404D-8BBB-F4E0670D5196}" type="pres">
      <dgm:prSet presAssocID="{8F66BB4A-850C-4457-89D5-CBE172CFDEAA}" presName="tx3" presStyleLbl="revTx" presStyleIdx="3" presStyleCnt="9"/>
      <dgm:spPr/>
    </dgm:pt>
    <dgm:pt modelId="{28EE13FA-F918-428E-A340-9734937D7CF6}" type="pres">
      <dgm:prSet presAssocID="{8F66BB4A-850C-4457-89D5-CBE172CFDEAA}" presName="vert3" presStyleCnt="0"/>
      <dgm:spPr/>
    </dgm:pt>
    <dgm:pt modelId="{BD89D721-80DB-4094-ACCF-2A5535E9F3DE}" type="pres">
      <dgm:prSet presAssocID="{36E0DD24-72F8-43AF-8796-B9A8ED028D77}" presName="thinLine3" presStyleLbl="callout" presStyleIdx="1" presStyleCnt="7"/>
      <dgm:spPr/>
    </dgm:pt>
    <dgm:pt modelId="{9AFAA18C-CBDB-4520-9D44-3FB0C2810C50}" type="pres">
      <dgm:prSet presAssocID="{099C795D-B6D2-4777-A57F-BCA5868B45C5}" presName="horz3" presStyleCnt="0"/>
      <dgm:spPr/>
    </dgm:pt>
    <dgm:pt modelId="{EC7BEE55-F2AD-4BA9-A528-35B662B1B25D}" type="pres">
      <dgm:prSet presAssocID="{099C795D-B6D2-4777-A57F-BCA5868B45C5}" presName="horzSpace3" presStyleCnt="0"/>
      <dgm:spPr/>
    </dgm:pt>
    <dgm:pt modelId="{D3640286-0265-4837-8148-1A9DC01D4215}" type="pres">
      <dgm:prSet presAssocID="{099C795D-B6D2-4777-A57F-BCA5868B45C5}" presName="tx3" presStyleLbl="revTx" presStyleIdx="4" presStyleCnt="9"/>
      <dgm:spPr/>
    </dgm:pt>
    <dgm:pt modelId="{1AC61F2A-1ECC-49F8-BC52-331873280ADB}" type="pres">
      <dgm:prSet presAssocID="{099C795D-B6D2-4777-A57F-BCA5868B45C5}" presName="vert3" presStyleCnt="0"/>
      <dgm:spPr/>
    </dgm:pt>
    <dgm:pt modelId="{343E6A41-6FA3-462B-B1D0-3CDAED0EF36D}" type="pres">
      <dgm:prSet presAssocID="{C67E08A9-22A4-4ABB-8C5F-674C4AE25BCF}" presName="thinLine3" presStyleLbl="callout" presStyleIdx="2" presStyleCnt="7"/>
      <dgm:spPr/>
    </dgm:pt>
    <dgm:pt modelId="{F55419F2-C03C-491B-863A-676646AF1A6A}" type="pres">
      <dgm:prSet presAssocID="{F4C26811-240A-4760-8701-B496730DEEDA}" presName="horz3" presStyleCnt="0"/>
      <dgm:spPr/>
    </dgm:pt>
    <dgm:pt modelId="{2B5EA342-48B3-4CC1-A2B8-67B6C6D98416}" type="pres">
      <dgm:prSet presAssocID="{F4C26811-240A-4760-8701-B496730DEEDA}" presName="horzSpace3" presStyleCnt="0"/>
      <dgm:spPr/>
    </dgm:pt>
    <dgm:pt modelId="{7915C20D-B3DD-45AA-9091-B2587FB1BC4E}" type="pres">
      <dgm:prSet presAssocID="{F4C26811-240A-4760-8701-B496730DEEDA}" presName="tx3" presStyleLbl="revTx" presStyleIdx="5" presStyleCnt="9"/>
      <dgm:spPr/>
    </dgm:pt>
    <dgm:pt modelId="{3B7C458F-AC49-45E6-B8FC-3C3DBB850CDA}" type="pres">
      <dgm:prSet presAssocID="{F4C26811-240A-4760-8701-B496730DEEDA}" presName="vert3" presStyleCnt="0"/>
      <dgm:spPr/>
    </dgm:pt>
    <dgm:pt modelId="{A2B2A782-8A9E-4B89-BE73-E21F159F82F9}" type="pres">
      <dgm:prSet presAssocID="{76A916D2-643B-482D-B98E-E70734ED88A8}" presName="thinLine2b" presStyleLbl="callout" presStyleIdx="3" presStyleCnt="7"/>
      <dgm:spPr/>
    </dgm:pt>
    <dgm:pt modelId="{8AC1D3D0-BC98-4122-9ACA-E9CC076B0343}" type="pres">
      <dgm:prSet presAssocID="{76A916D2-643B-482D-B98E-E70734ED88A8}" presName="vertSpace2b" presStyleCnt="0"/>
      <dgm:spPr/>
    </dgm:pt>
    <dgm:pt modelId="{CA5B20A1-5DA5-442F-A29F-F3EA84F1BA35}" type="pres">
      <dgm:prSet presAssocID="{BA3AA6C5-A450-48E7-8927-0AA5AB1E872D}" presName="horz2" presStyleCnt="0"/>
      <dgm:spPr/>
    </dgm:pt>
    <dgm:pt modelId="{C8986BA7-F24E-449D-8874-508A20D45FD2}" type="pres">
      <dgm:prSet presAssocID="{BA3AA6C5-A450-48E7-8927-0AA5AB1E872D}" presName="horzSpace2" presStyleCnt="0"/>
      <dgm:spPr/>
    </dgm:pt>
    <dgm:pt modelId="{1F1B1E3B-0CB0-486F-B1EE-1BF1B8A2D8C9}" type="pres">
      <dgm:prSet presAssocID="{BA3AA6C5-A450-48E7-8927-0AA5AB1E872D}" presName="tx2" presStyleLbl="revTx" presStyleIdx="6" presStyleCnt="9"/>
      <dgm:spPr/>
    </dgm:pt>
    <dgm:pt modelId="{E2B96FBF-6380-4A8A-BBD6-6D4CCDD79F97}" type="pres">
      <dgm:prSet presAssocID="{BA3AA6C5-A450-48E7-8927-0AA5AB1E872D}" presName="vert2" presStyleCnt="0"/>
      <dgm:spPr/>
    </dgm:pt>
    <dgm:pt modelId="{C7EF4A1E-66F9-4592-8BE0-7E35F3DF07EA}" type="pres">
      <dgm:prSet presAssocID="{BA3AA6C5-A450-48E7-8927-0AA5AB1E872D}" presName="thinLine2b" presStyleLbl="callout" presStyleIdx="4" presStyleCnt="7"/>
      <dgm:spPr/>
    </dgm:pt>
    <dgm:pt modelId="{513FDE18-371F-4822-B6F5-11DCAFF7C023}" type="pres">
      <dgm:prSet presAssocID="{BA3AA6C5-A450-48E7-8927-0AA5AB1E872D}" presName="vertSpace2b" presStyleCnt="0"/>
      <dgm:spPr/>
    </dgm:pt>
    <dgm:pt modelId="{0C36DEA3-808C-4BBC-BFBE-695D37410CA5}" type="pres">
      <dgm:prSet presAssocID="{AB48EC94-81A3-4EB7-9461-76A3C391839D}" presName="horz2" presStyleCnt="0"/>
      <dgm:spPr/>
    </dgm:pt>
    <dgm:pt modelId="{FA2A0B7D-E14C-4616-B098-04A5E7CBA0ED}" type="pres">
      <dgm:prSet presAssocID="{AB48EC94-81A3-4EB7-9461-76A3C391839D}" presName="horzSpace2" presStyleCnt="0"/>
      <dgm:spPr/>
    </dgm:pt>
    <dgm:pt modelId="{95C0787F-C5CD-4255-8EE8-15A5E42E571D}" type="pres">
      <dgm:prSet presAssocID="{AB48EC94-81A3-4EB7-9461-76A3C391839D}" presName="tx2" presStyleLbl="revTx" presStyleIdx="7" presStyleCnt="9"/>
      <dgm:spPr/>
    </dgm:pt>
    <dgm:pt modelId="{683B1001-DB68-44BD-9B31-F0AA32527A23}" type="pres">
      <dgm:prSet presAssocID="{AB48EC94-81A3-4EB7-9461-76A3C391839D}" presName="vert2" presStyleCnt="0"/>
      <dgm:spPr/>
    </dgm:pt>
    <dgm:pt modelId="{6FB20A57-D7FF-4C04-BD5A-FE16273F7A3F}" type="pres">
      <dgm:prSet presAssocID="{AB48EC94-81A3-4EB7-9461-76A3C391839D}" presName="thinLine2b" presStyleLbl="callout" presStyleIdx="5" presStyleCnt="7"/>
      <dgm:spPr/>
    </dgm:pt>
    <dgm:pt modelId="{E6964FE0-7C6C-41B0-87EC-238637C3401E}" type="pres">
      <dgm:prSet presAssocID="{AB48EC94-81A3-4EB7-9461-76A3C391839D}" presName="vertSpace2b" presStyleCnt="0"/>
      <dgm:spPr/>
    </dgm:pt>
    <dgm:pt modelId="{6BB435B8-7FDC-498B-91CF-0F35420E94ED}" type="pres">
      <dgm:prSet presAssocID="{2CB5678A-AECB-412F-9726-C5A656C9A10D}" presName="horz2" presStyleCnt="0"/>
      <dgm:spPr/>
    </dgm:pt>
    <dgm:pt modelId="{BBEC3B99-85AA-4B64-AC11-8BCF45AA402C}" type="pres">
      <dgm:prSet presAssocID="{2CB5678A-AECB-412F-9726-C5A656C9A10D}" presName="horzSpace2" presStyleCnt="0"/>
      <dgm:spPr/>
    </dgm:pt>
    <dgm:pt modelId="{9C18D92F-1D5F-450B-B81B-0E74A8D89BBE}" type="pres">
      <dgm:prSet presAssocID="{2CB5678A-AECB-412F-9726-C5A656C9A10D}" presName="tx2" presStyleLbl="revTx" presStyleIdx="8" presStyleCnt="9"/>
      <dgm:spPr/>
    </dgm:pt>
    <dgm:pt modelId="{247B6B41-3094-4D9C-8D87-CE4AAF10CE1D}" type="pres">
      <dgm:prSet presAssocID="{2CB5678A-AECB-412F-9726-C5A656C9A10D}" presName="vert2" presStyleCnt="0"/>
      <dgm:spPr/>
    </dgm:pt>
    <dgm:pt modelId="{208A4414-37C8-4675-8F8D-681F26A04E66}" type="pres">
      <dgm:prSet presAssocID="{2CB5678A-AECB-412F-9726-C5A656C9A10D}" presName="thinLine2b" presStyleLbl="callout" presStyleIdx="6" presStyleCnt="7"/>
      <dgm:spPr/>
    </dgm:pt>
    <dgm:pt modelId="{71FC1FA1-F825-418F-AE97-50797A82717C}" type="pres">
      <dgm:prSet presAssocID="{2CB5678A-AECB-412F-9726-C5A656C9A10D}" presName="vertSpace2b" presStyleCnt="0"/>
      <dgm:spPr/>
    </dgm:pt>
  </dgm:ptLst>
  <dgm:cxnLst>
    <dgm:cxn modelId="{EF364207-B2CC-4D56-8F3A-BF55AEDF0869}" srcId="{A6F8CA4F-BEAD-4460-862E-3C6142990EAB}" destId="{B1E8C9B5-1091-4CB4-A107-8DCBE747F686}" srcOrd="0" destOrd="0" parTransId="{B3AF96FD-F78D-4456-BBC9-42611B4F6196}" sibTransId="{7B3933B4-3AF6-4253-9350-95100D865E4A}"/>
    <dgm:cxn modelId="{49A9A718-0FAD-451A-8B30-9C2938ABD57D}" type="presOf" srcId="{B1E8C9B5-1091-4CB4-A107-8DCBE747F686}" destId="{F0401B53-2A2D-4384-8F2B-9750A8FEE7E2}" srcOrd="0" destOrd="0" presId="urn:microsoft.com/office/officeart/2008/layout/LinedList"/>
    <dgm:cxn modelId="{C6D96C1A-29C4-4DD1-AAB6-591D21EFD41D}" srcId="{B1E8C9B5-1091-4CB4-A107-8DCBE747F686}" destId="{76A916D2-643B-482D-B98E-E70734ED88A8}" srcOrd="0" destOrd="0" parTransId="{92A84DB0-7676-4151-A7A6-4EFA08F7DB51}" sibTransId="{601972AC-57F5-4EAF-9A0F-B90752E917DE}"/>
    <dgm:cxn modelId="{F28D711A-74F9-4190-A3F1-A93ED3B64509}" srcId="{B1E8C9B5-1091-4CB4-A107-8DCBE747F686}" destId="{AB48EC94-81A3-4EB7-9461-76A3C391839D}" srcOrd="2" destOrd="0" parTransId="{B3ACDC83-CAA1-432E-811A-55054D44DD35}" sibTransId="{E9713F59-CE82-4C26-9D6B-EC77CD40C546}"/>
    <dgm:cxn modelId="{2CFDEB33-E3D8-4E64-8929-642BFD39FB18}" srcId="{B1E8C9B5-1091-4CB4-A107-8DCBE747F686}" destId="{2CB5678A-AECB-412F-9726-C5A656C9A10D}" srcOrd="3" destOrd="0" parTransId="{F4A026FF-0269-4E67-96B1-4F35F07317AF}" sibTransId="{3C0E9FA9-9D48-4AF0-88F9-C26E9D70E1E5}"/>
    <dgm:cxn modelId="{127D2637-3EB9-4F30-8DDC-3628377A60ED}" srcId="{76A916D2-643B-482D-B98E-E70734ED88A8}" destId="{8F66BB4A-850C-4457-89D5-CBE172CFDEAA}" srcOrd="1" destOrd="0" parTransId="{5D1FA84C-F066-42EF-AFAE-CC6922DD3CF0}" sibTransId="{36E0DD24-72F8-43AF-8796-B9A8ED028D77}"/>
    <dgm:cxn modelId="{EB9E5748-70E5-4559-B2DA-9343E2786ED9}" type="presOf" srcId="{099C795D-B6D2-4777-A57F-BCA5868B45C5}" destId="{D3640286-0265-4837-8148-1A9DC01D4215}" srcOrd="0" destOrd="0" presId="urn:microsoft.com/office/officeart/2008/layout/LinedList"/>
    <dgm:cxn modelId="{7A205585-EF6C-4FAC-AE73-36F485AC3352}" type="presOf" srcId="{A6F8CA4F-BEAD-4460-862E-3C6142990EAB}" destId="{CC0A67E2-15C3-4188-8B56-B12A9034DEF7}" srcOrd="0" destOrd="0" presId="urn:microsoft.com/office/officeart/2008/layout/LinedList"/>
    <dgm:cxn modelId="{D3501691-CB98-4027-A3AB-54C19BA55B54}" srcId="{B1E8C9B5-1091-4CB4-A107-8DCBE747F686}" destId="{BA3AA6C5-A450-48E7-8927-0AA5AB1E872D}" srcOrd="1" destOrd="0" parTransId="{C7A6365F-2D67-4B35-9D64-C652A0C6EEA6}" sibTransId="{909C817B-33F2-4AEC-98CC-35B395270F7A}"/>
    <dgm:cxn modelId="{6D074C95-A628-4C83-AF14-2BD43F2C8CB6}" srcId="{76A916D2-643B-482D-B98E-E70734ED88A8}" destId="{485771A0-C12C-4C58-A41A-9069221ADEE0}" srcOrd="0" destOrd="0" parTransId="{99A71CAF-EAFE-47D3-AD46-7222253D7414}" sibTransId="{1B5A523B-135D-4D8F-910E-DD5C92B40C9D}"/>
    <dgm:cxn modelId="{BD5FE0A8-185E-45D1-BC56-718CEC090725}" srcId="{76A916D2-643B-482D-B98E-E70734ED88A8}" destId="{F4C26811-240A-4760-8701-B496730DEEDA}" srcOrd="3" destOrd="0" parTransId="{0EE003ED-2505-4FE7-8419-3B4936430598}" sibTransId="{62DEAC73-9D6C-48D3-8891-7AFB530B017E}"/>
    <dgm:cxn modelId="{2D82DCAB-9198-47B9-9B57-30288C6DF0CC}" srcId="{76A916D2-643B-482D-B98E-E70734ED88A8}" destId="{099C795D-B6D2-4777-A57F-BCA5868B45C5}" srcOrd="2" destOrd="0" parTransId="{6D42B6F6-2692-4862-8115-6AD4F204254C}" sibTransId="{C67E08A9-22A4-4ABB-8C5F-674C4AE25BCF}"/>
    <dgm:cxn modelId="{95A51DAF-DB89-4F84-90FD-364EE86BBCE3}" type="presOf" srcId="{2CB5678A-AECB-412F-9726-C5A656C9A10D}" destId="{9C18D92F-1D5F-450B-B81B-0E74A8D89BBE}" srcOrd="0" destOrd="0" presId="urn:microsoft.com/office/officeart/2008/layout/LinedList"/>
    <dgm:cxn modelId="{93A905B8-2825-44CE-AF43-2773382D8C96}" type="presOf" srcId="{F4C26811-240A-4760-8701-B496730DEEDA}" destId="{7915C20D-B3DD-45AA-9091-B2587FB1BC4E}" srcOrd="0" destOrd="0" presId="urn:microsoft.com/office/officeart/2008/layout/LinedList"/>
    <dgm:cxn modelId="{862837CC-BEC9-4E4A-8508-A9AAC72A74C4}" type="presOf" srcId="{AB48EC94-81A3-4EB7-9461-76A3C391839D}" destId="{95C0787F-C5CD-4255-8EE8-15A5E42E571D}" srcOrd="0" destOrd="0" presId="urn:microsoft.com/office/officeart/2008/layout/LinedList"/>
    <dgm:cxn modelId="{649B99CE-1E71-4670-B2E3-BEB583ECCF57}" type="presOf" srcId="{76A916D2-643B-482D-B98E-E70734ED88A8}" destId="{BC90DAF0-9FC0-4B2B-B0AA-E9D3C1484E23}" srcOrd="0" destOrd="0" presId="urn:microsoft.com/office/officeart/2008/layout/LinedList"/>
    <dgm:cxn modelId="{1C76ADD0-1971-45D6-8A81-5A7DA91E9E15}" type="presOf" srcId="{8F66BB4A-850C-4457-89D5-CBE172CFDEAA}" destId="{F10AEE6B-9734-404D-8BBB-F4E0670D5196}" srcOrd="0" destOrd="0" presId="urn:microsoft.com/office/officeart/2008/layout/LinedList"/>
    <dgm:cxn modelId="{F5795CEA-DB19-4EEA-A043-1FD32CD3B213}" type="presOf" srcId="{485771A0-C12C-4C58-A41A-9069221ADEE0}" destId="{2E3FFF90-441D-4142-809D-DC19B4407794}" srcOrd="0" destOrd="0" presId="urn:microsoft.com/office/officeart/2008/layout/LinedList"/>
    <dgm:cxn modelId="{13FF83EE-C3DC-4004-859C-D421547A1788}" type="presOf" srcId="{BA3AA6C5-A450-48E7-8927-0AA5AB1E872D}" destId="{1F1B1E3B-0CB0-486F-B1EE-1BF1B8A2D8C9}" srcOrd="0" destOrd="0" presId="urn:microsoft.com/office/officeart/2008/layout/LinedList"/>
    <dgm:cxn modelId="{FDC47FDA-D900-4BBB-AE65-358122908F26}" type="presParOf" srcId="{CC0A67E2-15C3-4188-8B56-B12A9034DEF7}" destId="{FAC51BA7-4AD6-4276-B19C-ABDBBED93401}" srcOrd="0" destOrd="0" presId="urn:microsoft.com/office/officeart/2008/layout/LinedList"/>
    <dgm:cxn modelId="{19EF3CD4-FBB0-4D31-A389-0F5A91395744}" type="presParOf" srcId="{CC0A67E2-15C3-4188-8B56-B12A9034DEF7}" destId="{10DE9728-3E77-4464-8C3E-2766635F5663}" srcOrd="1" destOrd="0" presId="urn:microsoft.com/office/officeart/2008/layout/LinedList"/>
    <dgm:cxn modelId="{519E4EE1-8542-4D16-A625-EF1A16962697}" type="presParOf" srcId="{10DE9728-3E77-4464-8C3E-2766635F5663}" destId="{F0401B53-2A2D-4384-8F2B-9750A8FEE7E2}" srcOrd="0" destOrd="0" presId="urn:microsoft.com/office/officeart/2008/layout/LinedList"/>
    <dgm:cxn modelId="{F9D640A4-9786-4E5C-8093-9A754EBDC9BF}" type="presParOf" srcId="{10DE9728-3E77-4464-8C3E-2766635F5663}" destId="{600E9845-190B-4CC3-9945-E71823F951B3}" srcOrd="1" destOrd="0" presId="urn:microsoft.com/office/officeart/2008/layout/LinedList"/>
    <dgm:cxn modelId="{9C5425F2-DDEC-4CD4-B190-53FB4EF638C3}" type="presParOf" srcId="{600E9845-190B-4CC3-9945-E71823F951B3}" destId="{91A5311E-160D-422B-A6FD-C584753B270F}" srcOrd="0" destOrd="0" presId="urn:microsoft.com/office/officeart/2008/layout/LinedList"/>
    <dgm:cxn modelId="{B9B51544-9F53-4C9B-ACFA-8D7CA4B593A6}" type="presParOf" srcId="{600E9845-190B-4CC3-9945-E71823F951B3}" destId="{8A1E0942-F40D-480C-BA49-C3FC52263436}" srcOrd="1" destOrd="0" presId="urn:microsoft.com/office/officeart/2008/layout/LinedList"/>
    <dgm:cxn modelId="{3D887DF5-FADE-4FA1-9A89-A2C1318E6363}" type="presParOf" srcId="{8A1E0942-F40D-480C-BA49-C3FC52263436}" destId="{6E60CE60-9E62-4D39-823D-18E2D018F74F}" srcOrd="0" destOrd="0" presId="urn:microsoft.com/office/officeart/2008/layout/LinedList"/>
    <dgm:cxn modelId="{31CBC935-E750-4B7B-BFFB-FFDD2A729EDC}" type="presParOf" srcId="{8A1E0942-F40D-480C-BA49-C3FC52263436}" destId="{BC90DAF0-9FC0-4B2B-B0AA-E9D3C1484E23}" srcOrd="1" destOrd="0" presId="urn:microsoft.com/office/officeart/2008/layout/LinedList"/>
    <dgm:cxn modelId="{80B27035-4D84-4A79-B925-0D4143069E42}" type="presParOf" srcId="{8A1E0942-F40D-480C-BA49-C3FC52263436}" destId="{6DD8430B-51DA-4023-A958-21882D78B145}" srcOrd="2" destOrd="0" presId="urn:microsoft.com/office/officeart/2008/layout/LinedList"/>
    <dgm:cxn modelId="{E16D776D-1007-4913-87BE-AED17DC32C94}" type="presParOf" srcId="{6DD8430B-51DA-4023-A958-21882D78B145}" destId="{C55C6040-007A-4EDD-955C-BE4C9C709902}" srcOrd="0" destOrd="0" presId="urn:microsoft.com/office/officeart/2008/layout/LinedList"/>
    <dgm:cxn modelId="{0F558591-A16F-45DE-B7F3-D3639366521D}" type="presParOf" srcId="{C55C6040-007A-4EDD-955C-BE4C9C709902}" destId="{D8104A2A-FA52-4210-B789-9324F8BF9F4E}" srcOrd="0" destOrd="0" presId="urn:microsoft.com/office/officeart/2008/layout/LinedList"/>
    <dgm:cxn modelId="{56F1D761-9248-4133-B31A-78FDD8B8EED3}" type="presParOf" srcId="{C55C6040-007A-4EDD-955C-BE4C9C709902}" destId="{2E3FFF90-441D-4142-809D-DC19B4407794}" srcOrd="1" destOrd="0" presId="urn:microsoft.com/office/officeart/2008/layout/LinedList"/>
    <dgm:cxn modelId="{F192AFC1-C749-4CE8-B085-99B4560DAE7B}" type="presParOf" srcId="{C55C6040-007A-4EDD-955C-BE4C9C709902}" destId="{8D1FF8F6-2B9F-42BF-A141-865DBC262A16}" srcOrd="2" destOrd="0" presId="urn:microsoft.com/office/officeart/2008/layout/LinedList"/>
    <dgm:cxn modelId="{21F11FCD-C839-4A4C-B4C6-1AF6486C7678}" type="presParOf" srcId="{6DD8430B-51DA-4023-A958-21882D78B145}" destId="{8F366347-538D-46F8-8C9C-EC35BB931DF3}" srcOrd="1" destOrd="0" presId="urn:microsoft.com/office/officeart/2008/layout/LinedList"/>
    <dgm:cxn modelId="{9B8A12C3-B7F1-40A0-B6DD-F5D690D9A176}" type="presParOf" srcId="{6DD8430B-51DA-4023-A958-21882D78B145}" destId="{C4FCBCB0-7574-48A0-A6C3-319200A9C3E0}" srcOrd="2" destOrd="0" presId="urn:microsoft.com/office/officeart/2008/layout/LinedList"/>
    <dgm:cxn modelId="{444C3B3E-52DC-43F1-A73D-810157451276}" type="presParOf" srcId="{C4FCBCB0-7574-48A0-A6C3-319200A9C3E0}" destId="{A4A317CD-FEAE-4D48-81EA-C20FECA70485}" srcOrd="0" destOrd="0" presId="urn:microsoft.com/office/officeart/2008/layout/LinedList"/>
    <dgm:cxn modelId="{E48E1B14-7556-4AA3-87F5-6A62C01F623D}" type="presParOf" srcId="{C4FCBCB0-7574-48A0-A6C3-319200A9C3E0}" destId="{F10AEE6B-9734-404D-8BBB-F4E0670D5196}" srcOrd="1" destOrd="0" presId="urn:microsoft.com/office/officeart/2008/layout/LinedList"/>
    <dgm:cxn modelId="{C6B0E8F5-459A-488F-8259-EBCEC38129CE}" type="presParOf" srcId="{C4FCBCB0-7574-48A0-A6C3-319200A9C3E0}" destId="{28EE13FA-F918-428E-A340-9734937D7CF6}" srcOrd="2" destOrd="0" presId="urn:microsoft.com/office/officeart/2008/layout/LinedList"/>
    <dgm:cxn modelId="{7BF82634-7A41-4F12-B715-6CAC613E1EF4}" type="presParOf" srcId="{6DD8430B-51DA-4023-A958-21882D78B145}" destId="{BD89D721-80DB-4094-ACCF-2A5535E9F3DE}" srcOrd="3" destOrd="0" presId="urn:microsoft.com/office/officeart/2008/layout/LinedList"/>
    <dgm:cxn modelId="{14F84D1E-E50B-44B7-9577-D21B9A4AEDEA}" type="presParOf" srcId="{6DD8430B-51DA-4023-A958-21882D78B145}" destId="{9AFAA18C-CBDB-4520-9D44-3FB0C2810C50}" srcOrd="4" destOrd="0" presId="urn:microsoft.com/office/officeart/2008/layout/LinedList"/>
    <dgm:cxn modelId="{476CF918-FA5D-4F54-9CA5-CB2073E54E3F}" type="presParOf" srcId="{9AFAA18C-CBDB-4520-9D44-3FB0C2810C50}" destId="{EC7BEE55-F2AD-4BA9-A528-35B662B1B25D}" srcOrd="0" destOrd="0" presId="urn:microsoft.com/office/officeart/2008/layout/LinedList"/>
    <dgm:cxn modelId="{44D83603-4DD4-411B-BD0B-46B918CD3EC1}" type="presParOf" srcId="{9AFAA18C-CBDB-4520-9D44-3FB0C2810C50}" destId="{D3640286-0265-4837-8148-1A9DC01D4215}" srcOrd="1" destOrd="0" presId="urn:microsoft.com/office/officeart/2008/layout/LinedList"/>
    <dgm:cxn modelId="{7B46B57F-4AFF-447B-81E8-18FA143541CD}" type="presParOf" srcId="{9AFAA18C-CBDB-4520-9D44-3FB0C2810C50}" destId="{1AC61F2A-1ECC-49F8-BC52-331873280ADB}" srcOrd="2" destOrd="0" presId="urn:microsoft.com/office/officeart/2008/layout/LinedList"/>
    <dgm:cxn modelId="{4A321FD2-9574-43A3-8CBA-72DC63859A34}" type="presParOf" srcId="{6DD8430B-51DA-4023-A958-21882D78B145}" destId="{343E6A41-6FA3-462B-B1D0-3CDAED0EF36D}" srcOrd="5" destOrd="0" presId="urn:microsoft.com/office/officeart/2008/layout/LinedList"/>
    <dgm:cxn modelId="{7B13C731-B509-4F67-8AE0-6A4AB82C764E}" type="presParOf" srcId="{6DD8430B-51DA-4023-A958-21882D78B145}" destId="{F55419F2-C03C-491B-863A-676646AF1A6A}" srcOrd="6" destOrd="0" presId="urn:microsoft.com/office/officeart/2008/layout/LinedList"/>
    <dgm:cxn modelId="{C4158EDF-B25C-4519-95D7-5AF5446DDA6F}" type="presParOf" srcId="{F55419F2-C03C-491B-863A-676646AF1A6A}" destId="{2B5EA342-48B3-4CC1-A2B8-67B6C6D98416}" srcOrd="0" destOrd="0" presId="urn:microsoft.com/office/officeart/2008/layout/LinedList"/>
    <dgm:cxn modelId="{C26FF90E-691E-47D6-A437-F3D26FA9E674}" type="presParOf" srcId="{F55419F2-C03C-491B-863A-676646AF1A6A}" destId="{7915C20D-B3DD-45AA-9091-B2587FB1BC4E}" srcOrd="1" destOrd="0" presId="urn:microsoft.com/office/officeart/2008/layout/LinedList"/>
    <dgm:cxn modelId="{79B66A15-FCB1-4515-8917-FE4A1696D86B}" type="presParOf" srcId="{F55419F2-C03C-491B-863A-676646AF1A6A}" destId="{3B7C458F-AC49-45E6-B8FC-3C3DBB850CDA}" srcOrd="2" destOrd="0" presId="urn:microsoft.com/office/officeart/2008/layout/LinedList"/>
    <dgm:cxn modelId="{87327110-D2D8-4A86-BD4E-BD8DCF8FA714}" type="presParOf" srcId="{600E9845-190B-4CC3-9945-E71823F951B3}" destId="{A2B2A782-8A9E-4B89-BE73-E21F159F82F9}" srcOrd="2" destOrd="0" presId="urn:microsoft.com/office/officeart/2008/layout/LinedList"/>
    <dgm:cxn modelId="{F9DC918A-BCFC-4FAA-90C4-0F13C64C8CBE}" type="presParOf" srcId="{600E9845-190B-4CC3-9945-E71823F951B3}" destId="{8AC1D3D0-BC98-4122-9ACA-E9CC076B0343}" srcOrd="3" destOrd="0" presId="urn:microsoft.com/office/officeart/2008/layout/LinedList"/>
    <dgm:cxn modelId="{F8478946-88D3-4C8C-AC37-3EF7F47F2D02}" type="presParOf" srcId="{600E9845-190B-4CC3-9945-E71823F951B3}" destId="{CA5B20A1-5DA5-442F-A29F-F3EA84F1BA35}" srcOrd="4" destOrd="0" presId="urn:microsoft.com/office/officeart/2008/layout/LinedList"/>
    <dgm:cxn modelId="{690DEFE6-D8A3-4F46-9872-2BD8CFDEBBEA}" type="presParOf" srcId="{CA5B20A1-5DA5-442F-A29F-F3EA84F1BA35}" destId="{C8986BA7-F24E-449D-8874-508A20D45FD2}" srcOrd="0" destOrd="0" presId="urn:microsoft.com/office/officeart/2008/layout/LinedList"/>
    <dgm:cxn modelId="{AD8B3FE9-14F3-4EE2-99C5-97FAA8C97A8B}" type="presParOf" srcId="{CA5B20A1-5DA5-442F-A29F-F3EA84F1BA35}" destId="{1F1B1E3B-0CB0-486F-B1EE-1BF1B8A2D8C9}" srcOrd="1" destOrd="0" presId="urn:microsoft.com/office/officeart/2008/layout/LinedList"/>
    <dgm:cxn modelId="{80908580-CE3D-42A0-A8EA-D94FABC65CFF}" type="presParOf" srcId="{CA5B20A1-5DA5-442F-A29F-F3EA84F1BA35}" destId="{E2B96FBF-6380-4A8A-BBD6-6D4CCDD79F97}" srcOrd="2" destOrd="0" presId="urn:microsoft.com/office/officeart/2008/layout/LinedList"/>
    <dgm:cxn modelId="{FC615F68-CD46-4960-8F97-A7567AF251B7}" type="presParOf" srcId="{600E9845-190B-4CC3-9945-E71823F951B3}" destId="{C7EF4A1E-66F9-4592-8BE0-7E35F3DF07EA}" srcOrd="5" destOrd="0" presId="urn:microsoft.com/office/officeart/2008/layout/LinedList"/>
    <dgm:cxn modelId="{4DC5276B-B2C7-47AA-932D-715E7CF4B7C1}" type="presParOf" srcId="{600E9845-190B-4CC3-9945-E71823F951B3}" destId="{513FDE18-371F-4822-B6F5-11DCAFF7C023}" srcOrd="6" destOrd="0" presId="urn:microsoft.com/office/officeart/2008/layout/LinedList"/>
    <dgm:cxn modelId="{C12724FF-78B5-482B-8859-5F38EC75ABC0}" type="presParOf" srcId="{600E9845-190B-4CC3-9945-E71823F951B3}" destId="{0C36DEA3-808C-4BBC-BFBE-695D37410CA5}" srcOrd="7" destOrd="0" presId="urn:microsoft.com/office/officeart/2008/layout/LinedList"/>
    <dgm:cxn modelId="{B796560F-6223-46DE-A080-94502A153A28}" type="presParOf" srcId="{0C36DEA3-808C-4BBC-BFBE-695D37410CA5}" destId="{FA2A0B7D-E14C-4616-B098-04A5E7CBA0ED}" srcOrd="0" destOrd="0" presId="urn:microsoft.com/office/officeart/2008/layout/LinedList"/>
    <dgm:cxn modelId="{5683D101-49CD-4EF0-B226-1E5E5D5B3FAF}" type="presParOf" srcId="{0C36DEA3-808C-4BBC-BFBE-695D37410CA5}" destId="{95C0787F-C5CD-4255-8EE8-15A5E42E571D}" srcOrd="1" destOrd="0" presId="urn:microsoft.com/office/officeart/2008/layout/LinedList"/>
    <dgm:cxn modelId="{52E66A1F-6F1D-4D53-AEE6-20747C836F10}" type="presParOf" srcId="{0C36DEA3-808C-4BBC-BFBE-695D37410CA5}" destId="{683B1001-DB68-44BD-9B31-F0AA32527A23}" srcOrd="2" destOrd="0" presId="urn:microsoft.com/office/officeart/2008/layout/LinedList"/>
    <dgm:cxn modelId="{34C0A1E2-2A3F-4B2C-9064-77C9662600C7}" type="presParOf" srcId="{600E9845-190B-4CC3-9945-E71823F951B3}" destId="{6FB20A57-D7FF-4C04-BD5A-FE16273F7A3F}" srcOrd="8" destOrd="0" presId="urn:microsoft.com/office/officeart/2008/layout/LinedList"/>
    <dgm:cxn modelId="{5535224E-0631-45FE-B165-0F436C2B31AA}" type="presParOf" srcId="{600E9845-190B-4CC3-9945-E71823F951B3}" destId="{E6964FE0-7C6C-41B0-87EC-238637C3401E}" srcOrd="9" destOrd="0" presId="urn:microsoft.com/office/officeart/2008/layout/LinedList"/>
    <dgm:cxn modelId="{4EC50DEF-80B5-434C-A347-1F9C1EFA3481}" type="presParOf" srcId="{600E9845-190B-4CC3-9945-E71823F951B3}" destId="{6BB435B8-7FDC-498B-91CF-0F35420E94ED}" srcOrd="10" destOrd="0" presId="urn:microsoft.com/office/officeart/2008/layout/LinedList"/>
    <dgm:cxn modelId="{AB514F48-0DCE-40EA-8D5A-0FD016467DA8}" type="presParOf" srcId="{6BB435B8-7FDC-498B-91CF-0F35420E94ED}" destId="{BBEC3B99-85AA-4B64-AC11-8BCF45AA402C}" srcOrd="0" destOrd="0" presId="urn:microsoft.com/office/officeart/2008/layout/LinedList"/>
    <dgm:cxn modelId="{1CA3FA9C-55F4-4D26-89E0-51BBFEE8DD2C}" type="presParOf" srcId="{6BB435B8-7FDC-498B-91CF-0F35420E94ED}" destId="{9C18D92F-1D5F-450B-B81B-0E74A8D89BBE}" srcOrd="1" destOrd="0" presId="urn:microsoft.com/office/officeart/2008/layout/LinedList"/>
    <dgm:cxn modelId="{BF3EFB2B-BA6C-4272-B13B-770F2569F1F4}" type="presParOf" srcId="{6BB435B8-7FDC-498B-91CF-0F35420E94ED}" destId="{247B6B41-3094-4D9C-8D87-CE4AAF10CE1D}" srcOrd="2" destOrd="0" presId="urn:microsoft.com/office/officeart/2008/layout/LinedList"/>
    <dgm:cxn modelId="{5CD944D8-E09F-4DF5-AE87-A0612EC52461}" type="presParOf" srcId="{600E9845-190B-4CC3-9945-E71823F951B3}" destId="{208A4414-37C8-4675-8F8D-681F26A04E66}" srcOrd="11" destOrd="0" presId="urn:microsoft.com/office/officeart/2008/layout/LinedList"/>
    <dgm:cxn modelId="{3FE80A69-6A40-47C6-BD71-1551BAC95FDD}" type="presParOf" srcId="{600E9845-190B-4CC3-9945-E71823F951B3}" destId="{71FC1FA1-F825-418F-AE97-50797A82717C}"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7598685-056D-494B-8090-A0826E6C0695}" type="doc">
      <dgm:prSet loTypeId="urn:microsoft.com/office/officeart/2005/8/layout/hList6" loCatId="list" qsTypeId="urn:microsoft.com/office/officeart/2005/8/quickstyle/simple1" qsCatId="simple" csTypeId="urn:microsoft.com/office/officeart/2005/8/colors/accent6_1" csCatId="accent6"/>
      <dgm:spPr/>
      <dgm:t>
        <a:bodyPr/>
        <a:lstStyle/>
        <a:p>
          <a:endParaRPr lang="fi-FI"/>
        </a:p>
      </dgm:t>
    </dgm:pt>
    <dgm:pt modelId="{02F20C65-E6C5-4C40-BF18-96C3922EA19B}">
      <dgm:prSet/>
      <dgm:spPr/>
      <dgm:t>
        <a:bodyPr/>
        <a:lstStyle/>
        <a:p>
          <a:r>
            <a:rPr lang="fi-FI" b="1"/>
            <a:t>’Kestävällä sijoituksella’ tarkoitetaan </a:t>
          </a:r>
          <a:endParaRPr lang="fi-FI"/>
        </a:p>
      </dgm:t>
    </dgm:pt>
    <dgm:pt modelId="{E4CEF069-DBAE-45DB-B9D7-249BC2FC0A29}" type="parTrans" cxnId="{9D53E834-3BBE-4B63-87C3-4F1225A5C1F4}">
      <dgm:prSet/>
      <dgm:spPr/>
      <dgm:t>
        <a:bodyPr/>
        <a:lstStyle/>
        <a:p>
          <a:endParaRPr lang="fi-FI"/>
        </a:p>
      </dgm:t>
    </dgm:pt>
    <dgm:pt modelId="{A2B5C305-4DBE-4F3B-8883-A0B63ABE3489}" type="sibTrans" cxnId="{9D53E834-3BBE-4B63-87C3-4F1225A5C1F4}">
      <dgm:prSet/>
      <dgm:spPr/>
      <dgm:t>
        <a:bodyPr/>
        <a:lstStyle/>
        <a:p>
          <a:endParaRPr lang="fi-FI"/>
        </a:p>
      </dgm:t>
    </dgm:pt>
    <dgm:pt modelId="{84A15ABC-A6E8-4AAD-84E5-DEB7C4336858}">
      <dgm:prSet/>
      <dgm:spPr/>
      <dgm:t>
        <a:bodyPr/>
        <a:lstStyle/>
        <a:p>
          <a:r>
            <a:rPr lang="fi-FI" b="1"/>
            <a:t>”taloudelliseen toimintaan kohdistuvaa sijoitusta, </a:t>
          </a:r>
          <a:endParaRPr lang="fi-FI"/>
        </a:p>
      </dgm:t>
    </dgm:pt>
    <dgm:pt modelId="{30A6A225-8023-4472-B6B7-AE2F2DE9C39F}" type="parTrans" cxnId="{3307B7B6-0340-48B0-B41C-D0A9005D1FFC}">
      <dgm:prSet/>
      <dgm:spPr/>
      <dgm:t>
        <a:bodyPr/>
        <a:lstStyle/>
        <a:p>
          <a:endParaRPr lang="fi-FI"/>
        </a:p>
      </dgm:t>
    </dgm:pt>
    <dgm:pt modelId="{8CFB755C-8014-4C49-A1FF-0561E755F041}" type="sibTrans" cxnId="{3307B7B6-0340-48B0-B41C-D0A9005D1FFC}">
      <dgm:prSet/>
      <dgm:spPr/>
      <dgm:t>
        <a:bodyPr/>
        <a:lstStyle/>
        <a:p>
          <a:endParaRPr lang="fi-FI"/>
        </a:p>
      </dgm:t>
    </dgm:pt>
    <dgm:pt modelId="{A52527FF-AD79-4398-8DDB-D877BB900295}">
      <dgm:prSet/>
      <dgm:spPr/>
      <dgm:t>
        <a:bodyPr/>
        <a:lstStyle/>
        <a:p>
          <a:r>
            <a:rPr lang="fi-FI" b="1"/>
            <a:t>joka edistää ympäristötavoitetta kuten tavoitetta, jota mitataan esimerkiksi keskeisimmillä resurssitehokkuuden indikaattoreilla, jotka koskevat energian, uusiutuvan energian, raaka-aineiden sekä veden ja maan käyttöä, jätteen syntymistä ja kasvihuonekaasupäästöjä tai luonnon monimuotoisuuteen kohdistuvaa vaikutusta ja kiertotaloutta, </a:t>
          </a:r>
          <a:endParaRPr lang="fi-FI"/>
        </a:p>
      </dgm:t>
    </dgm:pt>
    <dgm:pt modelId="{9981131A-BD12-4EBD-B6E3-DB32A5110E52}" type="parTrans" cxnId="{FDBCEA0B-F054-46BD-A801-C8BF62B39CD9}">
      <dgm:prSet/>
      <dgm:spPr/>
      <dgm:t>
        <a:bodyPr/>
        <a:lstStyle/>
        <a:p>
          <a:endParaRPr lang="fi-FI"/>
        </a:p>
      </dgm:t>
    </dgm:pt>
    <dgm:pt modelId="{209E42BA-6E33-4766-946A-CB610D4AF91C}" type="sibTrans" cxnId="{FDBCEA0B-F054-46BD-A801-C8BF62B39CD9}">
      <dgm:prSet/>
      <dgm:spPr/>
      <dgm:t>
        <a:bodyPr/>
        <a:lstStyle/>
        <a:p>
          <a:endParaRPr lang="fi-FI"/>
        </a:p>
      </dgm:t>
    </dgm:pt>
    <dgm:pt modelId="{B54BD5A7-DC73-4FBC-83EE-A57EF01AF823}">
      <dgm:prSet/>
      <dgm:spPr/>
      <dgm:t>
        <a:bodyPr/>
        <a:lstStyle/>
        <a:p>
          <a:r>
            <a:rPr lang="fi-FI" b="1"/>
            <a:t>tai taloudelliseen toimintaan kohdistuvaa sijoitusta, joka edistää yhteiskunnallista tavoitetta, ja etenkin sijoitusta, joka edistää eriarvoisuuden torjuntaa tai joka edistää sosiaalista yhteenkuuluvuutta, yhteiskuntaan integroitumista ja työmarkkinasuhteita, tai sijoitusta inhimilliseen pääomaan tai taloudellisesti tai sosiaalisesti heikommassa asemassa oleviin yhteisöihin, </a:t>
          </a:r>
          <a:endParaRPr lang="fi-FI"/>
        </a:p>
      </dgm:t>
    </dgm:pt>
    <dgm:pt modelId="{F3B4C865-607C-46FC-9795-8498680A875F}" type="parTrans" cxnId="{862EFCE3-D8B8-4FED-A25C-7D69A395BA37}">
      <dgm:prSet/>
      <dgm:spPr/>
      <dgm:t>
        <a:bodyPr/>
        <a:lstStyle/>
        <a:p>
          <a:endParaRPr lang="fi-FI"/>
        </a:p>
      </dgm:t>
    </dgm:pt>
    <dgm:pt modelId="{A9C8E9EA-F38C-4121-8A2D-1A1EE96F0D95}" type="sibTrans" cxnId="{862EFCE3-D8B8-4FED-A25C-7D69A395BA37}">
      <dgm:prSet/>
      <dgm:spPr/>
      <dgm:t>
        <a:bodyPr/>
        <a:lstStyle/>
        <a:p>
          <a:endParaRPr lang="fi-FI"/>
        </a:p>
      </dgm:t>
    </dgm:pt>
    <dgm:pt modelId="{352AC5F2-ADDB-4417-8BCD-E76EDE60D110}">
      <dgm:prSet/>
      <dgm:spPr/>
      <dgm:t>
        <a:bodyPr/>
        <a:lstStyle/>
        <a:p>
          <a:r>
            <a:rPr lang="fi-FI" b="1"/>
            <a:t>edellyttäen, että tällaiset sijoitukset eivät aiheuta merkittävää haittaa yhdellekään edellä mainituista tavoitteista ja että sijoitusten kohdeyhtiöt noudattavat hyviä hallintotapoja, etenkin toimivien hallintorakenteiden, työntekijöihin nähden ylläpidettyjen suhteiden, henkilöstön palkitsemisen ja verosäännösten noudattamisen osalta.” </a:t>
          </a:r>
          <a:endParaRPr lang="fi-FI"/>
        </a:p>
      </dgm:t>
    </dgm:pt>
    <dgm:pt modelId="{123AC067-C0C6-4FB0-846C-4890D310AAAC}" type="parTrans" cxnId="{2FB91194-F2F4-4A14-AA24-9E4269A87610}">
      <dgm:prSet/>
      <dgm:spPr/>
      <dgm:t>
        <a:bodyPr/>
        <a:lstStyle/>
        <a:p>
          <a:endParaRPr lang="fi-FI"/>
        </a:p>
      </dgm:t>
    </dgm:pt>
    <dgm:pt modelId="{1DFDE8FD-65BE-4118-9072-BD8DD15FFD29}" type="sibTrans" cxnId="{2FB91194-F2F4-4A14-AA24-9E4269A87610}">
      <dgm:prSet/>
      <dgm:spPr/>
      <dgm:t>
        <a:bodyPr/>
        <a:lstStyle/>
        <a:p>
          <a:endParaRPr lang="fi-FI"/>
        </a:p>
      </dgm:t>
    </dgm:pt>
    <dgm:pt modelId="{B04D039F-8944-4718-A5CB-14284025ADD9}" type="pres">
      <dgm:prSet presAssocID="{17598685-056D-494B-8090-A0826E6C0695}" presName="Name0" presStyleCnt="0">
        <dgm:presLayoutVars>
          <dgm:dir/>
          <dgm:resizeHandles val="exact"/>
        </dgm:presLayoutVars>
      </dgm:prSet>
      <dgm:spPr/>
    </dgm:pt>
    <dgm:pt modelId="{43BBCC5B-F630-4825-8B52-2C87C54BF734}" type="pres">
      <dgm:prSet presAssocID="{02F20C65-E6C5-4C40-BF18-96C3922EA19B}" presName="node" presStyleLbl="node1" presStyleIdx="0" presStyleCnt="5">
        <dgm:presLayoutVars>
          <dgm:bulletEnabled val="1"/>
        </dgm:presLayoutVars>
      </dgm:prSet>
      <dgm:spPr/>
    </dgm:pt>
    <dgm:pt modelId="{67744975-95CD-46A7-ADC3-D1DA81EE4717}" type="pres">
      <dgm:prSet presAssocID="{A2B5C305-4DBE-4F3B-8883-A0B63ABE3489}" presName="sibTrans" presStyleCnt="0"/>
      <dgm:spPr/>
    </dgm:pt>
    <dgm:pt modelId="{68408BAA-2AE9-4BF8-8744-417529B88729}" type="pres">
      <dgm:prSet presAssocID="{84A15ABC-A6E8-4AAD-84E5-DEB7C4336858}" presName="node" presStyleLbl="node1" presStyleIdx="1" presStyleCnt="5">
        <dgm:presLayoutVars>
          <dgm:bulletEnabled val="1"/>
        </dgm:presLayoutVars>
      </dgm:prSet>
      <dgm:spPr/>
    </dgm:pt>
    <dgm:pt modelId="{8884E003-7E34-4DD5-B7EE-3B0712BB9266}" type="pres">
      <dgm:prSet presAssocID="{8CFB755C-8014-4C49-A1FF-0561E755F041}" presName="sibTrans" presStyleCnt="0"/>
      <dgm:spPr/>
    </dgm:pt>
    <dgm:pt modelId="{91DB9285-0227-405C-AB49-A96ED52A6091}" type="pres">
      <dgm:prSet presAssocID="{A52527FF-AD79-4398-8DDB-D877BB900295}" presName="node" presStyleLbl="node1" presStyleIdx="2" presStyleCnt="5">
        <dgm:presLayoutVars>
          <dgm:bulletEnabled val="1"/>
        </dgm:presLayoutVars>
      </dgm:prSet>
      <dgm:spPr/>
    </dgm:pt>
    <dgm:pt modelId="{B473A0C5-5D34-4121-A92C-30F57DDE5E93}" type="pres">
      <dgm:prSet presAssocID="{209E42BA-6E33-4766-946A-CB610D4AF91C}" presName="sibTrans" presStyleCnt="0"/>
      <dgm:spPr/>
    </dgm:pt>
    <dgm:pt modelId="{C617259C-FF3C-4896-AFC3-A524AF1284E4}" type="pres">
      <dgm:prSet presAssocID="{B54BD5A7-DC73-4FBC-83EE-A57EF01AF823}" presName="node" presStyleLbl="node1" presStyleIdx="3" presStyleCnt="5">
        <dgm:presLayoutVars>
          <dgm:bulletEnabled val="1"/>
        </dgm:presLayoutVars>
      </dgm:prSet>
      <dgm:spPr/>
    </dgm:pt>
    <dgm:pt modelId="{92E4F36D-4836-4A54-B313-B57269DEB4DA}" type="pres">
      <dgm:prSet presAssocID="{A9C8E9EA-F38C-4121-8A2D-1A1EE96F0D95}" presName="sibTrans" presStyleCnt="0"/>
      <dgm:spPr/>
    </dgm:pt>
    <dgm:pt modelId="{2B5FFB01-C918-426C-913E-40E9DB7F6561}" type="pres">
      <dgm:prSet presAssocID="{352AC5F2-ADDB-4417-8BCD-E76EDE60D110}" presName="node" presStyleLbl="node1" presStyleIdx="4" presStyleCnt="5">
        <dgm:presLayoutVars>
          <dgm:bulletEnabled val="1"/>
        </dgm:presLayoutVars>
      </dgm:prSet>
      <dgm:spPr/>
    </dgm:pt>
  </dgm:ptLst>
  <dgm:cxnLst>
    <dgm:cxn modelId="{516E6C05-10E5-49E8-9D40-D621ADD38FB4}" type="presOf" srcId="{84A15ABC-A6E8-4AAD-84E5-DEB7C4336858}" destId="{68408BAA-2AE9-4BF8-8744-417529B88729}" srcOrd="0" destOrd="0" presId="urn:microsoft.com/office/officeart/2005/8/layout/hList6"/>
    <dgm:cxn modelId="{FDBCEA0B-F054-46BD-A801-C8BF62B39CD9}" srcId="{17598685-056D-494B-8090-A0826E6C0695}" destId="{A52527FF-AD79-4398-8DDB-D877BB900295}" srcOrd="2" destOrd="0" parTransId="{9981131A-BD12-4EBD-B6E3-DB32A5110E52}" sibTransId="{209E42BA-6E33-4766-946A-CB610D4AF91C}"/>
    <dgm:cxn modelId="{9D53E834-3BBE-4B63-87C3-4F1225A5C1F4}" srcId="{17598685-056D-494B-8090-A0826E6C0695}" destId="{02F20C65-E6C5-4C40-BF18-96C3922EA19B}" srcOrd="0" destOrd="0" parTransId="{E4CEF069-DBAE-45DB-B9D7-249BC2FC0A29}" sibTransId="{A2B5C305-4DBE-4F3B-8883-A0B63ABE3489}"/>
    <dgm:cxn modelId="{F9FB6768-339D-4C42-B7AF-C2EE973C0893}" type="presOf" srcId="{17598685-056D-494B-8090-A0826E6C0695}" destId="{B04D039F-8944-4718-A5CB-14284025ADD9}" srcOrd="0" destOrd="0" presId="urn:microsoft.com/office/officeart/2005/8/layout/hList6"/>
    <dgm:cxn modelId="{38070C6F-6D5E-44FF-96E3-EECAE914F076}" type="presOf" srcId="{02F20C65-E6C5-4C40-BF18-96C3922EA19B}" destId="{43BBCC5B-F630-4825-8B52-2C87C54BF734}" srcOrd="0" destOrd="0" presId="urn:microsoft.com/office/officeart/2005/8/layout/hList6"/>
    <dgm:cxn modelId="{6092D655-08CB-4B08-9A22-E903B40B7398}" type="presOf" srcId="{352AC5F2-ADDB-4417-8BCD-E76EDE60D110}" destId="{2B5FFB01-C918-426C-913E-40E9DB7F6561}" srcOrd="0" destOrd="0" presId="urn:microsoft.com/office/officeart/2005/8/layout/hList6"/>
    <dgm:cxn modelId="{2FB91194-F2F4-4A14-AA24-9E4269A87610}" srcId="{17598685-056D-494B-8090-A0826E6C0695}" destId="{352AC5F2-ADDB-4417-8BCD-E76EDE60D110}" srcOrd="4" destOrd="0" parTransId="{123AC067-C0C6-4FB0-846C-4890D310AAAC}" sibTransId="{1DFDE8FD-65BE-4118-9072-BD8DD15FFD29}"/>
    <dgm:cxn modelId="{3307B7B6-0340-48B0-B41C-D0A9005D1FFC}" srcId="{17598685-056D-494B-8090-A0826E6C0695}" destId="{84A15ABC-A6E8-4AAD-84E5-DEB7C4336858}" srcOrd="1" destOrd="0" parTransId="{30A6A225-8023-4472-B6B7-AE2F2DE9C39F}" sibTransId="{8CFB755C-8014-4C49-A1FF-0561E755F041}"/>
    <dgm:cxn modelId="{44138AC5-062A-4C7A-AF1E-DFFCF0038389}" type="presOf" srcId="{B54BD5A7-DC73-4FBC-83EE-A57EF01AF823}" destId="{C617259C-FF3C-4896-AFC3-A524AF1284E4}" srcOrd="0" destOrd="0" presId="urn:microsoft.com/office/officeart/2005/8/layout/hList6"/>
    <dgm:cxn modelId="{862EFCE3-D8B8-4FED-A25C-7D69A395BA37}" srcId="{17598685-056D-494B-8090-A0826E6C0695}" destId="{B54BD5A7-DC73-4FBC-83EE-A57EF01AF823}" srcOrd="3" destOrd="0" parTransId="{F3B4C865-607C-46FC-9795-8498680A875F}" sibTransId="{A9C8E9EA-F38C-4121-8A2D-1A1EE96F0D95}"/>
    <dgm:cxn modelId="{2981CAEC-83D9-4394-B74D-7C61C7C86FA6}" type="presOf" srcId="{A52527FF-AD79-4398-8DDB-D877BB900295}" destId="{91DB9285-0227-405C-AB49-A96ED52A6091}" srcOrd="0" destOrd="0" presId="urn:microsoft.com/office/officeart/2005/8/layout/hList6"/>
    <dgm:cxn modelId="{7A49500D-B33B-4560-8889-0032875BA797}" type="presParOf" srcId="{B04D039F-8944-4718-A5CB-14284025ADD9}" destId="{43BBCC5B-F630-4825-8B52-2C87C54BF734}" srcOrd="0" destOrd="0" presId="urn:microsoft.com/office/officeart/2005/8/layout/hList6"/>
    <dgm:cxn modelId="{4956EA1D-F2F4-4D38-8C75-C8E175A0CF1E}" type="presParOf" srcId="{B04D039F-8944-4718-A5CB-14284025ADD9}" destId="{67744975-95CD-46A7-ADC3-D1DA81EE4717}" srcOrd="1" destOrd="0" presId="urn:microsoft.com/office/officeart/2005/8/layout/hList6"/>
    <dgm:cxn modelId="{28249529-2B7C-4F0D-8EB1-1E2A57EED9E5}" type="presParOf" srcId="{B04D039F-8944-4718-A5CB-14284025ADD9}" destId="{68408BAA-2AE9-4BF8-8744-417529B88729}" srcOrd="2" destOrd="0" presId="urn:microsoft.com/office/officeart/2005/8/layout/hList6"/>
    <dgm:cxn modelId="{B3EDE520-4A3A-48D8-85D9-1A50ECAF405B}" type="presParOf" srcId="{B04D039F-8944-4718-A5CB-14284025ADD9}" destId="{8884E003-7E34-4DD5-B7EE-3B0712BB9266}" srcOrd="3" destOrd="0" presId="urn:microsoft.com/office/officeart/2005/8/layout/hList6"/>
    <dgm:cxn modelId="{04001A1F-FB53-4270-94F8-2F485ABF12B3}" type="presParOf" srcId="{B04D039F-8944-4718-A5CB-14284025ADD9}" destId="{91DB9285-0227-405C-AB49-A96ED52A6091}" srcOrd="4" destOrd="0" presId="urn:microsoft.com/office/officeart/2005/8/layout/hList6"/>
    <dgm:cxn modelId="{28C64A33-5553-4866-BD40-D57AA7DFB40A}" type="presParOf" srcId="{B04D039F-8944-4718-A5CB-14284025ADD9}" destId="{B473A0C5-5D34-4121-A92C-30F57DDE5E93}" srcOrd="5" destOrd="0" presId="urn:microsoft.com/office/officeart/2005/8/layout/hList6"/>
    <dgm:cxn modelId="{6AB95980-DF29-48A9-9378-8DE7B9C34A65}" type="presParOf" srcId="{B04D039F-8944-4718-A5CB-14284025ADD9}" destId="{C617259C-FF3C-4896-AFC3-A524AF1284E4}" srcOrd="6" destOrd="0" presId="urn:microsoft.com/office/officeart/2005/8/layout/hList6"/>
    <dgm:cxn modelId="{8AC96442-F8EF-4CAB-B910-3C27C346D812}" type="presParOf" srcId="{B04D039F-8944-4718-A5CB-14284025ADD9}" destId="{92E4F36D-4836-4A54-B313-B57269DEB4DA}" srcOrd="7" destOrd="0" presId="urn:microsoft.com/office/officeart/2005/8/layout/hList6"/>
    <dgm:cxn modelId="{27E5FB14-D761-416B-BBE8-08F5EA96080F}" type="presParOf" srcId="{B04D039F-8944-4718-A5CB-14284025ADD9}" destId="{2B5FFB01-C918-426C-913E-40E9DB7F6561}"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7DDB2D-3516-4A95-8579-2C00D8CA5E20}">
      <dsp:nvSpPr>
        <dsp:cNvPr id="0" name=""/>
        <dsp:cNvSpPr/>
      </dsp:nvSpPr>
      <dsp:spPr>
        <a:xfrm>
          <a:off x="0" y="301145"/>
          <a:ext cx="9810604" cy="798524"/>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fi-FI" sz="3500" kern="1200" baseline="0" dirty="0"/>
            <a:t>OYL 1:5: Toiminnan tarkoitus</a:t>
          </a:r>
          <a:endParaRPr lang="fi-FI" sz="3500" kern="1200" dirty="0"/>
        </a:p>
      </dsp:txBody>
      <dsp:txXfrm>
        <a:off x="38981" y="340126"/>
        <a:ext cx="9732642" cy="720562"/>
      </dsp:txXfrm>
    </dsp:sp>
    <dsp:sp modelId="{35041FFE-E4D2-44BC-B67B-71F2629470B1}">
      <dsp:nvSpPr>
        <dsp:cNvPr id="0" name=""/>
        <dsp:cNvSpPr/>
      </dsp:nvSpPr>
      <dsp:spPr>
        <a:xfrm>
          <a:off x="0" y="1099670"/>
          <a:ext cx="9810604" cy="851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1487"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fi-FI" sz="2700" b="0" i="0" kern="1200" dirty="0">
              <a:solidFill>
                <a:srgbClr val="444444"/>
              </a:solidFill>
              <a:effectLst/>
              <a:latin typeface="IntervalSansProRegular"/>
            </a:rPr>
            <a:t>Yhtiön toiminnan tarkoituksena on tuottaa voittoa osakkeenomistajille, jollei yhtiöjärjestyksessä määrätä toisin</a:t>
          </a:r>
          <a:r>
            <a:rPr lang="en-US" sz="2700" kern="1200" baseline="0" dirty="0"/>
            <a:t>. </a:t>
          </a:r>
          <a:endParaRPr lang="fi-FI" sz="2700" kern="1200" dirty="0"/>
        </a:p>
      </dsp:txBody>
      <dsp:txXfrm>
        <a:off x="0" y="1099670"/>
        <a:ext cx="9810604" cy="851287"/>
      </dsp:txXfrm>
    </dsp:sp>
    <dsp:sp modelId="{7116D903-CE17-48D4-902C-79A9EC991569}">
      <dsp:nvSpPr>
        <dsp:cNvPr id="0" name=""/>
        <dsp:cNvSpPr/>
      </dsp:nvSpPr>
      <dsp:spPr>
        <a:xfrm>
          <a:off x="0" y="1950957"/>
          <a:ext cx="9810604" cy="798524"/>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baseline="0" dirty="0"/>
            <a:t>OYL 1:8 </a:t>
          </a:r>
          <a:r>
            <a:rPr lang="en-US" sz="3500" kern="1200" baseline="0" dirty="0" err="1"/>
            <a:t>Johdon</a:t>
          </a:r>
          <a:r>
            <a:rPr lang="en-US" sz="3500" kern="1200" baseline="0" dirty="0"/>
            <a:t> </a:t>
          </a:r>
          <a:r>
            <a:rPr lang="en-US" sz="3500" kern="1200" baseline="0" dirty="0" err="1"/>
            <a:t>tehtävä</a:t>
          </a:r>
          <a:endParaRPr lang="fi-FI" sz="3500" kern="1200" dirty="0"/>
        </a:p>
      </dsp:txBody>
      <dsp:txXfrm>
        <a:off x="38981" y="1989938"/>
        <a:ext cx="9732642" cy="720562"/>
      </dsp:txXfrm>
    </dsp:sp>
    <dsp:sp modelId="{6C8D9AF4-66CB-45A0-94BD-EF4BCD363905}">
      <dsp:nvSpPr>
        <dsp:cNvPr id="0" name=""/>
        <dsp:cNvSpPr/>
      </dsp:nvSpPr>
      <dsp:spPr>
        <a:xfrm>
          <a:off x="0" y="2749482"/>
          <a:ext cx="9810604" cy="57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1487"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fi-FI" sz="2700" b="0" i="0" kern="1200" dirty="0">
              <a:solidFill>
                <a:srgbClr val="444444"/>
              </a:solidFill>
              <a:effectLst/>
              <a:latin typeface="IntervalSansProRegular"/>
            </a:rPr>
            <a:t>Yhtiön johdon on huolellisesti toimien edistettävä yhtiön etua.</a:t>
          </a:r>
          <a:endParaRPr lang="fi-FI" sz="2700" kern="1200" dirty="0"/>
        </a:p>
      </dsp:txBody>
      <dsp:txXfrm>
        <a:off x="0" y="2749482"/>
        <a:ext cx="9810604" cy="579600"/>
      </dsp:txXfrm>
    </dsp:sp>
    <dsp:sp modelId="{1894B7ED-7415-406B-9FBB-C5BB7F14E670}">
      <dsp:nvSpPr>
        <dsp:cNvPr id="0" name=""/>
        <dsp:cNvSpPr/>
      </dsp:nvSpPr>
      <dsp:spPr>
        <a:xfrm>
          <a:off x="0" y="3329082"/>
          <a:ext cx="9810604" cy="798524"/>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baseline="0" dirty="0" err="1"/>
            <a:t>Johdon</a:t>
          </a:r>
          <a:r>
            <a:rPr lang="en-US" sz="3500" kern="1200" baseline="0" dirty="0"/>
            <a:t> </a:t>
          </a:r>
          <a:r>
            <a:rPr lang="en-US" sz="3500" kern="1200" baseline="0" dirty="0" err="1"/>
            <a:t>fidusiaarivelvoitteet</a:t>
          </a:r>
          <a:r>
            <a:rPr lang="en-US" sz="3500" kern="1200" baseline="0" dirty="0"/>
            <a:t>: </a:t>
          </a:r>
          <a:r>
            <a:rPr lang="en-US" sz="3500" kern="1200" baseline="0" dirty="0" err="1"/>
            <a:t>huolellisuus</a:t>
          </a:r>
          <a:r>
            <a:rPr lang="en-US" sz="3500" kern="1200" baseline="0" dirty="0"/>
            <a:t> ja </a:t>
          </a:r>
          <a:r>
            <a:rPr lang="en-US" sz="3500" kern="1200" baseline="0" dirty="0" err="1"/>
            <a:t>lojaliteetti</a:t>
          </a:r>
          <a:endParaRPr lang="fi-FI" sz="3500" kern="1200" dirty="0"/>
        </a:p>
      </dsp:txBody>
      <dsp:txXfrm>
        <a:off x="38981" y="3368063"/>
        <a:ext cx="9732642" cy="72056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A5566F-AB8C-40A7-81CA-FF9EF61655D7}">
      <dsp:nvSpPr>
        <dsp:cNvPr id="0" name=""/>
        <dsp:cNvSpPr/>
      </dsp:nvSpPr>
      <dsp:spPr>
        <a:xfrm>
          <a:off x="0" y="0"/>
          <a:ext cx="107807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74A6CD-0451-4398-8C91-5DB1878E503F}">
      <dsp:nvSpPr>
        <dsp:cNvPr id="0" name=""/>
        <dsp:cNvSpPr/>
      </dsp:nvSpPr>
      <dsp:spPr>
        <a:xfrm>
          <a:off x="0" y="0"/>
          <a:ext cx="2156159" cy="1915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fi-FI" sz="1100" b="1" kern="1200" dirty="0"/>
            <a:t>(1) </a:t>
          </a:r>
          <a:r>
            <a:rPr lang="fi-FI" sz="1100" b="1" kern="1200" dirty="0">
              <a:solidFill>
                <a:srgbClr val="FF0000"/>
              </a:solidFill>
            </a:rPr>
            <a:t>Finanssimarkkinatoimijoiden ja rahoitusneuvojien</a:t>
          </a:r>
          <a:r>
            <a:rPr lang="fi-FI" sz="1100" b="1" kern="1200" dirty="0"/>
            <a:t> on julkaistava</a:t>
          </a:r>
        </a:p>
        <a:p>
          <a:pPr marL="0" lvl="0" indent="0" algn="l" defTabSz="488950">
            <a:lnSpc>
              <a:spcPct val="90000"/>
            </a:lnSpc>
            <a:spcBef>
              <a:spcPct val="0"/>
            </a:spcBef>
            <a:spcAft>
              <a:spcPct val="35000"/>
            </a:spcAft>
            <a:buNone/>
          </a:pPr>
          <a:r>
            <a:rPr lang="fi-FI" sz="1100" b="1" kern="1200" dirty="0"/>
            <a:t>(2) </a:t>
          </a:r>
          <a:r>
            <a:rPr lang="fi-FI" sz="1100" b="1" kern="1200" dirty="0">
              <a:solidFill>
                <a:srgbClr val="FF0000"/>
              </a:solidFill>
            </a:rPr>
            <a:t>verkkosivustoillaan</a:t>
          </a:r>
          <a:r>
            <a:rPr lang="fi-FI" sz="1100" b="1" kern="1200" dirty="0"/>
            <a:t> tiedot </a:t>
          </a:r>
        </a:p>
        <a:p>
          <a:pPr marL="0" lvl="0" indent="0" algn="l" defTabSz="488950">
            <a:lnSpc>
              <a:spcPct val="90000"/>
            </a:lnSpc>
            <a:spcBef>
              <a:spcPct val="0"/>
            </a:spcBef>
            <a:spcAft>
              <a:spcPct val="35000"/>
            </a:spcAft>
            <a:buNone/>
          </a:pPr>
          <a:r>
            <a:rPr lang="fi-FI" sz="1100" b="1" kern="1200" dirty="0"/>
            <a:t>(3) </a:t>
          </a:r>
          <a:r>
            <a:rPr lang="fi-FI" sz="1100" b="1" kern="1200" dirty="0">
              <a:solidFill>
                <a:srgbClr val="FF0000"/>
              </a:solidFill>
            </a:rPr>
            <a:t>toimintaperiaatteistaan, joita sovelletaan kestävyysriskien huomioon ottamiseen </a:t>
          </a:r>
          <a:r>
            <a:rPr lang="fi-FI" sz="1100" b="1" kern="1200" dirty="0"/>
            <a:t>niiden sijoituksia koskevassa päätöksentekoprosessissa, </a:t>
          </a:r>
          <a:r>
            <a:rPr lang="fi-FI" sz="1100" b="1" i="0" kern="1200" baseline="0" dirty="0"/>
            <a:t>sijoitusneuvonnassa tai vakuutusneuvonnassa</a:t>
          </a:r>
          <a:r>
            <a:rPr lang="fi-FI" sz="1100" b="1" kern="1200" dirty="0"/>
            <a:t>. </a:t>
          </a:r>
          <a:endParaRPr lang="fi-FI" sz="1100" kern="1200" dirty="0"/>
        </a:p>
      </dsp:txBody>
      <dsp:txXfrm>
        <a:off x="0" y="0"/>
        <a:ext cx="2156159" cy="1915778"/>
      </dsp:txXfrm>
    </dsp:sp>
    <dsp:sp modelId="{5EB4D1D1-0C72-44A0-88D0-ECAA8B6E5C44}">
      <dsp:nvSpPr>
        <dsp:cNvPr id="0" name=""/>
        <dsp:cNvSpPr/>
      </dsp:nvSpPr>
      <dsp:spPr>
        <a:xfrm>
          <a:off x="0" y="1915778"/>
          <a:ext cx="107807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58D9AE-F736-4931-B1A6-DC2D49A4DDDD}">
      <dsp:nvSpPr>
        <dsp:cNvPr id="0" name=""/>
        <dsp:cNvSpPr/>
      </dsp:nvSpPr>
      <dsp:spPr>
        <a:xfrm>
          <a:off x="0" y="1915778"/>
          <a:ext cx="2156159" cy="1915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fi-FI" sz="1100" b="1" kern="1200" dirty="0"/>
            <a:t>Finanssimarkkinatoimijoiden ja rahoitusneuvojien on julkaistava ja ylläpidettävä </a:t>
          </a:r>
          <a:r>
            <a:rPr lang="fi-FI" sz="1100" b="1" kern="1200" dirty="0">
              <a:solidFill>
                <a:srgbClr val="FF0000"/>
              </a:solidFill>
            </a:rPr>
            <a:t>verkkosivustoillaan</a:t>
          </a:r>
          <a:r>
            <a:rPr lang="fi-FI" sz="1100" b="1" kern="1200" dirty="0"/>
            <a:t>: </a:t>
          </a:r>
          <a:endParaRPr lang="fi-FI" sz="1100" kern="1200" dirty="0"/>
        </a:p>
      </dsp:txBody>
      <dsp:txXfrm>
        <a:off x="0" y="1915778"/>
        <a:ext cx="2156159" cy="1915778"/>
      </dsp:txXfrm>
    </dsp:sp>
    <dsp:sp modelId="{E2B358A0-0C8C-44FB-913F-96B41D34071D}">
      <dsp:nvSpPr>
        <dsp:cNvPr id="0" name=""/>
        <dsp:cNvSpPr/>
      </dsp:nvSpPr>
      <dsp:spPr>
        <a:xfrm>
          <a:off x="2317871" y="1960305"/>
          <a:ext cx="8462927" cy="890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fi-FI" sz="1300" kern="1200" dirty="0"/>
            <a:t>a) kun ne ottavat huomioon sijoituspäätösten pääasialliset haitalliset vaikutukset kestävyystekijöihin, ilmoitus asianmukaisen </a:t>
          </a:r>
          <a:r>
            <a:rPr lang="fi-FI" sz="1300" kern="1200" dirty="0">
              <a:solidFill>
                <a:srgbClr val="FF0000"/>
              </a:solidFill>
            </a:rPr>
            <a:t>huolellisuuden toimintaperiaatteista näiden vaikutusten osalta</a:t>
          </a:r>
          <a:r>
            <a:rPr lang="fi-FI" sz="1300" kern="1200" dirty="0"/>
            <a:t>, ottaen asianmukaisesti huomioon kokonsa, toimintansa luonteen ja laajuuden ja niiden saataville asettamien rahoitustuotteiden lajit (r</a:t>
          </a:r>
          <a:r>
            <a:rPr lang="fi-FI" sz="1300" b="1" i="0" kern="1200" baseline="0" dirty="0"/>
            <a:t>ahoitusneuvojat: tiedot siitä, ottavatko ne huomioon sijoitusneuvonnassaan tai vakuutusneuvonnassaan pääasialliset haitalliset vaikutukset kestävyystekijöihin,) tai </a:t>
          </a:r>
          <a:endParaRPr lang="fi-FI" sz="1300" kern="1200" dirty="0"/>
        </a:p>
      </dsp:txBody>
      <dsp:txXfrm>
        <a:off x="2317871" y="1960305"/>
        <a:ext cx="8462927" cy="890537"/>
      </dsp:txXfrm>
    </dsp:sp>
    <dsp:sp modelId="{3B8B34F1-2687-423A-8A27-3EFAE8B031A6}">
      <dsp:nvSpPr>
        <dsp:cNvPr id="0" name=""/>
        <dsp:cNvSpPr/>
      </dsp:nvSpPr>
      <dsp:spPr>
        <a:xfrm>
          <a:off x="2156159" y="2850843"/>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D9E7E7-37CC-42F9-A778-6B7D98A907FF}">
      <dsp:nvSpPr>
        <dsp:cNvPr id="0" name=""/>
        <dsp:cNvSpPr/>
      </dsp:nvSpPr>
      <dsp:spPr>
        <a:xfrm>
          <a:off x="2317871" y="2895369"/>
          <a:ext cx="8462927" cy="890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fi-FI" sz="1300" kern="1200" dirty="0"/>
            <a:t>b) kun ne eivät ota huomioon sijoituspäätösten haitallisia vaikutuksia kestävyystekijöihin, </a:t>
          </a:r>
          <a:r>
            <a:rPr lang="fi-FI" sz="1300" kern="1200" dirty="0">
              <a:solidFill>
                <a:srgbClr val="FF0000"/>
              </a:solidFill>
            </a:rPr>
            <a:t>selkeät syyt siihen, miksi ne eivät tee näin</a:t>
          </a:r>
          <a:r>
            <a:rPr lang="fi-FI" sz="1300" kern="1200" dirty="0"/>
            <a:t>, mukaan lukien tarvittaessa tiedot siitä, aikovatko ne ottaa huomioon tällaiset haitalliset vaikutukset ja jos aikovat, milloin. </a:t>
          </a:r>
        </a:p>
      </dsp:txBody>
      <dsp:txXfrm>
        <a:off x="2317871" y="2895369"/>
        <a:ext cx="8462927" cy="890537"/>
      </dsp:txXfrm>
    </dsp:sp>
    <dsp:sp modelId="{340F9007-61BA-44EA-86D3-7A74C3C3C06E}">
      <dsp:nvSpPr>
        <dsp:cNvPr id="0" name=""/>
        <dsp:cNvSpPr/>
      </dsp:nvSpPr>
      <dsp:spPr>
        <a:xfrm>
          <a:off x="2156159" y="3785907"/>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F3BBF-2C7C-447A-AB5B-93A073BF85F1}">
      <dsp:nvSpPr>
        <dsp:cNvPr id="0" name=""/>
        <dsp:cNvSpPr/>
      </dsp:nvSpPr>
      <dsp:spPr>
        <a:xfrm>
          <a:off x="0" y="1870"/>
          <a:ext cx="107807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D27189-B592-4D31-9C24-6173AA3A5B62}">
      <dsp:nvSpPr>
        <dsp:cNvPr id="0" name=""/>
        <dsp:cNvSpPr/>
      </dsp:nvSpPr>
      <dsp:spPr>
        <a:xfrm>
          <a:off x="0" y="1870"/>
          <a:ext cx="2156159" cy="1275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fi-FI" sz="1000" b="1" kern="1200" dirty="0"/>
            <a:t>Finanssimarkkinatoimijoiden ja rahoitusneuvojien on sisällytettävä </a:t>
          </a:r>
          <a:r>
            <a:rPr lang="fi-FI" sz="1000" b="1" kern="1200" dirty="0">
              <a:solidFill>
                <a:srgbClr val="FF0000"/>
              </a:solidFill>
            </a:rPr>
            <a:t>palkitsemispolitiikkoihinsa</a:t>
          </a:r>
          <a:r>
            <a:rPr lang="fi-FI" sz="1000" b="1" kern="1200" dirty="0"/>
            <a:t> tiedot siitä, miten nämä politiikat ovat johdonmukaisia kestävyysriskien huomioon ottamisen kanssa, ja julkaistava nämä tiedot verkkosivustoillaan. </a:t>
          </a:r>
          <a:endParaRPr lang="fi-FI" sz="1000" kern="1200" dirty="0"/>
        </a:p>
      </dsp:txBody>
      <dsp:txXfrm>
        <a:off x="0" y="1870"/>
        <a:ext cx="2156159" cy="1275938"/>
      </dsp:txXfrm>
    </dsp:sp>
    <dsp:sp modelId="{1D6C60B9-7CCB-4F66-8CD5-BD525D5E4582}">
      <dsp:nvSpPr>
        <dsp:cNvPr id="0" name=""/>
        <dsp:cNvSpPr/>
      </dsp:nvSpPr>
      <dsp:spPr>
        <a:xfrm>
          <a:off x="0" y="1277809"/>
          <a:ext cx="107807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D21C7B-ECB3-4383-8574-B67C1A2BE440}">
      <dsp:nvSpPr>
        <dsp:cNvPr id="0" name=""/>
        <dsp:cNvSpPr/>
      </dsp:nvSpPr>
      <dsp:spPr>
        <a:xfrm>
          <a:off x="0" y="1277809"/>
          <a:ext cx="2156159" cy="1275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fi-FI" sz="1000" b="1" kern="1200" dirty="0"/>
            <a:t>Finanssimarkkinatoimijoiden ja rahoitusneuvojien on sisällytettävä </a:t>
          </a:r>
          <a:r>
            <a:rPr lang="fi-FI" sz="1000" b="1" kern="1200" dirty="0">
              <a:solidFill>
                <a:srgbClr val="FF0000"/>
              </a:solidFill>
            </a:rPr>
            <a:t>ennen sopimuksen tekemistä </a:t>
          </a:r>
          <a:r>
            <a:rPr lang="fi-FI" sz="1000" b="1" kern="1200" dirty="0"/>
            <a:t>annettaviin tietoihin kuvaukset seuraavista: </a:t>
          </a:r>
          <a:endParaRPr lang="fi-FI" sz="1000" kern="1200" dirty="0"/>
        </a:p>
      </dsp:txBody>
      <dsp:txXfrm>
        <a:off x="0" y="1277809"/>
        <a:ext cx="2156159" cy="1275938"/>
      </dsp:txXfrm>
    </dsp:sp>
    <dsp:sp modelId="{FA18CA01-2062-4155-87FE-54EFA70B7D88}">
      <dsp:nvSpPr>
        <dsp:cNvPr id="0" name=""/>
        <dsp:cNvSpPr/>
      </dsp:nvSpPr>
      <dsp:spPr>
        <a:xfrm>
          <a:off x="2317871" y="1297745"/>
          <a:ext cx="8462927" cy="398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fi-FI" sz="1100" kern="1200" dirty="0"/>
            <a:t>a) </a:t>
          </a:r>
          <a:r>
            <a:rPr lang="fi-FI" sz="1100" kern="1200" dirty="0">
              <a:solidFill>
                <a:srgbClr val="FF0000"/>
              </a:solidFill>
            </a:rPr>
            <a:t>tapa, jolla kestävyysriskit on otettu huomioon </a:t>
          </a:r>
          <a:r>
            <a:rPr lang="fi-FI" sz="1100" kern="1200" dirty="0"/>
            <a:t>niiden sijoituspäätöksissä; ja </a:t>
          </a:r>
        </a:p>
      </dsp:txBody>
      <dsp:txXfrm>
        <a:off x="2317871" y="1297745"/>
        <a:ext cx="8462927" cy="398730"/>
      </dsp:txXfrm>
    </dsp:sp>
    <dsp:sp modelId="{162F4F80-D9C0-4D30-84E8-1BE4F21D9CF3}">
      <dsp:nvSpPr>
        <dsp:cNvPr id="0" name=""/>
        <dsp:cNvSpPr/>
      </dsp:nvSpPr>
      <dsp:spPr>
        <a:xfrm>
          <a:off x="2156159" y="1696476"/>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CCE31D-36AC-44C5-B799-48E3E3BFE50F}">
      <dsp:nvSpPr>
        <dsp:cNvPr id="0" name=""/>
        <dsp:cNvSpPr/>
      </dsp:nvSpPr>
      <dsp:spPr>
        <a:xfrm>
          <a:off x="2317871" y="1716413"/>
          <a:ext cx="8462927" cy="398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fi-FI" sz="1100" kern="1200" dirty="0"/>
            <a:t>b) </a:t>
          </a:r>
          <a:r>
            <a:rPr lang="fi-FI" sz="1100" kern="1200" dirty="0">
              <a:solidFill>
                <a:srgbClr val="FF0000"/>
              </a:solidFill>
            </a:rPr>
            <a:t>niiden vaikutusten arvioinnin tulokset, joita kestävyysriskit todennäköisesti aiheuttavat niiden saataville asettamien rahoitustuotteiden tuottoon</a:t>
          </a:r>
          <a:r>
            <a:rPr lang="fi-FI" sz="1100" kern="1200" dirty="0"/>
            <a:t>.  </a:t>
          </a:r>
        </a:p>
      </dsp:txBody>
      <dsp:txXfrm>
        <a:off x="2317871" y="1716413"/>
        <a:ext cx="8462927" cy="398730"/>
      </dsp:txXfrm>
    </dsp:sp>
    <dsp:sp modelId="{60B0BDAD-E38E-4724-B3EE-87DD48D040BA}">
      <dsp:nvSpPr>
        <dsp:cNvPr id="0" name=""/>
        <dsp:cNvSpPr/>
      </dsp:nvSpPr>
      <dsp:spPr>
        <a:xfrm>
          <a:off x="2156159" y="2115143"/>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3959B5-1F56-443F-BA2B-7EC8F3B98F4D}">
      <dsp:nvSpPr>
        <dsp:cNvPr id="0" name=""/>
        <dsp:cNvSpPr/>
      </dsp:nvSpPr>
      <dsp:spPr>
        <a:xfrm>
          <a:off x="2317871" y="2135080"/>
          <a:ext cx="8462927" cy="398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fi-FI" sz="1100" kern="1200" dirty="0"/>
            <a:t>selkeä ja perusteltu selvitys siitä, </a:t>
          </a:r>
          <a:r>
            <a:rPr lang="fi-FI" sz="1100" kern="1200" dirty="0">
              <a:solidFill>
                <a:srgbClr val="FF0000"/>
              </a:solidFill>
            </a:rPr>
            <a:t>otetaanko rahoitustuotteessa huomioon pääasialliset haitalliset vaikutukset kestävyystekijöihin</a:t>
          </a:r>
          <a:r>
            <a:rPr lang="fi-FI" sz="1100" kern="1200" dirty="0"/>
            <a:t>, ja jos otetaan, miten; </a:t>
          </a:r>
        </a:p>
      </dsp:txBody>
      <dsp:txXfrm>
        <a:off x="2317871" y="2135080"/>
        <a:ext cx="8462927" cy="398730"/>
      </dsp:txXfrm>
    </dsp:sp>
    <dsp:sp modelId="{30FD547E-04C6-4C7C-878D-D032BEC6CC0B}">
      <dsp:nvSpPr>
        <dsp:cNvPr id="0" name=""/>
        <dsp:cNvSpPr/>
      </dsp:nvSpPr>
      <dsp:spPr>
        <a:xfrm>
          <a:off x="2156159" y="2533811"/>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C5CCDD-42BB-40E0-9165-5E271BB5189F}">
      <dsp:nvSpPr>
        <dsp:cNvPr id="0" name=""/>
        <dsp:cNvSpPr/>
      </dsp:nvSpPr>
      <dsp:spPr>
        <a:xfrm>
          <a:off x="0" y="2553747"/>
          <a:ext cx="107807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6EA2BB-C9D0-4970-93D8-B17CC1D9490E}">
      <dsp:nvSpPr>
        <dsp:cNvPr id="0" name=""/>
        <dsp:cNvSpPr/>
      </dsp:nvSpPr>
      <dsp:spPr>
        <a:xfrm>
          <a:off x="0" y="2553747"/>
          <a:ext cx="2156159" cy="1275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fi-FI" sz="1000" b="1" kern="1200" dirty="0"/>
            <a:t>Jos finanssimarkkinatoimijat eivät katso kestävyysriskien olevan merkityksellisiä, ensimmäisessä alakohdassa tarkoitettuihin kuvauksiin on sisällytettävä </a:t>
          </a:r>
          <a:r>
            <a:rPr lang="fi-FI" sz="1000" b="1" kern="1200" dirty="0">
              <a:solidFill>
                <a:srgbClr val="FF0000"/>
              </a:solidFill>
            </a:rPr>
            <a:t>selkeä ja tiivis selvitys syistä siihen</a:t>
          </a:r>
          <a:r>
            <a:rPr lang="fi-FI" sz="1000" b="1" kern="1200" dirty="0"/>
            <a:t>. </a:t>
          </a:r>
          <a:endParaRPr lang="fi-FI" sz="1000" kern="1200" dirty="0"/>
        </a:p>
      </dsp:txBody>
      <dsp:txXfrm>
        <a:off x="0" y="2553747"/>
        <a:ext cx="2156159" cy="127593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03C38C-EE85-4C5C-A8D6-BE811FE15BE7}">
      <dsp:nvSpPr>
        <dsp:cNvPr id="0" name=""/>
        <dsp:cNvSpPr/>
      </dsp:nvSpPr>
      <dsp:spPr>
        <a:xfrm>
          <a:off x="0" y="0"/>
          <a:ext cx="107807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94674C-B74F-4A75-A999-7906E7A88243}">
      <dsp:nvSpPr>
        <dsp:cNvPr id="0" name=""/>
        <dsp:cNvSpPr/>
      </dsp:nvSpPr>
      <dsp:spPr>
        <a:xfrm>
          <a:off x="0" y="0"/>
          <a:ext cx="2156159" cy="1915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fi-FI" sz="1300" b="1" kern="1200" dirty="0"/>
            <a:t>Finanssimarkkinatoimijoiden on julkaistava ja ylläpidettävä </a:t>
          </a:r>
          <a:r>
            <a:rPr lang="fi-FI" sz="1300" b="1" kern="1200" dirty="0">
              <a:solidFill>
                <a:srgbClr val="FF0000"/>
              </a:solidFill>
            </a:rPr>
            <a:t>verkkosivustoillaan</a:t>
          </a:r>
          <a:r>
            <a:rPr lang="fi-FI" sz="1300" b="1" kern="1200" dirty="0"/>
            <a:t> kunkin 8 artiklan 1 kohdassa ja 9 artiklan 1, 2 ja 3 kohdassa tarkoitetun </a:t>
          </a:r>
          <a:r>
            <a:rPr lang="fi-FI" sz="1300" b="1" kern="1200" dirty="0">
              <a:solidFill>
                <a:srgbClr val="FF0000"/>
              </a:solidFill>
            </a:rPr>
            <a:t>rahoitustuotteen</a:t>
          </a:r>
          <a:r>
            <a:rPr lang="fi-FI" sz="1300" b="1" kern="1200" dirty="0"/>
            <a:t> osalta seuraavat tiedot: </a:t>
          </a:r>
          <a:endParaRPr lang="fi-FI" sz="1300" kern="1200" dirty="0"/>
        </a:p>
      </dsp:txBody>
      <dsp:txXfrm>
        <a:off x="0" y="0"/>
        <a:ext cx="2156159" cy="1915778"/>
      </dsp:txXfrm>
    </dsp:sp>
    <dsp:sp modelId="{A87673F2-B9DD-47E3-9456-3FF6BACA837E}">
      <dsp:nvSpPr>
        <dsp:cNvPr id="0" name=""/>
        <dsp:cNvSpPr/>
      </dsp:nvSpPr>
      <dsp:spPr>
        <a:xfrm>
          <a:off x="2317871" y="44526"/>
          <a:ext cx="8462927" cy="890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fi-FI" sz="1200" kern="1200" dirty="0"/>
            <a:t>a) ympäristöön tai yhteiskuntaan liittyvien ominaisuuksien tai kestävän </a:t>
          </a:r>
          <a:r>
            <a:rPr lang="fi-FI" sz="1200" kern="1200" dirty="0">
              <a:solidFill>
                <a:srgbClr val="FF0000"/>
              </a:solidFill>
            </a:rPr>
            <a:t>sijoitustavoitteen kuvaus</a:t>
          </a:r>
          <a:r>
            <a:rPr lang="fi-FI" sz="1200" kern="1200" dirty="0"/>
            <a:t>; </a:t>
          </a:r>
        </a:p>
      </dsp:txBody>
      <dsp:txXfrm>
        <a:off x="2317871" y="44526"/>
        <a:ext cx="8462927" cy="890537"/>
      </dsp:txXfrm>
    </dsp:sp>
    <dsp:sp modelId="{7B68ED62-6043-4ACE-A729-84E772951FAB}">
      <dsp:nvSpPr>
        <dsp:cNvPr id="0" name=""/>
        <dsp:cNvSpPr/>
      </dsp:nvSpPr>
      <dsp:spPr>
        <a:xfrm>
          <a:off x="2156159" y="935064"/>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ABFF9D-7BE1-435C-B45B-D214EE72BC5D}">
      <dsp:nvSpPr>
        <dsp:cNvPr id="0" name=""/>
        <dsp:cNvSpPr/>
      </dsp:nvSpPr>
      <dsp:spPr>
        <a:xfrm>
          <a:off x="2317871" y="979591"/>
          <a:ext cx="8462927" cy="890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fi-FI" sz="1200" kern="1200" dirty="0"/>
            <a:t>b) tiedot </a:t>
          </a:r>
          <a:r>
            <a:rPr lang="fi-FI" sz="1200" kern="1200" dirty="0">
              <a:solidFill>
                <a:srgbClr val="FF0000"/>
              </a:solidFill>
            </a:rPr>
            <a:t>menetelmistä</a:t>
          </a:r>
          <a:r>
            <a:rPr lang="fi-FI" sz="1200" kern="1200" dirty="0"/>
            <a:t>, joita käytetään ympäristöön tai yhteiskuntaan liittyvien ominaisuuksien tai rahoitustuotteelle valittujen kestävien sijoitusten vaikutuksen arvioimisessa, mittaamisessa ja seuraamisessa, mukaan lukien tietolähteet, perustana olevien omaisuuserien tarkastusvaatimukset ja merkitykselliset </a:t>
          </a:r>
          <a:r>
            <a:rPr lang="fi-FI" sz="1200" kern="1200" dirty="0">
              <a:solidFill>
                <a:srgbClr val="FF0000"/>
              </a:solidFill>
            </a:rPr>
            <a:t>kestävyysindikaattorit</a:t>
          </a:r>
          <a:r>
            <a:rPr lang="fi-FI" sz="1200" kern="1200" dirty="0"/>
            <a:t>, joita käytetään ympäristöön tai yhteiskuntaan liittyvien ominaisuuksien tai rahoitustuotteen kokonaisvaltaisen kestävyysvaikutuksen mittaamiseen; </a:t>
          </a:r>
        </a:p>
      </dsp:txBody>
      <dsp:txXfrm>
        <a:off x="2317871" y="979591"/>
        <a:ext cx="8462927" cy="890537"/>
      </dsp:txXfrm>
    </dsp:sp>
    <dsp:sp modelId="{4496CAF0-0F02-432B-AF23-3D3107636390}">
      <dsp:nvSpPr>
        <dsp:cNvPr id="0" name=""/>
        <dsp:cNvSpPr/>
      </dsp:nvSpPr>
      <dsp:spPr>
        <a:xfrm>
          <a:off x="2156159" y="1870129"/>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1FEF3D-4D92-4C3F-83FA-37C2F0F5062A}">
      <dsp:nvSpPr>
        <dsp:cNvPr id="0" name=""/>
        <dsp:cNvSpPr/>
      </dsp:nvSpPr>
      <dsp:spPr>
        <a:xfrm>
          <a:off x="0" y="1915778"/>
          <a:ext cx="107807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005305-3EBF-4729-94DE-CBE00857D261}">
      <dsp:nvSpPr>
        <dsp:cNvPr id="0" name=""/>
        <dsp:cNvSpPr/>
      </dsp:nvSpPr>
      <dsp:spPr>
        <a:xfrm>
          <a:off x="0" y="1915778"/>
          <a:ext cx="2156159" cy="1915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fi-FI" sz="1300" b="1" kern="1200" dirty="0"/>
            <a:t>Jos finanssimarkkinatoimijat asettavat saataville 8 artiklan 1 kohdassa taikka 9 artiklan 1, 2 tai 3 kohdassa tarkoitetun </a:t>
          </a:r>
          <a:r>
            <a:rPr lang="fi-FI" sz="1300" b="1" kern="1200" dirty="0">
              <a:solidFill>
                <a:srgbClr val="FF0000"/>
              </a:solidFill>
            </a:rPr>
            <a:t>rahoitustuotteen</a:t>
          </a:r>
          <a:r>
            <a:rPr lang="fi-FI" sz="1300" b="1" kern="1200" dirty="0"/>
            <a:t>, niiden on sisällytettävä </a:t>
          </a:r>
          <a:r>
            <a:rPr lang="fi-FI" sz="1300" b="1" kern="1200" dirty="0">
              <a:solidFill>
                <a:srgbClr val="FF0000"/>
              </a:solidFill>
            </a:rPr>
            <a:t>määräaikaiskatsauksiin</a:t>
          </a:r>
          <a:r>
            <a:rPr lang="fi-FI" sz="1300" b="1" kern="1200" dirty="0"/>
            <a:t> kuvaus seuraavista: </a:t>
          </a:r>
          <a:endParaRPr lang="fi-FI" sz="1300" kern="1200" dirty="0"/>
        </a:p>
      </dsp:txBody>
      <dsp:txXfrm>
        <a:off x="0" y="1915778"/>
        <a:ext cx="2156159" cy="1915778"/>
      </dsp:txXfrm>
    </dsp:sp>
    <dsp:sp modelId="{4B124A06-8585-4755-8072-FED4925EEFD6}">
      <dsp:nvSpPr>
        <dsp:cNvPr id="0" name=""/>
        <dsp:cNvSpPr/>
      </dsp:nvSpPr>
      <dsp:spPr>
        <a:xfrm>
          <a:off x="2317871" y="1960305"/>
          <a:ext cx="8462927" cy="890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fi-FI" sz="1200" kern="1200" dirty="0"/>
            <a:t>a) 8 artiklan 1 kohdassa tarkoitetun rahoitustuotteen osalta ympäristöön tai yhteiskuntaan liittyvien </a:t>
          </a:r>
          <a:r>
            <a:rPr lang="fi-FI" sz="1200" kern="1200" dirty="0">
              <a:solidFill>
                <a:srgbClr val="FF0000"/>
              </a:solidFill>
            </a:rPr>
            <a:t>ominaisuuksien toteutumisen </a:t>
          </a:r>
          <a:r>
            <a:rPr lang="fi-FI" sz="1200" kern="1200" dirty="0"/>
            <a:t>laajuus; </a:t>
          </a:r>
        </a:p>
      </dsp:txBody>
      <dsp:txXfrm>
        <a:off x="2317871" y="1960305"/>
        <a:ext cx="8462927" cy="890537"/>
      </dsp:txXfrm>
    </dsp:sp>
    <dsp:sp modelId="{7661EB60-D4AE-495E-B890-55834624DE76}">
      <dsp:nvSpPr>
        <dsp:cNvPr id="0" name=""/>
        <dsp:cNvSpPr/>
      </dsp:nvSpPr>
      <dsp:spPr>
        <a:xfrm>
          <a:off x="2156159" y="2850843"/>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1DEF5F-20D5-4168-9EB2-CE561DB52F30}">
      <dsp:nvSpPr>
        <dsp:cNvPr id="0" name=""/>
        <dsp:cNvSpPr/>
      </dsp:nvSpPr>
      <dsp:spPr>
        <a:xfrm>
          <a:off x="2317871" y="2895369"/>
          <a:ext cx="8462927" cy="890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fi-FI" sz="1200" kern="1200" dirty="0"/>
            <a:t>b) 9 artiklan 1, 2 tai 3 kohdassa tarkoitetun rahoitustuotteen osalta (mm.) rahoitustuotteen </a:t>
          </a:r>
          <a:r>
            <a:rPr lang="fi-FI" sz="1200" kern="1200" dirty="0">
              <a:solidFill>
                <a:srgbClr val="FF0000"/>
              </a:solidFill>
            </a:rPr>
            <a:t>kestävä kokonaisvaikutus </a:t>
          </a:r>
          <a:r>
            <a:rPr lang="fi-FI" sz="1200" kern="1200" dirty="0"/>
            <a:t>ilmaistuna asiaankuuluvilla kestävyysindikaattoreilla. </a:t>
          </a:r>
        </a:p>
      </dsp:txBody>
      <dsp:txXfrm>
        <a:off x="2317871" y="2895369"/>
        <a:ext cx="8462927" cy="890537"/>
      </dsp:txXfrm>
    </dsp:sp>
    <dsp:sp modelId="{5C07DF25-B84D-4DD2-ACD4-844023B73264}">
      <dsp:nvSpPr>
        <dsp:cNvPr id="0" name=""/>
        <dsp:cNvSpPr/>
      </dsp:nvSpPr>
      <dsp:spPr>
        <a:xfrm>
          <a:off x="2156159" y="3785907"/>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2A37A4-7116-47C0-9C1C-5838856D3862}">
      <dsp:nvSpPr>
        <dsp:cNvPr id="0" name=""/>
        <dsp:cNvSpPr/>
      </dsp:nvSpPr>
      <dsp:spPr>
        <a:xfrm>
          <a:off x="5719" y="439"/>
          <a:ext cx="2514942" cy="1775462"/>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i-FI" sz="900" b="1" kern="1200" dirty="0"/>
            <a:t>Asetuksessa vahvistetaan </a:t>
          </a:r>
          <a:r>
            <a:rPr lang="fi-FI" sz="900" b="1" kern="1200" dirty="0">
              <a:solidFill>
                <a:srgbClr val="FF0000"/>
              </a:solidFill>
            </a:rPr>
            <a:t>kriteerit</a:t>
          </a:r>
          <a:r>
            <a:rPr lang="fi-FI" sz="900" b="1" kern="1200" dirty="0"/>
            <a:t> sen määrittämiseksi, pidetäänkö jotakin </a:t>
          </a:r>
          <a:r>
            <a:rPr lang="fi-FI" sz="900" b="1" kern="1200" dirty="0">
              <a:solidFill>
                <a:srgbClr val="FF0000"/>
              </a:solidFill>
            </a:rPr>
            <a:t>taloudellista toimintaa</a:t>
          </a:r>
          <a:r>
            <a:rPr lang="fi-FI" sz="900" b="1" kern="1200" dirty="0"/>
            <a:t> ympäristön kannalta kestävänä, jotta voidaan määrittää sijoituksen ympäristökestävyyden aste. </a:t>
          </a:r>
          <a:endParaRPr lang="fi-FI" sz="900" kern="1200" dirty="0"/>
        </a:p>
      </dsp:txBody>
      <dsp:txXfrm>
        <a:off x="57721" y="52441"/>
        <a:ext cx="2410938" cy="1671458"/>
      </dsp:txXfrm>
    </dsp:sp>
    <dsp:sp modelId="{56271DAC-9DA9-492A-8A0E-CFF7F7E627ED}">
      <dsp:nvSpPr>
        <dsp:cNvPr id="0" name=""/>
        <dsp:cNvSpPr/>
      </dsp:nvSpPr>
      <dsp:spPr>
        <a:xfrm>
          <a:off x="5719" y="2055655"/>
          <a:ext cx="1206786" cy="1775462"/>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i-FI" sz="800" b="1" i="0" kern="1200" baseline="0" dirty="0"/>
            <a:t>Kriteerit seuraaville: ilmastonmuutoksen hillintä, ilmastonmuutokseen sopeutuminen, vesivarojen ja merten luonnonvarojen kestävä käyttö ja suojelu, kiertotalouteen siirtyminen , ympäristön pilaantumisen ehkäiseminen ja vähentäminen sekä biologisen monimuotoisuuden ja ekosysteemien suojelun ja ennallistamisen  merkittävä edistäminen </a:t>
          </a:r>
          <a:endParaRPr lang="fi-FI" sz="800" kern="1200" dirty="0"/>
        </a:p>
      </dsp:txBody>
      <dsp:txXfrm>
        <a:off x="41065" y="2091001"/>
        <a:ext cx="1136094" cy="1704770"/>
      </dsp:txXfrm>
    </dsp:sp>
    <dsp:sp modelId="{40485DD0-0F41-49EB-84A9-22F5F34331E6}">
      <dsp:nvSpPr>
        <dsp:cNvPr id="0" name=""/>
        <dsp:cNvSpPr/>
      </dsp:nvSpPr>
      <dsp:spPr>
        <a:xfrm>
          <a:off x="1313875" y="2055655"/>
          <a:ext cx="1206786" cy="1775462"/>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i-FI" sz="900" b="1" i="0" kern="1200" baseline="0"/>
            <a:t>tai ympäristötavoitteille aiheutuva merkittävä haitta </a:t>
          </a:r>
          <a:endParaRPr lang="fi-FI" sz="900" kern="1200"/>
        </a:p>
      </dsp:txBody>
      <dsp:txXfrm>
        <a:off x="1349221" y="2091001"/>
        <a:ext cx="1136094" cy="1704770"/>
      </dsp:txXfrm>
    </dsp:sp>
    <dsp:sp modelId="{D68A714D-5D87-4868-9AA2-956974D48689}">
      <dsp:nvSpPr>
        <dsp:cNvPr id="0" name=""/>
        <dsp:cNvSpPr/>
      </dsp:nvSpPr>
      <dsp:spPr>
        <a:xfrm>
          <a:off x="2723401" y="439"/>
          <a:ext cx="1206786" cy="1775462"/>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i-FI" sz="900" b="1" kern="1200"/>
            <a:t>’Ilmastonmuutoksen hillinnällä’ tarkoitetaan prosessia, jossa maapallon keskilämpötilan nousu pidetään selvästi alle 2 °C:ssa ja pyritään rajoittamaan se 1,5 °C:seen suhteessa esiteolliseen aikaan, kuten Pariisin sopimuksessa määrätään; </a:t>
          </a:r>
          <a:endParaRPr lang="fi-FI" sz="900" kern="1200"/>
        </a:p>
      </dsp:txBody>
      <dsp:txXfrm>
        <a:off x="2758747" y="35785"/>
        <a:ext cx="1136094" cy="1704770"/>
      </dsp:txXfrm>
    </dsp:sp>
    <dsp:sp modelId="{C6127FCF-38B3-43FA-9232-B95E0557E7AC}">
      <dsp:nvSpPr>
        <dsp:cNvPr id="0" name=""/>
        <dsp:cNvSpPr/>
      </dsp:nvSpPr>
      <dsp:spPr>
        <a:xfrm>
          <a:off x="4132928" y="439"/>
          <a:ext cx="2514942" cy="1775462"/>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i-FI" sz="900" b="1" kern="1200" dirty="0">
              <a:solidFill>
                <a:srgbClr val="FF0000"/>
              </a:solidFill>
            </a:rPr>
            <a:t>Ennen sopimuksen tekemistä ja määräaikaiskatsauksissa </a:t>
          </a:r>
          <a:r>
            <a:rPr lang="fi-FI" sz="900" b="1" kern="1200" dirty="0"/>
            <a:t>annettavat tiedot: ympäristön kannalta kestävien sijoitusten ja ympäristöominaisuuksia edistävien rahoitustuotteiden avoimuus: </a:t>
          </a:r>
          <a:endParaRPr lang="fi-FI" sz="900" kern="1200" dirty="0"/>
        </a:p>
      </dsp:txBody>
      <dsp:txXfrm>
        <a:off x="4184930" y="52441"/>
        <a:ext cx="2410938" cy="1671458"/>
      </dsp:txXfrm>
    </dsp:sp>
    <dsp:sp modelId="{73CF0437-0677-4FDC-A8FE-1CC40D84B8EF}">
      <dsp:nvSpPr>
        <dsp:cNvPr id="0" name=""/>
        <dsp:cNvSpPr/>
      </dsp:nvSpPr>
      <dsp:spPr>
        <a:xfrm>
          <a:off x="4132928" y="2055655"/>
          <a:ext cx="1206786" cy="1775462"/>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i-FI" sz="900" kern="1200" dirty="0"/>
            <a:t>a) Tiedot </a:t>
          </a:r>
          <a:r>
            <a:rPr lang="fi-FI" sz="900" kern="1200" dirty="0">
              <a:solidFill>
                <a:srgbClr val="FF0000"/>
              </a:solidFill>
            </a:rPr>
            <a:t>ympäristötavoitteista</a:t>
          </a:r>
          <a:r>
            <a:rPr lang="fi-FI" sz="900" kern="1200" dirty="0"/>
            <a:t>, joita rahoitustuotteen perustana oleva sijoitus edistää; ja  </a:t>
          </a:r>
        </a:p>
      </dsp:txBody>
      <dsp:txXfrm>
        <a:off x="4168274" y="2091001"/>
        <a:ext cx="1136094" cy="1704770"/>
      </dsp:txXfrm>
    </dsp:sp>
    <dsp:sp modelId="{529D57FA-E09C-404E-B56D-8EF7E4F6ABD1}">
      <dsp:nvSpPr>
        <dsp:cNvPr id="0" name=""/>
        <dsp:cNvSpPr/>
      </dsp:nvSpPr>
      <dsp:spPr>
        <a:xfrm>
          <a:off x="5441084" y="2055655"/>
          <a:ext cx="1206786" cy="1775462"/>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i-FI" sz="900" kern="1200" dirty="0"/>
            <a:t>b) kuvaus siitä, miten ja missä määrin rahoitustuotteen perustana olevat </a:t>
          </a:r>
          <a:r>
            <a:rPr lang="fi-FI" sz="900" kern="1200" dirty="0">
              <a:solidFill>
                <a:srgbClr val="FF0000"/>
              </a:solidFill>
            </a:rPr>
            <a:t>sijoitukset ovat taloudellisissa toiminnoissa, joita pidetään ympäristön kannalta kestävinä </a:t>
          </a:r>
        </a:p>
      </dsp:txBody>
      <dsp:txXfrm>
        <a:off x="5476430" y="2091001"/>
        <a:ext cx="1136094" cy="1704770"/>
      </dsp:txXfrm>
    </dsp:sp>
    <dsp:sp modelId="{844EB462-D93E-4D2C-91A3-2C8769EDA009}">
      <dsp:nvSpPr>
        <dsp:cNvPr id="0" name=""/>
        <dsp:cNvSpPr/>
      </dsp:nvSpPr>
      <dsp:spPr>
        <a:xfrm>
          <a:off x="6850610" y="439"/>
          <a:ext cx="1206786" cy="1775462"/>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i-FI" sz="800" b="1" kern="1200" dirty="0"/>
            <a:t>Annettaviin tietoihin on liitettävä seuraava lausuma: ”’Ei merkittävää haittaa’ -periaatetta sovelletaan ainoastaan rahoitustuotteeseen sisältyviin sijoituksiin, joissa otetaan huomioon ympäristön kannalta kestäviä taloudellisia toimintoja koskevat EU:n kriteerit. Muiden tähän rahoitustuotteeseen sisältyvien sijoitusten osuuden osalta ei oteta huomioon ympäristön kannalta kestäviä taloudellisia toimintoja koskevia EU:n kriteerejä.” </a:t>
          </a:r>
          <a:endParaRPr lang="fi-FI" sz="800" kern="1200" dirty="0"/>
        </a:p>
      </dsp:txBody>
      <dsp:txXfrm>
        <a:off x="6885956" y="35785"/>
        <a:ext cx="1136094" cy="1704770"/>
      </dsp:txXfrm>
    </dsp:sp>
    <dsp:sp modelId="{E456E682-D36F-4485-88E3-62B773E0CF7D}">
      <dsp:nvSpPr>
        <dsp:cNvPr id="0" name=""/>
        <dsp:cNvSpPr/>
      </dsp:nvSpPr>
      <dsp:spPr>
        <a:xfrm>
          <a:off x="8260137" y="439"/>
          <a:ext cx="2514942" cy="1775462"/>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i-FI" sz="900" b="1" kern="1200" dirty="0">
              <a:solidFill>
                <a:srgbClr val="FF0000"/>
              </a:solidFill>
            </a:rPr>
            <a:t>Muiden kuin rahoitusalan yritysten </a:t>
          </a:r>
          <a:r>
            <a:rPr lang="fi-FI" sz="900" b="1" kern="1200" dirty="0"/>
            <a:t>on annettava erityisesti seuraavat tiedot: </a:t>
          </a:r>
          <a:endParaRPr lang="fi-FI" sz="900" kern="1200" dirty="0"/>
        </a:p>
      </dsp:txBody>
      <dsp:txXfrm>
        <a:off x="8312139" y="52441"/>
        <a:ext cx="2410938" cy="1671458"/>
      </dsp:txXfrm>
    </dsp:sp>
    <dsp:sp modelId="{A0278FC4-5DC8-40FA-912F-2D9E058295E5}">
      <dsp:nvSpPr>
        <dsp:cNvPr id="0" name=""/>
        <dsp:cNvSpPr/>
      </dsp:nvSpPr>
      <dsp:spPr>
        <a:xfrm>
          <a:off x="8260137" y="2055655"/>
          <a:ext cx="1206786" cy="1775462"/>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i-FI" sz="900" kern="1200" dirty="0"/>
            <a:t>a) osuus niiden </a:t>
          </a:r>
          <a:r>
            <a:rPr lang="fi-FI" sz="900" kern="1200" dirty="0">
              <a:solidFill>
                <a:srgbClr val="FF0000"/>
              </a:solidFill>
            </a:rPr>
            <a:t>liikevaihdosta</a:t>
          </a:r>
          <a:r>
            <a:rPr lang="fi-FI" sz="900" kern="1200" dirty="0"/>
            <a:t>, joka on saatu tuotteista tai palveluista, jotka liittyvät 3 ja 9 artiklan nojalla ympäristön kannalta kestävinä pidettäviin taloudellisiin toimintoihin; ja </a:t>
          </a:r>
        </a:p>
      </dsp:txBody>
      <dsp:txXfrm>
        <a:off x="8295483" y="2091001"/>
        <a:ext cx="1136094" cy="1704770"/>
      </dsp:txXfrm>
    </dsp:sp>
    <dsp:sp modelId="{AC83466D-982A-45F3-8353-4FD7078F9918}">
      <dsp:nvSpPr>
        <dsp:cNvPr id="0" name=""/>
        <dsp:cNvSpPr/>
      </dsp:nvSpPr>
      <dsp:spPr>
        <a:xfrm>
          <a:off x="9568293" y="2055655"/>
          <a:ext cx="1206786" cy="1775462"/>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i-FI" sz="900" kern="1200" dirty="0"/>
            <a:t>b) </a:t>
          </a:r>
          <a:r>
            <a:rPr lang="fi-FI" sz="900" kern="1200" dirty="0">
              <a:solidFill>
                <a:srgbClr val="FF0000"/>
              </a:solidFill>
            </a:rPr>
            <a:t>osuus niiden pääomamenoista ja osuus niiden toimintamenoista</a:t>
          </a:r>
          <a:r>
            <a:rPr lang="fi-FI" sz="900" kern="1200" dirty="0"/>
            <a:t>, joka liittyy 3 ja 9 artiklan nojalla ympäristön kannalta kestävinä pidettäviin taloudellisiin toimintoihin liittyviin omaisuuseriin tai prosesseihin </a:t>
          </a:r>
        </a:p>
      </dsp:txBody>
      <dsp:txXfrm>
        <a:off x="9603639" y="2091001"/>
        <a:ext cx="1136094" cy="17047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A934E0-F178-409D-AC49-36E6FEDA1877}">
      <dsp:nvSpPr>
        <dsp:cNvPr id="0" name=""/>
        <dsp:cNvSpPr/>
      </dsp:nvSpPr>
      <dsp:spPr>
        <a:xfrm>
          <a:off x="0" y="0"/>
          <a:ext cx="4428753" cy="4428753"/>
        </a:xfrm>
        <a:prstGeom prst="pie">
          <a:avLst>
            <a:gd name="adj1" fmla="val 5400000"/>
            <a:gd name="adj2" fmla="val 1620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FDD95C-B532-40C0-8A69-89F433368B6D}">
      <dsp:nvSpPr>
        <dsp:cNvPr id="0" name=""/>
        <dsp:cNvSpPr/>
      </dsp:nvSpPr>
      <dsp:spPr>
        <a:xfrm>
          <a:off x="2214376" y="0"/>
          <a:ext cx="7596227" cy="4428753"/>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i-FI" sz="1500" kern="1200" baseline="0"/>
            <a:t>PRI:n (UNEP FI:n, UNEP Inquiryn ja UN Global Compactin kanssa) julkaisemassa raportissa todettiin, että luottamusvelvollisuus ei estä ESG-tekijöhin perustuvaa omistajuutta (Fiduciary duty in the 21st century). Raportissa tarkasteltiin luottamusvelvollisuutta kahdeksilla markkinoilla (Yhdysvallat, Kanada, Iso-Britannia, Saksa, Brasilia, Australia, Japani ja Etelä-Afrikka) tapahtumien, haastattelujen, tapaustutkimusten ja oikeudellisen katsauksen kautta.</a:t>
          </a:r>
          <a:endParaRPr lang="fi-FI" sz="1500" kern="1200"/>
        </a:p>
      </dsp:txBody>
      <dsp:txXfrm>
        <a:off x="2214376" y="0"/>
        <a:ext cx="7596227" cy="1328628"/>
      </dsp:txXfrm>
    </dsp:sp>
    <dsp:sp modelId="{48370C74-2F60-4796-8855-A4B0A2A4C5ED}">
      <dsp:nvSpPr>
        <dsp:cNvPr id="0" name=""/>
        <dsp:cNvSpPr/>
      </dsp:nvSpPr>
      <dsp:spPr>
        <a:xfrm>
          <a:off x="775033" y="1328628"/>
          <a:ext cx="2878686" cy="2878686"/>
        </a:xfrm>
        <a:prstGeom prst="pie">
          <a:avLst>
            <a:gd name="adj1" fmla="val 5400000"/>
            <a:gd name="adj2" fmla="val 1620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0C2FC9-9CE0-43C2-A9DB-792F86260E05}">
      <dsp:nvSpPr>
        <dsp:cNvPr id="0" name=""/>
        <dsp:cNvSpPr/>
      </dsp:nvSpPr>
      <dsp:spPr>
        <a:xfrm>
          <a:off x="2214376" y="1328628"/>
          <a:ext cx="7596227" cy="2878686"/>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i-FI" sz="1500" kern="1200" baseline="0"/>
            <a:t>Luottamusvelvollisuus on pitkään ollut kiistanalainen kysymys, erityisesti Yhdysvalloissa. Varainhoitajat ja neuvonantajat ovat usein maininneet luottamusvelvollisuuden syynä siihen, ettei ESG-tekijöitä ole otettu mukaan sijoituspäätöksentekoprosessiin, väittäen, että ei-taloudellisten indikaattorien tarkastelu ei ole heidän luottamusvelvollisuutensa mukaista.</a:t>
          </a:r>
          <a:endParaRPr lang="fi-FI" sz="1500" kern="1200"/>
        </a:p>
      </dsp:txBody>
      <dsp:txXfrm>
        <a:off x="2214376" y="1328628"/>
        <a:ext cx="7596227" cy="1328624"/>
      </dsp:txXfrm>
    </dsp:sp>
    <dsp:sp modelId="{FFACEDD1-218C-405A-BAA7-77A84764DA5F}">
      <dsp:nvSpPr>
        <dsp:cNvPr id="0" name=""/>
        <dsp:cNvSpPr/>
      </dsp:nvSpPr>
      <dsp:spPr>
        <a:xfrm>
          <a:off x="1550064" y="2657253"/>
          <a:ext cx="1328624" cy="1328624"/>
        </a:xfrm>
        <a:prstGeom prst="pie">
          <a:avLst>
            <a:gd name="adj1" fmla="val 5400000"/>
            <a:gd name="adj2" fmla="val 1620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8C2079-83DD-4B1A-ADD9-B69F43AF420F}">
      <dsp:nvSpPr>
        <dsp:cNvPr id="0" name=""/>
        <dsp:cNvSpPr/>
      </dsp:nvSpPr>
      <dsp:spPr>
        <a:xfrm>
          <a:off x="2214376" y="2657253"/>
          <a:ext cx="7596227" cy="1328624"/>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i-FI" sz="1500" kern="1200" baseline="0"/>
            <a:t>Raportissa todettiin, että monet sijoittajat eivät vielä ole täysin integroineet ESG-kysymyksiä sijoituspäätöksentekoprosesseihinsa. Joitakin syitä tähän ovat vanhentuneet käsitykset luottamusvelvollisuudesta ja pitkän aikavälin vastuullisesta sijoittamisesta. </a:t>
          </a:r>
          <a:endParaRPr lang="fi-FI" sz="1500" kern="1200"/>
        </a:p>
      </dsp:txBody>
      <dsp:txXfrm>
        <a:off x="2214376" y="2657253"/>
        <a:ext cx="7596227" cy="13286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36511C-CD92-4847-A79C-B4790A562EFA}">
      <dsp:nvSpPr>
        <dsp:cNvPr id="0" name=""/>
        <dsp:cNvSpPr/>
      </dsp:nvSpPr>
      <dsp:spPr>
        <a:xfrm>
          <a:off x="0" y="176969"/>
          <a:ext cx="5221224" cy="949941"/>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0" i="0" kern="1200"/>
            <a:t>Rahoitusalalle on syntynyt runsaasti uusia kestäviä rahoitustuotteita ja tuotteiden käyttö on laajentunut </a:t>
          </a:r>
          <a:endParaRPr lang="fi-FI" sz="1100" kern="1200"/>
        </a:p>
      </dsp:txBody>
      <dsp:txXfrm>
        <a:off x="46372" y="223341"/>
        <a:ext cx="5128480" cy="857197"/>
      </dsp:txXfrm>
    </dsp:sp>
    <dsp:sp modelId="{293FD993-2CB0-4217-84FB-79A307F47154}">
      <dsp:nvSpPr>
        <dsp:cNvPr id="0" name=""/>
        <dsp:cNvSpPr/>
      </dsp:nvSpPr>
      <dsp:spPr>
        <a:xfrm>
          <a:off x="0" y="1158591"/>
          <a:ext cx="5221224" cy="949941"/>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0" kern="1200"/>
            <a:t>O</a:t>
          </a:r>
          <a:r>
            <a:rPr lang="en-US" sz="1100" b="0" i="0" kern="1200"/>
            <a:t>rganisaatiot linkittävät rahoitustuotteiden käytön omiin vastuullisuusohjelmiinsa. </a:t>
          </a:r>
          <a:endParaRPr lang="fi-FI" sz="1100" kern="1200"/>
        </a:p>
      </dsp:txBody>
      <dsp:txXfrm>
        <a:off x="46372" y="1204963"/>
        <a:ext cx="5128480" cy="857197"/>
      </dsp:txXfrm>
    </dsp:sp>
    <dsp:sp modelId="{D33E1310-FCD8-4E1F-8C00-0D82AAA8DCE9}">
      <dsp:nvSpPr>
        <dsp:cNvPr id="0" name=""/>
        <dsp:cNvSpPr/>
      </dsp:nvSpPr>
      <dsp:spPr>
        <a:xfrm>
          <a:off x="0" y="2140213"/>
          <a:ext cx="5221224" cy="949941"/>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0" i="0" kern="1200"/>
            <a:t>Jotta pääoma kanavoituisi aidosti kestäviin hankkeisiin, sijoittajien on voitava luotettavalla tavalla arvioida investoinnin ympäristövaikutuksia. Nykyisellään se on todella vaikeaa, sillä yhtenäiset kestävyyskriteerit puuttuvat. Toiset arviointimetodit ovat perusteellisia, toiset hyvin ylimalkaisia.</a:t>
          </a:r>
          <a:endParaRPr lang="fi-FI" sz="1100" kern="1200"/>
        </a:p>
      </dsp:txBody>
      <dsp:txXfrm>
        <a:off x="46372" y="2186585"/>
        <a:ext cx="5128480" cy="857197"/>
      </dsp:txXfrm>
    </dsp:sp>
    <dsp:sp modelId="{7B43DAF2-4655-4E4F-9994-4449F253F269}">
      <dsp:nvSpPr>
        <dsp:cNvPr id="0" name=""/>
        <dsp:cNvSpPr/>
      </dsp:nvSpPr>
      <dsp:spPr>
        <a:xfrm>
          <a:off x="0" y="3121834"/>
          <a:ext cx="5221224" cy="949941"/>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0" i="0" kern="1200"/>
            <a:t>Kriteeristöjen keskinäinen vertailu on mahdotonta ja nykymenoon sisältyy monien asiantuntijoiden mukaan iso viherpesun riski.</a:t>
          </a:r>
          <a:endParaRPr lang="fi-FI" sz="1100" kern="1200"/>
        </a:p>
      </dsp:txBody>
      <dsp:txXfrm>
        <a:off x="46372" y="3168206"/>
        <a:ext cx="5128480" cy="857197"/>
      </dsp:txXfrm>
    </dsp:sp>
    <dsp:sp modelId="{CA1930F6-C2CA-4459-B200-06704BB28CD3}">
      <dsp:nvSpPr>
        <dsp:cNvPr id="0" name=""/>
        <dsp:cNvSpPr/>
      </dsp:nvSpPr>
      <dsp:spPr>
        <a:xfrm>
          <a:off x="0" y="4103456"/>
          <a:ext cx="5221224" cy="949941"/>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0" kern="1200"/>
            <a:t>L</a:t>
          </a:r>
          <a:r>
            <a:rPr lang="en-US" sz="1100" b="0" i="0" kern="1200"/>
            <a:t>ainsäädännön lisäksi tarvitaan muutos finanssimaailman sisäisissä käytännöissä. Alalla on laskentatapoja, jotka ovat ristiriidassa vähähiiliseen yhteiskuntaan siirtymisen kanssa. Esimerkiksi öljy-yhtiö, jolla on hallussaan öljyesiintymä, on toteutuneeseen tuottoon perustuvan laskentamallin mukaan turvallinen sijoituskohde, sillä öljyä on kulutettu aiemminkin runsaasti ja yhtiöllä on sitä saatavilla lisää. </a:t>
          </a:r>
          <a:endParaRPr lang="fi-FI" sz="1100" kern="1200"/>
        </a:p>
      </dsp:txBody>
      <dsp:txXfrm>
        <a:off x="46372" y="4149828"/>
        <a:ext cx="5128480" cy="8571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479A1C-FEF6-44BB-BE4C-4188DDA1E7E4}">
      <dsp:nvSpPr>
        <dsp:cNvPr id="0" name=""/>
        <dsp:cNvSpPr/>
      </dsp:nvSpPr>
      <dsp:spPr>
        <a:xfrm>
          <a:off x="0" y="392033"/>
          <a:ext cx="10780799" cy="47911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fi-FI" sz="1200" b="1" kern="1200" dirty="0" err="1"/>
            <a:t>EPNAs</a:t>
          </a:r>
          <a:r>
            <a:rPr lang="fi-FI" sz="1200" b="1" kern="1200" dirty="0"/>
            <a:t> (EU) 2019/2088 kestävyyteen liittyvien tietojen antamisesta rahoituspalvelusektorilla 27.11.2019 (</a:t>
          </a:r>
          <a:r>
            <a:rPr lang="fi-FI" sz="1200" b="1" kern="1200" dirty="0">
              <a:solidFill>
                <a:srgbClr val="FF0000"/>
              </a:solidFill>
            </a:rPr>
            <a:t>tiedonantoasetus</a:t>
          </a:r>
          <a:r>
            <a:rPr lang="fi-FI" sz="1200" b="1" kern="1200" dirty="0"/>
            <a:t>): </a:t>
          </a:r>
          <a:r>
            <a:rPr lang="fi-FI" sz="1200" b="1" kern="1200" dirty="0">
              <a:hlinkClick xmlns:r="http://schemas.openxmlformats.org/officeDocument/2006/relationships" r:id="rId1"/>
            </a:rPr>
            <a:t>https://www.edilex.fi/eu-lainsaadanto/32019R2088</a:t>
          </a:r>
          <a:r>
            <a:rPr lang="fi-FI" sz="1200" b="1" kern="1200" dirty="0"/>
            <a:t> </a:t>
          </a:r>
          <a:endParaRPr lang="fi-FI" sz="1200" kern="1200" dirty="0"/>
        </a:p>
      </dsp:txBody>
      <dsp:txXfrm>
        <a:off x="23388" y="415421"/>
        <a:ext cx="10734023" cy="432338"/>
      </dsp:txXfrm>
    </dsp:sp>
    <dsp:sp modelId="{9700A16D-5D93-45B0-B827-F088E852742A}">
      <dsp:nvSpPr>
        <dsp:cNvPr id="0" name=""/>
        <dsp:cNvSpPr/>
      </dsp:nvSpPr>
      <dsp:spPr>
        <a:xfrm>
          <a:off x="0" y="905708"/>
          <a:ext cx="10780799" cy="47911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fi-FI" sz="1200" b="1" kern="1200" dirty="0" err="1"/>
            <a:t>EPNAs</a:t>
          </a:r>
          <a:r>
            <a:rPr lang="fi-FI" sz="1200" b="1" kern="1200" dirty="0"/>
            <a:t> (EU) 2020/852 kestävää sijoittamista helpottavasta kehyksestä ja asetuksen (EU) 2019/2088 muuttamisesta 18.6.2020 (</a:t>
          </a:r>
          <a:r>
            <a:rPr lang="fi-FI" sz="1200" b="1" kern="1200" dirty="0">
              <a:solidFill>
                <a:srgbClr val="FF0000"/>
              </a:solidFill>
            </a:rPr>
            <a:t>taksonomia-asetus eli luokitusjärjestelmäasetus</a:t>
          </a:r>
          <a:r>
            <a:rPr lang="fi-FI" sz="1200" b="1" kern="1200" dirty="0"/>
            <a:t>): </a:t>
          </a:r>
          <a:r>
            <a:rPr lang="fi-FI" sz="1200" b="1" kern="1200" dirty="0">
              <a:hlinkClick xmlns:r="http://schemas.openxmlformats.org/officeDocument/2006/relationships" r:id="rId2"/>
            </a:rPr>
            <a:t>https://www.edilex.fi/eu-lainsaadanto/32020R0852</a:t>
          </a:r>
          <a:r>
            <a:rPr lang="fi-FI" sz="1200" b="1" kern="1200" dirty="0"/>
            <a:t> </a:t>
          </a:r>
          <a:endParaRPr lang="fi-FI" sz="1200" kern="1200" dirty="0"/>
        </a:p>
      </dsp:txBody>
      <dsp:txXfrm>
        <a:off x="23388" y="929096"/>
        <a:ext cx="10734023" cy="432338"/>
      </dsp:txXfrm>
    </dsp:sp>
    <dsp:sp modelId="{D8DA6448-4766-458E-A44F-D1ACE1D8D2ED}">
      <dsp:nvSpPr>
        <dsp:cNvPr id="0" name=""/>
        <dsp:cNvSpPr/>
      </dsp:nvSpPr>
      <dsp:spPr>
        <a:xfrm>
          <a:off x="0" y="1419383"/>
          <a:ext cx="10780799" cy="47911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fi-FI" sz="1200" b="0" i="0" kern="1200">
              <a:hlinkClick xmlns:r="http://schemas.openxmlformats.org/officeDocument/2006/relationships" r:id="rId3"/>
            </a:rPr>
            <a:t>Direktiivi muiden kuin taloudellisten tietojen raportoinnista 2014/95</a:t>
          </a:r>
          <a:r>
            <a:rPr lang="fi-FI" sz="1200" b="0" i="0" kern="1200"/>
            <a:t> ja kaksi komission ohjetta: </a:t>
          </a:r>
          <a:r>
            <a:rPr lang="fi-FI" sz="1200" b="0" i="0" kern="1200">
              <a:hlinkClick xmlns:r="http://schemas.openxmlformats.org/officeDocument/2006/relationships" r:id="rId4"/>
            </a:rPr>
            <a:t>Muiden kuin taloudellisten tietojen raportointia koskevat suuntaviivat2017/C 215/01</a:t>
          </a:r>
          <a:r>
            <a:rPr lang="fi-FI" sz="1200" b="0" i="0" kern="1200"/>
            <a:t> ja </a:t>
          </a:r>
          <a:r>
            <a:rPr lang="fi-FI" sz="1200" b="0" i="0" u="sng" kern="1200">
              <a:hlinkClick xmlns:r="http://schemas.openxmlformats.org/officeDocument/2006/relationships" r:id="rId5"/>
            </a:rPr>
            <a:t>Ilmastoon liittyvien tietojen raportointia koskeva täydennysosa 2019/C 209/01</a:t>
          </a:r>
          <a:r>
            <a:rPr lang="fi-FI" sz="1200" b="0" i="0" u="sng" kern="1200"/>
            <a:t> </a:t>
          </a:r>
          <a:endParaRPr lang="fi-FI" sz="1200" kern="1200"/>
        </a:p>
      </dsp:txBody>
      <dsp:txXfrm>
        <a:off x="23388" y="1442771"/>
        <a:ext cx="10734023" cy="432338"/>
      </dsp:txXfrm>
    </dsp:sp>
    <dsp:sp modelId="{E8D27A26-F289-4E08-902D-F7E52F5B14E7}">
      <dsp:nvSpPr>
        <dsp:cNvPr id="0" name=""/>
        <dsp:cNvSpPr/>
      </dsp:nvSpPr>
      <dsp:spPr>
        <a:xfrm>
          <a:off x="0" y="1933058"/>
          <a:ext cx="10780799" cy="47911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fi-FI" sz="1200" b="1" kern="1200">
              <a:hlinkClick xmlns:r="http://schemas.openxmlformats.org/officeDocument/2006/relationships" r:id="rId6"/>
            </a:rPr>
            <a:t>EUROOPAN PARLAMENTIN JA NEUVOSTON ASETUS (EU) 2016/ 1011, - annettu 8 päivänä kesäkuuta 2016, - rahoitusvälineissä ja rahoitussopimuksissa vertailuarvoina tai sijoitusrahastojen arvonkehityksen mittaamisessa käytettävistä indekseistä ja direktiivien 2008/ 48/ EY ja 2014/ 17/ EU sekä asetuksen (EU) N:o 596/ 2014 muuttamisesta (europa.eu)</a:t>
          </a:r>
          <a:endParaRPr lang="fi-FI" sz="1200" kern="1200"/>
        </a:p>
      </dsp:txBody>
      <dsp:txXfrm>
        <a:off x="23388" y="1956446"/>
        <a:ext cx="10734023" cy="432338"/>
      </dsp:txXfrm>
    </dsp:sp>
    <dsp:sp modelId="{7E847327-550B-44A7-8031-217BB78146DD}">
      <dsp:nvSpPr>
        <dsp:cNvPr id="0" name=""/>
        <dsp:cNvSpPr/>
      </dsp:nvSpPr>
      <dsp:spPr>
        <a:xfrm>
          <a:off x="0" y="2446733"/>
          <a:ext cx="10780799" cy="47911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fi-FI" sz="1200" b="0" i="0" kern="1200" baseline="0"/>
            <a:t>EPNAs 2019/2089 asetuksen (EU) 2016/1011 muuttamisesta EU:n ilmastosiirtymää koskevien vertailuarvojen, EU:n Pariisin sopimuksen mukaisten vertailuarvojen ja vertailuarvojen kestävyyteen liittyvien tietojen antamisen osalta </a:t>
          </a:r>
          <a:r>
            <a:rPr lang="fi-FI" sz="1200" b="1" i="0" kern="1200" baseline="0"/>
            <a:t>(</a:t>
          </a:r>
          <a:r>
            <a:rPr lang="fi-FI" sz="1200" b="0" i="0" kern="1200">
              <a:hlinkClick xmlns:r="http://schemas.openxmlformats.org/officeDocument/2006/relationships" r:id="rId7"/>
            </a:rPr>
            <a:t>Euroopan parlamentin ja neuvoston asetus (EU) 2019/2089 vertailuarvojen kestävyyteen liittyvien tietojen antamisen osalta</a:t>
          </a:r>
          <a:r>
            <a:rPr lang="fi-FI" sz="1200" b="0" i="0" kern="1200"/>
            <a:t> )</a:t>
          </a:r>
          <a:endParaRPr lang="fi-FI" sz="1200" kern="1200"/>
        </a:p>
      </dsp:txBody>
      <dsp:txXfrm>
        <a:off x="23388" y="2470121"/>
        <a:ext cx="10734023" cy="432338"/>
      </dsp:txXfrm>
    </dsp:sp>
    <dsp:sp modelId="{E9D9D3AF-0BAC-4100-9033-FA6AD1F1D310}">
      <dsp:nvSpPr>
        <dsp:cNvPr id="0" name=""/>
        <dsp:cNvSpPr/>
      </dsp:nvSpPr>
      <dsp:spPr>
        <a:xfrm>
          <a:off x="0" y="2960408"/>
          <a:ext cx="10780799" cy="47911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fi-FI" sz="1200" b="0" i="0" kern="1200"/>
            <a:t>EU Emissions Trading System (EU ETS): </a:t>
          </a:r>
          <a:r>
            <a:rPr lang="fr-FR" sz="1200" b="1" kern="1200">
              <a:hlinkClick xmlns:r="http://schemas.openxmlformats.org/officeDocument/2006/relationships" r:id="rId8"/>
            </a:rPr>
            <a:t>EU Emissions Trading System (EU ETS) | Climate Action (europa.eu)</a:t>
          </a:r>
          <a:endParaRPr lang="fi-FI" sz="1200" kern="1200"/>
        </a:p>
      </dsp:txBody>
      <dsp:txXfrm>
        <a:off x="23388" y="2983796"/>
        <a:ext cx="10734023" cy="4323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A55E3E-A7FF-4BD9-8214-C1E3D8F2321C}">
      <dsp:nvSpPr>
        <dsp:cNvPr id="0" name=""/>
        <dsp:cNvSpPr/>
      </dsp:nvSpPr>
      <dsp:spPr>
        <a:xfrm>
          <a:off x="0" y="36119"/>
          <a:ext cx="5316538" cy="185328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i-FI" sz="1800" kern="1200"/>
            <a:t>Komission delegoitu asetus (EU) 2017/565 Euroopan parlamentin ja neuvoston direktiivin 2014/65/EU [MiFID II] täydentämisestä sijoituspalveluyritysten toiminnan järjestämistä koskevien vaatimusten, toiminnan harjoittamisen edellytysten ja kyseisessä direktiivissä määriteltyjen käsitteiden osalta </a:t>
          </a:r>
        </a:p>
      </dsp:txBody>
      <dsp:txXfrm>
        <a:off x="90470" y="126589"/>
        <a:ext cx="5135598" cy="1672340"/>
      </dsp:txXfrm>
    </dsp:sp>
    <dsp:sp modelId="{2727EC05-3E9D-4B54-AF5A-B8A821460AC6}">
      <dsp:nvSpPr>
        <dsp:cNvPr id="0" name=""/>
        <dsp:cNvSpPr/>
      </dsp:nvSpPr>
      <dsp:spPr>
        <a:xfrm>
          <a:off x="0" y="1941239"/>
          <a:ext cx="5316538" cy="185328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i-FI" sz="1800" kern="1200" dirty="0"/>
            <a:t>Komission delegoitu asetus (EU) 2021/1253, delegoidun asetuksen (EU) 2017/565 muuttamisesta kestävyystekijöiden, -riskien ja -mieltymysten sisällyttämiseksi tiettyihin sijoituspalveluyritysten toiminnan järjestämistä koskeviin vaatimuksiin ja toiminnan harjoittamisen edellytyksiin </a:t>
          </a:r>
          <a:r>
            <a:rPr lang="fi-FI" sz="1800" b="1" kern="1200" dirty="0"/>
            <a:t>(voimaan 8/2022) </a:t>
          </a:r>
          <a:endParaRPr lang="fi-FI" sz="1800" kern="1200" dirty="0"/>
        </a:p>
      </dsp:txBody>
      <dsp:txXfrm>
        <a:off x="90470" y="2031709"/>
        <a:ext cx="5135598" cy="16723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4172E2-D739-4A28-9980-E4D2AA89EE2C}">
      <dsp:nvSpPr>
        <dsp:cNvPr id="0" name=""/>
        <dsp:cNvSpPr/>
      </dsp:nvSpPr>
      <dsp:spPr>
        <a:xfrm>
          <a:off x="0" y="0"/>
          <a:ext cx="4094428" cy="689680"/>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kern="1200"/>
            <a:t>Sijoituspalvelun tarjoajat avainasemaan kestävän rahoituksen periaatteiden implementoinnissa </a:t>
          </a:r>
          <a:endParaRPr lang="fi-FI" sz="1300" kern="1200"/>
        </a:p>
      </dsp:txBody>
      <dsp:txXfrm>
        <a:off x="20200" y="20200"/>
        <a:ext cx="3269516" cy="649280"/>
      </dsp:txXfrm>
    </dsp:sp>
    <dsp:sp modelId="{A1565E0A-5ED2-4DC8-8CEC-D081FADA5DBF}">
      <dsp:nvSpPr>
        <dsp:cNvPr id="0" name=""/>
        <dsp:cNvSpPr/>
      </dsp:nvSpPr>
      <dsp:spPr>
        <a:xfrm>
          <a:off x="305752" y="785469"/>
          <a:ext cx="4094428" cy="689680"/>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kern="1200" dirty="0" err="1"/>
            <a:t>Asiakkaan</a:t>
          </a:r>
          <a:r>
            <a:rPr lang="en-US" sz="1300" b="0" kern="1200" dirty="0"/>
            <a:t> </a:t>
          </a:r>
          <a:r>
            <a:rPr lang="en-US" sz="1300" b="0" kern="1200" dirty="0" err="1"/>
            <a:t>kestävyysmieltymykset</a:t>
          </a:r>
          <a:r>
            <a:rPr lang="en-US" sz="1300" b="0" kern="1200" dirty="0"/>
            <a:t> </a:t>
          </a:r>
          <a:r>
            <a:rPr lang="en-US" sz="1300" b="0" kern="1200" dirty="0" err="1"/>
            <a:t>osaksi</a:t>
          </a:r>
          <a:r>
            <a:rPr lang="en-US" sz="1300" b="0" kern="1200" dirty="0"/>
            <a:t> </a:t>
          </a:r>
          <a:r>
            <a:rPr lang="en-US" sz="1300" b="0" kern="1200" dirty="0" err="1"/>
            <a:t>sijoitustuotteen</a:t>
          </a:r>
          <a:r>
            <a:rPr lang="en-US" sz="1300" b="0" kern="1200" dirty="0"/>
            <a:t> </a:t>
          </a:r>
          <a:r>
            <a:rPr lang="en-US" sz="1300" b="0" kern="1200" dirty="0" err="1"/>
            <a:t>soveltuvuusarviointia</a:t>
          </a:r>
          <a:r>
            <a:rPr lang="en-US" sz="1300" b="0" kern="1200" dirty="0"/>
            <a:t> </a:t>
          </a:r>
          <a:endParaRPr lang="fi-FI" sz="1300" kern="1200" dirty="0"/>
        </a:p>
      </dsp:txBody>
      <dsp:txXfrm>
        <a:off x="325952" y="805669"/>
        <a:ext cx="3299983" cy="649280"/>
      </dsp:txXfrm>
    </dsp:sp>
    <dsp:sp modelId="{80122074-1AC4-48B2-93F5-1078530E4681}">
      <dsp:nvSpPr>
        <dsp:cNvPr id="0" name=""/>
        <dsp:cNvSpPr/>
      </dsp:nvSpPr>
      <dsp:spPr>
        <a:xfrm>
          <a:off x="611505" y="1570938"/>
          <a:ext cx="4094428" cy="689680"/>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kern="1200"/>
            <a:t>Vain taksonomia-asetuksen mukaisia tuotteita voidaan suositella kestävyysmieltymysten mukaisina </a:t>
          </a:r>
          <a:endParaRPr lang="fi-FI" sz="1300" kern="1200"/>
        </a:p>
      </dsp:txBody>
      <dsp:txXfrm>
        <a:off x="631705" y="1591138"/>
        <a:ext cx="3299983" cy="649280"/>
      </dsp:txXfrm>
    </dsp:sp>
    <dsp:sp modelId="{17A3A892-5FF7-44C5-9F46-898F8F4ED1EC}">
      <dsp:nvSpPr>
        <dsp:cNvPr id="0" name=""/>
        <dsp:cNvSpPr/>
      </dsp:nvSpPr>
      <dsp:spPr>
        <a:xfrm>
          <a:off x="917258" y="2356407"/>
          <a:ext cx="4094428" cy="689680"/>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kern="1200"/>
            <a:t>Uudistus lähinnä tekninen: palveluntarjoajan compliance-velvoitteet</a:t>
          </a:r>
          <a:endParaRPr lang="fi-FI" sz="1300" kern="1200"/>
        </a:p>
      </dsp:txBody>
      <dsp:txXfrm>
        <a:off x="937458" y="2376607"/>
        <a:ext cx="3299983" cy="649280"/>
      </dsp:txXfrm>
    </dsp:sp>
    <dsp:sp modelId="{DCAE48D3-A6CC-4A38-91E7-1369D8A19852}">
      <dsp:nvSpPr>
        <dsp:cNvPr id="0" name=""/>
        <dsp:cNvSpPr/>
      </dsp:nvSpPr>
      <dsp:spPr>
        <a:xfrm>
          <a:off x="1223010" y="3141876"/>
          <a:ext cx="4094428" cy="689680"/>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kern="1200"/>
            <a:t>Haaste: tasapaino sijoittajansuojan ja kestävyysmieltymysten välillä </a:t>
          </a:r>
          <a:endParaRPr lang="fi-FI" sz="1300" kern="1200"/>
        </a:p>
      </dsp:txBody>
      <dsp:txXfrm>
        <a:off x="1243210" y="3162076"/>
        <a:ext cx="3299983" cy="649280"/>
      </dsp:txXfrm>
    </dsp:sp>
    <dsp:sp modelId="{0A3C5165-855E-4FB9-B466-57285FC96E84}">
      <dsp:nvSpPr>
        <dsp:cNvPr id="0" name=""/>
        <dsp:cNvSpPr/>
      </dsp:nvSpPr>
      <dsp:spPr>
        <a:xfrm>
          <a:off x="3646135" y="503849"/>
          <a:ext cx="448292" cy="448292"/>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fi-FI" sz="2000" kern="1200"/>
        </a:p>
      </dsp:txBody>
      <dsp:txXfrm>
        <a:off x="3747001" y="503849"/>
        <a:ext cx="246560" cy="337340"/>
      </dsp:txXfrm>
    </dsp:sp>
    <dsp:sp modelId="{53FA6FD9-4787-4725-A6F2-FCEF683DCCF2}">
      <dsp:nvSpPr>
        <dsp:cNvPr id="0" name=""/>
        <dsp:cNvSpPr/>
      </dsp:nvSpPr>
      <dsp:spPr>
        <a:xfrm>
          <a:off x="3951888" y="1289318"/>
          <a:ext cx="448292" cy="448292"/>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fi-FI" sz="2000" kern="1200"/>
        </a:p>
      </dsp:txBody>
      <dsp:txXfrm>
        <a:off x="4052754" y="1289318"/>
        <a:ext cx="246560" cy="337340"/>
      </dsp:txXfrm>
    </dsp:sp>
    <dsp:sp modelId="{BA6BC752-F434-46CC-8DEC-2BE9359E7078}">
      <dsp:nvSpPr>
        <dsp:cNvPr id="0" name=""/>
        <dsp:cNvSpPr/>
      </dsp:nvSpPr>
      <dsp:spPr>
        <a:xfrm>
          <a:off x="4257641" y="2063293"/>
          <a:ext cx="448292" cy="448292"/>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fi-FI" sz="2000" kern="1200"/>
        </a:p>
      </dsp:txBody>
      <dsp:txXfrm>
        <a:off x="4358507" y="2063293"/>
        <a:ext cx="246560" cy="337340"/>
      </dsp:txXfrm>
    </dsp:sp>
    <dsp:sp modelId="{06FA6B51-575A-4126-91D1-60E450C61BF7}">
      <dsp:nvSpPr>
        <dsp:cNvPr id="0" name=""/>
        <dsp:cNvSpPr/>
      </dsp:nvSpPr>
      <dsp:spPr>
        <a:xfrm>
          <a:off x="4563394" y="2856425"/>
          <a:ext cx="448292" cy="448292"/>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fi-FI" sz="2000" kern="1200"/>
        </a:p>
      </dsp:txBody>
      <dsp:txXfrm>
        <a:off x="4664260" y="2856425"/>
        <a:ext cx="246560" cy="3373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D5653D-3C98-48B3-B6BD-ADE0E84FC612}">
      <dsp:nvSpPr>
        <dsp:cNvPr id="0" name=""/>
        <dsp:cNvSpPr/>
      </dsp:nvSpPr>
      <dsp:spPr>
        <a:xfrm>
          <a:off x="0" y="0"/>
          <a:ext cx="10800671" cy="0"/>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solid"/>
          <a:miter lim="800000"/>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AB29B13C-998B-4C67-A516-209B1A5BCB76}">
      <dsp:nvSpPr>
        <dsp:cNvPr id="0" name=""/>
        <dsp:cNvSpPr/>
      </dsp:nvSpPr>
      <dsp:spPr>
        <a:xfrm>
          <a:off x="0" y="0"/>
          <a:ext cx="2160134" cy="3807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fi-FI" sz="1300" b="1" i="0" kern="1200" baseline="0"/>
            <a:t>ESG: (environment</a:t>
          </a:r>
          <a:r>
            <a:rPr lang="fi-FI" sz="1300" b="1" kern="1200"/>
            <a:t>al, societal, governance): yhteiskuntavastuu läpäisee myös yleisen rahoitusmarkkinasääntelyn. Esimerkkejä: </a:t>
          </a:r>
          <a:endParaRPr lang="fi-FI" sz="1300" kern="1200"/>
        </a:p>
      </dsp:txBody>
      <dsp:txXfrm>
        <a:off x="0" y="0"/>
        <a:ext cx="2160134" cy="3807241"/>
      </dsp:txXfrm>
    </dsp:sp>
    <dsp:sp modelId="{C59003D0-5D67-4C21-A4F4-32EDE13B1611}">
      <dsp:nvSpPr>
        <dsp:cNvPr id="0" name=""/>
        <dsp:cNvSpPr/>
      </dsp:nvSpPr>
      <dsp:spPr>
        <a:xfrm>
          <a:off x="2322144" y="44755"/>
          <a:ext cx="8478526" cy="895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fi-FI" sz="1300" kern="1200"/>
            <a:t>MAR 2 luku: sisäpiirintieto; </a:t>
          </a:r>
          <a:r>
            <a:rPr lang="fi-FI" sz="1300" b="1" i="0" kern="1200" baseline="0"/>
            <a:t>7 art. 1c: päästöoikeuksien tai niihin perustuvien huutokauppatuotteiden osalta luonteeltaan täsmällistä ja julkistamatonta tietoa, joka liittyy suoraan tai välillisesti yhteen tai useampaan tällaiseen välineeseen ja jolla, jos se julkistettaisiin, todennäköisesti olisi huomattava vaikutus tällaisten välineiden tai niihin liittyvien rahoitusjohdannaisten hintoihin;</a:t>
          </a:r>
          <a:endParaRPr lang="fi-FI" sz="1300" kern="1200"/>
        </a:p>
      </dsp:txBody>
      <dsp:txXfrm>
        <a:off x="2322144" y="44755"/>
        <a:ext cx="8478526" cy="895110"/>
      </dsp:txXfrm>
    </dsp:sp>
    <dsp:sp modelId="{AD763E7E-DC10-4827-B6EF-7C11F8C5EA3B}">
      <dsp:nvSpPr>
        <dsp:cNvPr id="0" name=""/>
        <dsp:cNvSpPr/>
      </dsp:nvSpPr>
      <dsp:spPr>
        <a:xfrm>
          <a:off x="2160134" y="939866"/>
          <a:ext cx="864053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713EBAE2-BD82-4B74-BFFF-4CCE5F26DBFC}">
      <dsp:nvSpPr>
        <dsp:cNvPr id="0" name=""/>
        <dsp:cNvSpPr/>
      </dsp:nvSpPr>
      <dsp:spPr>
        <a:xfrm>
          <a:off x="2322144" y="984621"/>
          <a:ext cx="8478526" cy="895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fi-FI" sz="1300" kern="1200"/>
            <a:t>17 art.: sisäpiiritiedon julkistaminen: Päästöoikeuksien markkinoilla toimivan markkinaosapuolen on julkistettava tehokkaalla tavalla ja oikea-aikaisesti sisäpiiritieto, joka koskee sen hallussa olevia päästöoikeuksia, jotka liittyvät sen liiketoimintaan. Laitosten osalta julkistettavia tietoja ovat laitosten kapasiteetin ja käyttöasteen kannalta merkitykselliset tiedot, mukaan lukien tiedot laitosten suunnitellusta tai ennakoimattomasta olemisesta poissa käytöstä. </a:t>
          </a:r>
        </a:p>
      </dsp:txBody>
      <dsp:txXfrm>
        <a:off x="2322144" y="984621"/>
        <a:ext cx="8478526" cy="895110"/>
      </dsp:txXfrm>
    </dsp:sp>
    <dsp:sp modelId="{913ECF4D-2E34-4E5A-9C5B-F2EE4FF21776}">
      <dsp:nvSpPr>
        <dsp:cNvPr id="0" name=""/>
        <dsp:cNvSpPr/>
      </dsp:nvSpPr>
      <dsp:spPr>
        <a:xfrm>
          <a:off x="2160134" y="1879732"/>
          <a:ext cx="864053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F75B9F17-065A-4BEE-917C-792265C1C8C6}">
      <dsp:nvSpPr>
        <dsp:cNvPr id="0" name=""/>
        <dsp:cNvSpPr/>
      </dsp:nvSpPr>
      <dsp:spPr>
        <a:xfrm>
          <a:off x="2322144" y="1924487"/>
          <a:ext cx="8478526" cy="895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fi-FI" sz="1300" kern="1200"/>
            <a:t>Ensimmäistä alakohtaa ei sovelleta päästöoikeuksien markkinoilla toimivaan markkinaosapuoleen, jos sen omistuksessa, määräysvallassa tai vastuulla olevien laitosten tai ilmailutoimintojen päästöt eivät edellisenä vuonna ylittäneet hiilidioksidiekvivalentin alarajaa ja, jos ne harjoittavat polttotoimintoja, niiden lämmöntuotto ei ylittänyt alarajaa. </a:t>
          </a:r>
        </a:p>
      </dsp:txBody>
      <dsp:txXfrm>
        <a:off x="2322144" y="1924487"/>
        <a:ext cx="8478526" cy="895110"/>
      </dsp:txXfrm>
    </dsp:sp>
    <dsp:sp modelId="{BA46D2FE-FD5F-445A-9751-35D7CE33E90D}">
      <dsp:nvSpPr>
        <dsp:cNvPr id="0" name=""/>
        <dsp:cNvSpPr/>
      </dsp:nvSpPr>
      <dsp:spPr>
        <a:xfrm>
          <a:off x="2160134" y="2819598"/>
          <a:ext cx="864053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B0A26D4E-CA93-4EA0-9419-A91F30155D00}">
      <dsp:nvSpPr>
        <dsp:cNvPr id="0" name=""/>
        <dsp:cNvSpPr/>
      </dsp:nvSpPr>
      <dsp:spPr>
        <a:xfrm>
          <a:off x="2322144" y="2864353"/>
          <a:ext cx="8478526" cy="895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fi-FI" sz="1300" kern="1200"/>
            <a:t>KRL 1:2 11 k. : </a:t>
          </a:r>
          <a:r>
            <a:rPr lang="fi-FI" sz="1300" i="1" kern="1200"/>
            <a:t>organisoidulla kaupankäyntijärjestelmällä</a:t>
          </a:r>
          <a:r>
            <a:rPr lang="fi-FI" sz="1300" kern="1200"/>
            <a:t> tarkoitetaan organisoidun kaupankäynnin järjestäjän tai sitä muussa ETA-valtiossa vastaavan kaupankäynnin järjestäjän ylläpitämää muuta kuin 5, 8 tai 9 kohdassa tarkoitettua monenkeskistä järjestelmää, jossa kaupankäynnin kohteena saa olla vain joukkovelkakirjoja, strukturoituja rahoitustuotteita, päästöoikeuksia tai johdannaissopimuksia;</a:t>
          </a:r>
        </a:p>
      </dsp:txBody>
      <dsp:txXfrm>
        <a:off x="2322144" y="2864353"/>
        <a:ext cx="8478526" cy="895110"/>
      </dsp:txXfrm>
    </dsp:sp>
    <dsp:sp modelId="{FD00CCD5-1082-4D3E-A07E-3BA6D68E3D04}">
      <dsp:nvSpPr>
        <dsp:cNvPr id="0" name=""/>
        <dsp:cNvSpPr/>
      </dsp:nvSpPr>
      <dsp:spPr>
        <a:xfrm>
          <a:off x="2160134" y="3759464"/>
          <a:ext cx="864053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C51BA7-4AD6-4276-B19C-ABDBBED93401}">
      <dsp:nvSpPr>
        <dsp:cNvPr id="0" name=""/>
        <dsp:cNvSpPr/>
      </dsp:nvSpPr>
      <dsp:spPr>
        <a:xfrm>
          <a:off x="0" y="0"/>
          <a:ext cx="107807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401B53-2A2D-4384-8F2B-9750A8FEE7E2}">
      <dsp:nvSpPr>
        <dsp:cNvPr id="0" name=""/>
        <dsp:cNvSpPr/>
      </dsp:nvSpPr>
      <dsp:spPr>
        <a:xfrm>
          <a:off x="0" y="0"/>
          <a:ext cx="2156159" cy="3831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fi-FI" sz="3400" b="1" kern="1200"/>
            <a:t>MVA:ta ei sovelleta </a:t>
          </a:r>
          <a:endParaRPr lang="fi-FI" sz="3400" kern="1200"/>
        </a:p>
      </dsp:txBody>
      <dsp:txXfrm>
        <a:off x="0" y="0"/>
        <a:ext cx="2156159" cy="3831557"/>
      </dsp:txXfrm>
    </dsp:sp>
    <dsp:sp modelId="{BC90DAF0-9FC0-4B2B-B0AA-E9D3C1484E23}">
      <dsp:nvSpPr>
        <dsp:cNvPr id="0" name=""/>
        <dsp:cNvSpPr/>
      </dsp:nvSpPr>
      <dsp:spPr>
        <a:xfrm>
          <a:off x="2317871" y="45041"/>
          <a:ext cx="4150607" cy="900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fi-FI" sz="1100" kern="1200"/>
            <a:t>liiketoimiin, toimeksiantoihin eikä toimintaan rahapolitiikan, valuuttakurssipolitiikan tai julkisen velan hoitamista koskevan politiikan toteuttamiseksi, kun näiden liiketoimien, toimeksiantojen tai toiminnan toteuttajana on </a:t>
          </a:r>
        </a:p>
      </dsp:txBody>
      <dsp:txXfrm>
        <a:off x="2317871" y="45041"/>
        <a:ext cx="4150607" cy="900827"/>
      </dsp:txXfrm>
    </dsp:sp>
    <dsp:sp modelId="{2E3FFF90-441D-4142-809D-DC19B4407794}">
      <dsp:nvSpPr>
        <dsp:cNvPr id="0" name=""/>
        <dsp:cNvSpPr/>
      </dsp:nvSpPr>
      <dsp:spPr>
        <a:xfrm>
          <a:off x="6630191" y="45041"/>
          <a:ext cx="4150607" cy="225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0" lvl="0" indent="0" algn="l" defTabSz="311150">
            <a:lnSpc>
              <a:spcPct val="90000"/>
            </a:lnSpc>
            <a:spcBef>
              <a:spcPct val="0"/>
            </a:spcBef>
            <a:spcAft>
              <a:spcPct val="35000"/>
            </a:spcAft>
            <a:buNone/>
          </a:pPr>
          <a:r>
            <a:rPr lang="fi-FI" sz="700" i="1" kern="1200"/>
            <a:t>a) jäsenvaltio; </a:t>
          </a:r>
          <a:endParaRPr lang="fi-FI" sz="700" kern="1200"/>
        </a:p>
      </dsp:txBody>
      <dsp:txXfrm>
        <a:off x="6630191" y="45041"/>
        <a:ext cx="4150607" cy="225206"/>
      </dsp:txXfrm>
    </dsp:sp>
    <dsp:sp modelId="{8F366347-538D-46F8-8C9C-EC35BB931DF3}">
      <dsp:nvSpPr>
        <dsp:cNvPr id="0" name=""/>
        <dsp:cNvSpPr/>
      </dsp:nvSpPr>
      <dsp:spPr>
        <a:xfrm>
          <a:off x="6468479" y="270248"/>
          <a:ext cx="415060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0AEE6B-9734-404D-8BBB-F4E0670D5196}">
      <dsp:nvSpPr>
        <dsp:cNvPr id="0" name=""/>
        <dsp:cNvSpPr/>
      </dsp:nvSpPr>
      <dsp:spPr>
        <a:xfrm>
          <a:off x="6630191" y="270248"/>
          <a:ext cx="4150607" cy="225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0" lvl="0" indent="0" algn="l" defTabSz="311150">
            <a:lnSpc>
              <a:spcPct val="90000"/>
            </a:lnSpc>
            <a:spcBef>
              <a:spcPct val="0"/>
            </a:spcBef>
            <a:spcAft>
              <a:spcPct val="35000"/>
            </a:spcAft>
            <a:buNone/>
          </a:pPr>
          <a:r>
            <a:rPr lang="fi-FI" sz="700" i="1" kern="1200"/>
            <a:t>b) Euroopan keskuspankkijärjestelmän jäsenet; </a:t>
          </a:r>
          <a:endParaRPr lang="fi-FI" sz="700" kern="1200"/>
        </a:p>
      </dsp:txBody>
      <dsp:txXfrm>
        <a:off x="6630191" y="270248"/>
        <a:ext cx="4150607" cy="225206"/>
      </dsp:txXfrm>
    </dsp:sp>
    <dsp:sp modelId="{BD89D721-80DB-4094-ACCF-2A5535E9F3DE}">
      <dsp:nvSpPr>
        <dsp:cNvPr id="0" name=""/>
        <dsp:cNvSpPr/>
      </dsp:nvSpPr>
      <dsp:spPr>
        <a:xfrm>
          <a:off x="6468479" y="495455"/>
          <a:ext cx="415060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640286-0265-4837-8148-1A9DC01D4215}">
      <dsp:nvSpPr>
        <dsp:cNvPr id="0" name=""/>
        <dsp:cNvSpPr/>
      </dsp:nvSpPr>
      <dsp:spPr>
        <a:xfrm>
          <a:off x="6630191" y="495455"/>
          <a:ext cx="4150607" cy="225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0" lvl="0" indent="0" algn="l" defTabSz="311150">
            <a:lnSpc>
              <a:spcPct val="90000"/>
            </a:lnSpc>
            <a:spcBef>
              <a:spcPct val="0"/>
            </a:spcBef>
            <a:spcAft>
              <a:spcPct val="35000"/>
            </a:spcAft>
            <a:buNone/>
          </a:pPr>
          <a:r>
            <a:rPr lang="fi-FI" sz="700" i="1" kern="1200"/>
            <a:t>c) yhden tai useamman jäsenvaltion ministeriö, virasto tai erillisyhtiö tai sen puolesta toimiva henkilö; </a:t>
          </a:r>
          <a:endParaRPr lang="fi-FI" sz="700" kern="1200"/>
        </a:p>
      </dsp:txBody>
      <dsp:txXfrm>
        <a:off x="6630191" y="495455"/>
        <a:ext cx="4150607" cy="225206"/>
      </dsp:txXfrm>
    </dsp:sp>
    <dsp:sp modelId="{343E6A41-6FA3-462B-B1D0-3CDAED0EF36D}">
      <dsp:nvSpPr>
        <dsp:cNvPr id="0" name=""/>
        <dsp:cNvSpPr/>
      </dsp:nvSpPr>
      <dsp:spPr>
        <a:xfrm>
          <a:off x="6468479" y="720661"/>
          <a:ext cx="415060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15C20D-B3DD-45AA-9091-B2587FB1BC4E}">
      <dsp:nvSpPr>
        <dsp:cNvPr id="0" name=""/>
        <dsp:cNvSpPr/>
      </dsp:nvSpPr>
      <dsp:spPr>
        <a:xfrm>
          <a:off x="6630191" y="720661"/>
          <a:ext cx="4150607" cy="225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0" lvl="0" indent="0" algn="l" defTabSz="311150">
            <a:lnSpc>
              <a:spcPct val="90000"/>
            </a:lnSpc>
            <a:spcBef>
              <a:spcPct val="0"/>
            </a:spcBef>
            <a:spcAft>
              <a:spcPct val="35000"/>
            </a:spcAft>
            <a:buNone/>
          </a:pPr>
          <a:r>
            <a:rPr lang="fi-FI" sz="700" i="1" kern="1200"/>
            <a:t>d) jos jäsenvaltio on liittovaltio, jokin liittovaltion jäsenistä. </a:t>
          </a:r>
          <a:endParaRPr lang="fi-FI" sz="700" kern="1200"/>
        </a:p>
      </dsp:txBody>
      <dsp:txXfrm>
        <a:off x="6630191" y="720661"/>
        <a:ext cx="4150607" cy="225206"/>
      </dsp:txXfrm>
    </dsp:sp>
    <dsp:sp modelId="{A2B2A782-8A9E-4B89-BE73-E21F159F82F9}">
      <dsp:nvSpPr>
        <dsp:cNvPr id="0" name=""/>
        <dsp:cNvSpPr/>
      </dsp:nvSpPr>
      <dsp:spPr>
        <a:xfrm>
          <a:off x="2156159" y="945868"/>
          <a:ext cx="862463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1B1E3B-0CB0-486F-B1EE-1BF1B8A2D8C9}">
      <dsp:nvSpPr>
        <dsp:cNvPr id="0" name=""/>
        <dsp:cNvSpPr/>
      </dsp:nvSpPr>
      <dsp:spPr>
        <a:xfrm>
          <a:off x="2317871" y="990910"/>
          <a:ext cx="4150607" cy="900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fi-FI" sz="1100" kern="1200"/>
            <a:t>liiketoimiin, toimeksiantoihin tai toimintaan julkisen velan hoitamista koskevan politiikan toteuttamiseksi, kun niiden toteuttajana on komissio tai mikä tahansa muu virallisesti nimetty elin tai henkilö, joka toimii sen puolesta. </a:t>
          </a:r>
        </a:p>
      </dsp:txBody>
      <dsp:txXfrm>
        <a:off x="2317871" y="990910"/>
        <a:ext cx="4150607" cy="900827"/>
      </dsp:txXfrm>
    </dsp:sp>
    <dsp:sp modelId="{C7EF4A1E-66F9-4592-8BE0-7E35F3DF07EA}">
      <dsp:nvSpPr>
        <dsp:cNvPr id="0" name=""/>
        <dsp:cNvSpPr/>
      </dsp:nvSpPr>
      <dsp:spPr>
        <a:xfrm>
          <a:off x="2156159" y="1891737"/>
          <a:ext cx="862463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C0787F-C5CD-4255-8EE8-15A5E42E571D}">
      <dsp:nvSpPr>
        <dsp:cNvPr id="0" name=""/>
        <dsp:cNvSpPr/>
      </dsp:nvSpPr>
      <dsp:spPr>
        <a:xfrm>
          <a:off x="2317871" y="1936779"/>
          <a:ext cx="4150607" cy="900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fi-FI" sz="1100" kern="1200"/>
            <a:t>jäsenvaltion, komission tai muun virallisesti nimetyn toimielimen taikka niiden puolesta toimivan henkilön toimiin, jotka liittyvät päästöoikeuksiin ja jotka toteutetaan osana unionin ilmastopolitiikkaa direktiivin </a:t>
          </a:r>
          <a:r>
            <a:rPr lang="fi-FI" sz="1100" kern="1200">
              <a:hlinkClick xmlns:r="http://schemas.openxmlformats.org/officeDocument/2006/relationships" r:id="rId1"/>
            </a:rPr>
            <a:t>2003/87/EY</a:t>
          </a:r>
          <a:r>
            <a:rPr lang="fi-FI" sz="1100" kern="1200"/>
            <a:t> mukaisesti.</a:t>
          </a:r>
        </a:p>
      </dsp:txBody>
      <dsp:txXfrm>
        <a:off x="2317871" y="1936779"/>
        <a:ext cx="4150607" cy="900827"/>
      </dsp:txXfrm>
    </dsp:sp>
    <dsp:sp modelId="{6FB20A57-D7FF-4C04-BD5A-FE16273F7A3F}">
      <dsp:nvSpPr>
        <dsp:cNvPr id="0" name=""/>
        <dsp:cNvSpPr/>
      </dsp:nvSpPr>
      <dsp:spPr>
        <a:xfrm>
          <a:off x="2156159" y="2837606"/>
          <a:ext cx="862463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18D92F-1D5F-450B-B81B-0E74A8D89BBE}">
      <dsp:nvSpPr>
        <dsp:cNvPr id="0" name=""/>
        <dsp:cNvSpPr/>
      </dsp:nvSpPr>
      <dsp:spPr>
        <a:xfrm>
          <a:off x="2317871" y="2882647"/>
          <a:ext cx="4150607" cy="900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fi-FI" sz="1100" kern="1200"/>
            <a:t>jäsenvaltion, komission tai muun virallisesti nimetyn elimen taikka niiden puolesta toimivan henkilön toimiin, jotka toteutetaan osana unionin yhteistä maatalouspolitiikkaa tai osana unionin yhteistä kalastuspolitiikkaa SEUT:n nojalla hyväksyttyjen säädösten tai tehtyjen kansainvälisten sopimusten mukaisesti. </a:t>
          </a:r>
        </a:p>
      </dsp:txBody>
      <dsp:txXfrm>
        <a:off x="2317871" y="2882647"/>
        <a:ext cx="4150607" cy="900827"/>
      </dsp:txXfrm>
    </dsp:sp>
    <dsp:sp modelId="{208A4414-37C8-4675-8F8D-681F26A04E66}">
      <dsp:nvSpPr>
        <dsp:cNvPr id="0" name=""/>
        <dsp:cNvSpPr/>
      </dsp:nvSpPr>
      <dsp:spPr>
        <a:xfrm>
          <a:off x="2156159" y="3783475"/>
          <a:ext cx="862463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BCC5B-F630-4825-8B52-2C87C54BF734}">
      <dsp:nvSpPr>
        <dsp:cNvPr id="0" name=""/>
        <dsp:cNvSpPr/>
      </dsp:nvSpPr>
      <dsp:spPr>
        <a:xfrm rot="16200000">
          <a:off x="-894024" y="899814"/>
          <a:ext cx="3831557" cy="2031927"/>
        </a:xfrm>
        <a:prstGeom prst="flowChartManualOperation">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70276" bIns="0" numCol="1" spcCol="1270" anchor="ctr" anchorCtr="0">
          <a:noAutofit/>
        </a:bodyPr>
        <a:lstStyle/>
        <a:p>
          <a:pPr marL="0" lvl="0" indent="0" algn="ctr" defTabSz="488950">
            <a:lnSpc>
              <a:spcPct val="90000"/>
            </a:lnSpc>
            <a:spcBef>
              <a:spcPct val="0"/>
            </a:spcBef>
            <a:spcAft>
              <a:spcPct val="35000"/>
            </a:spcAft>
            <a:buNone/>
          </a:pPr>
          <a:r>
            <a:rPr lang="fi-FI" sz="1100" b="1" kern="1200"/>
            <a:t>’Kestävällä sijoituksella’ tarkoitetaan </a:t>
          </a:r>
          <a:endParaRPr lang="fi-FI" sz="1100" kern="1200"/>
        </a:p>
      </dsp:txBody>
      <dsp:txXfrm rot="5400000">
        <a:off x="5791" y="766310"/>
        <a:ext cx="2031927" cy="2298935"/>
      </dsp:txXfrm>
    </dsp:sp>
    <dsp:sp modelId="{68408BAA-2AE9-4BF8-8744-417529B88729}">
      <dsp:nvSpPr>
        <dsp:cNvPr id="0" name=""/>
        <dsp:cNvSpPr/>
      </dsp:nvSpPr>
      <dsp:spPr>
        <a:xfrm rot="16200000">
          <a:off x="1290298" y="899814"/>
          <a:ext cx="3831557" cy="2031927"/>
        </a:xfrm>
        <a:prstGeom prst="flowChartManualOperation">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70276" bIns="0" numCol="1" spcCol="1270" anchor="ctr" anchorCtr="0">
          <a:noAutofit/>
        </a:bodyPr>
        <a:lstStyle/>
        <a:p>
          <a:pPr marL="0" lvl="0" indent="0" algn="ctr" defTabSz="488950">
            <a:lnSpc>
              <a:spcPct val="90000"/>
            </a:lnSpc>
            <a:spcBef>
              <a:spcPct val="0"/>
            </a:spcBef>
            <a:spcAft>
              <a:spcPct val="35000"/>
            </a:spcAft>
            <a:buNone/>
          </a:pPr>
          <a:r>
            <a:rPr lang="fi-FI" sz="1100" b="1" kern="1200"/>
            <a:t>”taloudelliseen toimintaan kohdistuvaa sijoitusta, </a:t>
          </a:r>
          <a:endParaRPr lang="fi-FI" sz="1100" kern="1200"/>
        </a:p>
      </dsp:txBody>
      <dsp:txXfrm rot="5400000">
        <a:off x="2190113" y="766310"/>
        <a:ext cx="2031927" cy="2298935"/>
      </dsp:txXfrm>
    </dsp:sp>
    <dsp:sp modelId="{91DB9285-0227-405C-AB49-A96ED52A6091}">
      <dsp:nvSpPr>
        <dsp:cNvPr id="0" name=""/>
        <dsp:cNvSpPr/>
      </dsp:nvSpPr>
      <dsp:spPr>
        <a:xfrm rot="16200000">
          <a:off x="3474621" y="899814"/>
          <a:ext cx="3831557" cy="2031927"/>
        </a:xfrm>
        <a:prstGeom prst="flowChartManualOperation">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70276" bIns="0" numCol="1" spcCol="1270" anchor="ctr" anchorCtr="0">
          <a:noAutofit/>
        </a:bodyPr>
        <a:lstStyle/>
        <a:p>
          <a:pPr marL="0" lvl="0" indent="0" algn="ctr" defTabSz="488950">
            <a:lnSpc>
              <a:spcPct val="90000"/>
            </a:lnSpc>
            <a:spcBef>
              <a:spcPct val="0"/>
            </a:spcBef>
            <a:spcAft>
              <a:spcPct val="35000"/>
            </a:spcAft>
            <a:buNone/>
          </a:pPr>
          <a:r>
            <a:rPr lang="fi-FI" sz="1100" b="1" kern="1200"/>
            <a:t>joka edistää ympäristötavoitetta kuten tavoitetta, jota mitataan esimerkiksi keskeisimmillä resurssitehokkuuden indikaattoreilla, jotka koskevat energian, uusiutuvan energian, raaka-aineiden sekä veden ja maan käyttöä, jätteen syntymistä ja kasvihuonekaasupäästöjä tai luonnon monimuotoisuuteen kohdistuvaa vaikutusta ja kiertotaloutta, </a:t>
          </a:r>
          <a:endParaRPr lang="fi-FI" sz="1100" kern="1200"/>
        </a:p>
      </dsp:txBody>
      <dsp:txXfrm rot="5400000">
        <a:off x="4374436" y="766310"/>
        <a:ext cx="2031927" cy="2298935"/>
      </dsp:txXfrm>
    </dsp:sp>
    <dsp:sp modelId="{C617259C-FF3C-4896-AFC3-A524AF1284E4}">
      <dsp:nvSpPr>
        <dsp:cNvPr id="0" name=""/>
        <dsp:cNvSpPr/>
      </dsp:nvSpPr>
      <dsp:spPr>
        <a:xfrm rot="16200000">
          <a:off x="5658943" y="899814"/>
          <a:ext cx="3831557" cy="2031927"/>
        </a:xfrm>
        <a:prstGeom prst="flowChartManualOperation">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70276" bIns="0" numCol="1" spcCol="1270" anchor="ctr" anchorCtr="0">
          <a:noAutofit/>
        </a:bodyPr>
        <a:lstStyle/>
        <a:p>
          <a:pPr marL="0" lvl="0" indent="0" algn="ctr" defTabSz="488950">
            <a:lnSpc>
              <a:spcPct val="90000"/>
            </a:lnSpc>
            <a:spcBef>
              <a:spcPct val="0"/>
            </a:spcBef>
            <a:spcAft>
              <a:spcPct val="35000"/>
            </a:spcAft>
            <a:buNone/>
          </a:pPr>
          <a:r>
            <a:rPr lang="fi-FI" sz="1100" b="1" kern="1200"/>
            <a:t>tai taloudelliseen toimintaan kohdistuvaa sijoitusta, joka edistää yhteiskunnallista tavoitetta, ja etenkin sijoitusta, joka edistää eriarvoisuuden torjuntaa tai joka edistää sosiaalista yhteenkuuluvuutta, yhteiskuntaan integroitumista ja työmarkkinasuhteita, tai sijoitusta inhimilliseen pääomaan tai taloudellisesti tai sosiaalisesti heikommassa asemassa oleviin yhteisöihin, </a:t>
          </a:r>
          <a:endParaRPr lang="fi-FI" sz="1100" kern="1200"/>
        </a:p>
      </dsp:txBody>
      <dsp:txXfrm rot="5400000">
        <a:off x="6558758" y="766310"/>
        <a:ext cx="2031927" cy="2298935"/>
      </dsp:txXfrm>
    </dsp:sp>
    <dsp:sp modelId="{2B5FFB01-C918-426C-913E-40E9DB7F6561}">
      <dsp:nvSpPr>
        <dsp:cNvPr id="0" name=""/>
        <dsp:cNvSpPr/>
      </dsp:nvSpPr>
      <dsp:spPr>
        <a:xfrm rot="16200000">
          <a:off x="7843266" y="899814"/>
          <a:ext cx="3831557" cy="2031927"/>
        </a:xfrm>
        <a:prstGeom prst="flowChartManualOperation">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70276" bIns="0" numCol="1" spcCol="1270" anchor="ctr" anchorCtr="0">
          <a:noAutofit/>
        </a:bodyPr>
        <a:lstStyle/>
        <a:p>
          <a:pPr marL="0" lvl="0" indent="0" algn="ctr" defTabSz="488950">
            <a:lnSpc>
              <a:spcPct val="90000"/>
            </a:lnSpc>
            <a:spcBef>
              <a:spcPct val="0"/>
            </a:spcBef>
            <a:spcAft>
              <a:spcPct val="35000"/>
            </a:spcAft>
            <a:buNone/>
          </a:pPr>
          <a:r>
            <a:rPr lang="fi-FI" sz="1100" b="1" kern="1200"/>
            <a:t>edellyttäen, että tällaiset sijoitukset eivät aiheuta merkittävää haittaa yhdellekään edellä mainituista tavoitteista ja että sijoitusten kohdeyhtiöt noudattavat hyviä hallintotapoja, etenkin toimivien hallintorakenteiden, työntekijöihin nähden ylläpidettyjen suhteiden, henkilöstön palkitsemisen ja verosäännösten noudattamisen osalta.” </a:t>
          </a:r>
          <a:endParaRPr lang="fi-FI" sz="1100" kern="1200"/>
        </a:p>
      </dsp:txBody>
      <dsp:txXfrm rot="5400000">
        <a:off x="8743081" y="766310"/>
        <a:ext cx="2031927" cy="229893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1T21:29:10.219"/>
    </inkml:context>
    <inkml:brush xml:id="br0">
      <inkml:brushProperty name="width" value="0.05" units="cm"/>
      <inkml:brushProperty name="height" value="0.05" units="cm"/>
    </inkml:brush>
  </inkml:definitions>
  <inkml:trace contextRef="#ctx0" brushRef="#br0">1 0 32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4CEECB-B017-4DA9-A312-6753CFBD8E78}" type="datetimeFigureOut">
              <a:rPr lang="fi-FI" smtClean="0"/>
              <a:t>4.11.2021</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346F82-C246-48F4-8F01-BCBB0854B486}" type="slidenum">
              <a:rPr lang="fi-FI" smtClean="0"/>
              <a:t>‹#›</a:t>
            </a:fld>
            <a:endParaRPr lang="fi-FI"/>
          </a:p>
        </p:txBody>
      </p:sp>
    </p:spTree>
    <p:extLst>
      <p:ext uri="{BB962C8B-B14F-4D97-AF65-F5344CB8AC3E}">
        <p14:creationId xmlns:p14="http://schemas.microsoft.com/office/powerpoint/2010/main" val="1651129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FA01CAE-26EE-4759-80B7-447314DD8CD7}"/>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4623C258-13F8-4AC2-B184-9053A0D3E6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7C028755-6159-4C68-9E29-DB0A618CD04F}"/>
              </a:ext>
            </a:extLst>
          </p:cNvPr>
          <p:cNvSpPr>
            <a:spLocks noGrp="1"/>
          </p:cNvSpPr>
          <p:nvPr>
            <p:ph type="dt" sz="half" idx="10"/>
          </p:nvPr>
        </p:nvSpPr>
        <p:spPr/>
        <p:txBody>
          <a:bodyPr/>
          <a:lstStyle/>
          <a:p>
            <a:fld id="{836E4139-C127-42FE-834A-E4A1ADC67745}" type="datetime1">
              <a:rPr lang="fi-FI" smtClean="0"/>
              <a:t>4.11.2021</a:t>
            </a:fld>
            <a:endParaRPr lang="fi-FI"/>
          </a:p>
        </p:txBody>
      </p:sp>
      <p:sp>
        <p:nvSpPr>
          <p:cNvPr id="5" name="Alatunnisteen paikkamerkki 4">
            <a:extLst>
              <a:ext uri="{FF2B5EF4-FFF2-40B4-BE49-F238E27FC236}">
                <a16:creationId xmlns:a16="http://schemas.microsoft.com/office/drawing/2014/main" id="{FAEFF0EF-F319-484B-822F-FAB9197BBC8F}"/>
              </a:ext>
            </a:extLst>
          </p:cNvPr>
          <p:cNvSpPr>
            <a:spLocks noGrp="1"/>
          </p:cNvSpPr>
          <p:nvPr>
            <p:ph type="ftr" sz="quarter" idx="11"/>
          </p:nvPr>
        </p:nvSpPr>
        <p:spPr/>
        <p:txBody>
          <a:bodyPr/>
          <a:lstStyle/>
          <a:p>
            <a:r>
              <a:rPr lang="fi-FI"/>
              <a:t>Rahoitusmarkkinaoikeus Luento 2</a:t>
            </a:r>
          </a:p>
        </p:txBody>
      </p:sp>
      <p:sp>
        <p:nvSpPr>
          <p:cNvPr id="6" name="Dian numeron paikkamerkki 5">
            <a:extLst>
              <a:ext uri="{FF2B5EF4-FFF2-40B4-BE49-F238E27FC236}">
                <a16:creationId xmlns:a16="http://schemas.microsoft.com/office/drawing/2014/main" id="{59E2AF7C-AF8C-40DB-A750-3193947EDFE6}"/>
              </a:ext>
            </a:extLst>
          </p:cNvPr>
          <p:cNvSpPr>
            <a:spLocks noGrp="1"/>
          </p:cNvSpPr>
          <p:nvPr>
            <p:ph type="sldNum" sz="quarter" idx="12"/>
          </p:nvPr>
        </p:nvSpPr>
        <p:spPr/>
        <p:txBody>
          <a:bodyPr/>
          <a:lstStyle/>
          <a:p>
            <a:fld id="{C671F527-EF3E-4A96-9405-17F8F7A98057}" type="slidenum">
              <a:rPr lang="fi-FI" smtClean="0"/>
              <a:t>‹#›</a:t>
            </a:fld>
            <a:endParaRPr lang="fi-FI"/>
          </a:p>
        </p:txBody>
      </p:sp>
    </p:spTree>
    <p:extLst>
      <p:ext uri="{BB962C8B-B14F-4D97-AF65-F5344CB8AC3E}">
        <p14:creationId xmlns:p14="http://schemas.microsoft.com/office/powerpoint/2010/main" val="140277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752A998-674A-4365-A48A-E336CDB48322}"/>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CE9C9EE0-7177-4F9F-9511-912EA7FF40B4}"/>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2FB87820-7E27-4FEB-B535-F1B28F668E70}"/>
              </a:ext>
            </a:extLst>
          </p:cNvPr>
          <p:cNvSpPr>
            <a:spLocks noGrp="1"/>
          </p:cNvSpPr>
          <p:nvPr>
            <p:ph type="dt" sz="half" idx="10"/>
          </p:nvPr>
        </p:nvSpPr>
        <p:spPr/>
        <p:txBody>
          <a:bodyPr/>
          <a:lstStyle/>
          <a:p>
            <a:fld id="{CDBC404F-386C-489E-A115-760E12B9C000}" type="datetime1">
              <a:rPr lang="fi-FI" smtClean="0"/>
              <a:t>4.11.2021</a:t>
            </a:fld>
            <a:endParaRPr lang="fi-FI"/>
          </a:p>
        </p:txBody>
      </p:sp>
      <p:sp>
        <p:nvSpPr>
          <p:cNvPr id="5" name="Alatunnisteen paikkamerkki 4">
            <a:extLst>
              <a:ext uri="{FF2B5EF4-FFF2-40B4-BE49-F238E27FC236}">
                <a16:creationId xmlns:a16="http://schemas.microsoft.com/office/drawing/2014/main" id="{DDAF3295-BA40-4C34-A1F5-AF10D983FE75}"/>
              </a:ext>
            </a:extLst>
          </p:cNvPr>
          <p:cNvSpPr>
            <a:spLocks noGrp="1"/>
          </p:cNvSpPr>
          <p:nvPr>
            <p:ph type="ftr" sz="quarter" idx="11"/>
          </p:nvPr>
        </p:nvSpPr>
        <p:spPr/>
        <p:txBody>
          <a:bodyPr/>
          <a:lstStyle/>
          <a:p>
            <a:r>
              <a:rPr lang="fi-FI"/>
              <a:t>Rahoitusmarkkinaoikeus Luento 2</a:t>
            </a:r>
          </a:p>
        </p:txBody>
      </p:sp>
      <p:sp>
        <p:nvSpPr>
          <p:cNvPr id="6" name="Dian numeron paikkamerkki 5">
            <a:extLst>
              <a:ext uri="{FF2B5EF4-FFF2-40B4-BE49-F238E27FC236}">
                <a16:creationId xmlns:a16="http://schemas.microsoft.com/office/drawing/2014/main" id="{BD0C15E6-9959-43CD-8D9A-23A37EF30CA3}"/>
              </a:ext>
            </a:extLst>
          </p:cNvPr>
          <p:cNvSpPr>
            <a:spLocks noGrp="1"/>
          </p:cNvSpPr>
          <p:nvPr>
            <p:ph type="sldNum" sz="quarter" idx="12"/>
          </p:nvPr>
        </p:nvSpPr>
        <p:spPr/>
        <p:txBody>
          <a:bodyPr/>
          <a:lstStyle/>
          <a:p>
            <a:fld id="{C671F527-EF3E-4A96-9405-17F8F7A98057}" type="slidenum">
              <a:rPr lang="fi-FI" smtClean="0"/>
              <a:t>‹#›</a:t>
            </a:fld>
            <a:endParaRPr lang="fi-FI"/>
          </a:p>
        </p:txBody>
      </p:sp>
    </p:spTree>
    <p:extLst>
      <p:ext uri="{BB962C8B-B14F-4D97-AF65-F5344CB8AC3E}">
        <p14:creationId xmlns:p14="http://schemas.microsoft.com/office/powerpoint/2010/main" val="937654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5F6CCBF9-C14F-448E-A21E-DE6F3C8896F4}"/>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F832AA73-4070-4B58-B4CF-CF5A63DAC602}"/>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F687641-6C6E-4C19-87A6-1462BAA84F08}"/>
              </a:ext>
            </a:extLst>
          </p:cNvPr>
          <p:cNvSpPr>
            <a:spLocks noGrp="1"/>
          </p:cNvSpPr>
          <p:nvPr>
            <p:ph type="dt" sz="half" idx="10"/>
          </p:nvPr>
        </p:nvSpPr>
        <p:spPr/>
        <p:txBody>
          <a:bodyPr/>
          <a:lstStyle/>
          <a:p>
            <a:fld id="{1C0EF4BE-98F9-467D-A4CB-DDFCE72B8571}" type="datetime1">
              <a:rPr lang="fi-FI" smtClean="0"/>
              <a:t>4.11.2021</a:t>
            </a:fld>
            <a:endParaRPr lang="fi-FI"/>
          </a:p>
        </p:txBody>
      </p:sp>
      <p:sp>
        <p:nvSpPr>
          <p:cNvPr id="5" name="Alatunnisteen paikkamerkki 4">
            <a:extLst>
              <a:ext uri="{FF2B5EF4-FFF2-40B4-BE49-F238E27FC236}">
                <a16:creationId xmlns:a16="http://schemas.microsoft.com/office/drawing/2014/main" id="{BA32E878-999B-4E5F-A53C-3A4D1FE3894A}"/>
              </a:ext>
            </a:extLst>
          </p:cNvPr>
          <p:cNvSpPr>
            <a:spLocks noGrp="1"/>
          </p:cNvSpPr>
          <p:nvPr>
            <p:ph type="ftr" sz="quarter" idx="11"/>
          </p:nvPr>
        </p:nvSpPr>
        <p:spPr/>
        <p:txBody>
          <a:bodyPr/>
          <a:lstStyle/>
          <a:p>
            <a:r>
              <a:rPr lang="fi-FI"/>
              <a:t>Rahoitusmarkkinaoikeus Luento 2</a:t>
            </a:r>
          </a:p>
        </p:txBody>
      </p:sp>
      <p:sp>
        <p:nvSpPr>
          <p:cNvPr id="6" name="Dian numeron paikkamerkki 5">
            <a:extLst>
              <a:ext uri="{FF2B5EF4-FFF2-40B4-BE49-F238E27FC236}">
                <a16:creationId xmlns:a16="http://schemas.microsoft.com/office/drawing/2014/main" id="{FFBF4411-A2D8-4457-88EB-D913B50DB839}"/>
              </a:ext>
            </a:extLst>
          </p:cNvPr>
          <p:cNvSpPr>
            <a:spLocks noGrp="1"/>
          </p:cNvSpPr>
          <p:nvPr>
            <p:ph type="sldNum" sz="quarter" idx="12"/>
          </p:nvPr>
        </p:nvSpPr>
        <p:spPr/>
        <p:txBody>
          <a:bodyPr/>
          <a:lstStyle/>
          <a:p>
            <a:fld id="{C671F527-EF3E-4A96-9405-17F8F7A98057}" type="slidenum">
              <a:rPr lang="fi-FI" smtClean="0"/>
              <a:t>‹#›</a:t>
            </a:fld>
            <a:endParaRPr lang="fi-FI"/>
          </a:p>
        </p:txBody>
      </p:sp>
    </p:spTree>
    <p:extLst>
      <p:ext uri="{BB962C8B-B14F-4D97-AF65-F5344CB8AC3E}">
        <p14:creationId xmlns:p14="http://schemas.microsoft.com/office/powerpoint/2010/main" val="655702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isältö">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720003" y="381000"/>
            <a:ext cx="10780799" cy="1195798"/>
          </a:xfrm>
          <a:prstGeom prst="rect">
            <a:avLst/>
          </a:prstGeom>
        </p:spPr>
        <p:txBody>
          <a:bodyPr lIns="0" tIns="0" rIns="0" bIns="0" anchor="t" anchorCtr="0">
            <a:noAutofit/>
          </a:bodyPr>
          <a:lstStyle>
            <a:lvl1pPr algn="l">
              <a:lnSpc>
                <a:spcPct val="85000"/>
              </a:lnSpc>
              <a:defRPr sz="2700" b="1" spc="-75">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720003" y="1685678"/>
            <a:ext cx="1078079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pPr>
              <a:defRPr/>
            </a:pPr>
            <a:fld id="{C4D79B51-9671-4899-93F1-0438D1520B46}" type="datetime1">
              <a:rPr lang="fi-FI" smtClean="0">
                <a:solidFill>
                  <a:prstClr val="black">
                    <a:tint val="75000"/>
                  </a:prstClr>
                </a:solidFill>
              </a:rPr>
              <a:t>4.11.2021</a:t>
            </a:fld>
            <a:endParaRPr lang="fi-FI">
              <a:solidFill>
                <a:prstClr val="black">
                  <a:tint val="75000"/>
                </a:prstClr>
              </a:solidFill>
            </a:endParaRPr>
          </a:p>
        </p:txBody>
      </p:sp>
      <p:sp>
        <p:nvSpPr>
          <p:cNvPr id="7" name="Footer Placeholder 8"/>
          <p:cNvSpPr>
            <a:spLocks noGrp="1"/>
          </p:cNvSpPr>
          <p:nvPr>
            <p:ph type="ftr" sz="quarter" idx="16"/>
          </p:nvPr>
        </p:nvSpPr>
        <p:spPr/>
        <p:txBody>
          <a:bodyPr/>
          <a:lstStyle>
            <a:lvl1pPr>
              <a:defRPr/>
            </a:lvl1pPr>
          </a:lstStyle>
          <a:p>
            <a:pPr>
              <a:defRPr/>
            </a:pPr>
            <a:r>
              <a:rPr lang="fi-FI">
                <a:solidFill>
                  <a:prstClr val="black">
                    <a:tint val="75000"/>
                  </a:prstClr>
                </a:solidFill>
              </a:rPr>
              <a:t>Rahoitusmarkkinaoikeus Luento 2</a:t>
            </a:r>
          </a:p>
        </p:txBody>
      </p:sp>
      <p:sp>
        <p:nvSpPr>
          <p:cNvPr id="8" name="Slide Number Placeholder 9"/>
          <p:cNvSpPr>
            <a:spLocks noGrp="1"/>
          </p:cNvSpPr>
          <p:nvPr>
            <p:ph type="sldNum" sz="quarter" idx="17"/>
          </p:nvPr>
        </p:nvSpPr>
        <p:spPr/>
        <p:txBody>
          <a:bodyPr/>
          <a:lstStyle>
            <a:lvl1pPr>
              <a:defRPr/>
            </a:lvl1pPr>
          </a:lstStyle>
          <a:p>
            <a:pPr>
              <a:defRPr/>
            </a:pPr>
            <a:fld id="{1C07628F-9402-FB47-93B5-FC3C3BFEEBE0}" type="slidenum">
              <a:rPr lang="fi-FI">
                <a:solidFill>
                  <a:prstClr val="black">
                    <a:tint val="75000"/>
                  </a:prstClr>
                </a:solidFill>
              </a:rPr>
              <a:pPr>
                <a:defRPr/>
              </a:pPr>
              <a:t>‹#›</a:t>
            </a:fld>
            <a:endParaRPr lang="fi-FI">
              <a:solidFill>
                <a:prstClr val="black">
                  <a:tint val="75000"/>
                </a:prstClr>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345" y="5598249"/>
            <a:ext cx="3767459" cy="1196423"/>
          </a:xfrm>
          <a:prstGeom prst="rect">
            <a:avLst/>
          </a:prstGeom>
        </p:spPr>
      </p:pic>
    </p:spTree>
    <p:extLst>
      <p:ext uri="{BB962C8B-B14F-4D97-AF65-F5344CB8AC3E}">
        <p14:creationId xmlns:p14="http://schemas.microsoft.com/office/powerpoint/2010/main" val="3161047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779079" y="5454200"/>
            <a:ext cx="7172564" cy="792000"/>
          </a:xfrm>
          <a:prstGeom prst="rect">
            <a:avLst/>
          </a:prstGeom>
        </p:spPr>
        <p:txBody>
          <a:bodyPr lIns="0" tIns="0" rIns="0" bIns="0" anchor="t">
            <a:normAutofit/>
          </a:bodyPr>
          <a:lstStyle>
            <a:lvl1pPr marL="0" indent="0" algn="l">
              <a:spcBef>
                <a:spcPts val="0"/>
              </a:spcBef>
              <a:buNone/>
              <a:defRPr sz="1200" i="1">
                <a:solidFill>
                  <a:schemeClr val="bg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779079" y="2740334"/>
            <a:ext cx="10633847" cy="2636000"/>
          </a:xfrm>
          <a:prstGeom prst="rect">
            <a:avLst/>
          </a:prstGeom>
        </p:spPr>
        <p:txBody>
          <a:bodyPr lIns="0" tIns="0" rIns="0" bIns="0" anchor="b">
            <a:noAutofit/>
          </a:bodyPr>
          <a:lstStyle>
            <a:lvl1pPr algn="l">
              <a:lnSpc>
                <a:spcPct val="80000"/>
              </a:lnSpc>
              <a:defRPr sz="5400" b="1" spc="-150">
                <a:solidFill>
                  <a:srgbClr val="FFFFFF"/>
                </a:solidFill>
              </a:defRPr>
            </a:lvl1pPr>
          </a:lstStyle>
          <a:p>
            <a:r>
              <a:rPr lang="fi-FI"/>
              <a:t>Click to edit Master title style</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 y="290"/>
            <a:ext cx="3497704" cy="2280720"/>
          </a:xfrm>
          <a:prstGeom prst="rect">
            <a:avLst/>
          </a:prstGeom>
        </p:spPr>
      </p:pic>
    </p:spTree>
    <p:extLst>
      <p:ext uri="{BB962C8B-B14F-4D97-AF65-F5344CB8AC3E}">
        <p14:creationId xmlns:p14="http://schemas.microsoft.com/office/powerpoint/2010/main" val="907726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779079" y="5454200"/>
            <a:ext cx="7172564" cy="792000"/>
          </a:xfrm>
          <a:prstGeom prst="rect">
            <a:avLst/>
          </a:prstGeom>
        </p:spPr>
        <p:txBody>
          <a:bodyPr lIns="0" tIns="0" rIns="0" bIns="0" anchor="t">
            <a:normAutofit/>
          </a:bodyPr>
          <a:lstStyle>
            <a:lvl1pPr marL="0" indent="0" algn="l">
              <a:spcBef>
                <a:spcPts val="0"/>
              </a:spcBef>
              <a:buNone/>
              <a:defRPr sz="1200" i="1">
                <a:solidFill>
                  <a:schemeClr val="bg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779079" y="2740334"/>
            <a:ext cx="10633847" cy="2636000"/>
          </a:xfrm>
          <a:prstGeom prst="rect">
            <a:avLst/>
          </a:prstGeom>
        </p:spPr>
        <p:txBody>
          <a:bodyPr lIns="0" tIns="0" rIns="0" bIns="0" anchor="b">
            <a:noAutofit/>
          </a:bodyPr>
          <a:lstStyle>
            <a:lvl1pPr algn="l">
              <a:lnSpc>
                <a:spcPct val="80000"/>
              </a:lnSpc>
              <a:defRPr sz="5400" b="1" spc="-150">
                <a:solidFill>
                  <a:schemeClr val="bg1"/>
                </a:solidFill>
              </a:defRPr>
            </a:lvl1pPr>
          </a:lstStyle>
          <a:p>
            <a:r>
              <a:rPr lang="fi-FI"/>
              <a:t>Click to edit Master 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 y="290"/>
            <a:ext cx="3497704" cy="2280720"/>
          </a:xfrm>
          <a:prstGeom prst="rect">
            <a:avLst/>
          </a:prstGeom>
        </p:spPr>
      </p:pic>
    </p:spTree>
    <p:extLst>
      <p:ext uri="{BB962C8B-B14F-4D97-AF65-F5344CB8AC3E}">
        <p14:creationId xmlns:p14="http://schemas.microsoft.com/office/powerpoint/2010/main" val="32249597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779079" y="2740334"/>
            <a:ext cx="10633847" cy="2636000"/>
          </a:xfrm>
          <a:prstGeom prst="rect">
            <a:avLst/>
          </a:prstGeom>
        </p:spPr>
        <p:txBody>
          <a:bodyPr lIns="0" tIns="0" rIns="0" bIns="0" anchor="b">
            <a:noAutofit/>
          </a:bodyPr>
          <a:lstStyle>
            <a:lvl1pPr algn="l">
              <a:lnSpc>
                <a:spcPct val="80000"/>
              </a:lnSpc>
              <a:defRPr sz="5400" b="1" spc="-15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779079" y="5504997"/>
            <a:ext cx="7172564" cy="792000"/>
          </a:xfrm>
          <a:prstGeom prst="rect">
            <a:avLst/>
          </a:prstGeom>
        </p:spPr>
        <p:txBody>
          <a:bodyPr lIns="0" tIns="0" rIns="0" bIns="0" anchor="t">
            <a:normAutofit/>
          </a:bodyPr>
          <a:lstStyle>
            <a:lvl1pPr marL="0" indent="0" algn="l">
              <a:spcBef>
                <a:spcPts val="0"/>
              </a:spcBef>
              <a:buNone/>
              <a:defRPr sz="1200" i="1">
                <a:solidFill>
                  <a:srgbClr val="928B8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49" y="0"/>
            <a:ext cx="3447299" cy="2281300"/>
          </a:xfrm>
          <a:prstGeom prst="rect">
            <a:avLst/>
          </a:prstGeom>
        </p:spPr>
      </p:pic>
    </p:spTree>
    <p:extLst>
      <p:ext uri="{BB962C8B-B14F-4D97-AF65-F5344CB8AC3E}">
        <p14:creationId xmlns:p14="http://schemas.microsoft.com/office/powerpoint/2010/main" val="11911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5799017" y="180000"/>
            <a:ext cx="6172923"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779082" y="2435535"/>
            <a:ext cx="4425969" cy="3232900"/>
          </a:xfrm>
          <a:prstGeom prst="rect">
            <a:avLst/>
          </a:prstGeom>
        </p:spPr>
        <p:txBody>
          <a:bodyPr lIns="0" tIns="0" rIns="0" bIns="0" anchor="t">
            <a:noAutofit/>
          </a:bodyPr>
          <a:lstStyle>
            <a:lvl1pPr algn="l">
              <a:lnSpc>
                <a:spcPct val="80000"/>
              </a:lnSpc>
              <a:defRPr sz="4500" b="1" spc="-15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779082" y="5884335"/>
            <a:ext cx="4425969" cy="583200"/>
          </a:xfrm>
          <a:prstGeom prst="rect">
            <a:avLst/>
          </a:prstGeom>
        </p:spPr>
        <p:txBody>
          <a:bodyPr lIns="0" tIns="0" rIns="0" bIns="0" anchor="t">
            <a:normAutofit/>
          </a:bodyPr>
          <a:lstStyle>
            <a:lvl1pPr marL="0" indent="0" algn="l">
              <a:spcBef>
                <a:spcPts val="0"/>
              </a:spcBef>
              <a:buNone/>
              <a:defRPr sz="1200" i="1">
                <a:solidFill>
                  <a:srgbClr val="928B8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49" y="0"/>
            <a:ext cx="3447299" cy="2281300"/>
          </a:xfrm>
          <a:prstGeom prst="rect">
            <a:avLst/>
          </a:prstGeom>
        </p:spPr>
      </p:pic>
    </p:spTree>
    <p:extLst>
      <p:ext uri="{BB962C8B-B14F-4D97-AF65-F5344CB8AC3E}">
        <p14:creationId xmlns:p14="http://schemas.microsoft.com/office/powerpoint/2010/main" val="1325179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779079" y="1912266"/>
            <a:ext cx="10633847" cy="2636000"/>
          </a:xfrm>
          <a:prstGeom prst="rect">
            <a:avLst/>
          </a:prstGeom>
        </p:spPr>
        <p:txBody>
          <a:bodyPr lIns="0" tIns="0" rIns="0" bIns="0" anchor="t">
            <a:noAutofit/>
          </a:bodyPr>
          <a:lstStyle>
            <a:lvl1pPr algn="l">
              <a:lnSpc>
                <a:spcPct val="80000"/>
              </a:lnSpc>
              <a:defRPr sz="5400" b="1" spc="-150">
                <a:solidFill>
                  <a:schemeClr val="bg1"/>
                </a:solidFill>
              </a:defRPr>
            </a:lvl1pPr>
          </a:lstStyle>
          <a:p>
            <a:r>
              <a:rPr lang="fi-FI"/>
              <a:t>Click to edit Master title style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3393" y="5599324"/>
            <a:ext cx="3771369" cy="1194266"/>
          </a:xfrm>
          <a:prstGeom prst="rect">
            <a:avLst/>
          </a:prstGeom>
        </p:spPr>
      </p:pic>
    </p:spTree>
    <p:extLst>
      <p:ext uri="{BB962C8B-B14F-4D97-AF65-F5344CB8AC3E}">
        <p14:creationId xmlns:p14="http://schemas.microsoft.com/office/powerpoint/2010/main" val="813400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sältö">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720003" y="381000"/>
            <a:ext cx="10780799" cy="1195798"/>
          </a:xfrm>
          <a:prstGeom prst="rect">
            <a:avLst/>
          </a:prstGeom>
        </p:spPr>
        <p:txBody>
          <a:bodyPr lIns="0" tIns="0" rIns="0" bIns="0" anchor="t" anchorCtr="0">
            <a:noAutofit/>
          </a:bodyPr>
          <a:lstStyle>
            <a:lvl1pPr algn="l">
              <a:lnSpc>
                <a:spcPct val="85000"/>
              </a:lnSpc>
              <a:defRPr sz="2700" b="1" spc="-75">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720003" y="1685678"/>
            <a:ext cx="1078079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pPr>
              <a:defRPr/>
            </a:pPr>
            <a:fld id="{34F7D498-9A83-4831-B0D9-2E4305BBE203}" type="datetime1">
              <a:rPr lang="fi-FI" smtClean="0">
                <a:solidFill>
                  <a:prstClr val="black">
                    <a:tint val="75000"/>
                  </a:prstClr>
                </a:solidFill>
              </a:rPr>
              <a:t>4.11.2021</a:t>
            </a:fld>
            <a:endParaRPr lang="fi-FI">
              <a:solidFill>
                <a:prstClr val="black">
                  <a:tint val="75000"/>
                </a:prstClr>
              </a:solidFill>
            </a:endParaRPr>
          </a:p>
        </p:txBody>
      </p:sp>
      <p:sp>
        <p:nvSpPr>
          <p:cNvPr id="7" name="Footer Placeholder 8"/>
          <p:cNvSpPr>
            <a:spLocks noGrp="1"/>
          </p:cNvSpPr>
          <p:nvPr>
            <p:ph type="ftr" sz="quarter" idx="16"/>
          </p:nvPr>
        </p:nvSpPr>
        <p:spPr/>
        <p:txBody>
          <a:bodyPr/>
          <a:lstStyle>
            <a:lvl1pPr>
              <a:defRPr/>
            </a:lvl1pPr>
          </a:lstStyle>
          <a:p>
            <a:pPr>
              <a:defRPr/>
            </a:pPr>
            <a:r>
              <a:rPr lang="fi-FI">
                <a:solidFill>
                  <a:prstClr val="black">
                    <a:tint val="75000"/>
                  </a:prstClr>
                </a:solidFill>
              </a:rPr>
              <a:t>Rahoitusmarkkinaoikeus Luento 2</a:t>
            </a:r>
          </a:p>
        </p:txBody>
      </p:sp>
      <p:sp>
        <p:nvSpPr>
          <p:cNvPr id="8" name="Slide Number Placeholder 9"/>
          <p:cNvSpPr>
            <a:spLocks noGrp="1"/>
          </p:cNvSpPr>
          <p:nvPr>
            <p:ph type="sldNum" sz="quarter" idx="17"/>
          </p:nvPr>
        </p:nvSpPr>
        <p:spPr/>
        <p:txBody>
          <a:bodyPr/>
          <a:lstStyle>
            <a:lvl1pPr>
              <a:defRPr/>
            </a:lvl1pPr>
          </a:lstStyle>
          <a:p>
            <a:pPr>
              <a:defRPr/>
            </a:pPr>
            <a:fld id="{1C07628F-9402-FB47-93B5-FC3C3BFEEBE0}" type="slidenum">
              <a:rPr lang="fi-FI">
                <a:solidFill>
                  <a:prstClr val="black">
                    <a:tint val="75000"/>
                  </a:prstClr>
                </a:solidFill>
              </a:rPr>
              <a:pPr>
                <a:defRPr/>
              </a:pPr>
              <a:t>‹#›</a:t>
            </a:fld>
            <a:endParaRPr lang="fi-FI">
              <a:solidFill>
                <a:prstClr val="black">
                  <a:tint val="75000"/>
                </a:prstClr>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345" y="5598249"/>
            <a:ext cx="3767459" cy="1196423"/>
          </a:xfrm>
          <a:prstGeom prst="rect">
            <a:avLst/>
          </a:prstGeom>
        </p:spPr>
      </p:pic>
    </p:spTree>
    <p:extLst>
      <p:ext uri="{BB962C8B-B14F-4D97-AF65-F5344CB8AC3E}">
        <p14:creationId xmlns:p14="http://schemas.microsoft.com/office/powerpoint/2010/main" val="7472367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sältö - Kaksi palstaa">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720003" y="381000"/>
            <a:ext cx="10780799" cy="1195798"/>
          </a:xfrm>
          <a:prstGeom prst="rect">
            <a:avLst/>
          </a:prstGeom>
        </p:spPr>
        <p:txBody>
          <a:bodyPr lIns="0" tIns="0" rIns="0" bIns="0" anchor="t" anchorCtr="0">
            <a:noAutofit/>
          </a:bodyPr>
          <a:lstStyle>
            <a:lvl1pPr algn="l">
              <a:lnSpc>
                <a:spcPct val="85000"/>
              </a:lnSpc>
              <a:defRPr sz="2700" b="1" spc="-75">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720003" y="1685678"/>
            <a:ext cx="531743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6183363" y="1685678"/>
            <a:ext cx="531743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pPr>
              <a:defRPr/>
            </a:pPr>
            <a:fld id="{B21AE2A4-1322-4962-AE31-FC3BB3919787}" type="datetime1">
              <a:rPr lang="fi-FI" smtClean="0">
                <a:solidFill>
                  <a:prstClr val="black">
                    <a:tint val="75000"/>
                  </a:prstClr>
                </a:solidFill>
              </a:rPr>
              <a:t>4.11.2021</a:t>
            </a:fld>
            <a:endParaRPr lang="fi-FI">
              <a:solidFill>
                <a:prstClr val="black">
                  <a:tint val="75000"/>
                </a:prstClr>
              </a:solidFill>
            </a:endParaRPr>
          </a:p>
        </p:txBody>
      </p:sp>
      <p:sp>
        <p:nvSpPr>
          <p:cNvPr id="8" name="Footer Placeholder 3"/>
          <p:cNvSpPr>
            <a:spLocks noGrp="1"/>
          </p:cNvSpPr>
          <p:nvPr>
            <p:ph type="ftr" sz="quarter" idx="20"/>
          </p:nvPr>
        </p:nvSpPr>
        <p:spPr/>
        <p:txBody>
          <a:bodyPr/>
          <a:lstStyle>
            <a:lvl1pPr>
              <a:defRPr/>
            </a:lvl1pPr>
          </a:lstStyle>
          <a:p>
            <a:pPr>
              <a:defRPr/>
            </a:pPr>
            <a:r>
              <a:rPr lang="fi-FI">
                <a:solidFill>
                  <a:prstClr val="black">
                    <a:tint val="75000"/>
                  </a:prstClr>
                </a:solidFill>
              </a:rPr>
              <a:t>Rahoitusmarkkinaoikeus Luento 2</a:t>
            </a:r>
          </a:p>
        </p:txBody>
      </p:sp>
      <p:sp>
        <p:nvSpPr>
          <p:cNvPr id="9" name="Slide Number Placeholder 13"/>
          <p:cNvSpPr>
            <a:spLocks noGrp="1"/>
          </p:cNvSpPr>
          <p:nvPr>
            <p:ph type="sldNum" sz="quarter" idx="21"/>
          </p:nvPr>
        </p:nvSpPr>
        <p:spPr/>
        <p:txBody>
          <a:bodyPr/>
          <a:lstStyle>
            <a:lvl1pPr>
              <a:defRPr/>
            </a:lvl1pPr>
          </a:lstStyle>
          <a:p>
            <a:pPr>
              <a:defRPr/>
            </a:pPr>
            <a:fld id="{BFB6B250-F217-B84A-8E10-659CA258BA50}" type="slidenum">
              <a:rPr lang="fi-FI">
                <a:solidFill>
                  <a:prstClr val="black">
                    <a:tint val="75000"/>
                  </a:prstClr>
                </a:solidFill>
              </a:rPr>
              <a:pPr>
                <a:defRPr/>
              </a:pPr>
              <a:t>‹#›</a:t>
            </a:fld>
            <a:endParaRPr lang="fi-FI">
              <a:solidFill>
                <a:prstClr val="black">
                  <a:tint val="75000"/>
                </a:prstClr>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345" y="5598249"/>
            <a:ext cx="3767459" cy="1196423"/>
          </a:xfrm>
          <a:prstGeom prst="rect">
            <a:avLst/>
          </a:prstGeom>
        </p:spPr>
      </p:pic>
    </p:spTree>
    <p:extLst>
      <p:ext uri="{BB962C8B-B14F-4D97-AF65-F5344CB8AC3E}">
        <p14:creationId xmlns:p14="http://schemas.microsoft.com/office/powerpoint/2010/main" val="2922329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0ED6882-535F-48B9-85B9-9D08DC72139A}"/>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21331AA5-7EE8-49B5-B364-212F796CE8D3}"/>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B99E9E6-3D9B-4119-8C2F-CC6852E9DE49}"/>
              </a:ext>
            </a:extLst>
          </p:cNvPr>
          <p:cNvSpPr>
            <a:spLocks noGrp="1"/>
          </p:cNvSpPr>
          <p:nvPr>
            <p:ph type="dt" sz="half" idx="10"/>
          </p:nvPr>
        </p:nvSpPr>
        <p:spPr/>
        <p:txBody>
          <a:bodyPr/>
          <a:lstStyle/>
          <a:p>
            <a:fld id="{BF9E6D93-FABB-490E-ADF1-86955967E182}" type="datetime1">
              <a:rPr lang="fi-FI" smtClean="0"/>
              <a:t>4.11.2021</a:t>
            </a:fld>
            <a:endParaRPr lang="fi-FI"/>
          </a:p>
        </p:txBody>
      </p:sp>
      <p:sp>
        <p:nvSpPr>
          <p:cNvPr id="5" name="Alatunnisteen paikkamerkki 4">
            <a:extLst>
              <a:ext uri="{FF2B5EF4-FFF2-40B4-BE49-F238E27FC236}">
                <a16:creationId xmlns:a16="http://schemas.microsoft.com/office/drawing/2014/main" id="{EF83F6F7-130D-4BF5-8C8D-40DBD4E98FAF}"/>
              </a:ext>
            </a:extLst>
          </p:cNvPr>
          <p:cNvSpPr>
            <a:spLocks noGrp="1"/>
          </p:cNvSpPr>
          <p:nvPr>
            <p:ph type="ftr" sz="quarter" idx="11"/>
          </p:nvPr>
        </p:nvSpPr>
        <p:spPr/>
        <p:txBody>
          <a:bodyPr/>
          <a:lstStyle/>
          <a:p>
            <a:r>
              <a:rPr lang="fi-FI"/>
              <a:t>Rahoitusmarkkinaoikeus Luento 2</a:t>
            </a:r>
          </a:p>
        </p:txBody>
      </p:sp>
      <p:sp>
        <p:nvSpPr>
          <p:cNvPr id="6" name="Dian numeron paikkamerkki 5">
            <a:extLst>
              <a:ext uri="{FF2B5EF4-FFF2-40B4-BE49-F238E27FC236}">
                <a16:creationId xmlns:a16="http://schemas.microsoft.com/office/drawing/2014/main" id="{8E6B59E9-4FB6-43E4-A5C6-8852CEDDA3FB}"/>
              </a:ext>
            </a:extLst>
          </p:cNvPr>
          <p:cNvSpPr>
            <a:spLocks noGrp="1"/>
          </p:cNvSpPr>
          <p:nvPr>
            <p:ph type="sldNum" sz="quarter" idx="12"/>
          </p:nvPr>
        </p:nvSpPr>
        <p:spPr/>
        <p:txBody>
          <a:bodyPr/>
          <a:lstStyle/>
          <a:p>
            <a:fld id="{C671F527-EF3E-4A96-9405-17F8F7A98057}" type="slidenum">
              <a:rPr lang="fi-FI" smtClean="0"/>
              <a:t>‹#›</a:t>
            </a:fld>
            <a:endParaRPr lang="fi-FI"/>
          </a:p>
        </p:txBody>
      </p:sp>
    </p:spTree>
    <p:extLst>
      <p:ext uri="{BB962C8B-B14F-4D97-AF65-F5344CB8AC3E}">
        <p14:creationId xmlns:p14="http://schemas.microsoft.com/office/powerpoint/2010/main" val="37654976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541867" y="1712916"/>
            <a:ext cx="11099800" cy="3919537"/>
          </a:xfrm>
          <a:prstGeom prst="rect">
            <a:avLst/>
          </a:prstGeom>
          <a:solidFill>
            <a:srgbClr val="ED293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endParaRPr lang="fi-FI" altLang="fi-FI" sz="1350">
              <a:solidFill>
                <a:srgbClr val="000000"/>
              </a:solidFill>
            </a:endParaRPr>
          </a:p>
        </p:txBody>
      </p:sp>
      <p:pic>
        <p:nvPicPr>
          <p:cNvPr id="5" name="Picture 10" descr="aalto_HSE_e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
            <a:ext cx="2827867"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62002" y="1770063"/>
            <a:ext cx="10358967" cy="1331912"/>
          </a:xfrm>
          <a:prstGeom prst="rect">
            <a:avLst/>
          </a:prstGeom>
        </p:spPr>
        <p:txBody>
          <a:bodyPr/>
          <a:lstStyle>
            <a:lvl1pPr>
              <a:defRPr sz="3000">
                <a:solidFill>
                  <a:schemeClr val="bg1"/>
                </a:solidFill>
              </a:defRPr>
            </a:lvl1pPr>
          </a:lstStyle>
          <a:p>
            <a:pPr lvl="0"/>
            <a:r>
              <a:rPr lang="en-US" noProof="0"/>
              <a:t>Click to edit Master title style</a:t>
            </a:r>
          </a:p>
        </p:txBody>
      </p:sp>
      <p:sp>
        <p:nvSpPr>
          <p:cNvPr id="3075" name="Rectangle 3"/>
          <p:cNvSpPr>
            <a:spLocks noGrp="1" noChangeArrowheads="1"/>
          </p:cNvSpPr>
          <p:nvPr>
            <p:ph type="subTitle" idx="1"/>
          </p:nvPr>
        </p:nvSpPr>
        <p:spPr>
          <a:xfrm>
            <a:off x="762002" y="3141666"/>
            <a:ext cx="8377767" cy="2339975"/>
          </a:xfrm>
          <a:prstGeom prst="rect">
            <a:avLst/>
          </a:prstGeom>
        </p:spPr>
        <p:txBody>
          <a:bodyPr/>
          <a:lstStyle>
            <a:lvl1pPr marL="0" indent="0">
              <a:buFontTx/>
              <a:buNone/>
              <a:defRPr>
                <a:solidFill>
                  <a:schemeClr val="bg1"/>
                </a:solidFill>
                <a:latin typeface="Georgia" pitchFamily="18" charset="0"/>
              </a:defRPr>
            </a:lvl1pPr>
          </a:lstStyle>
          <a:p>
            <a:pPr lvl="0"/>
            <a:r>
              <a:rPr lang="en-US" noProof="0"/>
              <a:t>Click to edit Master subtitle style</a:t>
            </a:r>
          </a:p>
        </p:txBody>
      </p:sp>
      <p:sp>
        <p:nvSpPr>
          <p:cNvPr id="6" name="Rectangle 4"/>
          <p:cNvSpPr>
            <a:spLocks noGrp="1" noChangeArrowheads="1"/>
          </p:cNvSpPr>
          <p:nvPr>
            <p:ph type="dt" sz="half" idx="10"/>
          </p:nvPr>
        </p:nvSpPr>
        <p:spPr>
          <a:xfrm>
            <a:off x="3814233" y="5959478"/>
            <a:ext cx="2700867" cy="176213"/>
          </a:xfrm>
        </p:spPr>
        <p:txBody>
          <a:bodyPr/>
          <a:lstStyle>
            <a:lvl1pPr fontAlgn="auto">
              <a:spcBef>
                <a:spcPts val="0"/>
              </a:spcBef>
              <a:spcAft>
                <a:spcPts val="0"/>
              </a:spcAft>
              <a:defRPr sz="900">
                <a:solidFill>
                  <a:srgbClr val="928B81"/>
                </a:solidFill>
              </a:defRPr>
            </a:lvl1pPr>
          </a:lstStyle>
          <a:p>
            <a:pPr>
              <a:defRPr/>
            </a:pPr>
            <a:fld id="{DE521D50-C011-426E-A936-37AAEB55D79A}" type="datetime1">
              <a:rPr lang="fi-FI" smtClean="0"/>
              <a:t>4.11.2021</a:t>
            </a:fld>
            <a:endParaRPr lang="en-US"/>
          </a:p>
        </p:txBody>
      </p:sp>
    </p:spTree>
    <p:extLst>
      <p:ext uri="{BB962C8B-B14F-4D97-AF65-F5344CB8AC3E}">
        <p14:creationId xmlns:p14="http://schemas.microsoft.com/office/powerpoint/2010/main" val="4091177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2" y="488950"/>
            <a:ext cx="10646833" cy="1079500"/>
          </a:xfrm>
          <a:prstGeom prst="rect">
            <a:avLst/>
          </a:prstGeom>
        </p:spPr>
        <p:txBody>
          <a:bodyPr/>
          <a:lstStyle/>
          <a:p>
            <a:r>
              <a:rPr lang="en-US"/>
              <a:t>Click to edit Master title style</a:t>
            </a:r>
            <a:endParaRPr lang="fi-FI"/>
          </a:p>
        </p:txBody>
      </p:sp>
      <p:sp>
        <p:nvSpPr>
          <p:cNvPr id="3" name="Content Placeholder 2"/>
          <p:cNvSpPr>
            <a:spLocks noGrp="1"/>
          </p:cNvSpPr>
          <p:nvPr>
            <p:ph sz="half" idx="1"/>
          </p:nvPr>
        </p:nvSpPr>
        <p:spPr>
          <a:xfrm>
            <a:off x="762002" y="1582740"/>
            <a:ext cx="5221817" cy="4135437"/>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6187017" y="1582740"/>
            <a:ext cx="5221816" cy="4135437"/>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9AEBF1CA-57F0-4195-B95F-9A50FC391505}" type="datetime1">
              <a:rPr lang="fi-FI" smtClean="0">
                <a:solidFill>
                  <a:prstClr val="black">
                    <a:tint val="75000"/>
                  </a:prstClr>
                </a:solidFill>
              </a:rPr>
              <a:t>4.11.2021</a:t>
            </a:fld>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solidFill>
                  <a:prstClr val="black">
                    <a:tint val="75000"/>
                  </a:prstClr>
                </a:solidFill>
              </a:rPr>
              <a:t>Rahoitusmarkkinaoikeus Luento 2</a:t>
            </a:r>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509C7AA-28C5-4F02-8F5F-D4D060D24B2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694683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2" y="488950"/>
            <a:ext cx="10646833" cy="1079500"/>
          </a:xfrm>
          <a:prstGeom prst="rect">
            <a:avLst/>
          </a:prstGeom>
        </p:spPr>
        <p:txBody>
          <a:bodyPr/>
          <a:lstStyle/>
          <a:p>
            <a:r>
              <a:rPr lang="en-US"/>
              <a:t>Click to edit Master title style</a:t>
            </a:r>
            <a:endParaRPr lang="fi-FI"/>
          </a:p>
        </p:txBody>
      </p:sp>
      <p:sp>
        <p:nvSpPr>
          <p:cNvPr id="3" name="Content Placeholder 2"/>
          <p:cNvSpPr>
            <a:spLocks noGrp="1"/>
          </p:cNvSpPr>
          <p:nvPr>
            <p:ph idx="1"/>
          </p:nvPr>
        </p:nvSpPr>
        <p:spPr>
          <a:xfrm>
            <a:off x="762002" y="1582740"/>
            <a:ext cx="10646833" cy="41354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5C4CA163-4E32-4F74-8EDB-243C680B9528}" type="datetime1">
              <a:rPr lang="fi-FI" smtClean="0">
                <a:solidFill>
                  <a:prstClr val="black">
                    <a:tint val="75000"/>
                  </a:prstClr>
                </a:solidFill>
              </a:rPr>
              <a:t>4.11.2021</a:t>
            </a:fld>
            <a:endParaRPr lang="en-US">
              <a:solidFill>
                <a:prstClr val="black">
                  <a:tint val="75000"/>
                </a:prstClr>
              </a:solidFill>
            </a:endParaRP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solidFill>
                  <a:prstClr val="black">
                    <a:tint val="75000"/>
                  </a:prstClr>
                </a:solidFill>
              </a:rPr>
              <a:t>Rahoitusmarkkinaoikeus Luento 2</a:t>
            </a: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DC74067-3E18-49C5-A177-70BF794C5DB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479042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0DB3-A8FF-4ABB-9E2E-D960422260EB}"/>
              </a:ext>
            </a:extLst>
          </p:cNvPr>
          <p:cNvSpPr>
            <a:spLocks noGrp="1"/>
          </p:cNvSpPr>
          <p:nvPr>
            <p:ph type="ctrTitle"/>
          </p:nvPr>
        </p:nvSpPr>
        <p:spPr>
          <a:xfrm>
            <a:off x="1524000" y="1122363"/>
            <a:ext cx="9144000" cy="3025308"/>
          </a:xfrm>
        </p:spPr>
        <p:txBody>
          <a:bodyPr anchor="b">
            <a:normAutofit/>
          </a:bodyPr>
          <a:lstStyle>
            <a:lvl1pPr algn="ctr">
              <a:defRPr sz="6600"/>
            </a:lvl1pPr>
          </a:lstStyle>
          <a:p>
            <a:r>
              <a:rPr lang="en-US" dirty="0"/>
              <a:t>Click to edit Master title style</a:t>
            </a:r>
          </a:p>
        </p:txBody>
      </p:sp>
      <p:sp>
        <p:nvSpPr>
          <p:cNvPr id="3" name="Subtitle 2">
            <a:extLst>
              <a:ext uri="{FF2B5EF4-FFF2-40B4-BE49-F238E27FC236}">
                <a16:creationId xmlns:a16="http://schemas.microsoft.com/office/drawing/2014/main" id="{8BEE0618-75D7-410F-859C-CDF53BC53E85}"/>
              </a:ext>
            </a:extLst>
          </p:cNvPr>
          <p:cNvSpPr>
            <a:spLocks noGrp="1"/>
          </p:cNvSpPr>
          <p:nvPr>
            <p:ph type="subTitle" idx="1"/>
          </p:nvPr>
        </p:nvSpPr>
        <p:spPr>
          <a:xfrm>
            <a:off x="1524000" y="4386729"/>
            <a:ext cx="9144000" cy="1135529"/>
          </a:xfrm>
        </p:spPr>
        <p:txBody>
          <a:bodyPr>
            <a:normAutofit/>
          </a:bodyPr>
          <a:lstStyle>
            <a:lvl1pPr marL="0" indent="0" algn="ctr">
              <a:lnSpc>
                <a:spcPct val="12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5237F11-76DB-4DD9-9747-3F38D05BA0FE}"/>
              </a:ext>
            </a:extLst>
          </p:cNvPr>
          <p:cNvSpPr>
            <a:spLocks noGrp="1"/>
          </p:cNvSpPr>
          <p:nvPr>
            <p:ph type="dt" sz="half" idx="10"/>
          </p:nvPr>
        </p:nvSpPr>
        <p:spPr/>
        <p:txBody>
          <a:bodyPr/>
          <a:lstStyle/>
          <a:p>
            <a:fld id="{5C867D5A-BC7B-4C35-9F56-EF650FFF60AE}" type="datetime1">
              <a:rPr lang="fi-FI" smtClean="0"/>
              <a:t>4.11.2021</a:t>
            </a:fld>
            <a:endParaRPr lang="en-US"/>
          </a:p>
        </p:txBody>
      </p:sp>
      <p:sp>
        <p:nvSpPr>
          <p:cNvPr id="5" name="Footer Placeholder 4">
            <a:extLst>
              <a:ext uri="{FF2B5EF4-FFF2-40B4-BE49-F238E27FC236}">
                <a16:creationId xmlns:a16="http://schemas.microsoft.com/office/drawing/2014/main" id="{3059F581-81B0-44B3-ABA5-A25CA4BAE489}"/>
              </a:ext>
            </a:extLst>
          </p:cNvPr>
          <p:cNvSpPr>
            <a:spLocks noGrp="1"/>
          </p:cNvSpPr>
          <p:nvPr>
            <p:ph type="ftr" sz="quarter" idx="11"/>
          </p:nvPr>
        </p:nvSpPr>
        <p:spPr/>
        <p:txBody>
          <a:bodyPr/>
          <a:lstStyle/>
          <a:p>
            <a:r>
              <a:rPr lang="en-US"/>
              <a:t>Rahoitusmarkkinaoikeus Luento 2</a:t>
            </a:r>
          </a:p>
        </p:txBody>
      </p:sp>
      <p:sp>
        <p:nvSpPr>
          <p:cNvPr id="6" name="Slide Number Placeholder 5">
            <a:extLst>
              <a:ext uri="{FF2B5EF4-FFF2-40B4-BE49-F238E27FC236}">
                <a16:creationId xmlns:a16="http://schemas.microsoft.com/office/drawing/2014/main" id="{BC10D591-ADCF-4300-8282-72AE357F3D2D}"/>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7858627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fld id="{3442A946-C13D-4A95-BE4E-A040DDFBB72F}" type="datetime1">
              <a:rPr lang="fi-FI" smtClean="0"/>
              <a:t>4.11.2021</a:t>
            </a:fld>
            <a:endParaRPr lang="en-US" dirty="0"/>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r>
              <a:rPr lang="en-US"/>
              <a:t>Rahoitusmarkkinaoikeus Luento 2</a:t>
            </a:r>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9041324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1BE8-ECC1-4027-B16E-C7BECCA9D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46C7E1-471A-46AA-8068-98E68C0C20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7C9F8F-EC48-4D16-B4C6-023A7B607BE6}"/>
              </a:ext>
            </a:extLst>
          </p:cNvPr>
          <p:cNvSpPr>
            <a:spLocks noGrp="1"/>
          </p:cNvSpPr>
          <p:nvPr>
            <p:ph type="dt" sz="half" idx="10"/>
          </p:nvPr>
        </p:nvSpPr>
        <p:spPr/>
        <p:txBody>
          <a:bodyPr/>
          <a:lstStyle/>
          <a:p>
            <a:fld id="{C8E3F17C-A054-430E-A036-269EA367F57A}" type="datetime1">
              <a:rPr lang="fi-FI" smtClean="0"/>
              <a:t>4.11.2021</a:t>
            </a:fld>
            <a:endParaRPr lang="en-US"/>
          </a:p>
        </p:txBody>
      </p:sp>
      <p:sp>
        <p:nvSpPr>
          <p:cNvPr id="5" name="Footer Placeholder 4">
            <a:extLst>
              <a:ext uri="{FF2B5EF4-FFF2-40B4-BE49-F238E27FC236}">
                <a16:creationId xmlns:a16="http://schemas.microsoft.com/office/drawing/2014/main" id="{B79FA5B3-F726-417B-932A-B93E0C8F5AB3}"/>
              </a:ext>
            </a:extLst>
          </p:cNvPr>
          <p:cNvSpPr>
            <a:spLocks noGrp="1"/>
          </p:cNvSpPr>
          <p:nvPr>
            <p:ph type="ftr" sz="quarter" idx="11"/>
          </p:nvPr>
        </p:nvSpPr>
        <p:spPr/>
        <p:txBody>
          <a:bodyPr/>
          <a:lstStyle/>
          <a:p>
            <a:r>
              <a:rPr lang="en-US"/>
              <a:t>Rahoitusmarkkinaoikeus Luento 2</a:t>
            </a:r>
          </a:p>
        </p:txBody>
      </p:sp>
      <p:sp>
        <p:nvSpPr>
          <p:cNvPr id="6" name="Slide Number Placeholder 5">
            <a:extLst>
              <a:ext uri="{FF2B5EF4-FFF2-40B4-BE49-F238E27FC236}">
                <a16:creationId xmlns:a16="http://schemas.microsoft.com/office/drawing/2014/main" id="{577D21F1-1A24-43EA-AB09-3024C491E8FB}"/>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5689057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6569-B648-4D50-BEB8-E8DAE24D6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831B3-A1FD-470C-BEEE-4CFB441502DD}"/>
              </a:ext>
            </a:extLst>
          </p:cNvPr>
          <p:cNvSpPr>
            <a:spLocks noGrp="1"/>
          </p:cNvSpPr>
          <p:nvPr>
            <p:ph sz="half" idx="1"/>
          </p:nvPr>
        </p:nvSpPr>
        <p:spPr>
          <a:xfrm>
            <a:off x="838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1F34A17-C244-438C-9AE3-FB9B3CE3BD8F}"/>
              </a:ext>
            </a:extLst>
          </p:cNvPr>
          <p:cNvSpPr>
            <a:spLocks noGrp="1"/>
          </p:cNvSpPr>
          <p:nvPr>
            <p:ph sz="half" idx="2"/>
          </p:nvPr>
        </p:nvSpPr>
        <p:spPr>
          <a:xfrm>
            <a:off x="6172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CFA3AA-3FC1-4B98-8F99-1726F1AC0A38}"/>
              </a:ext>
            </a:extLst>
          </p:cNvPr>
          <p:cNvSpPr>
            <a:spLocks noGrp="1"/>
          </p:cNvSpPr>
          <p:nvPr>
            <p:ph type="dt" sz="half" idx="10"/>
          </p:nvPr>
        </p:nvSpPr>
        <p:spPr/>
        <p:txBody>
          <a:bodyPr/>
          <a:lstStyle/>
          <a:p>
            <a:fld id="{0C62DF8B-6899-45CF-9FBA-F3F7AFE8A3E1}" type="datetime1">
              <a:rPr lang="fi-FI" smtClean="0"/>
              <a:t>4.11.2021</a:t>
            </a:fld>
            <a:endParaRPr lang="en-US"/>
          </a:p>
        </p:txBody>
      </p:sp>
      <p:sp>
        <p:nvSpPr>
          <p:cNvPr id="6" name="Footer Placeholder 5">
            <a:extLst>
              <a:ext uri="{FF2B5EF4-FFF2-40B4-BE49-F238E27FC236}">
                <a16:creationId xmlns:a16="http://schemas.microsoft.com/office/drawing/2014/main" id="{1CE10883-BACC-41A1-9067-ECFDB937D721}"/>
              </a:ext>
            </a:extLst>
          </p:cNvPr>
          <p:cNvSpPr>
            <a:spLocks noGrp="1"/>
          </p:cNvSpPr>
          <p:nvPr>
            <p:ph type="ftr" sz="quarter" idx="11"/>
          </p:nvPr>
        </p:nvSpPr>
        <p:spPr/>
        <p:txBody>
          <a:bodyPr/>
          <a:lstStyle/>
          <a:p>
            <a:r>
              <a:rPr lang="en-US"/>
              <a:t>Rahoitusmarkkinaoikeus Luento 2</a:t>
            </a:r>
          </a:p>
        </p:txBody>
      </p:sp>
      <p:sp>
        <p:nvSpPr>
          <p:cNvPr id="7" name="Slide Number Placeholder 6">
            <a:extLst>
              <a:ext uri="{FF2B5EF4-FFF2-40B4-BE49-F238E27FC236}">
                <a16:creationId xmlns:a16="http://schemas.microsoft.com/office/drawing/2014/main" id="{427660A2-13C9-4432-A6EB-A4FF3D78F15F}"/>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5177370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p:nvPr>
        </p:nvSpPr>
        <p:spPr>
          <a:xfrm>
            <a:off x="839788" y="1734325"/>
            <a:ext cx="5157787"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p:nvPr>
        </p:nvSpPr>
        <p:spPr>
          <a:xfrm>
            <a:off x="839788" y="255823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p:nvPr>
        </p:nvSpPr>
        <p:spPr>
          <a:xfrm>
            <a:off x="6172200" y="1734325"/>
            <a:ext cx="5183188"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p:nvPr>
        </p:nvSpPr>
        <p:spPr>
          <a:xfrm>
            <a:off x="6172200" y="255823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a:lstStyle/>
          <a:p>
            <a:fld id="{2B235DDD-2941-4F59-97B7-942DEF46E29F}" type="datetime1">
              <a:rPr lang="fi-FI" smtClean="0"/>
              <a:t>4.11.2021</a:t>
            </a:fld>
            <a:endParaRPr lang="en-US"/>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a:lstStyle/>
          <a:p>
            <a:r>
              <a:rPr lang="en-US"/>
              <a:t>Rahoitusmarkkinaoikeus Luento 2</a:t>
            </a:r>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7573056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a:lstStyle/>
          <a:p>
            <a:fld id="{283E0E67-963E-44D3-9600-F5CADF120A72}" type="datetime1">
              <a:rPr lang="fi-FI" smtClean="0"/>
              <a:t>4.11.2021</a:t>
            </a:fld>
            <a:endParaRPr lang="en-US"/>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a:lstStyle/>
          <a:p>
            <a:r>
              <a:rPr lang="en-US"/>
              <a:t>Rahoitusmarkkinaoikeus Luento 2</a:t>
            </a:r>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2318548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fld id="{74285683-F5D1-40E8-84F2-83C8EAC0D789}" type="datetime1">
              <a:rPr lang="fi-FI" smtClean="0"/>
              <a:t>4.11.2021</a:t>
            </a:fld>
            <a:endParaRPr lang="en-US"/>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r>
              <a:rPr lang="en-US"/>
              <a:t>Rahoitusmarkkinaoikeus Luento 2</a:t>
            </a:r>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44196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0F06029-390B-4DDF-9A78-D45B1D51FD9D}"/>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3F1C26E6-5CB5-4841-936C-1E78EB201D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2703D715-8198-404A-9070-E1990596367B}"/>
              </a:ext>
            </a:extLst>
          </p:cNvPr>
          <p:cNvSpPr>
            <a:spLocks noGrp="1"/>
          </p:cNvSpPr>
          <p:nvPr>
            <p:ph type="dt" sz="half" idx="10"/>
          </p:nvPr>
        </p:nvSpPr>
        <p:spPr/>
        <p:txBody>
          <a:bodyPr/>
          <a:lstStyle/>
          <a:p>
            <a:fld id="{40C0EAF6-B87B-4401-BDD8-538F238FD4A2}" type="datetime1">
              <a:rPr lang="fi-FI" smtClean="0"/>
              <a:t>4.11.2021</a:t>
            </a:fld>
            <a:endParaRPr lang="fi-FI"/>
          </a:p>
        </p:txBody>
      </p:sp>
      <p:sp>
        <p:nvSpPr>
          <p:cNvPr id="5" name="Alatunnisteen paikkamerkki 4">
            <a:extLst>
              <a:ext uri="{FF2B5EF4-FFF2-40B4-BE49-F238E27FC236}">
                <a16:creationId xmlns:a16="http://schemas.microsoft.com/office/drawing/2014/main" id="{1A9E2C74-53A7-4F4A-9FC5-FC905A2B7B3E}"/>
              </a:ext>
            </a:extLst>
          </p:cNvPr>
          <p:cNvSpPr>
            <a:spLocks noGrp="1"/>
          </p:cNvSpPr>
          <p:nvPr>
            <p:ph type="ftr" sz="quarter" idx="11"/>
          </p:nvPr>
        </p:nvSpPr>
        <p:spPr/>
        <p:txBody>
          <a:bodyPr/>
          <a:lstStyle/>
          <a:p>
            <a:r>
              <a:rPr lang="fi-FI"/>
              <a:t>Rahoitusmarkkinaoikeus Luento 2</a:t>
            </a:r>
          </a:p>
        </p:txBody>
      </p:sp>
      <p:sp>
        <p:nvSpPr>
          <p:cNvPr id="6" name="Dian numeron paikkamerkki 5">
            <a:extLst>
              <a:ext uri="{FF2B5EF4-FFF2-40B4-BE49-F238E27FC236}">
                <a16:creationId xmlns:a16="http://schemas.microsoft.com/office/drawing/2014/main" id="{E160A132-CC0B-4E0D-A390-D055F679518D}"/>
              </a:ext>
            </a:extLst>
          </p:cNvPr>
          <p:cNvSpPr>
            <a:spLocks noGrp="1"/>
          </p:cNvSpPr>
          <p:nvPr>
            <p:ph type="sldNum" sz="quarter" idx="12"/>
          </p:nvPr>
        </p:nvSpPr>
        <p:spPr/>
        <p:txBody>
          <a:bodyPr/>
          <a:lstStyle/>
          <a:p>
            <a:fld id="{C671F527-EF3E-4A96-9405-17F8F7A98057}" type="slidenum">
              <a:rPr lang="fi-FI" smtClean="0"/>
              <a:t>‹#›</a:t>
            </a:fld>
            <a:endParaRPr lang="fi-FI"/>
          </a:p>
        </p:txBody>
      </p:sp>
    </p:spTree>
    <p:extLst>
      <p:ext uri="{BB962C8B-B14F-4D97-AF65-F5344CB8AC3E}">
        <p14:creationId xmlns:p14="http://schemas.microsoft.com/office/powerpoint/2010/main" val="42368545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BE2C-9DAA-489D-AC88-15CBBA8A9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E124BE-E494-445A-A4FB-A2A8F28F0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2446DE-9A32-4774-9F7C-86678CA90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0115D-61B3-46D0-B4D3-30C374B526CF}"/>
              </a:ext>
            </a:extLst>
          </p:cNvPr>
          <p:cNvSpPr>
            <a:spLocks noGrp="1"/>
          </p:cNvSpPr>
          <p:nvPr>
            <p:ph type="dt" sz="half" idx="10"/>
          </p:nvPr>
        </p:nvSpPr>
        <p:spPr/>
        <p:txBody>
          <a:bodyPr/>
          <a:lstStyle/>
          <a:p>
            <a:fld id="{406AADD7-1B51-4A56-9448-60447AB37AF5}" type="datetime1">
              <a:rPr lang="fi-FI" smtClean="0"/>
              <a:t>4.11.2021</a:t>
            </a:fld>
            <a:endParaRPr lang="en-US"/>
          </a:p>
        </p:txBody>
      </p:sp>
      <p:sp>
        <p:nvSpPr>
          <p:cNvPr id="6" name="Footer Placeholder 5">
            <a:extLst>
              <a:ext uri="{FF2B5EF4-FFF2-40B4-BE49-F238E27FC236}">
                <a16:creationId xmlns:a16="http://schemas.microsoft.com/office/drawing/2014/main" id="{EF3C2AFC-D0F8-469F-B1E0-123C2E066EC1}"/>
              </a:ext>
            </a:extLst>
          </p:cNvPr>
          <p:cNvSpPr>
            <a:spLocks noGrp="1"/>
          </p:cNvSpPr>
          <p:nvPr>
            <p:ph type="ftr" sz="quarter" idx="11"/>
          </p:nvPr>
        </p:nvSpPr>
        <p:spPr/>
        <p:txBody>
          <a:bodyPr/>
          <a:lstStyle/>
          <a:p>
            <a:r>
              <a:rPr lang="en-US"/>
              <a:t>Rahoitusmarkkinaoikeus Luento 2</a:t>
            </a:r>
          </a:p>
        </p:txBody>
      </p:sp>
      <p:sp>
        <p:nvSpPr>
          <p:cNvPr id="7" name="Slide Number Placeholder 6">
            <a:extLst>
              <a:ext uri="{FF2B5EF4-FFF2-40B4-BE49-F238E27FC236}">
                <a16:creationId xmlns:a16="http://schemas.microsoft.com/office/drawing/2014/main" id="{C8B9BCDA-9EF7-4531-8021-AF7B30751516}"/>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5236002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E558-F89F-4688-94E5-77F37D49F1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CD35AF-8CA2-49BB-BAE9-F29A0186EC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05CAA98-55BD-4118-A8AF-D60306078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BFF4C5-82A8-4AD8-B7E2-2882F657683C}"/>
              </a:ext>
            </a:extLst>
          </p:cNvPr>
          <p:cNvSpPr>
            <a:spLocks noGrp="1"/>
          </p:cNvSpPr>
          <p:nvPr>
            <p:ph type="dt" sz="half" idx="10"/>
          </p:nvPr>
        </p:nvSpPr>
        <p:spPr/>
        <p:txBody>
          <a:bodyPr/>
          <a:lstStyle/>
          <a:p>
            <a:fld id="{2B53E5D8-8E43-4616-BA54-4AB914186603}" type="datetime1">
              <a:rPr lang="fi-FI" smtClean="0"/>
              <a:t>4.11.2021</a:t>
            </a:fld>
            <a:endParaRPr lang="en-US"/>
          </a:p>
        </p:txBody>
      </p:sp>
      <p:sp>
        <p:nvSpPr>
          <p:cNvPr id="6" name="Footer Placeholder 5">
            <a:extLst>
              <a:ext uri="{FF2B5EF4-FFF2-40B4-BE49-F238E27FC236}">
                <a16:creationId xmlns:a16="http://schemas.microsoft.com/office/drawing/2014/main" id="{3860B401-B64F-417B-8AD6-581A22E5E0EC}"/>
              </a:ext>
            </a:extLst>
          </p:cNvPr>
          <p:cNvSpPr>
            <a:spLocks noGrp="1"/>
          </p:cNvSpPr>
          <p:nvPr>
            <p:ph type="ftr" sz="quarter" idx="11"/>
          </p:nvPr>
        </p:nvSpPr>
        <p:spPr/>
        <p:txBody>
          <a:bodyPr/>
          <a:lstStyle/>
          <a:p>
            <a:r>
              <a:rPr lang="en-US"/>
              <a:t>Rahoitusmarkkinaoikeus Luento 2</a:t>
            </a:r>
          </a:p>
        </p:txBody>
      </p:sp>
      <p:sp>
        <p:nvSpPr>
          <p:cNvPr id="7" name="Slide Number Placeholder 6">
            <a:extLst>
              <a:ext uri="{FF2B5EF4-FFF2-40B4-BE49-F238E27FC236}">
                <a16:creationId xmlns:a16="http://schemas.microsoft.com/office/drawing/2014/main" id="{AF24BD4C-7149-44BF-8150-F72CAA95A56D}"/>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42331270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E5C77-55F8-4677-A96C-E6D3F5545D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A064EF-ADDA-4943-8F87-A7469D7997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0D493-D1E7-4358-95E9-B5B80A49E603}"/>
              </a:ext>
            </a:extLst>
          </p:cNvPr>
          <p:cNvSpPr>
            <a:spLocks noGrp="1"/>
          </p:cNvSpPr>
          <p:nvPr>
            <p:ph type="dt" sz="half" idx="10"/>
          </p:nvPr>
        </p:nvSpPr>
        <p:spPr/>
        <p:txBody>
          <a:bodyPr/>
          <a:lstStyle/>
          <a:p>
            <a:fld id="{FCD6305E-B0B7-497B-8D7E-19E779DE4AFA}" type="datetime1">
              <a:rPr lang="fi-FI" smtClean="0"/>
              <a:t>4.11.2021</a:t>
            </a:fld>
            <a:endParaRPr lang="en-US"/>
          </a:p>
        </p:txBody>
      </p:sp>
      <p:sp>
        <p:nvSpPr>
          <p:cNvPr id="5" name="Footer Placeholder 4">
            <a:extLst>
              <a:ext uri="{FF2B5EF4-FFF2-40B4-BE49-F238E27FC236}">
                <a16:creationId xmlns:a16="http://schemas.microsoft.com/office/drawing/2014/main" id="{A6E98326-3276-4B9E-960F-10C6677BFAF7}"/>
              </a:ext>
            </a:extLst>
          </p:cNvPr>
          <p:cNvSpPr>
            <a:spLocks noGrp="1"/>
          </p:cNvSpPr>
          <p:nvPr>
            <p:ph type="ftr" sz="quarter" idx="11"/>
          </p:nvPr>
        </p:nvSpPr>
        <p:spPr/>
        <p:txBody>
          <a:bodyPr/>
          <a:lstStyle/>
          <a:p>
            <a:r>
              <a:rPr lang="en-US"/>
              <a:t>Rahoitusmarkkinaoikeus Luento 2</a:t>
            </a:r>
          </a:p>
        </p:txBody>
      </p:sp>
      <p:sp>
        <p:nvSpPr>
          <p:cNvPr id="6" name="Slide Number Placeholder 5">
            <a:extLst>
              <a:ext uri="{FF2B5EF4-FFF2-40B4-BE49-F238E27FC236}">
                <a16:creationId xmlns:a16="http://schemas.microsoft.com/office/drawing/2014/main" id="{0D4C3AC2-288D-4FEE-BF80-0EAEDDFAB049}"/>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639417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33C6A-5417-40BD-BF7A-9405832237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3BCB45-B343-46F6-9718-AA0D68CED1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BDA2A4-FD34-4E17-908F-4367B1E644C3}"/>
              </a:ext>
            </a:extLst>
          </p:cNvPr>
          <p:cNvSpPr>
            <a:spLocks noGrp="1"/>
          </p:cNvSpPr>
          <p:nvPr>
            <p:ph type="dt" sz="half" idx="10"/>
          </p:nvPr>
        </p:nvSpPr>
        <p:spPr/>
        <p:txBody>
          <a:bodyPr/>
          <a:lstStyle/>
          <a:p>
            <a:fld id="{EDCB551B-CE27-4DCF-B9FE-CCED78055BF1}" type="datetime1">
              <a:rPr lang="fi-FI" smtClean="0"/>
              <a:t>4.11.2021</a:t>
            </a:fld>
            <a:endParaRPr lang="en-US"/>
          </a:p>
        </p:txBody>
      </p:sp>
      <p:sp>
        <p:nvSpPr>
          <p:cNvPr id="5" name="Footer Placeholder 4">
            <a:extLst>
              <a:ext uri="{FF2B5EF4-FFF2-40B4-BE49-F238E27FC236}">
                <a16:creationId xmlns:a16="http://schemas.microsoft.com/office/drawing/2014/main" id="{93B87AE3-776D-451D-AA52-C06B747248C5}"/>
              </a:ext>
            </a:extLst>
          </p:cNvPr>
          <p:cNvSpPr>
            <a:spLocks noGrp="1"/>
          </p:cNvSpPr>
          <p:nvPr>
            <p:ph type="ftr" sz="quarter" idx="11"/>
          </p:nvPr>
        </p:nvSpPr>
        <p:spPr/>
        <p:txBody>
          <a:bodyPr/>
          <a:lstStyle/>
          <a:p>
            <a:r>
              <a:rPr lang="en-US"/>
              <a:t>Rahoitusmarkkinaoikeus Luento 2</a:t>
            </a:r>
          </a:p>
        </p:txBody>
      </p:sp>
      <p:sp>
        <p:nvSpPr>
          <p:cNvPr id="6" name="Slide Number Placeholder 5">
            <a:extLst>
              <a:ext uri="{FF2B5EF4-FFF2-40B4-BE49-F238E27FC236}">
                <a16:creationId xmlns:a16="http://schemas.microsoft.com/office/drawing/2014/main" id="{4AA0C4D5-BE1E-4D6A-9196-E0F9E42B2E1E}"/>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1068049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Sisältö">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720002" y="381000"/>
            <a:ext cx="107807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720002" y="1685676"/>
            <a:ext cx="107807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pPr>
              <a:defRPr/>
            </a:pPr>
            <a:fld id="{EB070132-CD10-4D97-8C70-78A5F23137D3}" type="datetime1">
              <a:rPr lang="fi-FI" smtClean="0">
                <a:solidFill>
                  <a:prstClr val="black">
                    <a:tint val="75000"/>
                  </a:prstClr>
                </a:solidFill>
              </a:rPr>
              <a:t>4.11.2021</a:t>
            </a:fld>
            <a:endParaRPr lang="fi-FI">
              <a:solidFill>
                <a:prstClr val="black">
                  <a:tint val="75000"/>
                </a:prstClr>
              </a:solidFill>
            </a:endParaRPr>
          </a:p>
        </p:txBody>
      </p:sp>
      <p:sp>
        <p:nvSpPr>
          <p:cNvPr id="7" name="Footer Placeholder 8"/>
          <p:cNvSpPr>
            <a:spLocks noGrp="1"/>
          </p:cNvSpPr>
          <p:nvPr>
            <p:ph type="ftr" sz="quarter" idx="16"/>
          </p:nvPr>
        </p:nvSpPr>
        <p:spPr/>
        <p:txBody>
          <a:bodyPr/>
          <a:lstStyle>
            <a:lvl1pPr>
              <a:defRPr/>
            </a:lvl1pPr>
          </a:lstStyle>
          <a:p>
            <a:pPr>
              <a:defRPr/>
            </a:pPr>
            <a:r>
              <a:rPr lang="fi-FI">
                <a:solidFill>
                  <a:prstClr val="black">
                    <a:tint val="75000"/>
                  </a:prstClr>
                </a:solidFill>
              </a:rPr>
              <a:t>Rahoitusmarkkinaoikeus Luento 2</a:t>
            </a:r>
          </a:p>
        </p:txBody>
      </p:sp>
      <p:sp>
        <p:nvSpPr>
          <p:cNvPr id="8" name="Slide Number Placeholder 9"/>
          <p:cNvSpPr>
            <a:spLocks noGrp="1"/>
          </p:cNvSpPr>
          <p:nvPr>
            <p:ph type="sldNum" sz="quarter" idx="17"/>
          </p:nvPr>
        </p:nvSpPr>
        <p:spPr/>
        <p:txBody>
          <a:bodyPr/>
          <a:lstStyle>
            <a:lvl1pPr>
              <a:defRPr/>
            </a:lvl1pPr>
          </a:lstStyle>
          <a:p>
            <a:pPr>
              <a:defRPr/>
            </a:pPr>
            <a:fld id="{1C07628F-9402-FB47-93B5-FC3C3BFEEBE0}" type="slidenum">
              <a:rPr lang="fi-FI">
                <a:solidFill>
                  <a:prstClr val="black">
                    <a:tint val="75000"/>
                  </a:prstClr>
                </a:solidFill>
              </a:rPr>
              <a:pPr>
                <a:defRPr/>
              </a:pPr>
              <a:t>‹#›</a:t>
            </a:fld>
            <a:endParaRPr lang="fi-FI">
              <a:solidFill>
                <a:prstClr val="black">
                  <a:tint val="75000"/>
                </a:prstClr>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345" y="5598247"/>
            <a:ext cx="3767459" cy="1196423"/>
          </a:xfrm>
          <a:prstGeom prst="rect">
            <a:avLst/>
          </a:prstGeom>
        </p:spPr>
      </p:pic>
    </p:spTree>
    <p:extLst>
      <p:ext uri="{BB962C8B-B14F-4D97-AF65-F5344CB8AC3E}">
        <p14:creationId xmlns:p14="http://schemas.microsoft.com/office/powerpoint/2010/main" val="2594125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Sisältö - Kaksi palstaa">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720002" y="381000"/>
            <a:ext cx="107807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720002" y="1685676"/>
            <a:ext cx="531743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6183362" y="1685676"/>
            <a:ext cx="531743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9DA9047-F38E-4386-A6A1-84635122C83F}" type="datetime1">
              <a:rPr kumimoji="0" lang="fi-FI" sz="1100" b="0" i="0" u="none" strike="noStrike" kern="1200" cap="none" spc="0" normalizeH="0" baseline="0" noProof="0" smtClean="0">
                <a:ln>
                  <a:noFill/>
                </a:ln>
                <a:solidFill>
                  <a:prstClr val="black">
                    <a:tint val="75000"/>
                  </a:prstClr>
                </a:solidFill>
                <a:effectLst/>
                <a:uLnTx/>
                <a:uFillTx/>
                <a:latin typeface="Univers Condensed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4.11.2021</a:t>
            </a:fld>
            <a:endParaRPr kumimoji="0" lang="fi-FI" sz="1100" b="0" i="0" u="none" strike="noStrike" kern="1200" cap="none" spc="0" normalizeH="0" baseline="0" noProof="0">
              <a:ln>
                <a:noFill/>
              </a:ln>
              <a:solidFill>
                <a:prstClr val="black">
                  <a:tint val="75000"/>
                </a:prstClr>
              </a:solidFill>
              <a:effectLst/>
              <a:uLnTx/>
              <a:uFillTx/>
              <a:latin typeface="Univers Condensed Light"/>
              <a:ea typeface="+mn-ea"/>
              <a:cs typeface="+mn-cs"/>
            </a:endParaRPr>
          </a:p>
        </p:txBody>
      </p:sp>
      <p:sp>
        <p:nvSpPr>
          <p:cNvPr id="8" name="Footer Placeholder 3"/>
          <p:cNvSpPr>
            <a:spLocks noGrp="1"/>
          </p:cNvSpPr>
          <p:nvPr>
            <p:ph type="ftr" sz="quarter" idx="2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30" normalizeH="0" baseline="0" noProof="0">
                <a:ln>
                  <a:noFill/>
                </a:ln>
                <a:solidFill>
                  <a:prstClr val="black">
                    <a:tint val="75000"/>
                  </a:prstClr>
                </a:solidFill>
                <a:effectLst/>
                <a:uLnTx/>
                <a:uFillTx/>
                <a:latin typeface="Walbaum Display Light"/>
                <a:ea typeface="+mn-ea"/>
                <a:cs typeface="+mn-cs"/>
              </a:rPr>
              <a:t>Rahoitusmarkkinaoikeus Luento 2</a:t>
            </a:r>
          </a:p>
        </p:txBody>
      </p:sp>
      <p:sp>
        <p:nvSpPr>
          <p:cNvPr id="9" name="Slide Number Placeholder 13"/>
          <p:cNvSpPr>
            <a:spLocks noGrp="1"/>
          </p:cNvSpPr>
          <p:nvPr>
            <p:ph type="sldNum" sz="quarter" idx="21"/>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FB6B250-F217-B84A-8E10-659CA258BA50}" type="slidenum">
              <a:rPr kumimoji="0" lang="fi-FI" sz="1100" b="0" i="0" u="none" strike="noStrike" kern="1200" cap="none" spc="0" normalizeH="0" baseline="0" noProof="0">
                <a:ln>
                  <a:noFill/>
                </a:ln>
                <a:solidFill>
                  <a:prstClr val="black">
                    <a:tint val="75000"/>
                  </a:prstClr>
                </a:solidFill>
                <a:effectLst/>
                <a:uLnTx/>
                <a:uFillTx/>
                <a:latin typeface="Univers Condensed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100" b="0" i="0" u="none" strike="noStrike" kern="1200" cap="none" spc="0" normalizeH="0" baseline="0" noProof="0">
              <a:ln>
                <a:noFill/>
              </a:ln>
              <a:solidFill>
                <a:prstClr val="black">
                  <a:tint val="75000"/>
                </a:prstClr>
              </a:solidFill>
              <a:effectLst/>
              <a:uLnTx/>
              <a:uFillTx/>
              <a:latin typeface="Univers Condensed Light"/>
              <a:ea typeface="+mn-ea"/>
              <a:cs typeface="+mn-cs"/>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345" y="5598247"/>
            <a:ext cx="3767459" cy="1196423"/>
          </a:xfrm>
          <a:prstGeom prst="rect">
            <a:avLst/>
          </a:prstGeom>
        </p:spPr>
      </p:pic>
    </p:spTree>
    <p:extLst>
      <p:ext uri="{BB962C8B-B14F-4D97-AF65-F5344CB8AC3E}">
        <p14:creationId xmlns:p14="http://schemas.microsoft.com/office/powerpoint/2010/main" val="29248366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FA01CAE-26EE-4759-80B7-447314DD8CD7}"/>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4623C258-13F8-4AC2-B184-9053A0D3E6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7C028755-6159-4C68-9E29-DB0A618CD04F}"/>
              </a:ext>
            </a:extLst>
          </p:cNvPr>
          <p:cNvSpPr>
            <a:spLocks noGrp="1"/>
          </p:cNvSpPr>
          <p:nvPr>
            <p:ph type="dt" sz="half" idx="10"/>
          </p:nvPr>
        </p:nvSpPr>
        <p:spPr/>
        <p:txBody>
          <a:bodyPr/>
          <a:lstStyle/>
          <a:p>
            <a:fld id="{3EDC9FD2-FE03-42F8-BA4E-80355B08BBD1}" type="datetime1">
              <a:rPr lang="fi-FI" smtClean="0"/>
              <a:t>4.11.2021</a:t>
            </a:fld>
            <a:endParaRPr lang="fi-FI"/>
          </a:p>
        </p:txBody>
      </p:sp>
      <p:sp>
        <p:nvSpPr>
          <p:cNvPr id="5" name="Alatunnisteen paikkamerkki 4">
            <a:extLst>
              <a:ext uri="{FF2B5EF4-FFF2-40B4-BE49-F238E27FC236}">
                <a16:creationId xmlns:a16="http://schemas.microsoft.com/office/drawing/2014/main" id="{FAEFF0EF-F319-484B-822F-FAB9197BBC8F}"/>
              </a:ext>
            </a:extLst>
          </p:cNvPr>
          <p:cNvSpPr>
            <a:spLocks noGrp="1"/>
          </p:cNvSpPr>
          <p:nvPr>
            <p:ph type="ftr" sz="quarter" idx="11"/>
          </p:nvPr>
        </p:nvSpPr>
        <p:spPr/>
        <p:txBody>
          <a:bodyPr/>
          <a:lstStyle/>
          <a:p>
            <a:r>
              <a:rPr lang="fi-FI"/>
              <a:t>Rahoitusmarkkinaoikeus Luento 2</a:t>
            </a:r>
          </a:p>
        </p:txBody>
      </p:sp>
      <p:sp>
        <p:nvSpPr>
          <p:cNvPr id="6" name="Dian numeron paikkamerkki 5">
            <a:extLst>
              <a:ext uri="{FF2B5EF4-FFF2-40B4-BE49-F238E27FC236}">
                <a16:creationId xmlns:a16="http://schemas.microsoft.com/office/drawing/2014/main" id="{59E2AF7C-AF8C-40DB-A750-3193947EDFE6}"/>
              </a:ext>
            </a:extLst>
          </p:cNvPr>
          <p:cNvSpPr>
            <a:spLocks noGrp="1"/>
          </p:cNvSpPr>
          <p:nvPr>
            <p:ph type="sldNum" sz="quarter" idx="12"/>
          </p:nvPr>
        </p:nvSpPr>
        <p:spPr/>
        <p:txBody>
          <a:bodyPr/>
          <a:lstStyle/>
          <a:p>
            <a:fld id="{C671F527-EF3E-4A96-9405-17F8F7A98057}" type="slidenum">
              <a:rPr lang="fi-FI" smtClean="0"/>
              <a:t>‹#›</a:t>
            </a:fld>
            <a:endParaRPr lang="fi-FI"/>
          </a:p>
        </p:txBody>
      </p:sp>
    </p:spTree>
    <p:extLst>
      <p:ext uri="{BB962C8B-B14F-4D97-AF65-F5344CB8AC3E}">
        <p14:creationId xmlns:p14="http://schemas.microsoft.com/office/powerpoint/2010/main" val="6829042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0ED6882-535F-48B9-85B9-9D08DC72139A}"/>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21331AA5-7EE8-49B5-B364-212F796CE8D3}"/>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B99E9E6-3D9B-4119-8C2F-CC6852E9DE49}"/>
              </a:ext>
            </a:extLst>
          </p:cNvPr>
          <p:cNvSpPr>
            <a:spLocks noGrp="1"/>
          </p:cNvSpPr>
          <p:nvPr>
            <p:ph type="dt" sz="half" idx="10"/>
          </p:nvPr>
        </p:nvSpPr>
        <p:spPr/>
        <p:txBody>
          <a:bodyPr/>
          <a:lstStyle/>
          <a:p>
            <a:fld id="{3DBDEC35-BD70-4ECD-947F-7B443B264FD5}" type="datetime1">
              <a:rPr lang="fi-FI" smtClean="0"/>
              <a:t>4.11.2021</a:t>
            </a:fld>
            <a:endParaRPr lang="fi-FI"/>
          </a:p>
        </p:txBody>
      </p:sp>
      <p:sp>
        <p:nvSpPr>
          <p:cNvPr id="5" name="Alatunnisteen paikkamerkki 4">
            <a:extLst>
              <a:ext uri="{FF2B5EF4-FFF2-40B4-BE49-F238E27FC236}">
                <a16:creationId xmlns:a16="http://schemas.microsoft.com/office/drawing/2014/main" id="{EF83F6F7-130D-4BF5-8C8D-40DBD4E98FAF}"/>
              </a:ext>
            </a:extLst>
          </p:cNvPr>
          <p:cNvSpPr>
            <a:spLocks noGrp="1"/>
          </p:cNvSpPr>
          <p:nvPr>
            <p:ph type="ftr" sz="quarter" idx="11"/>
          </p:nvPr>
        </p:nvSpPr>
        <p:spPr/>
        <p:txBody>
          <a:bodyPr/>
          <a:lstStyle/>
          <a:p>
            <a:r>
              <a:rPr lang="fi-FI"/>
              <a:t>Rahoitusmarkkinaoikeus Luento 2</a:t>
            </a:r>
          </a:p>
        </p:txBody>
      </p:sp>
      <p:sp>
        <p:nvSpPr>
          <p:cNvPr id="6" name="Dian numeron paikkamerkki 5">
            <a:extLst>
              <a:ext uri="{FF2B5EF4-FFF2-40B4-BE49-F238E27FC236}">
                <a16:creationId xmlns:a16="http://schemas.microsoft.com/office/drawing/2014/main" id="{8E6B59E9-4FB6-43E4-A5C6-8852CEDDA3FB}"/>
              </a:ext>
            </a:extLst>
          </p:cNvPr>
          <p:cNvSpPr>
            <a:spLocks noGrp="1"/>
          </p:cNvSpPr>
          <p:nvPr>
            <p:ph type="sldNum" sz="quarter" idx="12"/>
          </p:nvPr>
        </p:nvSpPr>
        <p:spPr/>
        <p:txBody>
          <a:bodyPr/>
          <a:lstStyle/>
          <a:p>
            <a:fld id="{C671F527-EF3E-4A96-9405-17F8F7A98057}" type="slidenum">
              <a:rPr lang="fi-FI" smtClean="0"/>
              <a:t>‹#›</a:t>
            </a:fld>
            <a:endParaRPr lang="fi-FI"/>
          </a:p>
        </p:txBody>
      </p:sp>
    </p:spTree>
    <p:extLst>
      <p:ext uri="{BB962C8B-B14F-4D97-AF65-F5344CB8AC3E}">
        <p14:creationId xmlns:p14="http://schemas.microsoft.com/office/powerpoint/2010/main" val="40547366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0F06029-390B-4DDF-9A78-D45B1D51FD9D}"/>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3F1C26E6-5CB5-4841-936C-1E78EB201D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2703D715-8198-404A-9070-E1990596367B}"/>
              </a:ext>
            </a:extLst>
          </p:cNvPr>
          <p:cNvSpPr>
            <a:spLocks noGrp="1"/>
          </p:cNvSpPr>
          <p:nvPr>
            <p:ph type="dt" sz="half" idx="10"/>
          </p:nvPr>
        </p:nvSpPr>
        <p:spPr/>
        <p:txBody>
          <a:bodyPr/>
          <a:lstStyle/>
          <a:p>
            <a:fld id="{AE23594F-8BC6-42E6-BE81-8B99E57B1BA9}" type="datetime1">
              <a:rPr lang="fi-FI" smtClean="0"/>
              <a:t>4.11.2021</a:t>
            </a:fld>
            <a:endParaRPr lang="fi-FI"/>
          </a:p>
        </p:txBody>
      </p:sp>
      <p:sp>
        <p:nvSpPr>
          <p:cNvPr id="5" name="Alatunnisteen paikkamerkki 4">
            <a:extLst>
              <a:ext uri="{FF2B5EF4-FFF2-40B4-BE49-F238E27FC236}">
                <a16:creationId xmlns:a16="http://schemas.microsoft.com/office/drawing/2014/main" id="{1A9E2C74-53A7-4F4A-9FC5-FC905A2B7B3E}"/>
              </a:ext>
            </a:extLst>
          </p:cNvPr>
          <p:cNvSpPr>
            <a:spLocks noGrp="1"/>
          </p:cNvSpPr>
          <p:nvPr>
            <p:ph type="ftr" sz="quarter" idx="11"/>
          </p:nvPr>
        </p:nvSpPr>
        <p:spPr/>
        <p:txBody>
          <a:bodyPr/>
          <a:lstStyle/>
          <a:p>
            <a:r>
              <a:rPr lang="fi-FI"/>
              <a:t>Rahoitusmarkkinaoikeus Luento 2</a:t>
            </a:r>
          </a:p>
        </p:txBody>
      </p:sp>
      <p:sp>
        <p:nvSpPr>
          <p:cNvPr id="6" name="Dian numeron paikkamerkki 5">
            <a:extLst>
              <a:ext uri="{FF2B5EF4-FFF2-40B4-BE49-F238E27FC236}">
                <a16:creationId xmlns:a16="http://schemas.microsoft.com/office/drawing/2014/main" id="{E160A132-CC0B-4E0D-A390-D055F679518D}"/>
              </a:ext>
            </a:extLst>
          </p:cNvPr>
          <p:cNvSpPr>
            <a:spLocks noGrp="1"/>
          </p:cNvSpPr>
          <p:nvPr>
            <p:ph type="sldNum" sz="quarter" idx="12"/>
          </p:nvPr>
        </p:nvSpPr>
        <p:spPr/>
        <p:txBody>
          <a:bodyPr/>
          <a:lstStyle/>
          <a:p>
            <a:fld id="{C671F527-EF3E-4A96-9405-17F8F7A98057}" type="slidenum">
              <a:rPr lang="fi-FI" smtClean="0"/>
              <a:t>‹#›</a:t>
            </a:fld>
            <a:endParaRPr lang="fi-FI"/>
          </a:p>
        </p:txBody>
      </p:sp>
    </p:spTree>
    <p:extLst>
      <p:ext uri="{BB962C8B-B14F-4D97-AF65-F5344CB8AC3E}">
        <p14:creationId xmlns:p14="http://schemas.microsoft.com/office/powerpoint/2010/main" val="41928527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1E322CA-BD75-42DC-995B-58A31534248F}"/>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321B5075-90B1-4EB7-9BF6-F36718E8809C}"/>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A9199B0C-FF14-446E-A1F2-8E45D23C9235}"/>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304A7F7B-64E1-483D-B62D-116491ED67D0}"/>
              </a:ext>
            </a:extLst>
          </p:cNvPr>
          <p:cNvSpPr>
            <a:spLocks noGrp="1"/>
          </p:cNvSpPr>
          <p:nvPr>
            <p:ph type="dt" sz="half" idx="10"/>
          </p:nvPr>
        </p:nvSpPr>
        <p:spPr/>
        <p:txBody>
          <a:bodyPr/>
          <a:lstStyle/>
          <a:p>
            <a:fld id="{ABEEF763-4357-4D2C-AE25-E8634B2C0849}" type="datetime1">
              <a:rPr lang="fi-FI" smtClean="0"/>
              <a:t>4.11.2021</a:t>
            </a:fld>
            <a:endParaRPr lang="fi-FI"/>
          </a:p>
        </p:txBody>
      </p:sp>
      <p:sp>
        <p:nvSpPr>
          <p:cNvPr id="6" name="Alatunnisteen paikkamerkki 5">
            <a:extLst>
              <a:ext uri="{FF2B5EF4-FFF2-40B4-BE49-F238E27FC236}">
                <a16:creationId xmlns:a16="http://schemas.microsoft.com/office/drawing/2014/main" id="{0C1A3AA1-E0B9-427C-94BA-73D4712C2370}"/>
              </a:ext>
            </a:extLst>
          </p:cNvPr>
          <p:cNvSpPr>
            <a:spLocks noGrp="1"/>
          </p:cNvSpPr>
          <p:nvPr>
            <p:ph type="ftr" sz="quarter" idx="11"/>
          </p:nvPr>
        </p:nvSpPr>
        <p:spPr/>
        <p:txBody>
          <a:bodyPr/>
          <a:lstStyle/>
          <a:p>
            <a:r>
              <a:rPr lang="fi-FI"/>
              <a:t>Rahoitusmarkkinaoikeus Luento 2</a:t>
            </a:r>
          </a:p>
        </p:txBody>
      </p:sp>
      <p:sp>
        <p:nvSpPr>
          <p:cNvPr id="7" name="Dian numeron paikkamerkki 6">
            <a:extLst>
              <a:ext uri="{FF2B5EF4-FFF2-40B4-BE49-F238E27FC236}">
                <a16:creationId xmlns:a16="http://schemas.microsoft.com/office/drawing/2014/main" id="{C334C263-43EF-4B1D-9574-6333C93BE6C1}"/>
              </a:ext>
            </a:extLst>
          </p:cNvPr>
          <p:cNvSpPr>
            <a:spLocks noGrp="1"/>
          </p:cNvSpPr>
          <p:nvPr>
            <p:ph type="sldNum" sz="quarter" idx="12"/>
          </p:nvPr>
        </p:nvSpPr>
        <p:spPr/>
        <p:txBody>
          <a:bodyPr/>
          <a:lstStyle/>
          <a:p>
            <a:fld id="{C671F527-EF3E-4A96-9405-17F8F7A98057}" type="slidenum">
              <a:rPr lang="fi-FI" smtClean="0"/>
              <a:t>‹#›</a:t>
            </a:fld>
            <a:endParaRPr lang="fi-FI"/>
          </a:p>
        </p:txBody>
      </p:sp>
    </p:spTree>
    <p:extLst>
      <p:ext uri="{BB962C8B-B14F-4D97-AF65-F5344CB8AC3E}">
        <p14:creationId xmlns:p14="http://schemas.microsoft.com/office/powerpoint/2010/main" val="4230416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1E322CA-BD75-42DC-995B-58A31534248F}"/>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321B5075-90B1-4EB7-9BF6-F36718E8809C}"/>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A9199B0C-FF14-446E-A1F2-8E45D23C9235}"/>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304A7F7B-64E1-483D-B62D-116491ED67D0}"/>
              </a:ext>
            </a:extLst>
          </p:cNvPr>
          <p:cNvSpPr>
            <a:spLocks noGrp="1"/>
          </p:cNvSpPr>
          <p:nvPr>
            <p:ph type="dt" sz="half" idx="10"/>
          </p:nvPr>
        </p:nvSpPr>
        <p:spPr/>
        <p:txBody>
          <a:bodyPr/>
          <a:lstStyle/>
          <a:p>
            <a:fld id="{F391584D-1AF0-451D-A4EE-B170514A91D9}" type="datetime1">
              <a:rPr lang="fi-FI" smtClean="0"/>
              <a:t>4.11.2021</a:t>
            </a:fld>
            <a:endParaRPr lang="fi-FI"/>
          </a:p>
        </p:txBody>
      </p:sp>
      <p:sp>
        <p:nvSpPr>
          <p:cNvPr id="6" name="Alatunnisteen paikkamerkki 5">
            <a:extLst>
              <a:ext uri="{FF2B5EF4-FFF2-40B4-BE49-F238E27FC236}">
                <a16:creationId xmlns:a16="http://schemas.microsoft.com/office/drawing/2014/main" id="{0C1A3AA1-E0B9-427C-94BA-73D4712C2370}"/>
              </a:ext>
            </a:extLst>
          </p:cNvPr>
          <p:cNvSpPr>
            <a:spLocks noGrp="1"/>
          </p:cNvSpPr>
          <p:nvPr>
            <p:ph type="ftr" sz="quarter" idx="11"/>
          </p:nvPr>
        </p:nvSpPr>
        <p:spPr/>
        <p:txBody>
          <a:bodyPr/>
          <a:lstStyle/>
          <a:p>
            <a:r>
              <a:rPr lang="fi-FI"/>
              <a:t>Rahoitusmarkkinaoikeus Luento 2</a:t>
            </a:r>
          </a:p>
        </p:txBody>
      </p:sp>
      <p:sp>
        <p:nvSpPr>
          <p:cNvPr id="7" name="Dian numeron paikkamerkki 6">
            <a:extLst>
              <a:ext uri="{FF2B5EF4-FFF2-40B4-BE49-F238E27FC236}">
                <a16:creationId xmlns:a16="http://schemas.microsoft.com/office/drawing/2014/main" id="{C334C263-43EF-4B1D-9574-6333C93BE6C1}"/>
              </a:ext>
            </a:extLst>
          </p:cNvPr>
          <p:cNvSpPr>
            <a:spLocks noGrp="1"/>
          </p:cNvSpPr>
          <p:nvPr>
            <p:ph type="sldNum" sz="quarter" idx="12"/>
          </p:nvPr>
        </p:nvSpPr>
        <p:spPr/>
        <p:txBody>
          <a:bodyPr/>
          <a:lstStyle/>
          <a:p>
            <a:fld id="{C671F527-EF3E-4A96-9405-17F8F7A98057}" type="slidenum">
              <a:rPr lang="fi-FI" smtClean="0"/>
              <a:t>‹#›</a:t>
            </a:fld>
            <a:endParaRPr lang="fi-FI"/>
          </a:p>
        </p:txBody>
      </p:sp>
    </p:spTree>
    <p:extLst>
      <p:ext uri="{BB962C8B-B14F-4D97-AF65-F5344CB8AC3E}">
        <p14:creationId xmlns:p14="http://schemas.microsoft.com/office/powerpoint/2010/main" val="13393431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07CC91A-AF68-4CD6-8513-CE7E66B22841}"/>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9898CC35-FFDD-46AE-8D34-5AA9721F12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A69CE4DF-2631-411A-8533-E802F3A28BEA}"/>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7C109210-8A0B-433B-A896-EE7C81FCE7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7A3341E3-4F69-4D36-A27F-48EBE20B6237}"/>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7C9DBD1A-761D-4F4F-8027-3CB44A81890C}"/>
              </a:ext>
            </a:extLst>
          </p:cNvPr>
          <p:cNvSpPr>
            <a:spLocks noGrp="1"/>
          </p:cNvSpPr>
          <p:nvPr>
            <p:ph type="dt" sz="half" idx="10"/>
          </p:nvPr>
        </p:nvSpPr>
        <p:spPr/>
        <p:txBody>
          <a:bodyPr/>
          <a:lstStyle/>
          <a:p>
            <a:fld id="{A426128C-A9F2-4685-822F-B0827D73BBA6}" type="datetime1">
              <a:rPr lang="fi-FI" smtClean="0"/>
              <a:t>4.11.2021</a:t>
            </a:fld>
            <a:endParaRPr lang="fi-FI"/>
          </a:p>
        </p:txBody>
      </p:sp>
      <p:sp>
        <p:nvSpPr>
          <p:cNvPr id="8" name="Alatunnisteen paikkamerkki 7">
            <a:extLst>
              <a:ext uri="{FF2B5EF4-FFF2-40B4-BE49-F238E27FC236}">
                <a16:creationId xmlns:a16="http://schemas.microsoft.com/office/drawing/2014/main" id="{1A49EB00-E0B3-4F8F-AE72-EEFB439EFBEC}"/>
              </a:ext>
            </a:extLst>
          </p:cNvPr>
          <p:cNvSpPr>
            <a:spLocks noGrp="1"/>
          </p:cNvSpPr>
          <p:nvPr>
            <p:ph type="ftr" sz="quarter" idx="11"/>
          </p:nvPr>
        </p:nvSpPr>
        <p:spPr/>
        <p:txBody>
          <a:bodyPr/>
          <a:lstStyle/>
          <a:p>
            <a:r>
              <a:rPr lang="fi-FI"/>
              <a:t>Rahoitusmarkkinaoikeus Luento 2</a:t>
            </a:r>
          </a:p>
        </p:txBody>
      </p:sp>
      <p:sp>
        <p:nvSpPr>
          <p:cNvPr id="9" name="Dian numeron paikkamerkki 8">
            <a:extLst>
              <a:ext uri="{FF2B5EF4-FFF2-40B4-BE49-F238E27FC236}">
                <a16:creationId xmlns:a16="http://schemas.microsoft.com/office/drawing/2014/main" id="{2E05F08F-461D-4828-A753-A775C569F8D5}"/>
              </a:ext>
            </a:extLst>
          </p:cNvPr>
          <p:cNvSpPr>
            <a:spLocks noGrp="1"/>
          </p:cNvSpPr>
          <p:nvPr>
            <p:ph type="sldNum" sz="quarter" idx="12"/>
          </p:nvPr>
        </p:nvSpPr>
        <p:spPr/>
        <p:txBody>
          <a:bodyPr/>
          <a:lstStyle/>
          <a:p>
            <a:fld id="{C671F527-EF3E-4A96-9405-17F8F7A98057}" type="slidenum">
              <a:rPr lang="fi-FI" smtClean="0"/>
              <a:t>‹#›</a:t>
            </a:fld>
            <a:endParaRPr lang="fi-FI"/>
          </a:p>
        </p:txBody>
      </p:sp>
    </p:spTree>
    <p:extLst>
      <p:ext uri="{BB962C8B-B14F-4D97-AF65-F5344CB8AC3E}">
        <p14:creationId xmlns:p14="http://schemas.microsoft.com/office/powerpoint/2010/main" val="31149169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43983E4-8BF2-48BF-87EA-7570454554C1}"/>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0172ECE3-21ED-413D-9F33-F46312B6D185}"/>
              </a:ext>
            </a:extLst>
          </p:cNvPr>
          <p:cNvSpPr>
            <a:spLocks noGrp="1"/>
          </p:cNvSpPr>
          <p:nvPr>
            <p:ph type="dt" sz="half" idx="10"/>
          </p:nvPr>
        </p:nvSpPr>
        <p:spPr/>
        <p:txBody>
          <a:bodyPr/>
          <a:lstStyle/>
          <a:p>
            <a:fld id="{D0AB491E-D67C-4AC2-803B-7B65B78A3D20}" type="datetime1">
              <a:rPr lang="fi-FI" smtClean="0"/>
              <a:t>4.11.2021</a:t>
            </a:fld>
            <a:endParaRPr lang="fi-FI"/>
          </a:p>
        </p:txBody>
      </p:sp>
      <p:sp>
        <p:nvSpPr>
          <p:cNvPr id="4" name="Alatunnisteen paikkamerkki 3">
            <a:extLst>
              <a:ext uri="{FF2B5EF4-FFF2-40B4-BE49-F238E27FC236}">
                <a16:creationId xmlns:a16="http://schemas.microsoft.com/office/drawing/2014/main" id="{83564B9F-56F0-408D-B138-4C4A5F0E1A52}"/>
              </a:ext>
            </a:extLst>
          </p:cNvPr>
          <p:cNvSpPr>
            <a:spLocks noGrp="1"/>
          </p:cNvSpPr>
          <p:nvPr>
            <p:ph type="ftr" sz="quarter" idx="11"/>
          </p:nvPr>
        </p:nvSpPr>
        <p:spPr/>
        <p:txBody>
          <a:bodyPr/>
          <a:lstStyle/>
          <a:p>
            <a:r>
              <a:rPr lang="fi-FI"/>
              <a:t>Rahoitusmarkkinaoikeus Luento 2</a:t>
            </a:r>
          </a:p>
        </p:txBody>
      </p:sp>
      <p:sp>
        <p:nvSpPr>
          <p:cNvPr id="5" name="Dian numeron paikkamerkki 4">
            <a:extLst>
              <a:ext uri="{FF2B5EF4-FFF2-40B4-BE49-F238E27FC236}">
                <a16:creationId xmlns:a16="http://schemas.microsoft.com/office/drawing/2014/main" id="{2DDA18BE-0604-4292-B44A-0BDE8C8FA724}"/>
              </a:ext>
            </a:extLst>
          </p:cNvPr>
          <p:cNvSpPr>
            <a:spLocks noGrp="1"/>
          </p:cNvSpPr>
          <p:nvPr>
            <p:ph type="sldNum" sz="quarter" idx="12"/>
          </p:nvPr>
        </p:nvSpPr>
        <p:spPr/>
        <p:txBody>
          <a:bodyPr/>
          <a:lstStyle/>
          <a:p>
            <a:fld id="{C671F527-EF3E-4A96-9405-17F8F7A98057}" type="slidenum">
              <a:rPr lang="fi-FI" smtClean="0"/>
              <a:t>‹#›</a:t>
            </a:fld>
            <a:endParaRPr lang="fi-FI"/>
          </a:p>
        </p:txBody>
      </p:sp>
    </p:spTree>
    <p:extLst>
      <p:ext uri="{BB962C8B-B14F-4D97-AF65-F5344CB8AC3E}">
        <p14:creationId xmlns:p14="http://schemas.microsoft.com/office/powerpoint/2010/main" val="36574475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0A1BECD6-3428-48FD-8685-07DF4DBA0A3F}"/>
              </a:ext>
            </a:extLst>
          </p:cNvPr>
          <p:cNvSpPr>
            <a:spLocks noGrp="1"/>
          </p:cNvSpPr>
          <p:nvPr>
            <p:ph type="dt" sz="half" idx="10"/>
          </p:nvPr>
        </p:nvSpPr>
        <p:spPr/>
        <p:txBody>
          <a:bodyPr/>
          <a:lstStyle/>
          <a:p>
            <a:fld id="{0678125A-6FF4-4710-91B8-615EF12A7618}" type="datetime1">
              <a:rPr lang="fi-FI" smtClean="0"/>
              <a:t>4.11.2021</a:t>
            </a:fld>
            <a:endParaRPr lang="fi-FI"/>
          </a:p>
        </p:txBody>
      </p:sp>
      <p:sp>
        <p:nvSpPr>
          <p:cNvPr id="3" name="Alatunnisteen paikkamerkki 2">
            <a:extLst>
              <a:ext uri="{FF2B5EF4-FFF2-40B4-BE49-F238E27FC236}">
                <a16:creationId xmlns:a16="http://schemas.microsoft.com/office/drawing/2014/main" id="{F3F4FF9C-983E-4327-AC16-650741DDD0D3}"/>
              </a:ext>
            </a:extLst>
          </p:cNvPr>
          <p:cNvSpPr>
            <a:spLocks noGrp="1"/>
          </p:cNvSpPr>
          <p:nvPr>
            <p:ph type="ftr" sz="quarter" idx="11"/>
          </p:nvPr>
        </p:nvSpPr>
        <p:spPr/>
        <p:txBody>
          <a:bodyPr/>
          <a:lstStyle/>
          <a:p>
            <a:r>
              <a:rPr lang="fi-FI"/>
              <a:t>Rahoitusmarkkinaoikeus Luento 2</a:t>
            </a:r>
          </a:p>
        </p:txBody>
      </p:sp>
      <p:sp>
        <p:nvSpPr>
          <p:cNvPr id="4" name="Dian numeron paikkamerkki 3">
            <a:extLst>
              <a:ext uri="{FF2B5EF4-FFF2-40B4-BE49-F238E27FC236}">
                <a16:creationId xmlns:a16="http://schemas.microsoft.com/office/drawing/2014/main" id="{AB9ADBBF-3EA5-4497-A1C5-6E51FC1FF49B}"/>
              </a:ext>
            </a:extLst>
          </p:cNvPr>
          <p:cNvSpPr>
            <a:spLocks noGrp="1"/>
          </p:cNvSpPr>
          <p:nvPr>
            <p:ph type="sldNum" sz="quarter" idx="12"/>
          </p:nvPr>
        </p:nvSpPr>
        <p:spPr/>
        <p:txBody>
          <a:bodyPr/>
          <a:lstStyle/>
          <a:p>
            <a:fld id="{C671F527-EF3E-4A96-9405-17F8F7A98057}" type="slidenum">
              <a:rPr lang="fi-FI" smtClean="0"/>
              <a:t>‹#›</a:t>
            </a:fld>
            <a:endParaRPr lang="fi-FI"/>
          </a:p>
        </p:txBody>
      </p:sp>
    </p:spTree>
    <p:extLst>
      <p:ext uri="{BB962C8B-B14F-4D97-AF65-F5344CB8AC3E}">
        <p14:creationId xmlns:p14="http://schemas.microsoft.com/office/powerpoint/2010/main" val="7782220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A7BD5D2-EFA2-4476-9E6C-EAF95BDCC1D8}"/>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A33B715B-9073-40E2-B217-8D8FC41781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FF04E322-9EE2-4802-8D6C-B7FFB769C7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1D52603B-19B0-4CDF-BDED-FB4027A58EAC}"/>
              </a:ext>
            </a:extLst>
          </p:cNvPr>
          <p:cNvSpPr>
            <a:spLocks noGrp="1"/>
          </p:cNvSpPr>
          <p:nvPr>
            <p:ph type="dt" sz="half" idx="10"/>
          </p:nvPr>
        </p:nvSpPr>
        <p:spPr/>
        <p:txBody>
          <a:bodyPr/>
          <a:lstStyle/>
          <a:p>
            <a:fld id="{D3D9551F-17B3-4611-BE5C-699195A59F4F}" type="datetime1">
              <a:rPr lang="fi-FI" smtClean="0"/>
              <a:t>4.11.2021</a:t>
            </a:fld>
            <a:endParaRPr lang="fi-FI"/>
          </a:p>
        </p:txBody>
      </p:sp>
      <p:sp>
        <p:nvSpPr>
          <p:cNvPr id="6" name="Alatunnisteen paikkamerkki 5">
            <a:extLst>
              <a:ext uri="{FF2B5EF4-FFF2-40B4-BE49-F238E27FC236}">
                <a16:creationId xmlns:a16="http://schemas.microsoft.com/office/drawing/2014/main" id="{5A7F9BF2-24DB-4FDD-8E59-37F6B1018AC0}"/>
              </a:ext>
            </a:extLst>
          </p:cNvPr>
          <p:cNvSpPr>
            <a:spLocks noGrp="1"/>
          </p:cNvSpPr>
          <p:nvPr>
            <p:ph type="ftr" sz="quarter" idx="11"/>
          </p:nvPr>
        </p:nvSpPr>
        <p:spPr/>
        <p:txBody>
          <a:bodyPr/>
          <a:lstStyle/>
          <a:p>
            <a:r>
              <a:rPr lang="fi-FI"/>
              <a:t>Rahoitusmarkkinaoikeus Luento 2</a:t>
            </a:r>
          </a:p>
        </p:txBody>
      </p:sp>
      <p:sp>
        <p:nvSpPr>
          <p:cNvPr id="7" name="Dian numeron paikkamerkki 6">
            <a:extLst>
              <a:ext uri="{FF2B5EF4-FFF2-40B4-BE49-F238E27FC236}">
                <a16:creationId xmlns:a16="http://schemas.microsoft.com/office/drawing/2014/main" id="{D68702A0-D77D-4376-AAFC-DB26AF094F5C}"/>
              </a:ext>
            </a:extLst>
          </p:cNvPr>
          <p:cNvSpPr>
            <a:spLocks noGrp="1"/>
          </p:cNvSpPr>
          <p:nvPr>
            <p:ph type="sldNum" sz="quarter" idx="12"/>
          </p:nvPr>
        </p:nvSpPr>
        <p:spPr/>
        <p:txBody>
          <a:bodyPr/>
          <a:lstStyle/>
          <a:p>
            <a:fld id="{C671F527-EF3E-4A96-9405-17F8F7A98057}" type="slidenum">
              <a:rPr lang="fi-FI" smtClean="0"/>
              <a:t>‹#›</a:t>
            </a:fld>
            <a:endParaRPr lang="fi-FI"/>
          </a:p>
        </p:txBody>
      </p:sp>
    </p:spTree>
    <p:extLst>
      <p:ext uri="{BB962C8B-B14F-4D97-AF65-F5344CB8AC3E}">
        <p14:creationId xmlns:p14="http://schemas.microsoft.com/office/powerpoint/2010/main" val="6502195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C2743F6-33D2-418B-8EF3-5889DD30850B}"/>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67818BC6-461B-4E1D-AF13-8EB5D3924E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7373C656-9BCF-49E1-BA42-786C642120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079ECB89-AF56-4092-B0F1-44192BBE8715}"/>
              </a:ext>
            </a:extLst>
          </p:cNvPr>
          <p:cNvSpPr>
            <a:spLocks noGrp="1"/>
          </p:cNvSpPr>
          <p:nvPr>
            <p:ph type="dt" sz="half" idx="10"/>
          </p:nvPr>
        </p:nvSpPr>
        <p:spPr/>
        <p:txBody>
          <a:bodyPr/>
          <a:lstStyle/>
          <a:p>
            <a:fld id="{14EF1B70-5F99-451F-925E-EF599F34381C}" type="datetime1">
              <a:rPr lang="fi-FI" smtClean="0"/>
              <a:t>4.11.2021</a:t>
            </a:fld>
            <a:endParaRPr lang="fi-FI"/>
          </a:p>
        </p:txBody>
      </p:sp>
      <p:sp>
        <p:nvSpPr>
          <p:cNvPr id="6" name="Alatunnisteen paikkamerkki 5">
            <a:extLst>
              <a:ext uri="{FF2B5EF4-FFF2-40B4-BE49-F238E27FC236}">
                <a16:creationId xmlns:a16="http://schemas.microsoft.com/office/drawing/2014/main" id="{D49D1262-A84A-44EC-8D6A-57A66D288157}"/>
              </a:ext>
            </a:extLst>
          </p:cNvPr>
          <p:cNvSpPr>
            <a:spLocks noGrp="1"/>
          </p:cNvSpPr>
          <p:nvPr>
            <p:ph type="ftr" sz="quarter" idx="11"/>
          </p:nvPr>
        </p:nvSpPr>
        <p:spPr/>
        <p:txBody>
          <a:bodyPr/>
          <a:lstStyle/>
          <a:p>
            <a:r>
              <a:rPr lang="fi-FI"/>
              <a:t>Rahoitusmarkkinaoikeus Luento 2</a:t>
            </a:r>
          </a:p>
        </p:txBody>
      </p:sp>
      <p:sp>
        <p:nvSpPr>
          <p:cNvPr id="7" name="Dian numeron paikkamerkki 6">
            <a:extLst>
              <a:ext uri="{FF2B5EF4-FFF2-40B4-BE49-F238E27FC236}">
                <a16:creationId xmlns:a16="http://schemas.microsoft.com/office/drawing/2014/main" id="{E44E5566-B71D-46C6-B77B-A7254AC4D2CE}"/>
              </a:ext>
            </a:extLst>
          </p:cNvPr>
          <p:cNvSpPr>
            <a:spLocks noGrp="1"/>
          </p:cNvSpPr>
          <p:nvPr>
            <p:ph type="sldNum" sz="quarter" idx="12"/>
          </p:nvPr>
        </p:nvSpPr>
        <p:spPr/>
        <p:txBody>
          <a:bodyPr/>
          <a:lstStyle/>
          <a:p>
            <a:fld id="{C671F527-EF3E-4A96-9405-17F8F7A98057}" type="slidenum">
              <a:rPr lang="fi-FI" smtClean="0"/>
              <a:t>‹#›</a:t>
            </a:fld>
            <a:endParaRPr lang="fi-FI"/>
          </a:p>
        </p:txBody>
      </p:sp>
    </p:spTree>
    <p:extLst>
      <p:ext uri="{BB962C8B-B14F-4D97-AF65-F5344CB8AC3E}">
        <p14:creationId xmlns:p14="http://schemas.microsoft.com/office/powerpoint/2010/main" val="32815641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752A998-674A-4365-A48A-E336CDB48322}"/>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CE9C9EE0-7177-4F9F-9511-912EA7FF40B4}"/>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2FB87820-7E27-4FEB-B535-F1B28F668E70}"/>
              </a:ext>
            </a:extLst>
          </p:cNvPr>
          <p:cNvSpPr>
            <a:spLocks noGrp="1"/>
          </p:cNvSpPr>
          <p:nvPr>
            <p:ph type="dt" sz="half" idx="10"/>
          </p:nvPr>
        </p:nvSpPr>
        <p:spPr/>
        <p:txBody>
          <a:bodyPr/>
          <a:lstStyle/>
          <a:p>
            <a:fld id="{854C6CC2-29B8-4EA8-B34D-0D74BD88C1AF}" type="datetime1">
              <a:rPr lang="fi-FI" smtClean="0"/>
              <a:t>4.11.2021</a:t>
            </a:fld>
            <a:endParaRPr lang="fi-FI"/>
          </a:p>
        </p:txBody>
      </p:sp>
      <p:sp>
        <p:nvSpPr>
          <p:cNvPr id="5" name="Alatunnisteen paikkamerkki 4">
            <a:extLst>
              <a:ext uri="{FF2B5EF4-FFF2-40B4-BE49-F238E27FC236}">
                <a16:creationId xmlns:a16="http://schemas.microsoft.com/office/drawing/2014/main" id="{DDAF3295-BA40-4C34-A1F5-AF10D983FE75}"/>
              </a:ext>
            </a:extLst>
          </p:cNvPr>
          <p:cNvSpPr>
            <a:spLocks noGrp="1"/>
          </p:cNvSpPr>
          <p:nvPr>
            <p:ph type="ftr" sz="quarter" idx="11"/>
          </p:nvPr>
        </p:nvSpPr>
        <p:spPr/>
        <p:txBody>
          <a:bodyPr/>
          <a:lstStyle/>
          <a:p>
            <a:r>
              <a:rPr lang="fi-FI"/>
              <a:t>Rahoitusmarkkinaoikeus Luento 2</a:t>
            </a:r>
          </a:p>
        </p:txBody>
      </p:sp>
      <p:sp>
        <p:nvSpPr>
          <p:cNvPr id="6" name="Dian numeron paikkamerkki 5">
            <a:extLst>
              <a:ext uri="{FF2B5EF4-FFF2-40B4-BE49-F238E27FC236}">
                <a16:creationId xmlns:a16="http://schemas.microsoft.com/office/drawing/2014/main" id="{BD0C15E6-9959-43CD-8D9A-23A37EF30CA3}"/>
              </a:ext>
            </a:extLst>
          </p:cNvPr>
          <p:cNvSpPr>
            <a:spLocks noGrp="1"/>
          </p:cNvSpPr>
          <p:nvPr>
            <p:ph type="sldNum" sz="quarter" idx="12"/>
          </p:nvPr>
        </p:nvSpPr>
        <p:spPr/>
        <p:txBody>
          <a:bodyPr/>
          <a:lstStyle/>
          <a:p>
            <a:fld id="{C671F527-EF3E-4A96-9405-17F8F7A98057}" type="slidenum">
              <a:rPr lang="fi-FI" smtClean="0"/>
              <a:t>‹#›</a:t>
            </a:fld>
            <a:endParaRPr lang="fi-FI"/>
          </a:p>
        </p:txBody>
      </p:sp>
    </p:spTree>
    <p:extLst>
      <p:ext uri="{BB962C8B-B14F-4D97-AF65-F5344CB8AC3E}">
        <p14:creationId xmlns:p14="http://schemas.microsoft.com/office/powerpoint/2010/main" val="38257000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5F6CCBF9-C14F-448E-A21E-DE6F3C8896F4}"/>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F832AA73-4070-4B58-B4CF-CF5A63DAC602}"/>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F687641-6C6E-4C19-87A6-1462BAA84F08}"/>
              </a:ext>
            </a:extLst>
          </p:cNvPr>
          <p:cNvSpPr>
            <a:spLocks noGrp="1"/>
          </p:cNvSpPr>
          <p:nvPr>
            <p:ph type="dt" sz="half" idx="10"/>
          </p:nvPr>
        </p:nvSpPr>
        <p:spPr/>
        <p:txBody>
          <a:bodyPr/>
          <a:lstStyle/>
          <a:p>
            <a:fld id="{E00BDB4E-D637-4720-9CBB-CEE780F3B1BE}" type="datetime1">
              <a:rPr lang="fi-FI" smtClean="0"/>
              <a:t>4.11.2021</a:t>
            </a:fld>
            <a:endParaRPr lang="fi-FI"/>
          </a:p>
        </p:txBody>
      </p:sp>
      <p:sp>
        <p:nvSpPr>
          <p:cNvPr id="5" name="Alatunnisteen paikkamerkki 4">
            <a:extLst>
              <a:ext uri="{FF2B5EF4-FFF2-40B4-BE49-F238E27FC236}">
                <a16:creationId xmlns:a16="http://schemas.microsoft.com/office/drawing/2014/main" id="{BA32E878-999B-4E5F-A53C-3A4D1FE3894A}"/>
              </a:ext>
            </a:extLst>
          </p:cNvPr>
          <p:cNvSpPr>
            <a:spLocks noGrp="1"/>
          </p:cNvSpPr>
          <p:nvPr>
            <p:ph type="ftr" sz="quarter" idx="11"/>
          </p:nvPr>
        </p:nvSpPr>
        <p:spPr/>
        <p:txBody>
          <a:bodyPr/>
          <a:lstStyle/>
          <a:p>
            <a:r>
              <a:rPr lang="fi-FI"/>
              <a:t>Rahoitusmarkkinaoikeus Luento 2</a:t>
            </a:r>
          </a:p>
        </p:txBody>
      </p:sp>
      <p:sp>
        <p:nvSpPr>
          <p:cNvPr id="6" name="Dian numeron paikkamerkki 5">
            <a:extLst>
              <a:ext uri="{FF2B5EF4-FFF2-40B4-BE49-F238E27FC236}">
                <a16:creationId xmlns:a16="http://schemas.microsoft.com/office/drawing/2014/main" id="{FFBF4411-A2D8-4457-88EB-D913B50DB839}"/>
              </a:ext>
            </a:extLst>
          </p:cNvPr>
          <p:cNvSpPr>
            <a:spLocks noGrp="1"/>
          </p:cNvSpPr>
          <p:nvPr>
            <p:ph type="sldNum" sz="quarter" idx="12"/>
          </p:nvPr>
        </p:nvSpPr>
        <p:spPr/>
        <p:txBody>
          <a:bodyPr/>
          <a:lstStyle/>
          <a:p>
            <a:fld id="{C671F527-EF3E-4A96-9405-17F8F7A98057}" type="slidenum">
              <a:rPr lang="fi-FI" smtClean="0"/>
              <a:t>‹#›</a:t>
            </a:fld>
            <a:endParaRPr lang="fi-FI"/>
          </a:p>
        </p:txBody>
      </p:sp>
    </p:spTree>
    <p:extLst>
      <p:ext uri="{BB962C8B-B14F-4D97-AF65-F5344CB8AC3E}">
        <p14:creationId xmlns:p14="http://schemas.microsoft.com/office/powerpoint/2010/main" val="39207432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Sisältö">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720003" y="381000"/>
            <a:ext cx="10780799" cy="1195798"/>
          </a:xfrm>
          <a:prstGeom prst="rect">
            <a:avLst/>
          </a:prstGeom>
        </p:spPr>
        <p:txBody>
          <a:bodyPr lIns="0" tIns="0" rIns="0" bIns="0" anchor="t" anchorCtr="0">
            <a:noAutofit/>
          </a:bodyPr>
          <a:lstStyle>
            <a:lvl1pPr algn="l">
              <a:lnSpc>
                <a:spcPct val="85000"/>
              </a:lnSpc>
              <a:defRPr sz="2700" b="1" spc="-75">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720003" y="1685678"/>
            <a:ext cx="1078079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pPr>
              <a:defRPr/>
            </a:pPr>
            <a:fld id="{A231AE66-0D5E-42D8-9E76-068AA007BAF9}" type="datetime1">
              <a:rPr lang="fi-FI" smtClean="0">
                <a:solidFill>
                  <a:prstClr val="black">
                    <a:tint val="75000"/>
                  </a:prstClr>
                </a:solidFill>
              </a:rPr>
              <a:t>4.11.2021</a:t>
            </a:fld>
            <a:endParaRPr lang="fi-FI">
              <a:solidFill>
                <a:prstClr val="black">
                  <a:tint val="75000"/>
                </a:prstClr>
              </a:solidFill>
            </a:endParaRPr>
          </a:p>
        </p:txBody>
      </p:sp>
      <p:sp>
        <p:nvSpPr>
          <p:cNvPr id="7" name="Footer Placeholder 8"/>
          <p:cNvSpPr>
            <a:spLocks noGrp="1"/>
          </p:cNvSpPr>
          <p:nvPr>
            <p:ph type="ftr" sz="quarter" idx="16"/>
          </p:nvPr>
        </p:nvSpPr>
        <p:spPr/>
        <p:txBody>
          <a:bodyPr/>
          <a:lstStyle>
            <a:lvl1pPr>
              <a:defRPr/>
            </a:lvl1pPr>
          </a:lstStyle>
          <a:p>
            <a:pPr>
              <a:defRPr/>
            </a:pPr>
            <a:r>
              <a:rPr lang="fi-FI">
                <a:solidFill>
                  <a:prstClr val="black">
                    <a:tint val="75000"/>
                  </a:prstClr>
                </a:solidFill>
              </a:rPr>
              <a:t>Rahoitusmarkkinaoikeus Luento 2</a:t>
            </a:r>
          </a:p>
        </p:txBody>
      </p:sp>
      <p:sp>
        <p:nvSpPr>
          <p:cNvPr id="8" name="Slide Number Placeholder 9"/>
          <p:cNvSpPr>
            <a:spLocks noGrp="1"/>
          </p:cNvSpPr>
          <p:nvPr>
            <p:ph type="sldNum" sz="quarter" idx="17"/>
          </p:nvPr>
        </p:nvSpPr>
        <p:spPr/>
        <p:txBody>
          <a:bodyPr/>
          <a:lstStyle>
            <a:lvl1pPr>
              <a:defRPr/>
            </a:lvl1pPr>
          </a:lstStyle>
          <a:p>
            <a:pPr>
              <a:defRPr/>
            </a:pPr>
            <a:fld id="{1C07628F-9402-FB47-93B5-FC3C3BFEEBE0}" type="slidenum">
              <a:rPr lang="fi-FI">
                <a:solidFill>
                  <a:prstClr val="black">
                    <a:tint val="75000"/>
                  </a:prstClr>
                </a:solidFill>
              </a:rPr>
              <a:pPr>
                <a:defRPr/>
              </a:pPr>
              <a:t>‹#›</a:t>
            </a:fld>
            <a:endParaRPr lang="fi-FI">
              <a:solidFill>
                <a:prstClr val="black">
                  <a:tint val="75000"/>
                </a:prstClr>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345" y="5598249"/>
            <a:ext cx="3767459" cy="1196423"/>
          </a:xfrm>
          <a:prstGeom prst="rect">
            <a:avLst/>
          </a:prstGeom>
        </p:spPr>
      </p:pic>
    </p:spTree>
    <p:extLst>
      <p:ext uri="{BB962C8B-B14F-4D97-AF65-F5344CB8AC3E}">
        <p14:creationId xmlns:p14="http://schemas.microsoft.com/office/powerpoint/2010/main" val="5027590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E56D6-F195-48D7-978E-7EE16D430469}"/>
              </a:ext>
            </a:extLst>
          </p:cNvPr>
          <p:cNvSpPr>
            <a:spLocks noGrp="1"/>
          </p:cNvSpPr>
          <p:nvPr>
            <p:ph type="ctrTitle"/>
          </p:nvPr>
        </p:nvSpPr>
        <p:spPr>
          <a:xfrm>
            <a:off x="1756946" y="1104900"/>
            <a:ext cx="8376514" cy="3120504"/>
          </a:xfrm>
        </p:spPr>
        <p:txBody>
          <a:bodyPr anchor="b">
            <a:normAutofit/>
          </a:bodyPr>
          <a:lstStyle>
            <a:lvl1pPr algn="ctr">
              <a:lnSpc>
                <a:spcPct val="110000"/>
              </a:lnSpc>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0A72F42-5C88-4F7D-803B-C371B570D784}"/>
              </a:ext>
            </a:extLst>
          </p:cNvPr>
          <p:cNvSpPr>
            <a:spLocks noGrp="1"/>
          </p:cNvSpPr>
          <p:nvPr>
            <p:ph type="subTitle" idx="1"/>
          </p:nvPr>
        </p:nvSpPr>
        <p:spPr>
          <a:xfrm>
            <a:off x="2908039" y="4442385"/>
            <a:ext cx="6074328" cy="984023"/>
          </a:xfrm>
        </p:spPr>
        <p:txBody>
          <a:bodyPr>
            <a:normAutofit/>
          </a:bodyPr>
          <a:lstStyle>
            <a:lvl1pPr marL="0" indent="0" algn="ctr">
              <a:lnSpc>
                <a:spcPct val="100000"/>
              </a:lnSpc>
              <a:buNone/>
              <a:defRPr sz="2000" i="0" spc="1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A0384F3-2D6A-49F6-8F79-F3955E90484E}"/>
              </a:ext>
            </a:extLst>
          </p:cNvPr>
          <p:cNvSpPr>
            <a:spLocks noGrp="1"/>
          </p:cNvSpPr>
          <p:nvPr>
            <p:ph type="dt" sz="half" idx="10"/>
          </p:nvPr>
        </p:nvSpPr>
        <p:spPr/>
        <p:txBody>
          <a:bodyPr/>
          <a:lstStyle/>
          <a:p>
            <a:fld id="{1AE99BDF-3B1F-4D52-A8EE-DC151FEA6AE4}" type="datetime1">
              <a:rPr lang="fi-FI" smtClean="0"/>
              <a:t>4.11.2021</a:t>
            </a:fld>
            <a:endParaRPr lang="en-US"/>
          </a:p>
        </p:txBody>
      </p:sp>
      <p:sp>
        <p:nvSpPr>
          <p:cNvPr id="5" name="Footer Placeholder 4">
            <a:extLst>
              <a:ext uri="{FF2B5EF4-FFF2-40B4-BE49-F238E27FC236}">
                <a16:creationId xmlns:a16="http://schemas.microsoft.com/office/drawing/2014/main" id="{95363F32-CD31-4801-BAE4-09EEB1262997}"/>
              </a:ext>
            </a:extLst>
          </p:cNvPr>
          <p:cNvSpPr>
            <a:spLocks noGrp="1"/>
          </p:cNvSpPr>
          <p:nvPr>
            <p:ph type="ftr" sz="quarter" idx="11"/>
          </p:nvPr>
        </p:nvSpPr>
        <p:spPr/>
        <p:txBody>
          <a:bodyPr/>
          <a:lstStyle/>
          <a:p>
            <a:r>
              <a:rPr lang="en-US"/>
              <a:t>Rahoitusmarkkinaoikeus Luento 2</a:t>
            </a:r>
          </a:p>
        </p:txBody>
      </p:sp>
      <p:sp>
        <p:nvSpPr>
          <p:cNvPr id="6" name="Slide Number Placeholder 5">
            <a:extLst>
              <a:ext uri="{FF2B5EF4-FFF2-40B4-BE49-F238E27FC236}">
                <a16:creationId xmlns:a16="http://schemas.microsoft.com/office/drawing/2014/main" id="{6FD5D34C-49ED-4ADB-8693-73B790764F39}"/>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8382396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7B333-9E16-4502-96B5-3F586B7E003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6ED0795-5EC7-4FF8-9FC7-22AFA3C552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6A2DA5B-9862-4A23-8FEC-5C1ABC2EEF1B}"/>
              </a:ext>
            </a:extLst>
          </p:cNvPr>
          <p:cNvSpPr>
            <a:spLocks noGrp="1"/>
          </p:cNvSpPr>
          <p:nvPr>
            <p:ph type="dt" sz="half" idx="10"/>
          </p:nvPr>
        </p:nvSpPr>
        <p:spPr>
          <a:xfrm rot="5400000">
            <a:off x="10506456" y="5074920"/>
            <a:ext cx="2647667" cy="365125"/>
          </a:xfrm>
        </p:spPr>
        <p:txBody>
          <a:bodyPr/>
          <a:lstStyle/>
          <a:p>
            <a:fld id="{82B096D7-BCBE-4269-91E1-40892C467DB7}" type="datetime1">
              <a:rPr lang="fi-FI" smtClean="0"/>
              <a:t>4.11.2021</a:t>
            </a:fld>
            <a:endParaRPr lang="en-US"/>
          </a:p>
        </p:txBody>
      </p:sp>
      <p:sp>
        <p:nvSpPr>
          <p:cNvPr id="5" name="Footer Placeholder 4">
            <a:extLst>
              <a:ext uri="{FF2B5EF4-FFF2-40B4-BE49-F238E27FC236}">
                <a16:creationId xmlns:a16="http://schemas.microsoft.com/office/drawing/2014/main" id="{C63D9A4B-0DA7-46BB-9DCE-3F26075C44C6}"/>
              </a:ext>
            </a:extLst>
          </p:cNvPr>
          <p:cNvSpPr>
            <a:spLocks noGrp="1"/>
          </p:cNvSpPr>
          <p:nvPr>
            <p:ph type="ftr" sz="quarter" idx="11"/>
          </p:nvPr>
        </p:nvSpPr>
        <p:spPr>
          <a:xfrm rot="5400000">
            <a:off x="10451592" y="1408176"/>
            <a:ext cx="2770499" cy="365125"/>
          </a:xfrm>
        </p:spPr>
        <p:txBody>
          <a:bodyPr/>
          <a:lstStyle/>
          <a:p>
            <a:r>
              <a:rPr lang="en-US"/>
              <a:t>Rahoitusmarkkinaoikeus Luento 2</a:t>
            </a:r>
            <a:endParaRPr lang="en-US" dirty="0"/>
          </a:p>
        </p:txBody>
      </p:sp>
      <p:sp>
        <p:nvSpPr>
          <p:cNvPr id="6" name="Slide Number Placeholder 5">
            <a:extLst>
              <a:ext uri="{FF2B5EF4-FFF2-40B4-BE49-F238E27FC236}">
                <a16:creationId xmlns:a16="http://schemas.microsoft.com/office/drawing/2014/main" id="{EE6A7C47-81AC-431C-A7C3-2BC71AD14417}"/>
              </a:ext>
            </a:extLst>
          </p:cNvPr>
          <p:cNvSpPr>
            <a:spLocks noGrp="1"/>
          </p:cNvSpPr>
          <p:nvPr>
            <p:ph type="sldNum" sz="quarter" idx="12"/>
          </p:nvPr>
        </p:nvSpPr>
        <p:spPr>
          <a:xfrm>
            <a:off x="11558016" y="3136392"/>
            <a:ext cx="545911" cy="580029"/>
          </a:xfrm>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970658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07CC91A-AF68-4CD6-8513-CE7E66B22841}"/>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9898CC35-FFDD-46AE-8D34-5AA9721F12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A69CE4DF-2631-411A-8533-E802F3A28BEA}"/>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7C109210-8A0B-433B-A896-EE7C81FCE7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7A3341E3-4F69-4D36-A27F-48EBE20B6237}"/>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7C9DBD1A-761D-4F4F-8027-3CB44A81890C}"/>
              </a:ext>
            </a:extLst>
          </p:cNvPr>
          <p:cNvSpPr>
            <a:spLocks noGrp="1"/>
          </p:cNvSpPr>
          <p:nvPr>
            <p:ph type="dt" sz="half" idx="10"/>
          </p:nvPr>
        </p:nvSpPr>
        <p:spPr/>
        <p:txBody>
          <a:bodyPr/>
          <a:lstStyle/>
          <a:p>
            <a:fld id="{6785E6D8-D243-4701-9916-3D35215266C0}" type="datetime1">
              <a:rPr lang="fi-FI" smtClean="0"/>
              <a:t>4.11.2021</a:t>
            </a:fld>
            <a:endParaRPr lang="fi-FI"/>
          </a:p>
        </p:txBody>
      </p:sp>
      <p:sp>
        <p:nvSpPr>
          <p:cNvPr id="8" name="Alatunnisteen paikkamerkki 7">
            <a:extLst>
              <a:ext uri="{FF2B5EF4-FFF2-40B4-BE49-F238E27FC236}">
                <a16:creationId xmlns:a16="http://schemas.microsoft.com/office/drawing/2014/main" id="{1A49EB00-E0B3-4F8F-AE72-EEFB439EFBEC}"/>
              </a:ext>
            </a:extLst>
          </p:cNvPr>
          <p:cNvSpPr>
            <a:spLocks noGrp="1"/>
          </p:cNvSpPr>
          <p:nvPr>
            <p:ph type="ftr" sz="quarter" idx="11"/>
          </p:nvPr>
        </p:nvSpPr>
        <p:spPr/>
        <p:txBody>
          <a:bodyPr/>
          <a:lstStyle/>
          <a:p>
            <a:r>
              <a:rPr lang="fi-FI"/>
              <a:t>Rahoitusmarkkinaoikeus Luento 2</a:t>
            </a:r>
          </a:p>
        </p:txBody>
      </p:sp>
      <p:sp>
        <p:nvSpPr>
          <p:cNvPr id="9" name="Dian numeron paikkamerkki 8">
            <a:extLst>
              <a:ext uri="{FF2B5EF4-FFF2-40B4-BE49-F238E27FC236}">
                <a16:creationId xmlns:a16="http://schemas.microsoft.com/office/drawing/2014/main" id="{2E05F08F-461D-4828-A753-A775C569F8D5}"/>
              </a:ext>
            </a:extLst>
          </p:cNvPr>
          <p:cNvSpPr>
            <a:spLocks noGrp="1"/>
          </p:cNvSpPr>
          <p:nvPr>
            <p:ph type="sldNum" sz="quarter" idx="12"/>
          </p:nvPr>
        </p:nvSpPr>
        <p:spPr/>
        <p:txBody>
          <a:bodyPr/>
          <a:lstStyle/>
          <a:p>
            <a:fld id="{C671F527-EF3E-4A96-9405-17F8F7A98057}" type="slidenum">
              <a:rPr lang="fi-FI" smtClean="0"/>
              <a:t>‹#›</a:t>
            </a:fld>
            <a:endParaRPr lang="fi-FI"/>
          </a:p>
        </p:txBody>
      </p:sp>
    </p:spTree>
    <p:extLst>
      <p:ext uri="{BB962C8B-B14F-4D97-AF65-F5344CB8AC3E}">
        <p14:creationId xmlns:p14="http://schemas.microsoft.com/office/powerpoint/2010/main" val="16844683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D2E47-4DC7-46C4-9407-FA4CF7E0AAE3}"/>
              </a:ext>
            </a:extLst>
          </p:cNvPr>
          <p:cNvSpPr>
            <a:spLocks noGrp="1"/>
          </p:cNvSpPr>
          <p:nvPr>
            <p:ph type="title"/>
          </p:nvPr>
        </p:nvSpPr>
        <p:spPr>
          <a:xfrm>
            <a:off x="1052513" y="1709738"/>
            <a:ext cx="9087774" cy="3438524"/>
          </a:xfrm>
        </p:spPr>
        <p:txBody>
          <a:bodyPr anchor="b">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BF7B502-122E-4177-A408-FC436A254215}"/>
              </a:ext>
            </a:extLst>
          </p:cNvPr>
          <p:cNvSpPr>
            <a:spLocks noGrp="1"/>
          </p:cNvSpPr>
          <p:nvPr>
            <p:ph type="body" idx="1"/>
          </p:nvPr>
        </p:nvSpPr>
        <p:spPr>
          <a:xfrm>
            <a:off x="1052513" y="5148262"/>
            <a:ext cx="8844522" cy="1138238"/>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229696-2AEF-4765-B33E-7DA328E464FF}"/>
              </a:ext>
            </a:extLst>
          </p:cNvPr>
          <p:cNvSpPr>
            <a:spLocks noGrp="1"/>
          </p:cNvSpPr>
          <p:nvPr>
            <p:ph type="dt" sz="half" idx="10"/>
          </p:nvPr>
        </p:nvSpPr>
        <p:spPr/>
        <p:txBody>
          <a:bodyPr/>
          <a:lstStyle/>
          <a:p>
            <a:fld id="{C71F7387-B822-4197-B90D-19A9A873B74C}" type="datetime1">
              <a:rPr lang="fi-FI" smtClean="0"/>
              <a:t>4.11.2021</a:t>
            </a:fld>
            <a:endParaRPr lang="en-US"/>
          </a:p>
        </p:txBody>
      </p:sp>
      <p:sp>
        <p:nvSpPr>
          <p:cNvPr id="5" name="Footer Placeholder 4">
            <a:extLst>
              <a:ext uri="{FF2B5EF4-FFF2-40B4-BE49-F238E27FC236}">
                <a16:creationId xmlns:a16="http://schemas.microsoft.com/office/drawing/2014/main" id="{4729B2E4-2F1C-4FEE-AAB2-4FCC3EEFD1D8}"/>
              </a:ext>
            </a:extLst>
          </p:cNvPr>
          <p:cNvSpPr>
            <a:spLocks noGrp="1"/>
          </p:cNvSpPr>
          <p:nvPr>
            <p:ph type="ftr" sz="quarter" idx="11"/>
          </p:nvPr>
        </p:nvSpPr>
        <p:spPr/>
        <p:txBody>
          <a:bodyPr/>
          <a:lstStyle/>
          <a:p>
            <a:r>
              <a:rPr lang="en-US"/>
              <a:t>Rahoitusmarkkinaoikeus Luento 2</a:t>
            </a:r>
          </a:p>
        </p:txBody>
      </p:sp>
      <p:sp>
        <p:nvSpPr>
          <p:cNvPr id="6" name="Slide Number Placeholder 5">
            <a:extLst>
              <a:ext uri="{FF2B5EF4-FFF2-40B4-BE49-F238E27FC236}">
                <a16:creationId xmlns:a16="http://schemas.microsoft.com/office/drawing/2014/main" id="{C427D4B8-E107-480A-AA17-261CA49BBB5D}"/>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2154041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BAE8-3305-4F08-BECB-56AD7FD4E4B1}"/>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77021AC-6D8D-4D24-8B01-8AE8F41BE4B8}"/>
              </a:ext>
            </a:extLst>
          </p:cNvPr>
          <p:cNvSpPr>
            <a:spLocks noGrp="1"/>
          </p:cNvSpPr>
          <p:nvPr>
            <p:ph sz="half" idx="1"/>
          </p:nvPr>
        </p:nvSpPr>
        <p:spPr>
          <a:xfrm>
            <a:off x="1050878" y="1825624"/>
            <a:ext cx="4473622" cy="4460875"/>
          </a:xfrm>
        </p:spPr>
        <p:txBody>
          <a:bodyPr/>
          <a:lstStyle>
            <a:lvl2pPr marL="274320" indent="0">
              <a:buFontTx/>
              <a:buNone/>
              <a:defRPr/>
            </a:lvl2pPr>
            <a:lvl3pPr marL="502920">
              <a:defRPr/>
            </a:lvl3pPr>
            <a:lvl4pPr marL="548640" indent="0">
              <a:buFontTx/>
              <a:buNone/>
              <a:defRPr/>
            </a:lvl4pPr>
            <a:lvl5pPr marL="73152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8E7F49C-3DB3-40B7-89B3-E3BC32FC110F}"/>
              </a:ext>
            </a:extLst>
          </p:cNvPr>
          <p:cNvSpPr>
            <a:spLocks noGrp="1"/>
          </p:cNvSpPr>
          <p:nvPr>
            <p:ph sz="half" idx="2"/>
          </p:nvPr>
        </p:nvSpPr>
        <p:spPr>
          <a:xfrm>
            <a:off x="5844540" y="1825624"/>
            <a:ext cx="5016943"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1E33D58-BDF5-4F1F-806B-0491CB3624A9}"/>
              </a:ext>
            </a:extLst>
          </p:cNvPr>
          <p:cNvSpPr>
            <a:spLocks noGrp="1"/>
          </p:cNvSpPr>
          <p:nvPr>
            <p:ph type="dt" sz="half" idx="10"/>
          </p:nvPr>
        </p:nvSpPr>
        <p:spPr/>
        <p:txBody>
          <a:bodyPr/>
          <a:lstStyle/>
          <a:p>
            <a:fld id="{525598F3-BBF7-418D-85D6-7768D55E8FEE}" type="datetime1">
              <a:rPr lang="fi-FI" smtClean="0"/>
              <a:t>4.11.2021</a:t>
            </a:fld>
            <a:endParaRPr lang="en-US" dirty="0"/>
          </a:p>
        </p:txBody>
      </p:sp>
      <p:sp>
        <p:nvSpPr>
          <p:cNvPr id="6" name="Footer Placeholder 5">
            <a:extLst>
              <a:ext uri="{FF2B5EF4-FFF2-40B4-BE49-F238E27FC236}">
                <a16:creationId xmlns:a16="http://schemas.microsoft.com/office/drawing/2014/main" id="{848BCBFD-1FE1-441A-B3AF-C3E7E7B8D11C}"/>
              </a:ext>
            </a:extLst>
          </p:cNvPr>
          <p:cNvSpPr>
            <a:spLocks noGrp="1"/>
          </p:cNvSpPr>
          <p:nvPr>
            <p:ph type="ftr" sz="quarter" idx="11"/>
          </p:nvPr>
        </p:nvSpPr>
        <p:spPr/>
        <p:txBody>
          <a:bodyPr/>
          <a:lstStyle/>
          <a:p>
            <a:r>
              <a:rPr lang="en-US"/>
              <a:t>Rahoitusmarkkinaoikeus Luento 2</a:t>
            </a:r>
            <a:endParaRPr lang="en-US" dirty="0"/>
          </a:p>
        </p:txBody>
      </p:sp>
      <p:sp>
        <p:nvSpPr>
          <p:cNvPr id="7" name="Slide Number Placeholder 6">
            <a:extLst>
              <a:ext uri="{FF2B5EF4-FFF2-40B4-BE49-F238E27FC236}">
                <a16:creationId xmlns:a16="http://schemas.microsoft.com/office/drawing/2014/main" id="{C70CE272-E6FB-455B-BACB-2471D66D956F}"/>
              </a:ext>
            </a:extLst>
          </p:cNvPr>
          <p:cNvSpPr>
            <a:spLocks noGrp="1"/>
          </p:cNvSpPr>
          <p:nvPr>
            <p:ph type="sldNum" sz="quarter" idx="12"/>
          </p:nvPr>
        </p:nvSpPr>
        <p:spPr/>
        <p:txBody>
          <a:bodyPr/>
          <a:lstStyle/>
          <a:p>
            <a:fld id="{9D4AEF59-F28E-467C-9EA3-92D1CFAD475A}" type="slidenum">
              <a:rPr lang="en-US" smtClean="0"/>
              <a:t>‹#›</a:t>
            </a:fld>
            <a:endParaRPr lang="en-US" dirty="0"/>
          </a:p>
        </p:txBody>
      </p:sp>
    </p:spTree>
    <p:extLst>
      <p:ext uri="{BB962C8B-B14F-4D97-AF65-F5344CB8AC3E}">
        <p14:creationId xmlns:p14="http://schemas.microsoft.com/office/powerpoint/2010/main" val="32047257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73A4FB-9EF5-4D6C-A275-2DE1077A29E7}"/>
              </a:ext>
            </a:extLst>
          </p:cNvPr>
          <p:cNvSpPr>
            <a:spLocks noGrp="1"/>
          </p:cNvSpPr>
          <p:nvPr>
            <p:ph type="body" idx="1"/>
          </p:nvPr>
        </p:nvSpPr>
        <p:spPr>
          <a:xfrm>
            <a:off x="1071563" y="1835219"/>
            <a:ext cx="4452938"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DC9972A-4D34-4A9F-84EB-8D64A703B56C}"/>
              </a:ext>
            </a:extLst>
          </p:cNvPr>
          <p:cNvSpPr>
            <a:spLocks noGrp="1"/>
          </p:cNvSpPr>
          <p:nvPr>
            <p:ph sz="half" idx="2"/>
          </p:nvPr>
        </p:nvSpPr>
        <p:spPr>
          <a:xfrm>
            <a:off x="1071562" y="2717801"/>
            <a:ext cx="4452938" cy="3559452"/>
          </a:xfrm>
        </p:spPr>
        <p:txBody>
          <a:bodyPr/>
          <a:lstStyle>
            <a:lvl2pPr marL="274320" indent="0">
              <a:buFontTx/>
              <a:buNone/>
              <a:defRPr/>
            </a:lvl2pPr>
            <a:lvl3pPr marL="548640">
              <a:defRPr/>
            </a:lvl3pPr>
            <a:lvl4pPr marL="594360" indent="0">
              <a:buFontTx/>
              <a:buNone/>
              <a:defRPr/>
            </a:lvl4pPr>
            <a:lvl5pPr marL="8229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DBBDDE3-C8D7-4600-8259-24E1F8118A41}"/>
              </a:ext>
            </a:extLst>
          </p:cNvPr>
          <p:cNvSpPr>
            <a:spLocks noGrp="1"/>
          </p:cNvSpPr>
          <p:nvPr>
            <p:ph type="body" sz="quarter" idx="3"/>
          </p:nvPr>
        </p:nvSpPr>
        <p:spPr>
          <a:xfrm>
            <a:off x="5844540" y="1835219"/>
            <a:ext cx="5016943"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4649FFF-44C7-4256-AFE1-C5457C7AB501}"/>
              </a:ext>
            </a:extLst>
          </p:cNvPr>
          <p:cNvSpPr>
            <a:spLocks noGrp="1"/>
          </p:cNvSpPr>
          <p:nvPr>
            <p:ph sz="quarter" idx="4"/>
          </p:nvPr>
        </p:nvSpPr>
        <p:spPr>
          <a:xfrm>
            <a:off x="5844540" y="2717800"/>
            <a:ext cx="5016943" cy="3559453"/>
          </a:xfrm>
        </p:spPr>
        <p:txBody>
          <a:bodyPr/>
          <a:lstStyle>
            <a:lvl2pPr marL="457200" indent="0">
              <a:buNone/>
              <a:defRPr/>
            </a:lvl2pPr>
            <a:lvl3pPr marL="548640">
              <a:defRPr/>
            </a:lvl3pPr>
            <a:lvl4pPr marL="594360" indent="0">
              <a:buFontTx/>
              <a:buNone/>
              <a:defRPr/>
            </a:lvl4pPr>
            <a:lvl5pPr marL="8229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1BEC6ACF-080E-4B7C-B0C0-77E90C16E9F6}"/>
              </a:ext>
            </a:extLst>
          </p:cNvPr>
          <p:cNvSpPr>
            <a:spLocks noGrp="1"/>
          </p:cNvSpPr>
          <p:nvPr>
            <p:ph type="dt" sz="half" idx="10"/>
          </p:nvPr>
        </p:nvSpPr>
        <p:spPr/>
        <p:txBody>
          <a:bodyPr/>
          <a:lstStyle/>
          <a:p>
            <a:fld id="{5679F9F9-4645-4D89-A159-D8568E7F7A76}" type="datetime1">
              <a:rPr lang="fi-FI" smtClean="0"/>
              <a:t>4.11.2021</a:t>
            </a:fld>
            <a:endParaRPr lang="en-US"/>
          </a:p>
        </p:txBody>
      </p:sp>
      <p:sp>
        <p:nvSpPr>
          <p:cNvPr id="8" name="Footer Placeholder 7">
            <a:extLst>
              <a:ext uri="{FF2B5EF4-FFF2-40B4-BE49-F238E27FC236}">
                <a16:creationId xmlns:a16="http://schemas.microsoft.com/office/drawing/2014/main" id="{39A68C0B-BC90-4ADA-B6E6-2B30BFF9E71D}"/>
              </a:ext>
            </a:extLst>
          </p:cNvPr>
          <p:cNvSpPr>
            <a:spLocks noGrp="1"/>
          </p:cNvSpPr>
          <p:nvPr>
            <p:ph type="ftr" sz="quarter" idx="11"/>
          </p:nvPr>
        </p:nvSpPr>
        <p:spPr/>
        <p:txBody>
          <a:bodyPr/>
          <a:lstStyle/>
          <a:p>
            <a:r>
              <a:rPr lang="en-US"/>
              <a:t>Rahoitusmarkkinaoikeus Luento 2</a:t>
            </a:r>
          </a:p>
        </p:txBody>
      </p:sp>
      <p:sp>
        <p:nvSpPr>
          <p:cNvPr id="9" name="Slide Number Placeholder 8">
            <a:extLst>
              <a:ext uri="{FF2B5EF4-FFF2-40B4-BE49-F238E27FC236}">
                <a16:creationId xmlns:a16="http://schemas.microsoft.com/office/drawing/2014/main" id="{13BCE559-C82B-4E27-965B-4AC3C66FC8F8}"/>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12" name="Title 11">
            <a:extLst>
              <a:ext uri="{FF2B5EF4-FFF2-40B4-BE49-F238E27FC236}">
                <a16:creationId xmlns:a16="http://schemas.microsoft.com/office/drawing/2014/main" id="{3752B99E-38EC-4745-889B-124D3475964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50697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3DE7304-D393-47F0-ACCC-1F72EFCCE7CA}"/>
              </a:ext>
            </a:extLst>
          </p:cNvPr>
          <p:cNvSpPr>
            <a:spLocks noGrp="1"/>
          </p:cNvSpPr>
          <p:nvPr>
            <p:ph type="dt" sz="half" idx="10"/>
          </p:nvPr>
        </p:nvSpPr>
        <p:spPr/>
        <p:txBody>
          <a:bodyPr/>
          <a:lstStyle/>
          <a:p>
            <a:fld id="{B14193AC-E22A-4C50-8713-D2851D060580}" type="datetime1">
              <a:rPr lang="fi-FI" smtClean="0"/>
              <a:t>4.11.2021</a:t>
            </a:fld>
            <a:endParaRPr lang="en-US"/>
          </a:p>
        </p:txBody>
      </p:sp>
      <p:sp>
        <p:nvSpPr>
          <p:cNvPr id="4" name="Footer Placeholder 3">
            <a:extLst>
              <a:ext uri="{FF2B5EF4-FFF2-40B4-BE49-F238E27FC236}">
                <a16:creationId xmlns:a16="http://schemas.microsoft.com/office/drawing/2014/main" id="{B68451FF-032D-4787-BA4B-5EB415494AC1}"/>
              </a:ext>
            </a:extLst>
          </p:cNvPr>
          <p:cNvSpPr>
            <a:spLocks noGrp="1"/>
          </p:cNvSpPr>
          <p:nvPr>
            <p:ph type="ftr" sz="quarter" idx="11"/>
          </p:nvPr>
        </p:nvSpPr>
        <p:spPr/>
        <p:txBody>
          <a:bodyPr/>
          <a:lstStyle/>
          <a:p>
            <a:r>
              <a:rPr lang="en-US"/>
              <a:t>Rahoitusmarkkinaoikeus Luento 2</a:t>
            </a:r>
          </a:p>
        </p:txBody>
      </p:sp>
      <p:sp>
        <p:nvSpPr>
          <p:cNvPr id="5" name="Slide Number Placeholder 4">
            <a:extLst>
              <a:ext uri="{FF2B5EF4-FFF2-40B4-BE49-F238E27FC236}">
                <a16:creationId xmlns:a16="http://schemas.microsoft.com/office/drawing/2014/main" id="{89B7511D-7256-4A08-BF62-3B3F821A6F02}"/>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6" name="Title 5">
            <a:extLst>
              <a:ext uri="{FF2B5EF4-FFF2-40B4-BE49-F238E27FC236}">
                <a16:creationId xmlns:a16="http://schemas.microsoft.com/office/drawing/2014/main" id="{03FCDA27-1C47-4EA1-A160-EC91FD88BC3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349785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DE8ADA-7BF8-433A-8770-61C690F37DCB}"/>
              </a:ext>
            </a:extLst>
          </p:cNvPr>
          <p:cNvSpPr>
            <a:spLocks noGrp="1"/>
          </p:cNvSpPr>
          <p:nvPr>
            <p:ph type="dt" sz="half" idx="10"/>
          </p:nvPr>
        </p:nvSpPr>
        <p:spPr/>
        <p:txBody>
          <a:bodyPr/>
          <a:lstStyle/>
          <a:p>
            <a:fld id="{1F307865-3D21-4493-988C-7651402320FF}" type="datetime1">
              <a:rPr lang="fi-FI" smtClean="0"/>
              <a:t>4.11.2021</a:t>
            </a:fld>
            <a:endParaRPr lang="en-US"/>
          </a:p>
        </p:txBody>
      </p:sp>
      <p:sp>
        <p:nvSpPr>
          <p:cNvPr id="3" name="Footer Placeholder 2">
            <a:extLst>
              <a:ext uri="{FF2B5EF4-FFF2-40B4-BE49-F238E27FC236}">
                <a16:creationId xmlns:a16="http://schemas.microsoft.com/office/drawing/2014/main" id="{16357B86-EC22-49C6-BBC6-639D57D1AFBA}"/>
              </a:ext>
            </a:extLst>
          </p:cNvPr>
          <p:cNvSpPr>
            <a:spLocks noGrp="1"/>
          </p:cNvSpPr>
          <p:nvPr>
            <p:ph type="ftr" sz="quarter" idx="11"/>
          </p:nvPr>
        </p:nvSpPr>
        <p:spPr/>
        <p:txBody>
          <a:bodyPr/>
          <a:lstStyle/>
          <a:p>
            <a:r>
              <a:rPr lang="en-US"/>
              <a:t>Rahoitusmarkkinaoikeus Luento 2</a:t>
            </a:r>
          </a:p>
        </p:txBody>
      </p:sp>
      <p:sp>
        <p:nvSpPr>
          <p:cNvPr id="4" name="Slide Number Placeholder 3">
            <a:extLst>
              <a:ext uri="{FF2B5EF4-FFF2-40B4-BE49-F238E27FC236}">
                <a16:creationId xmlns:a16="http://schemas.microsoft.com/office/drawing/2014/main" id="{2D63764B-CF91-4C81-B4C3-5B5E5A973610}"/>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5303314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E4801-B0C7-4458-B413-24D6E68FAA57}"/>
              </a:ext>
            </a:extLst>
          </p:cNvPr>
          <p:cNvSpPr>
            <a:spLocks noGrp="1"/>
          </p:cNvSpPr>
          <p:nvPr>
            <p:ph type="title"/>
          </p:nvPr>
        </p:nvSpPr>
        <p:spPr>
          <a:xfrm>
            <a:off x="1063633" y="457200"/>
            <a:ext cx="4170355" cy="1917509"/>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2FA0C76-733A-488A-89FB-7D04FD64BD68}"/>
              </a:ext>
            </a:extLst>
          </p:cNvPr>
          <p:cNvSpPr>
            <a:spLocks noGrp="1"/>
          </p:cNvSpPr>
          <p:nvPr>
            <p:ph idx="1"/>
          </p:nvPr>
        </p:nvSpPr>
        <p:spPr>
          <a:xfrm>
            <a:off x="5481637" y="457200"/>
            <a:ext cx="5562601" cy="59436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D45B9DE-016A-4B31-BB52-99C76E28B4B9}"/>
              </a:ext>
            </a:extLst>
          </p:cNvPr>
          <p:cNvSpPr>
            <a:spLocks noGrp="1"/>
          </p:cNvSpPr>
          <p:nvPr>
            <p:ph type="body" sz="half" idx="2"/>
          </p:nvPr>
        </p:nvSpPr>
        <p:spPr>
          <a:xfrm>
            <a:off x="1063633" y="2374708"/>
            <a:ext cx="4170355" cy="40260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ED6CC3-66DD-4D9A-A9C7-F588BA88C992}"/>
              </a:ext>
            </a:extLst>
          </p:cNvPr>
          <p:cNvSpPr>
            <a:spLocks noGrp="1"/>
          </p:cNvSpPr>
          <p:nvPr>
            <p:ph type="dt" sz="half" idx="10"/>
          </p:nvPr>
        </p:nvSpPr>
        <p:spPr/>
        <p:txBody>
          <a:bodyPr/>
          <a:lstStyle/>
          <a:p>
            <a:fld id="{5D0BD43D-DD4E-4512-A3C9-0E10CB68F873}" type="datetime1">
              <a:rPr lang="fi-FI" smtClean="0"/>
              <a:t>4.11.2021</a:t>
            </a:fld>
            <a:endParaRPr lang="en-US"/>
          </a:p>
        </p:txBody>
      </p:sp>
      <p:sp>
        <p:nvSpPr>
          <p:cNvPr id="6" name="Footer Placeholder 5">
            <a:extLst>
              <a:ext uri="{FF2B5EF4-FFF2-40B4-BE49-F238E27FC236}">
                <a16:creationId xmlns:a16="http://schemas.microsoft.com/office/drawing/2014/main" id="{31359FC8-04EF-4F7D-8E43-4EE0E95DA99C}"/>
              </a:ext>
            </a:extLst>
          </p:cNvPr>
          <p:cNvSpPr>
            <a:spLocks noGrp="1"/>
          </p:cNvSpPr>
          <p:nvPr>
            <p:ph type="ftr" sz="quarter" idx="11"/>
          </p:nvPr>
        </p:nvSpPr>
        <p:spPr/>
        <p:txBody>
          <a:bodyPr/>
          <a:lstStyle/>
          <a:p>
            <a:r>
              <a:rPr lang="en-US"/>
              <a:t>Rahoitusmarkkinaoikeus Luento 2</a:t>
            </a:r>
          </a:p>
        </p:txBody>
      </p:sp>
      <p:sp>
        <p:nvSpPr>
          <p:cNvPr id="7" name="Slide Number Placeholder 6">
            <a:extLst>
              <a:ext uri="{FF2B5EF4-FFF2-40B4-BE49-F238E27FC236}">
                <a16:creationId xmlns:a16="http://schemas.microsoft.com/office/drawing/2014/main" id="{4E71C964-4227-4DEE-87A1-026162DDF664}"/>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9811311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0EB4E-D4BB-4C86-A820-63474E5A4086}"/>
              </a:ext>
            </a:extLst>
          </p:cNvPr>
          <p:cNvSpPr>
            <a:spLocks noGrp="1"/>
          </p:cNvSpPr>
          <p:nvPr>
            <p:ph type="title"/>
          </p:nvPr>
        </p:nvSpPr>
        <p:spPr>
          <a:xfrm>
            <a:off x="1062038" y="457199"/>
            <a:ext cx="3913241" cy="192881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54FA99A1-8FAF-415D-A399-1B2C2A0F2300}"/>
              </a:ext>
            </a:extLst>
          </p:cNvPr>
          <p:cNvSpPr>
            <a:spLocks noGrp="1"/>
          </p:cNvSpPr>
          <p:nvPr>
            <p:ph type="pic" idx="1"/>
          </p:nvPr>
        </p:nvSpPr>
        <p:spPr>
          <a:xfrm>
            <a:off x="5257752" y="457200"/>
            <a:ext cx="6110288"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4A15BEE-9915-4637-85A2-2AF2872C72BC}"/>
              </a:ext>
            </a:extLst>
          </p:cNvPr>
          <p:cNvSpPr>
            <a:spLocks noGrp="1"/>
          </p:cNvSpPr>
          <p:nvPr>
            <p:ph type="body" sz="half" idx="2"/>
          </p:nvPr>
        </p:nvSpPr>
        <p:spPr>
          <a:xfrm>
            <a:off x="1062038" y="2386013"/>
            <a:ext cx="3913241" cy="40147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73427C-3B67-4ED4-925D-04B9C09AA54B}"/>
              </a:ext>
            </a:extLst>
          </p:cNvPr>
          <p:cNvSpPr>
            <a:spLocks noGrp="1"/>
          </p:cNvSpPr>
          <p:nvPr>
            <p:ph type="dt" sz="half" idx="10"/>
          </p:nvPr>
        </p:nvSpPr>
        <p:spPr/>
        <p:txBody>
          <a:bodyPr/>
          <a:lstStyle/>
          <a:p>
            <a:fld id="{817EB841-CFF4-4DD9-B13D-AEC401E11316}" type="datetime1">
              <a:rPr lang="fi-FI" smtClean="0"/>
              <a:t>4.11.2021</a:t>
            </a:fld>
            <a:endParaRPr lang="en-US"/>
          </a:p>
        </p:txBody>
      </p:sp>
      <p:sp>
        <p:nvSpPr>
          <p:cNvPr id="6" name="Footer Placeholder 5">
            <a:extLst>
              <a:ext uri="{FF2B5EF4-FFF2-40B4-BE49-F238E27FC236}">
                <a16:creationId xmlns:a16="http://schemas.microsoft.com/office/drawing/2014/main" id="{EEB5DAFD-22DE-4E9E-9C72-B16C1F273D2B}"/>
              </a:ext>
            </a:extLst>
          </p:cNvPr>
          <p:cNvSpPr>
            <a:spLocks noGrp="1"/>
          </p:cNvSpPr>
          <p:nvPr>
            <p:ph type="ftr" sz="quarter" idx="11"/>
          </p:nvPr>
        </p:nvSpPr>
        <p:spPr/>
        <p:txBody>
          <a:bodyPr/>
          <a:lstStyle/>
          <a:p>
            <a:r>
              <a:rPr lang="en-US"/>
              <a:t>Rahoitusmarkkinaoikeus Luento 2</a:t>
            </a:r>
          </a:p>
        </p:txBody>
      </p:sp>
      <p:sp>
        <p:nvSpPr>
          <p:cNvPr id="7" name="Slide Number Placeholder 6">
            <a:extLst>
              <a:ext uri="{FF2B5EF4-FFF2-40B4-BE49-F238E27FC236}">
                <a16:creationId xmlns:a16="http://schemas.microsoft.com/office/drawing/2014/main" id="{A0E8EE99-49CC-4A30-8ADA-39EFD8DAAD22}"/>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8863277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BF0171A2-02C1-4543-8B6B-FCF7E69712DF}"/>
              </a:ext>
            </a:extLst>
          </p:cNvPr>
          <p:cNvSpPr>
            <a:spLocks noGrp="1"/>
          </p:cNvSpPr>
          <p:nvPr>
            <p:ph type="body" orient="vert" idx="1"/>
          </p:nvPr>
        </p:nvSpPr>
        <p:spPr>
          <a:xfrm>
            <a:off x="1050879" y="1825625"/>
            <a:ext cx="9810604" cy="451669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F95027C-A386-44E4-AFE1-33AFFDA3AD8F}"/>
              </a:ext>
            </a:extLst>
          </p:cNvPr>
          <p:cNvSpPr>
            <a:spLocks noGrp="1"/>
          </p:cNvSpPr>
          <p:nvPr>
            <p:ph type="dt" sz="half" idx="10"/>
          </p:nvPr>
        </p:nvSpPr>
        <p:spPr/>
        <p:txBody>
          <a:bodyPr/>
          <a:lstStyle/>
          <a:p>
            <a:fld id="{19BB22DF-524E-4EF6-A7B7-98C1A4270A85}" type="datetime1">
              <a:rPr lang="fi-FI" smtClean="0"/>
              <a:t>4.11.2021</a:t>
            </a:fld>
            <a:endParaRPr lang="en-US"/>
          </a:p>
        </p:txBody>
      </p:sp>
      <p:sp>
        <p:nvSpPr>
          <p:cNvPr id="5" name="Footer Placeholder 4">
            <a:extLst>
              <a:ext uri="{FF2B5EF4-FFF2-40B4-BE49-F238E27FC236}">
                <a16:creationId xmlns:a16="http://schemas.microsoft.com/office/drawing/2014/main" id="{FB1BF710-0558-4457-825D-48713CAED3D0}"/>
              </a:ext>
            </a:extLst>
          </p:cNvPr>
          <p:cNvSpPr>
            <a:spLocks noGrp="1"/>
          </p:cNvSpPr>
          <p:nvPr>
            <p:ph type="ftr" sz="quarter" idx="11"/>
          </p:nvPr>
        </p:nvSpPr>
        <p:spPr/>
        <p:txBody>
          <a:bodyPr/>
          <a:lstStyle/>
          <a:p>
            <a:r>
              <a:rPr lang="en-US"/>
              <a:t>Rahoitusmarkkinaoikeus Luento 2</a:t>
            </a:r>
          </a:p>
        </p:txBody>
      </p:sp>
      <p:sp>
        <p:nvSpPr>
          <p:cNvPr id="6" name="Slide Number Placeholder 5">
            <a:extLst>
              <a:ext uri="{FF2B5EF4-FFF2-40B4-BE49-F238E27FC236}">
                <a16:creationId xmlns:a16="http://schemas.microsoft.com/office/drawing/2014/main" id="{D7A7F93D-5DC3-4C36-AEB0-79CDB15C316A}"/>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7" name="Title 6">
            <a:extLst>
              <a:ext uri="{FF2B5EF4-FFF2-40B4-BE49-F238E27FC236}">
                <a16:creationId xmlns:a16="http://schemas.microsoft.com/office/drawing/2014/main" id="{87CFC0C8-11FE-4003-B2D6-B7B8E279056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865382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B41C5-3638-439D-BA61-4DAA142226E8}"/>
              </a:ext>
            </a:extLst>
          </p:cNvPr>
          <p:cNvSpPr>
            <a:spLocks noGrp="1"/>
          </p:cNvSpPr>
          <p:nvPr>
            <p:ph type="title" orient="vert"/>
          </p:nvPr>
        </p:nvSpPr>
        <p:spPr>
          <a:xfrm>
            <a:off x="8724901" y="464025"/>
            <a:ext cx="2161540" cy="580029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99B91A0-A376-483C-926E-189F376E5520}"/>
              </a:ext>
            </a:extLst>
          </p:cNvPr>
          <p:cNvSpPr>
            <a:spLocks noGrp="1"/>
          </p:cNvSpPr>
          <p:nvPr>
            <p:ph type="body" orient="vert" idx="1"/>
          </p:nvPr>
        </p:nvSpPr>
        <p:spPr>
          <a:xfrm>
            <a:off x="838200" y="464023"/>
            <a:ext cx="7886700" cy="58002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A14134E-B7D5-4664-BB2E-6A98ED630A9F}"/>
              </a:ext>
            </a:extLst>
          </p:cNvPr>
          <p:cNvSpPr>
            <a:spLocks noGrp="1"/>
          </p:cNvSpPr>
          <p:nvPr>
            <p:ph type="dt" sz="half" idx="10"/>
          </p:nvPr>
        </p:nvSpPr>
        <p:spPr/>
        <p:txBody>
          <a:bodyPr/>
          <a:lstStyle/>
          <a:p>
            <a:fld id="{B3D0A3FF-5582-4E02-9752-B2548CAAE31F}" type="datetime1">
              <a:rPr lang="fi-FI" smtClean="0"/>
              <a:t>4.11.2021</a:t>
            </a:fld>
            <a:endParaRPr lang="en-US"/>
          </a:p>
        </p:txBody>
      </p:sp>
      <p:sp>
        <p:nvSpPr>
          <p:cNvPr id="5" name="Footer Placeholder 4">
            <a:extLst>
              <a:ext uri="{FF2B5EF4-FFF2-40B4-BE49-F238E27FC236}">
                <a16:creationId xmlns:a16="http://schemas.microsoft.com/office/drawing/2014/main" id="{92A54E2A-B1CE-4F2E-9D9A-D47E514D59A8}"/>
              </a:ext>
            </a:extLst>
          </p:cNvPr>
          <p:cNvSpPr>
            <a:spLocks noGrp="1"/>
          </p:cNvSpPr>
          <p:nvPr>
            <p:ph type="ftr" sz="quarter" idx="11"/>
          </p:nvPr>
        </p:nvSpPr>
        <p:spPr/>
        <p:txBody>
          <a:bodyPr/>
          <a:lstStyle/>
          <a:p>
            <a:r>
              <a:rPr lang="en-US"/>
              <a:t>Rahoitusmarkkinaoikeus Luento 2</a:t>
            </a:r>
          </a:p>
        </p:txBody>
      </p:sp>
      <p:sp>
        <p:nvSpPr>
          <p:cNvPr id="6" name="Slide Number Placeholder 5">
            <a:extLst>
              <a:ext uri="{FF2B5EF4-FFF2-40B4-BE49-F238E27FC236}">
                <a16:creationId xmlns:a16="http://schemas.microsoft.com/office/drawing/2014/main" id="{0EE7C304-46A8-4179-87A2-B8CC10BAAFAE}"/>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5541968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Sisältö">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720003" y="381000"/>
            <a:ext cx="10780799" cy="1195798"/>
          </a:xfrm>
          <a:prstGeom prst="rect">
            <a:avLst/>
          </a:prstGeom>
        </p:spPr>
        <p:txBody>
          <a:bodyPr lIns="0" tIns="0" rIns="0" bIns="0" anchor="t" anchorCtr="0">
            <a:noAutofit/>
          </a:bodyPr>
          <a:lstStyle>
            <a:lvl1pPr algn="l">
              <a:lnSpc>
                <a:spcPct val="85000"/>
              </a:lnSpc>
              <a:defRPr sz="2700" b="1" spc="-75">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720003" y="1685678"/>
            <a:ext cx="1078079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pPr>
              <a:defRPr/>
            </a:pPr>
            <a:fld id="{6984427E-5D26-4F57-9328-1404738941BC}" type="datetime1">
              <a:rPr lang="fi-FI" smtClean="0">
                <a:solidFill>
                  <a:prstClr val="black">
                    <a:tint val="75000"/>
                  </a:prstClr>
                </a:solidFill>
              </a:rPr>
              <a:t>4.11.2021</a:t>
            </a:fld>
            <a:endParaRPr lang="fi-FI">
              <a:solidFill>
                <a:prstClr val="black">
                  <a:tint val="75000"/>
                </a:prstClr>
              </a:solidFill>
            </a:endParaRPr>
          </a:p>
        </p:txBody>
      </p:sp>
      <p:sp>
        <p:nvSpPr>
          <p:cNvPr id="7" name="Footer Placeholder 8"/>
          <p:cNvSpPr>
            <a:spLocks noGrp="1"/>
          </p:cNvSpPr>
          <p:nvPr>
            <p:ph type="ftr" sz="quarter" idx="16"/>
          </p:nvPr>
        </p:nvSpPr>
        <p:spPr/>
        <p:txBody>
          <a:bodyPr/>
          <a:lstStyle>
            <a:lvl1pPr>
              <a:defRPr/>
            </a:lvl1pPr>
          </a:lstStyle>
          <a:p>
            <a:pPr>
              <a:defRPr/>
            </a:pPr>
            <a:r>
              <a:rPr lang="fi-FI">
                <a:solidFill>
                  <a:prstClr val="black">
                    <a:tint val="75000"/>
                  </a:prstClr>
                </a:solidFill>
              </a:rPr>
              <a:t>Rahoitusmarkkinaoikeus Luento 2</a:t>
            </a:r>
          </a:p>
        </p:txBody>
      </p:sp>
      <p:sp>
        <p:nvSpPr>
          <p:cNvPr id="8" name="Slide Number Placeholder 9"/>
          <p:cNvSpPr>
            <a:spLocks noGrp="1"/>
          </p:cNvSpPr>
          <p:nvPr>
            <p:ph type="sldNum" sz="quarter" idx="17"/>
          </p:nvPr>
        </p:nvSpPr>
        <p:spPr/>
        <p:txBody>
          <a:bodyPr/>
          <a:lstStyle>
            <a:lvl1pPr>
              <a:defRPr/>
            </a:lvl1pPr>
          </a:lstStyle>
          <a:p>
            <a:pPr>
              <a:defRPr/>
            </a:pPr>
            <a:fld id="{1C07628F-9402-FB47-93B5-FC3C3BFEEBE0}" type="slidenum">
              <a:rPr lang="fi-FI">
                <a:solidFill>
                  <a:prstClr val="black">
                    <a:tint val="75000"/>
                  </a:prstClr>
                </a:solidFill>
              </a:rPr>
              <a:pPr>
                <a:defRPr/>
              </a:pPr>
              <a:t>‹#›</a:t>
            </a:fld>
            <a:endParaRPr lang="fi-FI">
              <a:solidFill>
                <a:prstClr val="black">
                  <a:tint val="75000"/>
                </a:prstClr>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345" y="5598249"/>
            <a:ext cx="3767459" cy="1196423"/>
          </a:xfrm>
          <a:prstGeom prst="rect">
            <a:avLst/>
          </a:prstGeom>
        </p:spPr>
      </p:pic>
    </p:spTree>
    <p:extLst>
      <p:ext uri="{BB962C8B-B14F-4D97-AF65-F5344CB8AC3E}">
        <p14:creationId xmlns:p14="http://schemas.microsoft.com/office/powerpoint/2010/main" val="972901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43983E4-8BF2-48BF-87EA-7570454554C1}"/>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0172ECE3-21ED-413D-9F33-F46312B6D185}"/>
              </a:ext>
            </a:extLst>
          </p:cNvPr>
          <p:cNvSpPr>
            <a:spLocks noGrp="1"/>
          </p:cNvSpPr>
          <p:nvPr>
            <p:ph type="dt" sz="half" idx="10"/>
          </p:nvPr>
        </p:nvSpPr>
        <p:spPr/>
        <p:txBody>
          <a:bodyPr/>
          <a:lstStyle/>
          <a:p>
            <a:fld id="{44453C80-2C0B-48F5-ACE6-F4B2640F0D94}" type="datetime1">
              <a:rPr lang="fi-FI" smtClean="0"/>
              <a:t>4.11.2021</a:t>
            </a:fld>
            <a:endParaRPr lang="fi-FI"/>
          </a:p>
        </p:txBody>
      </p:sp>
      <p:sp>
        <p:nvSpPr>
          <p:cNvPr id="4" name="Alatunnisteen paikkamerkki 3">
            <a:extLst>
              <a:ext uri="{FF2B5EF4-FFF2-40B4-BE49-F238E27FC236}">
                <a16:creationId xmlns:a16="http://schemas.microsoft.com/office/drawing/2014/main" id="{83564B9F-56F0-408D-B138-4C4A5F0E1A52}"/>
              </a:ext>
            </a:extLst>
          </p:cNvPr>
          <p:cNvSpPr>
            <a:spLocks noGrp="1"/>
          </p:cNvSpPr>
          <p:nvPr>
            <p:ph type="ftr" sz="quarter" idx="11"/>
          </p:nvPr>
        </p:nvSpPr>
        <p:spPr/>
        <p:txBody>
          <a:bodyPr/>
          <a:lstStyle/>
          <a:p>
            <a:r>
              <a:rPr lang="fi-FI"/>
              <a:t>Rahoitusmarkkinaoikeus Luento 2</a:t>
            </a:r>
          </a:p>
        </p:txBody>
      </p:sp>
      <p:sp>
        <p:nvSpPr>
          <p:cNvPr id="5" name="Dian numeron paikkamerkki 4">
            <a:extLst>
              <a:ext uri="{FF2B5EF4-FFF2-40B4-BE49-F238E27FC236}">
                <a16:creationId xmlns:a16="http://schemas.microsoft.com/office/drawing/2014/main" id="{2DDA18BE-0604-4292-B44A-0BDE8C8FA724}"/>
              </a:ext>
            </a:extLst>
          </p:cNvPr>
          <p:cNvSpPr>
            <a:spLocks noGrp="1"/>
          </p:cNvSpPr>
          <p:nvPr>
            <p:ph type="sldNum" sz="quarter" idx="12"/>
          </p:nvPr>
        </p:nvSpPr>
        <p:spPr/>
        <p:txBody>
          <a:bodyPr/>
          <a:lstStyle/>
          <a:p>
            <a:fld id="{C671F527-EF3E-4A96-9405-17F8F7A98057}" type="slidenum">
              <a:rPr lang="fi-FI" smtClean="0"/>
              <a:t>‹#›</a:t>
            </a:fld>
            <a:endParaRPr lang="fi-FI"/>
          </a:p>
        </p:txBody>
      </p:sp>
    </p:spTree>
    <p:extLst>
      <p:ext uri="{BB962C8B-B14F-4D97-AF65-F5344CB8AC3E}">
        <p14:creationId xmlns:p14="http://schemas.microsoft.com/office/powerpoint/2010/main" val="1768819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0A1BECD6-3428-48FD-8685-07DF4DBA0A3F}"/>
              </a:ext>
            </a:extLst>
          </p:cNvPr>
          <p:cNvSpPr>
            <a:spLocks noGrp="1"/>
          </p:cNvSpPr>
          <p:nvPr>
            <p:ph type="dt" sz="half" idx="10"/>
          </p:nvPr>
        </p:nvSpPr>
        <p:spPr/>
        <p:txBody>
          <a:bodyPr/>
          <a:lstStyle/>
          <a:p>
            <a:fld id="{755C6B61-1695-4652-9BFF-FF13F5DF4E9F}" type="datetime1">
              <a:rPr lang="fi-FI" smtClean="0"/>
              <a:t>4.11.2021</a:t>
            </a:fld>
            <a:endParaRPr lang="fi-FI"/>
          </a:p>
        </p:txBody>
      </p:sp>
      <p:sp>
        <p:nvSpPr>
          <p:cNvPr id="3" name="Alatunnisteen paikkamerkki 2">
            <a:extLst>
              <a:ext uri="{FF2B5EF4-FFF2-40B4-BE49-F238E27FC236}">
                <a16:creationId xmlns:a16="http://schemas.microsoft.com/office/drawing/2014/main" id="{F3F4FF9C-983E-4327-AC16-650741DDD0D3}"/>
              </a:ext>
            </a:extLst>
          </p:cNvPr>
          <p:cNvSpPr>
            <a:spLocks noGrp="1"/>
          </p:cNvSpPr>
          <p:nvPr>
            <p:ph type="ftr" sz="quarter" idx="11"/>
          </p:nvPr>
        </p:nvSpPr>
        <p:spPr/>
        <p:txBody>
          <a:bodyPr/>
          <a:lstStyle/>
          <a:p>
            <a:r>
              <a:rPr lang="fi-FI"/>
              <a:t>Rahoitusmarkkinaoikeus Luento 2</a:t>
            </a:r>
          </a:p>
        </p:txBody>
      </p:sp>
      <p:sp>
        <p:nvSpPr>
          <p:cNvPr id="4" name="Dian numeron paikkamerkki 3">
            <a:extLst>
              <a:ext uri="{FF2B5EF4-FFF2-40B4-BE49-F238E27FC236}">
                <a16:creationId xmlns:a16="http://schemas.microsoft.com/office/drawing/2014/main" id="{AB9ADBBF-3EA5-4497-A1C5-6E51FC1FF49B}"/>
              </a:ext>
            </a:extLst>
          </p:cNvPr>
          <p:cNvSpPr>
            <a:spLocks noGrp="1"/>
          </p:cNvSpPr>
          <p:nvPr>
            <p:ph type="sldNum" sz="quarter" idx="12"/>
          </p:nvPr>
        </p:nvSpPr>
        <p:spPr/>
        <p:txBody>
          <a:bodyPr/>
          <a:lstStyle/>
          <a:p>
            <a:fld id="{C671F527-EF3E-4A96-9405-17F8F7A98057}" type="slidenum">
              <a:rPr lang="fi-FI" smtClean="0"/>
              <a:t>‹#›</a:t>
            </a:fld>
            <a:endParaRPr lang="fi-FI"/>
          </a:p>
        </p:txBody>
      </p:sp>
    </p:spTree>
    <p:extLst>
      <p:ext uri="{BB962C8B-B14F-4D97-AF65-F5344CB8AC3E}">
        <p14:creationId xmlns:p14="http://schemas.microsoft.com/office/powerpoint/2010/main" val="774211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A7BD5D2-EFA2-4476-9E6C-EAF95BDCC1D8}"/>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A33B715B-9073-40E2-B217-8D8FC41781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FF04E322-9EE2-4802-8D6C-B7FFB769C7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1D52603B-19B0-4CDF-BDED-FB4027A58EAC}"/>
              </a:ext>
            </a:extLst>
          </p:cNvPr>
          <p:cNvSpPr>
            <a:spLocks noGrp="1"/>
          </p:cNvSpPr>
          <p:nvPr>
            <p:ph type="dt" sz="half" idx="10"/>
          </p:nvPr>
        </p:nvSpPr>
        <p:spPr/>
        <p:txBody>
          <a:bodyPr/>
          <a:lstStyle/>
          <a:p>
            <a:fld id="{10F89582-85C9-42BD-8579-43C072C23640}" type="datetime1">
              <a:rPr lang="fi-FI" smtClean="0"/>
              <a:t>4.11.2021</a:t>
            </a:fld>
            <a:endParaRPr lang="fi-FI"/>
          </a:p>
        </p:txBody>
      </p:sp>
      <p:sp>
        <p:nvSpPr>
          <p:cNvPr id="6" name="Alatunnisteen paikkamerkki 5">
            <a:extLst>
              <a:ext uri="{FF2B5EF4-FFF2-40B4-BE49-F238E27FC236}">
                <a16:creationId xmlns:a16="http://schemas.microsoft.com/office/drawing/2014/main" id="{5A7F9BF2-24DB-4FDD-8E59-37F6B1018AC0}"/>
              </a:ext>
            </a:extLst>
          </p:cNvPr>
          <p:cNvSpPr>
            <a:spLocks noGrp="1"/>
          </p:cNvSpPr>
          <p:nvPr>
            <p:ph type="ftr" sz="quarter" idx="11"/>
          </p:nvPr>
        </p:nvSpPr>
        <p:spPr/>
        <p:txBody>
          <a:bodyPr/>
          <a:lstStyle/>
          <a:p>
            <a:r>
              <a:rPr lang="fi-FI"/>
              <a:t>Rahoitusmarkkinaoikeus Luento 2</a:t>
            </a:r>
          </a:p>
        </p:txBody>
      </p:sp>
      <p:sp>
        <p:nvSpPr>
          <p:cNvPr id="7" name="Dian numeron paikkamerkki 6">
            <a:extLst>
              <a:ext uri="{FF2B5EF4-FFF2-40B4-BE49-F238E27FC236}">
                <a16:creationId xmlns:a16="http://schemas.microsoft.com/office/drawing/2014/main" id="{D68702A0-D77D-4376-AAFC-DB26AF094F5C}"/>
              </a:ext>
            </a:extLst>
          </p:cNvPr>
          <p:cNvSpPr>
            <a:spLocks noGrp="1"/>
          </p:cNvSpPr>
          <p:nvPr>
            <p:ph type="sldNum" sz="quarter" idx="12"/>
          </p:nvPr>
        </p:nvSpPr>
        <p:spPr/>
        <p:txBody>
          <a:bodyPr/>
          <a:lstStyle/>
          <a:p>
            <a:fld id="{C671F527-EF3E-4A96-9405-17F8F7A98057}" type="slidenum">
              <a:rPr lang="fi-FI" smtClean="0"/>
              <a:t>‹#›</a:t>
            </a:fld>
            <a:endParaRPr lang="fi-FI"/>
          </a:p>
        </p:txBody>
      </p:sp>
    </p:spTree>
    <p:extLst>
      <p:ext uri="{BB962C8B-B14F-4D97-AF65-F5344CB8AC3E}">
        <p14:creationId xmlns:p14="http://schemas.microsoft.com/office/powerpoint/2010/main" val="1457248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C2743F6-33D2-418B-8EF3-5889DD30850B}"/>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67818BC6-461B-4E1D-AF13-8EB5D3924E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7373C656-9BCF-49E1-BA42-786C642120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079ECB89-AF56-4092-B0F1-44192BBE8715}"/>
              </a:ext>
            </a:extLst>
          </p:cNvPr>
          <p:cNvSpPr>
            <a:spLocks noGrp="1"/>
          </p:cNvSpPr>
          <p:nvPr>
            <p:ph type="dt" sz="half" idx="10"/>
          </p:nvPr>
        </p:nvSpPr>
        <p:spPr/>
        <p:txBody>
          <a:bodyPr/>
          <a:lstStyle/>
          <a:p>
            <a:fld id="{C15DCD6B-DE37-41BF-A7C7-7517DAC201E1}" type="datetime1">
              <a:rPr lang="fi-FI" smtClean="0"/>
              <a:t>4.11.2021</a:t>
            </a:fld>
            <a:endParaRPr lang="fi-FI"/>
          </a:p>
        </p:txBody>
      </p:sp>
      <p:sp>
        <p:nvSpPr>
          <p:cNvPr id="6" name="Alatunnisteen paikkamerkki 5">
            <a:extLst>
              <a:ext uri="{FF2B5EF4-FFF2-40B4-BE49-F238E27FC236}">
                <a16:creationId xmlns:a16="http://schemas.microsoft.com/office/drawing/2014/main" id="{D49D1262-A84A-44EC-8D6A-57A66D288157}"/>
              </a:ext>
            </a:extLst>
          </p:cNvPr>
          <p:cNvSpPr>
            <a:spLocks noGrp="1"/>
          </p:cNvSpPr>
          <p:nvPr>
            <p:ph type="ftr" sz="quarter" idx="11"/>
          </p:nvPr>
        </p:nvSpPr>
        <p:spPr/>
        <p:txBody>
          <a:bodyPr/>
          <a:lstStyle/>
          <a:p>
            <a:r>
              <a:rPr lang="fi-FI"/>
              <a:t>Rahoitusmarkkinaoikeus Luento 2</a:t>
            </a:r>
          </a:p>
        </p:txBody>
      </p:sp>
      <p:sp>
        <p:nvSpPr>
          <p:cNvPr id="7" name="Dian numeron paikkamerkki 6">
            <a:extLst>
              <a:ext uri="{FF2B5EF4-FFF2-40B4-BE49-F238E27FC236}">
                <a16:creationId xmlns:a16="http://schemas.microsoft.com/office/drawing/2014/main" id="{E44E5566-B71D-46C6-B77B-A7254AC4D2CE}"/>
              </a:ext>
            </a:extLst>
          </p:cNvPr>
          <p:cNvSpPr>
            <a:spLocks noGrp="1"/>
          </p:cNvSpPr>
          <p:nvPr>
            <p:ph type="sldNum" sz="quarter" idx="12"/>
          </p:nvPr>
        </p:nvSpPr>
        <p:spPr/>
        <p:txBody>
          <a:bodyPr/>
          <a:lstStyle/>
          <a:p>
            <a:fld id="{C671F527-EF3E-4A96-9405-17F8F7A98057}" type="slidenum">
              <a:rPr lang="fi-FI" smtClean="0"/>
              <a:t>‹#›</a:t>
            </a:fld>
            <a:endParaRPr lang="fi-FI"/>
          </a:p>
        </p:txBody>
      </p:sp>
    </p:spTree>
    <p:extLst>
      <p:ext uri="{BB962C8B-B14F-4D97-AF65-F5344CB8AC3E}">
        <p14:creationId xmlns:p14="http://schemas.microsoft.com/office/powerpoint/2010/main" val="2544345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6" Type="http://schemas.openxmlformats.org/officeDocument/2006/relationships/image" Target="../media/image2.emf"/><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customXml" Target="../ink/ink1.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D9E9904E-27B1-45DE-8EAD-3EEE922CA4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E429925D-F780-4D9B-AA08-7A19CA7741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F4C0E6B-AAD4-4731-9114-4B567268A2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9442E6-4573-469D-95B4-BA42F0BC7124}" type="datetime1">
              <a:rPr lang="fi-FI" smtClean="0"/>
              <a:t>4.11.2021</a:t>
            </a:fld>
            <a:endParaRPr lang="fi-FI"/>
          </a:p>
        </p:txBody>
      </p:sp>
      <p:sp>
        <p:nvSpPr>
          <p:cNvPr id="5" name="Alatunnisteen paikkamerkki 4">
            <a:extLst>
              <a:ext uri="{FF2B5EF4-FFF2-40B4-BE49-F238E27FC236}">
                <a16:creationId xmlns:a16="http://schemas.microsoft.com/office/drawing/2014/main" id="{9E534A2D-BF9A-47B4-83CC-FFCB0A1894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Rahoitusmarkkinaoikeus Luento 2</a:t>
            </a:r>
          </a:p>
        </p:txBody>
      </p:sp>
      <p:sp>
        <p:nvSpPr>
          <p:cNvPr id="6" name="Dian numeron paikkamerkki 5">
            <a:extLst>
              <a:ext uri="{FF2B5EF4-FFF2-40B4-BE49-F238E27FC236}">
                <a16:creationId xmlns:a16="http://schemas.microsoft.com/office/drawing/2014/main" id="{5DC9E021-3FFA-45A4-919D-536FFC9007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71F527-EF3E-4A96-9405-17F8F7A98057}" type="slidenum">
              <a:rPr lang="fi-FI" smtClean="0"/>
              <a:t>‹#›</a:t>
            </a:fld>
            <a:endParaRPr lang="fi-FI"/>
          </a:p>
        </p:txBody>
      </p:sp>
    </p:spTree>
    <p:extLst>
      <p:ext uri="{BB962C8B-B14F-4D97-AF65-F5344CB8AC3E}">
        <p14:creationId xmlns:p14="http://schemas.microsoft.com/office/powerpoint/2010/main" val="10977663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6587067" y="5953125"/>
            <a:ext cx="4826000" cy="158750"/>
          </a:xfrm>
          <a:prstGeom prst="rect">
            <a:avLst/>
          </a:prstGeom>
        </p:spPr>
        <p:txBody>
          <a:bodyPr vert="horz" lIns="91440" tIns="45720" rIns="0" bIns="45720" rtlCol="0" anchor="ctr"/>
          <a:lstStyle>
            <a:lvl1pPr algn="r">
              <a:defRPr sz="675">
                <a:solidFill>
                  <a:schemeClr val="tx1">
                    <a:tint val="75000"/>
                  </a:schemeClr>
                </a:solidFill>
              </a:defRPr>
            </a:lvl1pPr>
          </a:lstStyle>
          <a:p>
            <a:pPr defTabSz="342900" fontAlgn="base">
              <a:spcBef>
                <a:spcPct val="0"/>
              </a:spcBef>
              <a:spcAft>
                <a:spcPct val="0"/>
              </a:spcAft>
              <a:defRPr/>
            </a:pPr>
            <a:r>
              <a:rPr lang="fi-FI">
                <a:solidFill>
                  <a:prstClr val="black">
                    <a:tint val="75000"/>
                  </a:prstClr>
                </a:solidFill>
                <a:ea typeface="ＭＳ Ｐゴシック" charset="0"/>
              </a:rPr>
              <a:t>Rahoitusmarkkinaoikeus Luento 2</a:t>
            </a:r>
          </a:p>
        </p:txBody>
      </p:sp>
      <p:sp>
        <p:nvSpPr>
          <p:cNvPr id="8" name="Date Placeholder 7"/>
          <p:cNvSpPr>
            <a:spLocks noGrp="1"/>
          </p:cNvSpPr>
          <p:nvPr>
            <p:ph type="dt" sz="half" idx="2"/>
          </p:nvPr>
        </p:nvSpPr>
        <p:spPr>
          <a:xfrm>
            <a:off x="6587067" y="6111875"/>
            <a:ext cx="4826000" cy="185738"/>
          </a:xfrm>
          <a:prstGeom prst="rect">
            <a:avLst/>
          </a:prstGeom>
        </p:spPr>
        <p:txBody>
          <a:bodyPr vert="horz" lIns="91440" tIns="45720" rIns="0" bIns="45720" rtlCol="0" anchor="ctr"/>
          <a:lstStyle>
            <a:lvl1pPr algn="r">
              <a:defRPr sz="675">
                <a:solidFill>
                  <a:schemeClr val="tx1">
                    <a:tint val="75000"/>
                  </a:schemeClr>
                </a:solidFill>
              </a:defRPr>
            </a:lvl1pPr>
          </a:lstStyle>
          <a:p>
            <a:pPr defTabSz="342900" fontAlgn="base">
              <a:spcBef>
                <a:spcPct val="0"/>
              </a:spcBef>
              <a:spcAft>
                <a:spcPct val="0"/>
              </a:spcAft>
              <a:defRPr/>
            </a:pPr>
            <a:fld id="{C7DC1EF3-AA23-4793-9A5A-3FF5F179F22F}" type="datetime1">
              <a:rPr lang="fi-FI" smtClean="0">
                <a:solidFill>
                  <a:prstClr val="black">
                    <a:tint val="75000"/>
                  </a:prstClr>
                </a:solidFill>
                <a:ea typeface="ＭＳ Ｐゴシック" charset="0"/>
              </a:rPr>
              <a:t>4.11.2021</a:t>
            </a:fld>
            <a:endParaRPr lang="fi-FI">
              <a:solidFill>
                <a:prstClr val="black">
                  <a:tint val="75000"/>
                </a:prstClr>
              </a:solidFill>
              <a:ea typeface="ＭＳ Ｐゴシック" charset="0"/>
            </a:endParaRPr>
          </a:p>
        </p:txBody>
      </p:sp>
      <p:sp>
        <p:nvSpPr>
          <p:cNvPr id="9" name="Slide Number Placeholder 8"/>
          <p:cNvSpPr>
            <a:spLocks noGrp="1"/>
          </p:cNvSpPr>
          <p:nvPr>
            <p:ph type="sldNum" sz="quarter" idx="4"/>
          </p:nvPr>
        </p:nvSpPr>
        <p:spPr>
          <a:xfrm>
            <a:off x="6587067" y="6297616"/>
            <a:ext cx="4826000" cy="161925"/>
          </a:xfrm>
          <a:prstGeom prst="rect">
            <a:avLst/>
          </a:prstGeom>
        </p:spPr>
        <p:txBody>
          <a:bodyPr vert="horz" lIns="91440" tIns="45720" rIns="0" bIns="45720" rtlCol="0" anchor="ctr"/>
          <a:lstStyle>
            <a:lvl1pPr algn="r">
              <a:defRPr sz="675">
                <a:solidFill>
                  <a:schemeClr val="tx1">
                    <a:tint val="75000"/>
                  </a:schemeClr>
                </a:solidFill>
              </a:defRPr>
            </a:lvl1pPr>
          </a:lstStyle>
          <a:p>
            <a:pPr defTabSz="342900" fontAlgn="base">
              <a:spcBef>
                <a:spcPct val="0"/>
              </a:spcBef>
              <a:spcAft>
                <a:spcPct val="0"/>
              </a:spcAft>
              <a:defRPr/>
            </a:pPr>
            <a:fld id="{865DB13D-24FD-0641-8100-A6CD964B88B6}" type="slidenum">
              <a:rPr lang="fi-FI" smtClean="0">
                <a:solidFill>
                  <a:prstClr val="black">
                    <a:tint val="75000"/>
                  </a:prstClr>
                </a:solidFill>
                <a:ea typeface="ＭＳ Ｐゴシック" charset="0"/>
              </a:rPr>
              <a:pPr defTabSz="342900" fontAlgn="base">
                <a:spcBef>
                  <a:spcPct val="0"/>
                </a:spcBef>
                <a:spcAft>
                  <a:spcPct val="0"/>
                </a:spcAft>
                <a:defRPr/>
              </a:pPr>
              <a:t>‹#›</a:t>
            </a:fld>
            <a:endParaRPr lang="fi-FI">
              <a:solidFill>
                <a:prstClr val="black">
                  <a:tint val="75000"/>
                </a:prstClr>
              </a:solidFill>
              <a:ea typeface="ＭＳ Ｐゴシック" charset="0"/>
            </a:endParaRPr>
          </a:p>
        </p:txBody>
      </p:sp>
    </p:spTree>
    <p:extLst>
      <p:ext uri="{BB962C8B-B14F-4D97-AF65-F5344CB8AC3E}">
        <p14:creationId xmlns:p14="http://schemas.microsoft.com/office/powerpoint/2010/main" val="319951077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hdr="0" dt="0"/>
  <p:txStyles>
    <p:titleStyle>
      <a:lvl1pPr algn="ctr" defTabSz="342900" rtl="0" eaLnBrk="1" fontAlgn="base" hangingPunct="1">
        <a:spcBef>
          <a:spcPct val="0"/>
        </a:spcBef>
        <a:spcAft>
          <a:spcPct val="0"/>
        </a:spcAft>
        <a:defRPr sz="3300" kern="1200">
          <a:solidFill>
            <a:schemeClr val="tx1"/>
          </a:solidFill>
          <a:latin typeface="+mj-lt"/>
          <a:ea typeface="ＭＳ Ｐゴシック" charset="0"/>
          <a:cs typeface="MS PGothic" pitchFamily="34" charset="-128"/>
        </a:defRPr>
      </a:lvl1pPr>
      <a:lvl2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2pPr>
      <a:lvl3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3pPr>
      <a:lvl4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4pPr>
      <a:lvl5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5pPr>
      <a:lvl6pPr marL="3429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6pPr>
      <a:lvl7pPr marL="6858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7pPr>
      <a:lvl8pPr marL="10287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8pPr>
      <a:lvl9pPr marL="13716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9pPr>
    </p:titleStyle>
    <p:bodyStyle>
      <a:lvl1pPr marL="257175" indent="-257175" algn="l" defTabSz="3429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S PGothic" pitchFamily="34" charset="-128"/>
        </a:defRPr>
      </a:lvl1pPr>
      <a:lvl2pPr marL="557213" indent="-214313" algn="l" defTabSz="342900" rtl="0" eaLnBrk="1" fontAlgn="base" hangingPunct="1">
        <a:spcBef>
          <a:spcPct val="20000"/>
        </a:spcBef>
        <a:spcAft>
          <a:spcPct val="0"/>
        </a:spcAft>
        <a:buFont typeface="Arial" charset="0"/>
        <a:buChar char="–"/>
        <a:defRPr sz="2100" kern="1200">
          <a:solidFill>
            <a:schemeClr val="tx1"/>
          </a:solidFill>
          <a:latin typeface="+mn-lt"/>
          <a:ea typeface="MS PGothic" pitchFamily="34" charset="-128"/>
          <a:cs typeface="MS PGothic" charset="0"/>
        </a:defRPr>
      </a:lvl2pPr>
      <a:lvl3pPr marL="857250" indent="-171450" algn="l" defTabSz="342900" rtl="0" eaLnBrk="1" fontAlgn="base" hangingPunct="1">
        <a:spcBef>
          <a:spcPct val="20000"/>
        </a:spcBef>
        <a:spcAft>
          <a:spcPct val="0"/>
        </a:spcAft>
        <a:buFont typeface="Arial" charset="0"/>
        <a:buChar char="•"/>
        <a:defRPr sz="1800" kern="1200">
          <a:solidFill>
            <a:schemeClr val="tx1"/>
          </a:solidFill>
          <a:latin typeface="+mn-lt"/>
          <a:ea typeface="ヒラギノ角ゴ Pro W3" charset="-128"/>
          <a:cs typeface="ヒラギノ角ゴ Pro W3" charset="-128"/>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ヒラギノ角ゴ Pro W3" charset="-128"/>
          <a:cs typeface="ヒラギノ角ゴ Pro W3" charset="0"/>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S PGothic" pitchFamily="34" charset="-128"/>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4436E0F2-A64B-471E-93C0-8DFE08CC57C8}"/>
              </a:ext>
            </a:extLst>
          </p:cNvPr>
          <p:cNvCxnSpPr>
            <a:cxnSpLocks/>
          </p:cNvCxnSpPr>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1E3AB1-2A8C-4607-9FAE-D8BDB280FE1A}"/>
              </a:ext>
            </a:extLst>
          </p:cNvPr>
          <p:cNvCxnSpPr>
            <a:cxnSpLocks/>
          </p:cNvCxnSpPr>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D66059-832F-40B6-A35F-F56C8F38A1E7}"/>
              </a:ext>
            </a:extLst>
          </p:cNvPr>
          <p:cNvCxnSpPr>
            <a:cxnSpLocks/>
          </p:cNvCxnSpPr>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15E2ED-7EA9-448D-83FA-54C3DF9723BD}"/>
              </a:ext>
            </a:extLst>
          </p:cNvPr>
          <p:cNvCxnSpPr>
            <a:cxnSpLocks/>
          </p:cNvCxnSpPr>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595356-EABD-4767-AC9D-EA21FF115EC0}"/>
              </a:ext>
            </a:extLst>
          </p:cNvPr>
          <p:cNvCxnSpPr>
            <a:cxnSpLocks/>
          </p:cNvCxnSpPr>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CD9F06-9628-469C-B788-A894E3E08281}"/>
              </a:ext>
            </a:extLst>
          </p:cNvPr>
          <p:cNvCxnSpPr>
            <a:cxnSpLocks/>
          </p:cNvCxnSpPr>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50A431-0B61-421B-B4B7-24C0CFF0F938}"/>
              </a:ext>
            </a:extLst>
          </p:cNvPr>
          <p:cNvCxnSpPr>
            <a:cxnSpLocks/>
          </p:cNvCxnSpPr>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675B94C5-D205-4339-B029-5D0FD2E5F3DB}"/>
              </a:ext>
            </a:extLst>
          </p:cNvPr>
          <p:cNvSpPr>
            <a:spLocks noGrp="1"/>
          </p:cNvSpPr>
          <p:nvPr>
            <p:ph type="title"/>
          </p:nvPr>
        </p:nvSpPr>
        <p:spPr>
          <a:xfrm>
            <a:off x="1143000" y="533401"/>
            <a:ext cx="9906000" cy="138215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096DC5C-BD34-4CE4-8AA7-A6A4B9516F8F}"/>
              </a:ext>
            </a:extLst>
          </p:cNvPr>
          <p:cNvSpPr>
            <a:spLocks noGrp="1"/>
          </p:cNvSpPr>
          <p:nvPr>
            <p:ph type="body" idx="1"/>
          </p:nvPr>
        </p:nvSpPr>
        <p:spPr>
          <a:xfrm>
            <a:off x="1143000" y="2009554"/>
            <a:ext cx="9906000" cy="402442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1F192A7-D622-449D-9FC2-48FDE4D690F1}"/>
              </a:ext>
            </a:extLst>
          </p:cNvPr>
          <p:cNvSpPr>
            <a:spLocks noGrp="1"/>
          </p:cNvSpPr>
          <p:nvPr>
            <p:ph type="dt" sz="half" idx="2"/>
          </p:nvPr>
        </p:nvSpPr>
        <p:spPr>
          <a:xfrm>
            <a:off x="7337102" y="6398878"/>
            <a:ext cx="4193908"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E1D4D4F4-A146-4367-9ED9-5C0AEB6A6298}" type="datetime1">
              <a:rPr lang="fi-FI" smtClean="0"/>
              <a:t>4.11.2021</a:t>
            </a:fld>
            <a:endParaRPr lang="en-US"/>
          </a:p>
        </p:txBody>
      </p:sp>
      <p:sp>
        <p:nvSpPr>
          <p:cNvPr id="5" name="Footer Placeholder 4">
            <a:extLst>
              <a:ext uri="{FF2B5EF4-FFF2-40B4-BE49-F238E27FC236}">
                <a16:creationId xmlns:a16="http://schemas.microsoft.com/office/drawing/2014/main" id="{8435B93C-2BE9-4847-BFE5-D3CBCC6E948C}"/>
              </a:ext>
            </a:extLst>
          </p:cNvPr>
          <p:cNvSpPr>
            <a:spLocks noGrp="1"/>
          </p:cNvSpPr>
          <p:nvPr>
            <p:ph type="ftr" sz="quarter" idx="3"/>
          </p:nvPr>
        </p:nvSpPr>
        <p:spPr>
          <a:xfrm>
            <a:off x="154429" y="6398878"/>
            <a:ext cx="4497315" cy="365125"/>
          </a:xfrm>
          <a:prstGeom prst="rect">
            <a:avLst/>
          </a:prstGeom>
        </p:spPr>
        <p:txBody>
          <a:bodyPr vert="horz" lIns="91440" tIns="45720" rIns="91440" bIns="45720" rtlCol="0" anchor="ctr">
            <a:normAutofit/>
          </a:bodyPr>
          <a:lstStyle>
            <a:lvl1pPr algn="l">
              <a:defRPr sz="1200" b="1" spc="30" baseline="0">
                <a:solidFill>
                  <a:schemeClr val="tx2"/>
                </a:solidFill>
                <a:latin typeface="+mj-lt"/>
              </a:defRPr>
            </a:lvl1pPr>
          </a:lstStyle>
          <a:p>
            <a:r>
              <a:rPr lang="en-US"/>
              <a:t>Rahoitusmarkkinaoikeus Luento 2</a:t>
            </a:r>
            <a:endParaRPr lang="en-US" dirty="0"/>
          </a:p>
        </p:txBody>
      </p:sp>
      <p:sp>
        <p:nvSpPr>
          <p:cNvPr id="6" name="Slide Number Placeholder 5">
            <a:extLst>
              <a:ext uri="{FF2B5EF4-FFF2-40B4-BE49-F238E27FC236}">
                <a16:creationId xmlns:a16="http://schemas.microsoft.com/office/drawing/2014/main" id="{ADF70A99-395E-4F22-8AAB-6C7EE743D7D5}"/>
              </a:ext>
            </a:extLst>
          </p:cNvPr>
          <p:cNvSpPr>
            <a:spLocks noGrp="1"/>
          </p:cNvSpPr>
          <p:nvPr>
            <p:ph type="sldNum" sz="quarter" idx="4"/>
          </p:nvPr>
        </p:nvSpPr>
        <p:spPr>
          <a:xfrm>
            <a:off x="11602477" y="6398878"/>
            <a:ext cx="470887"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312CC964-A50B-4C29-B4E4-2C30BB34CCF3}" type="slidenum">
              <a:rPr lang="en-US" smtClean="0"/>
              <a:t>‹#›</a:t>
            </a:fld>
            <a:endParaRPr lang="en-US"/>
          </a:p>
        </p:txBody>
      </p:sp>
    </p:spTree>
    <p:extLst>
      <p:ext uri="{BB962C8B-B14F-4D97-AF65-F5344CB8AC3E}">
        <p14:creationId xmlns:p14="http://schemas.microsoft.com/office/powerpoint/2010/main" val="3974328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712" r:id="rId13"/>
  </p:sldLayoutIdLst>
  <p:hf hdr="0" dt="0"/>
  <p:txStyles>
    <p:titleStyle>
      <a:lvl1pPr algn="l" defTabSz="914400" rtl="0" eaLnBrk="1" latinLnBrk="0" hangingPunct="1">
        <a:lnSpc>
          <a:spcPct val="90000"/>
        </a:lnSpc>
        <a:spcBef>
          <a:spcPct val="0"/>
        </a:spcBef>
        <a:buNone/>
        <a:defRPr sz="4400" i="1" kern="1200" cap="all"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D9E9904E-27B1-45DE-8EAD-3EEE922CA4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E429925D-F780-4D9B-AA08-7A19CA7741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F4C0E6B-AAD4-4731-9114-4B567268A2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22E2F7-6DA9-46E2-82E5-60E37B0AEF4B}" type="datetime1">
              <a:rPr lang="fi-FI" smtClean="0"/>
              <a:t>4.11.2021</a:t>
            </a:fld>
            <a:endParaRPr lang="fi-FI"/>
          </a:p>
        </p:txBody>
      </p:sp>
      <p:sp>
        <p:nvSpPr>
          <p:cNvPr id="5" name="Alatunnisteen paikkamerkki 4">
            <a:extLst>
              <a:ext uri="{FF2B5EF4-FFF2-40B4-BE49-F238E27FC236}">
                <a16:creationId xmlns:a16="http://schemas.microsoft.com/office/drawing/2014/main" id="{9E534A2D-BF9A-47B4-83CC-FFCB0A1894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Rahoitusmarkkinaoikeus Luento 2</a:t>
            </a:r>
          </a:p>
        </p:txBody>
      </p:sp>
      <p:sp>
        <p:nvSpPr>
          <p:cNvPr id="6" name="Dian numeron paikkamerkki 5">
            <a:extLst>
              <a:ext uri="{FF2B5EF4-FFF2-40B4-BE49-F238E27FC236}">
                <a16:creationId xmlns:a16="http://schemas.microsoft.com/office/drawing/2014/main" id="{5DC9E021-3FFA-45A4-919D-536FFC9007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71F527-EF3E-4A96-9405-17F8F7A98057}" type="slidenum">
              <a:rPr lang="fi-FI" smtClean="0"/>
              <a:t>‹#›</a:t>
            </a:fld>
            <a:endParaRPr lang="fi-FI"/>
          </a:p>
        </p:txBody>
      </p:sp>
    </p:spTree>
    <p:extLst>
      <p:ext uri="{BB962C8B-B14F-4D97-AF65-F5344CB8AC3E}">
        <p14:creationId xmlns:p14="http://schemas.microsoft.com/office/powerpoint/2010/main" val="327513140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person in a dark room&#10;&#10;Description automatically generated">
            <a:extLst>
              <a:ext uri="{FF2B5EF4-FFF2-40B4-BE49-F238E27FC236}">
                <a16:creationId xmlns:a16="http://schemas.microsoft.com/office/drawing/2014/main" id="{DEB2E8C4-C3E7-4048-A43D-9859510CFA9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p:sp>
        <p:nvSpPr>
          <p:cNvPr id="2" name="Title Placeholder 1">
            <a:extLst>
              <a:ext uri="{FF2B5EF4-FFF2-40B4-BE49-F238E27FC236}">
                <a16:creationId xmlns:a16="http://schemas.microsoft.com/office/drawing/2014/main" id="{9AFBD2E1-C16B-4996-869C-DD03823A80A4}"/>
              </a:ext>
            </a:extLst>
          </p:cNvPr>
          <p:cNvSpPr>
            <a:spLocks noGrp="1"/>
          </p:cNvSpPr>
          <p:nvPr>
            <p:ph type="title"/>
          </p:nvPr>
        </p:nvSpPr>
        <p:spPr>
          <a:xfrm>
            <a:off x="1050879" y="609601"/>
            <a:ext cx="9810604" cy="12160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844DB6A-ED8E-4755-BC7A-B7AA65244231}"/>
              </a:ext>
            </a:extLst>
          </p:cNvPr>
          <p:cNvSpPr>
            <a:spLocks noGrp="1"/>
          </p:cNvSpPr>
          <p:nvPr>
            <p:ph type="body" idx="1"/>
          </p:nvPr>
        </p:nvSpPr>
        <p:spPr>
          <a:xfrm>
            <a:off x="1050879" y="1825624"/>
            <a:ext cx="9810604" cy="44287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FF5CE27-B558-4B88-ACE3-B70423127730}"/>
              </a:ext>
            </a:extLst>
          </p:cNvPr>
          <p:cNvSpPr>
            <a:spLocks noGrp="1"/>
          </p:cNvSpPr>
          <p:nvPr>
            <p:ph type="dt" sz="half" idx="2"/>
          </p:nvPr>
        </p:nvSpPr>
        <p:spPr>
          <a:xfrm rot="5400000">
            <a:off x="10509243" y="5071825"/>
            <a:ext cx="2647667" cy="365125"/>
          </a:xfrm>
          <a:prstGeom prst="rect">
            <a:avLst/>
          </a:prstGeom>
        </p:spPr>
        <p:txBody>
          <a:bodyPr vert="horz" lIns="91440" tIns="45720" rIns="91440" bIns="45720" rtlCol="0" anchor="ctr"/>
          <a:lstStyle>
            <a:lvl1pPr algn="l">
              <a:defRPr sz="900" cap="all" spc="300" baseline="0">
                <a:solidFill>
                  <a:schemeClr val="tx1">
                    <a:lumMod val="85000"/>
                    <a:lumOff val="15000"/>
                  </a:schemeClr>
                </a:solidFill>
                <a:latin typeface="+mn-lt"/>
              </a:defRPr>
            </a:lvl1pPr>
          </a:lstStyle>
          <a:p>
            <a:fld id="{1FA2C204-DF06-4100-AA81-AF7BBB43FBBF}" type="datetime1">
              <a:rPr lang="fi-FI" smtClean="0"/>
              <a:t>4.11.2021</a:t>
            </a:fld>
            <a:endParaRPr lang="en-US" dirty="0">
              <a:latin typeface="+mn-lt"/>
            </a:endParaRPr>
          </a:p>
        </p:txBody>
      </p:sp>
      <p:sp>
        <p:nvSpPr>
          <p:cNvPr id="5" name="Footer Placeholder 4">
            <a:extLst>
              <a:ext uri="{FF2B5EF4-FFF2-40B4-BE49-F238E27FC236}">
                <a16:creationId xmlns:a16="http://schemas.microsoft.com/office/drawing/2014/main" id="{4ACE5D61-F203-4F00-9CF1-AB0AE4937006}"/>
              </a:ext>
            </a:extLst>
          </p:cNvPr>
          <p:cNvSpPr>
            <a:spLocks noGrp="1"/>
          </p:cNvSpPr>
          <p:nvPr>
            <p:ph type="ftr" sz="quarter" idx="3"/>
          </p:nvPr>
        </p:nvSpPr>
        <p:spPr>
          <a:xfrm rot="5400000">
            <a:off x="10447827" y="1407402"/>
            <a:ext cx="2770499" cy="365125"/>
          </a:xfrm>
          <a:prstGeom prst="rect">
            <a:avLst/>
          </a:prstGeom>
        </p:spPr>
        <p:txBody>
          <a:bodyPr vert="horz" lIns="91440" tIns="45720" rIns="91440" bIns="45720" rtlCol="0" anchor="ctr"/>
          <a:lstStyle>
            <a:lvl1pPr algn="r">
              <a:defRPr sz="900" cap="all" spc="300" baseline="0">
                <a:solidFill>
                  <a:schemeClr val="tx1">
                    <a:lumMod val="85000"/>
                    <a:lumOff val="15000"/>
                  </a:schemeClr>
                </a:solidFill>
                <a:latin typeface="+mn-lt"/>
              </a:defRPr>
            </a:lvl1pPr>
          </a:lstStyle>
          <a:p>
            <a:r>
              <a:rPr lang="en-US">
                <a:latin typeface="+mn-lt"/>
              </a:rPr>
              <a:t>Rahoitusmarkkinaoikeus Luento 2</a:t>
            </a:r>
            <a:endParaRPr lang="en-US" dirty="0">
              <a:latin typeface="+mn-lt"/>
            </a:endParaRPr>
          </a:p>
        </p:txBody>
      </p:sp>
      <p:sp>
        <p:nvSpPr>
          <p:cNvPr id="6" name="Slide Number Placeholder 5">
            <a:extLst>
              <a:ext uri="{FF2B5EF4-FFF2-40B4-BE49-F238E27FC236}">
                <a16:creationId xmlns:a16="http://schemas.microsoft.com/office/drawing/2014/main" id="{39FF38BD-5F38-4F6E-B5DD-EB1AF06002E2}"/>
              </a:ext>
            </a:extLst>
          </p:cNvPr>
          <p:cNvSpPr>
            <a:spLocks noGrp="1"/>
          </p:cNvSpPr>
          <p:nvPr>
            <p:ph type="sldNum" sz="quarter" idx="4"/>
          </p:nvPr>
        </p:nvSpPr>
        <p:spPr>
          <a:xfrm>
            <a:off x="11560121" y="3138985"/>
            <a:ext cx="545911" cy="580029"/>
          </a:xfrm>
          <a:prstGeom prst="rect">
            <a:avLst/>
          </a:prstGeom>
        </p:spPr>
        <p:txBody>
          <a:bodyPr vert="horz" lIns="91440" tIns="45720" rIns="91440" bIns="45720" rtlCol="0" anchor="ctr"/>
          <a:lstStyle>
            <a:lvl1pPr algn="ctr">
              <a:defRPr sz="1600">
                <a:solidFill>
                  <a:schemeClr val="tx1">
                    <a:lumMod val="85000"/>
                    <a:lumOff val="15000"/>
                  </a:schemeClr>
                </a:solidFill>
                <a:latin typeface="+mn-lt"/>
              </a:defRPr>
            </a:lvl1pPr>
          </a:lstStyle>
          <a:p>
            <a:fld id="{9D4AEF59-F28E-467C-9EA3-92D1CFAD475A}" type="slidenum">
              <a:rPr lang="en-US" smtClean="0"/>
              <a:pPr/>
              <a:t>‹#›</a:t>
            </a:fld>
            <a:endParaRPr lang="en-US">
              <a:latin typeface="+mn-lt"/>
            </a:endParaRPr>
          </a:p>
        </p:txBody>
      </p:sp>
      <mc:AlternateContent xmlns:mc="http://schemas.openxmlformats.org/markup-compatibility/2006" xmlns:p14="http://schemas.microsoft.com/office/powerpoint/2010/main">
        <mc:Choice Requires="p14">
          <p:contentPart p14:bwMode="auto" r:id="rId15">
            <p14:nvContentPartPr>
              <p14:cNvPr id="18" name="Ink 17">
                <a:extLst>
                  <a:ext uri="{FF2B5EF4-FFF2-40B4-BE49-F238E27FC236}">
                    <a16:creationId xmlns:a16="http://schemas.microsoft.com/office/drawing/2014/main" id="{24D29CCB-7956-4E3E-8880-304085F04BF4}"/>
                  </a:ext>
                </a:extLst>
              </p14:cNvPr>
              <p14:cNvContentPartPr/>
              <p14:nvPr/>
            </p14:nvContentPartPr>
            <p14:xfrm>
              <a:off x="12490710" y="6342652"/>
              <a:ext cx="360" cy="360"/>
            </p14:xfrm>
          </p:contentPart>
        </mc:Choice>
        <mc:Fallback xmlns="">
          <p:pic>
            <p:nvPicPr>
              <p:cNvPr id="18" name="Ink 17">
                <a:extLst>
                  <a:ext uri="{FF2B5EF4-FFF2-40B4-BE49-F238E27FC236}">
                    <a16:creationId xmlns:a16="http://schemas.microsoft.com/office/drawing/2014/main" id="{24D29CCB-7956-4E3E-8880-304085F04BF4}"/>
                  </a:ext>
                </a:extLst>
              </p:cNvPr>
              <p:cNvPicPr/>
              <p:nvPr/>
            </p:nvPicPr>
            <p:blipFill>
              <a:blip r:embed="rId16"/>
              <a:stretch>
                <a:fillRect/>
              </a:stretch>
            </p:blipFill>
            <p:spPr>
              <a:xfrm>
                <a:off x="12481710" y="6333652"/>
                <a:ext cx="18000" cy="18000"/>
              </a:xfrm>
              <a:prstGeom prst="rect">
                <a:avLst/>
              </a:prstGeom>
            </p:spPr>
          </p:pic>
        </mc:Fallback>
      </mc:AlternateContent>
    </p:spTree>
    <p:extLst>
      <p:ext uri="{BB962C8B-B14F-4D97-AF65-F5344CB8AC3E}">
        <p14:creationId xmlns:p14="http://schemas.microsoft.com/office/powerpoint/2010/main" val="15068960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hdr="0" dt="0"/>
  <p:txStyles>
    <p:titleStyle>
      <a:lvl1pPr algn="l" defTabSz="914400" rtl="0" eaLnBrk="1" latinLnBrk="0" hangingPunct="1">
        <a:lnSpc>
          <a:spcPct val="110000"/>
        </a:lnSpc>
        <a:spcBef>
          <a:spcPct val="0"/>
        </a:spcBef>
        <a:buNone/>
        <a:defRPr sz="2800" kern="1200" cap="all" spc="600" baseline="0">
          <a:solidFill>
            <a:schemeClr val="tx1">
              <a:lumMod val="85000"/>
              <a:lumOff val="15000"/>
            </a:schemeClr>
          </a:solidFill>
          <a:latin typeface="+mj-lt"/>
          <a:ea typeface="Batang" panose="02030600000101010101" pitchFamily="18" charset="-127"/>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finsif.fi/mita-se-on/" TargetMode="Externa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8" Type="http://schemas.openxmlformats.org/officeDocument/2006/relationships/hyperlink" Target="http://eur-lex.europa.eu/legal-content/FI/TXT/?uri=CELEX:52018DC0097" TargetMode="External"/><Relationship Id="rId3" Type="http://schemas.openxmlformats.org/officeDocument/2006/relationships/hyperlink" Target="https://sustainabledevelopment.un.org/post2015/transformingourworld" TargetMode="External"/><Relationship Id="rId7" Type="http://schemas.openxmlformats.org/officeDocument/2006/relationships/hyperlink" Target="https://ec.europa.eu/commission/presscorner/detail/fi/IP_18_3729" TargetMode="External"/><Relationship Id="rId2" Type="http://schemas.openxmlformats.org/officeDocument/2006/relationships/hyperlink" Target="https://ec.europa.eu/clima/policies/international/negotiations/paris_en" TargetMode="External"/><Relationship Id="rId1" Type="http://schemas.openxmlformats.org/officeDocument/2006/relationships/slideLayout" Target="../slideLayouts/slideLayout47.xml"/><Relationship Id="rId6" Type="http://schemas.openxmlformats.org/officeDocument/2006/relationships/hyperlink" Target="http://ec.europa.eu/environment/circular-economy/index_en.htm" TargetMode="External"/><Relationship Id="rId5" Type="http://schemas.openxmlformats.org/officeDocument/2006/relationships/hyperlink" Target="https://europa.eu/european-union/topics/energy_fi" TargetMode="External"/><Relationship Id="rId4" Type="http://schemas.openxmlformats.org/officeDocument/2006/relationships/hyperlink" Target="https://ec.europa.eu/commission/presscorner/detail/fi/IP_14_54"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eu2019.fi/taustoitukset/kestava-rahoitus"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hyperlink" Target="https://ec.europa.eu/commission/presscorner/detail/en/MEMO_18_3730" TargetMode="Externa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hyperlink" Target="https://ec.europa.eu/commission/presscorner/detail/en/MEMO_18_3730" TargetMode="Externa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hyperlink" Target="https://ec.europa.eu/commission/presscorner/detail/en/MEMO_18_3730" TargetMode="Externa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hyperlink" Target="https://ec.europa.eu/commission/presscorner/detail/en/MEMO_18_3730" TargetMode="Externa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35.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hyperlink" Target="https://en.wikipedia.org/wiki/Principles_for_Responsible_Investment" TargetMode="External"/><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hyperlink" Target="https://ec.europa.eu/commission/presscorner/detail/fi/IP_18_3729" TargetMode="Externa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E839122-8B09-4D71-8BFE-F0E8119FF5E0}"/>
              </a:ext>
            </a:extLst>
          </p:cNvPr>
          <p:cNvSpPr>
            <a:spLocks noGrp="1"/>
          </p:cNvSpPr>
          <p:nvPr>
            <p:ph type="ctrTitle"/>
          </p:nvPr>
        </p:nvSpPr>
        <p:spPr>
          <a:xfrm>
            <a:off x="6746628" y="1783959"/>
            <a:ext cx="4645250" cy="2889114"/>
          </a:xfrm>
        </p:spPr>
        <p:txBody>
          <a:bodyPr anchor="b">
            <a:normAutofit fontScale="90000"/>
          </a:bodyPr>
          <a:lstStyle/>
          <a:p>
            <a:r>
              <a:rPr lang="fi-FI" dirty="0"/>
              <a:t>Rahoitus-markkinaoikeus </a:t>
            </a:r>
            <a:br>
              <a:rPr lang="fi-FI" dirty="0"/>
            </a:br>
            <a:r>
              <a:rPr lang="fi-FI"/>
              <a:t>Luento 2</a:t>
            </a:r>
            <a:endParaRPr lang="fi-FI" dirty="0"/>
          </a:p>
        </p:txBody>
      </p:sp>
      <p:sp>
        <p:nvSpPr>
          <p:cNvPr id="3" name="Alaotsikko 2">
            <a:extLst>
              <a:ext uri="{FF2B5EF4-FFF2-40B4-BE49-F238E27FC236}">
                <a16:creationId xmlns:a16="http://schemas.microsoft.com/office/drawing/2014/main" id="{7D127609-51C0-4DFC-BAB2-AEFC1FBEE5D5}"/>
              </a:ext>
            </a:extLst>
          </p:cNvPr>
          <p:cNvSpPr>
            <a:spLocks noGrp="1"/>
          </p:cNvSpPr>
          <p:nvPr>
            <p:ph type="subTitle" idx="1"/>
          </p:nvPr>
        </p:nvSpPr>
        <p:spPr>
          <a:xfrm>
            <a:off x="6746627" y="4750893"/>
            <a:ext cx="4645250" cy="1147863"/>
          </a:xfrm>
        </p:spPr>
        <p:txBody>
          <a:bodyPr anchor="t">
            <a:normAutofit/>
          </a:bodyPr>
          <a:lstStyle/>
          <a:p>
            <a:pPr algn="l"/>
            <a:r>
              <a:rPr lang="fi-FI" sz="3600" dirty="0"/>
              <a:t>Kestävä rahoitus (</a:t>
            </a:r>
            <a:r>
              <a:rPr lang="fi-FI" sz="3600" dirty="0" err="1"/>
              <a:t>sustainable</a:t>
            </a:r>
            <a:r>
              <a:rPr lang="fi-FI" sz="3600" dirty="0"/>
              <a:t> finance</a:t>
            </a:r>
            <a:r>
              <a:rPr lang="fi-FI" sz="2000" dirty="0"/>
              <a:t>)</a:t>
            </a:r>
          </a:p>
        </p:txBody>
      </p:sp>
      <p:sp>
        <p:nvSpPr>
          <p:cNvPr id="9" name="Freeform: Shape 8">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41D9E92F-E16D-4994-BA02-57C6982B134D}"/>
              </a:ext>
            </a:extLst>
          </p:cNvPr>
          <p:cNvPicPr>
            <a:picLocks noChangeAspect="1"/>
          </p:cNvPicPr>
          <p:nvPr/>
        </p:nvPicPr>
        <p:blipFill rotWithShape="1">
          <a:blip r:embed="rId2"/>
          <a:srcRect l="3737" r="8422"/>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4" name="Alatunnisteen paikkamerkki 3">
            <a:extLst>
              <a:ext uri="{FF2B5EF4-FFF2-40B4-BE49-F238E27FC236}">
                <a16:creationId xmlns:a16="http://schemas.microsoft.com/office/drawing/2014/main" id="{18B1D60A-2F36-4F08-BDFD-9F739227E662}"/>
              </a:ext>
            </a:extLst>
          </p:cNvPr>
          <p:cNvSpPr>
            <a:spLocks noGrp="1"/>
          </p:cNvSpPr>
          <p:nvPr>
            <p:ph type="ftr" sz="quarter" idx="11"/>
          </p:nvPr>
        </p:nvSpPr>
        <p:spPr/>
        <p:txBody>
          <a:bodyPr/>
          <a:lstStyle/>
          <a:p>
            <a:r>
              <a:rPr lang="fi-FI"/>
              <a:t>Rahoitusmarkkinaoikeus Luento 2</a:t>
            </a:r>
          </a:p>
        </p:txBody>
      </p:sp>
      <p:sp>
        <p:nvSpPr>
          <p:cNvPr id="6" name="Dian numeron paikkamerkki 5">
            <a:extLst>
              <a:ext uri="{FF2B5EF4-FFF2-40B4-BE49-F238E27FC236}">
                <a16:creationId xmlns:a16="http://schemas.microsoft.com/office/drawing/2014/main" id="{A751F913-28B9-4F42-9B76-2306B68E9D06}"/>
              </a:ext>
            </a:extLst>
          </p:cNvPr>
          <p:cNvSpPr>
            <a:spLocks noGrp="1"/>
          </p:cNvSpPr>
          <p:nvPr>
            <p:ph type="sldNum" sz="quarter" idx="12"/>
          </p:nvPr>
        </p:nvSpPr>
        <p:spPr>
          <a:xfrm>
            <a:off x="8648677" y="6220777"/>
            <a:ext cx="2743200" cy="365125"/>
          </a:xfrm>
        </p:spPr>
        <p:txBody>
          <a:bodyPr/>
          <a:lstStyle/>
          <a:p>
            <a:fld id="{C671F527-EF3E-4A96-9405-17F8F7A98057}" type="slidenum">
              <a:rPr lang="fi-FI" smtClean="0"/>
              <a:t>1</a:t>
            </a:fld>
            <a:endParaRPr lang="fi-FI"/>
          </a:p>
        </p:txBody>
      </p:sp>
    </p:spTree>
    <p:extLst>
      <p:ext uri="{BB962C8B-B14F-4D97-AF65-F5344CB8AC3E}">
        <p14:creationId xmlns:p14="http://schemas.microsoft.com/office/powerpoint/2010/main" val="199432704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4" name="Rectangle 23">
            <a:extLst>
              <a:ext uri="{FF2B5EF4-FFF2-40B4-BE49-F238E27FC236}">
                <a16:creationId xmlns:a16="http://schemas.microsoft.com/office/drawing/2014/main" id="{81775E6C-9FE7-4AE4-ABE7-2568D95DE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Univers Condensed Light"/>
              <a:ea typeface="+mn-ea"/>
              <a:cs typeface="+mn-cs"/>
            </a:endParaRPr>
          </a:p>
        </p:txBody>
      </p:sp>
      <p:sp>
        <p:nvSpPr>
          <p:cNvPr id="26" name="Rectangle 23">
            <a:extLst>
              <a:ext uri="{FF2B5EF4-FFF2-40B4-BE49-F238E27FC236}">
                <a16:creationId xmlns:a16="http://schemas.microsoft.com/office/drawing/2014/main" id="{8CECB99A-E2AB-482F-A307-487955310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31323" y="-5553"/>
            <a:ext cx="8860678" cy="6873308"/>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121508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215089 w 6125882"/>
              <a:gd name="connsiteY4" fmla="*/ 0 h 6857998"/>
              <a:gd name="connsiteX0" fmla="*/ 1222204 w 6132997"/>
              <a:gd name="connsiteY0" fmla="*/ 0 h 6881904"/>
              <a:gd name="connsiteX1" fmla="*/ 6132997 w 6132997"/>
              <a:gd name="connsiteY1" fmla="*/ 0 h 6881904"/>
              <a:gd name="connsiteX2" fmla="*/ 6132997 w 6132997"/>
              <a:gd name="connsiteY2" fmla="*/ 6857998 h 6881904"/>
              <a:gd name="connsiteX3" fmla="*/ 0 w 6132997"/>
              <a:gd name="connsiteY3" fmla="*/ 6881904 h 6881904"/>
              <a:gd name="connsiteX4" fmla="*/ 1222204 w 6132997"/>
              <a:gd name="connsiteY4" fmla="*/ 0 h 6881904"/>
              <a:gd name="connsiteX0" fmla="*/ 1348644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348644 w 6132997"/>
              <a:gd name="connsiteY4" fmla="*/ 0 h 6893857"/>
              <a:gd name="connsiteX0" fmla="*/ 1457021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457021 w 6132997"/>
              <a:gd name="connsiteY4" fmla="*/ 0 h 6893857"/>
              <a:gd name="connsiteX0" fmla="*/ 1229836 w 5905812"/>
              <a:gd name="connsiteY0" fmla="*/ 0 h 6888661"/>
              <a:gd name="connsiteX1" fmla="*/ 5905812 w 5905812"/>
              <a:gd name="connsiteY1" fmla="*/ 11953 h 6888661"/>
              <a:gd name="connsiteX2" fmla="*/ 5905812 w 5905812"/>
              <a:gd name="connsiteY2" fmla="*/ 6869951 h 6888661"/>
              <a:gd name="connsiteX3" fmla="*/ 0 w 5905812"/>
              <a:gd name="connsiteY3" fmla="*/ 6888661 h 6888661"/>
              <a:gd name="connsiteX4" fmla="*/ 1229836 w 5905812"/>
              <a:gd name="connsiteY4" fmla="*/ 0 h 6888661"/>
              <a:gd name="connsiteX0" fmla="*/ 1156550 w 5832526"/>
              <a:gd name="connsiteY0" fmla="*/ 0 h 6883466"/>
              <a:gd name="connsiteX1" fmla="*/ 5832526 w 5832526"/>
              <a:gd name="connsiteY1" fmla="*/ 11953 h 6883466"/>
              <a:gd name="connsiteX2" fmla="*/ 5832526 w 5832526"/>
              <a:gd name="connsiteY2" fmla="*/ 6869951 h 6883466"/>
              <a:gd name="connsiteX3" fmla="*/ 0 w 5832526"/>
              <a:gd name="connsiteY3" fmla="*/ 6883466 h 6883466"/>
              <a:gd name="connsiteX4" fmla="*/ 1156550 w 5832526"/>
              <a:gd name="connsiteY4" fmla="*/ 0 h 6883466"/>
              <a:gd name="connsiteX0" fmla="*/ 1104130 w 5780106"/>
              <a:gd name="connsiteY0" fmla="*/ 0 h 6873306"/>
              <a:gd name="connsiteX1" fmla="*/ 5780106 w 5780106"/>
              <a:gd name="connsiteY1" fmla="*/ 11953 h 6873306"/>
              <a:gd name="connsiteX2" fmla="*/ 5780106 w 5780106"/>
              <a:gd name="connsiteY2" fmla="*/ 6869951 h 6873306"/>
              <a:gd name="connsiteX3" fmla="*/ 0 w 5780106"/>
              <a:gd name="connsiteY3" fmla="*/ 6873306 h 6873306"/>
              <a:gd name="connsiteX4" fmla="*/ 1104130 w 5780106"/>
              <a:gd name="connsiteY4" fmla="*/ 0 h 6873306"/>
              <a:gd name="connsiteX0" fmla="*/ 1064815 w 5740791"/>
              <a:gd name="connsiteY0" fmla="*/ 0 h 6869951"/>
              <a:gd name="connsiteX1" fmla="*/ 5740791 w 5740791"/>
              <a:gd name="connsiteY1" fmla="*/ 11953 h 6869951"/>
              <a:gd name="connsiteX2" fmla="*/ 5740791 w 5740791"/>
              <a:gd name="connsiteY2" fmla="*/ 6869951 h 6869951"/>
              <a:gd name="connsiteX3" fmla="*/ 0 w 5740791"/>
              <a:gd name="connsiteY3" fmla="*/ 6863146 h 6869951"/>
              <a:gd name="connsiteX4" fmla="*/ 1064815 w 5740791"/>
              <a:gd name="connsiteY4" fmla="*/ 0 h 6869951"/>
              <a:gd name="connsiteX0" fmla="*/ 1038605 w 5714581"/>
              <a:gd name="connsiteY0" fmla="*/ 0 h 6873306"/>
              <a:gd name="connsiteX1" fmla="*/ 5714581 w 5714581"/>
              <a:gd name="connsiteY1" fmla="*/ 11953 h 6873306"/>
              <a:gd name="connsiteX2" fmla="*/ 5714581 w 5714581"/>
              <a:gd name="connsiteY2" fmla="*/ 6869951 h 6873306"/>
              <a:gd name="connsiteX3" fmla="*/ 0 w 5714581"/>
              <a:gd name="connsiteY3" fmla="*/ 6873306 h 6873306"/>
              <a:gd name="connsiteX4" fmla="*/ 1038605 w 5714581"/>
              <a:gd name="connsiteY4" fmla="*/ 0 h 6873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4581" h="6873306">
                <a:moveTo>
                  <a:pt x="1038605" y="0"/>
                </a:moveTo>
                <a:lnTo>
                  <a:pt x="5714581" y="11953"/>
                </a:lnTo>
                <a:lnTo>
                  <a:pt x="5714581" y="6869951"/>
                </a:lnTo>
                <a:lnTo>
                  <a:pt x="0" y="6873306"/>
                </a:lnTo>
                <a:lnTo>
                  <a:pt x="103860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Univers Condensed Light"/>
              <a:ea typeface="+mn-ea"/>
              <a:cs typeface="+mn-cs"/>
            </a:endParaRPr>
          </a:p>
        </p:txBody>
      </p:sp>
      <p:sp>
        <p:nvSpPr>
          <p:cNvPr id="2" name="Otsikko 1">
            <a:extLst>
              <a:ext uri="{FF2B5EF4-FFF2-40B4-BE49-F238E27FC236}">
                <a16:creationId xmlns:a16="http://schemas.microsoft.com/office/drawing/2014/main" id="{DD40124B-23EE-4580-A4A2-3C5825E1EB7F}"/>
              </a:ext>
            </a:extLst>
          </p:cNvPr>
          <p:cNvSpPr>
            <a:spLocks noGrp="1"/>
          </p:cNvSpPr>
          <p:nvPr>
            <p:ph type="ctrTitle"/>
          </p:nvPr>
        </p:nvSpPr>
        <p:spPr>
          <a:xfrm>
            <a:off x="680484" y="675167"/>
            <a:ext cx="3971261" cy="4064174"/>
          </a:xfrm>
        </p:spPr>
        <p:txBody>
          <a:bodyPr vert="horz" lIns="91440" tIns="45720" rIns="91440" bIns="45720" rtlCol="0" anchor="t">
            <a:normAutofit/>
          </a:bodyPr>
          <a:lstStyle/>
          <a:p>
            <a:pPr>
              <a:lnSpc>
                <a:spcPct val="90000"/>
              </a:lnSpc>
            </a:pPr>
            <a:r>
              <a:rPr lang="en-US" sz="3700">
                <a:solidFill>
                  <a:schemeClr val="tx2"/>
                </a:solidFill>
              </a:rPr>
              <a:t>Vastuullinen sijoittaminen</a:t>
            </a:r>
          </a:p>
        </p:txBody>
      </p:sp>
      <p:sp>
        <p:nvSpPr>
          <p:cNvPr id="3" name="Sisällön paikkamerkki 2">
            <a:extLst>
              <a:ext uri="{FF2B5EF4-FFF2-40B4-BE49-F238E27FC236}">
                <a16:creationId xmlns:a16="http://schemas.microsoft.com/office/drawing/2014/main" id="{F2C7B9B0-1228-405E-AC04-115220AB930C}"/>
              </a:ext>
            </a:extLst>
          </p:cNvPr>
          <p:cNvSpPr>
            <a:spLocks noGrp="1"/>
          </p:cNvSpPr>
          <p:nvPr>
            <p:ph sz="quarter" idx="14"/>
          </p:nvPr>
        </p:nvSpPr>
        <p:spPr>
          <a:xfrm>
            <a:off x="5493026" y="533400"/>
            <a:ext cx="5883964" cy="5771481"/>
          </a:xfrm>
        </p:spPr>
        <p:txBody>
          <a:bodyPr vert="horz" lIns="91440" tIns="45720" rIns="91440" bIns="45720" rtlCol="0" anchor="ctr">
            <a:normAutofit/>
          </a:bodyPr>
          <a:lstStyle/>
          <a:p>
            <a:pPr indent="-228600">
              <a:buFont typeface="Arial" panose="020B0604020202020204" pitchFamily="34" charset="0"/>
              <a:buChar char="•"/>
            </a:pPr>
            <a:r>
              <a:rPr lang="en-US" b="0" i="0" dirty="0" err="1">
                <a:effectLst/>
                <a:latin typeface="+mn-lt"/>
              </a:rPr>
              <a:t>Vastuullisella</a:t>
            </a:r>
            <a:r>
              <a:rPr lang="en-US" b="0" i="0" dirty="0">
                <a:effectLst/>
                <a:latin typeface="+mn-lt"/>
              </a:rPr>
              <a:t> </a:t>
            </a:r>
            <a:r>
              <a:rPr lang="en-US" b="0" i="0" dirty="0" err="1">
                <a:effectLst/>
                <a:latin typeface="+mn-lt"/>
              </a:rPr>
              <a:t>sijoittamisella</a:t>
            </a:r>
            <a:r>
              <a:rPr lang="en-US" b="0" i="0" dirty="0">
                <a:effectLst/>
                <a:latin typeface="+mn-lt"/>
              </a:rPr>
              <a:t> </a:t>
            </a:r>
            <a:r>
              <a:rPr lang="en-US" b="0" i="0" dirty="0" err="1">
                <a:effectLst/>
                <a:latin typeface="+mn-lt"/>
              </a:rPr>
              <a:t>tarkoitetaan</a:t>
            </a:r>
            <a:r>
              <a:rPr lang="en-US" b="0" i="0" dirty="0">
                <a:effectLst/>
                <a:latin typeface="+mn-lt"/>
              </a:rPr>
              <a:t> </a:t>
            </a:r>
            <a:r>
              <a:rPr lang="en-US" b="0" i="0" dirty="0" err="1">
                <a:effectLst/>
                <a:latin typeface="+mn-lt"/>
              </a:rPr>
              <a:t>ympäristöasioiden</a:t>
            </a:r>
            <a:r>
              <a:rPr lang="en-US" b="0" i="0" dirty="0">
                <a:effectLst/>
                <a:latin typeface="+mn-lt"/>
              </a:rPr>
              <a:t>, </a:t>
            </a:r>
            <a:r>
              <a:rPr lang="en-US" b="0" i="0" dirty="0" err="1">
                <a:effectLst/>
                <a:latin typeface="+mn-lt"/>
              </a:rPr>
              <a:t>sosiaaliseen</a:t>
            </a:r>
            <a:r>
              <a:rPr lang="en-US" b="0" i="0" dirty="0">
                <a:effectLst/>
                <a:latin typeface="+mn-lt"/>
              </a:rPr>
              <a:t> </a:t>
            </a:r>
            <a:r>
              <a:rPr lang="en-US" b="0" i="0" dirty="0" err="1">
                <a:effectLst/>
                <a:latin typeface="+mn-lt"/>
              </a:rPr>
              <a:t>vastuuseen</a:t>
            </a:r>
            <a:r>
              <a:rPr lang="en-US" b="0" i="0" dirty="0">
                <a:effectLst/>
                <a:latin typeface="+mn-lt"/>
              </a:rPr>
              <a:t> </a:t>
            </a:r>
            <a:r>
              <a:rPr lang="en-US" b="0" i="0" dirty="0" err="1">
                <a:effectLst/>
                <a:latin typeface="+mn-lt"/>
              </a:rPr>
              <a:t>liittyvien</a:t>
            </a:r>
            <a:r>
              <a:rPr lang="en-US" b="0" i="0" dirty="0">
                <a:effectLst/>
                <a:latin typeface="+mn-lt"/>
              </a:rPr>
              <a:t> </a:t>
            </a:r>
            <a:r>
              <a:rPr lang="en-US" b="0" i="0" dirty="0" err="1">
                <a:effectLst/>
                <a:latin typeface="+mn-lt"/>
              </a:rPr>
              <a:t>tekijöiden</a:t>
            </a:r>
            <a:r>
              <a:rPr lang="en-US" b="0" i="0" dirty="0">
                <a:effectLst/>
                <a:latin typeface="+mn-lt"/>
              </a:rPr>
              <a:t> </a:t>
            </a:r>
            <a:r>
              <a:rPr lang="en-US" b="0" i="0" dirty="0" err="1">
                <a:effectLst/>
                <a:latin typeface="+mn-lt"/>
              </a:rPr>
              <a:t>sekä</a:t>
            </a:r>
            <a:r>
              <a:rPr lang="en-US" b="0" i="0" dirty="0">
                <a:effectLst/>
                <a:latin typeface="+mn-lt"/>
              </a:rPr>
              <a:t> </a:t>
            </a:r>
            <a:r>
              <a:rPr lang="en-US" b="0" i="0" dirty="0" err="1">
                <a:effectLst/>
                <a:latin typeface="+mn-lt"/>
              </a:rPr>
              <a:t>hallintotapa-asioiden</a:t>
            </a:r>
            <a:r>
              <a:rPr lang="en-US" b="0" i="0" dirty="0">
                <a:effectLst/>
                <a:latin typeface="+mn-lt"/>
              </a:rPr>
              <a:t> </a:t>
            </a:r>
            <a:r>
              <a:rPr lang="en-US" b="0" i="0" dirty="0" err="1">
                <a:effectLst/>
                <a:latin typeface="+mn-lt"/>
              </a:rPr>
              <a:t>eli</a:t>
            </a:r>
            <a:r>
              <a:rPr lang="en-US" b="0" i="0" dirty="0">
                <a:effectLst/>
                <a:latin typeface="+mn-lt"/>
              </a:rPr>
              <a:t> ns. ESG-</a:t>
            </a:r>
            <a:r>
              <a:rPr lang="en-US" b="0" i="0" dirty="0" err="1">
                <a:effectLst/>
                <a:latin typeface="+mn-lt"/>
              </a:rPr>
              <a:t>asioiden</a:t>
            </a:r>
            <a:r>
              <a:rPr lang="en-US" b="0" i="0" dirty="0">
                <a:effectLst/>
                <a:latin typeface="+mn-lt"/>
              </a:rPr>
              <a:t> (Environment, Social and Governance) </a:t>
            </a:r>
            <a:r>
              <a:rPr lang="en-US" b="0" i="0" dirty="0" err="1">
                <a:effectLst/>
                <a:latin typeface="+mn-lt"/>
              </a:rPr>
              <a:t>huomioon</a:t>
            </a:r>
            <a:r>
              <a:rPr lang="en-US" b="0" i="0" dirty="0">
                <a:effectLst/>
                <a:latin typeface="+mn-lt"/>
              </a:rPr>
              <a:t> </a:t>
            </a:r>
            <a:r>
              <a:rPr lang="en-US" b="0" i="0" dirty="0" err="1">
                <a:effectLst/>
                <a:latin typeface="+mn-lt"/>
              </a:rPr>
              <a:t>ottamista</a:t>
            </a:r>
            <a:r>
              <a:rPr lang="en-US" b="0" i="0" dirty="0">
                <a:effectLst/>
                <a:latin typeface="+mn-lt"/>
              </a:rPr>
              <a:t> </a:t>
            </a:r>
            <a:r>
              <a:rPr lang="en-US" b="0" i="0" dirty="0" err="1">
                <a:effectLst/>
                <a:latin typeface="+mn-lt"/>
              </a:rPr>
              <a:t>sijoitustoiminnassa</a:t>
            </a:r>
            <a:r>
              <a:rPr lang="en-US" b="0" i="0" dirty="0">
                <a:effectLst/>
                <a:latin typeface="+mn-lt"/>
              </a:rPr>
              <a:t> </a:t>
            </a:r>
            <a:r>
              <a:rPr lang="en-US" b="0" i="0" dirty="0" err="1">
                <a:effectLst/>
                <a:latin typeface="+mn-lt"/>
              </a:rPr>
              <a:t>siten</a:t>
            </a:r>
            <a:r>
              <a:rPr lang="en-US" b="0" i="0" dirty="0">
                <a:effectLst/>
                <a:latin typeface="+mn-lt"/>
              </a:rPr>
              <a:t>, </a:t>
            </a:r>
            <a:r>
              <a:rPr lang="en-US" b="0" i="0" dirty="0" err="1">
                <a:effectLst/>
                <a:latin typeface="+mn-lt"/>
              </a:rPr>
              <a:t>että</a:t>
            </a:r>
            <a:r>
              <a:rPr lang="en-US" b="0" i="0" dirty="0">
                <a:effectLst/>
                <a:latin typeface="+mn-lt"/>
              </a:rPr>
              <a:t> </a:t>
            </a:r>
            <a:r>
              <a:rPr lang="en-US" b="0" i="0" dirty="0" err="1">
                <a:effectLst/>
                <a:latin typeface="+mn-lt"/>
              </a:rPr>
              <a:t>salkun</a:t>
            </a:r>
            <a:r>
              <a:rPr lang="en-US" b="0" i="0" dirty="0">
                <a:effectLst/>
                <a:latin typeface="+mn-lt"/>
              </a:rPr>
              <a:t> </a:t>
            </a:r>
            <a:r>
              <a:rPr lang="en-US" b="0" i="0" dirty="0" err="1">
                <a:effectLst/>
                <a:latin typeface="+mn-lt"/>
              </a:rPr>
              <a:t>tuotto</a:t>
            </a:r>
            <a:r>
              <a:rPr lang="en-US" b="0" i="0" dirty="0">
                <a:effectLst/>
                <a:latin typeface="+mn-lt"/>
              </a:rPr>
              <a:t>- ja </a:t>
            </a:r>
            <a:r>
              <a:rPr lang="en-US" b="0" i="0" dirty="0" err="1">
                <a:effectLst/>
                <a:latin typeface="+mn-lt"/>
              </a:rPr>
              <a:t>riskiprofiili</a:t>
            </a:r>
            <a:r>
              <a:rPr lang="en-US" b="0" i="0" dirty="0">
                <a:effectLst/>
                <a:latin typeface="+mn-lt"/>
              </a:rPr>
              <a:t> </a:t>
            </a:r>
            <a:r>
              <a:rPr lang="en-US" b="0" i="0" dirty="0" err="1">
                <a:effectLst/>
                <a:latin typeface="+mn-lt"/>
              </a:rPr>
              <a:t>paranevat</a:t>
            </a:r>
            <a:r>
              <a:rPr lang="en-US" b="0" i="0" dirty="0">
                <a:effectLst/>
                <a:latin typeface="+mn-lt"/>
              </a:rPr>
              <a:t>.</a:t>
            </a:r>
            <a:endParaRPr lang="en-US" dirty="0">
              <a:latin typeface="+mn-lt"/>
            </a:endParaRPr>
          </a:p>
        </p:txBody>
      </p:sp>
      <p:sp>
        <p:nvSpPr>
          <p:cNvPr id="4" name="Alatunnisteen paikkamerkki 3">
            <a:extLst>
              <a:ext uri="{FF2B5EF4-FFF2-40B4-BE49-F238E27FC236}">
                <a16:creationId xmlns:a16="http://schemas.microsoft.com/office/drawing/2014/main" id="{6B098AF6-BC16-4C46-ABE9-9D8935E6C0C6}"/>
              </a:ext>
            </a:extLst>
          </p:cNvPr>
          <p:cNvSpPr>
            <a:spLocks noGrp="1"/>
          </p:cNvSpPr>
          <p:nvPr>
            <p:ph type="ftr" sz="quarter" idx="16"/>
          </p:nvPr>
        </p:nvSpPr>
        <p:spPr>
          <a:xfrm>
            <a:off x="154429" y="6398878"/>
            <a:ext cx="4497315"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30" normalizeH="0" baseline="0" noProof="0">
                <a:ln>
                  <a:noFill/>
                </a:ln>
                <a:solidFill>
                  <a:srgbClr val="412624"/>
                </a:solidFill>
                <a:effectLst/>
                <a:uLnTx/>
                <a:uFillTx/>
                <a:latin typeface="Walbaum Display Light"/>
                <a:ea typeface="+mn-ea"/>
                <a:cs typeface="+mn-cs"/>
              </a:rPr>
              <a:t>Rahoitusmarkkinaoikeus Luento 2</a:t>
            </a:r>
          </a:p>
        </p:txBody>
      </p:sp>
      <p:cxnSp>
        <p:nvCxnSpPr>
          <p:cNvPr id="28" name="Straight Connector 27">
            <a:extLst>
              <a:ext uri="{FF2B5EF4-FFF2-40B4-BE49-F238E27FC236}">
                <a16:creationId xmlns:a16="http://schemas.microsoft.com/office/drawing/2014/main" id="{A3B4C179-2540-4304-9C9C-2AAAA53EFD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 y="4894729"/>
            <a:ext cx="4206239" cy="196787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A364443-B44B-44C9-B8C4-AED23CB621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91373" y="0"/>
            <a:ext cx="463526" cy="691388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5" name="Dian numeron paikkamerkki 4">
            <a:extLst>
              <a:ext uri="{FF2B5EF4-FFF2-40B4-BE49-F238E27FC236}">
                <a16:creationId xmlns:a16="http://schemas.microsoft.com/office/drawing/2014/main" id="{A65CF1E6-E9FF-43C2-BA25-459B95CD015B}"/>
              </a:ext>
            </a:extLst>
          </p:cNvPr>
          <p:cNvSpPr>
            <a:spLocks noGrp="1"/>
          </p:cNvSpPr>
          <p:nvPr>
            <p:ph type="sldNum" sz="quarter" idx="17"/>
          </p:nvPr>
        </p:nvSpPr>
        <p:spPr>
          <a:xfrm>
            <a:off x="11602477" y="6398878"/>
            <a:ext cx="470887"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C07628F-9402-FB47-93B5-FC3C3BFEEBE0}" type="slidenum">
              <a:rPr kumimoji="0" lang="en-US" sz="1100" b="0" i="0" u="none" strike="noStrike" kern="1200" cap="none" spc="0" normalizeH="0" baseline="0" noProof="0" smtClean="0">
                <a:ln>
                  <a:noFill/>
                </a:ln>
                <a:solidFill>
                  <a:srgbClr val="412624"/>
                </a:solidFill>
                <a:effectLst/>
                <a:uLnTx/>
                <a:uFillTx/>
                <a:latin typeface="Univers Condensed Ligh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10</a:t>
            </a:fld>
            <a:endParaRPr kumimoji="0" lang="en-US" sz="1100" b="0" i="0" u="none" strike="noStrike" kern="1200" cap="none" spc="0" normalizeH="0" baseline="0" noProof="0">
              <a:ln>
                <a:noFill/>
              </a:ln>
              <a:solidFill>
                <a:srgbClr val="412624"/>
              </a:solidFill>
              <a:effectLst/>
              <a:uLnTx/>
              <a:uFillTx/>
              <a:latin typeface="Univers Condensed Light"/>
              <a:ea typeface="+mn-ea"/>
              <a:cs typeface="+mn-cs"/>
            </a:endParaRPr>
          </a:p>
        </p:txBody>
      </p:sp>
    </p:spTree>
    <p:extLst>
      <p:ext uri="{BB962C8B-B14F-4D97-AF65-F5344CB8AC3E}">
        <p14:creationId xmlns:p14="http://schemas.microsoft.com/office/powerpoint/2010/main" val="3892357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C875627-5C5F-40F4-B4D7-3A76B44F288B}"/>
              </a:ext>
            </a:extLst>
          </p:cNvPr>
          <p:cNvSpPr>
            <a:spLocks noGrp="1"/>
          </p:cNvSpPr>
          <p:nvPr>
            <p:ph type="ctrTitle"/>
          </p:nvPr>
        </p:nvSpPr>
        <p:spPr/>
        <p:txBody>
          <a:bodyPr/>
          <a:lstStyle/>
          <a:p>
            <a:pPr algn="ctr"/>
            <a:r>
              <a:rPr lang="fi-FI" dirty="0"/>
              <a:t>Vastuullinen sijoittaminen: esimerkkejä </a:t>
            </a:r>
            <a:br>
              <a:rPr lang="fi-FI" dirty="0"/>
            </a:br>
            <a:r>
              <a:rPr lang="fi-FI" sz="2000" dirty="0">
                <a:hlinkClick r:id="rId2"/>
              </a:rPr>
              <a:t>Vastuullinen sijoittaminen – mitä se on? - </a:t>
            </a:r>
            <a:r>
              <a:rPr lang="fi-FI" sz="2000" dirty="0" err="1">
                <a:hlinkClick r:id="rId2"/>
              </a:rPr>
              <a:t>Finsif</a:t>
            </a:r>
            <a:endParaRPr lang="fi-FI" sz="2000" dirty="0"/>
          </a:p>
        </p:txBody>
      </p:sp>
      <p:sp>
        <p:nvSpPr>
          <p:cNvPr id="4" name="Alatunnisteen paikkamerkki 3">
            <a:extLst>
              <a:ext uri="{FF2B5EF4-FFF2-40B4-BE49-F238E27FC236}">
                <a16:creationId xmlns:a16="http://schemas.microsoft.com/office/drawing/2014/main" id="{AA18D0FF-0949-403F-849A-2E3C9E17117A}"/>
              </a:ext>
            </a:extLst>
          </p:cNvPr>
          <p:cNvSpPr>
            <a:spLocks noGrp="1"/>
          </p:cNvSpPr>
          <p:nvPr>
            <p:ph type="ftr"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30" normalizeH="0" baseline="0" noProof="0">
                <a:ln>
                  <a:noFill/>
                </a:ln>
                <a:solidFill>
                  <a:prstClr val="black">
                    <a:tint val="75000"/>
                  </a:prstClr>
                </a:solidFill>
                <a:effectLst/>
                <a:uLnTx/>
                <a:uFillTx/>
                <a:latin typeface="Walbaum Display Light"/>
                <a:ea typeface="+mn-ea"/>
                <a:cs typeface="+mn-cs"/>
              </a:rPr>
              <a:t>Rahoitusmarkkinaoikeus Luento 2</a:t>
            </a:r>
          </a:p>
        </p:txBody>
      </p:sp>
      <p:sp>
        <p:nvSpPr>
          <p:cNvPr id="5" name="Dian numeron paikkamerkki 4">
            <a:extLst>
              <a:ext uri="{FF2B5EF4-FFF2-40B4-BE49-F238E27FC236}">
                <a16:creationId xmlns:a16="http://schemas.microsoft.com/office/drawing/2014/main" id="{0FCEE3AF-AEC4-4350-A6E1-B4A24D44E388}"/>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07628F-9402-FB47-93B5-FC3C3BFEEBE0}" type="slidenum">
              <a:rPr kumimoji="0" lang="fi-FI" sz="1100" b="0" i="0" u="none" strike="noStrike" kern="1200" cap="none" spc="0" normalizeH="0" baseline="0" noProof="0" smtClean="0">
                <a:ln>
                  <a:noFill/>
                </a:ln>
                <a:solidFill>
                  <a:prstClr val="black">
                    <a:tint val="75000"/>
                  </a:prstClr>
                </a:solidFill>
                <a:effectLst/>
                <a:uLnTx/>
                <a:uFillTx/>
                <a:latin typeface="Univers Condensed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i-FI" sz="1100" b="0" i="0" u="none" strike="noStrike" kern="1200" cap="none" spc="0" normalizeH="0" baseline="0" noProof="0">
              <a:ln>
                <a:noFill/>
              </a:ln>
              <a:solidFill>
                <a:prstClr val="black">
                  <a:tint val="75000"/>
                </a:prstClr>
              </a:solidFill>
              <a:effectLst/>
              <a:uLnTx/>
              <a:uFillTx/>
              <a:latin typeface="Univers Condensed Light"/>
              <a:ea typeface="+mn-ea"/>
              <a:cs typeface="+mn-cs"/>
            </a:endParaRPr>
          </a:p>
        </p:txBody>
      </p:sp>
      <p:pic>
        <p:nvPicPr>
          <p:cNvPr id="1026" name="Picture 2">
            <a:extLst>
              <a:ext uri="{FF2B5EF4-FFF2-40B4-BE49-F238E27FC236}">
                <a16:creationId xmlns:a16="http://schemas.microsoft.com/office/drawing/2014/main" id="{AECF3148-4CA4-4E73-BC04-14AF80484879}"/>
              </a:ext>
            </a:extLst>
          </p:cNvPr>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946000" y="1685925"/>
            <a:ext cx="10330162" cy="3830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772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3"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Otsikko 1">
            <a:extLst>
              <a:ext uri="{FF2B5EF4-FFF2-40B4-BE49-F238E27FC236}">
                <a16:creationId xmlns:a16="http://schemas.microsoft.com/office/drawing/2014/main" id="{5199E35A-59CD-44D3-83DD-D44800FBC7EF}"/>
              </a:ext>
            </a:extLst>
          </p:cNvPr>
          <p:cNvSpPr>
            <a:spLocks noGrp="1"/>
          </p:cNvSpPr>
          <p:nvPr>
            <p:ph type="ctrTitle"/>
          </p:nvPr>
        </p:nvSpPr>
        <p:spPr>
          <a:xfrm>
            <a:off x="1098468" y="885651"/>
            <a:ext cx="3229803" cy="4624603"/>
          </a:xfrm>
        </p:spPr>
        <p:txBody>
          <a:bodyPr vert="horz" lIns="91440" tIns="45720" rIns="91440" bIns="45720" rtlCol="0" anchor="ctr">
            <a:normAutofit/>
          </a:bodyPr>
          <a:lstStyle/>
          <a:p>
            <a:pPr>
              <a:lnSpc>
                <a:spcPct val="90000"/>
              </a:lnSpc>
            </a:pPr>
            <a:r>
              <a:rPr lang="en-US" sz="4400" kern="1200" dirty="0" err="1">
                <a:solidFill>
                  <a:srgbClr val="FFFFFF"/>
                </a:solidFill>
                <a:latin typeface="+mj-lt"/>
                <a:ea typeface="+mj-ea"/>
                <a:cs typeface="+mj-cs"/>
              </a:rPr>
              <a:t>Ilmaston-muutoksen</a:t>
            </a:r>
            <a:r>
              <a:rPr lang="en-US" sz="4400" kern="1200" dirty="0">
                <a:solidFill>
                  <a:srgbClr val="FFFFFF"/>
                </a:solidFill>
                <a:latin typeface="+mj-lt"/>
                <a:ea typeface="+mj-ea"/>
                <a:cs typeface="+mj-cs"/>
              </a:rPr>
              <a:t> </a:t>
            </a:r>
            <a:r>
              <a:rPr lang="en-US" sz="4400" kern="1200" dirty="0" err="1">
                <a:solidFill>
                  <a:srgbClr val="FFFFFF"/>
                </a:solidFill>
                <a:latin typeface="+mj-lt"/>
                <a:ea typeface="+mj-ea"/>
                <a:cs typeface="+mj-cs"/>
              </a:rPr>
              <a:t>torjuntaa</a:t>
            </a:r>
            <a:r>
              <a:rPr lang="en-US" sz="4400" kern="1200" dirty="0">
                <a:solidFill>
                  <a:srgbClr val="FFFFFF"/>
                </a:solidFill>
                <a:latin typeface="+mj-lt"/>
                <a:ea typeface="+mj-ea"/>
                <a:cs typeface="+mj-cs"/>
              </a:rPr>
              <a:t> ja </a:t>
            </a:r>
            <a:r>
              <a:rPr lang="en-US" sz="4400" kern="1200" dirty="0" err="1">
                <a:solidFill>
                  <a:srgbClr val="FFFFFF"/>
                </a:solidFill>
                <a:latin typeface="+mj-lt"/>
                <a:ea typeface="+mj-ea"/>
                <a:cs typeface="+mj-cs"/>
              </a:rPr>
              <a:t>kestävää</a:t>
            </a:r>
            <a:r>
              <a:rPr lang="en-US" sz="4400" kern="1200" dirty="0">
                <a:solidFill>
                  <a:srgbClr val="FFFFFF"/>
                </a:solidFill>
                <a:latin typeface="+mj-lt"/>
                <a:ea typeface="+mj-ea"/>
                <a:cs typeface="+mj-cs"/>
              </a:rPr>
              <a:t> </a:t>
            </a:r>
            <a:r>
              <a:rPr lang="en-US" sz="4400" kern="1200" dirty="0" err="1">
                <a:solidFill>
                  <a:srgbClr val="FFFFFF"/>
                </a:solidFill>
                <a:latin typeface="+mj-lt"/>
                <a:ea typeface="+mj-ea"/>
                <a:cs typeface="+mj-cs"/>
              </a:rPr>
              <a:t>kehitystä</a:t>
            </a:r>
            <a:r>
              <a:rPr lang="en-US" sz="4400" kern="1200" dirty="0">
                <a:solidFill>
                  <a:srgbClr val="FFFFFF"/>
                </a:solidFill>
                <a:latin typeface="+mj-lt"/>
                <a:ea typeface="+mj-ea"/>
                <a:cs typeface="+mj-cs"/>
              </a:rPr>
              <a:t> </a:t>
            </a:r>
            <a:r>
              <a:rPr lang="en-US" sz="4400" kern="1200" dirty="0" err="1">
                <a:solidFill>
                  <a:srgbClr val="FFFFFF"/>
                </a:solidFill>
                <a:latin typeface="+mj-lt"/>
                <a:ea typeface="+mj-ea"/>
                <a:cs typeface="+mj-cs"/>
              </a:rPr>
              <a:t>koskevat</a:t>
            </a:r>
            <a:r>
              <a:rPr lang="en-US" sz="4400" kern="1200" dirty="0">
                <a:solidFill>
                  <a:srgbClr val="FFFFFF"/>
                </a:solidFill>
                <a:latin typeface="+mj-lt"/>
                <a:ea typeface="+mj-ea"/>
                <a:cs typeface="+mj-cs"/>
              </a:rPr>
              <a:t> </a:t>
            </a:r>
            <a:r>
              <a:rPr lang="en-US" sz="4400" kern="1200" dirty="0" err="1">
                <a:solidFill>
                  <a:srgbClr val="FFFFFF"/>
                </a:solidFill>
                <a:latin typeface="+mj-lt"/>
                <a:ea typeface="+mj-ea"/>
                <a:cs typeface="+mj-cs"/>
              </a:rPr>
              <a:t>toimet</a:t>
            </a:r>
            <a:endParaRPr lang="en-US" sz="4400" kern="1200" dirty="0">
              <a:solidFill>
                <a:srgbClr val="FFFFFF"/>
              </a:solidFill>
              <a:latin typeface="+mj-lt"/>
              <a:ea typeface="+mj-ea"/>
              <a:cs typeface="+mj-cs"/>
            </a:endParaRPr>
          </a:p>
        </p:txBody>
      </p:sp>
      <p:sp>
        <p:nvSpPr>
          <p:cNvPr id="3" name="Sisällön paikkamerkki 2">
            <a:extLst>
              <a:ext uri="{FF2B5EF4-FFF2-40B4-BE49-F238E27FC236}">
                <a16:creationId xmlns:a16="http://schemas.microsoft.com/office/drawing/2014/main" id="{658FB8BC-763E-4B28-A038-4EF74D2D6AF6}"/>
              </a:ext>
            </a:extLst>
          </p:cNvPr>
          <p:cNvSpPr>
            <a:spLocks noGrp="1"/>
          </p:cNvSpPr>
          <p:nvPr>
            <p:ph sz="quarter" idx="14"/>
          </p:nvPr>
        </p:nvSpPr>
        <p:spPr>
          <a:xfrm>
            <a:off x="4978708" y="885651"/>
            <a:ext cx="6525220" cy="4616849"/>
          </a:xfrm>
        </p:spPr>
        <p:txBody>
          <a:bodyPr vert="horz" lIns="91440" tIns="45720" rIns="91440" bIns="45720" rtlCol="0" anchor="ctr">
            <a:normAutofit/>
          </a:bodyPr>
          <a:lstStyle/>
          <a:p>
            <a:pPr indent="-228600">
              <a:buFont typeface="Arial" panose="020B0604020202020204" pitchFamily="34" charset="0"/>
              <a:buChar char="•"/>
            </a:pPr>
            <a:r>
              <a:rPr lang="en-US" sz="1100" b="0" i="0" dirty="0">
                <a:effectLst/>
                <a:latin typeface="+mn-lt"/>
              </a:rPr>
              <a:t>EU ja </a:t>
            </a:r>
            <a:r>
              <a:rPr lang="en-US" sz="1100" b="0" i="0" dirty="0" err="1">
                <a:effectLst/>
                <a:latin typeface="+mn-lt"/>
              </a:rPr>
              <a:t>hallitukset</a:t>
            </a:r>
            <a:r>
              <a:rPr lang="en-US" sz="1100" b="0" i="0" dirty="0">
                <a:effectLst/>
                <a:latin typeface="+mn-lt"/>
              </a:rPr>
              <a:t> </a:t>
            </a:r>
            <a:r>
              <a:rPr lang="en-US" sz="1100" b="0" i="0" dirty="0" err="1">
                <a:effectLst/>
                <a:latin typeface="+mn-lt"/>
              </a:rPr>
              <a:t>ympäri</a:t>
            </a:r>
            <a:r>
              <a:rPr lang="en-US" sz="1100" b="0" i="0" dirty="0">
                <a:effectLst/>
                <a:latin typeface="+mn-lt"/>
              </a:rPr>
              <a:t> </a:t>
            </a:r>
            <a:r>
              <a:rPr lang="en-US" sz="1100" b="0" i="0" dirty="0" err="1">
                <a:effectLst/>
                <a:latin typeface="+mn-lt"/>
              </a:rPr>
              <a:t>maailman</a:t>
            </a:r>
            <a:r>
              <a:rPr lang="en-US" sz="1100" b="0" i="0" dirty="0">
                <a:effectLst/>
                <a:latin typeface="+mn-lt"/>
              </a:rPr>
              <a:t> </a:t>
            </a:r>
            <a:r>
              <a:rPr lang="en-US" sz="1100" b="0" i="0" dirty="0" err="1">
                <a:effectLst/>
                <a:latin typeface="+mn-lt"/>
              </a:rPr>
              <a:t>sitoutuivat</a:t>
            </a:r>
            <a:r>
              <a:rPr lang="en-US" sz="1100" b="0" i="0" dirty="0">
                <a:effectLst/>
                <a:latin typeface="+mn-lt"/>
              </a:rPr>
              <a:t> </a:t>
            </a:r>
            <a:r>
              <a:rPr lang="en-US" sz="1100" b="0" i="0" dirty="0" err="1">
                <a:effectLst/>
                <a:latin typeface="+mn-lt"/>
              </a:rPr>
              <a:t>kestävämmän</a:t>
            </a:r>
            <a:r>
              <a:rPr lang="en-US" sz="1100" b="0" i="0" dirty="0">
                <a:effectLst/>
                <a:latin typeface="+mn-lt"/>
              </a:rPr>
              <a:t> </a:t>
            </a:r>
            <a:r>
              <a:rPr lang="en-US" sz="1100" b="0" i="0" dirty="0" err="1">
                <a:effectLst/>
                <a:latin typeface="+mn-lt"/>
              </a:rPr>
              <a:t>talouden</a:t>
            </a:r>
            <a:r>
              <a:rPr lang="en-US" sz="1100" b="0" i="0" dirty="0">
                <a:effectLst/>
                <a:latin typeface="+mn-lt"/>
              </a:rPr>
              <a:t> ja </a:t>
            </a:r>
            <a:r>
              <a:rPr lang="en-US" sz="1100" b="0" i="0" dirty="0" err="1">
                <a:effectLst/>
                <a:latin typeface="+mn-lt"/>
              </a:rPr>
              <a:t>yhteiskunnan</a:t>
            </a:r>
            <a:r>
              <a:rPr lang="en-US" sz="1100" b="0" i="0" dirty="0">
                <a:effectLst/>
                <a:latin typeface="+mn-lt"/>
              </a:rPr>
              <a:t> </a:t>
            </a:r>
            <a:r>
              <a:rPr lang="en-US" sz="1100" b="0" i="0" dirty="0" err="1">
                <a:effectLst/>
                <a:latin typeface="+mn-lt"/>
              </a:rPr>
              <a:t>tavoitteeseen</a:t>
            </a:r>
            <a:r>
              <a:rPr lang="en-US" sz="1100" b="0" i="0" dirty="0">
                <a:effectLst/>
                <a:latin typeface="+mn-lt"/>
              </a:rPr>
              <a:t>, </a:t>
            </a:r>
            <a:r>
              <a:rPr lang="en-US" sz="1100" b="0" i="0" dirty="0" err="1">
                <a:effectLst/>
                <a:latin typeface="+mn-lt"/>
              </a:rPr>
              <a:t>kun</a:t>
            </a:r>
            <a:r>
              <a:rPr lang="en-US" sz="1100" b="0" i="0" dirty="0">
                <a:effectLst/>
                <a:latin typeface="+mn-lt"/>
              </a:rPr>
              <a:t> ne </a:t>
            </a:r>
            <a:r>
              <a:rPr lang="en-US" sz="1100" b="0" i="0" dirty="0" err="1">
                <a:effectLst/>
                <a:latin typeface="+mn-lt"/>
              </a:rPr>
              <a:t>hyväksyivät</a:t>
            </a:r>
            <a:r>
              <a:rPr lang="en-US" sz="1100" b="0" i="0" dirty="0">
                <a:effectLst/>
                <a:latin typeface="+mn-lt"/>
              </a:rPr>
              <a:t> </a:t>
            </a:r>
            <a:r>
              <a:rPr lang="en-US" sz="1100" b="0" i="0" dirty="0" err="1">
                <a:effectLst/>
                <a:latin typeface="+mn-lt"/>
                <a:hlinkClick r:id="rId2"/>
              </a:rPr>
              <a:t>Pariisin</a:t>
            </a:r>
            <a:r>
              <a:rPr lang="en-US" sz="1100" b="0" i="0" dirty="0">
                <a:effectLst/>
                <a:latin typeface="+mn-lt"/>
                <a:hlinkClick r:id="rId2"/>
              </a:rPr>
              <a:t> </a:t>
            </a:r>
            <a:r>
              <a:rPr lang="en-US" sz="1100" b="0" i="0" dirty="0" err="1">
                <a:effectLst/>
                <a:latin typeface="+mn-lt"/>
                <a:hlinkClick r:id="rId2"/>
              </a:rPr>
              <a:t>ilmastosopimuksen</a:t>
            </a:r>
            <a:r>
              <a:rPr lang="en-US" sz="1100" b="0" i="0" dirty="0">
                <a:effectLst/>
                <a:latin typeface="+mn-lt"/>
              </a:rPr>
              <a:t> (2015) ja </a:t>
            </a:r>
            <a:r>
              <a:rPr lang="en-US" sz="1100" b="0" i="0" dirty="0" err="1">
                <a:effectLst/>
                <a:latin typeface="+mn-lt"/>
                <a:hlinkClick r:id="rId3"/>
              </a:rPr>
              <a:t>YK:n</a:t>
            </a:r>
            <a:r>
              <a:rPr lang="en-US" sz="1100" b="0" i="0" dirty="0">
                <a:effectLst/>
                <a:latin typeface="+mn-lt"/>
                <a:hlinkClick r:id="rId3"/>
              </a:rPr>
              <a:t> </a:t>
            </a:r>
            <a:r>
              <a:rPr lang="en-US" sz="1100" b="0" i="0" dirty="0" err="1">
                <a:effectLst/>
                <a:latin typeface="+mn-lt"/>
                <a:hlinkClick r:id="rId3"/>
              </a:rPr>
              <a:t>kestävän</a:t>
            </a:r>
            <a:r>
              <a:rPr lang="en-US" sz="1100" b="0" i="0" dirty="0">
                <a:effectLst/>
                <a:latin typeface="+mn-lt"/>
                <a:hlinkClick r:id="rId3"/>
              </a:rPr>
              <a:t> </a:t>
            </a:r>
            <a:r>
              <a:rPr lang="en-US" sz="1100" b="0" i="0" dirty="0" err="1">
                <a:effectLst/>
                <a:latin typeface="+mn-lt"/>
                <a:hlinkClick r:id="rId3"/>
              </a:rPr>
              <a:t>kehityksen</a:t>
            </a:r>
            <a:r>
              <a:rPr lang="en-US" sz="1100" b="0" i="0" dirty="0">
                <a:effectLst/>
                <a:latin typeface="+mn-lt"/>
                <a:hlinkClick r:id="rId3"/>
              </a:rPr>
              <a:t> Agenda 2030-toimintaohjelman</a:t>
            </a:r>
            <a:r>
              <a:rPr lang="en-US" sz="1100" b="0" i="0" dirty="0">
                <a:effectLst/>
                <a:latin typeface="+mn-lt"/>
              </a:rPr>
              <a:t> (2015). </a:t>
            </a:r>
          </a:p>
          <a:p>
            <a:pPr indent="-228600">
              <a:buFont typeface="Arial" panose="020B0604020202020204" pitchFamily="34" charset="0"/>
              <a:buChar char="•"/>
            </a:pPr>
            <a:r>
              <a:rPr lang="en-US" sz="1100" b="0" i="0" dirty="0" err="1">
                <a:effectLst/>
                <a:latin typeface="+mn-lt"/>
                <a:hlinkClick r:id="rId4"/>
              </a:rPr>
              <a:t>EU:n</a:t>
            </a:r>
            <a:r>
              <a:rPr lang="en-US" sz="1100" b="0" i="0" dirty="0">
                <a:effectLst/>
                <a:latin typeface="+mn-lt"/>
                <a:hlinkClick r:id="rId4"/>
              </a:rPr>
              <a:t> </a:t>
            </a:r>
            <a:r>
              <a:rPr lang="en-US" sz="1100" b="0" i="0" dirty="0" err="1">
                <a:effectLst/>
                <a:latin typeface="+mn-lt"/>
                <a:hlinkClick r:id="rId4"/>
              </a:rPr>
              <a:t>vuoden</a:t>
            </a:r>
            <a:r>
              <a:rPr lang="en-US" sz="1100" b="0" i="0" dirty="0">
                <a:effectLst/>
                <a:latin typeface="+mn-lt"/>
                <a:hlinkClick r:id="rId4"/>
              </a:rPr>
              <a:t> 2030 </a:t>
            </a:r>
            <a:r>
              <a:rPr lang="en-US" sz="1100" b="0" i="0" dirty="0" err="1">
                <a:effectLst/>
                <a:latin typeface="+mn-lt"/>
                <a:hlinkClick r:id="rId4"/>
              </a:rPr>
              <a:t>energia</a:t>
            </a:r>
            <a:r>
              <a:rPr lang="en-US" sz="1100" b="0" i="0" dirty="0">
                <a:effectLst/>
                <a:latin typeface="+mn-lt"/>
                <a:hlinkClick r:id="rId4"/>
              </a:rPr>
              <a:t>- ja </a:t>
            </a:r>
            <a:r>
              <a:rPr lang="en-US" sz="1100" b="0" i="0" dirty="0" err="1">
                <a:effectLst/>
                <a:latin typeface="+mn-lt"/>
                <a:hlinkClick r:id="rId4"/>
              </a:rPr>
              <a:t>ilmastopolitiikan</a:t>
            </a:r>
            <a:r>
              <a:rPr lang="en-US" sz="1100" b="0" i="0" dirty="0">
                <a:effectLst/>
                <a:latin typeface="+mn-lt"/>
                <a:hlinkClick r:id="rId4"/>
              </a:rPr>
              <a:t> </a:t>
            </a:r>
            <a:r>
              <a:rPr lang="en-US" sz="1100" b="0" i="0" dirty="0" err="1">
                <a:effectLst/>
                <a:latin typeface="+mn-lt"/>
                <a:hlinkClick r:id="rId4"/>
              </a:rPr>
              <a:t>puitteiden</a:t>
            </a:r>
            <a:r>
              <a:rPr lang="en-US" sz="1100" b="0" dirty="0">
                <a:latin typeface="+mn-lt"/>
                <a:hlinkClick r:id="rId4"/>
              </a:rPr>
              <a:t> </a:t>
            </a:r>
            <a:r>
              <a:rPr lang="en-US" sz="1100" b="0" dirty="0">
                <a:latin typeface="+mn-lt"/>
              </a:rPr>
              <a:t>(2014) , </a:t>
            </a:r>
            <a:r>
              <a:rPr lang="en-US" sz="1100" b="0" dirty="0" err="1">
                <a:latin typeface="+mn-lt"/>
              </a:rPr>
              <a:t>sekä</a:t>
            </a:r>
            <a:r>
              <a:rPr lang="en-US" sz="1100" b="0" dirty="0">
                <a:latin typeface="+mn-lt"/>
              </a:rPr>
              <a:t> </a:t>
            </a:r>
            <a:r>
              <a:rPr lang="en-US" sz="1100" b="0" i="0" dirty="0" err="1">
                <a:effectLst/>
                <a:latin typeface="+mn-lt"/>
                <a:hlinkClick r:id="rId5"/>
              </a:rPr>
              <a:t>energiaunionia</a:t>
            </a:r>
            <a:r>
              <a:rPr lang="en-US" sz="1100" b="0" i="0" dirty="0">
                <a:effectLst/>
                <a:latin typeface="+mn-lt"/>
              </a:rPr>
              <a:t> ja </a:t>
            </a:r>
            <a:r>
              <a:rPr lang="en-US" sz="1100" b="0" dirty="0" err="1">
                <a:latin typeface="+mn-lt"/>
                <a:hlinkClick r:id="rId6"/>
              </a:rPr>
              <a:t>kiertotaloutta</a:t>
            </a:r>
            <a:r>
              <a:rPr lang="en-US" sz="1100" b="0" dirty="0">
                <a:latin typeface="+mn-lt"/>
                <a:hlinkClick r:id="rId6"/>
              </a:rPr>
              <a:t> </a:t>
            </a:r>
            <a:r>
              <a:rPr lang="en-US" sz="1100" b="0" dirty="0" err="1">
                <a:latin typeface="+mn-lt"/>
                <a:hlinkClick r:id="rId6"/>
              </a:rPr>
              <a:t>koskeva</a:t>
            </a:r>
            <a:r>
              <a:rPr lang="en-US" sz="1100" b="0" dirty="0">
                <a:latin typeface="+mn-lt"/>
                <a:hlinkClick r:id="rId6"/>
              </a:rPr>
              <a:t> </a:t>
            </a:r>
            <a:r>
              <a:rPr lang="en-US" sz="1100" b="0" dirty="0" err="1">
                <a:latin typeface="+mn-lt"/>
                <a:hlinkClick r:id="rId6"/>
              </a:rPr>
              <a:t>toimintasuunnitelma</a:t>
            </a:r>
            <a:r>
              <a:rPr lang="en-US" sz="1100" b="0" i="0" dirty="0">
                <a:effectLst/>
                <a:latin typeface="+mn-lt"/>
              </a:rPr>
              <a:t> ja </a:t>
            </a:r>
            <a:r>
              <a:rPr lang="en-US" sz="1100" b="0" dirty="0" err="1">
                <a:latin typeface="+mn-lt"/>
              </a:rPr>
              <a:t>täytäntöönpantu</a:t>
            </a:r>
            <a:r>
              <a:rPr lang="en-US" sz="1100" b="0" dirty="0">
                <a:latin typeface="+mn-lt"/>
              </a:rPr>
              <a:t> </a:t>
            </a:r>
            <a:r>
              <a:rPr lang="en-US" sz="1100" b="0" dirty="0" err="1">
                <a:latin typeface="+mn-lt"/>
              </a:rPr>
              <a:t>kestävän</a:t>
            </a:r>
            <a:r>
              <a:rPr lang="en-US" sz="1100" b="0" dirty="0">
                <a:latin typeface="+mn-lt"/>
              </a:rPr>
              <a:t> </a:t>
            </a:r>
            <a:r>
              <a:rPr lang="en-US" sz="1100" b="0" dirty="0" err="1">
                <a:latin typeface="+mn-lt"/>
              </a:rPr>
              <a:t>kehityksen</a:t>
            </a:r>
            <a:r>
              <a:rPr lang="en-US" sz="1100" b="0" dirty="0">
                <a:latin typeface="+mn-lt"/>
              </a:rPr>
              <a:t> Agenda 2030 –</a:t>
            </a:r>
            <a:r>
              <a:rPr lang="en-US" sz="1100" b="0" dirty="0" err="1">
                <a:latin typeface="+mn-lt"/>
              </a:rPr>
              <a:t>toimintaohjelma</a:t>
            </a:r>
            <a:r>
              <a:rPr lang="en-US" sz="1100" b="0" dirty="0">
                <a:latin typeface="+mn-lt"/>
              </a:rPr>
              <a:t> </a:t>
            </a:r>
            <a:r>
              <a:rPr lang="en-US" sz="1100" b="0" i="0" dirty="0" err="1">
                <a:effectLst/>
                <a:latin typeface="+mn-lt"/>
              </a:rPr>
              <a:t>ovat</a:t>
            </a:r>
            <a:r>
              <a:rPr lang="en-US" sz="1100" b="0" i="0" dirty="0">
                <a:effectLst/>
                <a:latin typeface="+mn-lt"/>
              </a:rPr>
              <a:t> </a:t>
            </a:r>
            <a:r>
              <a:rPr lang="en-US" sz="1100" b="0" i="0" dirty="0" err="1">
                <a:effectLst/>
                <a:latin typeface="+mn-lt"/>
              </a:rPr>
              <a:t>keskeisessä</a:t>
            </a:r>
            <a:r>
              <a:rPr lang="en-US" sz="1100" b="0" i="0" dirty="0">
                <a:effectLst/>
                <a:latin typeface="+mn-lt"/>
              </a:rPr>
              <a:t> </a:t>
            </a:r>
            <a:r>
              <a:rPr lang="en-US" sz="1100" b="0" i="0" dirty="0" err="1">
                <a:effectLst/>
                <a:latin typeface="+mn-lt"/>
              </a:rPr>
              <a:t>asemassa</a:t>
            </a:r>
            <a:r>
              <a:rPr lang="en-US" sz="1100" b="0" i="0" dirty="0">
                <a:effectLst/>
                <a:latin typeface="+mn-lt"/>
              </a:rPr>
              <a:t> </a:t>
            </a:r>
            <a:r>
              <a:rPr lang="en-US" sz="1100" b="0" i="0" dirty="0" err="1">
                <a:effectLst/>
                <a:latin typeface="+mn-lt"/>
              </a:rPr>
              <a:t>myös</a:t>
            </a:r>
            <a:r>
              <a:rPr lang="en-US" sz="1100" b="0" i="0" dirty="0">
                <a:effectLst/>
                <a:latin typeface="+mn-lt"/>
              </a:rPr>
              <a:t> </a:t>
            </a:r>
            <a:r>
              <a:rPr lang="en-US" sz="1100" b="0" i="0" dirty="0" err="1">
                <a:effectLst/>
                <a:latin typeface="+mn-lt"/>
              </a:rPr>
              <a:t>EU:n</a:t>
            </a:r>
            <a:r>
              <a:rPr lang="en-US" sz="1100" b="0" i="0" dirty="0">
                <a:effectLst/>
                <a:latin typeface="+mn-lt"/>
              </a:rPr>
              <a:t> </a:t>
            </a:r>
            <a:r>
              <a:rPr lang="en-US" sz="1100" b="0" i="0" dirty="0" err="1">
                <a:effectLst/>
                <a:latin typeface="+mn-lt"/>
              </a:rPr>
              <a:t>pääomamarkkinaunionia</a:t>
            </a:r>
            <a:r>
              <a:rPr lang="en-US" sz="1100" b="0" i="0" dirty="0">
                <a:effectLst/>
                <a:latin typeface="+mn-lt"/>
              </a:rPr>
              <a:t> </a:t>
            </a:r>
            <a:r>
              <a:rPr lang="en-US" sz="1100" b="0" i="0" dirty="0" err="1">
                <a:effectLst/>
                <a:latin typeface="+mn-lt"/>
              </a:rPr>
              <a:t>koskevassa</a:t>
            </a:r>
            <a:r>
              <a:rPr lang="en-US" sz="1100" b="0" i="0" dirty="0">
                <a:effectLst/>
                <a:latin typeface="+mn-lt"/>
              </a:rPr>
              <a:t> </a:t>
            </a:r>
            <a:r>
              <a:rPr lang="en-US" sz="1100" b="0" i="0" dirty="0" err="1">
                <a:effectLst/>
                <a:latin typeface="+mn-lt"/>
              </a:rPr>
              <a:t>hankkeessa</a:t>
            </a:r>
            <a:r>
              <a:rPr lang="en-US" sz="1100" b="0" i="0" dirty="0">
                <a:effectLst/>
                <a:latin typeface="+mn-lt"/>
              </a:rPr>
              <a:t>.</a:t>
            </a:r>
          </a:p>
          <a:p>
            <a:pPr indent="-228600">
              <a:buFont typeface="Arial" panose="020B0604020202020204" pitchFamily="34" charset="0"/>
              <a:buChar char="•"/>
            </a:pPr>
            <a:r>
              <a:rPr lang="en-US" sz="1100" b="0" i="0" dirty="0" err="1">
                <a:effectLst/>
                <a:latin typeface="+mn-lt"/>
              </a:rPr>
              <a:t>Nykyinen</a:t>
            </a:r>
            <a:r>
              <a:rPr lang="en-US" sz="1100" b="0" i="0" dirty="0">
                <a:effectLst/>
                <a:latin typeface="+mn-lt"/>
              </a:rPr>
              <a:t> </a:t>
            </a:r>
            <a:r>
              <a:rPr lang="en-US" sz="1100" b="0" i="0" dirty="0" err="1">
                <a:effectLst/>
                <a:latin typeface="+mn-lt"/>
              </a:rPr>
              <a:t>investointitaso</a:t>
            </a:r>
            <a:r>
              <a:rPr lang="en-US" sz="1100" b="0" i="0" dirty="0">
                <a:effectLst/>
                <a:latin typeface="+mn-lt"/>
              </a:rPr>
              <a:t> </a:t>
            </a:r>
            <a:r>
              <a:rPr lang="en-US" sz="1100" b="0" i="0" dirty="0" err="1">
                <a:effectLst/>
                <a:latin typeface="+mn-lt"/>
              </a:rPr>
              <a:t>ei</a:t>
            </a:r>
            <a:r>
              <a:rPr lang="en-US" sz="1100" b="0" i="0" dirty="0">
                <a:effectLst/>
                <a:latin typeface="+mn-lt"/>
              </a:rPr>
              <a:t> </a:t>
            </a:r>
            <a:r>
              <a:rPr lang="en-US" sz="1100" b="0" i="0" dirty="0" err="1">
                <a:effectLst/>
                <a:latin typeface="+mn-lt"/>
              </a:rPr>
              <a:t>riitä</a:t>
            </a:r>
            <a:r>
              <a:rPr lang="en-US" sz="1100" b="0" i="0" dirty="0">
                <a:effectLst/>
                <a:latin typeface="+mn-lt"/>
              </a:rPr>
              <a:t> </a:t>
            </a:r>
            <a:r>
              <a:rPr lang="en-US" sz="1100" b="0" i="0" dirty="0" err="1">
                <a:effectLst/>
                <a:latin typeface="+mn-lt"/>
              </a:rPr>
              <a:t>tukemaan</a:t>
            </a:r>
            <a:r>
              <a:rPr lang="en-US" sz="1100" b="0" i="0" dirty="0">
                <a:effectLst/>
                <a:latin typeface="+mn-lt"/>
              </a:rPr>
              <a:t> </a:t>
            </a:r>
            <a:r>
              <a:rPr lang="en-US" sz="1100" b="0" i="0" dirty="0" err="1">
                <a:effectLst/>
                <a:latin typeface="+mn-lt"/>
              </a:rPr>
              <a:t>ympäristön</a:t>
            </a:r>
            <a:r>
              <a:rPr lang="en-US" sz="1100" b="0" i="0" dirty="0">
                <a:effectLst/>
                <a:latin typeface="+mn-lt"/>
              </a:rPr>
              <a:t> </a:t>
            </a:r>
            <a:r>
              <a:rPr lang="en-US" sz="1100" b="0" i="0" dirty="0" err="1">
                <a:effectLst/>
                <a:latin typeface="+mn-lt"/>
              </a:rPr>
              <a:t>kannalta</a:t>
            </a:r>
            <a:r>
              <a:rPr lang="en-US" sz="1100" b="0" i="0" dirty="0">
                <a:effectLst/>
                <a:latin typeface="+mn-lt"/>
              </a:rPr>
              <a:t> </a:t>
            </a:r>
            <a:r>
              <a:rPr lang="en-US" sz="1100" b="0" i="0" dirty="0" err="1">
                <a:effectLst/>
                <a:latin typeface="+mn-lt"/>
              </a:rPr>
              <a:t>kestävää</a:t>
            </a:r>
            <a:r>
              <a:rPr lang="en-US" sz="1100" b="0" i="0" dirty="0">
                <a:effectLst/>
                <a:latin typeface="+mn-lt"/>
              </a:rPr>
              <a:t> </a:t>
            </a:r>
            <a:r>
              <a:rPr lang="en-US" sz="1100" b="0" i="0" dirty="0" err="1">
                <a:effectLst/>
                <a:latin typeface="+mn-lt"/>
              </a:rPr>
              <a:t>talousjärjestelmää</a:t>
            </a:r>
            <a:r>
              <a:rPr lang="en-US" sz="1100" b="0" i="0" dirty="0">
                <a:effectLst/>
                <a:latin typeface="+mn-lt"/>
              </a:rPr>
              <a:t>, </a:t>
            </a:r>
            <a:r>
              <a:rPr lang="en-US" sz="1100" b="0" i="0" dirty="0" err="1">
                <a:effectLst/>
                <a:latin typeface="+mn-lt"/>
              </a:rPr>
              <a:t>jolla</a:t>
            </a:r>
            <a:r>
              <a:rPr lang="en-US" sz="1100" b="0" i="0" dirty="0">
                <a:effectLst/>
                <a:latin typeface="+mn-lt"/>
              </a:rPr>
              <a:t> </a:t>
            </a:r>
            <a:r>
              <a:rPr lang="en-US" sz="1100" b="0" i="0" dirty="0" err="1">
                <a:effectLst/>
                <a:latin typeface="+mn-lt"/>
              </a:rPr>
              <a:t>voidaan</a:t>
            </a:r>
            <a:r>
              <a:rPr lang="en-US" sz="1100" b="0" i="0" dirty="0">
                <a:effectLst/>
                <a:latin typeface="+mn-lt"/>
              </a:rPr>
              <a:t> </a:t>
            </a:r>
            <a:r>
              <a:rPr lang="en-US" sz="1100" b="0" i="0" dirty="0" err="1">
                <a:effectLst/>
                <a:latin typeface="+mn-lt"/>
              </a:rPr>
              <a:t>torjua</a:t>
            </a:r>
            <a:r>
              <a:rPr lang="en-US" sz="1100" b="0" i="0" dirty="0">
                <a:effectLst/>
                <a:latin typeface="+mn-lt"/>
              </a:rPr>
              <a:t> </a:t>
            </a:r>
            <a:r>
              <a:rPr lang="en-US" sz="1100" b="0" i="0" dirty="0" err="1">
                <a:effectLst/>
                <a:latin typeface="+mn-lt"/>
              </a:rPr>
              <a:t>ilmastonmuutosta</a:t>
            </a:r>
            <a:r>
              <a:rPr lang="en-US" sz="1100" b="0" i="0" dirty="0">
                <a:effectLst/>
                <a:latin typeface="+mn-lt"/>
              </a:rPr>
              <a:t> ja </a:t>
            </a:r>
            <a:r>
              <a:rPr lang="en-US" sz="1100" b="0" i="0" dirty="0" err="1">
                <a:effectLst/>
                <a:latin typeface="+mn-lt"/>
              </a:rPr>
              <a:t>luonnonvarojen</a:t>
            </a:r>
            <a:r>
              <a:rPr lang="en-US" sz="1100" b="0" i="0" dirty="0">
                <a:effectLst/>
                <a:latin typeface="+mn-lt"/>
              </a:rPr>
              <a:t> </a:t>
            </a:r>
            <a:r>
              <a:rPr lang="en-US" sz="1100" b="0" i="0" dirty="0" err="1">
                <a:effectLst/>
                <a:latin typeface="+mn-lt"/>
              </a:rPr>
              <a:t>ehtymistä</a:t>
            </a:r>
            <a:r>
              <a:rPr lang="en-US" sz="1100" b="0" i="0" dirty="0">
                <a:effectLst/>
                <a:latin typeface="+mn-lt"/>
              </a:rPr>
              <a:t>. On </a:t>
            </a:r>
            <a:r>
              <a:rPr lang="en-US" sz="1100" b="0" i="0" dirty="0" err="1">
                <a:effectLst/>
                <a:latin typeface="+mn-lt"/>
              </a:rPr>
              <a:t>lisättävä</a:t>
            </a:r>
            <a:r>
              <a:rPr lang="en-US" sz="1100" b="0" i="0" dirty="0">
                <a:effectLst/>
                <a:latin typeface="+mn-lt"/>
              </a:rPr>
              <a:t> </a:t>
            </a:r>
            <a:r>
              <a:rPr lang="en-US" sz="1100" b="0" i="0" dirty="0" err="1">
                <a:effectLst/>
                <a:latin typeface="+mn-lt"/>
              </a:rPr>
              <a:t>yksityisten</a:t>
            </a:r>
            <a:r>
              <a:rPr lang="en-US" sz="1100" b="0" i="0" dirty="0">
                <a:effectLst/>
                <a:latin typeface="+mn-lt"/>
              </a:rPr>
              <a:t> </a:t>
            </a:r>
            <a:r>
              <a:rPr lang="en-US" sz="1100" b="0" i="0" dirty="0" err="1">
                <a:effectLst/>
                <a:latin typeface="+mn-lt"/>
              </a:rPr>
              <a:t>pääomavirtojen</a:t>
            </a:r>
            <a:r>
              <a:rPr lang="en-US" sz="1100" b="0" i="0" dirty="0">
                <a:effectLst/>
                <a:latin typeface="+mn-lt"/>
              </a:rPr>
              <a:t> </a:t>
            </a:r>
            <a:r>
              <a:rPr lang="en-US" sz="1100" b="0" i="0" dirty="0" err="1">
                <a:effectLst/>
                <a:latin typeface="+mn-lt"/>
              </a:rPr>
              <a:t>suuntaamista</a:t>
            </a:r>
            <a:r>
              <a:rPr lang="en-US" sz="1100" b="0" i="0" dirty="0">
                <a:effectLst/>
                <a:latin typeface="+mn-lt"/>
              </a:rPr>
              <a:t> </a:t>
            </a:r>
            <a:r>
              <a:rPr lang="en-US" sz="1100" b="0" i="0" dirty="0" err="1">
                <a:effectLst/>
                <a:latin typeface="+mn-lt"/>
              </a:rPr>
              <a:t>kestäviin</a:t>
            </a:r>
            <a:r>
              <a:rPr lang="en-US" sz="1100" b="0" i="0" dirty="0">
                <a:effectLst/>
                <a:latin typeface="+mn-lt"/>
              </a:rPr>
              <a:t> </a:t>
            </a:r>
            <a:r>
              <a:rPr lang="en-US" sz="1100" b="0" i="0" dirty="0" err="1">
                <a:effectLst/>
                <a:latin typeface="+mn-lt"/>
              </a:rPr>
              <a:t>investointeihin</a:t>
            </a:r>
            <a:r>
              <a:rPr lang="en-US" sz="1100" b="0" i="0" dirty="0">
                <a:effectLst/>
                <a:latin typeface="+mn-lt"/>
              </a:rPr>
              <a:t>, </a:t>
            </a:r>
            <a:r>
              <a:rPr lang="en-US" sz="1100" b="0" i="0" dirty="0" err="1">
                <a:effectLst/>
                <a:latin typeface="+mn-lt"/>
              </a:rPr>
              <a:t>jotta</a:t>
            </a:r>
            <a:r>
              <a:rPr lang="en-US" sz="1100" b="0" i="0" dirty="0">
                <a:effectLst/>
                <a:latin typeface="+mn-lt"/>
              </a:rPr>
              <a:t> </a:t>
            </a:r>
            <a:r>
              <a:rPr lang="en-US" sz="1100" b="0" i="0" dirty="0" err="1">
                <a:effectLst/>
                <a:latin typeface="+mn-lt"/>
              </a:rPr>
              <a:t>voidaan</a:t>
            </a:r>
            <a:r>
              <a:rPr lang="en-US" sz="1100" b="0" i="0" dirty="0">
                <a:effectLst/>
                <a:latin typeface="+mn-lt"/>
              </a:rPr>
              <a:t> </a:t>
            </a:r>
            <a:r>
              <a:rPr lang="en-US" sz="1100" b="0" i="0" dirty="0" err="1">
                <a:effectLst/>
                <a:latin typeface="+mn-lt"/>
              </a:rPr>
              <a:t>kuroa</a:t>
            </a:r>
            <a:r>
              <a:rPr lang="en-US" sz="1100" b="0" i="0" dirty="0">
                <a:effectLst/>
                <a:latin typeface="+mn-lt"/>
              </a:rPr>
              <a:t> </a:t>
            </a:r>
            <a:r>
              <a:rPr lang="en-US" sz="1100" b="0" i="0" dirty="0" err="1">
                <a:effectLst/>
                <a:latin typeface="+mn-lt"/>
              </a:rPr>
              <a:t>umpeen</a:t>
            </a:r>
            <a:r>
              <a:rPr lang="en-US" sz="1100" b="0" i="0" dirty="0">
                <a:effectLst/>
                <a:latin typeface="+mn-lt"/>
              </a:rPr>
              <a:t> 180 </a:t>
            </a:r>
            <a:r>
              <a:rPr lang="en-US" sz="1100" b="0" i="0" dirty="0" err="1">
                <a:effectLst/>
                <a:latin typeface="+mn-lt"/>
              </a:rPr>
              <a:t>miljardin</a:t>
            </a:r>
            <a:r>
              <a:rPr lang="en-US" sz="1100" b="0" i="0" dirty="0">
                <a:effectLst/>
                <a:latin typeface="+mn-lt"/>
              </a:rPr>
              <a:t> </a:t>
            </a:r>
            <a:r>
              <a:rPr lang="en-US" sz="1100" b="0" i="0" dirty="0" err="1">
                <a:effectLst/>
                <a:latin typeface="+mn-lt"/>
              </a:rPr>
              <a:t>euron</a:t>
            </a:r>
            <a:r>
              <a:rPr lang="en-US" sz="1100" b="0" i="0" dirty="0">
                <a:effectLst/>
                <a:latin typeface="+mn-lt"/>
              </a:rPr>
              <a:t> </a:t>
            </a:r>
            <a:r>
              <a:rPr lang="en-US" sz="1100" b="0" i="0" dirty="0" err="1">
                <a:effectLst/>
                <a:latin typeface="+mn-lt"/>
              </a:rPr>
              <a:t>lisäinvestointivaje</a:t>
            </a:r>
            <a:r>
              <a:rPr lang="en-US" sz="1100" b="0" i="0" dirty="0">
                <a:effectLst/>
                <a:latin typeface="+mn-lt"/>
              </a:rPr>
              <a:t> ja </a:t>
            </a:r>
            <a:r>
              <a:rPr lang="en-US" sz="1100" b="0" i="0" dirty="0" err="1">
                <a:effectLst/>
                <a:latin typeface="+mn-lt"/>
              </a:rPr>
              <a:t>saavuttaa</a:t>
            </a:r>
            <a:r>
              <a:rPr lang="en-US" sz="1100" b="0" i="0" dirty="0">
                <a:effectLst/>
                <a:latin typeface="+mn-lt"/>
              </a:rPr>
              <a:t> </a:t>
            </a:r>
            <a:r>
              <a:rPr lang="en-US" sz="1100" b="0" i="0" dirty="0" err="1">
                <a:effectLst/>
                <a:latin typeface="+mn-lt"/>
                <a:hlinkClick r:id="rId2"/>
              </a:rPr>
              <a:t>Pariisin</a:t>
            </a:r>
            <a:r>
              <a:rPr lang="en-US" sz="1100" b="0" i="0" dirty="0">
                <a:effectLst/>
                <a:latin typeface="+mn-lt"/>
                <a:hlinkClick r:id="rId2"/>
              </a:rPr>
              <a:t> </a:t>
            </a:r>
            <a:r>
              <a:rPr lang="en-US" sz="1100" b="0" i="0" dirty="0" err="1">
                <a:effectLst/>
                <a:latin typeface="+mn-lt"/>
                <a:hlinkClick r:id="rId2"/>
              </a:rPr>
              <a:t>sopimuksessa</a:t>
            </a:r>
            <a:r>
              <a:rPr lang="en-US" sz="1100" b="0" i="0" dirty="0">
                <a:effectLst/>
                <a:latin typeface="+mn-lt"/>
              </a:rPr>
              <a:t> </a:t>
            </a:r>
            <a:r>
              <a:rPr lang="en-US" sz="1100" b="0" i="0" dirty="0" err="1">
                <a:effectLst/>
                <a:latin typeface="+mn-lt"/>
              </a:rPr>
              <a:t>vahvistetut</a:t>
            </a:r>
            <a:r>
              <a:rPr lang="en-US" sz="1100" b="0" i="0" dirty="0">
                <a:effectLst/>
                <a:latin typeface="+mn-lt"/>
              </a:rPr>
              <a:t> </a:t>
            </a:r>
            <a:r>
              <a:rPr lang="en-US" sz="1100" b="0" i="0" dirty="0" err="1">
                <a:effectLst/>
                <a:latin typeface="+mn-lt"/>
              </a:rPr>
              <a:t>EU:n</a:t>
            </a:r>
            <a:r>
              <a:rPr lang="en-US" sz="1100" b="0" i="0" dirty="0">
                <a:effectLst/>
                <a:latin typeface="+mn-lt"/>
              </a:rPr>
              <a:t> </a:t>
            </a:r>
            <a:r>
              <a:rPr lang="en-US" sz="1100" b="0" i="0" dirty="0" err="1">
                <a:effectLst/>
                <a:latin typeface="+mn-lt"/>
              </a:rPr>
              <a:t>tavoitteet</a:t>
            </a:r>
            <a:r>
              <a:rPr lang="en-US" sz="1100" b="0" i="0" dirty="0">
                <a:effectLst/>
                <a:latin typeface="+mn-lt"/>
              </a:rPr>
              <a:t> </a:t>
            </a:r>
            <a:r>
              <a:rPr lang="en-US" sz="1100" b="0" i="0" dirty="0" err="1">
                <a:effectLst/>
                <a:latin typeface="+mn-lt"/>
              </a:rPr>
              <a:t>vuodelle</a:t>
            </a:r>
            <a:r>
              <a:rPr lang="en-US" sz="1100" b="0" i="0" dirty="0">
                <a:effectLst/>
                <a:latin typeface="+mn-lt"/>
              </a:rPr>
              <a:t> 2030, </a:t>
            </a:r>
            <a:r>
              <a:rPr lang="en-US" sz="1100" b="0" i="0" dirty="0" err="1">
                <a:effectLst/>
                <a:latin typeface="+mn-lt"/>
              </a:rPr>
              <a:t>muun</a:t>
            </a:r>
            <a:r>
              <a:rPr lang="en-US" sz="1100" b="0" i="0" dirty="0">
                <a:effectLst/>
                <a:latin typeface="+mn-lt"/>
              </a:rPr>
              <a:t> </a:t>
            </a:r>
            <a:r>
              <a:rPr lang="en-US" sz="1100" b="0" i="0" dirty="0" err="1">
                <a:effectLst/>
                <a:latin typeface="+mn-lt"/>
              </a:rPr>
              <a:t>muassa</a:t>
            </a:r>
            <a:r>
              <a:rPr kumimoji="0" lang="en-US" sz="1100" b="0" i="0" u="none" strike="noStrike" cap="none" spc="0" normalizeH="0" baseline="0" noProof="0" dirty="0">
                <a:ln>
                  <a:noFill/>
                </a:ln>
                <a:effectLst/>
                <a:uLnTx/>
                <a:uFillTx/>
                <a:latin typeface="+mn-lt"/>
              </a:rPr>
              <a:t>. </a:t>
            </a:r>
            <a:r>
              <a:rPr kumimoji="0" lang="en-US" sz="1100" b="0" i="0" u="none" strike="noStrike" cap="none" spc="0" normalizeH="0" baseline="0" noProof="0" dirty="0" err="1">
                <a:ln>
                  <a:noFill/>
                </a:ln>
                <a:effectLst/>
                <a:uLnTx/>
                <a:uFillTx/>
                <a:latin typeface="+mn-lt"/>
              </a:rPr>
              <a:t>kasvihuonekaasupäästöjen</a:t>
            </a:r>
            <a:r>
              <a:rPr kumimoji="0" lang="en-US" sz="1100" b="0" i="0" u="none" strike="noStrike" cap="none" spc="0" normalizeH="0" baseline="0" noProof="0" dirty="0">
                <a:ln>
                  <a:noFill/>
                </a:ln>
                <a:effectLst/>
                <a:uLnTx/>
                <a:uFillTx/>
                <a:latin typeface="+mn-lt"/>
              </a:rPr>
              <a:t> 40 %:n </a:t>
            </a:r>
            <a:r>
              <a:rPr kumimoji="0" lang="en-US" sz="1100" b="0" i="0" u="none" strike="noStrike" cap="none" spc="0" normalizeH="0" baseline="0" noProof="0" dirty="0" err="1">
                <a:ln>
                  <a:noFill/>
                </a:ln>
                <a:effectLst/>
                <a:uLnTx/>
                <a:uFillTx/>
                <a:latin typeface="+mn-lt"/>
              </a:rPr>
              <a:t>leikkaus</a:t>
            </a:r>
            <a:r>
              <a:rPr kumimoji="0" lang="en-US" sz="1100" b="0" i="0" u="none" strike="noStrike" cap="none" spc="0" normalizeH="0" baseline="0" noProof="0" dirty="0">
                <a:ln>
                  <a:noFill/>
                </a:ln>
                <a:effectLst/>
                <a:uLnTx/>
                <a:uFillTx/>
                <a:latin typeface="+mn-lt"/>
              </a:rPr>
              <a:t>. </a:t>
            </a:r>
            <a:r>
              <a:rPr kumimoji="0" lang="en-US" sz="1100" b="0" i="0" u="none" strike="noStrike" cap="none" spc="0" normalizeH="0" baseline="0" noProof="0" dirty="0" err="1">
                <a:ln>
                  <a:noFill/>
                </a:ln>
                <a:effectLst/>
                <a:uLnTx/>
                <a:uFillTx/>
                <a:latin typeface="+mn-lt"/>
              </a:rPr>
              <a:t>Tämä</a:t>
            </a:r>
            <a:r>
              <a:rPr kumimoji="0" lang="en-US" sz="1100" b="0" i="0" u="none" strike="noStrike" cap="none" spc="0" normalizeH="0" baseline="0" noProof="0" dirty="0">
                <a:ln>
                  <a:noFill/>
                </a:ln>
                <a:effectLst/>
                <a:uLnTx/>
                <a:uFillTx/>
                <a:latin typeface="+mn-lt"/>
              </a:rPr>
              <a:t> </a:t>
            </a:r>
            <a:r>
              <a:rPr kumimoji="0" lang="en-US" sz="1100" b="0" i="0" u="none" strike="noStrike" cap="none" spc="0" normalizeH="0" baseline="0" noProof="0" dirty="0" err="1">
                <a:ln>
                  <a:noFill/>
                </a:ln>
                <a:effectLst/>
                <a:uLnTx/>
                <a:uFillTx/>
                <a:latin typeface="+mn-lt"/>
              </a:rPr>
              <a:t>ylittää</a:t>
            </a:r>
            <a:r>
              <a:rPr kumimoji="0" lang="en-US" sz="1100" b="0" i="0" u="none" strike="noStrike" cap="none" spc="0" normalizeH="0" baseline="0" noProof="0" dirty="0">
                <a:ln>
                  <a:noFill/>
                </a:ln>
                <a:effectLst/>
                <a:uLnTx/>
                <a:uFillTx/>
                <a:latin typeface="+mn-lt"/>
              </a:rPr>
              <a:t> </a:t>
            </a:r>
            <a:r>
              <a:rPr kumimoji="0" lang="en-US" sz="1100" b="0" i="0" u="none" strike="noStrike" cap="none" spc="0" normalizeH="0" baseline="0" noProof="0" dirty="0" err="1">
                <a:ln>
                  <a:noFill/>
                </a:ln>
                <a:effectLst/>
                <a:uLnTx/>
                <a:uFillTx/>
                <a:latin typeface="+mn-lt"/>
              </a:rPr>
              <a:t>suuruusluokaltaan</a:t>
            </a:r>
            <a:r>
              <a:rPr kumimoji="0" lang="en-US" sz="1100" b="0" i="0" u="none" strike="noStrike" cap="none" spc="0" normalizeH="0" baseline="0" noProof="0" dirty="0">
                <a:ln>
                  <a:noFill/>
                </a:ln>
                <a:effectLst/>
                <a:uLnTx/>
                <a:uFillTx/>
                <a:latin typeface="+mn-lt"/>
              </a:rPr>
              <a:t> </a:t>
            </a:r>
            <a:r>
              <a:rPr kumimoji="0" lang="en-US" sz="1100" b="0" i="0" u="none" strike="noStrike" cap="none" spc="0" normalizeH="0" baseline="0" noProof="0" dirty="0" err="1">
                <a:ln>
                  <a:noFill/>
                </a:ln>
                <a:effectLst/>
                <a:uLnTx/>
                <a:uFillTx/>
                <a:latin typeface="+mn-lt"/>
              </a:rPr>
              <a:t>julkisen</a:t>
            </a:r>
            <a:r>
              <a:rPr kumimoji="0" lang="en-US" sz="1100" b="0" i="0" u="none" strike="noStrike" cap="none" spc="0" normalizeH="0" baseline="0" noProof="0" dirty="0">
                <a:ln>
                  <a:noFill/>
                </a:ln>
                <a:effectLst/>
                <a:uLnTx/>
                <a:uFillTx/>
                <a:latin typeface="+mn-lt"/>
              </a:rPr>
              <a:t> </a:t>
            </a:r>
            <a:r>
              <a:rPr kumimoji="0" lang="en-US" sz="1100" b="0" i="0" u="none" strike="noStrike" cap="none" spc="0" normalizeH="0" baseline="0" noProof="0" dirty="0" err="1">
                <a:ln>
                  <a:noFill/>
                </a:ln>
                <a:effectLst/>
                <a:uLnTx/>
                <a:uFillTx/>
                <a:latin typeface="+mn-lt"/>
              </a:rPr>
              <a:t>sektorin</a:t>
            </a:r>
            <a:r>
              <a:rPr kumimoji="0" lang="en-US" sz="1100" b="0" i="0" u="none" strike="noStrike" cap="none" spc="0" normalizeH="0" baseline="0" noProof="0" dirty="0">
                <a:ln>
                  <a:noFill/>
                </a:ln>
                <a:effectLst/>
                <a:uLnTx/>
                <a:uFillTx/>
                <a:latin typeface="+mn-lt"/>
              </a:rPr>
              <a:t> </a:t>
            </a:r>
            <a:r>
              <a:rPr kumimoji="0" lang="en-US" sz="1100" b="0" i="0" u="none" strike="noStrike" cap="none" spc="0" normalizeH="0" baseline="0" noProof="0" dirty="0" err="1">
                <a:ln>
                  <a:noFill/>
                </a:ln>
                <a:effectLst/>
                <a:uLnTx/>
                <a:uFillTx/>
                <a:latin typeface="+mn-lt"/>
              </a:rPr>
              <a:t>kapasiteetin</a:t>
            </a:r>
            <a:r>
              <a:rPr kumimoji="0" lang="en-US" sz="1100" b="0" i="0" u="none" strike="noStrike" cap="none" spc="0" normalizeH="0" baseline="0" noProof="0" dirty="0">
                <a:ln>
                  <a:noFill/>
                </a:ln>
                <a:effectLst/>
                <a:uLnTx/>
                <a:uFillTx/>
                <a:latin typeface="+mn-lt"/>
              </a:rPr>
              <a:t>. (</a:t>
            </a:r>
            <a:r>
              <a:rPr lang="fi-FI" sz="1100" dirty="0">
                <a:hlinkClick r:id="rId7"/>
              </a:rPr>
              <a:t>Kestävä rahoitus: Rahoitusalasta tärkeä toimija ilmastonmuutoksen torjunnassa (europa.eu)</a:t>
            </a:r>
            <a:endParaRPr kumimoji="0" lang="en-US" sz="1100" b="0" i="0" u="none" strike="noStrike" cap="none" spc="0" normalizeH="0" baseline="0" noProof="0" dirty="0">
              <a:ln>
                <a:noFill/>
              </a:ln>
              <a:effectLst/>
              <a:uLnTx/>
              <a:uFillTx/>
              <a:latin typeface="+mn-lt"/>
            </a:endParaRPr>
          </a:p>
          <a:p>
            <a:pPr indent="-228600">
              <a:buFont typeface="Arial" panose="020B0604020202020204" pitchFamily="34" charset="0"/>
              <a:buChar char="•"/>
            </a:pPr>
            <a:r>
              <a:rPr kumimoji="0" lang="en-US" sz="1100" b="0" i="0" u="none" strike="noStrike" cap="none" spc="0" normalizeH="0" baseline="0" noProof="0" dirty="0" err="1">
                <a:ln>
                  <a:noFill/>
                </a:ln>
                <a:effectLst/>
                <a:uLnTx/>
                <a:uFillTx/>
                <a:latin typeface="+mn-lt"/>
              </a:rPr>
              <a:t>Rahoitussektorilla</a:t>
            </a:r>
            <a:r>
              <a:rPr kumimoji="0" lang="en-US" sz="1100" b="0" i="0" u="none" strike="noStrike" cap="none" spc="0" normalizeH="0" baseline="0" noProof="0" dirty="0">
                <a:ln>
                  <a:noFill/>
                </a:ln>
                <a:effectLst/>
                <a:uLnTx/>
                <a:uFillTx/>
                <a:latin typeface="+mn-lt"/>
              </a:rPr>
              <a:t> on </a:t>
            </a:r>
            <a:r>
              <a:rPr kumimoji="0" lang="en-US" sz="1100" b="0" i="0" u="none" strike="noStrike" cap="none" spc="0" normalizeH="0" baseline="0" noProof="0" dirty="0" err="1">
                <a:ln>
                  <a:noFill/>
                </a:ln>
                <a:effectLst/>
                <a:uLnTx/>
                <a:uFillTx/>
                <a:latin typeface="+mn-lt"/>
              </a:rPr>
              <a:t>näiden</a:t>
            </a:r>
            <a:r>
              <a:rPr kumimoji="0" lang="en-US" sz="1100" b="0" i="0" u="none" strike="noStrike" cap="none" spc="0" normalizeH="0" baseline="0" noProof="0" dirty="0">
                <a:ln>
                  <a:noFill/>
                </a:ln>
                <a:effectLst/>
                <a:uLnTx/>
                <a:uFillTx/>
                <a:latin typeface="+mn-lt"/>
              </a:rPr>
              <a:t> </a:t>
            </a:r>
            <a:r>
              <a:rPr kumimoji="0" lang="en-US" sz="1100" b="0" i="0" u="none" strike="noStrike" cap="none" spc="0" normalizeH="0" baseline="0" noProof="0" dirty="0" err="1">
                <a:ln>
                  <a:noFill/>
                </a:ln>
                <a:effectLst/>
                <a:uLnTx/>
                <a:uFillTx/>
                <a:latin typeface="+mn-lt"/>
              </a:rPr>
              <a:t>tavoitteiden</a:t>
            </a:r>
            <a:r>
              <a:rPr kumimoji="0" lang="en-US" sz="1100" b="0" i="0" u="none" strike="noStrike" cap="none" spc="0" normalizeH="0" baseline="0" noProof="0" dirty="0">
                <a:ln>
                  <a:noFill/>
                </a:ln>
                <a:effectLst/>
                <a:uLnTx/>
                <a:uFillTx/>
                <a:latin typeface="+mn-lt"/>
              </a:rPr>
              <a:t> </a:t>
            </a:r>
            <a:r>
              <a:rPr kumimoji="0" lang="en-US" sz="1100" b="0" i="0" u="none" strike="noStrike" cap="none" spc="0" normalizeH="0" baseline="0" noProof="0" dirty="0" err="1">
                <a:ln>
                  <a:noFill/>
                </a:ln>
                <a:effectLst/>
                <a:uLnTx/>
                <a:uFillTx/>
                <a:latin typeface="+mn-lt"/>
              </a:rPr>
              <a:t>saavuttamisessa</a:t>
            </a:r>
            <a:r>
              <a:rPr kumimoji="0" lang="en-US" sz="1100" b="0" i="0" u="none" strike="noStrike" cap="none" spc="0" normalizeH="0" baseline="0" noProof="0" dirty="0">
                <a:ln>
                  <a:noFill/>
                </a:ln>
                <a:effectLst/>
                <a:uLnTx/>
                <a:uFillTx/>
                <a:latin typeface="+mn-lt"/>
              </a:rPr>
              <a:t> </a:t>
            </a:r>
            <a:r>
              <a:rPr kumimoji="0" lang="en-US" sz="1100" b="0" i="0" u="none" strike="noStrike" cap="none" spc="0" normalizeH="0" baseline="0" noProof="0" dirty="0" err="1">
                <a:ln>
                  <a:noFill/>
                </a:ln>
                <a:effectLst/>
                <a:uLnTx/>
                <a:uFillTx/>
                <a:latin typeface="+mn-lt"/>
              </a:rPr>
              <a:t>avainasema</a:t>
            </a:r>
            <a:r>
              <a:rPr kumimoji="0" lang="en-US" sz="1100" b="0" i="0" u="none" strike="noStrike" cap="none" spc="0" normalizeH="0" baseline="0" noProof="0" dirty="0">
                <a:ln>
                  <a:noFill/>
                </a:ln>
                <a:effectLst/>
                <a:uLnTx/>
                <a:uFillTx/>
                <a:latin typeface="+mn-lt"/>
              </a:rPr>
              <a:t>. </a:t>
            </a:r>
          </a:p>
          <a:p>
            <a:pPr lvl="0" indent="-228600">
              <a:buFont typeface="Arial" panose="020B0604020202020204" pitchFamily="34" charset="0"/>
              <a:buChar char="•"/>
              <a:defRPr/>
            </a:pPr>
            <a:r>
              <a:rPr kumimoji="0" lang="en-US" sz="1100" b="0" i="0" u="none" strike="noStrike" cap="none" spc="0" normalizeH="0" baseline="0" noProof="0" dirty="0" err="1">
                <a:ln>
                  <a:noFill/>
                </a:ln>
                <a:effectLst/>
                <a:uLnTx/>
                <a:uFillTx/>
                <a:latin typeface="+mn-lt"/>
                <a:hlinkClick r:id="rId8"/>
              </a:rPr>
              <a:t>Kestävän</a:t>
            </a:r>
            <a:r>
              <a:rPr kumimoji="0" lang="en-US" sz="1100" b="0" i="0" u="none" strike="noStrike" cap="none" spc="0" normalizeH="0" baseline="0" noProof="0" dirty="0">
                <a:ln>
                  <a:noFill/>
                </a:ln>
                <a:effectLst/>
                <a:uLnTx/>
                <a:uFillTx/>
                <a:latin typeface="+mn-lt"/>
                <a:hlinkClick r:id="rId8"/>
              </a:rPr>
              <a:t> </a:t>
            </a:r>
            <a:r>
              <a:rPr kumimoji="0" lang="en-US" sz="1100" b="0" i="0" u="none" strike="noStrike" cap="none" spc="0" normalizeH="0" baseline="0" noProof="0" dirty="0" err="1">
                <a:ln>
                  <a:noFill/>
                </a:ln>
                <a:effectLst/>
                <a:uLnTx/>
                <a:uFillTx/>
                <a:latin typeface="+mn-lt"/>
                <a:hlinkClick r:id="rId8"/>
              </a:rPr>
              <a:t>kasvun</a:t>
            </a:r>
            <a:r>
              <a:rPr kumimoji="0" lang="en-US" sz="1100" b="0" i="0" u="none" strike="noStrike" cap="none" spc="0" normalizeH="0" baseline="0" noProof="0" dirty="0">
                <a:ln>
                  <a:noFill/>
                </a:ln>
                <a:effectLst/>
                <a:uLnTx/>
                <a:uFillTx/>
                <a:latin typeface="+mn-lt"/>
                <a:hlinkClick r:id="rId8"/>
              </a:rPr>
              <a:t> </a:t>
            </a:r>
            <a:r>
              <a:rPr kumimoji="0" lang="en-US" sz="1100" b="0" i="0" u="none" strike="noStrike" cap="none" spc="0" normalizeH="0" baseline="0" noProof="0" dirty="0" err="1">
                <a:ln>
                  <a:noFill/>
                </a:ln>
                <a:effectLst/>
                <a:uLnTx/>
                <a:uFillTx/>
                <a:latin typeface="+mn-lt"/>
                <a:hlinkClick r:id="rId8"/>
              </a:rPr>
              <a:t>rahoitusta</a:t>
            </a:r>
            <a:r>
              <a:rPr kumimoji="0" lang="en-US" sz="1100" b="0" i="0" u="none" strike="noStrike" cap="none" spc="0" normalizeH="0" baseline="0" noProof="0" dirty="0">
                <a:ln>
                  <a:noFill/>
                </a:ln>
                <a:effectLst/>
                <a:uLnTx/>
                <a:uFillTx/>
                <a:latin typeface="+mn-lt"/>
                <a:hlinkClick r:id="rId8"/>
              </a:rPr>
              <a:t> </a:t>
            </a:r>
            <a:r>
              <a:rPr kumimoji="0" lang="en-US" sz="1100" b="0" i="0" u="none" strike="noStrike" cap="none" spc="0" normalizeH="0" baseline="0" noProof="0" dirty="0" err="1">
                <a:ln>
                  <a:noFill/>
                </a:ln>
                <a:effectLst/>
                <a:uLnTx/>
                <a:uFillTx/>
                <a:latin typeface="+mn-lt"/>
                <a:hlinkClick r:id="rId8"/>
              </a:rPr>
              <a:t>koskeva</a:t>
            </a:r>
            <a:r>
              <a:rPr kumimoji="0" lang="en-US" sz="1100" b="0" i="0" u="none" strike="noStrike" cap="none" spc="0" normalizeH="0" baseline="0" noProof="0" dirty="0">
                <a:ln>
                  <a:noFill/>
                </a:ln>
                <a:effectLst/>
                <a:uLnTx/>
                <a:uFillTx/>
                <a:latin typeface="+mn-lt"/>
                <a:hlinkClick r:id="rId8"/>
              </a:rPr>
              <a:t> </a:t>
            </a:r>
            <a:r>
              <a:rPr kumimoji="0" lang="en-US" sz="1100" b="0" i="0" u="none" strike="noStrike" cap="none" spc="0" normalizeH="0" baseline="0" noProof="0" dirty="0" err="1">
                <a:ln>
                  <a:noFill/>
                </a:ln>
                <a:effectLst/>
                <a:uLnTx/>
                <a:uFillTx/>
                <a:latin typeface="+mn-lt"/>
                <a:hlinkClick r:id="rId8"/>
              </a:rPr>
              <a:t>toimintasuunnitelma</a:t>
            </a:r>
            <a:r>
              <a:rPr kumimoji="0" lang="en-US" sz="1100" b="0" i="0" u="none" strike="noStrike" cap="none" spc="0" normalizeH="0" baseline="0" noProof="0" dirty="0">
                <a:ln>
                  <a:noFill/>
                </a:ln>
                <a:effectLst/>
                <a:uLnTx/>
                <a:uFillTx/>
                <a:latin typeface="+mn-lt"/>
              </a:rPr>
              <a:t> (</a:t>
            </a:r>
            <a:r>
              <a:rPr lang="fi-FI" sz="1100" b="0" dirty="0">
                <a:latin typeface="+mn-lt"/>
              </a:rPr>
              <a:t>Komission tiedonanto COM(2018) 97 </a:t>
            </a:r>
            <a:r>
              <a:rPr lang="fi-FI" sz="1100" b="0" dirty="0" err="1">
                <a:latin typeface="+mn-lt"/>
              </a:rPr>
              <a:t>final</a:t>
            </a:r>
            <a:r>
              <a:rPr lang="fi-FI" sz="1100" b="0" dirty="0">
                <a:latin typeface="+mn-lt"/>
              </a:rPr>
              <a:t>, </a:t>
            </a:r>
            <a:r>
              <a:rPr kumimoji="0" lang="en-US" sz="1100" b="0" i="0" u="none" strike="noStrike" cap="none" spc="0" normalizeH="0" baseline="0" noProof="0" dirty="0">
                <a:ln>
                  <a:noFill/>
                </a:ln>
                <a:effectLst/>
                <a:uLnTx/>
                <a:uFillTx/>
                <a:latin typeface="+mn-lt"/>
              </a:rPr>
              <a:t>8.3.2018),</a:t>
            </a:r>
            <a:r>
              <a:rPr kumimoji="0" lang="en-US" sz="1100" b="0" i="0" u="none" strike="noStrike" cap="none" spc="0" normalizeH="0" noProof="0" dirty="0">
                <a:ln>
                  <a:noFill/>
                </a:ln>
                <a:effectLst/>
                <a:uLnTx/>
                <a:uFillTx/>
                <a:latin typeface="+mn-lt"/>
              </a:rPr>
              <a:t> </a:t>
            </a:r>
            <a:r>
              <a:rPr kumimoji="0" lang="en-US" sz="1100" b="0" i="0" u="none" strike="noStrike" cap="none" spc="0" normalizeH="0" baseline="0" noProof="0" dirty="0" err="1">
                <a:ln>
                  <a:noFill/>
                </a:ln>
                <a:effectLst/>
                <a:uLnTx/>
                <a:uFillTx/>
                <a:latin typeface="+mn-lt"/>
              </a:rPr>
              <a:t>tavoitteet</a:t>
            </a:r>
            <a:r>
              <a:rPr kumimoji="0" lang="en-US" sz="1100" b="0" i="0" u="none" strike="noStrike" cap="none" spc="0" normalizeH="0" baseline="0" noProof="0" dirty="0">
                <a:ln>
                  <a:noFill/>
                </a:ln>
                <a:effectLst/>
                <a:uLnTx/>
                <a:uFillTx/>
                <a:latin typeface="+mn-lt"/>
              </a:rPr>
              <a:t>: </a:t>
            </a:r>
          </a:p>
          <a:p>
            <a:pPr lvl="1"/>
            <a:r>
              <a:rPr lang="fi-FI" sz="1025" dirty="0"/>
              <a:t>1. ohjata pääomavirrat kestäviin investointeihin kestävän ja osallistavan kasvun saavuttamiseksi; </a:t>
            </a:r>
          </a:p>
          <a:p>
            <a:pPr lvl="1"/>
            <a:r>
              <a:rPr lang="fi-FI" sz="1025" dirty="0"/>
              <a:t>2. hallita rahoitusriskejä, jotka aiheutuvat ilmastonmuutoksesta, luonnonvarojen ehtymisestä, ympäristön pilaantumisesta ja yhteiskunnallisista ongelmista; ja </a:t>
            </a:r>
          </a:p>
          <a:p>
            <a:pPr lvl="1"/>
            <a:r>
              <a:rPr lang="fi-FI" sz="1025" dirty="0"/>
              <a:t>3. suosia taloudellisessa ja rahoitustoiminnassa läpinäkyvyyttä ja pitkäjänteisyyttä. </a:t>
            </a:r>
          </a:p>
        </p:txBody>
      </p:sp>
      <p:sp>
        <p:nvSpPr>
          <p:cNvPr id="4" name="Alatunnisteen paikkamerkki 3">
            <a:extLst>
              <a:ext uri="{FF2B5EF4-FFF2-40B4-BE49-F238E27FC236}">
                <a16:creationId xmlns:a16="http://schemas.microsoft.com/office/drawing/2014/main" id="{363CFC3A-43BA-43CB-84AD-A9497B3AFCD0}"/>
              </a:ext>
            </a:extLst>
          </p:cNvPr>
          <p:cNvSpPr>
            <a:spLocks noGrp="1"/>
          </p:cNvSpPr>
          <p:nvPr>
            <p:ph type="ftr" sz="quarter" idx="16"/>
          </p:nvPr>
        </p:nvSpPr>
        <p:spPr>
          <a:xfrm>
            <a:off x="795528" y="6382512"/>
            <a:ext cx="6757416" cy="320040"/>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Rahoitusmarkkinaoikeus Luento 2</a:t>
            </a:r>
          </a:p>
        </p:txBody>
      </p:sp>
      <p:sp>
        <p:nvSpPr>
          <p:cNvPr id="5" name="Dian numeron paikkamerkki 4">
            <a:extLst>
              <a:ext uri="{FF2B5EF4-FFF2-40B4-BE49-F238E27FC236}">
                <a16:creationId xmlns:a16="http://schemas.microsoft.com/office/drawing/2014/main" id="{8CA59520-D1C0-425C-8825-CB5AE86F231D}"/>
              </a:ext>
            </a:extLst>
          </p:cNvPr>
          <p:cNvSpPr>
            <a:spLocks noGrp="1"/>
          </p:cNvSpPr>
          <p:nvPr>
            <p:ph type="sldNum" sz="quarter" idx="17"/>
          </p:nvPr>
        </p:nvSpPr>
        <p:spPr>
          <a:xfrm>
            <a:off x="10707624" y="6382512"/>
            <a:ext cx="685800" cy="320040"/>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C07628F-9402-FB47-93B5-FC3C3BFEEBE0}" type="slidenum">
              <a:rPr kumimoji="0" lang="en-US" sz="10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12</a:t>
            </a:fld>
            <a:endParaRPr kumimoji="0" lang="en-US" sz="10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059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888A7DAF-421C-4693-987E-56241F8E654D}"/>
              </a:ext>
            </a:extLst>
          </p:cNvPr>
          <p:cNvSpPr>
            <a:spLocks noGrp="1"/>
          </p:cNvSpPr>
          <p:nvPr>
            <p:ph type="ctrTitle"/>
          </p:nvPr>
        </p:nvSpPr>
        <p:spPr>
          <a:xfrm>
            <a:off x="838200" y="963877"/>
            <a:ext cx="3494362" cy="4930246"/>
          </a:xfrm>
        </p:spPr>
        <p:txBody>
          <a:bodyPr vert="horz" lIns="91440" tIns="45720" rIns="91440" bIns="45720" rtlCol="0" anchor="ctr">
            <a:normAutofit/>
          </a:bodyPr>
          <a:lstStyle/>
          <a:p>
            <a:pPr algn="r">
              <a:lnSpc>
                <a:spcPct val="90000"/>
              </a:lnSpc>
            </a:pPr>
            <a:r>
              <a:rPr lang="en-US" sz="3100" b="0" i="0" kern="1200" cap="all">
                <a:effectLst/>
                <a:latin typeface="+mj-lt"/>
                <a:ea typeface="+mj-ea"/>
                <a:cs typeface="+mj-cs"/>
              </a:rPr>
              <a:t>KESTÄVÄ RAHOITUS: SIJOITUSTEN KESTÄVYYDEN LUOKITTELU </a:t>
            </a:r>
            <a:br>
              <a:rPr lang="en-US" sz="3100" b="0" i="0" kern="1200" cap="all">
                <a:effectLst/>
                <a:latin typeface="+mj-lt"/>
                <a:ea typeface="+mj-ea"/>
                <a:cs typeface="+mj-cs"/>
              </a:rPr>
            </a:br>
            <a:r>
              <a:rPr lang="en-US" sz="3100" kern="1200">
                <a:latin typeface="+mj-lt"/>
                <a:ea typeface="+mj-ea"/>
                <a:cs typeface="+mj-cs"/>
                <a:hlinkClick r:id="rId2"/>
              </a:rPr>
              <a:t>Kestävä rahoitus: sijoitusten kestävyyden luokittelu - EU2019FI</a:t>
            </a:r>
            <a:br>
              <a:rPr lang="en-US" sz="3100" kern="1200">
                <a:latin typeface="+mj-lt"/>
                <a:ea typeface="+mj-ea"/>
                <a:cs typeface="+mj-cs"/>
              </a:rPr>
            </a:br>
            <a:br>
              <a:rPr lang="en-US" sz="3100" b="0" i="0" kern="1200" cap="all">
                <a:effectLst/>
                <a:latin typeface="+mj-lt"/>
                <a:ea typeface="+mj-ea"/>
                <a:cs typeface="+mj-cs"/>
              </a:rPr>
            </a:br>
            <a:endParaRPr lang="en-US" sz="3100" kern="1200">
              <a:latin typeface="+mj-lt"/>
              <a:ea typeface="+mj-ea"/>
              <a:cs typeface="+mj-cs"/>
            </a:endParaRP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Sisällön paikkamerkki 2">
            <a:extLst>
              <a:ext uri="{FF2B5EF4-FFF2-40B4-BE49-F238E27FC236}">
                <a16:creationId xmlns:a16="http://schemas.microsoft.com/office/drawing/2014/main" id="{2CF17DB4-DC12-4780-9EC9-AE2B2FD59B53}"/>
              </a:ext>
            </a:extLst>
          </p:cNvPr>
          <p:cNvSpPr>
            <a:spLocks noGrp="1"/>
          </p:cNvSpPr>
          <p:nvPr>
            <p:ph sz="quarter" idx="14"/>
          </p:nvPr>
        </p:nvSpPr>
        <p:spPr>
          <a:xfrm>
            <a:off x="4976031" y="963877"/>
            <a:ext cx="6377769" cy="4930246"/>
          </a:xfrm>
        </p:spPr>
        <p:txBody>
          <a:bodyPr vert="horz" lIns="91440" tIns="45720" rIns="91440" bIns="45720" rtlCol="0" anchor="ctr">
            <a:normAutofit lnSpcReduction="10000"/>
          </a:bodyPr>
          <a:lstStyle/>
          <a:p>
            <a:pPr indent="-228600">
              <a:buFont typeface="Arial" panose="020B0604020202020204" pitchFamily="34" charset="0"/>
              <a:buChar char="•"/>
            </a:pPr>
            <a:r>
              <a:rPr lang="en-US" sz="2000" b="0" i="0" dirty="0">
                <a:effectLst/>
                <a:latin typeface="+mn-lt"/>
              </a:rPr>
              <a:t>EU </a:t>
            </a:r>
            <a:r>
              <a:rPr lang="en-US" sz="2000" b="0" i="0" dirty="0" err="1">
                <a:effectLst/>
                <a:latin typeface="+mn-lt"/>
              </a:rPr>
              <a:t>luo</a:t>
            </a:r>
            <a:r>
              <a:rPr lang="en-US" sz="2000" b="0" i="0" dirty="0">
                <a:effectLst/>
                <a:latin typeface="+mn-lt"/>
              </a:rPr>
              <a:t> </a:t>
            </a:r>
            <a:r>
              <a:rPr lang="en-US" sz="2000" b="0" i="0" dirty="0" err="1">
                <a:effectLst/>
                <a:latin typeface="+mn-lt"/>
              </a:rPr>
              <a:t>yhtenäisen</a:t>
            </a:r>
            <a:r>
              <a:rPr lang="en-US" sz="2000" b="0" i="0" dirty="0">
                <a:effectLst/>
                <a:latin typeface="+mn-lt"/>
              </a:rPr>
              <a:t> </a:t>
            </a:r>
            <a:r>
              <a:rPr lang="en-US" sz="2000" b="0" i="0" dirty="0" err="1">
                <a:effectLst/>
                <a:latin typeface="+mn-lt"/>
              </a:rPr>
              <a:t>luokitusjärjestelmän</a:t>
            </a:r>
            <a:r>
              <a:rPr lang="en-US" sz="2000" b="0" i="0" dirty="0">
                <a:effectLst/>
                <a:latin typeface="+mn-lt"/>
              </a:rPr>
              <a:t> </a:t>
            </a:r>
            <a:r>
              <a:rPr lang="en-US" sz="2000" b="0" i="0" dirty="0" err="1">
                <a:effectLst/>
                <a:latin typeface="+mn-lt"/>
              </a:rPr>
              <a:t>sille</a:t>
            </a:r>
            <a:r>
              <a:rPr lang="en-US" sz="2000" b="0" i="0" dirty="0">
                <a:effectLst/>
                <a:latin typeface="+mn-lt"/>
              </a:rPr>
              <a:t>, </a:t>
            </a:r>
            <a:r>
              <a:rPr lang="en-US" sz="2000" b="0" i="0" dirty="0" err="1">
                <a:effectLst/>
                <a:latin typeface="+mn-lt"/>
              </a:rPr>
              <a:t>onko</a:t>
            </a:r>
            <a:r>
              <a:rPr lang="en-US" sz="2000" b="0" i="0" dirty="0">
                <a:effectLst/>
                <a:latin typeface="+mn-lt"/>
              </a:rPr>
              <a:t> </a:t>
            </a:r>
            <a:r>
              <a:rPr lang="en-US" sz="2000" b="0" i="0" dirty="0" err="1">
                <a:effectLst/>
                <a:latin typeface="+mn-lt"/>
              </a:rPr>
              <a:t>jokin</a:t>
            </a:r>
            <a:r>
              <a:rPr lang="en-US" sz="2000" b="0" i="0" dirty="0">
                <a:effectLst/>
                <a:latin typeface="+mn-lt"/>
              </a:rPr>
              <a:t> </a:t>
            </a:r>
            <a:r>
              <a:rPr lang="en-US" sz="2000" b="0" i="0" dirty="0" err="1">
                <a:effectLst/>
                <a:latin typeface="+mn-lt"/>
              </a:rPr>
              <a:t>investointi</a:t>
            </a:r>
            <a:r>
              <a:rPr lang="en-US" sz="2000" b="0" i="0" dirty="0">
                <a:effectLst/>
                <a:latin typeface="+mn-lt"/>
              </a:rPr>
              <a:t> </a:t>
            </a:r>
            <a:r>
              <a:rPr lang="en-US" sz="2000" b="0" i="0" dirty="0" err="1">
                <a:effectLst/>
                <a:latin typeface="+mn-lt"/>
              </a:rPr>
              <a:t>ympäristön</a:t>
            </a:r>
            <a:r>
              <a:rPr lang="en-US" sz="2000" b="0" i="0" dirty="0">
                <a:effectLst/>
                <a:latin typeface="+mn-lt"/>
              </a:rPr>
              <a:t> </a:t>
            </a:r>
            <a:r>
              <a:rPr lang="en-US" sz="2000" b="0" i="0" dirty="0" err="1">
                <a:effectLst/>
                <a:latin typeface="+mn-lt"/>
              </a:rPr>
              <a:t>kannalta</a:t>
            </a:r>
            <a:r>
              <a:rPr lang="en-US" sz="2000" b="0" i="0" dirty="0">
                <a:effectLst/>
                <a:latin typeface="+mn-lt"/>
              </a:rPr>
              <a:t> </a:t>
            </a:r>
            <a:r>
              <a:rPr lang="en-US" sz="2000" b="0" i="0" dirty="0" err="1">
                <a:effectLst/>
                <a:latin typeface="+mn-lt"/>
              </a:rPr>
              <a:t>kestävä</a:t>
            </a:r>
            <a:r>
              <a:rPr lang="en-US" sz="2000" b="0" i="0" dirty="0">
                <a:effectLst/>
                <a:latin typeface="+mn-lt"/>
              </a:rPr>
              <a:t>. </a:t>
            </a:r>
            <a:r>
              <a:rPr lang="en-US" sz="2000" b="0" i="0" dirty="0" err="1">
                <a:effectLst/>
                <a:latin typeface="+mn-lt"/>
              </a:rPr>
              <a:t>Yhtenäiset</a:t>
            </a:r>
            <a:r>
              <a:rPr lang="en-US" sz="2000" b="0" i="0" dirty="0">
                <a:effectLst/>
                <a:latin typeface="+mn-lt"/>
              </a:rPr>
              <a:t> </a:t>
            </a:r>
            <a:r>
              <a:rPr lang="en-US" sz="2000" b="0" i="0" dirty="0" err="1">
                <a:effectLst/>
                <a:latin typeface="+mn-lt"/>
              </a:rPr>
              <a:t>kriteerit</a:t>
            </a:r>
            <a:r>
              <a:rPr lang="en-US" sz="2000" b="0" i="0" dirty="0">
                <a:effectLst/>
                <a:latin typeface="+mn-lt"/>
              </a:rPr>
              <a:t> </a:t>
            </a:r>
            <a:r>
              <a:rPr lang="en-US" sz="2000" b="0" i="0" dirty="0" err="1">
                <a:effectLst/>
                <a:latin typeface="+mn-lt"/>
              </a:rPr>
              <a:t>helpottavat</a:t>
            </a:r>
            <a:r>
              <a:rPr lang="en-US" sz="2000" b="0" i="0" dirty="0">
                <a:effectLst/>
                <a:latin typeface="+mn-lt"/>
              </a:rPr>
              <a:t> </a:t>
            </a:r>
            <a:r>
              <a:rPr lang="en-US" sz="2000" b="0" i="0" dirty="0" err="1">
                <a:effectLst/>
                <a:latin typeface="+mn-lt"/>
              </a:rPr>
              <a:t>vastuullista</a:t>
            </a:r>
            <a:r>
              <a:rPr lang="en-US" sz="2000" b="0" i="0" dirty="0">
                <a:effectLst/>
                <a:latin typeface="+mn-lt"/>
              </a:rPr>
              <a:t> </a:t>
            </a:r>
            <a:r>
              <a:rPr lang="en-US" sz="2000" b="0" i="0" dirty="0" err="1">
                <a:effectLst/>
                <a:latin typeface="+mn-lt"/>
              </a:rPr>
              <a:t>sijoittamista</a:t>
            </a:r>
            <a:r>
              <a:rPr lang="en-US" sz="2000" b="0" i="0" dirty="0">
                <a:effectLst/>
                <a:latin typeface="+mn-lt"/>
              </a:rPr>
              <a:t>, </a:t>
            </a:r>
            <a:r>
              <a:rPr lang="en-US" sz="2000" b="0" i="0" dirty="0" err="1">
                <a:effectLst/>
                <a:latin typeface="+mn-lt"/>
              </a:rPr>
              <a:t>sillä</a:t>
            </a:r>
            <a:r>
              <a:rPr lang="en-US" sz="2000" b="0" i="0" dirty="0">
                <a:effectLst/>
                <a:latin typeface="+mn-lt"/>
              </a:rPr>
              <a:t> </a:t>
            </a:r>
            <a:r>
              <a:rPr lang="en-US" sz="2000" b="0" i="0" dirty="0" err="1">
                <a:effectLst/>
                <a:latin typeface="+mn-lt"/>
              </a:rPr>
              <a:t>sijoittaja</a:t>
            </a:r>
            <a:r>
              <a:rPr lang="en-US" sz="2000" b="0" i="0" dirty="0">
                <a:effectLst/>
                <a:latin typeface="+mn-lt"/>
              </a:rPr>
              <a:t> </a:t>
            </a:r>
            <a:r>
              <a:rPr lang="en-US" sz="2000" b="0" i="0" dirty="0" err="1">
                <a:effectLst/>
                <a:latin typeface="+mn-lt"/>
              </a:rPr>
              <a:t>saa</a:t>
            </a:r>
            <a:r>
              <a:rPr lang="en-US" sz="2000" b="0" i="0" dirty="0">
                <a:effectLst/>
                <a:latin typeface="+mn-lt"/>
              </a:rPr>
              <a:t> </a:t>
            </a:r>
            <a:r>
              <a:rPr lang="en-US" sz="2000" b="0" i="0" dirty="0" err="1">
                <a:effectLst/>
                <a:latin typeface="+mn-lt"/>
              </a:rPr>
              <a:t>jatkossa</a:t>
            </a:r>
            <a:r>
              <a:rPr lang="en-US" sz="2000" b="0" i="0" dirty="0">
                <a:effectLst/>
                <a:latin typeface="+mn-lt"/>
              </a:rPr>
              <a:t> </a:t>
            </a:r>
            <a:r>
              <a:rPr lang="en-US" sz="2000" b="0" i="0" dirty="0" err="1">
                <a:effectLst/>
                <a:latin typeface="+mn-lt"/>
              </a:rPr>
              <a:t>paremmin</a:t>
            </a:r>
            <a:r>
              <a:rPr lang="en-US" sz="2000" b="0" i="0" dirty="0">
                <a:effectLst/>
                <a:latin typeface="+mn-lt"/>
              </a:rPr>
              <a:t> </a:t>
            </a:r>
            <a:r>
              <a:rPr lang="en-US" sz="2000" b="0" i="0" dirty="0" err="1">
                <a:effectLst/>
                <a:latin typeface="+mn-lt"/>
              </a:rPr>
              <a:t>tietoa</a:t>
            </a:r>
            <a:r>
              <a:rPr lang="en-US" sz="2000" b="0" i="0" dirty="0">
                <a:effectLst/>
                <a:latin typeface="+mn-lt"/>
              </a:rPr>
              <a:t> </a:t>
            </a:r>
            <a:r>
              <a:rPr lang="en-US" sz="2000" b="0" i="0" dirty="0" err="1">
                <a:effectLst/>
                <a:latin typeface="+mn-lt"/>
              </a:rPr>
              <a:t>eri</a:t>
            </a:r>
            <a:r>
              <a:rPr lang="en-US" sz="2000" b="0" i="0" dirty="0">
                <a:effectLst/>
                <a:latin typeface="+mn-lt"/>
              </a:rPr>
              <a:t> </a:t>
            </a:r>
            <a:r>
              <a:rPr lang="en-US" sz="2000" b="0" i="0" dirty="0" err="1">
                <a:effectLst/>
                <a:latin typeface="+mn-lt"/>
              </a:rPr>
              <a:t>sijoitustuotteiden</a:t>
            </a:r>
            <a:r>
              <a:rPr lang="en-US" sz="2000" b="0" i="0" dirty="0">
                <a:effectLst/>
                <a:latin typeface="+mn-lt"/>
              </a:rPr>
              <a:t> </a:t>
            </a:r>
            <a:r>
              <a:rPr lang="en-US" sz="2000" b="0" i="0" dirty="0" err="1">
                <a:effectLst/>
                <a:latin typeface="+mn-lt"/>
              </a:rPr>
              <a:t>kestävyydestä</a:t>
            </a:r>
            <a:r>
              <a:rPr lang="en-US" sz="2000" b="0" i="0" dirty="0">
                <a:effectLst/>
                <a:latin typeface="+mn-lt"/>
              </a:rPr>
              <a:t> ja </a:t>
            </a:r>
            <a:r>
              <a:rPr lang="en-US" sz="2000" b="0" i="0" dirty="0" err="1">
                <a:effectLst/>
                <a:latin typeface="+mn-lt"/>
              </a:rPr>
              <a:t>pystyy</a:t>
            </a:r>
            <a:r>
              <a:rPr lang="en-US" sz="2000" b="0" i="0" dirty="0">
                <a:effectLst/>
                <a:latin typeface="+mn-lt"/>
              </a:rPr>
              <a:t> </a:t>
            </a:r>
            <a:r>
              <a:rPr lang="en-US" sz="2000" b="0" i="0" dirty="0" err="1">
                <a:effectLst/>
                <a:latin typeface="+mn-lt"/>
              </a:rPr>
              <a:t>paremmin</a:t>
            </a:r>
            <a:r>
              <a:rPr lang="en-US" sz="2000" b="0" i="0" dirty="0">
                <a:effectLst/>
                <a:latin typeface="+mn-lt"/>
              </a:rPr>
              <a:t> </a:t>
            </a:r>
            <a:r>
              <a:rPr lang="en-US" sz="2000" b="0" i="0" dirty="0" err="1">
                <a:effectLst/>
                <a:latin typeface="+mn-lt"/>
              </a:rPr>
              <a:t>vertailemaan</a:t>
            </a:r>
            <a:r>
              <a:rPr lang="en-US" sz="2000" b="0" i="0" dirty="0">
                <a:effectLst/>
                <a:latin typeface="+mn-lt"/>
              </a:rPr>
              <a:t> </a:t>
            </a:r>
            <a:r>
              <a:rPr lang="en-US" sz="2000" b="0" i="0" dirty="0" err="1">
                <a:effectLst/>
                <a:latin typeface="+mn-lt"/>
              </a:rPr>
              <a:t>niitä</a:t>
            </a:r>
            <a:r>
              <a:rPr lang="en-US" sz="2000" b="0" i="0" dirty="0">
                <a:effectLst/>
                <a:latin typeface="+mn-lt"/>
              </a:rPr>
              <a:t>. </a:t>
            </a:r>
            <a:r>
              <a:rPr lang="en-US" sz="2000" b="0" i="0" dirty="0" err="1">
                <a:effectLst/>
                <a:latin typeface="+mn-lt"/>
              </a:rPr>
              <a:t>Nykyisin</a:t>
            </a:r>
            <a:r>
              <a:rPr lang="en-US" sz="2000" b="0" i="0" dirty="0">
                <a:effectLst/>
                <a:latin typeface="+mn-lt"/>
              </a:rPr>
              <a:t> </a:t>
            </a:r>
            <a:r>
              <a:rPr lang="en-US" sz="2000" b="0" i="0" dirty="0" err="1">
                <a:effectLst/>
                <a:latin typeface="+mn-lt"/>
              </a:rPr>
              <a:t>eri</a:t>
            </a:r>
            <a:r>
              <a:rPr lang="en-US" sz="2000" b="0" i="0" dirty="0">
                <a:effectLst/>
                <a:latin typeface="+mn-lt"/>
              </a:rPr>
              <a:t> </a:t>
            </a:r>
            <a:r>
              <a:rPr lang="en-US" sz="2000" b="0" i="0" dirty="0" err="1">
                <a:effectLst/>
                <a:latin typeface="+mn-lt"/>
              </a:rPr>
              <a:t>palveluntarjoajat</a:t>
            </a:r>
            <a:r>
              <a:rPr lang="en-US" sz="2000" b="0" i="0" dirty="0">
                <a:effectLst/>
                <a:latin typeface="+mn-lt"/>
              </a:rPr>
              <a:t> </a:t>
            </a:r>
            <a:r>
              <a:rPr lang="en-US" sz="2000" b="0" i="0" dirty="0" err="1">
                <a:effectLst/>
                <a:latin typeface="+mn-lt"/>
              </a:rPr>
              <a:t>käyttävät</a:t>
            </a:r>
            <a:r>
              <a:rPr lang="en-US" sz="2000" b="0" i="0" dirty="0">
                <a:effectLst/>
                <a:latin typeface="+mn-lt"/>
              </a:rPr>
              <a:t> </a:t>
            </a:r>
            <a:r>
              <a:rPr lang="en-US" sz="2000" b="0" i="0" dirty="0" err="1">
                <a:effectLst/>
                <a:latin typeface="+mn-lt"/>
              </a:rPr>
              <a:t>erilaisia</a:t>
            </a:r>
            <a:r>
              <a:rPr lang="en-US" sz="2000" b="0" i="0" dirty="0">
                <a:effectLst/>
                <a:latin typeface="+mn-lt"/>
              </a:rPr>
              <a:t> </a:t>
            </a:r>
            <a:r>
              <a:rPr lang="en-US" sz="2000" b="0" i="0" dirty="0" err="1">
                <a:effectLst/>
                <a:latin typeface="+mn-lt"/>
              </a:rPr>
              <a:t>menetelmiä</a:t>
            </a:r>
            <a:r>
              <a:rPr lang="en-US" sz="2000" b="0" i="0" dirty="0">
                <a:effectLst/>
                <a:latin typeface="+mn-lt"/>
              </a:rPr>
              <a:t> </a:t>
            </a:r>
            <a:r>
              <a:rPr lang="en-US" sz="2000" b="0" i="0" dirty="0" err="1">
                <a:effectLst/>
                <a:latin typeface="+mn-lt"/>
              </a:rPr>
              <a:t>rahoitustuotteen</a:t>
            </a:r>
            <a:r>
              <a:rPr lang="en-US" sz="2000" b="0" i="0" dirty="0">
                <a:effectLst/>
                <a:latin typeface="+mn-lt"/>
              </a:rPr>
              <a:t> </a:t>
            </a:r>
            <a:r>
              <a:rPr lang="en-US" sz="2000" b="0" i="0" dirty="0" err="1">
                <a:effectLst/>
                <a:latin typeface="+mn-lt"/>
              </a:rPr>
              <a:t>kestävyyden</a:t>
            </a:r>
            <a:r>
              <a:rPr lang="en-US" sz="2000" b="0" i="0" dirty="0">
                <a:effectLst/>
                <a:latin typeface="+mn-lt"/>
              </a:rPr>
              <a:t> </a:t>
            </a:r>
            <a:r>
              <a:rPr lang="en-US" sz="2000" b="0" i="0" dirty="0" err="1">
                <a:effectLst/>
                <a:latin typeface="+mn-lt"/>
              </a:rPr>
              <a:t>määrittämiseen</a:t>
            </a:r>
            <a:r>
              <a:rPr lang="en-US" sz="2000" b="0" i="0" dirty="0">
                <a:effectLst/>
                <a:latin typeface="+mn-lt"/>
              </a:rPr>
              <a:t>, </a:t>
            </a:r>
            <a:r>
              <a:rPr lang="en-US" sz="2000" b="0" i="0" dirty="0" err="1">
                <a:effectLst/>
                <a:latin typeface="+mn-lt"/>
              </a:rPr>
              <a:t>joten</a:t>
            </a:r>
            <a:r>
              <a:rPr lang="en-US" sz="2000" b="0" i="0" dirty="0">
                <a:effectLst/>
                <a:latin typeface="+mn-lt"/>
              </a:rPr>
              <a:t> </a:t>
            </a:r>
            <a:r>
              <a:rPr lang="en-US" sz="2000" b="0" i="0" dirty="0" err="1">
                <a:effectLst/>
                <a:latin typeface="+mn-lt"/>
              </a:rPr>
              <a:t>etenkin</a:t>
            </a:r>
            <a:r>
              <a:rPr lang="en-US" sz="2000" b="0" i="0" dirty="0">
                <a:effectLst/>
                <a:latin typeface="+mn-lt"/>
              </a:rPr>
              <a:t> </a:t>
            </a:r>
            <a:r>
              <a:rPr lang="en-US" sz="2000" b="0" i="0" dirty="0" err="1">
                <a:effectLst/>
                <a:latin typeface="+mn-lt"/>
              </a:rPr>
              <a:t>kuluttajasijoittajan</a:t>
            </a:r>
            <a:r>
              <a:rPr lang="en-US" sz="2000" b="0" i="0" dirty="0">
                <a:effectLst/>
                <a:latin typeface="+mn-lt"/>
              </a:rPr>
              <a:t> ja </a:t>
            </a:r>
            <a:r>
              <a:rPr lang="en-US" sz="2000" b="0" i="0" dirty="0" err="1">
                <a:effectLst/>
                <a:latin typeface="+mn-lt"/>
              </a:rPr>
              <a:t>pienten</a:t>
            </a:r>
            <a:r>
              <a:rPr lang="en-US" sz="2000" b="0" i="0" dirty="0">
                <a:effectLst/>
                <a:latin typeface="+mn-lt"/>
              </a:rPr>
              <a:t> </a:t>
            </a:r>
            <a:r>
              <a:rPr lang="en-US" sz="2000" b="0" i="0" dirty="0" err="1">
                <a:effectLst/>
                <a:latin typeface="+mn-lt"/>
              </a:rPr>
              <a:t>instituutionaalisten</a:t>
            </a:r>
            <a:r>
              <a:rPr lang="en-US" sz="2000" b="0" i="0" dirty="0">
                <a:effectLst/>
                <a:latin typeface="+mn-lt"/>
              </a:rPr>
              <a:t> </a:t>
            </a:r>
            <a:r>
              <a:rPr lang="en-US" sz="2000" b="0" i="0" dirty="0" err="1">
                <a:effectLst/>
                <a:latin typeface="+mn-lt"/>
              </a:rPr>
              <a:t>sijoittajien</a:t>
            </a:r>
            <a:r>
              <a:rPr lang="en-US" sz="2000" b="0" i="0" dirty="0">
                <a:effectLst/>
                <a:latin typeface="+mn-lt"/>
              </a:rPr>
              <a:t> on </a:t>
            </a:r>
            <a:r>
              <a:rPr lang="en-US" sz="2000" b="0" i="0" dirty="0" err="1">
                <a:effectLst/>
                <a:latin typeface="+mn-lt"/>
              </a:rPr>
              <a:t>vaikea</a:t>
            </a:r>
            <a:r>
              <a:rPr lang="en-US" sz="2000" b="0" i="0" dirty="0">
                <a:effectLst/>
                <a:latin typeface="+mn-lt"/>
              </a:rPr>
              <a:t> </a:t>
            </a:r>
            <a:r>
              <a:rPr lang="en-US" sz="2000" b="0" i="0" dirty="0" err="1">
                <a:effectLst/>
                <a:latin typeface="+mn-lt"/>
              </a:rPr>
              <a:t>itse</a:t>
            </a:r>
            <a:r>
              <a:rPr lang="en-US" sz="2000" b="0" i="0" dirty="0">
                <a:effectLst/>
                <a:latin typeface="+mn-lt"/>
              </a:rPr>
              <a:t> </a:t>
            </a:r>
            <a:r>
              <a:rPr lang="en-US" sz="2000" b="0" i="0" dirty="0" err="1">
                <a:effectLst/>
                <a:latin typeface="+mn-lt"/>
              </a:rPr>
              <a:t>arvioida</a:t>
            </a:r>
            <a:r>
              <a:rPr lang="en-US" sz="2000" b="0" i="0" dirty="0">
                <a:effectLst/>
                <a:latin typeface="+mn-lt"/>
              </a:rPr>
              <a:t> </a:t>
            </a:r>
            <a:r>
              <a:rPr lang="en-US" sz="2000" b="0" i="0" dirty="0" err="1">
                <a:effectLst/>
                <a:latin typeface="+mn-lt"/>
              </a:rPr>
              <a:t>sijoituskohteen</a:t>
            </a:r>
            <a:r>
              <a:rPr lang="en-US" sz="2000" b="0" i="0" dirty="0">
                <a:effectLst/>
                <a:latin typeface="+mn-lt"/>
              </a:rPr>
              <a:t> </a:t>
            </a:r>
            <a:r>
              <a:rPr lang="en-US" sz="2000" b="0" i="0" dirty="0" err="1">
                <a:effectLst/>
                <a:latin typeface="+mn-lt"/>
              </a:rPr>
              <a:t>kestävyyttä</a:t>
            </a:r>
            <a:r>
              <a:rPr lang="en-US" sz="2000" b="0" i="0" dirty="0">
                <a:effectLst/>
                <a:latin typeface="+mn-lt"/>
              </a:rPr>
              <a:t>.</a:t>
            </a:r>
          </a:p>
          <a:p>
            <a:pPr indent="-228600">
              <a:buFont typeface="Arial" panose="020B0604020202020204" pitchFamily="34" charset="0"/>
              <a:buChar char="•"/>
            </a:pPr>
            <a:r>
              <a:rPr lang="en-US" sz="2000" b="0" i="0" dirty="0" err="1">
                <a:effectLst/>
                <a:latin typeface="+mn-lt"/>
              </a:rPr>
              <a:t>Luokitusjärjestelmän</a:t>
            </a:r>
            <a:r>
              <a:rPr lang="en-US" sz="2000" b="0" i="0" dirty="0">
                <a:effectLst/>
                <a:latin typeface="+mn-lt"/>
              </a:rPr>
              <a:t> </a:t>
            </a:r>
            <a:r>
              <a:rPr lang="en-US" sz="2000" b="0" i="0" dirty="0" err="1">
                <a:effectLst/>
                <a:latin typeface="+mn-lt"/>
              </a:rPr>
              <a:t>luominen</a:t>
            </a:r>
            <a:r>
              <a:rPr lang="en-US" sz="2000" b="0" i="0" dirty="0">
                <a:effectLst/>
                <a:latin typeface="+mn-lt"/>
              </a:rPr>
              <a:t> </a:t>
            </a:r>
            <a:r>
              <a:rPr lang="en-US" sz="2000" b="0" i="0" dirty="0" err="1">
                <a:effectLst/>
                <a:latin typeface="+mn-lt"/>
              </a:rPr>
              <a:t>alkaa</a:t>
            </a:r>
            <a:r>
              <a:rPr lang="en-US" sz="2000" b="0" i="0" dirty="0">
                <a:effectLst/>
                <a:latin typeface="+mn-lt"/>
              </a:rPr>
              <a:t> </a:t>
            </a:r>
            <a:r>
              <a:rPr lang="en-US" sz="2000" b="0" i="0" dirty="0" err="1">
                <a:effectLst/>
                <a:latin typeface="+mn-lt"/>
              </a:rPr>
              <a:t>ilmasto</a:t>
            </a:r>
            <a:r>
              <a:rPr lang="en-US" sz="2000" b="0" i="0" dirty="0">
                <a:effectLst/>
                <a:latin typeface="+mn-lt"/>
              </a:rPr>
              <a:t>- ja </a:t>
            </a:r>
            <a:r>
              <a:rPr lang="en-US" sz="2000" b="0" i="0" dirty="0" err="1">
                <a:effectLst/>
                <a:latin typeface="+mn-lt"/>
              </a:rPr>
              <a:t>muilla</a:t>
            </a:r>
            <a:r>
              <a:rPr lang="en-US" sz="2000" b="0" i="0" dirty="0">
                <a:effectLst/>
                <a:latin typeface="+mn-lt"/>
              </a:rPr>
              <a:t> </a:t>
            </a:r>
            <a:r>
              <a:rPr lang="en-US" sz="2000" b="0" i="0" dirty="0" err="1">
                <a:effectLst/>
                <a:latin typeface="+mn-lt"/>
              </a:rPr>
              <a:t>ympäristötavoitteilla</a:t>
            </a:r>
            <a:r>
              <a:rPr lang="en-US" sz="2000" b="0" i="0" dirty="0">
                <a:effectLst/>
                <a:latin typeface="+mn-lt"/>
              </a:rPr>
              <a:t>. </a:t>
            </a:r>
            <a:r>
              <a:rPr lang="en-US" sz="2000" b="0" i="0" dirty="0" err="1">
                <a:effectLst/>
                <a:latin typeface="+mn-lt"/>
              </a:rPr>
              <a:t>Luokitusjärjestelmää</a:t>
            </a:r>
            <a:r>
              <a:rPr lang="en-US" sz="2000" b="0" i="0" dirty="0">
                <a:effectLst/>
                <a:latin typeface="+mn-lt"/>
              </a:rPr>
              <a:t> on </a:t>
            </a:r>
            <a:r>
              <a:rPr lang="en-US" sz="2000" b="0" i="0" dirty="0" err="1">
                <a:effectLst/>
                <a:latin typeface="+mn-lt"/>
              </a:rPr>
              <a:t>tarkoitus</a:t>
            </a:r>
            <a:r>
              <a:rPr lang="en-US" sz="2000" b="0" i="0" dirty="0">
                <a:effectLst/>
                <a:latin typeface="+mn-lt"/>
              </a:rPr>
              <a:t> </a:t>
            </a:r>
            <a:r>
              <a:rPr lang="en-US" sz="2000" b="0" i="0" dirty="0" err="1">
                <a:effectLst/>
                <a:latin typeface="+mn-lt"/>
              </a:rPr>
              <a:t>myöhemmin</a:t>
            </a:r>
            <a:r>
              <a:rPr lang="en-US" sz="2000" b="0" i="0" dirty="0">
                <a:effectLst/>
                <a:latin typeface="+mn-lt"/>
              </a:rPr>
              <a:t> </a:t>
            </a:r>
            <a:r>
              <a:rPr lang="en-US" sz="2000" b="0" i="0" dirty="0" err="1">
                <a:effectLst/>
                <a:latin typeface="+mn-lt"/>
              </a:rPr>
              <a:t>laajentaa</a:t>
            </a:r>
            <a:r>
              <a:rPr lang="en-US" sz="2000" b="0" i="0" dirty="0">
                <a:effectLst/>
                <a:latin typeface="+mn-lt"/>
              </a:rPr>
              <a:t> </a:t>
            </a:r>
            <a:r>
              <a:rPr lang="en-US" sz="2000" b="0" i="0" dirty="0" err="1">
                <a:effectLst/>
                <a:latin typeface="+mn-lt"/>
              </a:rPr>
              <a:t>liiketoiminnan</a:t>
            </a:r>
            <a:r>
              <a:rPr lang="en-US" sz="2000" b="0" i="0" dirty="0">
                <a:effectLst/>
                <a:latin typeface="+mn-lt"/>
              </a:rPr>
              <a:t> </a:t>
            </a:r>
            <a:r>
              <a:rPr lang="en-US" sz="2000" b="0" i="0" dirty="0" err="1">
                <a:effectLst/>
                <a:latin typeface="+mn-lt"/>
              </a:rPr>
              <a:t>sosiaalisiin</a:t>
            </a:r>
            <a:r>
              <a:rPr lang="en-US" sz="2000" b="0" i="0" dirty="0">
                <a:effectLst/>
                <a:latin typeface="+mn-lt"/>
              </a:rPr>
              <a:t> </a:t>
            </a:r>
            <a:r>
              <a:rPr lang="en-US" sz="2000" b="0" i="0" dirty="0" err="1">
                <a:effectLst/>
                <a:latin typeface="+mn-lt"/>
              </a:rPr>
              <a:t>tavoitteisiin</a:t>
            </a:r>
            <a:r>
              <a:rPr lang="en-US" sz="2000" b="0" i="0" dirty="0">
                <a:effectLst/>
                <a:latin typeface="+mn-lt"/>
              </a:rPr>
              <a:t> ja </a:t>
            </a:r>
            <a:r>
              <a:rPr lang="en-US" sz="2000" b="0" i="0" dirty="0" err="1">
                <a:effectLst/>
                <a:latin typeface="+mn-lt"/>
              </a:rPr>
              <a:t>hyvään</a:t>
            </a:r>
            <a:r>
              <a:rPr lang="en-US" sz="2000" b="0" i="0" dirty="0">
                <a:effectLst/>
                <a:latin typeface="+mn-lt"/>
              </a:rPr>
              <a:t> </a:t>
            </a:r>
            <a:r>
              <a:rPr lang="en-US" sz="2000" b="0" i="0" dirty="0" err="1">
                <a:effectLst/>
                <a:latin typeface="+mn-lt"/>
              </a:rPr>
              <a:t>hallintotapaan</a:t>
            </a:r>
            <a:r>
              <a:rPr lang="en-US" sz="2000" b="0" i="0" dirty="0">
                <a:effectLst/>
                <a:latin typeface="+mn-lt"/>
              </a:rPr>
              <a:t>. </a:t>
            </a:r>
          </a:p>
          <a:p>
            <a:pPr indent="-228600">
              <a:buFont typeface="Arial" panose="020B0604020202020204" pitchFamily="34" charset="0"/>
              <a:buChar char="•"/>
            </a:pPr>
            <a:r>
              <a:rPr lang="en-US" sz="2000" b="0" dirty="0" err="1">
                <a:latin typeface="+mn-lt"/>
              </a:rPr>
              <a:t>Linkitys</a:t>
            </a:r>
            <a:r>
              <a:rPr lang="en-US" sz="2000" b="0" dirty="0">
                <a:latin typeface="+mn-lt"/>
              </a:rPr>
              <a:t> </a:t>
            </a:r>
            <a:r>
              <a:rPr lang="en-US" sz="2000" b="0" dirty="0" err="1">
                <a:latin typeface="+mn-lt"/>
              </a:rPr>
              <a:t>vastuulliseen</a:t>
            </a:r>
            <a:r>
              <a:rPr lang="en-US" sz="2000" b="0" dirty="0">
                <a:latin typeface="+mn-lt"/>
              </a:rPr>
              <a:t> </a:t>
            </a:r>
            <a:r>
              <a:rPr lang="en-US" sz="2000" b="0" dirty="0" err="1">
                <a:latin typeface="+mn-lt"/>
              </a:rPr>
              <a:t>sijoittamiseen</a:t>
            </a:r>
            <a:r>
              <a:rPr lang="en-US" sz="2000" b="0" dirty="0">
                <a:latin typeface="+mn-lt"/>
              </a:rPr>
              <a:t> ja </a:t>
            </a:r>
            <a:r>
              <a:rPr lang="en-US" sz="2000" b="0" dirty="0" err="1">
                <a:latin typeface="+mn-lt"/>
              </a:rPr>
              <a:t>yhteiskuntavastuuseen</a:t>
            </a:r>
            <a:r>
              <a:rPr lang="en-US" sz="2000" b="0" dirty="0">
                <a:latin typeface="+mn-lt"/>
              </a:rPr>
              <a:t> </a:t>
            </a:r>
          </a:p>
          <a:p>
            <a:pPr indent="-228600">
              <a:buFont typeface="Arial" panose="020B0604020202020204" pitchFamily="34" charset="0"/>
              <a:buChar char="•"/>
            </a:pPr>
            <a:r>
              <a:rPr lang="en-US" sz="2000" b="0" i="0" dirty="0" err="1">
                <a:effectLst/>
                <a:latin typeface="+mn-lt"/>
              </a:rPr>
              <a:t>Sijoitustoiminnan</a:t>
            </a:r>
            <a:r>
              <a:rPr lang="en-US" sz="2000" b="0" i="0" dirty="0">
                <a:effectLst/>
                <a:latin typeface="+mn-lt"/>
              </a:rPr>
              <a:t> </a:t>
            </a:r>
            <a:r>
              <a:rPr lang="en-US" sz="2000" b="0" i="0" dirty="0" err="1">
                <a:effectLst/>
                <a:latin typeface="+mn-lt"/>
              </a:rPr>
              <a:t>lähtökohtien</a:t>
            </a:r>
            <a:r>
              <a:rPr lang="en-US" sz="2000" b="0" i="0" dirty="0">
                <a:effectLst/>
                <a:latin typeface="+mn-lt"/>
              </a:rPr>
              <a:t> </a:t>
            </a:r>
            <a:r>
              <a:rPr lang="en-US" sz="2000" b="0" i="0" dirty="0" err="1">
                <a:effectLst/>
                <a:latin typeface="+mn-lt"/>
              </a:rPr>
              <a:t>muutos</a:t>
            </a:r>
            <a:r>
              <a:rPr lang="en-US" sz="2000" b="0" i="0" dirty="0">
                <a:effectLst/>
                <a:latin typeface="+mn-lt"/>
              </a:rPr>
              <a:t>: </a:t>
            </a:r>
            <a:r>
              <a:rPr lang="en-US" sz="2000" b="0" i="0" dirty="0" err="1">
                <a:effectLst/>
                <a:latin typeface="+mn-lt"/>
              </a:rPr>
              <a:t>Kalvo</a:t>
            </a:r>
            <a:r>
              <a:rPr lang="en-US" sz="2000" b="0" i="0" dirty="0">
                <a:effectLst/>
                <a:latin typeface="+mn-lt"/>
              </a:rPr>
              <a:t> 2a</a:t>
            </a:r>
          </a:p>
          <a:p>
            <a:pPr indent="-228600">
              <a:buFont typeface="Arial" panose="020B0604020202020204" pitchFamily="34" charset="0"/>
              <a:buChar char="•"/>
            </a:pPr>
            <a:endParaRPr lang="en-US" sz="2000" dirty="0">
              <a:latin typeface="+mn-lt"/>
            </a:endParaRPr>
          </a:p>
        </p:txBody>
      </p:sp>
      <p:sp>
        <p:nvSpPr>
          <p:cNvPr id="4" name="Alatunnisteen paikkamerkki 3">
            <a:extLst>
              <a:ext uri="{FF2B5EF4-FFF2-40B4-BE49-F238E27FC236}">
                <a16:creationId xmlns:a16="http://schemas.microsoft.com/office/drawing/2014/main" id="{5307AF4E-CF73-48D1-AA87-13A40565831A}"/>
              </a:ext>
            </a:extLst>
          </p:cNvPr>
          <p:cNvSpPr>
            <a:spLocks noGrp="1"/>
          </p:cNvSpPr>
          <p:nvPr>
            <p:ph type="ftr" sz="quarter" idx="16"/>
          </p:nvPr>
        </p:nvSpPr>
        <p:spPr>
          <a:xfrm>
            <a:off x="4976031" y="6033479"/>
            <a:ext cx="5259985" cy="365125"/>
          </a:xfrm>
        </p:spPr>
        <p:txBody>
          <a:bodyPr vert="horz" lIns="91440" tIns="45720" rIns="91440" bIns="45720" rtlCol="0" anchor="ctr">
            <a:normAutofit/>
          </a:bodyPr>
          <a:lstStyle/>
          <a:p>
            <a:pPr algn="l">
              <a:spcAft>
                <a:spcPts val="600"/>
              </a:spcAft>
              <a:defRPr/>
            </a:pPr>
            <a:r>
              <a:rPr lang="en-US" sz="1050" kern="1200">
                <a:solidFill>
                  <a:schemeClr val="tx1">
                    <a:alpha val="80000"/>
                  </a:schemeClr>
                </a:solidFill>
                <a:latin typeface="+mn-lt"/>
                <a:ea typeface="+mn-ea"/>
                <a:cs typeface="+mn-cs"/>
              </a:rPr>
              <a:t>Rahoitusmarkkinaoikeus Luento 2</a:t>
            </a:r>
          </a:p>
        </p:txBody>
      </p:sp>
      <p:sp>
        <p:nvSpPr>
          <p:cNvPr id="5" name="Dian numeron paikkamerkki 4">
            <a:extLst>
              <a:ext uri="{FF2B5EF4-FFF2-40B4-BE49-F238E27FC236}">
                <a16:creationId xmlns:a16="http://schemas.microsoft.com/office/drawing/2014/main" id="{9911829A-7B88-4A2E-9F53-815132C1FA0D}"/>
              </a:ext>
            </a:extLst>
          </p:cNvPr>
          <p:cNvSpPr>
            <a:spLocks noGrp="1"/>
          </p:cNvSpPr>
          <p:nvPr>
            <p:ph type="sldNum" sz="quarter" idx="17"/>
          </p:nvPr>
        </p:nvSpPr>
        <p:spPr>
          <a:xfrm>
            <a:off x="10571516" y="6033479"/>
            <a:ext cx="782283" cy="365125"/>
          </a:xfrm>
        </p:spPr>
        <p:txBody>
          <a:bodyPr vert="horz" lIns="91440" tIns="45720" rIns="91440" bIns="45720" rtlCol="0" anchor="ctr">
            <a:normAutofit/>
          </a:bodyPr>
          <a:lstStyle/>
          <a:p>
            <a:pPr>
              <a:spcAft>
                <a:spcPts val="600"/>
              </a:spcAft>
              <a:defRPr/>
            </a:pPr>
            <a:fld id="{1C07628F-9402-FB47-93B5-FC3C3BFEEBE0}" type="slidenum">
              <a:rPr lang="en-US" sz="1050">
                <a:solidFill>
                  <a:schemeClr val="tx1">
                    <a:alpha val="80000"/>
                  </a:schemeClr>
                </a:solidFill>
              </a:rPr>
              <a:pPr>
                <a:spcAft>
                  <a:spcPts val="600"/>
                </a:spcAft>
                <a:defRPr/>
              </a:pPr>
              <a:t>13</a:t>
            </a:fld>
            <a:endParaRPr lang="en-US" sz="1050">
              <a:solidFill>
                <a:schemeClr val="tx1">
                  <a:alpha val="80000"/>
                </a:schemeClr>
              </a:solidFill>
            </a:endParaRPr>
          </a:p>
        </p:txBody>
      </p:sp>
    </p:spTree>
    <p:extLst>
      <p:ext uri="{BB962C8B-B14F-4D97-AF65-F5344CB8AC3E}">
        <p14:creationId xmlns:p14="http://schemas.microsoft.com/office/powerpoint/2010/main" val="4262844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0B96288-1F99-46C8-9ECF-EB3A4DC5C61D}"/>
              </a:ext>
            </a:extLst>
          </p:cNvPr>
          <p:cNvSpPr>
            <a:spLocks noGrp="1"/>
          </p:cNvSpPr>
          <p:nvPr>
            <p:ph type="title"/>
          </p:nvPr>
        </p:nvSpPr>
        <p:spPr>
          <a:xfrm>
            <a:off x="1075767" y="1188637"/>
            <a:ext cx="2988234" cy="4480726"/>
          </a:xfrm>
        </p:spPr>
        <p:txBody>
          <a:bodyPr>
            <a:normAutofit fontScale="90000"/>
          </a:bodyPr>
          <a:lstStyle/>
          <a:p>
            <a:pPr algn="r"/>
            <a:r>
              <a:rPr lang="fi-FI" sz="2600"/>
              <a:t>EU:n kestävän kasvun rahoituksen lainsäädäntöohjelma 1</a:t>
            </a:r>
            <a:br>
              <a:rPr lang="en-US" sz="2600">
                <a:hlinkClick r:id="rId2"/>
              </a:rPr>
            </a:br>
            <a:r>
              <a:rPr lang="en-US" sz="2600">
                <a:hlinkClick r:id="rId2"/>
              </a:rPr>
              <a:t>Frequently asked questions: Commission proposals on financing sustainable growth (europa.eu)</a:t>
            </a:r>
            <a:endParaRPr lang="fi-FI" sz="2600"/>
          </a:p>
        </p:txBody>
      </p:sp>
      <p:sp>
        <p:nvSpPr>
          <p:cNvPr id="4" name="Alatunnisteen paikkamerkki 3">
            <a:extLst>
              <a:ext uri="{FF2B5EF4-FFF2-40B4-BE49-F238E27FC236}">
                <a16:creationId xmlns:a16="http://schemas.microsoft.com/office/drawing/2014/main" id="{8BCE982E-58C0-4268-8A26-C7393D0DB948}"/>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fi-FI" sz="1150">
                <a:solidFill>
                  <a:schemeClr val="tx1">
                    <a:lumMod val="85000"/>
                    <a:lumOff val="15000"/>
                  </a:schemeClr>
                </a:solidFill>
              </a:rPr>
              <a:t>Rahoitusmarkkinaoikeus Luento 2</a:t>
            </a:r>
          </a:p>
        </p:txBody>
      </p:sp>
      <p:sp>
        <p:nvSpPr>
          <p:cNvPr id="3" name="Sisällön paikkamerkki 2">
            <a:extLst>
              <a:ext uri="{FF2B5EF4-FFF2-40B4-BE49-F238E27FC236}">
                <a16:creationId xmlns:a16="http://schemas.microsoft.com/office/drawing/2014/main" id="{529BAA02-A851-43FB-9613-C767719D5E9E}"/>
              </a:ext>
            </a:extLst>
          </p:cNvPr>
          <p:cNvSpPr>
            <a:spLocks noGrp="1"/>
          </p:cNvSpPr>
          <p:nvPr>
            <p:ph idx="1"/>
          </p:nvPr>
        </p:nvSpPr>
        <p:spPr>
          <a:xfrm>
            <a:off x="5255260" y="1648870"/>
            <a:ext cx="4702848" cy="3560260"/>
          </a:xfrm>
        </p:spPr>
        <p:txBody>
          <a:bodyPr anchor="ctr">
            <a:normAutofit/>
          </a:bodyPr>
          <a:lstStyle/>
          <a:p>
            <a:pPr>
              <a:buFont typeface="Arial" panose="020B0604020202020204" pitchFamily="34" charset="0"/>
              <a:buChar char="•"/>
            </a:pPr>
            <a:r>
              <a:rPr lang="en-US" sz="1100" b="0" i="0" dirty="0">
                <a:effectLst/>
                <a:latin typeface="Arial" panose="020B0604020202020204" pitchFamily="34" charset="0"/>
              </a:rPr>
              <a:t>Provide clarity on what sustainable investments are by creating</a:t>
            </a:r>
            <a:r>
              <a:rPr lang="en-US" sz="1100" b="1" i="0" dirty="0">
                <a:effectLst/>
                <a:latin typeface="Arial" panose="020B0604020202020204" pitchFamily="34" charset="0"/>
              </a:rPr>
              <a:t> an EU-wide classification system or taxonomy</a:t>
            </a:r>
            <a:r>
              <a:rPr lang="en-US" sz="1100" b="0" i="0" dirty="0">
                <a:effectLst/>
                <a:latin typeface="Arial" panose="020B0604020202020204" pitchFamily="34" charset="0"/>
              </a:rPr>
              <a:t> to provide businesses and investors with a common language to identify what degree economic activities can be considered environmentally-sustainable. This is a first and essential step in efforts to channel investments into sustainable activities.</a:t>
            </a:r>
          </a:p>
          <a:p>
            <a:pPr>
              <a:buFont typeface="Arial" panose="020B0604020202020204" pitchFamily="34" charset="0"/>
              <a:buChar char="•"/>
            </a:pPr>
            <a:r>
              <a:rPr lang="en-US" sz="1100" b="0" i="0" dirty="0">
                <a:effectLst/>
                <a:latin typeface="Arial" panose="020B0604020202020204" pitchFamily="34" charset="0"/>
              </a:rPr>
              <a:t>Ensure that </a:t>
            </a:r>
            <a:r>
              <a:rPr lang="en-US" sz="1100" b="1" i="0" dirty="0">
                <a:effectLst/>
                <a:latin typeface="Arial" panose="020B0604020202020204" pitchFamily="34" charset="0"/>
              </a:rPr>
              <a:t>asset managers, institutional investors, insurance distributors and investment advisors include economic, social and governance (ESG) factors in their investment decisions and advisory processes</a:t>
            </a:r>
            <a:r>
              <a:rPr lang="en-US" sz="1100" b="0" i="0" dirty="0">
                <a:effectLst/>
                <a:latin typeface="Arial" panose="020B0604020202020204" pitchFamily="34" charset="0"/>
              </a:rPr>
              <a:t> as part of their duty to act in the best interest of investors or beneficiaries. Asset managers and institutional investors who claim to pursue sustainability objectives would have to disclose how their investments are aligned with those objectives. This means greater </a:t>
            </a:r>
            <a:r>
              <a:rPr lang="en-US" sz="1100" b="1" i="0" dirty="0">
                <a:effectLst/>
                <a:latin typeface="Arial" panose="020B0604020202020204" pitchFamily="34" charset="0"/>
              </a:rPr>
              <a:t>transparency</a:t>
            </a:r>
            <a:r>
              <a:rPr lang="en-US" sz="1100" b="0" i="0" dirty="0">
                <a:effectLst/>
                <a:latin typeface="Arial" panose="020B0604020202020204" pitchFamily="34" charset="0"/>
              </a:rPr>
              <a:t> towards end-investors, ensuring comparability between products and discouraging 'green-washing' or misleading information.</a:t>
            </a:r>
          </a:p>
          <a:p>
            <a:endParaRPr lang="fi-FI" sz="1100" dirty="0"/>
          </a:p>
        </p:txBody>
      </p:sp>
      <p:sp>
        <p:nvSpPr>
          <p:cNvPr id="5" name="Dian numeron paikkamerkki 4">
            <a:extLst>
              <a:ext uri="{FF2B5EF4-FFF2-40B4-BE49-F238E27FC236}">
                <a16:creationId xmlns:a16="http://schemas.microsoft.com/office/drawing/2014/main" id="{4397695D-D413-43AC-B0FD-CB88656C0095}"/>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C671F527-EF3E-4A96-9405-17F8F7A98057}" type="slidenum">
              <a:rPr lang="fi-FI" sz="6600">
                <a:solidFill>
                  <a:srgbClr val="FFFFFF"/>
                </a:solidFill>
              </a:rPr>
              <a:pPr>
                <a:lnSpc>
                  <a:spcPct val="90000"/>
                </a:lnSpc>
                <a:spcAft>
                  <a:spcPts val="600"/>
                </a:spcAft>
              </a:pPr>
              <a:t>14</a:t>
            </a:fld>
            <a:endParaRPr lang="fi-FI" sz="6600">
              <a:solidFill>
                <a:srgbClr val="FFFFFF"/>
              </a:solidFill>
            </a:endParaRPr>
          </a:p>
        </p:txBody>
      </p:sp>
    </p:spTree>
    <p:extLst>
      <p:ext uri="{BB962C8B-B14F-4D97-AF65-F5344CB8AC3E}">
        <p14:creationId xmlns:p14="http://schemas.microsoft.com/office/powerpoint/2010/main" val="224431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8F5397F-A371-44EF-96B7-AB7CB62F200F}"/>
              </a:ext>
            </a:extLst>
          </p:cNvPr>
          <p:cNvSpPr>
            <a:spLocks noGrp="1"/>
          </p:cNvSpPr>
          <p:nvPr>
            <p:ph type="title"/>
          </p:nvPr>
        </p:nvSpPr>
        <p:spPr>
          <a:xfrm>
            <a:off x="1075767" y="1188637"/>
            <a:ext cx="2988234" cy="4480726"/>
          </a:xfrm>
        </p:spPr>
        <p:txBody>
          <a:bodyPr>
            <a:normAutofit/>
          </a:bodyPr>
          <a:lstStyle/>
          <a:p>
            <a:pPr algn="r"/>
            <a:r>
              <a:rPr kumimoji="0" lang="fi-FI" sz="2600" b="0" i="0" u="none" strike="noStrike" kern="1200" cap="none" spc="0" normalizeH="0" baseline="0" noProof="0">
                <a:ln>
                  <a:noFill/>
                </a:ln>
                <a:effectLst/>
                <a:uLnTx/>
                <a:uFillTx/>
                <a:latin typeface="Calibri Light" panose="020F0302020204030204"/>
                <a:ea typeface="+mj-ea"/>
                <a:cs typeface="+mj-cs"/>
              </a:rPr>
              <a:t>EU:n kestävän kasvun rahoituksen lainsäädäntöohjelma 2</a:t>
            </a:r>
            <a:br>
              <a:rPr kumimoji="0" lang="en-US" sz="2600" b="0" i="0" u="none" strike="noStrike" kern="1200" cap="none" spc="0" normalizeH="0" baseline="0" noProof="0">
                <a:ln>
                  <a:noFill/>
                </a:ln>
                <a:effectLst/>
                <a:uLnTx/>
                <a:uFillTx/>
                <a:latin typeface="Calibri Light" panose="020F0302020204030204"/>
                <a:ea typeface="+mj-ea"/>
                <a:cs typeface="+mj-cs"/>
                <a:hlinkClick r:id="rId2"/>
              </a:rPr>
            </a:br>
            <a:endParaRPr lang="fi-FI" sz="2600"/>
          </a:p>
        </p:txBody>
      </p:sp>
      <p:sp>
        <p:nvSpPr>
          <p:cNvPr id="4" name="Alatunnisteen paikkamerkki 3">
            <a:extLst>
              <a:ext uri="{FF2B5EF4-FFF2-40B4-BE49-F238E27FC236}">
                <a16:creationId xmlns:a16="http://schemas.microsoft.com/office/drawing/2014/main" id="{A3AD76A2-72C5-4A30-BB2F-55D12D6C4915}"/>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fi-FI" sz="1150">
                <a:solidFill>
                  <a:schemeClr val="tx1">
                    <a:lumMod val="85000"/>
                    <a:lumOff val="15000"/>
                  </a:schemeClr>
                </a:solidFill>
              </a:rPr>
              <a:t>Rahoitusmarkkinaoikeus Luento 2</a:t>
            </a:r>
          </a:p>
        </p:txBody>
      </p:sp>
      <p:sp>
        <p:nvSpPr>
          <p:cNvPr id="3" name="Sisällön paikkamerkki 2">
            <a:extLst>
              <a:ext uri="{FF2B5EF4-FFF2-40B4-BE49-F238E27FC236}">
                <a16:creationId xmlns:a16="http://schemas.microsoft.com/office/drawing/2014/main" id="{ED9A29AC-D0D5-4154-A7C6-A14E38FCBC93}"/>
              </a:ext>
            </a:extLst>
          </p:cNvPr>
          <p:cNvSpPr>
            <a:spLocks noGrp="1"/>
          </p:cNvSpPr>
          <p:nvPr>
            <p:ph idx="1"/>
          </p:nvPr>
        </p:nvSpPr>
        <p:spPr>
          <a:xfrm>
            <a:off x="5255260" y="1648870"/>
            <a:ext cx="4702848" cy="3560260"/>
          </a:xfrm>
        </p:spPr>
        <p:txBody>
          <a:bodyPr anchor="ctr">
            <a:normAutofit/>
          </a:bodyPr>
          <a:lstStyle/>
          <a:p>
            <a:pPr>
              <a:buFont typeface="Arial" panose="020B0604020202020204" pitchFamily="34" charset="0"/>
              <a:buChar char="•"/>
            </a:pPr>
            <a:r>
              <a:rPr lang="en-US" sz="1500" b="0" i="0" dirty="0">
                <a:effectLst/>
                <a:latin typeface="Arial" panose="020B0604020202020204" pitchFamily="34" charset="0"/>
              </a:rPr>
              <a:t>Create a </a:t>
            </a:r>
            <a:r>
              <a:rPr lang="en-US" sz="1500" b="1" i="0" dirty="0">
                <a:effectLst/>
                <a:latin typeface="Arial" panose="020B0604020202020204" pitchFamily="34" charset="0"/>
              </a:rPr>
              <a:t>new benchmark category for low-carbon and positive-carbon impact benchmarks</a:t>
            </a:r>
            <a:r>
              <a:rPr lang="en-US" sz="1500" b="0" i="0" dirty="0">
                <a:effectLst/>
                <a:latin typeface="Arial" panose="020B0604020202020204" pitchFamily="34" charset="0"/>
              </a:rPr>
              <a:t>, fostering a generally accepted market standard to measure a company's footprint and, in consequence, an investment portfolio's carbon footprint. This would give investors who want to invest in low-carbon strategies an appropriate tool to enable them to compare the performance of their investment.</a:t>
            </a:r>
          </a:p>
          <a:p>
            <a:pPr>
              <a:buFont typeface="Arial" panose="020B0604020202020204" pitchFamily="34" charset="0"/>
              <a:buChar char="•"/>
            </a:pPr>
            <a:r>
              <a:rPr lang="en-US" sz="1500" b="0" i="0" dirty="0">
                <a:effectLst/>
                <a:latin typeface="Arial" panose="020B0604020202020204" pitchFamily="34" charset="0"/>
              </a:rPr>
              <a:t>Ensure that investment firms and insurance distributors </a:t>
            </a:r>
            <a:r>
              <a:rPr lang="en-US" sz="1500" b="1" i="0" dirty="0">
                <a:effectLst/>
                <a:latin typeface="Arial" panose="020B0604020202020204" pitchFamily="34" charset="0"/>
              </a:rPr>
              <a:t>integrate sustainability preferences into their suitability tests when offering advice to investors </a:t>
            </a:r>
            <a:r>
              <a:rPr lang="en-US" sz="1500" b="0" i="0" dirty="0">
                <a:effectLst/>
                <a:latin typeface="Arial" panose="020B0604020202020204" pitchFamily="34" charset="0"/>
              </a:rPr>
              <a:t>and that the products offered meet their clients' needs.</a:t>
            </a:r>
          </a:p>
          <a:p>
            <a:endParaRPr lang="fi-FI" sz="1500" dirty="0"/>
          </a:p>
        </p:txBody>
      </p:sp>
      <p:sp>
        <p:nvSpPr>
          <p:cNvPr id="5" name="Dian numeron paikkamerkki 4">
            <a:extLst>
              <a:ext uri="{FF2B5EF4-FFF2-40B4-BE49-F238E27FC236}">
                <a16:creationId xmlns:a16="http://schemas.microsoft.com/office/drawing/2014/main" id="{23B2A58E-63F5-4064-8ECB-0F94B2F9764A}"/>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C671F527-EF3E-4A96-9405-17F8F7A98057}" type="slidenum">
              <a:rPr lang="fi-FI" sz="6600">
                <a:solidFill>
                  <a:srgbClr val="FFFFFF"/>
                </a:solidFill>
              </a:rPr>
              <a:pPr>
                <a:lnSpc>
                  <a:spcPct val="90000"/>
                </a:lnSpc>
                <a:spcAft>
                  <a:spcPts val="600"/>
                </a:spcAft>
              </a:pPr>
              <a:t>15</a:t>
            </a:fld>
            <a:endParaRPr lang="fi-FI" sz="6600">
              <a:solidFill>
                <a:srgbClr val="FFFFFF"/>
              </a:solidFill>
            </a:endParaRPr>
          </a:p>
        </p:txBody>
      </p:sp>
    </p:spTree>
    <p:extLst>
      <p:ext uri="{BB962C8B-B14F-4D97-AF65-F5344CB8AC3E}">
        <p14:creationId xmlns:p14="http://schemas.microsoft.com/office/powerpoint/2010/main" val="4083534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54687D6-D294-49EA-9E86-72882516D2FA}"/>
              </a:ext>
            </a:extLst>
          </p:cNvPr>
          <p:cNvSpPr>
            <a:spLocks noGrp="1"/>
          </p:cNvSpPr>
          <p:nvPr>
            <p:ph type="title"/>
          </p:nvPr>
        </p:nvSpPr>
        <p:spPr>
          <a:xfrm>
            <a:off x="1075767" y="1188637"/>
            <a:ext cx="2988234" cy="4480726"/>
          </a:xfrm>
        </p:spPr>
        <p:txBody>
          <a:bodyPr>
            <a:normAutofit/>
          </a:bodyPr>
          <a:lstStyle/>
          <a:p>
            <a:pPr algn="r"/>
            <a:r>
              <a:rPr kumimoji="0" lang="fi-FI" sz="2600" b="0" i="0" u="none" strike="noStrike" kern="1200" cap="none" spc="0" normalizeH="0" baseline="0" noProof="0">
                <a:ln>
                  <a:noFill/>
                </a:ln>
                <a:effectLst/>
                <a:uLnTx/>
                <a:uFillTx/>
                <a:latin typeface="Calibri Light" panose="020F0302020204030204"/>
                <a:ea typeface="+mj-ea"/>
                <a:cs typeface="+mj-cs"/>
              </a:rPr>
              <a:t>EU:n kestävän kasvun rahoituksen lainsäädäntöohjelma 3</a:t>
            </a:r>
            <a:br>
              <a:rPr kumimoji="0" lang="en-US" sz="2600" b="0" i="0" u="none" strike="noStrike" kern="1200" cap="none" spc="0" normalizeH="0" baseline="0" noProof="0">
                <a:ln>
                  <a:noFill/>
                </a:ln>
                <a:effectLst/>
                <a:uLnTx/>
                <a:uFillTx/>
                <a:latin typeface="Calibri Light" panose="020F0302020204030204"/>
                <a:ea typeface="+mj-ea"/>
                <a:cs typeface="+mj-cs"/>
                <a:hlinkClick r:id="rId2"/>
              </a:rPr>
            </a:br>
            <a:endParaRPr lang="fi-FI" sz="2600"/>
          </a:p>
        </p:txBody>
      </p:sp>
      <p:sp>
        <p:nvSpPr>
          <p:cNvPr id="4" name="Alatunnisteen paikkamerkki 3">
            <a:extLst>
              <a:ext uri="{FF2B5EF4-FFF2-40B4-BE49-F238E27FC236}">
                <a16:creationId xmlns:a16="http://schemas.microsoft.com/office/drawing/2014/main" id="{523417EC-F25F-49CD-8350-C44D081107DC}"/>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fi-FI" sz="1150">
                <a:solidFill>
                  <a:schemeClr val="tx1">
                    <a:lumMod val="85000"/>
                    <a:lumOff val="15000"/>
                  </a:schemeClr>
                </a:solidFill>
              </a:rPr>
              <a:t>Rahoitusmarkkinaoikeus Luento 2</a:t>
            </a:r>
          </a:p>
        </p:txBody>
      </p:sp>
      <p:sp>
        <p:nvSpPr>
          <p:cNvPr id="3" name="Sisällön paikkamerkki 2">
            <a:extLst>
              <a:ext uri="{FF2B5EF4-FFF2-40B4-BE49-F238E27FC236}">
                <a16:creationId xmlns:a16="http://schemas.microsoft.com/office/drawing/2014/main" id="{107B3606-E1B8-49CB-B963-11B8A18E96AC}"/>
              </a:ext>
            </a:extLst>
          </p:cNvPr>
          <p:cNvSpPr>
            <a:spLocks noGrp="1"/>
          </p:cNvSpPr>
          <p:nvPr>
            <p:ph idx="1"/>
          </p:nvPr>
        </p:nvSpPr>
        <p:spPr>
          <a:xfrm>
            <a:off x="5255260" y="1648870"/>
            <a:ext cx="4702848" cy="3560260"/>
          </a:xfrm>
        </p:spPr>
        <p:txBody>
          <a:bodyPr anchor="ctr">
            <a:normAutofit/>
          </a:bodyPr>
          <a:lstStyle/>
          <a:p>
            <a:r>
              <a:rPr lang="en-US" sz="1300" b="0" i="0" dirty="0">
                <a:effectLst/>
                <a:latin typeface="Arial" panose="020B0604020202020204" pitchFamily="34" charset="0"/>
              </a:rPr>
              <a:t>The taxonomy, once developed, will have to be used by:</a:t>
            </a:r>
          </a:p>
          <a:p>
            <a:r>
              <a:rPr lang="en-US" sz="1300" b="0" i="0" dirty="0">
                <a:effectLst/>
                <a:latin typeface="Arial" panose="020B0604020202020204" pitchFamily="34" charset="0"/>
              </a:rPr>
              <a:t>A)</a:t>
            </a:r>
            <a:r>
              <a:rPr lang="en-US" sz="1300" b="1" i="0" dirty="0">
                <a:effectLst/>
                <a:latin typeface="Arial" panose="020B0604020202020204" pitchFamily="34" charset="0"/>
              </a:rPr>
              <a:t> Regulators at national and EU level</a:t>
            </a:r>
            <a:r>
              <a:rPr lang="en-US" sz="1300" b="0" i="0" dirty="0">
                <a:effectLst/>
                <a:latin typeface="Arial" panose="020B0604020202020204" pitchFamily="34" charset="0"/>
              </a:rPr>
              <a:t> </a:t>
            </a:r>
            <a:r>
              <a:rPr lang="en-US" sz="1300" b="1" i="0" dirty="0">
                <a:effectLst/>
                <a:latin typeface="Arial" panose="020B0604020202020204" pitchFamily="34" charset="0"/>
              </a:rPr>
              <a:t>when setting requirements on market actors</a:t>
            </a:r>
            <a:r>
              <a:rPr lang="en-US" sz="1300" b="0" i="0" dirty="0">
                <a:effectLst/>
                <a:latin typeface="Arial" panose="020B0604020202020204" pitchFamily="34" charset="0"/>
              </a:rPr>
              <a:t> regarding financial products that are marketed as environmentally-sustainable (such as labelling schemes).</a:t>
            </a:r>
          </a:p>
          <a:p>
            <a:r>
              <a:rPr lang="en-US" sz="1300" b="0" i="0" dirty="0">
                <a:effectLst/>
                <a:latin typeface="Arial" panose="020B0604020202020204" pitchFamily="34" charset="0"/>
              </a:rPr>
              <a:t>B) </a:t>
            </a:r>
            <a:r>
              <a:rPr lang="en-US" sz="1300" b="1" i="0" dirty="0">
                <a:effectLst/>
                <a:latin typeface="Arial" panose="020B0604020202020204" pitchFamily="34" charset="0"/>
              </a:rPr>
              <a:t>Financial market participants offering financial products as environmentally-sustainable.</a:t>
            </a:r>
            <a:r>
              <a:rPr lang="en-US" sz="1300" b="0" i="0" dirty="0">
                <a:effectLst/>
                <a:latin typeface="Arial" panose="020B0604020202020204" pitchFamily="34" charset="0"/>
              </a:rPr>
              <a:t> They would have to disclose information on the criteria used to determine the environmental sustainability of the investment. </a:t>
            </a:r>
          </a:p>
          <a:p>
            <a:r>
              <a:rPr lang="en-US" sz="1300" b="0" i="0" dirty="0">
                <a:effectLst/>
                <a:latin typeface="Arial" panose="020B0604020202020204" pitchFamily="34" charset="0"/>
              </a:rPr>
              <a:t>It also sets uniform rules on </a:t>
            </a:r>
            <a:r>
              <a:rPr lang="en-US" sz="1300" b="1" i="0" dirty="0">
                <a:effectLst/>
                <a:latin typeface="Arial" panose="020B0604020202020204" pitchFamily="34" charset="0"/>
              </a:rPr>
              <a:t>how those financial market participants should inform investors</a:t>
            </a:r>
            <a:r>
              <a:rPr lang="en-US" sz="1300" b="0" i="0" dirty="0">
                <a:effectLst/>
                <a:latin typeface="Arial" panose="020B0604020202020204" pitchFamily="34" charset="0"/>
              </a:rPr>
              <a:t> about their compliance with the integration of ESG risks and opportunities.</a:t>
            </a:r>
          </a:p>
          <a:p>
            <a:endParaRPr lang="fi-FI" sz="1300" dirty="0"/>
          </a:p>
        </p:txBody>
      </p:sp>
      <p:sp>
        <p:nvSpPr>
          <p:cNvPr id="5" name="Dian numeron paikkamerkki 4">
            <a:extLst>
              <a:ext uri="{FF2B5EF4-FFF2-40B4-BE49-F238E27FC236}">
                <a16:creationId xmlns:a16="http://schemas.microsoft.com/office/drawing/2014/main" id="{0CC8D76F-DDF0-42A6-8BA9-C6CFA5AAC2D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C671F527-EF3E-4A96-9405-17F8F7A98057}" type="slidenum">
              <a:rPr lang="fi-FI" sz="6600">
                <a:solidFill>
                  <a:srgbClr val="FFFFFF"/>
                </a:solidFill>
              </a:rPr>
              <a:pPr>
                <a:lnSpc>
                  <a:spcPct val="90000"/>
                </a:lnSpc>
                <a:spcAft>
                  <a:spcPts val="600"/>
                </a:spcAft>
              </a:pPr>
              <a:t>16</a:t>
            </a:fld>
            <a:endParaRPr lang="fi-FI" sz="6600">
              <a:solidFill>
                <a:srgbClr val="FFFFFF"/>
              </a:solidFill>
            </a:endParaRPr>
          </a:p>
        </p:txBody>
      </p:sp>
    </p:spTree>
    <p:extLst>
      <p:ext uri="{BB962C8B-B14F-4D97-AF65-F5344CB8AC3E}">
        <p14:creationId xmlns:p14="http://schemas.microsoft.com/office/powerpoint/2010/main" val="267960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AE5E8B7-F3E8-458B-BD23-CB279D21BF1F}"/>
              </a:ext>
            </a:extLst>
          </p:cNvPr>
          <p:cNvSpPr>
            <a:spLocks noGrp="1"/>
          </p:cNvSpPr>
          <p:nvPr>
            <p:ph type="ctrTitle"/>
          </p:nvPr>
        </p:nvSpPr>
        <p:spPr>
          <a:xfrm>
            <a:off x="1075766" y="1188637"/>
            <a:ext cx="3168125" cy="4480726"/>
          </a:xfrm>
        </p:spPr>
        <p:txBody>
          <a:bodyPr vert="horz" lIns="91440" tIns="45720" rIns="91440" bIns="45720" rtlCol="0" anchor="ctr">
            <a:normAutofit/>
          </a:bodyPr>
          <a:lstStyle/>
          <a:p>
            <a:pPr algn="r">
              <a:lnSpc>
                <a:spcPct val="90000"/>
              </a:lnSpc>
            </a:pPr>
            <a:r>
              <a:rPr kumimoji="0" lang="en-US" sz="2600" b="0" i="0" u="none" strike="noStrike" kern="1200" cap="none" spc="0" normalizeH="0" baseline="0" noProof="0" dirty="0" err="1">
                <a:ln>
                  <a:noFill/>
                </a:ln>
                <a:solidFill>
                  <a:schemeClr val="tx1"/>
                </a:solidFill>
                <a:effectLst/>
                <a:uLnTx/>
                <a:uFillTx/>
                <a:latin typeface="+mj-lt"/>
                <a:ea typeface="+mj-ea"/>
                <a:cs typeface="+mj-cs"/>
              </a:rPr>
              <a:t>EU:n</a:t>
            </a:r>
            <a:r>
              <a:rPr kumimoji="0" lang="en-US" sz="2600" b="0" i="0" u="none" strike="noStrike" kern="1200" cap="none" spc="0" normalizeH="0" baseline="0" noProof="0" dirty="0">
                <a:ln>
                  <a:noFill/>
                </a:ln>
                <a:solidFill>
                  <a:schemeClr val="tx1"/>
                </a:solidFill>
                <a:effectLst/>
                <a:uLnTx/>
                <a:uFillTx/>
                <a:latin typeface="+mj-lt"/>
                <a:ea typeface="+mj-ea"/>
                <a:cs typeface="+mj-cs"/>
              </a:rPr>
              <a:t> </a:t>
            </a:r>
            <a:r>
              <a:rPr kumimoji="0" lang="en-US" sz="2600" b="0" i="0" u="none" strike="noStrike" kern="1200" cap="none" spc="0" normalizeH="0" baseline="0" noProof="0" dirty="0" err="1">
                <a:ln>
                  <a:noFill/>
                </a:ln>
                <a:solidFill>
                  <a:schemeClr val="tx1"/>
                </a:solidFill>
                <a:effectLst/>
                <a:uLnTx/>
                <a:uFillTx/>
                <a:latin typeface="+mj-lt"/>
                <a:ea typeface="+mj-ea"/>
                <a:cs typeface="+mj-cs"/>
              </a:rPr>
              <a:t>kestävän</a:t>
            </a:r>
            <a:r>
              <a:rPr kumimoji="0" lang="en-US" sz="2600" b="0" i="0" u="none" strike="noStrike" kern="1200" cap="none" spc="0" normalizeH="0" baseline="0" noProof="0" dirty="0">
                <a:ln>
                  <a:noFill/>
                </a:ln>
                <a:solidFill>
                  <a:schemeClr val="tx1"/>
                </a:solidFill>
                <a:effectLst/>
                <a:uLnTx/>
                <a:uFillTx/>
                <a:latin typeface="+mj-lt"/>
                <a:ea typeface="+mj-ea"/>
                <a:cs typeface="+mj-cs"/>
              </a:rPr>
              <a:t> </a:t>
            </a:r>
            <a:r>
              <a:rPr kumimoji="0" lang="en-US" sz="2600" b="0" i="0" u="none" strike="noStrike" kern="1200" cap="none" spc="0" normalizeH="0" baseline="0" noProof="0" dirty="0" err="1">
                <a:ln>
                  <a:noFill/>
                </a:ln>
                <a:solidFill>
                  <a:schemeClr val="tx1"/>
                </a:solidFill>
                <a:effectLst/>
                <a:uLnTx/>
                <a:uFillTx/>
                <a:latin typeface="+mj-lt"/>
                <a:ea typeface="+mj-ea"/>
                <a:cs typeface="+mj-cs"/>
              </a:rPr>
              <a:t>kasvun</a:t>
            </a:r>
            <a:r>
              <a:rPr kumimoji="0" lang="en-US" sz="2600" b="0" i="0" u="none" strike="noStrike" kern="1200" cap="none" spc="0" normalizeH="0" baseline="0" noProof="0" dirty="0">
                <a:ln>
                  <a:noFill/>
                </a:ln>
                <a:solidFill>
                  <a:schemeClr val="tx1"/>
                </a:solidFill>
                <a:effectLst/>
                <a:uLnTx/>
                <a:uFillTx/>
                <a:latin typeface="+mj-lt"/>
                <a:ea typeface="+mj-ea"/>
                <a:cs typeface="+mj-cs"/>
              </a:rPr>
              <a:t> </a:t>
            </a:r>
            <a:r>
              <a:rPr kumimoji="0" lang="en-US" sz="2600" b="0" i="0" u="none" strike="noStrike" kern="1200" cap="none" spc="0" normalizeH="0" baseline="0" noProof="0" dirty="0" err="1">
                <a:ln>
                  <a:noFill/>
                </a:ln>
                <a:solidFill>
                  <a:schemeClr val="tx1"/>
                </a:solidFill>
                <a:effectLst/>
                <a:uLnTx/>
                <a:uFillTx/>
                <a:latin typeface="+mj-lt"/>
                <a:ea typeface="+mj-ea"/>
                <a:cs typeface="+mj-cs"/>
              </a:rPr>
              <a:t>rahoituksen</a:t>
            </a:r>
            <a:r>
              <a:rPr kumimoji="0" lang="en-US" sz="2600" b="0" i="0" u="none" strike="noStrike" kern="1200" cap="none" spc="0" normalizeH="0" baseline="0" noProof="0" dirty="0">
                <a:ln>
                  <a:noFill/>
                </a:ln>
                <a:solidFill>
                  <a:schemeClr val="tx1"/>
                </a:solidFill>
                <a:effectLst/>
                <a:uLnTx/>
                <a:uFillTx/>
                <a:latin typeface="+mj-lt"/>
                <a:ea typeface="+mj-ea"/>
                <a:cs typeface="+mj-cs"/>
              </a:rPr>
              <a:t> </a:t>
            </a:r>
            <a:r>
              <a:rPr kumimoji="0" lang="en-US" sz="2600" b="0" i="0" u="none" strike="noStrike" kern="1200" cap="none" spc="0" normalizeH="0" baseline="0" noProof="0" dirty="0" err="1">
                <a:ln>
                  <a:noFill/>
                </a:ln>
                <a:solidFill>
                  <a:schemeClr val="tx1"/>
                </a:solidFill>
                <a:effectLst/>
                <a:uLnTx/>
                <a:uFillTx/>
                <a:latin typeface="+mj-lt"/>
                <a:ea typeface="+mj-ea"/>
                <a:cs typeface="+mj-cs"/>
              </a:rPr>
              <a:t>lainsäädäntöohjelma</a:t>
            </a:r>
            <a:r>
              <a:rPr kumimoji="0" lang="en-US" sz="2600" b="0" i="0" u="none" strike="noStrike" kern="1200" cap="none" spc="0" normalizeH="0" baseline="0" noProof="0" dirty="0">
                <a:ln>
                  <a:noFill/>
                </a:ln>
                <a:solidFill>
                  <a:schemeClr val="tx1"/>
                </a:solidFill>
                <a:effectLst/>
                <a:uLnTx/>
                <a:uFillTx/>
                <a:latin typeface="+mj-lt"/>
                <a:ea typeface="+mj-ea"/>
                <a:cs typeface="+mj-cs"/>
              </a:rPr>
              <a:t> 4</a:t>
            </a:r>
            <a:br>
              <a:rPr kumimoji="0" lang="en-US" sz="2600" b="0" i="0" u="none" strike="noStrike" kern="1200" cap="none" spc="0" normalizeH="0" baseline="0" noProof="0" dirty="0">
                <a:ln>
                  <a:noFill/>
                </a:ln>
                <a:solidFill>
                  <a:schemeClr val="tx1"/>
                </a:solidFill>
                <a:effectLst/>
                <a:uLnTx/>
                <a:uFillTx/>
                <a:latin typeface="+mj-lt"/>
                <a:ea typeface="+mj-ea"/>
                <a:cs typeface="+mj-cs"/>
                <a:hlinkClick r:id="rId2"/>
              </a:rPr>
            </a:br>
            <a:endParaRPr lang="en-US" sz="2600" kern="1200" dirty="0">
              <a:solidFill>
                <a:schemeClr val="tx1"/>
              </a:solidFill>
              <a:latin typeface="+mj-lt"/>
              <a:ea typeface="+mj-ea"/>
              <a:cs typeface="+mj-cs"/>
            </a:endParaRPr>
          </a:p>
        </p:txBody>
      </p:sp>
      <p:sp>
        <p:nvSpPr>
          <p:cNvPr id="4" name="Alatunnisteen paikkamerkki 3">
            <a:extLst>
              <a:ext uri="{FF2B5EF4-FFF2-40B4-BE49-F238E27FC236}">
                <a16:creationId xmlns:a16="http://schemas.microsoft.com/office/drawing/2014/main" id="{7A0FE9A3-8236-4490-9041-46C8E667D7F2}"/>
              </a:ext>
            </a:extLst>
          </p:cNvPr>
          <p:cNvSpPr>
            <a:spLocks noGrp="1"/>
          </p:cNvSpPr>
          <p:nvPr>
            <p:ph type="ftr" sz="quarter" idx="16"/>
          </p:nvPr>
        </p:nvSpPr>
        <p:spPr>
          <a:xfrm rot="5400000">
            <a:off x="-2374833" y="3246436"/>
            <a:ext cx="5607882" cy="365125"/>
          </a:xfrm>
        </p:spPr>
        <p:txBody>
          <a:bodyPr vert="horz" lIns="91440" tIns="45720" rIns="91440" bIns="45720" rtlCol="0" anchor="t">
            <a:normAutofit/>
          </a:bodyPr>
          <a:lstStyle/>
          <a:p>
            <a:pPr algn="l">
              <a:spcAft>
                <a:spcPts val="600"/>
              </a:spcAft>
              <a:defRPr/>
            </a:pPr>
            <a:r>
              <a:rPr lang="en-US" sz="1150" kern="1200">
                <a:solidFill>
                  <a:schemeClr val="tx1">
                    <a:lumMod val="85000"/>
                    <a:lumOff val="15000"/>
                  </a:schemeClr>
                </a:solidFill>
                <a:latin typeface="+mn-lt"/>
                <a:ea typeface="+mn-ea"/>
                <a:cs typeface="+mn-cs"/>
              </a:rPr>
              <a:t>Rahoitusmarkkinaoikeus Luento 2</a:t>
            </a:r>
          </a:p>
        </p:txBody>
      </p:sp>
      <p:sp>
        <p:nvSpPr>
          <p:cNvPr id="3" name="Sisällön paikkamerkki 2">
            <a:extLst>
              <a:ext uri="{FF2B5EF4-FFF2-40B4-BE49-F238E27FC236}">
                <a16:creationId xmlns:a16="http://schemas.microsoft.com/office/drawing/2014/main" id="{4612463B-657C-49F1-B9D0-74EE8A5F0388}"/>
              </a:ext>
            </a:extLst>
          </p:cNvPr>
          <p:cNvSpPr>
            <a:spLocks noGrp="1"/>
          </p:cNvSpPr>
          <p:nvPr>
            <p:ph sz="quarter" idx="14"/>
          </p:nvPr>
        </p:nvSpPr>
        <p:spPr>
          <a:xfrm>
            <a:off x="5255260" y="1648870"/>
            <a:ext cx="4702848" cy="3560260"/>
          </a:xfrm>
        </p:spPr>
        <p:txBody>
          <a:bodyPr vert="horz" lIns="91440" tIns="45720" rIns="91440" bIns="45720" rtlCol="0" anchor="ctr">
            <a:normAutofit/>
          </a:bodyPr>
          <a:lstStyle/>
          <a:p>
            <a:pPr indent="-228600">
              <a:buFont typeface="Arial" panose="020B0604020202020204" pitchFamily="34" charset="0"/>
              <a:buChar char="•"/>
            </a:pPr>
            <a:r>
              <a:rPr lang="en-US" sz="1700" b="0" i="0" dirty="0">
                <a:effectLst/>
                <a:latin typeface="+mn-lt"/>
              </a:rPr>
              <a:t>The </a:t>
            </a:r>
            <a:r>
              <a:rPr lang="en-US" sz="1700" i="0" dirty="0">
                <a:effectLst/>
                <a:latin typeface="+mn-lt"/>
              </a:rPr>
              <a:t>amendments to MiFID II and IDD (EPND</a:t>
            </a:r>
            <a:r>
              <a:rPr lang="fi-FI" sz="2000" dirty="0"/>
              <a:t> </a:t>
            </a:r>
            <a:r>
              <a:rPr lang="fi-FI" sz="1600" dirty="0"/>
              <a:t>2016/97</a:t>
            </a:r>
            <a:r>
              <a:rPr lang="fi-FI" sz="2000" dirty="0"/>
              <a:t> </a:t>
            </a:r>
            <a:r>
              <a:rPr lang="fi-FI" sz="1600" dirty="0"/>
              <a:t>vakuutusten tarjoamisesta) </a:t>
            </a:r>
            <a:r>
              <a:rPr lang="en-US" sz="1700" b="0" i="0" dirty="0">
                <a:effectLst/>
                <a:latin typeface="+mn-lt"/>
              </a:rPr>
              <a:t>delegated acts, for which a public consultation is launched today, would require investment firms and insurance distributors </a:t>
            </a:r>
            <a:r>
              <a:rPr lang="en-US" sz="1700" i="0" dirty="0">
                <a:effectLst/>
                <a:latin typeface="+mn-lt"/>
              </a:rPr>
              <a:t>to ask their clients about their preferences as regards ESG, and then to take them into account when advising their clients, as part of the product selection process and the suitability assessment</a:t>
            </a:r>
            <a:r>
              <a:rPr lang="en-US" sz="1700" b="0" i="0" dirty="0">
                <a:effectLst/>
                <a:latin typeface="+mn-lt"/>
              </a:rPr>
              <a:t>. Based on these delegated acts, the Commission will invite the European Securities Markets Authority (ESMA) to include provisions on sustainability preferences in its guidelines on the suitability assessment (which should be updated by Q4 2018).</a:t>
            </a:r>
            <a:endParaRPr lang="en-US" sz="1700" dirty="0">
              <a:latin typeface="+mn-lt"/>
            </a:endParaRPr>
          </a:p>
        </p:txBody>
      </p:sp>
      <p:sp>
        <p:nvSpPr>
          <p:cNvPr id="5" name="Dian numeron paikkamerkki 4">
            <a:extLst>
              <a:ext uri="{FF2B5EF4-FFF2-40B4-BE49-F238E27FC236}">
                <a16:creationId xmlns:a16="http://schemas.microsoft.com/office/drawing/2014/main" id="{826F91ED-5F9F-4B1B-9FA3-6D961E833A29}"/>
              </a:ext>
            </a:extLst>
          </p:cNvPr>
          <p:cNvSpPr>
            <a:spLocks noGrp="1"/>
          </p:cNvSpPr>
          <p:nvPr>
            <p:ph type="sldNum" sz="quarter" idx="17"/>
          </p:nvPr>
        </p:nvSpPr>
        <p:spPr>
          <a:xfrm>
            <a:off x="9683496" y="4892040"/>
            <a:ext cx="1673352" cy="1005840"/>
          </a:xfrm>
        </p:spPr>
        <p:txBody>
          <a:bodyPr vert="horz" lIns="91440" tIns="45720" rIns="91440" bIns="45720" rtlCol="0" anchor="ctr">
            <a:normAutofit/>
          </a:bodyPr>
          <a:lstStyle/>
          <a:p>
            <a:pPr>
              <a:lnSpc>
                <a:spcPct val="90000"/>
              </a:lnSpc>
              <a:spcAft>
                <a:spcPts val="600"/>
              </a:spcAft>
              <a:defRPr/>
            </a:pPr>
            <a:fld id="{1C07628F-9402-FB47-93B5-FC3C3BFEEBE0}" type="slidenum">
              <a:rPr lang="en-US" sz="6600">
                <a:solidFill>
                  <a:srgbClr val="FFFFFF"/>
                </a:solidFill>
              </a:rPr>
              <a:pPr>
                <a:lnSpc>
                  <a:spcPct val="90000"/>
                </a:lnSpc>
                <a:spcAft>
                  <a:spcPts val="600"/>
                </a:spcAft>
                <a:defRPr/>
              </a:pPr>
              <a:t>17</a:t>
            </a:fld>
            <a:endParaRPr lang="en-US" sz="6600">
              <a:solidFill>
                <a:srgbClr val="FFFFFF"/>
              </a:solidFill>
            </a:endParaRPr>
          </a:p>
        </p:txBody>
      </p:sp>
    </p:spTree>
    <p:extLst>
      <p:ext uri="{BB962C8B-B14F-4D97-AF65-F5344CB8AC3E}">
        <p14:creationId xmlns:p14="http://schemas.microsoft.com/office/powerpoint/2010/main" val="650439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D8FBA9E-A72C-407E-B76E-816389123B2E}"/>
              </a:ext>
            </a:extLst>
          </p:cNvPr>
          <p:cNvSpPr>
            <a:spLocks noGrp="1"/>
          </p:cNvSpPr>
          <p:nvPr>
            <p:ph type="ctrTitle"/>
          </p:nvPr>
        </p:nvSpPr>
        <p:spPr/>
        <p:txBody>
          <a:bodyPr/>
          <a:lstStyle/>
          <a:p>
            <a:pPr algn="ctr"/>
            <a:r>
              <a:rPr lang="fi-FI" dirty="0"/>
              <a:t>Kestävä rahoitus : Säädöskehitys 1</a:t>
            </a:r>
          </a:p>
        </p:txBody>
      </p:sp>
      <p:sp>
        <p:nvSpPr>
          <p:cNvPr id="4" name="Alatunnisteen paikkamerkki 3">
            <a:extLst>
              <a:ext uri="{FF2B5EF4-FFF2-40B4-BE49-F238E27FC236}">
                <a16:creationId xmlns:a16="http://schemas.microsoft.com/office/drawing/2014/main" id="{6253EA5F-AAE8-4179-AB33-78515396BC82}"/>
              </a:ext>
            </a:extLst>
          </p:cNvPr>
          <p:cNvSpPr>
            <a:spLocks noGrp="1"/>
          </p:cNvSpPr>
          <p:nvPr>
            <p:ph type="ftr"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30" normalizeH="0" baseline="0" noProof="0">
                <a:ln>
                  <a:noFill/>
                </a:ln>
                <a:solidFill>
                  <a:prstClr val="black">
                    <a:tint val="75000"/>
                  </a:prstClr>
                </a:solidFill>
                <a:effectLst/>
                <a:uLnTx/>
                <a:uFillTx/>
                <a:latin typeface="Walbaum Display Light"/>
                <a:ea typeface="+mn-ea"/>
                <a:cs typeface="+mn-cs"/>
              </a:rPr>
              <a:t>Rahoitusmarkkinaoikeus Luento 2</a:t>
            </a:r>
          </a:p>
        </p:txBody>
      </p:sp>
      <p:sp>
        <p:nvSpPr>
          <p:cNvPr id="5" name="Dian numeron paikkamerkki 4">
            <a:extLst>
              <a:ext uri="{FF2B5EF4-FFF2-40B4-BE49-F238E27FC236}">
                <a16:creationId xmlns:a16="http://schemas.microsoft.com/office/drawing/2014/main" id="{29399FA6-B8BF-46AE-A34A-EE2DDD820360}"/>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07628F-9402-FB47-93B5-FC3C3BFEEBE0}" type="slidenum">
              <a:rPr kumimoji="0" lang="fi-FI" sz="1100" b="0" i="0" u="none" strike="noStrike" kern="1200" cap="none" spc="0" normalizeH="0" baseline="0" noProof="0" smtClean="0">
                <a:ln>
                  <a:noFill/>
                </a:ln>
                <a:solidFill>
                  <a:prstClr val="black">
                    <a:tint val="75000"/>
                  </a:prstClr>
                </a:solidFill>
                <a:effectLst/>
                <a:uLnTx/>
                <a:uFillTx/>
                <a:latin typeface="Univers Condensed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i-FI" sz="1100" b="0" i="0" u="none" strike="noStrike" kern="1200" cap="none" spc="0" normalizeH="0" baseline="0" noProof="0">
              <a:ln>
                <a:noFill/>
              </a:ln>
              <a:solidFill>
                <a:prstClr val="black">
                  <a:tint val="75000"/>
                </a:prstClr>
              </a:solidFill>
              <a:effectLst/>
              <a:uLnTx/>
              <a:uFillTx/>
              <a:latin typeface="Univers Condensed Light"/>
              <a:ea typeface="+mn-ea"/>
              <a:cs typeface="+mn-cs"/>
            </a:endParaRPr>
          </a:p>
        </p:txBody>
      </p:sp>
      <p:graphicFrame>
        <p:nvGraphicFramePr>
          <p:cNvPr id="6" name="Sisällön paikkamerkki 5">
            <a:extLst>
              <a:ext uri="{FF2B5EF4-FFF2-40B4-BE49-F238E27FC236}">
                <a16:creationId xmlns:a16="http://schemas.microsoft.com/office/drawing/2014/main" id="{EE9406BA-2069-4033-896A-F109CAC09C78}"/>
              </a:ext>
            </a:extLst>
          </p:cNvPr>
          <p:cNvGraphicFramePr>
            <a:graphicFrameLocks noGrp="1"/>
          </p:cNvGraphicFramePr>
          <p:nvPr>
            <p:ph sz="quarter" idx="14"/>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5287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8C1B6-5B7A-4C8B-9642-97C76B4E4D78}"/>
              </a:ext>
            </a:extLst>
          </p:cNvPr>
          <p:cNvSpPr>
            <a:spLocks noGrp="1"/>
          </p:cNvSpPr>
          <p:nvPr>
            <p:ph type="ctrTitle"/>
          </p:nvPr>
        </p:nvSpPr>
        <p:spPr/>
        <p:txBody>
          <a:bodyPr/>
          <a:lstStyle/>
          <a:p>
            <a:pPr algn="ctr"/>
            <a:r>
              <a:rPr kumimoji="0" lang="fi-FI" sz="3600" b="1" i="1" u="none" strike="noStrike" kern="1200" cap="all" spc="-100" normalizeH="0" baseline="0" noProof="0" dirty="0">
                <a:ln>
                  <a:noFill/>
                </a:ln>
                <a:solidFill>
                  <a:srgbClr val="BA827F"/>
                </a:solidFill>
                <a:effectLst/>
                <a:uLnTx/>
                <a:uFillTx/>
                <a:latin typeface="Walbaum Display Light"/>
                <a:ea typeface="+mj-ea"/>
                <a:cs typeface="+mj-cs"/>
              </a:rPr>
              <a:t>Kestävä rahoitus : Säädöskehitys 2</a:t>
            </a:r>
            <a:br>
              <a:rPr kumimoji="0" lang="fi-FI" sz="3600" b="1" i="1" u="none" strike="noStrike" kern="1200" cap="all" spc="-100" normalizeH="0" baseline="0" noProof="0" dirty="0">
                <a:ln>
                  <a:noFill/>
                </a:ln>
                <a:solidFill>
                  <a:srgbClr val="BA827F"/>
                </a:solidFill>
                <a:effectLst/>
                <a:uLnTx/>
                <a:uFillTx/>
                <a:latin typeface="Walbaum Display Light"/>
                <a:ea typeface="+mj-ea"/>
                <a:cs typeface="+mj-cs"/>
              </a:rPr>
            </a:br>
            <a:r>
              <a:rPr kumimoji="0" lang="fi-FI" sz="3600" b="1" i="1" u="none" strike="noStrike" kern="1200" cap="all" spc="-100" normalizeH="0" baseline="0" noProof="0" dirty="0">
                <a:ln>
                  <a:noFill/>
                </a:ln>
                <a:solidFill>
                  <a:srgbClr val="BA827F"/>
                </a:solidFill>
                <a:effectLst/>
                <a:uLnTx/>
                <a:uFillTx/>
                <a:latin typeface="Walbaum Display Light"/>
                <a:ea typeface="+mj-ea"/>
                <a:cs typeface="+mj-cs"/>
              </a:rPr>
              <a:t>sijoituspalvelujen tarjoaminen</a:t>
            </a:r>
            <a:endParaRPr lang="fi-FI" dirty="0"/>
          </a:p>
        </p:txBody>
      </p:sp>
      <p:graphicFrame>
        <p:nvGraphicFramePr>
          <p:cNvPr id="6" name="Content Placeholder 5">
            <a:extLst>
              <a:ext uri="{FF2B5EF4-FFF2-40B4-BE49-F238E27FC236}">
                <a16:creationId xmlns:a16="http://schemas.microsoft.com/office/drawing/2014/main" id="{C8DCD469-84FA-4F2A-9B09-83F2C1EAB469}"/>
              </a:ext>
            </a:extLst>
          </p:cNvPr>
          <p:cNvGraphicFramePr>
            <a:graphicFrameLocks noGrp="1"/>
          </p:cNvGraphicFramePr>
          <p:nvPr>
            <p:ph sz="quarter" idx="14"/>
          </p:nvPr>
        </p:nvGraphicFramePr>
        <p:xfrm>
          <a:off x="720725" y="1685925"/>
          <a:ext cx="5316538" cy="3830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Content Placeholder 7">
            <a:extLst>
              <a:ext uri="{FF2B5EF4-FFF2-40B4-BE49-F238E27FC236}">
                <a16:creationId xmlns:a16="http://schemas.microsoft.com/office/drawing/2014/main" id="{74CB7049-BBC9-413E-BF2F-C5A1BF612094}"/>
              </a:ext>
            </a:extLst>
          </p:cNvPr>
          <p:cNvGraphicFramePr>
            <a:graphicFrameLocks noGrp="1"/>
          </p:cNvGraphicFramePr>
          <p:nvPr>
            <p:ph sz="quarter" idx="18"/>
          </p:nvPr>
        </p:nvGraphicFramePr>
        <p:xfrm>
          <a:off x="6183362" y="1685676"/>
          <a:ext cx="5317439" cy="383155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Footer Placeholder 3">
            <a:extLst>
              <a:ext uri="{FF2B5EF4-FFF2-40B4-BE49-F238E27FC236}">
                <a16:creationId xmlns:a16="http://schemas.microsoft.com/office/drawing/2014/main" id="{0CC17893-9505-4DBA-9FB9-B2A096AC1FC6}"/>
              </a:ext>
            </a:extLst>
          </p:cNvPr>
          <p:cNvSpPr>
            <a:spLocks noGrp="1"/>
          </p:cNvSpPr>
          <p:nvPr>
            <p:ph type="ftr" sz="quarter" idx="2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30" normalizeH="0" baseline="0" noProof="0">
                <a:ln>
                  <a:noFill/>
                </a:ln>
                <a:solidFill>
                  <a:srgbClr val="412624"/>
                </a:solidFill>
                <a:effectLst/>
                <a:uLnTx/>
                <a:uFillTx/>
                <a:latin typeface="Walbaum Display Light"/>
                <a:ea typeface="+mn-ea"/>
                <a:cs typeface="+mn-cs"/>
              </a:rPr>
              <a:t>Rahoitusmarkkinaoikeus Luento 2</a:t>
            </a:r>
          </a:p>
        </p:txBody>
      </p:sp>
      <p:sp>
        <p:nvSpPr>
          <p:cNvPr id="5" name="Slide Number Placeholder 4">
            <a:extLst>
              <a:ext uri="{FF2B5EF4-FFF2-40B4-BE49-F238E27FC236}">
                <a16:creationId xmlns:a16="http://schemas.microsoft.com/office/drawing/2014/main" id="{F5E323DB-645C-4F9F-8CAF-28BD1951968E}"/>
              </a:ext>
            </a:extLst>
          </p:cNvPr>
          <p:cNvSpPr>
            <a:spLocks noGrp="1"/>
          </p:cNvSpPr>
          <p:nvPr>
            <p:ph type="sldNum" sz="quarter" idx="2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2CC964-A50B-4C29-B4E4-2C30BB34CCF3}" type="slidenum">
              <a:rPr kumimoji="0" lang="en-US" sz="1100" b="0" i="0" u="none" strike="noStrike" kern="1200" cap="none" spc="0" normalizeH="0" baseline="0" noProof="0" smtClean="0">
                <a:ln>
                  <a:noFill/>
                </a:ln>
                <a:solidFill>
                  <a:srgbClr val="412624"/>
                </a:solidFill>
                <a:effectLst/>
                <a:uLnTx/>
                <a:uFillTx/>
                <a:latin typeface="Univers Condensed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100" b="0" i="0" u="none" strike="noStrike" kern="1200" cap="none" spc="0" normalizeH="0" baseline="0" noProof="0">
              <a:ln>
                <a:noFill/>
              </a:ln>
              <a:solidFill>
                <a:srgbClr val="412624"/>
              </a:solidFill>
              <a:effectLst/>
              <a:uLnTx/>
              <a:uFillTx/>
              <a:latin typeface="Univers Condensed Light"/>
              <a:ea typeface="+mn-ea"/>
              <a:cs typeface="+mn-cs"/>
            </a:endParaRPr>
          </a:p>
        </p:txBody>
      </p:sp>
    </p:spTree>
    <p:extLst>
      <p:ext uri="{BB962C8B-B14F-4D97-AF65-F5344CB8AC3E}">
        <p14:creationId xmlns:p14="http://schemas.microsoft.com/office/powerpoint/2010/main" val="128350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A24172E2-D739-4A28-9980-E4D2AA89EE2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0A3C5165-855E-4FB9-B466-57285FC96E84}"/>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graphicEl>
                                              <a:dgm id="{A1565E0A-5ED2-4DC8-8CEC-D081FADA5DBF}"/>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graphicEl>
                                              <a:dgm id="{53FA6FD9-4787-4725-A6F2-FCEF683DCCF2}"/>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graphicEl>
                                              <a:dgm id="{80122074-1AC4-48B2-93F5-1078530E468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dgm id="{BA6BC752-F434-46CC-8DEC-2BE9359E7078}"/>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graphicEl>
                                              <a:dgm id="{17A3A892-5FF7-44C5-9F46-898F8F4ED1EC}"/>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graphicEl>
                                              <a:dgm id="{06FA6B51-575A-4126-91D1-60E450C61BF7}"/>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graphicEl>
                                              <a:dgm id="{DCAE48D3-A6CC-4A38-91E7-1369D8A1985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1367AB98-8B27-400A-B355-2309C16824D7}"/>
              </a:ext>
            </a:extLst>
          </p:cNvPr>
          <p:cNvSpPr>
            <a:spLocks noGrp="1"/>
          </p:cNvSpPr>
          <p:nvPr>
            <p:ph type="title"/>
          </p:nvPr>
        </p:nvSpPr>
        <p:spPr/>
        <p:txBody>
          <a:bodyPr/>
          <a:lstStyle/>
          <a:p>
            <a:pPr algn="ctr"/>
            <a:r>
              <a:rPr lang="fi-FI" dirty="0"/>
              <a:t>Kestävän kehityksen tavoitteet</a:t>
            </a:r>
          </a:p>
        </p:txBody>
      </p:sp>
      <p:sp>
        <p:nvSpPr>
          <p:cNvPr id="3" name="Sisällön paikkamerkki 2">
            <a:extLst>
              <a:ext uri="{FF2B5EF4-FFF2-40B4-BE49-F238E27FC236}">
                <a16:creationId xmlns:a16="http://schemas.microsoft.com/office/drawing/2014/main" id="{1E6D7244-DBFA-443F-9CF1-39B0124CB167}"/>
              </a:ext>
            </a:extLst>
          </p:cNvPr>
          <p:cNvSpPr>
            <a:spLocks noGrp="1"/>
          </p:cNvSpPr>
          <p:nvPr>
            <p:ph sz="half" idx="1"/>
          </p:nvPr>
        </p:nvSpPr>
        <p:spPr/>
        <p:txBody>
          <a:bodyPr>
            <a:normAutofit fontScale="92500" lnSpcReduction="20000"/>
          </a:bodyPr>
          <a:lstStyle/>
          <a:p>
            <a:pPr marL="228600" marR="0" lvl="0" indent="-228600" algn="l" defTabSz="914400" rtl="0" eaLnBrk="1" fontAlgn="auto" latinLnBrk="0" hangingPunct="1">
              <a:lnSpc>
                <a:spcPct val="100000"/>
              </a:lnSpc>
              <a:spcBef>
                <a:spcPts val="1000"/>
              </a:spcBef>
              <a:spcAft>
                <a:spcPts val="0"/>
              </a:spcAft>
              <a:buClrTx/>
              <a:buSzPct val="80000"/>
              <a:buFont typeface="Arial" panose="020B0604020202020204" pitchFamily="34" charset="0"/>
              <a:buChar char="•"/>
              <a:tabLst/>
              <a:defRPr/>
            </a:pPr>
            <a:r>
              <a:rPr kumimoji="0" lang="fi-FI" sz="2000" b="1" i="0" u="none" strike="noStrike" kern="1200" cap="none" spc="0" normalizeH="0" baseline="0" noProof="0" dirty="0">
                <a:ln>
                  <a:noFill/>
                </a:ln>
                <a:solidFill>
                  <a:srgbClr val="212529"/>
                </a:solidFill>
                <a:effectLst/>
                <a:uLnTx/>
                <a:uFillTx/>
                <a:latin typeface="Lato"/>
                <a:ea typeface="+mn-ea"/>
                <a:cs typeface="+mn-cs"/>
              </a:rPr>
              <a:t>YK:n kestävän kehityksen tavoitteet 2015 (Agenda 2030), esim.</a:t>
            </a:r>
            <a:endParaRPr kumimoji="0" lang="fi-FI" sz="2000" b="0" i="0" u="none" strike="noStrike" kern="1200" cap="none" spc="0" normalizeH="0" baseline="0" noProof="0" dirty="0">
              <a:ln>
                <a:noFill/>
              </a:ln>
              <a:solidFill>
                <a:srgbClr val="212529"/>
              </a:solidFill>
              <a:effectLst/>
              <a:uLnTx/>
              <a:uFillTx/>
              <a:latin typeface="Lato"/>
              <a:ea typeface="+mn-ea"/>
              <a:cs typeface="+mn-cs"/>
            </a:endParaRPr>
          </a:p>
          <a:p>
            <a:pPr marL="228600" marR="0" lvl="0" indent="-228600" algn="l" defTabSz="914400" rtl="0" eaLnBrk="1" fontAlgn="auto" latinLnBrk="0" hangingPunct="1">
              <a:lnSpc>
                <a:spcPct val="100000"/>
              </a:lnSpc>
              <a:spcBef>
                <a:spcPts val="1000"/>
              </a:spcBef>
              <a:spcAft>
                <a:spcPts val="0"/>
              </a:spcAft>
              <a:buClrTx/>
              <a:buSzPct val="80000"/>
              <a:buFont typeface="Arial" panose="020B0604020202020204" pitchFamily="34" charset="0"/>
              <a:buChar char="•"/>
              <a:tabLst/>
              <a:defRPr/>
            </a:pPr>
            <a:r>
              <a:rPr kumimoji="0" lang="fi-FI" sz="1400" b="0" i="0" u="none" strike="noStrike" kern="1200" cap="none" spc="0" normalizeH="0" baseline="0" noProof="0" dirty="0">
                <a:ln>
                  <a:noFill/>
                </a:ln>
                <a:solidFill>
                  <a:srgbClr val="212529"/>
                </a:solidFill>
                <a:effectLst/>
                <a:uLnTx/>
                <a:uFillTx/>
                <a:latin typeface="Lato"/>
              </a:rPr>
              <a:t>Rauha, oikeudenmukaisuus ja hyvä hallinto. Edistää rauhanomaisia yhteiskuntia ja taata kaikille pääsy oikeuspalveluiden pariin; rakentaa tehokkaita ja vastuullisia instituutioita kaikilla tasoilla. </a:t>
            </a:r>
          </a:p>
          <a:p>
            <a:pPr marL="228600" marR="0" lvl="0" indent="-228600" algn="l" defTabSz="914400" rtl="0" eaLnBrk="1" fontAlgn="auto" latinLnBrk="0" hangingPunct="1">
              <a:lnSpc>
                <a:spcPct val="100000"/>
              </a:lnSpc>
              <a:spcBef>
                <a:spcPts val="1000"/>
              </a:spcBef>
              <a:spcAft>
                <a:spcPts val="0"/>
              </a:spcAft>
              <a:buClrTx/>
              <a:buSzPct val="80000"/>
              <a:buFont typeface="Arial" panose="020B0604020202020204" pitchFamily="34" charset="0"/>
              <a:buChar char="•"/>
              <a:tabLst/>
              <a:defRPr/>
            </a:pPr>
            <a:r>
              <a:rPr lang="fi-FI" sz="1400" b="0" i="0" dirty="0">
                <a:solidFill>
                  <a:srgbClr val="333333"/>
                </a:solidFill>
                <a:effectLst/>
                <a:latin typeface="Lato"/>
              </a:rPr>
              <a:t>Saavuttaa sukupuolten välinen tasa-arvo sekä vahvistaa naisten ja tyttöjen oikeuksia ja mahdollisuuksia. </a:t>
            </a:r>
          </a:p>
          <a:p>
            <a:pPr marL="228600" marR="0" lvl="0" indent="-228600" algn="l" defTabSz="914400" rtl="0" eaLnBrk="1" fontAlgn="auto" latinLnBrk="0" hangingPunct="1">
              <a:lnSpc>
                <a:spcPct val="100000"/>
              </a:lnSpc>
              <a:spcBef>
                <a:spcPts val="1000"/>
              </a:spcBef>
              <a:spcAft>
                <a:spcPts val="0"/>
              </a:spcAft>
              <a:buClrTx/>
              <a:buSzPct val="80000"/>
              <a:buFont typeface="Arial" panose="020B0604020202020204" pitchFamily="34" charset="0"/>
              <a:buChar char="•"/>
              <a:tabLst/>
              <a:defRPr/>
            </a:pPr>
            <a:r>
              <a:rPr lang="fi-FI" sz="1400" b="0" i="0" dirty="0">
                <a:solidFill>
                  <a:srgbClr val="333333"/>
                </a:solidFill>
                <a:effectLst/>
                <a:latin typeface="Lato"/>
              </a:rPr>
              <a:t>Edistää kaikkia koskevaa kestävää talouskasvua, täyttä ja tuottavaa työllisyyttä sekä säällisiä työpaikkoja. </a:t>
            </a:r>
          </a:p>
          <a:p>
            <a:pPr marL="228600" marR="0" lvl="0" indent="-228600" algn="l" defTabSz="914400" rtl="0" eaLnBrk="1" fontAlgn="auto" latinLnBrk="0" hangingPunct="1">
              <a:lnSpc>
                <a:spcPct val="100000"/>
              </a:lnSpc>
              <a:spcBef>
                <a:spcPts val="1000"/>
              </a:spcBef>
              <a:spcAft>
                <a:spcPts val="0"/>
              </a:spcAft>
              <a:buClrTx/>
              <a:buSzPct val="80000"/>
              <a:buFont typeface="Arial" panose="020B0604020202020204" pitchFamily="34" charset="0"/>
              <a:buChar char="•"/>
              <a:tabLst/>
              <a:defRPr/>
            </a:pPr>
            <a:r>
              <a:rPr lang="fi-FI" sz="1400" b="0" i="0" dirty="0">
                <a:solidFill>
                  <a:srgbClr val="333333"/>
                </a:solidFill>
                <a:effectLst/>
                <a:latin typeface="Lato"/>
              </a:rPr>
              <a:t>Vähentää eriarvoisuutta maiden sisällä ja niiden välillä.</a:t>
            </a:r>
          </a:p>
          <a:p>
            <a:pPr marL="228600" marR="0" lvl="0" indent="-228600" algn="l" defTabSz="914400" rtl="0" eaLnBrk="1" fontAlgn="auto" latinLnBrk="0" hangingPunct="1">
              <a:lnSpc>
                <a:spcPct val="100000"/>
              </a:lnSpc>
              <a:spcBef>
                <a:spcPts val="1000"/>
              </a:spcBef>
              <a:spcAft>
                <a:spcPts val="0"/>
              </a:spcAft>
              <a:buClrTx/>
              <a:buSzPct val="80000"/>
              <a:buFont typeface="Arial" panose="020B0604020202020204" pitchFamily="34" charset="0"/>
              <a:buChar char="•"/>
              <a:tabLst/>
              <a:defRPr/>
            </a:pPr>
            <a:r>
              <a:rPr lang="fi-FI" sz="1500" b="0" i="0" dirty="0">
                <a:solidFill>
                  <a:srgbClr val="333333"/>
                </a:solidFill>
                <a:effectLst/>
                <a:latin typeface="Lato"/>
              </a:rPr>
              <a:t>Toimia kiireellisesti ilmastonmuutosta ja sen vaikutuksia vastaan. </a:t>
            </a:r>
          </a:p>
          <a:p>
            <a:pPr marL="228600" marR="0" lvl="0" indent="-228600" algn="l" defTabSz="914400" rtl="0" eaLnBrk="1" fontAlgn="auto" latinLnBrk="0" hangingPunct="1">
              <a:lnSpc>
                <a:spcPct val="100000"/>
              </a:lnSpc>
              <a:spcBef>
                <a:spcPts val="1000"/>
              </a:spcBef>
              <a:spcAft>
                <a:spcPts val="0"/>
              </a:spcAft>
              <a:buClrTx/>
              <a:buSzPct val="80000"/>
              <a:buFont typeface="Arial" panose="020B0604020202020204" pitchFamily="34" charset="0"/>
              <a:buChar char="•"/>
              <a:tabLst/>
              <a:defRPr/>
            </a:pPr>
            <a:r>
              <a:rPr lang="fi-FI" sz="1500" b="0" i="0" dirty="0">
                <a:solidFill>
                  <a:srgbClr val="333333"/>
                </a:solidFill>
                <a:effectLst/>
                <a:latin typeface="Lato"/>
              </a:rPr>
              <a:t>Säilyttää meret ja merten tarjoamat luonnonvarat sekä edistää niiden kestävää käyttöä. </a:t>
            </a:r>
          </a:p>
          <a:p>
            <a:pPr marL="228600" marR="0" lvl="0" indent="-228600" algn="l" defTabSz="914400" rtl="0" eaLnBrk="1" fontAlgn="auto" latinLnBrk="0" hangingPunct="1">
              <a:lnSpc>
                <a:spcPct val="100000"/>
              </a:lnSpc>
              <a:spcBef>
                <a:spcPts val="1000"/>
              </a:spcBef>
              <a:spcAft>
                <a:spcPts val="0"/>
              </a:spcAft>
              <a:buClrTx/>
              <a:buSzPct val="80000"/>
              <a:buFont typeface="Arial" panose="020B0604020202020204" pitchFamily="34" charset="0"/>
              <a:buChar char="•"/>
              <a:tabLst/>
              <a:defRPr/>
            </a:pPr>
            <a:r>
              <a:rPr lang="fi-FI" sz="1500" b="0" i="0" dirty="0">
                <a:solidFill>
                  <a:srgbClr val="333333"/>
                </a:solidFill>
                <a:effectLst/>
                <a:latin typeface="Lato"/>
              </a:rPr>
              <a:t>Suojella maaekosysteemejä, palauttaa niitä ennalleen ja edistää niiden kestävää käyttöä; edistää metsien kestävää käyttöä; taistella aavikoitumista vastaan; pysäyttää maaperän köyhtyminen ja luonnon monimuotoisuuden häviäminen.</a:t>
            </a:r>
          </a:p>
          <a:p>
            <a:pPr marL="228600" marR="0" lvl="0" indent="-228600" algn="l" defTabSz="914400" rtl="0" eaLnBrk="1" fontAlgn="auto" latinLnBrk="0" hangingPunct="1">
              <a:lnSpc>
                <a:spcPct val="100000"/>
              </a:lnSpc>
              <a:spcBef>
                <a:spcPts val="1000"/>
              </a:spcBef>
              <a:spcAft>
                <a:spcPts val="0"/>
              </a:spcAft>
              <a:buClrTx/>
              <a:buSzPct val="80000"/>
              <a:buFont typeface="Arial" panose="020B0604020202020204" pitchFamily="34" charset="0"/>
              <a:buChar char="•"/>
              <a:tabLst/>
              <a:defRPr/>
            </a:pPr>
            <a:endParaRPr lang="fi-FI" sz="1600" b="0" i="0" dirty="0">
              <a:solidFill>
                <a:srgbClr val="333333"/>
              </a:solidFill>
              <a:effectLst/>
              <a:latin typeface="georgia" panose="02040502050405020303" pitchFamily="18" charset="0"/>
            </a:endParaRPr>
          </a:p>
          <a:p>
            <a:pPr marL="0" indent="0" algn="l">
              <a:buNone/>
            </a:pPr>
            <a:endParaRPr lang="fi-FI" sz="1600" b="0" i="0" dirty="0">
              <a:solidFill>
                <a:srgbClr val="333333"/>
              </a:solidFill>
              <a:effectLst/>
              <a:latin typeface="georgia" panose="02040502050405020303" pitchFamily="18" charset="0"/>
            </a:endParaRPr>
          </a:p>
          <a:p>
            <a:pPr marL="228600" marR="0" lvl="0" indent="-228600" algn="l" defTabSz="914400" rtl="0" eaLnBrk="1" fontAlgn="auto" latinLnBrk="0" hangingPunct="1">
              <a:lnSpc>
                <a:spcPct val="100000"/>
              </a:lnSpc>
              <a:spcBef>
                <a:spcPts val="1000"/>
              </a:spcBef>
              <a:spcAft>
                <a:spcPts val="0"/>
              </a:spcAft>
              <a:buClrTx/>
              <a:buSzPct val="80000"/>
              <a:buFont typeface="Arial" panose="020B0604020202020204" pitchFamily="34" charset="0"/>
              <a:buChar char="•"/>
              <a:tabLst/>
              <a:defRPr/>
            </a:pPr>
            <a:endParaRPr kumimoji="0" lang="fi-FI" sz="2000" b="1" i="0" u="none" strike="noStrike" kern="1200" cap="none" spc="0" normalizeH="0" baseline="0" noProof="0" dirty="0">
              <a:ln>
                <a:noFill/>
              </a:ln>
              <a:solidFill>
                <a:srgbClr val="212529"/>
              </a:solidFill>
              <a:effectLst/>
              <a:uLnTx/>
              <a:uFillTx/>
              <a:latin typeface="Lato"/>
              <a:ea typeface="+mn-ea"/>
              <a:cs typeface="+mn-cs"/>
            </a:endParaRPr>
          </a:p>
          <a:p>
            <a:endParaRPr lang="fi-FI" dirty="0"/>
          </a:p>
          <a:p>
            <a:endParaRPr lang="fi-FI" dirty="0"/>
          </a:p>
        </p:txBody>
      </p:sp>
      <p:sp>
        <p:nvSpPr>
          <p:cNvPr id="7" name="Sisällön paikkamerkki 6">
            <a:extLst>
              <a:ext uri="{FF2B5EF4-FFF2-40B4-BE49-F238E27FC236}">
                <a16:creationId xmlns:a16="http://schemas.microsoft.com/office/drawing/2014/main" id="{91818A93-BEF0-4B08-8860-1959AC5FA2AB}"/>
              </a:ext>
            </a:extLst>
          </p:cNvPr>
          <p:cNvSpPr>
            <a:spLocks noGrp="1"/>
          </p:cNvSpPr>
          <p:nvPr>
            <p:ph sz="half" idx="2"/>
          </p:nvPr>
        </p:nvSpPr>
        <p:spPr/>
        <p:txBody>
          <a:bodyPr>
            <a:normAutofit fontScale="92500" lnSpcReduction="20000"/>
          </a:bodyPr>
          <a:lstStyle/>
          <a:p>
            <a:endParaRPr lang="fi-FI" dirty="0"/>
          </a:p>
        </p:txBody>
      </p:sp>
      <p:sp>
        <p:nvSpPr>
          <p:cNvPr id="4" name="Alatunnisteen paikkamerkki 3">
            <a:extLst>
              <a:ext uri="{FF2B5EF4-FFF2-40B4-BE49-F238E27FC236}">
                <a16:creationId xmlns:a16="http://schemas.microsoft.com/office/drawing/2014/main" id="{6A71CE97-C3B3-4952-A737-789375BDC690}"/>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30" normalizeH="0" baseline="0" noProof="0">
                <a:ln>
                  <a:noFill/>
                </a:ln>
                <a:solidFill>
                  <a:prstClr val="black">
                    <a:tint val="75000"/>
                  </a:prstClr>
                </a:solidFill>
                <a:effectLst/>
                <a:uLnTx/>
                <a:uFillTx/>
                <a:latin typeface="Walbaum Display Light"/>
                <a:ea typeface="+mn-ea"/>
                <a:cs typeface="+mn-cs"/>
              </a:rPr>
              <a:t>Rahoitusmarkkinaoikeus Luento 2</a:t>
            </a:r>
          </a:p>
        </p:txBody>
      </p:sp>
      <p:sp>
        <p:nvSpPr>
          <p:cNvPr id="5" name="Dian numeron paikkamerkki 4">
            <a:extLst>
              <a:ext uri="{FF2B5EF4-FFF2-40B4-BE49-F238E27FC236}">
                <a16:creationId xmlns:a16="http://schemas.microsoft.com/office/drawing/2014/main" id="{8E91AADD-D3D4-43B5-AD1D-7A275579843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07628F-9402-FB47-93B5-FC3C3BFEEBE0}" type="slidenum">
              <a:rPr kumimoji="0" lang="fi-FI" sz="1100" b="0" i="0" u="none" strike="noStrike" kern="1200" cap="none" spc="0" normalizeH="0" baseline="0" noProof="0" smtClean="0">
                <a:ln>
                  <a:noFill/>
                </a:ln>
                <a:solidFill>
                  <a:prstClr val="black">
                    <a:tint val="75000"/>
                  </a:prstClr>
                </a:solidFill>
                <a:effectLst/>
                <a:uLnTx/>
                <a:uFillTx/>
                <a:latin typeface="Univers Condensed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i-FI" sz="1100" b="0" i="0" u="none" strike="noStrike" kern="1200" cap="none" spc="0" normalizeH="0" baseline="0" noProof="0">
              <a:ln>
                <a:noFill/>
              </a:ln>
              <a:solidFill>
                <a:prstClr val="black">
                  <a:tint val="75000"/>
                </a:prstClr>
              </a:solidFill>
              <a:effectLst/>
              <a:uLnTx/>
              <a:uFillTx/>
              <a:latin typeface="Univers Condensed Light"/>
              <a:ea typeface="+mn-ea"/>
              <a:cs typeface="+mn-cs"/>
            </a:endParaRPr>
          </a:p>
        </p:txBody>
      </p:sp>
      <p:pic>
        <p:nvPicPr>
          <p:cNvPr id="2050" name="Picture 2" descr="Kestävän kehityksen tavoitteet">
            <a:extLst>
              <a:ext uri="{FF2B5EF4-FFF2-40B4-BE49-F238E27FC236}">
                <a16:creationId xmlns:a16="http://schemas.microsoft.com/office/drawing/2014/main" id="{47794FBF-B6DF-45DF-9413-95685E36A7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915557"/>
            <a:ext cx="4497315" cy="4565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6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021FBB9-C94B-433D-83E1-74E0EBB8B109}"/>
              </a:ext>
            </a:extLst>
          </p:cNvPr>
          <p:cNvSpPr>
            <a:spLocks noGrp="1"/>
          </p:cNvSpPr>
          <p:nvPr>
            <p:ph type="ctrTitle"/>
          </p:nvPr>
        </p:nvSpPr>
        <p:spPr/>
        <p:txBody>
          <a:bodyPr/>
          <a:lstStyle/>
          <a:p>
            <a:pPr algn="ctr"/>
            <a:r>
              <a:rPr lang="fi-FI" dirty="0"/>
              <a:t>Päästöoikeudet </a:t>
            </a:r>
          </a:p>
        </p:txBody>
      </p:sp>
      <p:graphicFrame>
        <p:nvGraphicFramePr>
          <p:cNvPr id="6" name="Sisällön paikkamerkki 5">
            <a:extLst>
              <a:ext uri="{FF2B5EF4-FFF2-40B4-BE49-F238E27FC236}">
                <a16:creationId xmlns:a16="http://schemas.microsoft.com/office/drawing/2014/main" id="{62CC8175-38C1-4AE1-9217-EC3498E4C6A4}"/>
              </a:ext>
            </a:extLst>
          </p:cNvPr>
          <p:cNvGraphicFramePr>
            <a:graphicFrameLocks noGrp="1"/>
          </p:cNvGraphicFramePr>
          <p:nvPr>
            <p:ph sz="quarter" idx="14"/>
            <p:extLst>
              <p:ext uri="{D42A27DB-BD31-4B8C-83A1-F6EECF244321}">
                <p14:modId xmlns:p14="http://schemas.microsoft.com/office/powerpoint/2010/main" val="305300418"/>
              </p:ext>
            </p:extLst>
          </p:nvPr>
        </p:nvGraphicFramePr>
        <p:xfrm>
          <a:off x="612396" y="1786855"/>
          <a:ext cx="10800671" cy="38072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73996878-29A4-45D7-858C-9E2F0B8DB84A}"/>
              </a:ext>
            </a:extLst>
          </p:cNvPr>
          <p:cNvSpPr>
            <a:spLocks noGrp="1"/>
          </p:cNvSpPr>
          <p:nvPr>
            <p:ph type="ftr" sz="quarter" idx="16"/>
          </p:nvPr>
        </p:nvSpPr>
        <p:spPr/>
        <p:txBody>
          <a:bodyPr/>
          <a:lstStyle/>
          <a:p>
            <a:pPr>
              <a:defRPr/>
            </a:pPr>
            <a:r>
              <a:rPr lang="fi-FI">
                <a:solidFill>
                  <a:prstClr val="black">
                    <a:tint val="75000"/>
                  </a:prstClr>
                </a:solidFill>
              </a:rPr>
              <a:t>Rahoitusmarkkinaoikeus Luento 2</a:t>
            </a:r>
          </a:p>
        </p:txBody>
      </p:sp>
      <p:sp>
        <p:nvSpPr>
          <p:cNvPr id="5" name="Dian numeron paikkamerkki 4">
            <a:extLst>
              <a:ext uri="{FF2B5EF4-FFF2-40B4-BE49-F238E27FC236}">
                <a16:creationId xmlns:a16="http://schemas.microsoft.com/office/drawing/2014/main" id="{3F93DDCA-E7F9-4861-AD5E-49D4FBD99B2E}"/>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20</a:t>
            </a:fld>
            <a:endParaRPr lang="fi-FI">
              <a:solidFill>
                <a:prstClr val="black">
                  <a:tint val="75000"/>
                </a:prstClr>
              </a:solidFill>
            </a:endParaRPr>
          </a:p>
        </p:txBody>
      </p:sp>
    </p:spTree>
    <p:extLst>
      <p:ext uri="{BB962C8B-B14F-4D97-AF65-F5344CB8AC3E}">
        <p14:creationId xmlns:p14="http://schemas.microsoft.com/office/powerpoint/2010/main" val="243410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40D5653D-3C98-48B3-B6BD-ADE0E84FC612}"/>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AB29B13C-998B-4C67-A516-209B1A5BCB76}"/>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AD763E7E-DC10-4827-B6EF-7C11F8C5EA3B}"/>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C59003D0-5D67-4C21-A4F4-32EDE13B161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913ECF4D-2E34-4E5A-9C5B-F2EE4FF21776}"/>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713EBAE2-BD82-4B74-BFFF-4CCE5F26DBFC}"/>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graphicEl>
                                              <a:dgm id="{BA46D2FE-FD5F-445A-9751-35D7CE33E90D}"/>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graphicEl>
                                              <a:dgm id="{F75B9F17-065A-4BEE-917C-792265C1C8C6}"/>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FD00CCD5-1082-4D3E-A07E-3BA6D68E3D04}"/>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graphicEl>
                                              <a:dgm id="{B0A26D4E-CA93-4EA0-9419-A91F30155D0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9B71C10-FC17-48EE-9B83-628A4C3EACAF}"/>
              </a:ext>
            </a:extLst>
          </p:cNvPr>
          <p:cNvSpPr>
            <a:spLocks noGrp="1"/>
          </p:cNvSpPr>
          <p:nvPr>
            <p:ph type="ctrTitle"/>
          </p:nvPr>
        </p:nvSpPr>
        <p:spPr/>
        <p:txBody>
          <a:bodyPr/>
          <a:lstStyle/>
          <a:p>
            <a:pPr algn="ctr"/>
            <a:r>
              <a:rPr lang="fi-FI" b="1" dirty="0"/>
              <a:t>Rahapolitiikkaa, julkisen velan hoitoa ja ilmastotoimia koskeva poikkeus MVA 6 art. </a:t>
            </a:r>
            <a:br>
              <a:rPr lang="fi-FI" b="1" dirty="0"/>
            </a:br>
            <a:endParaRPr lang="fi-FI" dirty="0"/>
          </a:p>
        </p:txBody>
      </p:sp>
      <p:graphicFrame>
        <p:nvGraphicFramePr>
          <p:cNvPr id="6" name="Sisällön paikkamerkki 5">
            <a:extLst>
              <a:ext uri="{FF2B5EF4-FFF2-40B4-BE49-F238E27FC236}">
                <a16:creationId xmlns:a16="http://schemas.microsoft.com/office/drawing/2014/main" id="{6DDB4C97-3423-4E00-82E3-6AA7A5BA1D1F}"/>
              </a:ext>
            </a:extLst>
          </p:cNvPr>
          <p:cNvGraphicFramePr>
            <a:graphicFrameLocks noGrp="1"/>
          </p:cNvGraphicFramePr>
          <p:nvPr>
            <p:ph sz="quarter" idx="14"/>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F58E7E64-619F-46D2-809C-DAEDADA089AE}"/>
              </a:ext>
            </a:extLst>
          </p:cNvPr>
          <p:cNvSpPr>
            <a:spLocks noGrp="1"/>
          </p:cNvSpPr>
          <p:nvPr>
            <p:ph type="ftr"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675" b="0" i="0" u="none" strike="noStrike" kern="1200" cap="none" spc="0" normalizeH="0" baseline="0" noProof="0">
                <a:ln>
                  <a:noFill/>
                </a:ln>
                <a:solidFill>
                  <a:prstClr val="black">
                    <a:tint val="75000"/>
                  </a:prstClr>
                </a:solidFill>
                <a:effectLst/>
                <a:uLnTx/>
                <a:uFillTx/>
                <a:latin typeface="Arial"/>
                <a:ea typeface="+mn-ea"/>
                <a:cs typeface="+mn-cs"/>
              </a:rPr>
              <a:t>Rahoitusmarkkinaoikeus Luento 2</a:t>
            </a:r>
          </a:p>
        </p:txBody>
      </p:sp>
      <p:sp>
        <p:nvSpPr>
          <p:cNvPr id="5" name="Dian numeron paikkamerkki 4">
            <a:extLst>
              <a:ext uri="{FF2B5EF4-FFF2-40B4-BE49-F238E27FC236}">
                <a16:creationId xmlns:a16="http://schemas.microsoft.com/office/drawing/2014/main" id="{610CAB13-7F0E-4C87-80B2-52E9FC196BB9}"/>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07628F-9402-FB47-93B5-FC3C3BFEEBE0}" type="slidenum">
              <a:rPr kumimoji="0" lang="fi-FI" sz="675"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i-FI" sz="675"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346152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FAC51BA7-4AD6-4276-B19C-ABDBBED93401}"/>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F0401B53-2A2D-4384-8F2B-9750A8FEE7E2}"/>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A2B2A782-8A9E-4B89-BE73-E21F159F82F9}"/>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BC90DAF0-9FC0-4B2B-B0AA-E9D3C1484E2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2E3FFF90-441D-4142-809D-DC19B440779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8F366347-538D-46F8-8C9C-EC35BB931DF3}"/>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F10AEE6B-9734-404D-8BBB-F4E0670D5196}"/>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BD89D721-80DB-4094-ACCF-2A5535E9F3DE}"/>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D3640286-0265-4837-8148-1A9DC01D4215}"/>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graphicEl>
                                              <a:dgm id="{343E6A41-6FA3-462B-B1D0-3CDAED0EF36D}"/>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graphicEl>
                                              <a:dgm id="{7915C20D-B3DD-45AA-9091-B2587FB1BC4E}"/>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graphicEl>
                                              <a:dgm id="{C7EF4A1E-66F9-4592-8BE0-7E35F3DF07EA}"/>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graphicEl>
                                              <a:dgm id="{1F1B1E3B-0CB0-486F-B1EE-1BF1B8A2D8C9}"/>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graphicEl>
                                              <a:dgm id="{6FB20A57-D7FF-4C04-BD5A-FE16273F7A3F}"/>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
                                            <p:graphicEl>
                                              <a:dgm id="{95C0787F-C5CD-4255-8EE8-15A5E42E571D}"/>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
                                            <p:graphicEl>
                                              <a:dgm id="{208A4414-37C8-4675-8F8D-681F26A04E66}"/>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
                                            <p:graphicEl>
                                              <a:dgm id="{9C18D92F-1D5F-450B-B81B-0E74A8D89BB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1A38E9B-3231-4376-B001-8C190AB2657A}"/>
              </a:ext>
            </a:extLst>
          </p:cNvPr>
          <p:cNvSpPr>
            <a:spLocks noGrp="1"/>
          </p:cNvSpPr>
          <p:nvPr>
            <p:ph type="ctrTitle"/>
          </p:nvPr>
        </p:nvSpPr>
        <p:spPr/>
        <p:txBody>
          <a:bodyPr/>
          <a:lstStyle/>
          <a:p>
            <a:pPr algn="ctr"/>
            <a:r>
              <a:rPr lang="fi-FI" sz="2400" dirty="0"/>
              <a:t>Tiedonantoasetus 1</a:t>
            </a:r>
            <a:br>
              <a:rPr lang="fi-FI" sz="2400" dirty="0"/>
            </a:br>
            <a:r>
              <a:rPr kumimoji="0" lang="fi-FI" sz="2400" b="1" i="0" u="none" strike="noStrike" kern="1200" cap="none" spc="-75" normalizeH="0" baseline="0" noProof="0" dirty="0">
                <a:ln>
                  <a:noFill/>
                </a:ln>
                <a:solidFill>
                  <a:srgbClr val="4472C4"/>
                </a:solidFill>
                <a:effectLst/>
                <a:uLnTx/>
                <a:uFillTx/>
                <a:latin typeface="Calibri Light" panose="020F0302020204030204"/>
                <a:ea typeface="+mj-ea"/>
                <a:cs typeface="+mj-cs"/>
              </a:rPr>
              <a:t>(</a:t>
            </a:r>
            <a:r>
              <a:rPr kumimoji="0" lang="fi-FI" sz="2400" b="1" i="0" u="none" strike="noStrike" kern="1200" cap="none" spc="-75" normalizeH="0" baseline="0" noProof="0" dirty="0" err="1">
                <a:ln>
                  <a:noFill/>
                </a:ln>
                <a:solidFill>
                  <a:srgbClr val="4472C4"/>
                </a:solidFill>
                <a:effectLst/>
                <a:uLnTx/>
                <a:uFillTx/>
                <a:latin typeface="Calibri Light" panose="020F0302020204030204"/>
                <a:ea typeface="+mj-ea"/>
                <a:cs typeface="+mj-cs"/>
              </a:rPr>
              <a:t>EPNAs</a:t>
            </a:r>
            <a:r>
              <a:rPr kumimoji="0" lang="fi-FI" sz="2400" b="1" i="0" u="none" strike="noStrike" kern="1200" cap="none" spc="-75" normalizeH="0" baseline="0" noProof="0" dirty="0">
                <a:ln>
                  <a:noFill/>
                </a:ln>
                <a:solidFill>
                  <a:srgbClr val="4472C4"/>
                </a:solidFill>
                <a:effectLst/>
                <a:uLnTx/>
                <a:uFillTx/>
                <a:latin typeface="Calibri Light" panose="020F0302020204030204"/>
                <a:ea typeface="+mj-ea"/>
                <a:cs typeface="+mj-cs"/>
              </a:rPr>
              <a:t> (EU) 2019/2088 kestävyyteen liittyvien tietojen antamisesta rahoituspalvelusektorilla):</a:t>
            </a:r>
            <a:r>
              <a:rPr lang="fi-FI" sz="2400" dirty="0"/>
              <a:t> </a:t>
            </a:r>
            <a:br>
              <a:rPr lang="fi-FI" sz="2400" dirty="0"/>
            </a:br>
            <a:r>
              <a:rPr lang="fi-FI" sz="2400" dirty="0"/>
              <a:t>Kestävä sijoitus </a:t>
            </a:r>
          </a:p>
        </p:txBody>
      </p:sp>
      <p:graphicFrame>
        <p:nvGraphicFramePr>
          <p:cNvPr id="6" name="Sisällön paikkamerkki 5">
            <a:extLst>
              <a:ext uri="{FF2B5EF4-FFF2-40B4-BE49-F238E27FC236}">
                <a16:creationId xmlns:a16="http://schemas.microsoft.com/office/drawing/2014/main" id="{0BF22B7A-6435-4CA9-8697-732226E1148D}"/>
              </a:ext>
            </a:extLst>
          </p:cNvPr>
          <p:cNvGraphicFramePr>
            <a:graphicFrameLocks noGrp="1"/>
          </p:cNvGraphicFramePr>
          <p:nvPr>
            <p:ph sz="quarter" idx="14"/>
            <p:extLst>
              <p:ext uri="{D42A27DB-BD31-4B8C-83A1-F6EECF244321}">
                <p14:modId xmlns:p14="http://schemas.microsoft.com/office/powerpoint/2010/main" val="50276806"/>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84F8AEDB-92D1-471B-9910-3540DE1B05ED}"/>
              </a:ext>
            </a:extLst>
          </p:cNvPr>
          <p:cNvSpPr>
            <a:spLocks noGrp="1"/>
          </p:cNvSpPr>
          <p:nvPr>
            <p:ph type="ftr" sz="quarter" idx="16"/>
          </p:nvPr>
        </p:nvSpPr>
        <p:spPr/>
        <p:txBody>
          <a:bodyPr/>
          <a:lstStyle/>
          <a:p>
            <a:pPr>
              <a:defRPr/>
            </a:pPr>
            <a:r>
              <a:rPr lang="fi-FI">
                <a:solidFill>
                  <a:prstClr val="black">
                    <a:tint val="75000"/>
                  </a:prstClr>
                </a:solidFill>
              </a:rPr>
              <a:t>Rahoitusmarkkinaoikeus Luento 2</a:t>
            </a:r>
          </a:p>
        </p:txBody>
      </p:sp>
      <p:sp>
        <p:nvSpPr>
          <p:cNvPr id="5" name="Dian numeron paikkamerkki 4">
            <a:extLst>
              <a:ext uri="{FF2B5EF4-FFF2-40B4-BE49-F238E27FC236}">
                <a16:creationId xmlns:a16="http://schemas.microsoft.com/office/drawing/2014/main" id="{F4A57961-4C42-4691-88DC-294D5B448C91}"/>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22</a:t>
            </a:fld>
            <a:endParaRPr lang="fi-FI">
              <a:solidFill>
                <a:prstClr val="black">
                  <a:tint val="75000"/>
                </a:prstClr>
              </a:solidFill>
            </a:endParaRPr>
          </a:p>
        </p:txBody>
      </p:sp>
    </p:spTree>
    <p:extLst>
      <p:ext uri="{BB962C8B-B14F-4D97-AF65-F5344CB8AC3E}">
        <p14:creationId xmlns:p14="http://schemas.microsoft.com/office/powerpoint/2010/main" val="1908666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43BBCC5B-F630-4825-8B52-2C87C54BF73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68408BAA-2AE9-4BF8-8744-417529B88729}"/>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91DB9285-0227-405C-AB49-A96ED52A609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C617259C-FF3C-4896-AFC3-A524AF1284E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2B5FFB01-C918-426C-913E-40E9DB7F656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148C8AA-F2EB-4D81-A588-47CE77A1D6DF}"/>
              </a:ext>
            </a:extLst>
          </p:cNvPr>
          <p:cNvSpPr>
            <a:spLocks noGrp="1"/>
          </p:cNvSpPr>
          <p:nvPr>
            <p:ph type="ctrTitle"/>
          </p:nvPr>
        </p:nvSpPr>
        <p:spPr/>
        <p:txBody>
          <a:bodyPr/>
          <a:lstStyle/>
          <a:p>
            <a:pPr algn="ctr"/>
            <a:r>
              <a:rPr lang="fi-FI" dirty="0"/>
              <a:t>Tiedonantoasetus 2 </a:t>
            </a:r>
            <a:br>
              <a:rPr lang="fi-FI" dirty="0"/>
            </a:br>
            <a:r>
              <a:rPr lang="fi-FI" dirty="0"/>
              <a:t>  </a:t>
            </a:r>
          </a:p>
        </p:txBody>
      </p:sp>
      <p:graphicFrame>
        <p:nvGraphicFramePr>
          <p:cNvPr id="6" name="Sisällön paikkamerkki 5">
            <a:extLst>
              <a:ext uri="{FF2B5EF4-FFF2-40B4-BE49-F238E27FC236}">
                <a16:creationId xmlns:a16="http://schemas.microsoft.com/office/drawing/2014/main" id="{E8056D15-16B0-40E7-8093-0D4A69BA016D}"/>
              </a:ext>
            </a:extLst>
          </p:cNvPr>
          <p:cNvGraphicFramePr>
            <a:graphicFrameLocks noGrp="1"/>
          </p:cNvGraphicFramePr>
          <p:nvPr>
            <p:ph sz="quarter" idx="14"/>
            <p:extLst>
              <p:ext uri="{D42A27DB-BD31-4B8C-83A1-F6EECF244321}">
                <p14:modId xmlns:p14="http://schemas.microsoft.com/office/powerpoint/2010/main" val="923018778"/>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499A16C0-BFAA-4DB9-9A0F-E4D7FAF5D004}"/>
              </a:ext>
            </a:extLst>
          </p:cNvPr>
          <p:cNvSpPr>
            <a:spLocks noGrp="1"/>
          </p:cNvSpPr>
          <p:nvPr>
            <p:ph type="ftr" sz="quarter" idx="16"/>
          </p:nvPr>
        </p:nvSpPr>
        <p:spPr/>
        <p:txBody>
          <a:bodyPr/>
          <a:lstStyle/>
          <a:p>
            <a:pPr>
              <a:defRPr/>
            </a:pPr>
            <a:r>
              <a:rPr lang="fi-FI">
                <a:solidFill>
                  <a:prstClr val="black">
                    <a:tint val="75000"/>
                  </a:prstClr>
                </a:solidFill>
              </a:rPr>
              <a:t>Rahoitusmarkkinaoikeus Luento 2</a:t>
            </a:r>
          </a:p>
        </p:txBody>
      </p:sp>
      <p:sp>
        <p:nvSpPr>
          <p:cNvPr id="5" name="Dian numeron paikkamerkki 4">
            <a:extLst>
              <a:ext uri="{FF2B5EF4-FFF2-40B4-BE49-F238E27FC236}">
                <a16:creationId xmlns:a16="http://schemas.microsoft.com/office/drawing/2014/main" id="{23D311B0-0B13-44C8-8D1A-48233FCA68A6}"/>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23</a:t>
            </a:fld>
            <a:endParaRPr lang="fi-FI">
              <a:solidFill>
                <a:prstClr val="black">
                  <a:tint val="75000"/>
                </a:prstClr>
              </a:solidFill>
            </a:endParaRPr>
          </a:p>
        </p:txBody>
      </p:sp>
    </p:spTree>
    <p:extLst>
      <p:ext uri="{BB962C8B-B14F-4D97-AF65-F5344CB8AC3E}">
        <p14:creationId xmlns:p14="http://schemas.microsoft.com/office/powerpoint/2010/main" val="165543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0EA5566F-AB8C-40A7-81CA-FF9EF61655D7}"/>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3A74A6CD-0451-4398-8C91-5DB1878E503F}"/>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5EB4D1D1-0C72-44A0-88D0-ECAA8B6E5C44}"/>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2C58D9AE-F736-4931-B1A6-DC2D49A4DDDD}"/>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3B8B34F1-2687-423A-8A27-3EFAE8B031A6}"/>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E2B358A0-0C8C-44FB-913F-96B41D34071D}"/>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graphicEl>
                                              <a:dgm id="{340F9007-61BA-44EA-86D3-7A74C3C3C06E}"/>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graphicEl>
                                              <a:dgm id="{14D9E7E7-37CC-42F9-A778-6B7D98A907F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28506E-B411-4A93-94AA-980CBFB53ADA}"/>
              </a:ext>
            </a:extLst>
          </p:cNvPr>
          <p:cNvSpPr>
            <a:spLocks noGrp="1"/>
          </p:cNvSpPr>
          <p:nvPr>
            <p:ph type="ctrTitle"/>
          </p:nvPr>
        </p:nvSpPr>
        <p:spPr/>
        <p:txBody>
          <a:bodyPr/>
          <a:lstStyle/>
          <a:p>
            <a:pPr algn="ctr"/>
            <a:r>
              <a:rPr lang="fi-FI" dirty="0"/>
              <a:t>Tiedonantoasetus 3 </a:t>
            </a:r>
            <a:br>
              <a:rPr lang="fi-FI" dirty="0"/>
            </a:br>
            <a:r>
              <a:rPr lang="fi-FI" dirty="0"/>
              <a:t>Palkitsemispolitiikat ja ennen sopimusta annettavat tiedot </a:t>
            </a:r>
          </a:p>
        </p:txBody>
      </p:sp>
      <p:graphicFrame>
        <p:nvGraphicFramePr>
          <p:cNvPr id="6" name="Sisällön paikkamerkki 5">
            <a:extLst>
              <a:ext uri="{FF2B5EF4-FFF2-40B4-BE49-F238E27FC236}">
                <a16:creationId xmlns:a16="http://schemas.microsoft.com/office/drawing/2014/main" id="{5B3015EF-F46D-408A-B4C2-7B2AF96CBCA6}"/>
              </a:ext>
            </a:extLst>
          </p:cNvPr>
          <p:cNvGraphicFramePr>
            <a:graphicFrameLocks noGrp="1"/>
          </p:cNvGraphicFramePr>
          <p:nvPr>
            <p:ph sz="quarter" idx="14"/>
            <p:extLst>
              <p:ext uri="{D42A27DB-BD31-4B8C-83A1-F6EECF244321}">
                <p14:modId xmlns:p14="http://schemas.microsoft.com/office/powerpoint/2010/main" val="4019509891"/>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002C8A25-E8EA-434C-A143-42B5BA4D42B8}"/>
              </a:ext>
            </a:extLst>
          </p:cNvPr>
          <p:cNvSpPr>
            <a:spLocks noGrp="1"/>
          </p:cNvSpPr>
          <p:nvPr>
            <p:ph type="ftr" sz="quarter" idx="16"/>
          </p:nvPr>
        </p:nvSpPr>
        <p:spPr/>
        <p:txBody>
          <a:bodyPr/>
          <a:lstStyle/>
          <a:p>
            <a:pPr>
              <a:defRPr/>
            </a:pPr>
            <a:r>
              <a:rPr lang="fi-FI">
                <a:solidFill>
                  <a:prstClr val="black">
                    <a:tint val="75000"/>
                  </a:prstClr>
                </a:solidFill>
              </a:rPr>
              <a:t>Rahoitusmarkkinaoikeus Luento 2</a:t>
            </a:r>
          </a:p>
        </p:txBody>
      </p:sp>
      <p:sp>
        <p:nvSpPr>
          <p:cNvPr id="5" name="Dian numeron paikkamerkki 4">
            <a:extLst>
              <a:ext uri="{FF2B5EF4-FFF2-40B4-BE49-F238E27FC236}">
                <a16:creationId xmlns:a16="http://schemas.microsoft.com/office/drawing/2014/main" id="{BDFA3583-F171-47C8-B370-551DB62BE943}"/>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24</a:t>
            </a:fld>
            <a:endParaRPr lang="fi-FI">
              <a:solidFill>
                <a:prstClr val="black">
                  <a:tint val="75000"/>
                </a:prstClr>
              </a:solidFill>
            </a:endParaRPr>
          </a:p>
        </p:txBody>
      </p:sp>
    </p:spTree>
    <p:extLst>
      <p:ext uri="{BB962C8B-B14F-4D97-AF65-F5344CB8AC3E}">
        <p14:creationId xmlns:p14="http://schemas.microsoft.com/office/powerpoint/2010/main" val="81467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83CF3BBF-2C7C-447A-AB5B-93A073BF85F1}"/>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36D27189-B592-4D31-9C24-6173AA3A5B62}"/>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1D6C60B9-7CCB-4F66-8CD5-BD525D5E4582}"/>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A3D21C7B-ECB3-4383-8574-B67C1A2BE440}"/>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162F4F80-D9C0-4D30-84E8-1BE4F21D9CF3}"/>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FA18CA01-2062-4155-87FE-54EFA70B7D88}"/>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graphicEl>
                                              <a:dgm id="{60B0BDAD-E38E-4724-B3EE-87DD48D040BA}"/>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graphicEl>
                                              <a:dgm id="{69CCE31D-36AC-44C5-B799-48E3E3BFE50F}"/>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30FD547E-04C6-4C7C-878D-D032BEC6CC0B}"/>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graphicEl>
                                              <a:dgm id="{5A3959B5-1F56-443F-BA2B-7EC8F3B98F4D}"/>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graphicEl>
                                              <a:dgm id="{DFC5CCDD-42BB-40E0-9165-5E271BB5189F}"/>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graphicEl>
                                              <a:dgm id="{816EA2BB-C9D0-4970-93D8-B17CC1D9490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65AEC35-F662-469E-8B21-1DD44D16BD83}"/>
              </a:ext>
            </a:extLst>
          </p:cNvPr>
          <p:cNvSpPr>
            <a:spLocks noGrp="1"/>
          </p:cNvSpPr>
          <p:nvPr>
            <p:ph type="ctrTitle"/>
          </p:nvPr>
        </p:nvSpPr>
        <p:spPr/>
        <p:txBody>
          <a:bodyPr/>
          <a:lstStyle/>
          <a:p>
            <a:pPr algn="ctr"/>
            <a:r>
              <a:rPr lang="fi-FI" b="1" dirty="0"/>
              <a:t>Tiedonantoasetus 4 </a:t>
            </a:r>
            <a:br>
              <a:rPr lang="fi-FI" b="1" dirty="0"/>
            </a:br>
            <a:r>
              <a:rPr lang="fi-FI" b="1" dirty="0"/>
              <a:t>Ympäristöön tai yhteiskuntaan liittyvien ominaisuuksien sekä kestävien sijoitusten edistämisen avoimuus verkkosivustoilla ja määräaikaiskatsauksissa </a:t>
            </a:r>
            <a:br>
              <a:rPr lang="fi-FI" b="1" dirty="0"/>
            </a:br>
            <a:endParaRPr lang="fi-FI" dirty="0"/>
          </a:p>
        </p:txBody>
      </p:sp>
      <p:graphicFrame>
        <p:nvGraphicFramePr>
          <p:cNvPr id="6" name="Sisällön paikkamerkki 5">
            <a:extLst>
              <a:ext uri="{FF2B5EF4-FFF2-40B4-BE49-F238E27FC236}">
                <a16:creationId xmlns:a16="http://schemas.microsoft.com/office/drawing/2014/main" id="{1C9BFC72-4A23-4205-AE9C-06DBCBC44DE5}"/>
              </a:ext>
            </a:extLst>
          </p:cNvPr>
          <p:cNvGraphicFramePr>
            <a:graphicFrameLocks noGrp="1"/>
          </p:cNvGraphicFramePr>
          <p:nvPr>
            <p:ph sz="quarter" idx="14"/>
            <p:extLst>
              <p:ext uri="{D42A27DB-BD31-4B8C-83A1-F6EECF244321}">
                <p14:modId xmlns:p14="http://schemas.microsoft.com/office/powerpoint/2010/main" val="4247788097"/>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8AD95819-243C-4852-94B2-67B6FC2702EF}"/>
              </a:ext>
            </a:extLst>
          </p:cNvPr>
          <p:cNvSpPr>
            <a:spLocks noGrp="1"/>
          </p:cNvSpPr>
          <p:nvPr>
            <p:ph type="ftr" sz="quarter" idx="16"/>
          </p:nvPr>
        </p:nvSpPr>
        <p:spPr/>
        <p:txBody>
          <a:bodyPr/>
          <a:lstStyle/>
          <a:p>
            <a:pPr>
              <a:defRPr/>
            </a:pPr>
            <a:r>
              <a:rPr lang="fi-FI">
                <a:solidFill>
                  <a:prstClr val="black">
                    <a:tint val="75000"/>
                  </a:prstClr>
                </a:solidFill>
              </a:rPr>
              <a:t>Rahoitusmarkkinaoikeus Luento 2</a:t>
            </a:r>
          </a:p>
        </p:txBody>
      </p:sp>
      <p:sp>
        <p:nvSpPr>
          <p:cNvPr id="5" name="Dian numeron paikkamerkki 4">
            <a:extLst>
              <a:ext uri="{FF2B5EF4-FFF2-40B4-BE49-F238E27FC236}">
                <a16:creationId xmlns:a16="http://schemas.microsoft.com/office/drawing/2014/main" id="{AB4605AB-DF5B-44AB-BB69-3CAB67E9CF06}"/>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25</a:t>
            </a:fld>
            <a:endParaRPr lang="fi-FI">
              <a:solidFill>
                <a:prstClr val="black">
                  <a:tint val="75000"/>
                </a:prstClr>
              </a:solidFill>
            </a:endParaRPr>
          </a:p>
        </p:txBody>
      </p:sp>
    </p:spTree>
    <p:extLst>
      <p:ext uri="{BB962C8B-B14F-4D97-AF65-F5344CB8AC3E}">
        <p14:creationId xmlns:p14="http://schemas.microsoft.com/office/powerpoint/2010/main" val="1770091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0603C38C-EE85-4C5C-A8D6-BE811FE15BE7}"/>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A494674C-B74F-4A75-A999-7906E7A88243}"/>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7B68ED62-6043-4ACE-A729-84E772951FAB}"/>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A87673F2-B9DD-47E3-9456-3FF6BACA837E}"/>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4496CAF0-0F02-432B-AF23-3D3107636390}"/>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24ABFF9D-7BE1-435C-B45B-D214EE72BC5D}"/>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graphicEl>
                                              <a:dgm id="{DA1FEF3D-4D92-4C3F-83FA-37C2F0F5062A}"/>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graphicEl>
                                              <a:dgm id="{DD005305-3EBF-4729-94DE-CBE00857D261}"/>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7661EB60-D4AE-495E-B890-55834624DE76}"/>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graphicEl>
                                              <a:dgm id="{4B124A06-8585-4755-8072-FED4925EEFD6}"/>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graphicEl>
                                              <a:dgm id="{5C07DF25-B84D-4DD2-ACD4-844023B73264}"/>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graphicEl>
                                              <a:dgm id="{7B1DEF5F-20D5-4168-9EB2-CE561DB52F3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C4BF0D-4641-4B6A-A05D-AC3367F72891}"/>
              </a:ext>
            </a:extLst>
          </p:cNvPr>
          <p:cNvSpPr>
            <a:spLocks noGrp="1"/>
          </p:cNvSpPr>
          <p:nvPr>
            <p:ph type="ctrTitle"/>
          </p:nvPr>
        </p:nvSpPr>
        <p:spPr/>
        <p:txBody>
          <a:bodyPr/>
          <a:lstStyle/>
          <a:p>
            <a:pPr algn="ctr"/>
            <a:r>
              <a:rPr lang="fi-FI" dirty="0"/>
              <a:t>Taksonomia-asetus 1 </a:t>
            </a:r>
            <a:br>
              <a:rPr lang="fi-FI" dirty="0"/>
            </a:br>
            <a:r>
              <a:rPr lang="fi-FI" dirty="0"/>
              <a:t>(</a:t>
            </a:r>
            <a:r>
              <a:rPr lang="fi-FI" dirty="0" err="1"/>
              <a:t>EPNAs</a:t>
            </a:r>
            <a:r>
              <a:rPr lang="fi-FI" dirty="0"/>
              <a:t> (EU) 2020/852 kestävää sijoittamista helpottavasta kehyksestä ja asetuksen (EU) 2019/2088 muuttamisesta 18.6.2020) </a:t>
            </a:r>
            <a:br>
              <a:rPr lang="fi-FI" dirty="0"/>
            </a:br>
            <a:endParaRPr lang="fi-FI" dirty="0"/>
          </a:p>
        </p:txBody>
      </p:sp>
      <p:graphicFrame>
        <p:nvGraphicFramePr>
          <p:cNvPr id="6" name="Sisällön paikkamerkki 5">
            <a:extLst>
              <a:ext uri="{FF2B5EF4-FFF2-40B4-BE49-F238E27FC236}">
                <a16:creationId xmlns:a16="http://schemas.microsoft.com/office/drawing/2014/main" id="{A7F594AF-3F28-4C1D-A2BF-3E7358B9CA25}"/>
              </a:ext>
            </a:extLst>
          </p:cNvPr>
          <p:cNvGraphicFramePr>
            <a:graphicFrameLocks noGrp="1"/>
          </p:cNvGraphicFramePr>
          <p:nvPr>
            <p:ph sz="quarter" idx="14"/>
            <p:extLst>
              <p:ext uri="{D42A27DB-BD31-4B8C-83A1-F6EECF244321}">
                <p14:modId xmlns:p14="http://schemas.microsoft.com/office/powerpoint/2010/main" val="3558298372"/>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9944B2B8-4422-46D5-9DF8-2C68912F9D66}"/>
              </a:ext>
            </a:extLst>
          </p:cNvPr>
          <p:cNvSpPr>
            <a:spLocks noGrp="1"/>
          </p:cNvSpPr>
          <p:nvPr>
            <p:ph type="ftr" sz="quarter" idx="16"/>
          </p:nvPr>
        </p:nvSpPr>
        <p:spPr/>
        <p:txBody>
          <a:bodyPr/>
          <a:lstStyle/>
          <a:p>
            <a:pPr>
              <a:defRPr/>
            </a:pPr>
            <a:r>
              <a:rPr lang="fi-FI">
                <a:solidFill>
                  <a:prstClr val="black">
                    <a:tint val="75000"/>
                  </a:prstClr>
                </a:solidFill>
              </a:rPr>
              <a:t>Rahoitusmarkkinaoikeus Luento 2</a:t>
            </a:r>
          </a:p>
        </p:txBody>
      </p:sp>
      <p:sp>
        <p:nvSpPr>
          <p:cNvPr id="5" name="Dian numeron paikkamerkki 4">
            <a:extLst>
              <a:ext uri="{FF2B5EF4-FFF2-40B4-BE49-F238E27FC236}">
                <a16:creationId xmlns:a16="http://schemas.microsoft.com/office/drawing/2014/main" id="{CD2A967B-0589-4CAF-A6E4-DC8981FBE8CB}"/>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26</a:t>
            </a:fld>
            <a:endParaRPr lang="fi-FI">
              <a:solidFill>
                <a:prstClr val="black">
                  <a:tint val="75000"/>
                </a:prstClr>
              </a:solidFill>
            </a:endParaRPr>
          </a:p>
        </p:txBody>
      </p:sp>
    </p:spTree>
    <p:extLst>
      <p:ext uri="{BB962C8B-B14F-4D97-AF65-F5344CB8AC3E}">
        <p14:creationId xmlns:p14="http://schemas.microsoft.com/office/powerpoint/2010/main" val="4178170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C82A37A4-7116-47C0-9C1C-5838856D3862}"/>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56271DAC-9DA9-492A-8A0E-CFF7F7E627ED}"/>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40485DD0-0F41-49EB-84A9-22F5F34331E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D68A714D-5D87-4868-9AA2-956974D48689}"/>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C6127FCF-38B3-43FA-9232-B95E0557E7AC}"/>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73CF0437-0677-4FDC-A8FE-1CC40D84B8EF}"/>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graphicEl>
                                              <a:dgm id="{529D57FA-E09C-404E-B56D-8EF7E4F6ABD1}"/>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graphicEl>
                                              <a:dgm id="{844EB462-D93E-4D2C-91A3-2C8769EDA009}"/>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graphicEl>
                                              <a:dgm id="{E456E682-D36F-4485-88E3-62B773E0CF7D}"/>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graphicEl>
                                              <a:dgm id="{A0278FC4-5DC8-40FA-912F-2D9E058295E5}"/>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graphicEl>
                                              <a:dgm id="{AC83466D-982A-45F3-8353-4FD7078F991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3"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Otsikko 1">
            <a:extLst>
              <a:ext uri="{FF2B5EF4-FFF2-40B4-BE49-F238E27FC236}">
                <a16:creationId xmlns:a16="http://schemas.microsoft.com/office/drawing/2014/main" id="{098989E0-697E-4B49-B476-BB629D2FDBEB}"/>
              </a:ext>
            </a:extLst>
          </p:cNvPr>
          <p:cNvSpPr>
            <a:spLocks noGrp="1"/>
          </p:cNvSpPr>
          <p:nvPr>
            <p:ph type="ctrTitle"/>
          </p:nvPr>
        </p:nvSpPr>
        <p:spPr>
          <a:xfrm>
            <a:off x="1098468" y="885651"/>
            <a:ext cx="3229803" cy="4624603"/>
          </a:xfrm>
        </p:spPr>
        <p:txBody>
          <a:bodyPr vert="horz" lIns="91440" tIns="45720" rIns="91440" bIns="45720" rtlCol="0" anchor="ctr">
            <a:normAutofit/>
          </a:bodyPr>
          <a:lstStyle/>
          <a:p>
            <a:pPr>
              <a:lnSpc>
                <a:spcPct val="90000"/>
              </a:lnSpc>
            </a:pPr>
            <a:r>
              <a:rPr lang="en-US" sz="4400" b="1" kern="1200">
                <a:solidFill>
                  <a:srgbClr val="FFFFFF"/>
                </a:solidFill>
                <a:latin typeface="+mj-lt"/>
                <a:ea typeface="+mj-ea"/>
                <a:cs typeface="+mj-cs"/>
              </a:rPr>
              <a:t>Taksonomia-asetus 2 </a:t>
            </a:r>
            <a:br>
              <a:rPr lang="en-US" sz="4400" b="1" kern="1200">
                <a:solidFill>
                  <a:srgbClr val="FFFFFF"/>
                </a:solidFill>
                <a:latin typeface="+mj-lt"/>
                <a:ea typeface="+mj-ea"/>
                <a:cs typeface="+mj-cs"/>
              </a:rPr>
            </a:br>
            <a:r>
              <a:rPr lang="en-US" sz="4400" b="1" kern="1200">
                <a:solidFill>
                  <a:srgbClr val="FFFFFF"/>
                </a:solidFill>
                <a:latin typeface="+mj-lt"/>
                <a:ea typeface="+mj-ea"/>
                <a:cs typeface="+mj-cs"/>
              </a:rPr>
              <a:t>Kestävän rahoituksen foorumi </a:t>
            </a:r>
            <a:br>
              <a:rPr lang="en-US" sz="4400" b="1" kern="1200">
                <a:solidFill>
                  <a:srgbClr val="FFFFFF"/>
                </a:solidFill>
                <a:latin typeface="+mj-lt"/>
                <a:ea typeface="+mj-ea"/>
                <a:cs typeface="+mj-cs"/>
              </a:rPr>
            </a:br>
            <a:endParaRPr lang="en-US" sz="4400" kern="1200">
              <a:solidFill>
                <a:srgbClr val="FFFFFF"/>
              </a:solidFill>
              <a:latin typeface="+mj-lt"/>
              <a:ea typeface="+mj-ea"/>
              <a:cs typeface="+mj-cs"/>
            </a:endParaRPr>
          </a:p>
        </p:txBody>
      </p:sp>
      <p:sp>
        <p:nvSpPr>
          <p:cNvPr id="3" name="Sisällön paikkamerkki 2">
            <a:extLst>
              <a:ext uri="{FF2B5EF4-FFF2-40B4-BE49-F238E27FC236}">
                <a16:creationId xmlns:a16="http://schemas.microsoft.com/office/drawing/2014/main" id="{3EC44CF8-E4DF-4274-9867-57F3713DF6B5}"/>
              </a:ext>
            </a:extLst>
          </p:cNvPr>
          <p:cNvSpPr>
            <a:spLocks noGrp="1"/>
          </p:cNvSpPr>
          <p:nvPr>
            <p:ph sz="quarter" idx="14"/>
          </p:nvPr>
        </p:nvSpPr>
        <p:spPr>
          <a:xfrm>
            <a:off x="4978708" y="885651"/>
            <a:ext cx="6525220" cy="4616849"/>
          </a:xfrm>
        </p:spPr>
        <p:txBody>
          <a:bodyPr vert="horz" lIns="91440" tIns="45720" rIns="91440" bIns="45720" rtlCol="0" anchor="ctr">
            <a:normAutofit/>
          </a:bodyPr>
          <a:lstStyle/>
          <a:p>
            <a:pPr marL="285750" indent="-228600">
              <a:buFont typeface="Arial" panose="020B0604020202020204" pitchFamily="34" charset="0"/>
              <a:buChar char="•"/>
            </a:pPr>
            <a:r>
              <a:rPr lang="en-US" sz="1500">
                <a:latin typeface="+mn-lt"/>
              </a:rPr>
              <a:t>Komissio perustaa kestävän rahoituksen foorumin, jäljempänä ’foorumi’. Se koostuu tasapainoisella tavalla seuraavista ryhmistä: </a:t>
            </a:r>
          </a:p>
          <a:p>
            <a:pPr marL="463950" lvl="1" indent="-228600">
              <a:buFont typeface="Arial" panose="020B0604020202020204" pitchFamily="34" charset="0"/>
              <a:buChar char="•"/>
            </a:pPr>
            <a:r>
              <a:rPr lang="en-US">
                <a:latin typeface="+mn-lt"/>
              </a:rPr>
              <a:t>a) seuraavien edustajat: </a:t>
            </a:r>
          </a:p>
          <a:p>
            <a:pPr marL="631350" lvl="2" indent="-228600">
              <a:buFont typeface="Arial" panose="020B0604020202020204" pitchFamily="34" charset="0"/>
              <a:buChar char="•"/>
            </a:pPr>
            <a:r>
              <a:rPr lang="en-US" sz="1500">
                <a:latin typeface="+mn-lt"/>
                <a:cs typeface="+mn-cs"/>
              </a:rPr>
              <a:t>i) Euroopan ympäristökeskus; </a:t>
            </a:r>
          </a:p>
          <a:p>
            <a:pPr marL="631350" lvl="2" indent="-228600">
              <a:buFont typeface="Arial" panose="020B0604020202020204" pitchFamily="34" charset="0"/>
              <a:buChar char="•"/>
            </a:pPr>
            <a:r>
              <a:rPr lang="en-US" sz="1500">
                <a:latin typeface="+mn-lt"/>
                <a:cs typeface="+mn-cs"/>
              </a:rPr>
              <a:t>ii) Euroopan valvontaviranomaiset; </a:t>
            </a:r>
          </a:p>
          <a:p>
            <a:pPr marL="631350" lvl="2" indent="-228600">
              <a:buFont typeface="Arial" panose="020B0604020202020204" pitchFamily="34" charset="0"/>
              <a:buChar char="•"/>
            </a:pPr>
            <a:r>
              <a:rPr lang="en-US" sz="1500">
                <a:latin typeface="+mn-lt"/>
                <a:cs typeface="+mn-cs"/>
              </a:rPr>
              <a:t>iii) Euroopan investointipankki ja Euroopan investointirahasto; ja </a:t>
            </a:r>
          </a:p>
          <a:p>
            <a:pPr marL="631350" lvl="2" indent="-228600">
              <a:buFont typeface="Arial" panose="020B0604020202020204" pitchFamily="34" charset="0"/>
              <a:buChar char="•"/>
            </a:pPr>
            <a:r>
              <a:rPr lang="en-US" sz="1500">
                <a:latin typeface="+mn-lt"/>
                <a:cs typeface="+mn-cs"/>
              </a:rPr>
              <a:t>iv) Euroopan unionin perusoikeusvirasto; </a:t>
            </a:r>
          </a:p>
          <a:p>
            <a:pPr marL="463950" lvl="1" indent="-228600">
              <a:buFont typeface="Arial" panose="020B0604020202020204" pitchFamily="34" charset="0"/>
              <a:buChar char="•"/>
            </a:pPr>
            <a:r>
              <a:rPr lang="en-US">
                <a:latin typeface="+mn-lt"/>
              </a:rPr>
              <a:t>b) asiantuntijat, jotka edustavat asiaankuuluvia yksityisiä sidosryhmiä, mukaan lukien finanssimarkkinatoimijat ja muut kuin finanssimarkkinatoimijat sekä liiketoiminta-alat, jotka edustavat asiaankuuluvia toimialoja, sekä henkilöt, joilla on tilinpitoon ja raportointiin liittyvää asiantuntemusta; </a:t>
            </a:r>
          </a:p>
          <a:p>
            <a:pPr marL="463950" lvl="1" indent="-228600">
              <a:buFont typeface="Arial" panose="020B0604020202020204" pitchFamily="34" charset="0"/>
              <a:buChar char="•"/>
            </a:pPr>
            <a:r>
              <a:rPr lang="en-US">
                <a:latin typeface="+mn-lt"/>
              </a:rPr>
              <a:t>c) kansalaisyhteiskuntaa edustavat asiantuntijat, mukaan lukien henkilöt, joilla on ympäristö-, yhteiskunta-, työ- ja hallintoasioiden asiantuntemusta; </a:t>
            </a:r>
          </a:p>
          <a:p>
            <a:pPr marL="463950" lvl="1" indent="-228600">
              <a:buFont typeface="Arial" panose="020B0604020202020204" pitchFamily="34" charset="0"/>
              <a:buChar char="•"/>
            </a:pPr>
            <a:r>
              <a:rPr lang="en-US">
                <a:latin typeface="+mn-lt"/>
              </a:rPr>
              <a:t>d) henkilökohtaisesti nimetyt asiantuntijat, joilla on osoitettua tietämystä ja kokemusta tämän asetuksen soveltamisalaan kuuluvilta aloilta; </a:t>
            </a:r>
          </a:p>
          <a:p>
            <a:pPr marL="463950" lvl="1" indent="-228600">
              <a:buFont typeface="Arial" panose="020B0604020202020204" pitchFamily="34" charset="0"/>
              <a:buChar char="•"/>
            </a:pPr>
            <a:r>
              <a:rPr lang="en-US">
                <a:latin typeface="+mn-lt"/>
              </a:rPr>
              <a:t>e) tiedemaailmaa, kuten yliopistoja, tutkimuslaitoksia ja muita tieteellisiä organisaatioita, edustavat asiantuntijat, mukaan lukien henkilöt, joilla on maailmanlaajuista asiantuntemusta. </a:t>
            </a:r>
          </a:p>
          <a:p>
            <a:pPr indent="-228600">
              <a:buFont typeface="Arial" panose="020B0604020202020204" pitchFamily="34" charset="0"/>
              <a:buChar char="•"/>
            </a:pPr>
            <a:endParaRPr lang="en-US" sz="1500">
              <a:latin typeface="+mn-lt"/>
            </a:endParaRPr>
          </a:p>
        </p:txBody>
      </p:sp>
      <p:sp>
        <p:nvSpPr>
          <p:cNvPr id="4" name="Alatunnisteen paikkamerkki 3">
            <a:extLst>
              <a:ext uri="{FF2B5EF4-FFF2-40B4-BE49-F238E27FC236}">
                <a16:creationId xmlns:a16="http://schemas.microsoft.com/office/drawing/2014/main" id="{D0ACA0D2-DDFF-4E37-A0D6-1C62A64912A2}"/>
              </a:ext>
            </a:extLst>
          </p:cNvPr>
          <p:cNvSpPr>
            <a:spLocks noGrp="1"/>
          </p:cNvSpPr>
          <p:nvPr>
            <p:ph type="ftr" sz="quarter" idx="16"/>
          </p:nvPr>
        </p:nvSpPr>
        <p:spPr>
          <a:xfrm>
            <a:off x="795528" y="6382512"/>
            <a:ext cx="6757416" cy="320040"/>
          </a:xfrm>
        </p:spPr>
        <p:txBody>
          <a:bodyPr vert="horz" lIns="91440" tIns="45720" rIns="91440" bIns="45720" rtlCol="0" anchor="ctr">
            <a:normAutofit/>
          </a:bodyPr>
          <a:lstStyle/>
          <a:p>
            <a:pPr algn="l">
              <a:spcAft>
                <a:spcPts val="600"/>
              </a:spcAft>
              <a:defRPr/>
            </a:pPr>
            <a:r>
              <a:rPr lang="en-US" sz="1000" kern="1200">
                <a:solidFill>
                  <a:schemeClr val="tx1">
                    <a:tint val="75000"/>
                  </a:schemeClr>
                </a:solidFill>
                <a:latin typeface="+mn-lt"/>
                <a:ea typeface="+mn-ea"/>
                <a:cs typeface="+mn-cs"/>
              </a:rPr>
              <a:t>Rahoitusmarkkinaoikeus Luento 2</a:t>
            </a:r>
          </a:p>
        </p:txBody>
      </p:sp>
      <p:sp>
        <p:nvSpPr>
          <p:cNvPr id="5" name="Dian numeron paikkamerkki 4">
            <a:extLst>
              <a:ext uri="{FF2B5EF4-FFF2-40B4-BE49-F238E27FC236}">
                <a16:creationId xmlns:a16="http://schemas.microsoft.com/office/drawing/2014/main" id="{9AFC6FEF-38CE-4162-9152-433F2C3007A5}"/>
              </a:ext>
            </a:extLst>
          </p:cNvPr>
          <p:cNvSpPr>
            <a:spLocks noGrp="1"/>
          </p:cNvSpPr>
          <p:nvPr>
            <p:ph type="sldNum" sz="quarter" idx="17"/>
          </p:nvPr>
        </p:nvSpPr>
        <p:spPr>
          <a:xfrm>
            <a:off x="10707624" y="6382512"/>
            <a:ext cx="685800" cy="320040"/>
          </a:xfrm>
        </p:spPr>
        <p:txBody>
          <a:bodyPr vert="horz" lIns="91440" tIns="45720" rIns="91440" bIns="45720" rtlCol="0" anchor="ctr">
            <a:normAutofit/>
          </a:bodyPr>
          <a:lstStyle/>
          <a:p>
            <a:pPr>
              <a:spcAft>
                <a:spcPts val="600"/>
              </a:spcAft>
              <a:defRPr/>
            </a:pPr>
            <a:fld id="{1C07628F-9402-FB47-93B5-FC3C3BFEEBE0}" type="slidenum">
              <a:rPr lang="en-US" sz="1000"/>
              <a:pPr>
                <a:spcAft>
                  <a:spcPts val="600"/>
                </a:spcAft>
                <a:defRPr/>
              </a:pPr>
              <a:t>27</a:t>
            </a:fld>
            <a:endParaRPr lang="en-US" sz="1000"/>
          </a:p>
        </p:txBody>
      </p:sp>
    </p:spTree>
    <p:extLst>
      <p:ext uri="{BB962C8B-B14F-4D97-AF65-F5344CB8AC3E}">
        <p14:creationId xmlns:p14="http://schemas.microsoft.com/office/powerpoint/2010/main" val="2801604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7BD68C07-3DA2-4F2B-BDF8-6441F072717F}"/>
              </a:ext>
            </a:extLst>
          </p:cNvPr>
          <p:cNvSpPr>
            <a:spLocks noGrp="1"/>
          </p:cNvSpPr>
          <p:nvPr>
            <p:ph type="title"/>
          </p:nvPr>
        </p:nvSpPr>
        <p:spPr/>
        <p:txBody>
          <a:bodyPr/>
          <a:lstStyle/>
          <a:p>
            <a:pPr algn="ctr"/>
            <a:r>
              <a:rPr lang="fi-FI" dirty="0"/>
              <a:t>Kestävät ratkaisut sääntelyssä</a:t>
            </a:r>
          </a:p>
        </p:txBody>
      </p:sp>
      <p:sp>
        <p:nvSpPr>
          <p:cNvPr id="3" name="Sisällön paikkamerkki 2">
            <a:extLst>
              <a:ext uri="{FF2B5EF4-FFF2-40B4-BE49-F238E27FC236}">
                <a16:creationId xmlns:a16="http://schemas.microsoft.com/office/drawing/2014/main" id="{E1FF41A2-AA61-4BD3-ABFA-2F3DD2CCF1E0}"/>
              </a:ext>
            </a:extLst>
          </p:cNvPr>
          <p:cNvSpPr>
            <a:spLocks noGrp="1"/>
          </p:cNvSpPr>
          <p:nvPr>
            <p:ph sz="half" idx="1"/>
          </p:nvPr>
        </p:nvSpPr>
        <p:spPr>
          <a:xfrm>
            <a:off x="838200" y="1924493"/>
            <a:ext cx="4293637" cy="4252470"/>
          </a:xfrm>
        </p:spPr>
        <p:txBody>
          <a:bodyPr>
            <a:normAutofit/>
          </a:bodyPr>
          <a:lstStyle/>
          <a:p>
            <a:endParaRPr lang="fi-FI" dirty="0"/>
          </a:p>
          <a:p>
            <a:r>
              <a:rPr lang="fi-FI" dirty="0"/>
              <a:t>Kestävä sopimusoikeus </a:t>
            </a:r>
          </a:p>
          <a:p>
            <a:r>
              <a:rPr lang="fi-FI" dirty="0"/>
              <a:t>Kestävä kuljetusoikeus </a:t>
            </a:r>
          </a:p>
          <a:p>
            <a:r>
              <a:rPr lang="fi-FI" dirty="0"/>
              <a:t>Kestävä rahoitus </a:t>
            </a:r>
          </a:p>
          <a:p>
            <a:r>
              <a:rPr lang="fi-FI" dirty="0"/>
              <a:t>Kestävä yhtiöoikeus: </a:t>
            </a:r>
          </a:p>
          <a:p>
            <a:pPr lvl="1"/>
            <a:r>
              <a:rPr lang="fi-FI" dirty="0"/>
              <a:t>Yhtiön tarkoitus muukin kuin voiton tuottaminen (vrt. OYL 1:5)</a:t>
            </a:r>
          </a:p>
          <a:p>
            <a:r>
              <a:rPr lang="fi-FI" dirty="0"/>
              <a:t>jne. </a:t>
            </a:r>
          </a:p>
          <a:p>
            <a:endParaRPr lang="fi-FI" dirty="0"/>
          </a:p>
          <a:p>
            <a:endParaRPr lang="fi-FI" dirty="0"/>
          </a:p>
          <a:p>
            <a:endParaRPr lang="fi-FI" dirty="0"/>
          </a:p>
        </p:txBody>
      </p:sp>
      <p:sp>
        <p:nvSpPr>
          <p:cNvPr id="4" name="Alatunnisteen paikkamerkki 3">
            <a:extLst>
              <a:ext uri="{FF2B5EF4-FFF2-40B4-BE49-F238E27FC236}">
                <a16:creationId xmlns:a16="http://schemas.microsoft.com/office/drawing/2014/main" id="{DAD53E78-8720-496C-AE40-1DBBD52B776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30" normalizeH="0" baseline="0" noProof="0">
                <a:ln>
                  <a:noFill/>
                </a:ln>
                <a:solidFill>
                  <a:prstClr val="black">
                    <a:tint val="75000"/>
                  </a:prstClr>
                </a:solidFill>
                <a:effectLst/>
                <a:uLnTx/>
                <a:uFillTx/>
                <a:latin typeface="Walbaum Display Light"/>
                <a:ea typeface="+mn-ea"/>
                <a:cs typeface="+mn-cs"/>
              </a:rPr>
              <a:t>Rahoitusmarkkinaoikeus Luento 2</a:t>
            </a:r>
          </a:p>
        </p:txBody>
      </p:sp>
      <p:sp>
        <p:nvSpPr>
          <p:cNvPr id="5" name="Dian numeron paikkamerkki 4">
            <a:extLst>
              <a:ext uri="{FF2B5EF4-FFF2-40B4-BE49-F238E27FC236}">
                <a16:creationId xmlns:a16="http://schemas.microsoft.com/office/drawing/2014/main" id="{CBF599D5-1FDD-44B4-AF79-0920B3D5F7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07628F-9402-FB47-93B5-FC3C3BFEEBE0}" type="slidenum">
              <a:rPr kumimoji="0" lang="fi-FI" sz="1100" b="0" i="0" u="none" strike="noStrike" kern="1200" cap="none" spc="0" normalizeH="0" baseline="0" noProof="0" smtClean="0">
                <a:ln>
                  <a:noFill/>
                </a:ln>
                <a:solidFill>
                  <a:prstClr val="black">
                    <a:tint val="75000"/>
                  </a:prstClr>
                </a:solidFill>
                <a:effectLst/>
                <a:uLnTx/>
                <a:uFillTx/>
                <a:latin typeface="Univers Condensed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i-FI" sz="1100" b="0" i="0" u="none" strike="noStrike" kern="1200" cap="none" spc="0" normalizeH="0" baseline="0" noProof="0">
              <a:ln>
                <a:noFill/>
              </a:ln>
              <a:solidFill>
                <a:prstClr val="black">
                  <a:tint val="75000"/>
                </a:prstClr>
              </a:solidFill>
              <a:effectLst/>
              <a:uLnTx/>
              <a:uFillTx/>
              <a:latin typeface="Univers Condensed Light"/>
              <a:ea typeface="+mn-ea"/>
              <a:cs typeface="+mn-cs"/>
            </a:endParaRPr>
          </a:p>
        </p:txBody>
      </p:sp>
      <p:pic>
        <p:nvPicPr>
          <p:cNvPr id="1028" name="Picture 4">
            <a:extLst>
              <a:ext uri="{FF2B5EF4-FFF2-40B4-BE49-F238E27FC236}">
                <a16:creationId xmlns:a16="http://schemas.microsoft.com/office/drawing/2014/main" id="{97E23A54-6D82-488A-BB48-17DF71D8BB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2603" y="2466063"/>
            <a:ext cx="3055690" cy="265976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ihreä logistiikka ja kestävä kehitys – Logistiikan Maailma">
            <a:extLst>
              <a:ext uri="{FF2B5EF4-FFF2-40B4-BE49-F238E27FC236}">
                <a16:creationId xmlns:a16="http://schemas.microsoft.com/office/drawing/2014/main" id="{FCBBDA89-70B6-4127-B39C-CC2E4BC6DBC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589696" y="2466063"/>
            <a:ext cx="2940938" cy="2780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6163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B4699F-A930-4EEB-8F42-9E73D5C6D4FA}"/>
              </a:ext>
            </a:extLst>
          </p:cNvPr>
          <p:cNvSpPr>
            <a:spLocks noGrp="1"/>
          </p:cNvSpPr>
          <p:nvPr>
            <p:ph type="title"/>
          </p:nvPr>
        </p:nvSpPr>
        <p:spPr/>
        <p:txBody>
          <a:bodyPr/>
          <a:lstStyle/>
          <a:p>
            <a:r>
              <a:rPr lang="fi-FI" dirty="0" err="1"/>
              <a:t>Triple</a:t>
            </a:r>
            <a:r>
              <a:rPr lang="fi-FI" dirty="0"/>
              <a:t> </a:t>
            </a:r>
            <a:r>
              <a:rPr lang="fi-FI" dirty="0" err="1"/>
              <a:t>bottom</a:t>
            </a:r>
            <a:r>
              <a:rPr lang="fi-FI" dirty="0"/>
              <a:t> </a:t>
            </a:r>
            <a:r>
              <a:rPr lang="fi-FI" dirty="0" err="1"/>
              <a:t>line</a:t>
            </a:r>
            <a:endParaRPr lang="fi-FI" dirty="0"/>
          </a:p>
        </p:txBody>
      </p:sp>
      <p:sp>
        <p:nvSpPr>
          <p:cNvPr id="4" name="Sisällön paikkamerkki 3">
            <a:extLst>
              <a:ext uri="{FF2B5EF4-FFF2-40B4-BE49-F238E27FC236}">
                <a16:creationId xmlns:a16="http://schemas.microsoft.com/office/drawing/2014/main" id="{EAF06794-A75A-4804-86FE-30A7B8F3C86B}"/>
              </a:ext>
            </a:extLst>
          </p:cNvPr>
          <p:cNvSpPr>
            <a:spLocks noGrp="1"/>
          </p:cNvSpPr>
          <p:nvPr>
            <p:ph sz="half" idx="2"/>
          </p:nvPr>
        </p:nvSpPr>
        <p:spPr/>
        <p:txBody>
          <a:bodyPr/>
          <a:lstStyle/>
          <a:p>
            <a:r>
              <a:rPr lang="fi-FI" dirty="0"/>
              <a:t>ESG</a:t>
            </a:r>
          </a:p>
          <a:p>
            <a:pPr lvl="1"/>
            <a:r>
              <a:rPr lang="fi-FI" dirty="0" err="1"/>
              <a:t>Ecological</a:t>
            </a:r>
            <a:r>
              <a:rPr lang="fi-FI" dirty="0"/>
              <a:t> </a:t>
            </a:r>
          </a:p>
          <a:p>
            <a:pPr lvl="1"/>
            <a:r>
              <a:rPr lang="fi-FI" dirty="0" err="1"/>
              <a:t>Social</a:t>
            </a:r>
            <a:r>
              <a:rPr lang="fi-FI" dirty="0"/>
              <a:t> </a:t>
            </a:r>
          </a:p>
          <a:p>
            <a:pPr lvl="1"/>
            <a:r>
              <a:rPr lang="fi-FI" dirty="0" err="1"/>
              <a:t>Governance</a:t>
            </a:r>
            <a:r>
              <a:rPr lang="fi-FI" dirty="0"/>
              <a:t> </a:t>
            </a:r>
          </a:p>
        </p:txBody>
      </p:sp>
      <p:sp>
        <p:nvSpPr>
          <p:cNvPr id="5" name="Alatunnisteen paikkamerkki 4">
            <a:extLst>
              <a:ext uri="{FF2B5EF4-FFF2-40B4-BE49-F238E27FC236}">
                <a16:creationId xmlns:a16="http://schemas.microsoft.com/office/drawing/2014/main" id="{22B6D59E-A8F9-4DB3-B7EB-A7666AC7232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30" normalizeH="0" baseline="0" noProof="0">
                <a:ln>
                  <a:noFill/>
                </a:ln>
                <a:solidFill>
                  <a:srgbClr val="412624"/>
                </a:solidFill>
                <a:effectLst/>
                <a:uLnTx/>
                <a:uFillTx/>
                <a:latin typeface="Walbaum Display Light"/>
                <a:ea typeface="+mn-ea"/>
                <a:cs typeface="+mn-cs"/>
              </a:rPr>
              <a:t>Rahoitusmarkkinaoikeus Luento 2</a:t>
            </a:r>
          </a:p>
        </p:txBody>
      </p:sp>
      <p:sp>
        <p:nvSpPr>
          <p:cNvPr id="6" name="Dian numeron paikkamerkki 5">
            <a:extLst>
              <a:ext uri="{FF2B5EF4-FFF2-40B4-BE49-F238E27FC236}">
                <a16:creationId xmlns:a16="http://schemas.microsoft.com/office/drawing/2014/main" id="{59568D49-2559-4F81-AE58-94FD56EC99C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2CC964-A50B-4C29-B4E4-2C30BB34CCF3}" type="slidenum">
              <a:rPr kumimoji="0" lang="en-US" sz="1100" b="0" i="0" u="none" strike="noStrike" kern="1200" cap="none" spc="0" normalizeH="0" baseline="0" noProof="0" smtClean="0">
                <a:ln>
                  <a:noFill/>
                </a:ln>
                <a:solidFill>
                  <a:srgbClr val="412624"/>
                </a:solidFill>
                <a:effectLst/>
                <a:uLnTx/>
                <a:uFillTx/>
                <a:latin typeface="Univers Condensed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a:ln>
                <a:noFill/>
              </a:ln>
              <a:solidFill>
                <a:srgbClr val="412624"/>
              </a:solidFill>
              <a:effectLst/>
              <a:uLnTx/>
              <a:uFillTx/>
              <a:latin typeface="Univers Condensed Light"/>
              <a:ea typeface="+mn-ea"/>
              <a:cs typeface="+mn-cs"/>
            </a:endParaRPr>
          </a:p>
        </p:txBody>
      </p:sp>
      <p:pic>
        <p:nvPicPr>
          <p:cNvPr id="3074" name="Picture 2">
            <a:extLst>
              <a:ext uri="{FF2B5EF4-FFF2-40B4-BE49-F238E27FC236}">
                <a16:creationId xmlns:a16="http://schemas.microsoft.com/office/drawing/2014/main" id="{F4627C2D-BAA0-4C99-9F19-84D24D8820D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380540" y="2030761"/>
            <a:ext cx="4227547" cy="4252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345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B67D8B7-EBEA-4DEF-B1F9-0163020A4A0B}"/>
              </a:ext>
            </a:extLst>
          </p:cNvPr>
          <p:cNvSpPr>
            <a:spLocks noGrp="1"/>
          </p:cNvSpPr>
          <p:nvPr>
            <p:ph type="title"/>
          </p:nvPr>
        </p:nvSpPr>
        <p:spPr/>
        <p:txBody>
          <a:bodyPr>
            <a:normAutofit fontScale="90000"/>
          </a:bodyPr>
          <a:lstStyle/>
          <a:p>
            <a:pPr algn="ctr"/>
            <a:r>
              <a:rPr lang="en-US" dirty="0" err="1"/>
              <a:t>Yhtiön</a:t>
            </a:r>
            <a:r>
              <a:rPr lang="en-US" dirty="0"/>
              <a:t> </a:t>
            </a:r>
            <a:r>
              <a:rPr lang="en-US" dirty="0" err="1"/>
              <a:t>johdon</a:t>
            </a:r>
            <a:r>
              <a:rPr lang="en-US" dirty="0"/>
              <a:t> </a:t>
            </a:r>
            <a:r>
              <a:rPr lang="en-US" dirty="0" err="1"/>
              <a:t>Fidusisaarivelvoitteet</a:t>
            </a:r>
            <a:r>
              <a:rPr lang="en-US" dirty="0"/>
              <a:t>:</a:t>
            </a:r>
            <a:br>
              <a:rPr lang="en-US" dirty="0"/>
            </a:br>
            <a:r>
              <a:rPr lang="en-US" dirty="0" err="1"/>
              <a:t>osakeyhtiölaki</a:t>
            </a:r>
            <a:r>
              <a:rPr lang="en-US" dirty="0"/>
              <a:t>(oyl;624/2006)</a:t>
            </a:r>
            <a:endParaRPr lang="fi-FI" dirty="0"/>
          </a:p>
        </p:txBody>
      </p:sp>
      <p:graphicFrame>
        <p:nvGraphicFramePr>
          <p:cNvPr id="6" name="Sisällön paikkamerkki 5">
            <a:extLst>
              <a:ext uri="{FF2B5EF4-FFF2-40B4-BE49-F238E27FC236}">
                <a16:creationId xmlns:a16="http://schemas.microsoft.com/office/drawing/2014/main" id="{F2CC60C3-F87A-4BEE-9995-C97C4E38612E}"/>
              </a:ext>
            </a:extLst>
          </p:cNvPr>
          <p:cNvGraphicFramePr>
            <a:graphicFrameLocks noGrp="1"/>
          </p:cNvGraphicFramePr>
          <p:nvPr>
            <p:ph idx="1"/>
            <p:extLst>
              <p:ext uri="{D42A27DB-BD31-4B8C-83A1-F6EECF244321}">
                <p14:modId xmlns:p14="http://schemas.microsoft.com/office/powerpoint/2010/main" val="2494154294"/>
              </p:ext>
            </p:extLst>
          </p:nvPr>
        </p:nvGraphicFramePr>
        <p:xfrm>
          <a:off x="1050879" y="1825624"/>
          <a:ext cx="9810604" cy="44287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FAF1619C-A43F-40FB-BA55-D1548036187C}"/>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a:ln>
                  <a:noFill/>
                </a:ln>
                <a:solidFill>
                  <a:srgbClr val="000000">
                    <a:lumMod val="85000"/>
                    <a:lumOff val="15000"/>
                  </a:srgbClr>
                </a:solidFill>
                <a:effectLst/>
                <a:uLnTx/>
                <a:uFillTx/>
                <a:latin typeface="Bembo"/>
                <a:ea typeface="+mn-ea"/>
                <a:cs typeface="+mn-cs"/>
              </a:rPr>
              <a:t>Rahoitusmarkkinaoikeus Luento 2</a:t>
            </a:r>
            <a:endParaRPr kumimoji="0" lang="en-US" sz="900" b="0" i="0" u="none" strike="noStrike" kern="1200" cap="all" spc="300" normalizeH="0" baseline="0" noProof="0" dirty="0">
              <a:ln>
                <a:noFill/>
              </a:ln>
              <a:solidFill>
                <a:srgbClr val="000000">
                  <a:lumMod val="85000"/>
                  <a:lumOff val="15000"/>
                </a:srgbClr>
              </a:solidFill>
              <a:effectLst/>
              <a:uLnTx/>
              <a:uFillTx/>
              <a:latin typeface="Bembo"/>
              <a:ea typeface="+mn-ea"/>
              <a:cs typeface="+mn-cs"/>
            </a:endParaRPr>
          </a:p>
        </p:txBody>
      </p:sp>
      <p:sp>
        <p:nvSpPr>
          <p:cNvPr id="5" name="Dian numeron paikkamerkki 4">
            <a:extLst>
              <a:ext uri="{FF2B5EF4-FFF2-40B4-BE49-F238E27FC236}">
                <a16:creationId xmlns:a16="http://schemas.microsoft.com/office/drawing/2014/main" id="{B8D72075-45CF-4763-9A94-5E7EAC5625F4}"/>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D4AEF59-F28E-467C-9EA3-92D1CFAD475A}" type="slidenum">
              <a:rPr kumimoji="0" lang="en-US" sz="1600" b="0" i="0" u="none" strike="noStrike" kern="1200" cap="none" spc="0" normalizeH="0" baseline="0" noProof="0" smtClean="0">
                <a:ln>
                  <a:noFill/>
                </a:ln>
                <a:solidFill>
                  <a:srgbClr val="000000">
                    <a:lumMod val="85000"/>
                    <a:lumOff val="15000"/>
                  </a:srgbClr>
                </a:solidFill>
                <a:effectLst/>
                <a:uLnTx/>
                <a:uFillTx/>
                <a:latin typeface="Bemb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600" b="0" i="0" u="none" strike="noStrike" kern="1200" cap="none" spc="0" normalizeH="0" baseline="0" noProof="0">
              <a:ln>
                <a:noFill/>
              </a:ln>
              <a:solidFill>
                <a:srgbClr val="000000">
                  <a:lumMod val="85000"/>
                  <a:lumOff val="15000"/>
                </a:srgbClr>
              </a:solidFill>
              <a:effectLst/>
              <a:uLnTx/>
              <a:uFillTx/>
              <a:latin typeface="Bembo"/>
              <a:ea typeface="+mn-ea"/>
              <a:cs typeface="+mn-cs"/>
            </a:endParaRPr>
          </a:p>
        </p:txBody>
      </p:sp>
    </p:spTree>
    <p:extLst>
      <p:ext uri="{BB962C8B-B14F-4D97-AF65-F5344CB8AC3E}">
        <p14:creationId xmlns:p14="http://schemas.microsoft.com/office/powerpoint/2010/main" val="3403485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497DDB2D-3516-4A95-8579-2C00D8CA5E2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35041FFE-E4D2-44BC-B67B-71F2629470B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7116D903-CE17-48D4-902C-79A9EC99156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6C8D9AF4-66CB-45A0-94BD-EF4BCD36390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1894B7ED-7415-406B-9FBB-C5BB7F14E67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9C67E83-337B-430C-BB90-720E786C6A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embo"/>
              <a:ea typeface="+mn-ea"/>
              <a:cs typeface="+mn-cs"/>
            </a:endParaRPr>
          </a:p>
        </p:txBody>
      </p:sp>
      <p:sp>
        <p:nvSpPr>
          <p:cNvPr id="12" name="Freeform: Shape 11">
            <a:extLst>
              <a:ext uri="{FF2B5EF4-FFF2-40B4-BE49-F238E27FC236}">
                <a16:creationId xmlns:a16="http://schemas.microsoft.com/office/drawing/2014/main" id="{980A1E75-270A-426D-84E3-9885196D9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53" y="0"/>
            <a:ext cx="6107953" cy="6858000"/>
          </a:xfrm>
          <a:custGeom>
            <a:avLst/>
            <a:gdLst>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730597 w 6223400"/>
              <a:gd name="connsiteY4" fmla="*/ 150389 h 6858000"/>
              <a:gd name="connsiteX5" fmla="*/ 4688068 w 6223400"/>
              <a:gd name="connsiteY5" fmla="*/ 223730 h 6858000"/>
              <a:gd name="connsiteX6" fmla="*/ 4698971 w 6223400"/>
              <a:gd name="connsiteY6" fmla="*/ 233841 h 6858000"/>
              <a:gd name="connsiteX7" fmla="*/ 4706561 w 6223400"/>
              <a:gd name="connsiteY7" fmla="*/ 246988 h 6858000"/>
              <a:gd name="connsiteX8" fmla="*/ 4706084 w 6223400"/>
              <a:gd name="connsiteY8" fmla="*/ 249129 h 6858000"/>
              <a:gd name="connsiteX9" fmla="*/ 4710729 w 6223400"/>
              <a:gd name="connsiteY9" fmla="*/ 265981 h 6858000"/>
              <a:gd name="connsiteX10" fmla="*/ 4714557 w 6223400"/>
              <a:gd name="connsiteY10" fmla="*/ 268616 h 6858000"/>
              <a:gd name="connsiteX11" fmla="*/ 4718625 w 6223400"/>
              <a:gd name="connsiteY11" fmla="*/ 279849 h 6858000"/>
              <a:gd name="connsiteX12" fmla="*/ 4740930 w 6223400"/>
              <a:gd name="connsiteY12" fmla="*/ 339224 h 6858000"/>
              <a:gd name="connsiteX13" fmla="*/ 4740041 w 6223400"/>
              <a:gd name="connsiteY13" fmla="*/ 340080 h 6858000"/>
              <a:gd name="connsiteX14" fmla="*/ 4738863 w 6223400"/>
              <a:gd name="connsiteY14" fmla="*/ 351201 h 6858000"/>
              <a:gd name="connsiteX15" fmla="*/ 4732241 w 6223400"/>
              <a:gd name="connsiteY15" fmla="*/ 351407 h 6858000"/>
              <a:gd name="connsiteX16" fmla="*/ 4732927 w 6223400"/>
              <a:gd name="connsiteY16" fmla="*/ 353369 h 6858000"/>
              <a:gd name="connsiteX17" fmla="*/ 4736091 w 6223400"/>
              <a:gd name="connsiteY17" fmla="*/ 365928 h 6858000"/>
              <a:gd name="connsiteX18" fmla="*/ 4739022 w 6223400"/>
              <a:gd name="connsiteY18" fmla="*/ 371555 h 6858000"/>
              <a:gd name="connsiteX19" fmla="*/ 4737700 w 6223400"/>
              <a:gd name="connsiteY19" fmla="*/ 372314 h 6858000"/>
              <a:gd name="connsiteX20" fmla="*/ 4766342 w 6223400"/>
              <a:gd name="connsiteY20" fmla="*/ 533311 h 6858000"/>
              <a:gd name="connsiteX21" fmla="*/ 4777327 w 6223400"/>
              <a:gd name="connsiteY21" fmla="*/ 543960 h 6858000"/>
              <a:gd name="connsiteX22" fmla="*/ 4785029 w 6223400"/>
              <a:gd name="connsiteY22" fmla="*/ 557747 h 6858000"/>
              <a:gd name="connsiteX23" fmla="*/ 4784573 w 6223400"/>
              <a:gd name="connsiteY23" fmla="*/ 559975 h 6858000"/>
              <a:gd name="connsiteX24" fmla="*/ 4789365 w 6223400"/>
              <a:gd name="connsiteY24" fmla="*/ 577604 h 6858000"/>
              <a:gd name="connsiteX25" fmla="*/ 4793212 w 6223400"/>
              <a:gd name="connsiteY25" fmla="*/ 580389 h 6858000"/>
              <a:gd name="connsiteX26" fmla="*/ 4820197 w 6223400"/>
              <a:gd name="connsiteY26" fmla="*/ 654308 h 6858000"/>
              <a:gd name="connsiteX27" fmla="*/ 4789004 w 6223400"/>
              <a:gd name="connsiteY27" fmla="*/ 709310 h 6858000"/>
              <a:gd name="connsiteX28" fmla="*/ 4809572 w 6223400"/>
              <a:gd name="connsiteY28" fmla="*/ 893538 h 6858000"/>
              <a:gd name="connsiteX29" fmla="*/ 4832997 w 6223400"/>
              <a:gd name="connsiteY29" fmla="*/ 1201806 h 6858000"/>
              <a:gd name="connsiteX30" fmla="*/ 4793622 w 6223400"/>
              <a:gd name="connsiteY30" fmla="*/ 1467065 h 6858000"/>
              <a:gd name="connsiteX31" fmla="*/ 4808087 w 6223400"/>
              <a:gd name="connsiteY31" fmla="*/ 1640574 h 6858000"/>
              <a:gd name="connsiteX32" fmla="*/ 4818290 w 6223400"/>
              <a:gd name="connsiteY32" fmla="*/ 1723113 h 6858000"/>
              <a:gd name="connsiteX33" fmla="*/ 4802030 w 6223400"/>
              <a:gd name="connsiteY33" fmla="*/ 1796477 h 6858000"/>
              <a:gd name="connsiteX34" fmla="*/ 4789394 w 6223400"/>
              <a:gd name="connsiteY34" fmla="*/ 1850084 h 6858000"/>
              <a:gd name="connsiteX35" fmla="*/ 4781341 w 6223400"/>
              <a:gd name="connsiteY35" fmla="*/ 1964880 h 6858000"/>
              <a:gd name="connsiteX36" fmla="*/ 4780876 w 6223400"/>
              <a:gd name="connsiteY36" fmla="*/ 2085740 h 6858000"/>
              <a:gd name="connsiteX37" fmla="*/ 4721183 w 6223400"/>
              <a:gd name="connsiteY37" fmla="*/ 2249323 h 6858000"/>
              <a:gd name="connsiteX38" fmla="*/ 4696718 w 6223400"/>
              <a:gd name="connsiteY38" fmla="*/ 2602688 h 6858000"/>
              <a:gd name="connsiteX39" fmla="*/ 4688423 w 6223400"/>
              <a:gd name="connsiteY39" fmla="*/ 2721695 h 6858000"/>
              <a:gd name="connsiteX40" fmla="*/ 4668388 w 6223400"/>
              <a:gd name="connsiteY40" fmla="*/ 2840426 h 6858000"/>
              <a:gd name="connsiteX41" fmla="*/ 4695734 w 6223400"/>
              <a:gd name="connsiteY41" fmla="*/ 2936681 h 6858000"/>
              <a:gd name="connsiteX42" fmla="*/ 4673957 w 6223400"/>
              <a:gd name="connsiteY42" fmla="*/ 3075786 h 6858000"/>
              <a:gd name="connsiteX43" fmla="*/ 4672057 w 6223400"/>
              <a:gd name="connsiteY43" fmla="*/ 3182899 h 6858000"/>
              <a:gd name="connsiteX44" fmla="*/ 4684836 w 6223400"/>
              <a:gd name="connsiteY44" fmla="*/ 3210263 h 6858000"/>
              <a:gd name="connsiteX45" fmla="*/ 4684277 w 6223400"/>
              <a:gd name="connsiteY45" fmla="*/ 3214819 h 6858000"/>
              <a:gd name="connsiteX46" fmla="*/ 4679724 w 6223400"/>
              <a:gd name="connsiteY46" fmla="*/ 3215542 h 6858000"/>
              <a:gd name="connsiteX47" fmla="*/ 4677577 w 6223400"/>
              <a:gd name="connsiteY47" fmla="*/ 3227568 h 6858000"/>
              <a:gd name="connsiteX48" fmla="*/ 4679121 w 6223400"/>
              <a:gd name="connsiteY48" fmla="*/ 3243956 h 6858000"/>
              <a:gd name="connsiteX49" fmla="*/ 4675886 w 6223400"/>
              <a:gd name="connsiteY49" fmla="*/ 3258102 h 6858000"/>
              <a:gd name="connsiteX50" fmla="*/ 4666132 w 6223400"/>
              <a:gd name="connsiteY50" fmla="*/ 3289864 h 6858000"/>
              <a:gd name="connsiteX51" fmla="*/ 4665929 w 6223400"/>
              <a:gd name="connsiteY51" fmla="*/ 3300587 h 6858000"/>
              <a:gd name="connsiteX52" fmla="*/ 4662937 w 6223400"/>
              <a:gd name="connsiteY52" fmla="*/ 3311027 h 6858000"/>
              <a:gd name="connsiteX53" fmla="*/ 4660497 w 6223400"/>
              <a:gd name="connsiteY53" fmla="*/ 3311675 h 6858000"/>
              <a:gd name="connsiteX54" fmla="*/ 4654307 w 6223400"/>
              <a:gd name="connsiteY54" fmla="*/ 3305257 h 6858000"/>
              <a:gd name="connsiteX55" fmla="*/ 4651183 w 6223400"/>
              <a:gd name="connsiteY55" fmla="*/ 3460438 h 6858000"/>
              <a:gd name="connsiteX56" fmla="*/ 4668869 w 6223400"/>
              <a:gd name="connsiteY56" fmla="*/ 3559504 h 6858000"/>
              <a:gd name="connsiteX57" fmla="*/ 4706367 w 6223400"/>
              <a:gd name="connsiteY57" fmla="*/ 3636089 h 6858000"/>
              <a:gd name="connsiteX58" fmla="*/ 4745680 w 6223400"/>
              <a:gd name="connsiteY58" fmla="*/ 3768627 h 6858000"/>
              <a:gd name="connsiteX59" fmla="*/ 4848872 w 6223400"/>
              <a:gd name="connsiteY59" fmla="*/ 3937574 h 6858000"/>
              <a:gd name="connsiteX60" fmla="*/ 4963133 w 6223400"/>
              <a:gd name="connsiteY60" fmla="*/ 4114322 h 6858000"/>
              <a:gd name="connsiteX61" fmla="*/ 5099436 w 6223400"/>
              <a:gd name="connsiteY61" fmla="*/ 4390012 h 6858000"/>
              <a:gd name="connsiteX62" fmla="*/ 5177436 w 6223400"/>
              <a:gd name="connsiteY62" fmla="*/ 4529367 h 6858000"/>
              <a:gd name="connsiteX63" fmla="*/ 5245650 w 6223400"/>
              <a:gd name="connsiteY63" fmla="*/ 4634370 h 6858000"/>
              <a:gd name="connsiteX64" fmla="*/ 5265662 w 6223400"/>
              <a:gd name="connsiteY64" fmla="*/ 4708824 h 6858000"/>
              <a:gd name="connsiteX65" fmla="*/ 5305482 w 6223400"/>
              <a:gd name="connsiteY65" fmla="*/ 4824943 h 6858000"/>
              <a:gd name="connsiteX66" fmla="*/ 5341722 w 6223400"/>
              <a:gd name="connsiteY66" fmla="*/ 4867341 h 6858000"/>
              <a:gd name="connsiteX67" fmla="*/ 5391860 w 6223400"/>
              <a:gd name="connsiteY67" fmla="*/ 4969482 h 6858000"/>
              <a:gd name="connsiteX68" fmla="*/ 5443823 w 6223400"/>
              <a:gd name="connsiteY68" fmla="*/ 5045764 h 6858000"/>
              <a:gd name="connsiteX69" fmla="*/ 5698884 w 6223400"/>
              <a:gd name="connsiteY69" fmla="*/ 5240135 h 6858000"/>
              <a:gd name="connsiteX70" fmla="*/ 5802745 w 6223400"/>
              <a:gd name="connsiteY70" fmla="*/ 5405525 h 6858000"/>
              <a:gd name="connsiteX71" fmla="*/ 5896576 w 6223400"/>
              <a:gd name="connsiteY71" fmla="*/ 5514876 h 6858000"/>
              <a:gd name="connsiteX72" fmla="*/ 5905131 w 6223400"/>
              <a:gd name="connsiteY72" fmla="*/ 5543895 h 6858000"/>
              <a:gd name="connsiteX73" fmla="*/ 5919711 w 6223400"/>
              <a:gd name="connsiteY73" fmla="*/ 5592311 h 6858000"/>
              <a:gd name="connsiteX74" fmla="*/ 5921028 w 6223400"/>
              <a:gd name="connsiteY74" fmla="*/ 5636484 h 6858000"/>
              <a:gd name="connsiteX75" fmla="*/ 5937013 w 6223400"/>
              <a:gd name="connsiteY75" fmla="*/ 5673804 h 6858000"/>
              <a:gd name="connsiteX76" fmla="*/ 5953116 w 6223400"/>
              <a:gd name="connsiteY76" fmla="*/ 5672149 h 6858000"/>
              <a:gd name="connsiteX77" fmla="*/ 5966195 w 6223400"/>
              <a:gd name="connsiteY77" fmla="*/ 5715424 h 6858000"/>
              <a:gd name="connsiteX78" fmla="*/ 5984676 w 6223400"/>
              <a:gd name="connsiteY78" fmla="*/ 5782202 h 6858000"/>
              <a:gd name="connsiteX79" fmla="*/ 5991226 w 6223400"/>
              <a:gd name="connsiteY79" fmla="*/ 5790528 h 6858000"/>
              <a:gd name="connsiteX80" fmla="*/ 5983278 w 6223400"/>
              <a:gd name="connsiteY80" fmla="*/ 5805716 h 6858000"/>
              <a:gd name="connsiteX81" fmla="*/ 5983618 w 6223400"/>
              <a:gd name="connsiteY81" fmla="*/ 5862441 h 6858000"/>
              <a:gd name="connsiteX82" fmla="*/ 6015245 w 6223400"/>
              <a:gd name="connsiteY82" fmla="*/ 5963982 h 6858000"/>
              <a:gd name="connsiteX83" fmla="*/ 6027586 w 6223400"/>
              <a:gd name="connsiteY83" fmla="*/ 5986436 h 6858000"/>
              <a:gd name="connsiteX84" fmla="*/ 6049361 w 6223400"/>
              <a:gd name="connsiteY84" fmla="*/ 6034848 h 6858000"/>
              <a:gd name="connsiteX85" fmla="*/ 6070025 w 6223400"/>
              <a:gd name="connsiteY85" fmla="*/ 6064390 h 6858000"/>
              <a:gd name="connsiteX86" fmla="*/ 6066083 w 6223400"/>
              <a:gd name="connsiteY86" fmla="*/ 6074622 h 6858000"/>
              <a:gd name="connsiteX87" fmla="*/ 6068582 w 6223400"/>
              <a:gd name="connsiteY87" fmla="*/ 6095625 h 6858000"/>
              <a:gd name="connsiteX88" fmla="*/ 6098779 w 6223400"/>
              <a:gd name="connsiteY88" fmla="*/ 6194890 h 6858000"/>
              <a:gd name="connsiteX89" fmla="*/ 6109139 w 6223400"/>
              <a:gd name="connsiteY89" fmla="*/ 6211062 h 6858000"/>
              <a:gd name="connsiteX90" fmla="*/ 6145119 w 6223400"/>
              <a:gd name="connsiteY90" fmla="*/ 6303997 h 6858000"/>
              <a:gd name="connsiteX91" fmla="*/ 6165032 w 6223400"/>
              <a:gd name="connsiteY91" fmla="*/ 6461800 h 6858000"/>
              <a:gd name="connsiteX92" fmla="*/ 6210435 w 6223400"/>
              <a:gd name="connsiteY92" fmla="*/ 6633111 h 6858000"/>
              <a:gd name="connsiteX93" fmla="*/ 6219899 w 6223400"/>
              <a:gd name="connsiteY93" fmla="*/ 6838923 h 6858000"/>
              <a:gd name="connsiteX94" fmla="*/ 6216288 w 6223400"/>
              <a:gd name="connsiteY94" fmla="*/ 6858000 h 6858000"/>
              <a:gd name="connsiteX95" fmla="*/ 0 w 6223400"/>
              <a:gd name="connsiteY95" fmla="*/ 685800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730597 w 6223400"/>
              <a:gd name="connsiteY4" fmla="*/ 150389 h 6858000"/>
              <a:gd name="connsiteX5" fmla="*/ 4688068 w 6223400"/>
              <a:gd name="connsiteY5" fmla="*/ 223730 h 6858000"/>
              <a:gd name="connsiteX6" fmla="*/ 4698971 w 6223400"/>
              <a:gd name="connsiteY6" fmla="*/ 233841 h 6858000"/>
              <a:gd name="connsiteX7" fmla="*/ 4706561 w 6223400"/>
              <a:gd name="connsiteY7" fmla="*/ 246988 h 6858000"/>
              <a:gd name="connsiteX8" fmla="*/ 4706084 w 6223400"/>
              <a:gd name="connsiteY8" fmla="*/ 249129 h 6858000"/>
              <a:gd name="connsiteX9" fmla="*/ 4710729 w 6223400"/>
              <a:gd name="connsiteY9" fmla="*/ 265981 h 6858000"/>
              <a:gd name="connsiteX10" fmla="*/ 4718625 w 6223400"/>
              <a:gd name="connsiteY10" fmla="*/ 279849 h 6858000"/>
              <a:gd name="connsiteX11" fmla="*/ 4740930 w 6223400"/>
              <a:gd name="connsiteY11" fmla="*/ 339224 h 6858000"/>
              <a:gd name="connsiteX12" fmla="*/ 4740041 w 6223400"/>
              <a:gd name="connsiteY12" fmla="*/ 340080 h 6858000"/>
              <a:gd name="connsiteX13" fmla="*/ 4738863 w 6223400"/>
              <a:gd name="connsiteY13" fmla="*/ 351201 h 6858000"/>
              <a:gd name="connsiteX14" fmla="*/ 4732241 w 6223400"/>
              <a:gd name="connsiteY14" fmla="*/ 351407 h 6858000"/>
              <a:gd name="connsiteX15" fmla="*/ 4732927 w 6223400"/>
              <a:gd name="connsiteY15" fmla="*/ 353369 h 6858000"/>
              <a:gd name="connsiteX16" fmla="*/ 4736091 w 6223400"/>
              <a:gd name="connsiteY16" fmla="*/ 365928 h 6858000"/>
              <a:gd name="connsiteX17" fmla="*/ 4739022 w 6223400"/>
              <a:gd name="connsiteY17" fmla="*/ 371555 h 6858000"/>
              <a:gd name="connsiteX18" fmla="*/ 4737700 w 6223400"/>
              <a:gd name="connsiteY18" fmla="*/ 372314 h 6858000"/>
              <a:gd name="connsiteX19" fmla="*/ 4766342 w 6223400"/>
              <a:gd name="connsiteY19" fmla="*/ 533311 h 6858000"/>
              <a:gd name="connsiteX20" fmla="*/ 4777327 w 6223400"/>
              <a:gd name="connsiteY20" fmla="*/ 543960 h 6858000"/>
              <a:gd name="connsiteX21" fmla="*/ 4785029 w 6223400"/>
              <a:gd name="connsiteY21" fmla="*/ 557747 h 6858000"/>
              <a:gd name="connsiteX22" fmla="*/ 4784573 w 6223400"/>
              <a:gd name="connsiteY22" fmla="*/ 559975 h 6858000"/>
              <a:gd name="connsiteX23" fmla="*/ 4789365 w 6223400"/>
              <a:gd name="connsiteY23" fmla="*/ 577604 h 6858000"/>
              <a:gd name="connsiteX24" fmla="*/ 4793212 w 6223400"/>
              <a:gd name="connsiteY24" fmla="*/ 580389 h 6858000"/>
              <a:gd name="connsiteX25" fmla="*/ 4820197 w 6223400"/>
              <a:gd name="connsiteY25" fmla="*/ 654308 h 6858000"/>
              <a:gd name="connsiteX26" fmla="*/ 4789004 w 6223400"/>
              <a:gd name="connsiteY26" fmla="*/ 709310 h 6858000"/>
              <a:gd name="connsiteX27" fmla="*/ 4809572 w 6223400"/>
              <a:gd name="connsiteY27" fmla="*/ 893538 h 6858000"/>
              <a:gd name="connsiteX28" fmla="*/ 4832997 w 6223400"/>
              <a:gd name="connsiteY28" fmla="*/ 1201806 h 6858000"/>
              <a:gd name="connsiteX29" fmla="*/ 4793622 w 6223400"/>
              <a:gd name="connsiteY29" fmla="*/ 1467065 h 6858000"/>
              <a:gd name="connsiteX30" fmla="*/ 4808087 w 6223400"/>
              <a:gd name="connsiteY30" fmla="*/ 1640574 h 6858000"/>
              <a:gd name="connsiteX31" fmla="*/ 4818290 w 6223400"/>
              <a:gd name="connsiteY31" fmla="*/ 1723113 h 6858000"/>
              <a:gd name="connsiteX32" fmla="*/ 4802030 w 6223400"/>
              <a:gd name="connsiteY32" fmla="*/ 1796477 h 6858000"/>
              <a:gd name="connsiteX33" fmla="*/ 4789394 w 6223400"/>
              <a:gd name="connsiteY33" fmla="*/ 1850084 h 6858000"/>
              <a:gd name="connsiteX34" fmla="*/ 4781341 w 6223400"/>
              <a:gd name="connsiteY34" fmla="*/ 1964880 h 6858000"/>
              <a:gd name="connsiteX35" fmla="*/ 4780876 w 6223400"/>
              <a:gd name="connsiteY35" fmla="*/ 2085740 h 6858000"/>
              <a:gd name="connsiteX36" fmla="*/ 4721183 w 6223400"/>
              <a:gd name="connsiteY36" fmla="*/ 2249323 h 6858000"/>
              <a:gd name="connsiteX37" fmla="*/ 4696718 w 6223400"/>
              <a:gd name="connsiteY37" fmla="*/ 2602688 h 6858000"/>
              <a:gd name="connsiteX38" fmla="*/ 4688423 w 6223400"/>
              <a:gd name="connsiteY38" fmla="*/ 2721695 h 6858000"/>
              <a:gd name="connsiteX39" fmla="*/ 4668388 w 6223400"/>
              <a:gd name="connsiteY39" fmla="*/ 2840426 h 6858000"/>
              <a:gd name="connsiteX40" fmla="*/ 4695734 w 6223400"/>
              <a:gd name="connsiteY40" fmla="*/ 2936681 h 6858000"/>
              <a:gd name="connsiteX41" fmla="*/ 4673957 w 6223400"/>
              <a:gd name="connsiteY41" fmla="*/ 3075786 h 6858000"/>
              <a:gd name="connsiteX42" fmla="*/ 4672057 w 6223400"/>
              <a:gd name="connsiteY42" fmla="*/ 3182899 h 6858000"/>
              <a:gd name="connsiteX43" fmla="*/ 4684836 w 6223400"/>
              <a:gd name="connsiteY43" fmla="*/ 3210263 h 6858000"/>
              <a:gd name="connsiteX44" fmla="*/ 4684277 w 6223400"/>
              <a:gd name="connsiteY44" fmla="*/ 3214819 h 6858000"/>
              <a:gd name="connsiteX45" fmla="*/ 4679724 w 6223400"/>
              <a:gd name="connsiteY45" fmla="*/ 3215542 h 6858000"/>
              <a:gd name="connsiteX46" fmla="*/ 4677577 w 6223400"/>
              <a:gd name="connsiteY46" fmla="*/ 3227568 h 6858000"/>
              <a:gd name="connsiteX47" fmla="*/ 4679121 w 6223400"/>
              <a:gd name="connsiteY47" fmla="*/ 3243956 h 6858000"/>
              <a:gd name="connsiteX48" fmla="*/ 4675886 w 6223400"/>
              <a:gd name="connsiteY48" fmla="*/ 3258102 h 6858000"/>
              <a:gd name="connsiteX49" fmla="*/ 4666132 w 6223400"/>
              <a:gd name="connsiteY49" fmla="*/ 3289864 h 6858000"/>
              <a:gd name="connsiteX50" fmla="*/ 4665929 w 6223400"/>
              <a:gd name="connsiteY50" fmla="*/ 3300587 h 6858000"/>
              <a:gd name="connsiteX51" fmla="*/ 4662937 w 6223400"/>
              <a:gd name="connsiteY51" fmla="*/ 3311027 h 6858000"/>
              <a:gd name="connsiteX52" fmla="*/ 4660497 w 6223400"/>
              <a:gd name="connsiteY52" fmla="*/ 3311675 h 6858000"/>
              <a:gd name="connsiteX53" fmla="*/ 4654307 w 6223400"/>
              <a:gd name="connsiteY53" fmla="*/ 3305257 h 6858000"/>
              <a:gd name="connsiteX54" fmla="*/ 4651183 w 6223400"/>
              <a:gd name="connsiteY54" fmla="*/ 3460438 h 6858000"/>
              <a:gd name="connsiteX55" fmla="*/ 4668869 w 6223400"/>
              <a:gd name="connsiteY55" fmla="*/ 3559504 h 6858000"/>
              <a:gd name="connsiteX56" fmla="*/ 4706367 w 6223400"/>
              <a:gd name="connsiteY56" fmla="*/ 3636089 h 6858000"/>
              <a:gd name="connsiteX57" fmla="*/ 4745680 w 6223400"/>
              <a:gd name="connsiteY57" fmla="*/ 3768627 h 6858000"/>
              <a:gd name="connsiteX58" fmla="*/ 4848872 w 6223400"/>
              <a:gd name="connsiteY58" fmla="*/ 3937574 h 6858000"/>
              <a:gd name="connsiteX59" fmla="*/ 4963133 w 6223400"/>
              <a:gd name="connsiteY59" fmla="*/ 4114322 h 6858000"/>
              <a:gd name="connsiteX60" fmla="*/ 5099436 w 6223400"/>
              <a:gd name="connsiteY60" fmla="*/ 4390012 h 6858000"/>
              <a:gd name="connsiteX61" fmla="*/ 5177436 w 6223400"/>
              <a:gd name="connsiteY61" fmla="*/ 4529367 h 6858000"/>
              <a:gd name="connsiteX62" fmla="*/ 5245650 w 6223400"/>
              <a:gd name="connsiteY62" fmla="*/ 4634370 h 6858000"/>
              <a:gd name="connsiteX63" fmla="*/ 5265662 w 6223400"/>
              <a:gd name="connsiteY63" fmla="*/ 4708824 h 6858000"/>
              <a:gd name="connsiteX64" fmla="*/ 5305482 w 6223400"/>
              <a:gd name="connsiteY64" fmla="*/ 4824943 h 6858000"/>
              <a:gd name="connsiteX65" fmla="*/ 5341722 w 6223400"/>
              <a:gd name="connsiteY65" fmla="*/ 4867341 h 6858000"/>
              <a:gd name="connsiteX66" fmla="*/ 5391860 w 6223400"/>
              <a:gd name="connsiteY66" fmla="*/ 4969482 h 6858000"/>
              <a:gd name="connsiteX67" fmla="*/ 5443823 w 6223400"/>
              <a:gd name="connsiteY67" fmla="*/ 5045764 h 6858000"/>
              <a:gd name="connsiteX68" fmla="*/ 5698884 w 6223400"/>
              <a:gd name="connsiteY68" fmla="*/ 5240135 h 6858000"/>
              <a:gd name="connsiteX69" fmla="*/ 5802745 w 6223400"/>
              <a:gd name="connsiteY69" fmla="*/ 5405525 h 6858000"/>
              <a:gd name="connsiteX70" fmla="*/ 5896576 w 6223400"/>
              <a:gd name="connsiteY70" fmla="*/ 5514876 h 6858000"/>
              <a:gd name="connsiteX71" fmla="*/ 5905131 w 6223400"/>
              <a:gd name="connsiteY71" fmla="*/ 5543895 h 6858000"/>
              <a:gd name="connsiteX72" fmla="*/ 5919711 w 6223400"/>
              <a:gd name="connsiteY72" fmla="*/ 5592311 h 6858000"/>
              <a:gd name="connsiteX73" fmla="*/ 5921028 w 6223400"/>
              <a:gd name="connsiteY73" fmla="*/ 5636484 h 6858000"/>
              <a:gd name="connsiteX74" fmla="*/ 5937013 w 6223400"/>
              <a:gd name="connsiteY74" fmla="*/ 5673804 h 6858000"/>
              <a:gd name="connsiteX75" fmla="*/ 5953116 w 6223400"/>
              <a:gd name="connsiteY75" fmla="*/ 5672149 h 6858000"/>
              <a:gd name="connsiteX76" fmla="*/ 5966195 w 6223400"/>
              <a:gd name="connsiteY76" fmla="*/ 5715424 h 6858000"/>
              <a:gd name="connsiteX77" fmla="*/ 5984676 w 6223400"/>
              <a:gd name="connsiteY77" fmla="*/ 5782202 h 6858000"/>
              <a:gd name="connsiteX78" fmla="*/ 5991226 w 6223400"/>
              <a:gd name="connsiteY78" fmla="*/ 5790528 h 6858000"/>
              <a:gd name="connsiteX79" fmla="*/ 5983278 w 6223400"/>
              <a:gd name="connsiteY79" fmla="*/ 5805716 h 6858000"/>
              <a:gd name="connsiteX80" fmla="*/ 5983618 w 6223400"/>
              <a:gd name="connsiteY80" fmla="*/ 5862441 h 6858000"/>
              <a:gd name="connsiteX81" fmla="*/ 6015245 w 6223400"/>
              <a:gd name="connsiteY81" fmla="*/ 5963982 h 6858000"/>
              <a:gd name="connsiteX82" fmla="*/ 6027586 w 6223400"/>
              <a:gd name="connsiteY82" fmla="*/ 5986436 h 6858000"/>
              <a:gd name="connsiteX83" fmla="*/ 6049361 w 6223400"/>
              <a:gd name="connsiteY83" fmla="*/ 6034848 h 6858000"/>
              <a:gd name="connsiteX84" fmla="*/ 6070025 w 6223400"/>
              <a:gd name="connsiteY84" fmla="*/ 6064390 h 6858000"/>
              <a:gd name="connsiteX85" fmla="*/ 6066083 w 6223400"/>
              <a:gd name="connsiteY85" fmla="*/ 6074622 h 6858000"/>
              <a:gd name="connsiteX86" fmla="*/ 6068582 w 6223400"/>
              <a:gd name="connsiteY86" fmla="*/ 6095625 h 6858000"/>
              <a:gd name="connsiteX87" fmla="*/ 6098779 w 6223400"/>
              <a:gd name="connsiteY87" fmla="*/ 6194890 h 6858000"/>
              <a:gd name="connsiteX88" fmla="*/ 6109139 w 6223400"/>
              <a:gd name="connsiteY88" fmla="*/ 6211062 h 6858000"/>
              <a:gd name="connsiteX89" fmla="*/ 6145119 w 6223400"/>
              <a:gd name="connsiteY89" fmla="*/ 6303997 h 6858000"/>
              <a:gd name="connsiteX90" fmla="*/ 6165032 w 6223400"/>
              <a:gd name="connsiteY90" fmla="*/ 6461800 h 6858000"/>
              <a:gd name="connsiteX91" fmla="*/ 6210435 w 6223400"/>
              <a:gd name="connsiteY91" fmla="*/ 6633111 h 6858000"/>
              <a:gd name="connsiteX92" fmla="*/ 6219899 w 6223400"/>
              <a:gd name="connsiteY92" fmla="*/ 6838923 h 6858000"/>
              <a:gd name="connsiteX93" fmla="*/ 6216288 w 6223400"/>
              <a:gd name="connsiteY93" fmla="*/ 6858000 h 6858000"/>
              <a:gd name="connsiteX94" fmla="*/ 0 w 6223400"/>
              <a:gd name="connsiteY94" fmla="*/ 6858000 h 6858000"/>
              <a:gd name="connsiteX95" fmla="*/ 0 w 6223400"/>
              <a:gd name="connsiteY95"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688068 w 6223400"/>
              <a:gd name="connsiteY4" fmla="*/ 223730 h 6858000"/>
              <a:gd name="connsiteX5" fmla="*/ 4698971 w 6223400"/>
              <a:gd name="connsiteY5" fmla="*/ 233841 h 6858000"/>
              <a:gd name="connsiteX6" fmla="*/ 4706561 w 6223400"/>
              <a:gd name="connsiteY6" fmla="*/ 246988 h 6858000"/>
              <a:gd name="connsiteX7" fmla="*/ 4706084 w 6223400"/>
              <a:gd name="connsiteY7" fmla="*/ 249129 h 6858000"/>
              <a:gd name="connsiteX8" fmla="*/ 4710729 w 6223400"/>
              <a:gd name="connsiteY8" fmla="*/ 265981 h 6858000"/>
              <a:gd name="connsiteX9" fmla="*/ 4718625 w 6223400"/>
              <a:gd name="connsiteY9" fmla="*/ 279849 h 6858000"/>
              <a:gd name="connsiteX10" fmla="*/ 4740930 w 6223400"/>
              <a:gd name="connsiteY10" fmla="*/ 339224 h 6858000"/>
              <a:gd name="connsiteX11" fmla="*/ 4740041 w 6223400"/>
              <a:gd name="connsiteY11" fmla="*/ 340080 h 6858000"/>
              <a:gd name="connsiteX12" fmla="*/ 4738863 w 6223400"/>
              <a:gd name="connsiteY12" fmla="*/ 351201 h 6858000"/>
              <a:gd name="connsiteX13" fmla="*/ 4732241 w 6223400"/>
              <a:gd name="connsiteY13" fmla="*/ 351407 h 6858000"/>
              <a:gd name="connsiteX14" fmla="*/ 4732927 w 6223400"/>
              <a:gd name="connsiteY14" fmla="*/ 353369 h 6858000"/>
              <a:gd name="connsiteX15" fmla="*/ 4736091 w 6223400"/>
              <a:gd name="connsiteY15" fmla="*/ 365928 h 6858000"/>
              <a:gd name="connsiteX16" fmla="*/ 4739022 w 6223400"/>
              <a:gd name="connsiteY16" fmla="*/ 371555 h 6858000"/>
              <a:gd name="connsiteX17" fmla="*/ 4737700 w 6223400"/>
              <a:gd name="connsiteY17" fmla="*/ 372314 h 6858000"/>
              <a:gd name="connsiteX18" fmla="*/ 4766342 w 6223400"/>
              <a:gd name="connsiteY18" fmla="*/ 533311 h 6858000"/>
              <a:gd name="connsiteX19" fmla="*/ 4777327 w 6223400"/>
              <a:gd name="connsiteY19" fmla="*/ 543960 h 6858000"/>
              <a:gd name="connsiteX20" fmla="*/ 4785029 w 6223400"/>
              <a:gd name="connsiteY20" fmla="*/ 557747 h 6858000"/>
              <a:gd name="connsiteX21" fmla="*/ 4784573 w 6223400"/>
              <a:gd name="connsiteY21" fmla="*/ 559975 h 6858000"/>
              <a:gd name="connsiteX22" fmla="*/ 4789365 w 6223400"/>
              <a:gd name="connsiteY22" fmla="*/ 577604 h 6858000"/>
              <a:gd name="connsiteX23" fmla="*/ 4793212 w 6223400"/>
              <a:gd name="connsiteY23" fmla="*/ 580389 h 6858000"/>
              <a:gd name="connsiteX24" fmla="*/ 4820197 w 6223400"/>
              <a:gd name="connsiteY24" fmla="*/ 654308 h 6858000"/>
              <a:gd name="connsiteX25" fmla="*/ 4789004 w 6223400"/>
              <a:gd name="connsiteY25" fmla="*/ 709310 h 6858000"/>
              <a:gd name="connsiteX26" fmla="*/ 4809572 w 6223400"/>
              <a:gd name="connsiteY26" fmla="*/ 893538 h 6858000"/>
              <a:gd name="connsiteX27" fmla="*/ 4832997 w 6223400"/>
              <a:gd name="connsiteY27" fmla="*/ 1201806 h 6858000"/>
              <a:gd name="connsiteX28" fmla="*/ 4793622 w 6223400"/>
              <a:gd name="connsiteY28" fmla="*/ 1467065 h 6858000"/>
              <a:gd name="connsiteX29" fmla="*/ 4808087 w 6223400"/>
              <a:gd name="connsiteY29" fmla="*/ 1640574 h 6858000"/>
              <a:gd name="connsiteX30" fmla="*/ 4818290 w 6223400"/>
              <a:gd name="connsiteY30" fmla="*/ 1723113 h 6858000"/>
              <a:gd name="connsiteX31" fmla="*/ 4802030 w 6223400"/>
              <a:gd name="connsiteY31" fmla="*/ 1796477 h 6858000"/>
              <a:gd name="connsiteX32" fmla="*/ 4789394 w 6223400"/>
              <a:gd name="connsiteY32" fmla="*/ 1850084 h 6858000"/>
              <a:gd name="connsiteX33" fmla="*/ 4781341 w 6223400"/>
              <a:gd name="connsiteY33" fmla="*/ 1964880 h 6858000"/>
              <a:gd name="connsiteX34" fmla="*/ 4780876 w 6223400"/>
              <a:gd name="connsiteY34" fmla="*/ 2085740 h 6858000"/>
              <a:gd name="connsiteX35" fmla="*/ 4721183 w 6223400"/>
              <a:gd name="connsiteY35" fmla="*/ 2249323 h 6858000"/>
              <a:gd name="connsiteX36" fmla="*/ 4696718 w 6223400"/>
              <a:gd name="connsiteY36" fmla="*/ 2602688 h 6858000"/>
              <a:gd name="connsiteX37" fmla="*/ 4688423 w 6223400"/>
              <a:gd name="connsiteY37" fmla="*/ 2721695 h 6858000"/>
              <a:gd name="connsiteX38" fmla="*/ 4668388 w 6223400"/>
              <a:gd name="connsiteY38" fmla="*/ 2840426 h 6858000"/>
              <a:gd name="connsiteX39" fmla="*/ 4695734 w 6223400"/>
              <a:gd name="connsiteY39" fmla="*/ 2936681 h 6858000"/>
              <a:gd name="connsiteX40" fmla="*/ 4673957 w 6223400"/>
              <a:gd name="connsiteY40" fmla="*/ 3075786 h 6858000"/>
              <a:gd name="connsiteX41" fmla="*/ 4672057 w 6223400"/>
              <a:gd name="connsiteY41" fmla="*/ 3182899 h 6858000"/>
              <a:gd name="connsiteX42" fmla="*/ 4684836 w 6223400"/>
              <a:gd name="connsiteY42" fmla="*/ 3210263 h 6858000"/>
              <a:gd name="connsiteX43" fmla="*/ 4684277 w 6223400"/>
              <a:gd name="connsiteY43" fmla="*/ 3214819 h 6858000"/>
              <a:gd name="connsiteX44" fmla="*/ 4679724 w 6223400"/>
              <a:gd name="connsiteY44" fmla="*/ 3215542 h 6858000"/>
              <a:gd name="connsiteX45" fmla="*/ 4677577 w 6223400"/>
              <a:gd name="connsiteY45" fmla="*/ 3227568 h 6858000"/>
              <a:gd name="connsiteX46" fmla="*/ 4679121 w 6223400"/>
              <a:gd name="connsiteY46" fmla="*/ 3243956 h 6858000"/>
              <a:gd name="connsiteX47" fmla="*/ 4675886 w 6223400"/>
              <a:gd name="connsiteY47" fmla="*/ 3258102 h 6858000"/>
              <a:gd name="connsiteX48" fmla="*/ 4666132 w 6223400"/>
              <a:gd name="connsiteY48" fmla="*/ 3289864 h 6858000"/>
              <a:gd name="connsiteX49" fmla="*/ 4665929 w 6223400"/>
              <a:gd name="connsiteY49" fmla="*/ 3300587 h 6858000"/>
              <a:gd name="connsiteX50" fmla="*/ 4662937 w 6223400"/>
              <a:gd name="connsiteY50" fmla="*/ 3311027 h 6858000"/>
              <a:gd name="connsiteX51" fmla="*/ 4660497 w 6223400"/>
              <a:gd name="connsiteY51" fmla="*/ 3311675 h 6858000"/>
              <a:gd name="connsiteX52" fmla="*/ 4654307 w 6223400"/>
              <a:gd name="connsiteY52" fmla="*/ 3305257 h 6858000"/>
              <a:gd name="connsiteX53" fmla="*/ 4651183 w 6223400"/>
              <a:gd name="connsiteY53" fmla="*/ 3460438 h 6858000"/>
              <a:gd name="connsiteX54" fmla="*/ 4668869 w 6223400"/>
              <a:gd name="connsiteY54" fmla="*/ 3559504 h 6858000"/>
              <a:gd name="connsiteX55" fmla="*/ 4706367 w 6223400"/>
              <a:gd name="connsiteY55" fmla="*/ 3636089 h 6858000"/>
              <a:gd name="connsiteX56" fmla="*/ 4745680 w 6223400"/>
              <a:gd name="connsiteY56" fmla="*/ 3768627 h 6858000"/>
              <a:gd name="connsiteX57" fmla="*/ 4848872 w 6223400"/>
              <a:gd name="connsiteY57" fmla="*/ 3937574 h 6858000"/>
              <a:gd name="connsiteX58" fmla="*/ 4963133 w 6223400"/>
              <a:gd name="connsiteY58" fmla="*/ 4114322 h 6858000"/>
              <a:gd name="connsiteX59" fmla="*/ 5099436 w 6223400"/>
              <a:gd name="connsiteY59" fmla="*/ 4390012 h 6858000"/>
              <a:gd name="connsiteX60" fmla="*/ 5177436 w 6223400"/>
              <a:gd name="connsiteY60" fmla="*/ 4529367 h 6858000"/>
              <a:gd name="connsiteX61" fmla="*/ 5245650 w 6223400"/>
              <a:gd name="connsiteY61" fmla="*/ 4634370 h 6858000"/>
              <a:gd name="connsiteX62" fmla="*/ 5265662 w 6223400"/>
              <a:gd name="connsiteY62" fmla="*/ 4708824 h 6858000"/>
              <a:gd name="connsiteX63" fmla="*/ 5305482 w 6223400"/>
              <a:gd name="connsiteY63" fmla="*/ 4824943 h 6858000"/>
              <a:gd name="connsiteX64" fmla="*/ 5341722 w 6223400"/>
              <a:gd name="connsiteY64" fmla="*/ 4867341 h 6858000"/>
              <a:gd name="connsiteX65" fmla="*/ 5391860 w 6223400"/>
              <a:gd name="connsiteY65" fmla="*/ 4969482 h 6858000"/>
              <a:gd name="connsiteX66" fmla="*/ 5443823 w 6223400"/>
              <a:gd name="connsiteY66" fmla="*/ 5045764 h 6858000"/>
              <a:gd name="connsiteX67" fmla="*/ 5698884 w 6223400"/>
              <a:gd name="connsiteY67" fmla="*/ 5240135 h 6858000"/>
              <a:gd name="connsiteX68" fmla="*/ 5802745 w 6223400"/>
              <a:gd name="connsiteY68" fmla="*/ 5405525 h 6858000"/>
              <a:gd name="connsiteX69" fmla="*/ 5896576 w 6223400"/>
              <a:gd name="connsiteY69" fmla="*/ 5514876 h 6858000"/>
              <a:gd name="connsiteX70" fmla="*/ 5905131 w 6223400"/>
              <a:gd name="connsiteY70" fmla="*/ 5543895 h 6858000"/>
              <a:gd name="connsiteX71" fmla="*/ 5919711 w 6223400"/>
              <a:gd name="connsiteY71" fmla="*/ 5592311 h 6858000"/>
              <a:gd name="connsiteX72" fmla="*/ 5921028 w 6223400"/>
              <a:gd name="connsiteY72" fmla="*/ 5636484 h 6858000"/>
              <a:gd name="connsiteX73" fmla="*/ 5937013 w 6223400"/>
              <a:gd name="connsiteY73" fmla="*/ 5673804 h 6858000"/>
              <a:gd name="connsiteX74" fmla="*/ 5953116 w 6223400"/>
              <a:gd name="connsiteY74" fmla="*/ 5672149 h 6858000"/>
              <a:gd name="connsiteX75" fmla="*/ 5966195 w 6223400"/>
              <a:gd name="connsiteY75" fmla="*/ 5715424 h 6858000"/>
              <a:gd name="connsiteX76" fmla="*/ 5984676 w 6223400"/>
              <a:gd name="connsiteY76" fmla="*/ 5782202 h 6858000"/>
              <a:gd name="connsiteX77" fmla="*/ 5991226 w 6223400"/>
              <a:gd name="connsiteY77" fmla="*/ 5790528 h 6858000"/>
              <a:gd name="connsiteX78" fmla="*/ 5983278 w 6223400"/>
              <a:gd name="connsiteY78" fmla="*/ 5805716 h 6858000"/>
              <a:gd name="connsiteX79" fmla="*/ 5983618 w 6223400"/>
              <a:gd name="connsiteY79" fmla="*/ 5862441 h 6858000"/>
              <a:gd name="connsiteX80" fmla="*/ 6015245 w 6223400"/>
              <a:gd name="connsiteY80" fmla="*/ 5963982 h 6858000"/>
              <a:gd name="connsiteX81" fmla="*/ 6027586 w 6223400"/>
              <a:gd name="connsiteY81" fmla="*/ 5986436 h 6858000"/>
              <a:gd name="connsiteX82" fmla="*/ 6049361 w 6223400"/>
              <a:gd name="connsiteY82" fmla="*/ 6034848 h 6858000"/>
              <a:gd name="connsiteX83" fmla="*/ 6070025 w 6223400"/>
              <a:gd name="connsiteY83" fmla="*/ 6064390 h 6858000"/>
              <a:gd name="connsiteX84" fmla="*/ 6066083 w 6223400"/>
              <a:gd name="connsiteY84" fmla="*/ 6074622 h 6858000"/>
              <a:gd name="connsiteX85" fmla="*/ 6068582 w 6223400"/>
              <a:gd name="connsiteY85" fmla="*/ 6095625 h 6858000"/>
              <a:gd name="connsiteX86" fmla="*/ 6098779 w 6223400"/>
              <a:gd name="connsiteY86" fmla="*/ 6194890 h 6858000"/>
              <a:gd name="connsiteX87" fmla="*/ 6109139 w 6223400"/>
              <a:gd name="connsiteY87" fmla="*/ 6211062 h 6858000"/>
              <a:gd name="connsiteX88" fmla="*/ 6145119 w 6223400"/>
              <a:gd name="connsiteY88" fmla="*/ 6303997 h 6858000"/>
              <a:gd name="connsiteX89" fmla="*/ 6165032 w 6223400"/>
              <a:gd name="connsiteY89" fmla="*/ 6461800 h 6858000"/>
              <a:gd name="connsiteX90" fmla="*/ 6210435 w 6223400"/>
              <a:gd name="connsiteY90" fmla="*/ 6633111 h 6858000"/>
              <a:gd name="connsiteX91" fmla="*/ 6219899 w 6223400"/>
              <a:gd name="connsiteY91" fmla="*/ 6838923 h 6858000"/>
              <a:gd name="connsiteX92" fmla="*/ 6216288 w 6223400"/>
              <a:gd name="connsiteY92" fmla="*/ 6858000 h 6858000"/>
              <a:gd name="connsiteX93" fmla="*/ 0 w 6223400"/>
              <a:gd name="connsiteY93" fmla="*/ 6858000 h 6858000"/>
              <a:gd name="connsiteX94" fmla="*/ 0 w 6223400"/>
              <a:gd name="connsiteY94"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688068 w 6223400"/>
              <a:gd name="connsiteY4" fmla="*/ 223730 h 6858000"/>
              <a:gd name="connsiteX5" fmla="*/ 4698971 w 6223400"/>
              <a:gd name="connsiteY5" fmla="*/ 233841 h 6858000"/>
              <a:gd name="connsiteX6" fmla="*/ 4706561 w 6223400"/>
              <a:gd name="connsiteY6" fmla="*/ 246988 h 6858000"/>
              <a:gd name="connsiteX7" fmla="*/ 4710729 w 6223400"/>
              <a:gd name="connsiteY7" fmla="*/ 265981 h 6858000"/>
              <a:gd name="connsiteX8" fmla="*/ 4718625 w 6223400"/>
              <a:gd name="connsiteY8" fmla="*/ 279849 h 6858000"/>
              <a:gd name="connsiteX9" fmla="*/ 4740930 w 6223400"/>
              <a:gd name="connsiteY9" fmla="*/ 339224 h 6858000"/>
              <a:gd name="connsiteX10" fmla="*/ 4740041 w 6223400"/>
              <a:gd name="connsiteY10" fmla="*/ 340080 h 6858000"/>
              <a:gd name="connsiteX11" fmla="*/ 4738863 w 6223400"/>
              <a:gd name="connsiteY11" fmla="*/ 351201 h 6858000"/>
              <a:gd name="connsiteX12" fmla="*/ 4732241 w 6223400"/>
              <a:gd name="connsiteY12" fmla="*/ 351407 h 6858000"/>
              <a:gd name="connsiteX13" fmla="*/ 4732927 w 6223400"/>
              <a:gd name="connsiteY13" fmla="*/ 353369 h 6858000"/>
              <a:gd name="connsiteX14" fmla="*/ 4736091 w 6223400"/>
              <a:gd name="connsiteY14" fmla="*/ 365928 h 6858000"/>
              <a:gd name="connsiteX15" fmla="*/ 4739022 w 6223400"/>
              <a:gd name="connsiteY15" fmla="*/ 371555 h 6858000"/>
              <a:gd name="connsiteX16" fmla="*/ 4737700 w 6223400"/>
              <a:gd name="connsiteY16" fmla="*/ 372314 h 6858000"/>
              <a:gd name="connsiteX17" fmla="*/ 4766342 w 6223400"/>
              <a:gd name="connsiteY17" fmla="*/ 533311 h 6858000"/>
              <a:gd name="connsiteX18" fmla="*/ 4777327 w 6223400"/>
              <a:gd name="connsiteY18" fmla="*/ 543960 h 6858000"/>
              <a:gd name="connsiteX19" fmla="*/ 4785029 w 6223400"/>
              <a:gd name="connsiteY19" fmla="*/ 557747 h 6858000"/>
              <a:gd name="connsiteX20" fmla="*/ 4784573 w 6223400"/>
              <a:gd name="connsiteY20" fmla="*/ 559975 h 6858000"/>
              <a:gd name="connsiteX21" fmla="*/ 4789365 w 6223400"/>
              <a:gd name="connsiteY21" fmla="*/ 577604 h 6858000"/>
              <a:gd name="connsiteX22" fmla="*/ 4793212 w 6223400"/>
              <a:gd name="connsiteY22" fmla="*/ 580389 h 6858000"/>
              <a:gd name="connsiteX23" fmla="*/ 4820197 w 6223400"/>
              <a:gd name="connsiteY23" fmla="*/ 654308 h 6858000"/>
              <a:gd name="connsiteX24" fmla="*/ 4789004 w 6223400"/>
              <a:gd name="connsiteY24" fmla="*/ 709310 h 6858000"/>
              <a:gd name="connsiteX25" fmla="*/ 4809572 w 6223400"/>
              <a:gd name="connsiteY25" fmla="*/ 893538 h 6858000"/>
              <a:gd name="connsiteX26" fmla="*/ 4832997 w 6223400"/>
              <a:gd name="connsiteY26" fmla="*/ 1201806 h 6858000"/>
              <a:gd name="connsiteX27" fmla="*/ 4793622 w 6223400"/>
              <a:gd name="connsiteY27" fmla="*/ 1467065 h 6858000"/>
              <a:gd name="connsiteX28" fmla="*/ 4808087 w 6223400"/>
              <a:gd name="connsiteY28" fmla="*/ 1640574 h 6858000"/>
              <a:gd name="connsiteX29" fmla="*/ 4818290 w 6223400"/>
              <a:gd name="connsiteY29" fmla="*/ 1723113 h 6858000"/>
              <a:gd name="connsiteX30" fmla="*/ 4802030 w 6223400"/>
              <a:gd name="connsiteY30" fmla="*/ 1796477 h 6858000"/>
              <a:gd name="connsiteX31" fmla="*/ 4789394 w 6223400"/>
              <a:gd name="connsiteY31" fmla="*/ 1850084 h 6858000"/>
              <a:gd name="connsiteX32" fmla="*/ 4781341 w 6223400"/>
              <a:gd name="connsiteY32" fmla="*/ 1964880 h 6858000"/>
              <a:gd name="connsiteX33" fmla="*/ 4780876 w 6223400"/>
              <a:gd name="connsiteY33" fmla="*/ 2085740 h 6858000"/>
              <a:gd name="connsiteX34" fmla="*/ 4721183 w 6223400"/>
              <a:gd name="connsiteY34" fmla="*/ 2249323 h 6858000"/>
              <a:gd name="connsiteX35" fmla="*/ 4696718 w 6223400"/>
              <a:gd name="connsiteY35" fmla="*/ 2602688 h 6858000"/>
              <a:gd name="connsiteX36" fmla="*/ 4688423 w 6223400"/>
              <a:gd name="connsiteY36" fmla="*/ 2721695 h 6858000"/>
              <a:gd name="connsiteX37" fmla="*/ 4668388 w 6223400"/>
              <a:gd name="connsiteY37" fmla="*/ 2840426 h 6858000"/>
              <a:gd name="connsiteX38" fmla="*/ 4695734 w 6223400"/>
              <a:gd name="connsiteY38" fmla="*/ 2936681 h 6858000"/>
              <a:gd name="connsiteX39" fmla="*/ 4673957 w 6223400"/>
              <a:gd name="connsiteY39" fmla="*/ 3075786 h 6858000"/>
              <a:gd name="connsiteX40" fmla="*/ 4672057 w 6223400"/>
              <a:gd name="connsiteY40" fmla="*/ 3182899 h 6858000"/>
              <a:gd name="connsiteX41" fmla="*/ 4684836 w 6223400"/>
              <a:gd name="connsiteY41" fmla="*/ 3210263 h 6858000"/>
              <a:gd name="connsiteX42" fmla="*/ 4684277 w 6223400"/>
              <a:gd name="connsiteY42" fmla="*/ 3214819 h 6858000"/>
              <a:gd name="connsiteX43" fmla="*/ 4679724 w 6223400"/>
              <a:gd name="connsiteY43" fmla="*/ 3215542 h 6858000"/>
              <a:gd name="connsiteX44" fmla="*/ 4677577 w 6223400"/>
              <a:gd name="connsiteY44" fmla="*/ 3227568 h 6858000"/>
              <a:gd name="connsiteX45" fmla="*/ 4679121 w 6223400"/>
              <a:gd name="connsiteY45" fmla="*/ 3243956 h 6858000"/>
              <a:gd name="connsiteX46" fmla="*/ 4675886 w 6223400"/>
              <a:gd name="connsiteY46" fmla="*/ 3258102 h 6858000"/>
              <a:gd name="connsiteX47" fmla="*/ 4666132 w 6223400"/>
              <a:gd name="connsiteY47" fmla="*/ 3289864 h 6858000"/>
              <a:gd name="connsiteX48" fmla="*/ 4665929 w 6223400"/>
              <a:gd name="connsiteY48" fmla="*/ 3300587 h 6858000"/>
              <a:gd name="connsiteX49" fmla="*/ 4662937 w 6223400"/>
              <a:gd name="connsiteY49" fmla="*/ 3311027 h 6858000"/>
              <a:gd name="connsiteX50" fmla="*/ 4660497 w 6223400"/>
              <a:gd name="connsiteY50" fmla="*/ 3311675 h 6858000"/>
              <a:gd name="connsiteX51" fmla="*/ 4654307 w 6223400"/>
              <a:gd name="connsiteY51" fmla="*/ 3305257 h 6858000"/>
              <a:gd name="connsiteX52" fmla="*/ 4651183 w 6223400"/>
              <a:gd name="connsiteY52" fmla="*/ 3460438 h 6858000"/>
              <a:gd name="connsiteX53" fmla="*/ 4668869 w 6223400"/>
              <a:gd name="connsiteY53" fmla="*/ 3559504 h 6858000"/>
              <a:gd name="connsiteX54" fmla="*/ 4706367 w 6223400"/>
              <a:gd name="connsiteY54" fmla="*/ 3636089 h 6858000"/>
              <a:gd name="connsiteX55" fmla="*/ 4745680 w 6223400"/>
              <a:gd name="connsiteY55" fmla="*/ 3768627 h 6858000"/>
              <a:gd name="connsiteX56" fmla="*/ 4848872 w 6223400"/>
              <a:gd name="connsiteY56" fmla="*/ 3937574 h 6858000"/>
              <a:gd name="connsiteX57" fmla="*/ 4963133 w 6223400"/>
              <a:gd name="connsiteY57" fmla="*/ 4114322 h 6858000"/>
              <a:gd name="connsiteX58" fmla="*/ 5099436 w 6223400"/>
              <a:gd name="connsiteY58" fmla="*/ 4390012 h 6858000"/>
              <a:gd name="connsiteX59" fmla="*/ 5177436 w 6223400"/>
              <a:gd name="connsiteY59" fmla="*/ 4529367 h 6858000"/>
              <a:gd name="connsiteX60" fmla="*/ 5245650 w 6223400"/>
              <a:gd name="connsiteY60" fmla="*/ 4634370 h 6858000"/>
              <a:gd name="connsiteX61" fmla="*/ 5265662 w 6223400"/>
              <a:gd name="connsiteY61" fmla="*/ 4708824 h 6858000"/>
              <a:gd name="connsiteX62" fmla="*/ 5305482 w 6223400"/>
              <a:gd name="connsiteY62" fmla="*/ 4824943 h 6858000"/>
              <a:gd name="connsiteX63" fmla="*/ 5341722 w 6223400"/>
              <a:gd name="connsiteY63" fmla="*/ 4867341 h 6858000"/>
              <a:gd name="connsiteX64" fmla="*/ 5391860 w 6223400"/>
              <a:gd name="connsiteY64" fmla="*/ 4969482 h 6858000"/>
              <a:gd name="connsiteX65" fmla="*/ 5443823 w 6223400"/>
              <a:gd name="connsiteY65" fmla="*/ 5045764 h 6858000"/>
              <a:gd name="connsiteX66" fmla="*/ 5698884 w 6223400"/>
              <a:gd name="connsiteY66" fmla="*/ 5240135 h 6858000"/>
              <a:gd name="connsiteX67" fmla="*/ 5802745 w 6223400"/>
              <a:gd name="connsiteY67" fmla="*/ 5405525 h 6858000"/>
              <a:gd name="connsiteX68" fmla="*/ 5896576 w 6223400"/>
              <a:gd name="connsiteY68" fmla="*/ 5514876 h 6858000"/>
              <a:gd name="connsiteX69" fmla="*/ 5905131 w 6223400"/>
              <a:gd name="connsiteY69" fmla="*/ 5543895 h 6858000"/>
              <a:gd name="connsiteX70" fmla="*/ 5919711 w 6223400"/>
              <a:gd name="connsiteY70" fmla="*/ 5592311 h 6858000"/>
              <a:gd name="connsiteX71" fmla="*/ 5921028 w 6223400"/>
              <a:gd name="connsiteY71" fmla="*/ 5636484 h 6858000"/>
              <a:gd name="connsiteX72" fmla="*/ 5937013 w 6223400"/>
              <a:gd name="connsiteY72" fmla="*/ 5673804 h 6858000"/>
              <a:gd name="connsiteX73" fmla="*/ 5953116 w 6223400"/>
              <a:gd name="connsiteY73" fmla="*/ 5672149 h 6858000"/>
              <a:gd name="connsiteX74" fmla="*/ 5966195 w 6223400"/>
              <a:gd name="connsiteY74" fmla="*/ 5715424 h 6858000"/>
              <a:gd name="connsiteX75" fmla="*/ 5984676 w 6223400"/>
              <a:gd name="connsiteY75" fmla="*/ 5782202 h 6858000"/>
              <a:gd name="connsiteX76" fmla="*/ 5991226 w 6223400"/>
              <a:gd name="connsiteY76" fmla="*/ 5790528 h 6858000"/>
              <a:gd name="connsiteX77" fmla="*/ 5983278 w 6223400"/>
              <a:gd name="connsiteY77" fmla="*/ 5805716 h 6858000"/>
              <a:gd name="connsiteX78" fmla="*/ 5983618 w 6223400"/>
              <a:gd name="connsiteY78" fmla="*/ 5862441 h 6858000"/>
              <a:gd name="connsiteX79" fmla="*/ 6015245 w 6223400"/>
              <a:gd name="connsiteY79" fmla="*/ 5963982 h 6858000"/>
              <a:gd name="connsiteX80" fmla="*/ 6027586 w 6223400"/>
              <a:gd name="connsiteY80" fmla="*/ 5986436 h 6858000"/>
              <a:gd name="connsiteX81" fmla="*/ 6049361 w 6223400"/>
              <a:gd name="connsiteY81" fmla="*/ 6034848 h 6858000"/>
              <a:gd name="connsiteX82" fmla="*/ 6070025 w 6223400"/>
              <a:gd name="connsiteY82" fmla="*/ 6064390 h 6858000"/>
              <a:gd name="connsiteX83" fmla="*/ 6066083 w 6223400"/>
              <a:gd name="connsiteY83" fmla="*/ 6074622 h 6858000"/>
              <a:gd name="connsiteX84" fmla="*/ 6068582 w 6223400"/>
              <a:gd name="connsiteY84" fmla="*/ 6095625 h 6858000"/>
              <a:gd name="connsiteX85" fmla="*/ 6098779 w 6223400"/>
              <a:gd name="connsiteY85" fmla="*/ 6194890 h 6858000"/>
              <a:gd name="connsiteX86" fmla="*/ 6109139 w 6223400"/>
              <a:gd name="connsiteY86" fmla="*/ 6211062 h 6858000"/>
              <a:gd name="connsiteX87" fmla="*/ 6145119 w 6223400"/>
              <a:gd name="connsiteY87" fmla="*/ 6303997 h 6858000"/>
              <a:gd name="connsiteX88" fmla="*/ 6165032 w 6223400"/>
              <a:gd name="connsiteY88" fmla="*/ 6461800 h 6858000"/>
              <a:gd name="connsiteX89" fmla="*/ 6210435 w 6223400"/>
              <a:gd name="connsiteY89" fmla="*/ 6633111 h 6858000"/>
              <a:gd name="connsiteX90" fmla="*/ 6219899 w 6223400"/>
              <a:gd name="connsiteY90" fmla="*/ 6838923 h 6858000"/>
              <a:gd name="connsiteX91" fmla="*/ 6216288 w 6223400"/>
              <a:gd name="connsiteY91" fmla="*/ 6858000 h 6858000"/>
              <a:gd name="connsiteX92" fmla="*/ 0 w 6223400"/>
              <a:gd name="connsiteY92" fmla="*/ 6858000 h 6858000"/>
              <a:gd name="connsiteX93" fmla="*/ 0 w 6223400"/>
              <a:gd name="connsiteY93"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688068 w 6223400"/>
              <a:gd name="connsiteY4" fmla="*/ 223730 h 6858000"/>
              <a:gd name="connsiteX5" fmla="*/ 4698971 w 6223400"/>
              <a:gd name="connsiteY5" fmla="*/ 233841 h 6858000"/>
              <a:gd name="connsiteX6" fmla="*/ 4710729 w 6223400"/>
              <a:gd name="connsiteY6" fmla="*/ 265981 h 6858000"/>
              <a:gd name="connsiteX7" fmla="*/ 4718625 w 6223400"/>
              <a:gd name="connsiteY7" fmla="*/ 279849 h 6858000"/>
              <a:gd name="connsiteX8" fmla="*/ 4740930 w 6223400"/>
              <a:gd name="connsiteY8" fmla="*/ 339224 h 6858000"/>
              <a:gd name="connsiteX9" fmla="*/ 4740041 w 6223400"/>
              <a:gd name="connsiteY9" fmla="*/ 340080 h 6858000"/>
              <a:gd name="connsiteX10" fmla="*/ 4738863 w 6223400"/>
              <a:gd name="connsiteY10" fmla="*/ 351201 h 6858000"/>
              <a:gd name="connsiteX11" fmla="*/ 4732241 w 6223400"/>
              <a:gd name="connsiteY11" fmla="*/ 351407 h 6858000"/>
              <a:gd name="connsiteX12" fmla="*/ 4732927 w 6223400"/>
              <a:gd name="connsiteY12" fmla="*/ 353369 h 6858000"/>
              <a:gd name="connsiteX13" fmla="*/ 4736091 w 6223400"/>
              <a:gd name="connsiteY13" fmla="*/ 365928 h 6858000"/>
              <a:gd name="connsiteX14" fmla="*/ 4739022 w 6223400"/>
              <a:gd name="connsiteY14" fmla="*/ 371555 h 6858000"/>
              <a:gd name="connsiteX15" fmla="*/ 4737700 w 6223400"/>
              <a:gd name="connsiteY15" fmla="*/ 372314 h 6858000"/>
              <a:gd name="connsiteX16" fmla="*/ 4766342 w 6223400"/>
              <a:gd name="connsiteY16" fmla="*/ 533311 h 6858000"/>
              <a:gd name="connsiteX17" fmla="*/ 4777327 w 6223400"/>
              <a:gd name="connsiteY17" fmla="*/ 543960 h 6858000"/>
              <a:gd name="connsiteX18" fmla="*/ 4785029 w 6223400"/>
              <a:gd name="connsiteY18" fmla="*/ 557747 h 6858000"/>
              <a:gd name="connsiteX19" fmla="*/ 4784573 w 6223400"/>
              <a:gd name="connsiteY19" fmla="*/ 559975 h 6858000"/>
              <a:gd name="connsiteX20" fmla="*/ 4789365 w 6223400"/>
              <a:gd name="connsiteY20" fmla="*/ 577604 h 6858000"/>
              <a:gd name="connsiteX21" fmla="*/ 4793212 w 6223400"/>
              <a:gd name="connsiteY21" fmla="*/ 580389 h 6858000"/>
              <a:gd name="connsiteX22" fmla="*/ 4820197 w 6223400"/>
              <a:gd name="connsiteY22" fmla="*/ 654308 h 6858000"/>
              <a:gd name="connsiteX23" fmla="*/ 4789004 w 6223400"/>
              <a:gd name="connsiteY23" fmla="*/ 709310 h 6858000"/>
              <a:gd name="connsiteX24" fmla="*/ 4809572 w 6223400"/>
              <a:gd name="connsiteY24" fmla="*/ 893538 h 6858000"/>
              <a:gd name="connsiteX25" fmla="*/ 4832997 w 6223400"/>
              <a:gd name="connsiteY25" fmla="*/ 1201806 h 6858000"/>
              <a:gd name="connsiteX26" fmla="*/ 4793622 w 6223400"/>
              <a:gd name="connsiteY26" fmla="*/ 1467065 h 6858000"/>
              <a:gd name="connsiteX27" fmla="*/ 4808087 w 6223400"/>
              <a:gd name="connsiteY27" fmla="*/ 1640574 h 6858000"/>
              <a:gd name="connsiteX28" fmla="*/ 4818290 w 6223400"/>
              <a:gd name="connsiteY28" fmla="*/ 1723113 h 6858000"/>
              <a:gd name="connsiteX29" fmla="*/ 4802030 w 6223400"/>
              <a:gd name="connsiteY29" fmla="*/ 1796477 h 6858000"/>
              <a:gd name="connsiteX30" fmla="*/ 4789394 w 6223400"/>
              <a:gd name="connsiteY30" fmla="*/ 1850084 h 6858000"/>
              <a:gd name="connsiteX31" fmla="*/ 4781341 w 6223400"/>
              <a:gd name="connsiteY31" fmla="*/ 1964880 h 6858000"/>
              <a:gd name="connsiteX32" fmla="*/ 4780876 w 6223400"/>
              <a:gd name="connsiteY32" fmla="*/ 2085740 h 6858000"/>
              <a:gd name="connsiteX33" fmla="*/ 4721183 w 6223400"/>
              <a:gd name="connsiteY33" fmla="*/ 2249323 h 6858000"/>
              <a:gd name="connsiteX34" fmla="*/ 4696718 w 6223400"/>
              <a:gd name="connsiteY34" fmla="*/ 2602688 h 6858000"/>
              <a:gd name="connsiteX35" fmla="*/ 4688423 w 6223400"/>
              <a:gd name="connsiteY35" fmla="*/ 2721695 h 6858000"/>
              <a:gd name="connsiteX36" fmla="*/ 4668388 w 6223400"/>
              <a:gd name="connsiteY36" fmla="*/ 2840426 h 6858000"/>
              <a:gd name="connsiteX37" fmla="*/ 4695734 w 6223400"/>
              <a:gd name="connsiteY37" fmla="*/ 2936681 h 6858000"/>
              <a:gd name="connsiteX38" fmla="*/ 4673957 w 6223400"/>
              <a:gd name="connsiteY38" fmla="*/ 3075786 h 6858000"/>
              <a:gd name="connsiteX39" fmla="*/ 4672057 w 6223400"/>
              <a:gd name="connsiteY39" fmla="*/ 3182899 h 6858000"/>
              <a:gd name="connsiteX40" fmla="*/ 4684836 w 6223400"/>
              <a:gd name="connsiteY40" fmla="*/ 3210263 h 6858000"/>
              <a:gd name="connsiteX41" fmla="*/ 4684277 w 6223400"/>
              <a:gd name="connsiteY41" fmla="*/ 3214819 h 6858000"/>
              <a:gd name="connsiteX42" fmla="*/ 4679724 w 6223400"/>
              <a:gd name="connsiteY42" fmla="*/ 3215542 h 6858000"/>
              <a:gd name="connsiteX43" fmla="*/ 4677577 w 6223400"/>
              <a:gd name="connsiteY43" fmla="*/ 3227568 h 6858000"/>
              <a:gd name="connsiteX44" fmla="*/ 4679121 w 6223400"/>
              <a:gd name="connsiteY44" fmla="*/ 3243956 h 6858000"/>
              <a:gd name="connsiteX45" fmla="*/ 4675886 w 6223400"/>
              <a:gd name="connsiteY45" fmla="*/ 3258102 h 6858000"/>
              <a:gd name="connsiteX46" fmla="*/ 4666132 w 6223400"/>
              <a:gd name="connsiteY46" fmla="*/ 3289864 h 6858000"/>
              <a:gd name="connsiteX47" fmla="*/ 4665929 w 6223400"/>
              <a:gd name="connsiteY47" fmla="*/ 3300587 h 6858000"/>
              <a:gd name="connsiteX48" fmla="*/ 4662937 w 6223400"/>
              <a:gd name="connsiteY48" fmla="*/ 3311027 h 6858000"/>
              <a:gd name="connsiteX49" fmla="*/ 4660497 w 6223400"/>
              <a:gd name="connsiteY49" fmla="*/ 3311675 h 6858000"/>
              <a:gd name="connsiteX50" fmla="*/ 4654307 w 6223400"/>
              <a:gd name="connsiteY50" fmla="*/ 3305257 h 6858000"/>
              <a:gd name="connsiteX51" fmla="*/ 4651183 w 6223400"/>
              <a:gd name="connsiteY51" fmla="*/ 3460438 h 6858000"/>
              <a:gd name="connsiteX52" fmla="*/ 4668869 w 6223400"/>
              <a:gd name="connsiteY52" fmla="*/ 3559504 h 6858000"/>
              <a:gd name="connsiteX53" fmla="*/ 4706367 w 6223400"/>
              <a:gd name="connsiteY53" fmla="*/ 3636089 h 6858000"/>
              <a:gd name="connsiteX54" fmla="*/ 4745680 w 6223400"/>
              <a:gd name="connsiteY54" fmla="*/ 3768627 h 6858000"/>
              <a:gd name="connsiteX55" fmla="*/ 4848872 w 6223400"/>
              <a:gd name="connsiteY55" fmla="*/ 3937574 h 6858000"/>
              <a:gd name="connsiteX56" fmla="*/ 4963133 w 6223400"/>
              <a:gd name="connsiteY56" fmla="*/ 4114322 h 6858000"/>
              <a:gd name="connsiteX57" fmla="*/ 5099436 w 6223400"/>
              <a:gd name="connsiteY57" fmla="*/ 4390012 h 6858000"/>
              <a:gd name="connsiteX58" fmla="*/ 5177436 w 6223400"/>
              <a:gd name="connsiteY58" fmla="*/ 4529367 h 6858000"/>
              <a:gd name="connsiteX59" fmla="*/ 5245650 w 6223400"/>
              <a:gd name="connsiteY59" fmla="*/ 4634370 h 6858000"/>
              <a:gd name="connsiteX60" fmla="*/ 5265662 w 6223400"/>
              <a:gd name="connsiteY60" fmla="*/ 4708824 h 6858000"/>
              <a:gd name="connsiteX61" fmla="*/ 5305482 w 6223400"/>
              <a:gd name="connsiteY61" fmla="*/ 4824943 h 6858000"/>
              <a:gd name="connsiteX62" fmla="*/ 5341722 w 6223400"/>
              <a:gd name="connsiteY62" fmla="*/ 4867341 h 6858000"/>
              <a:gd name="connsiteX63" fmla="*/ 5391860 w 6223400"/>
              <a:gd name="connsiteY63" fmla="*/ 4969482 h 6858000"/>
              <a:gd name="connsiteX64" fmla="*/ 5443823 w 6223400"/>
              <a:gd name="connsiteY64" fmla="*/ 5045764 h 6858000"/>
              <a:gd name="connsiteX65" fmla="*/ 5698884 w 6223400"/>
              <a:gd name="connsiteY65" fmla="*/ 5240135 h 6858000"/>
              <a:gd name="connsiteX66" fmla="*/ 5802745 w 6223400"/>
              <a:gd name="connsiteY66" fmla="*/ 5405525 h 6858000"/>
              <a:gd name="connsiteX67" fmla="*/ 5896576 w 6223400"/>
              <a:gd name="connsiteY67" fmla="*/ 5514876 h 6858000"/>
              <a:gd name="connsiteX68" fmla="*/ 5905131 w 6223400"/>
              <a:gd name="connsiteY68" fmla="*/ 5543895 h 6858000"/>
              <a:gd name="connsiteX69" fmla="*/ 5919711 w 6223400"/>
              <a:gd name="connsiteY69" fmla="*/ 5592311 h 6858000"/>
              <a:gd name="connsiteX70" fmla="*/ 5921028 w 6223400"/>
              <a:gd name="connsiteY70" fmla="*/ 5636484 h 6858000"/>
              <a:gd name="connsiteX71" fmla="*/ 5937013 w 6223400"/>
              <a:gd name="connsiteY71" fmla="*/ 5673804 h 6858000"/>
              <a:gd name="connsiteX72" fmla="*/ 5953116 w 6223400"/>
              <a:gd name="connsiteY72" fmla="*/ 5672149 h 6858000"/>
              <a:gd name="connsiteX73" fmla="*/ 5966195 w 6223400"/>
              <a:gd name="connsiteY73" fmla="*/ 5715424 h 6858000"/>
              <a:gd name="connsiteX74" fmla="*/ 5984676 w 6223400"/>
              <a:gd name="connsiteY74" fmla="*/ 5782202 h 6858000"/>
              <a:gd name="connsiteX75" fmla="*/ 5991226 w 6223400"/>
              <a:gd name="connsiteY75" fmla="*/ 5790528 h 6858000"/>
              <a:gd name="connsiteX76" fmla="*/ 5983278 w 6223400"/>
              <a:gd name="connsiteY76" fmla="*/ 5805716 h 6858000"/>
              <a:gd name="connsiteX77" fmla="*/ 5983618 w 6223400"/>
              <a:gd name="connsiteY77" fmla="*/ 5862441 h 6858000"/>
              <a:gd name="connsiteX78" fmla="*/ 6015245 w 6223400"/>
              <a:gd name="connsiteY78" fmla="*/ 5963982 h 6858000"/>
              <a:gd name="connsiteX79" fmla="*/ 6027586 w 6223400"/>
              <a:gd name="connsiteY79" fmla="*/ 5986436 h 6858000"/>
              <a:gd name="connsiteX80" fmla="*/ 6049361 w 6223400"/>
              <a:gd name="connsiteY80" fmla="*/ 6034848 h 6858000"/>
              <a:gd name="connsiteX81" fmla="*/ 6070025 w 6223400"/>
              <a:gd name="connsiteY81" fmla="*/ 6064390 h 6858000"/>
              <a:gd name="connsiteX82" fmla="*/ 6066083 w 6223400"/>
              <a:gd name="connsiteY82" fmla="*/ 6074622 h 6858000"/>
              <a:gd name="connsiteX83" fmla="*/ 6068582 w 6223400"/>
              <a:gd name="connsiteY83" fmla="*/ 6095625 h 6858000"/>
              <a:gd name="connsiteX84" fmla="*/ 6098779 w 6223400"/>
              <a:gd name="connsiteY84" fmla="*/ 6194890 h 6858000"/>
              <a:gd name="connsiteX85" fmla="*/ 6109139 w 6223400"/>
              <a:gd name="connsiteY85" fmla="*/ 6211062 h 6858000"/>
              <a:gd name="connsiteX86" fmla="*/ 6145119 w 6223400"/>
              <a:gd name="connsiteY86" fmla="*/ 6303997 h 6858000"/>
              <a:gd name="connsiteX87" fmla="*/ 6165032 w 6223400"/>
              <a:gd name="connsiteY87" fmla="*/ 6461800 h 6858000"/>
              <a:gd name="connsiteX88" fmla="*/ 6210435 w 6223400"/>
              <a:gd name="connsiteY88" fmla="*/ 6633111 h 6858000"/>
              <a:gd name="connsiteX89" fmla="*/ 6219899 w 6223400"/>
              <a:gd name="connsiteY89" fmla="*/ 6838923 h 6858000"/>
              <a:gd name="connsiteX90" fmla="*/ 6216288 w 6223400"/>
              <a:gd name="connsiteY90" fmla="*/ 6858000 h 6858000"/>
              <a:gd name="connsiteX91" fmla="*/ 0 w 6223400"/>
              <a:gd name="connsiteY91" fmla="*/ 6858000 h 6858000"/>
              <a:gd name="connsiteX92" fmla="*/ 0 w 6223400"/>
              <a:gd name="connsiteY92"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688068 w 6223400"/>
              <a:gd name="connsiteY4" fmla="*/ 223730 h 6858000"/>
              <a:gd name="connsiteX5" fmla="*/ 4698971 w 6223400"/>
              <a:gd name="connsiteY5" fmla="*/ 233841 h 6858000"/>
              <a:gd name="connsiteX6" fmla="*/ 4718625 w 6223400"/>
              <a:gd name="connsiteY6" fmla="*/ 279849 h 6858000"/>
              <a:gd name="connsiteX7" fmla="*/ 4740930 w 6223400"/>
              <a:gd name="connsiteY7" fmla="*/ 339224 h 6858000"/>
              <a:gd name="connsiteX8" fmla="*/ 4740041 w 6223400"/>
              <a:gd name="connsiteY8" fmla="*/ 340080 h 6858000"/>
              <a:gd name="connsiteX9" fmla="*/ 4738863 w 6223400"/>
              <a:gd name="connsiteY9" fmla="*/ 351201 h 6858000"/>
              <a:gd name="connsiteX10" fmla="*/ 4732241 w 6223400"/>
              <a:gd name="connsiteY10" fmla="*/ 351407 h 6858000"/>
              <a:gd name="connsiteX11" fmla="*/ 4732927 w 6223400"/>
              <a:gd name="connsiteY11" fmla="*/ 353369 h 6858000"/>
              <a:gd name="connsiteX12" fmla="*/ 4736091 w 6223400"/>
              <a:gd name="connsiteY12" fmla="*/ 365928 h 6858000"/>
              <a:gd name="connsiteX13" fmla="*/ 4739022 w 6223400"/>
              <a:gd name="connsiteY13" fmla="*/ 371555 h 6858000"/>
              <a:gd name="connsiteX14" fmla="*/ 4737700 w 6223400"/>
              <a:gd name="connsiteY14" fmla="*/ 372314 h 6858000"/>
              <a:gd name="connsiteX15" fmla="*/ 4766342 w 6223400"/>
              <a:gd name="connsiteY15" fmla="*/ 533311 h 6858000"/>
              <a:gd name="connsiteX16" fmla="*/ 4777327 w 6223400"/>
              <a:gd name="connsiteY16" fmla="*/ 543960 h 6858000"/>
              <a:gd name="connsiteX17" fmla="*/ 4785029 w 6223400"/>
              <a:gd name="connsiteY17" fmla="*/ 557747 h 6858000"/>
              <a:gd name="connsiteX18" fmla="*/ 4784573 w 6223400"/>
              <a:gd name="connsiteY18" fmla="*/ 559975 h 6858000"/>
              <a:gd name="connsiteX19" fmla="*/ 4789365 w 6223400"/>
              <a:gd name="connsiteY19" fmla="*/ 577604 h 6858000"/>
              <a:gd name="connsiteX20" fmla="*/ 4793212 w 6223400"/>
              <a:gd name="connsiteY20" fmla="*/ 580389 h 6858000"/>
              <a:gd name="connsiteX21" fmla="*/ 4820197 w 6223400"/>
              <a:gd name="connsiteY21" fmla="*/ 654308 h 6858000"/>
              <a:gd name="connsiteX22" fmla="*/ 4789004 w 6223400"/>
              <a:gd name="connsiteY22" fmla="*/ 709310 h 6858000"/>
              <a:gd name="connsiteX23" fmla="*/ 4809572 w 6223400"/>
              <a:gd name="connsiteY23" fmla="*/ 893538 h 6858000"/>
              <a:gd name="connsiteX24" fmla="*/ 4832997 w 6223400"/>
              <a:gd name="connsiteY24" fmla="*/ 1201806 h 6858000"/>
              <a:gd name="connsiteX25" fmla="*/ 4793622 w 6223400"/>
              <a:gd name="connsiteY25" fmla="*/ 1467065 h 6858000"/>
              <a:gd name="connsiteX26" fmla="*/ 4808087 w 6223400"/>
              <a:gd name="connsiteY26" fmla="*/ 1640574 h 6858000"/>
              <a:gd name="connsiteX27" fmla="*/ 4818290 w 6223400"/>
              <a:gd name="connsiteY27" fmla="*/ 1723113 h 6858000"/>
              <a:gd name="connsiteX28" fmla="*/ 4802030 w 6223400"/>
              <a:gd name="connsiteY28" fmla="*/ 1796477 h 6858000"/>
              <a:gd name="connsiteX29" fmla="*/ 4789394 w 6223400"/>
              <a:gd name="connsiteY29" fmla="*/ 1850084 h 6858000"/>
              <a:gd name="connsiteX30" fmla="*/ 4781341 w 6223400"/>
              <a:gd name="connsiteY30" fmla="*/ 1964880 h 6858000"/>
              <a:gd name="connsiteX31" fmla="*/ 4780876 w 6223400"/>
              <a:gd name="connsiteY31" fmla="*/ 2085740 h 6858000"/>
              <a:gd name="connsiteX32" fmla="*/ 4721183 w 6223400"/>
              <a:gd name="connsiteY32" fmla="*/ 2249323 h 6858000"/>
              <a:gd name="connsiteX33" fmla="*/ 4696718 w 6223400"/>
              <a:gd name="connsiteY33" fmla="*/ 2602688 h 6858000"/>
              <a:gd name="connsiteX34" fmla="*/ 4688423 w 6223400"/>
              <a:gd name="connsiteY34" fmla="*/ 2721695 h 6858000"/>
              <a:gd name="connsiteX35" fmla="*/ 4668388 w 6223400"/>
              <a:gd name="connsiteY35" fmla="*/ 2840426 h 6858000"/>
              <a:gd name="connsiteX36" fmla="*/ 4695734 w 6223400"/>
              <a:gd name="connsiteY36" fmla="*/ 2936681 h 6858000"/>
              <a:gd name="connsiteX37" fmla="*/ 4673957 w 6223400"/>
              <a:gd name="connsiteY37" fmla="*/ 3075786 h 6858000"/>
              <a:gd name="connsiteX38" fmla="*/ 4672057 w 6223400"/>
              <a:gd name="connsiteY38" fmla="*/ 3182899 h 6858000"/>
              <a:gd name="connsiteX39" fmla="*/ 4684836 w 6223400"/>
              <a:gd name="connsiteY39" fmla="*/ 3210263 h 6858000"/>
              <a:gd name="connsiteX40" fmla="*/ 4684277 w 6223400"/>
              <a:gd name="connsiteY40" fmla="*/ 3214819 h 6858000"/>
              <a:gd name="connsiteX41" fmla="*/ 4679724 w 6223400"/>
              <a:gd name="connsiteY41" fmla="*/ 3215542 h 6858000"/>
              <a:gd name="connsiteX42" fmla="*/ 4677577 w 6223400"/>
              <a:gd name="connsiteY42" fmla="*/ 3227568 h 6858000"/>
              <a:gd name="connsiteX43" fmla="*/ 4679121 w 6223400"/>
              <a:gd name="connsiteY43" fmla="*/ 3243956 h 6858000"/>
              <a:gd name="connsiteX44" fmla="*/ 4675886 w 6223400"/>
              <a:gd name="connsiteY44" fmla="*/ 3258102 h 6858000"/>
              <a:gd name="connsiteX45" fmla="*/ 4666132 w 6223400"/>
              <a:gd name="connsiteY45" fmla="*/ 3289864 h 6858000"/>
              <a:gd name="connsiteX46" fmla="*/ 4665929 w 6223400"/>
              <a:gd name="connsiteY46" fmla="*/ 3300587 h 6858000"/>
              <a:gd name="connsiteX47" fmla="*/ 4662937 w 6223400"/>
              <a:gd name="connsiteY47" fmla="*/ 3311027 h 6858000"/>
              <a:gd name="connsiteX48" fmla="*/ 4660497 w 6223400"/>
              <a:gd name="connsiteY48" fmla="*/ 3311675 h 6858000"/>
              <a:gd name="connsiteX49" fmla="*/ 4654307 w 6223400"/>
              <a:gd name="connsiteY49" fmla="*/ 3305257 h 6858000"/>
              <a:gd name="connsiteX50" fmla="*/ 4651183 w 6223400"/>
              <a:gd name="connsiteY50" fmla="*/ 3460438 h 6858000"/>
              <a:gd name="connsiteX51" fmla="*/ 4668869 w 6223400"/>
              <a:gd name="connsiteY51" fmla="*/ 3559504 h 6858000"/>
              <a:gd name="connsiteX52" fmla="*/ 4706367 w 6223400"/>
              <a:gd name="connsiteY52" fmla="*/ 3636089 h 6858000"/>
              <a:gd name="connsiteX53" fmla="*/ 4745680 w 6223400"/>
              <a:gd name="connsiteY53" fmla="*/ 3768627 h 6858000"/>
              <a:gd name="connsiteX54" fmla="*/ 4848872 w 6223400"/>
              <a:gd name="connsiteY54" fmla="*/ 3937574 h 6858000"/>
              <a:gd name="connsiteX55" fmla="*/ 4963133 w 6223400"/>
              <a:gd name="connsiteY55" fmla="*/ 4114322 h 6858000"/>
              <a:gd name="connsiteX56" fmla="*/ 5099436 w 6223400"/>
              <a:gd name="connsiteY56" fmla="*/ 4390012 h 6858000"/>
              <a:gd name="connsiteX57" fmla="*/ 5177436 w 6223400"/>
              <a:gd name="connsiteY57" fmla="*/ 4529367 h 6858000"/>
              <a:gd name="connsiteX58" fmla="*/ 5245650 w 6223400"/>
              <a:gd name="connsiteY58" fmla="*/ 4634370 h 6858000"/>
              <a:gd name="connsiteX59" fmla="*/ 5265662 w 6223400"/>
              <a:gd name="connsiteY59" fmla="*/ 4708824 h 6858000"/>
              <a:gd name="connsiteX60" fmla="*/ 5305482 w 6223400"/>
              <a:gd name="connsiteY60" fmla="*/ 4824943 h 6858000"/>
              <a:gd name="connsiteX61" fmla="*/ 5341722 w 6223400"/>
              <a:gd name="connsiteY61" fmla="*/ 4867341 h 6858000"/>
              <a:gd name="connsiteX62" fmla="*/ 5391860 w 6223400"/>
              <a:gd name="connsiteY62" fmla="*/ 4969482 h 6858000"/>
              <a:gd name="connsiteX63" fmla="*/ 5443823 w 6223400"/>
              <a:gd name="connsiteY63" fmla="*/ 5045764 h 6858000"/>
              <a:gd name="connsiteX64" fmla="*/ 5698884 w 6223400"/>
              <a:gd name="connsiteY64" fmla="*/ 5240135 h 6858000"/>
              <a:gd name="connsiteX65" fmla="*/ 5802745 w 6223400"/>
              <a:gd name="connsiteY65" fmla="*/ 5405525 h 6858000"/>
              <a:gd name="connsiteX66" fmla="*/ 5896576 w 6223400"/>
              <a:gd name="connsiteY66" fmla="*/ 5514876 h 6858000"/>
              <a:gd name="connsiteX67" fmla="*/ 5905131 w 6223400"/>
              <a:gd name="connsiteY67" fmla="*/ 5543895 h 6858000"/>
              <a:gd name="connsiteX68" fmla="*/ 5919711 w 6223400"/>
              <a:gd name="connsiteY68" fmla="*/ 5592311 h 6858000"/>
              <a:gd name="connsiteX69" fmla="*/ 5921028 w 6223400"/>
              <a:gd name="connsiteY69" fmla="*/ 5636484 h 6858000"/>
              <a:gd name="connsiteX70" fmla="*/ 5937013 w 6223400"/>
              <a:gd name="connsiteY70" fmla="*/ 5673804 h 6858000"/>
              <a:gd name="connsiteX71" fmla="*/ 5953116 w 6223400"/>
              <a:gd name="connsiteY71" fmla="*/ 5672149 h 6858000"/>
              <a:gd name="connsiteX72" fmla="*/ 5966195 w 6223400"/>
              <a:gd name="connsiteY72" fmla="*/ 5715424 h 6858000"/>
              <a:gd name="connsiteX73" fmla="*/ 5984676 w 6223400"/>
              <a:gd name="connsiteY73" fmla="*/ 5782202 h 6858000"/>
              <a:gd name="connsiteX74" fmla="*/ 5991226 w 6223400"/>
              <a:gd name="connsiteY74" fmla="*/ 5790528 h 6858000"/>
              <a:gd name="connsiteX75" fmla="*/ 5983278 w 6223400"/>
              <a:gd name="connsiteY75" fmla="*/ 5805716 h 6858000"/>
              <a:gd name="connsiteX76" fmla="*/ 5983618 w 6223400"/>
              <a:gd name="connsiteY76" fmla="*/ 5862441 h 6858000"/>
              <a:gd name="connsiteX77" fmla="*/ 6015245 w 6223400"/>
              <a:gd name="connsiteY77" fmla="*/ 5963982 h 6858000"/>
              <a:gd name="connsiteX78" fmla="*/ 6027586 w 6223400"/>
              <a:gd name="connsiteY78" fmla="*/ 5986436 h 6858000"/>
              <a:gd name="connsiteX79" fmla="*/ 6049361 w 6223400"/>
              <a:gd name="connsiteY79" fmla="*/ 6034848 h 6858000"/>
              <a:gd name="connsiteX80" fmla="*/ 6070025 w 6223400"/>
              <a:gd name="connsiteY80" fmla="*/ 6064390 h 6858000"/>
              <a:gd name="connsiteX81" fmla="*/ 6066083 w 6223400"/>
              <a:gd name="connsiteY81" fmla="*/ 6074622 h 6858000"/>
              <a:gd name="connsiteX82" fmla="*/ 6068582 w 6223400"/>
              <a:gd name="connsiteY82" fmla="*/ 6095625 h 6858000"/>
              <a:gd name="connsiteX83" fmla="*/ 6098779 w 6223400"/>
              <a:gd name="connsiteY83" fmla="*/ 6194890 h 6858000"/>
              <a:gd name="connsiteX84" fmla="*/ 6109139 w 6223400"/>
              <a:gd name="connsiteY84" fmla="*/ 6211062 h 6858000"/>
              <a:gd name="connsiteX85" fmla="*/ 6145119 w 6223400"/>
              <a:gd name="connsiteY85" fmla="*/ 6303997 h 6858000"/>
              <a:gd name="connsiteX86" fmla="*/ 6165032 w 6223400"/>
              <a:gd name="connsiteY86" fmla="*/ 6461800 h 6858000"/>
              <a:gd name="connsiteX87" fmla="*/ 6210435 w 6223400"/>
              <a:gd name="connsiteY87" fmla="*/ 6633111 h 6858000"/>
              <a:gd name="connsiteX88" fmla="*/ 6219899 w 6223400"/>
              <a:gd name="connsiteY88" fmla="*/ 6838923 h 6858000"/>
              <a:gd name="connsiteX89" fmla="*/ 6216288 w 6223400"/>
              <a:gd name="connsiteY89" fmla="*/ 6858000 h 6858000"/>
              <a:gd name="connsiteX90" fmla="*/ 0 w 6223400"/>
              <a:gd name="connsiteY90" fmla="*/ 6858000 h 6858000"/>
              <a:gd name="connsiteX91" fmla="*/ 0 w 6223400"/>
              <a:gd name="connsiteY91"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688068 w 6223400"/>
              <a:gd name="connsiteY4" fmla="*/ 223730 h 6858000"/>
              <a:gd name="connsiteX5" fmla="*/ 4718625 w 6223400"/>
              <a:gd name="connsiteY5" fmla="*/ 279849 h 6858000"/>
              <a:gd name="connsiteX6" fmla="*/ 4740930 w 6223400"/>
              <a:gd name="connsiteY6" fmla="*/ 339224 h 6858000"/>
              <a:gd name="connsiteX7" fmla="*/ 4740041 w 6223400"/>
              <a:gd name="connsiteY7" fmla="*/ 340080 h 6858000"/>
              <a:gd name="connsiteX8" fmla="*/ 4738863 w 6223400"/>
              <a:gd name="connsiteY8" fmla="*/ 351201 h 6858000"/>
              <a:gd name="connsiteX9" fmla="*/ 4732241 w 6223400"/>
              <a:gd name="connsiteY9" fmla="*/ 351407 h 6858000"/>
              <a:gd name="connsiteX10" fmla="*/ 4732927 w 6223400"/>
              <a:gd name="connsiteY10" fmla="*/ 353369 h 6858000"/>
              <a:gd name="connsiteX11" fmla="*/ 4736091 w 6223400"/>
              <a:gd name="connsiteY11" fmla="*/ 365928 h 6858000"/>
              <a:gd name="connsiteX12" fmla="*/ 4739022 w 6223400"/>
              <a:gd name="connsiteY12" fmla="*/ 371555 h 6858000"/>
              <a:gd name="connsiteX13" fmla="*/ 4737700 w 6223400"/>
              <a:gd name="connsiteY13" fmla="*/ 372314 h 6858000"/>
              <a:gd name="connsiteX14" fmla="*/ 4766342 w 6223400"/>
              <a:gd name="connsiteY14" fmla="*/ 533311 h 6858000"/>
              <a:gd name="connsiteX15" fmla="*/ 4777327 w 6223400"/>
              <a:gd name="connsiteY15" fmla="*/ 543960 h 6858000"/>
              <a:gd name="connsiteX16" fmla="*/ 4785029 w 6223400"/>
              <a:gd name="connsiteY16" fmla="*/ 557747 h 6858000"/>
              <a:gd name="connsiteX17" fmla="*/ 4784573 w 6223400"/>
              <a:gd name="connsiteY17" fmla="*/ 559975 h 6858000"/>
              <a:gd name="connsiteX18" fmla="*/ 4789365 w 6223400"/>
              <a:gd name="connsiteY18" fmla="*/ 577604 h 6858000"/>
              <a:gd name="connsiteX19" fmla="*/ 4793212 w 6223400"/>
              <a:gd name="connsiteY19" fmla="*/ 580389 h 6858000"/>
              <a:gd name="connsiteX20" fmla="*/ 4820197 w 6223400"/>
              <a:gd name="connsiteY20" fmla="*/ 654308 h 6858000"/>
              <a:gd name="connsiteX21" fmla="*/ 4789004 w 6223400"/>
              <a:gd name="connsiteY21" fmla="*/ 709310 h 6858000"/>
              <a:gd name="connsiteX22" fmla="*/ 4809572 w 6223400"/>
              <a:gd name="connsiteY22" fmla="*/ 893538 h 6858000"/>
              <a:gd name="connsiteX23" fmla="*/ 4832997 w 6223400"/>
              <a:gd name="connsiteY23" fmla="*/ 1201806 h 6858000"/>
              <a:gd name="connsiteX24" fmla="*/ 4793622 w 6223400"/>
              <a:gd name="connsiteY24" fmla="*/ 1467065 h 6858000"/>
              <a:gd name="connsiteX25" fmla="*/ 4808087 w 6223400"/>
              <a:gd name="connsiteY25" fmla="*/ 1640574 h 6858000"/>
              <a:gd name="connsiteX26" fmla="*/ 4818290 w 6223400"/>
              <a:gd name="connsiteY26" fmla="*/ 1723113 h 6858000"/>
              <a:gd name="connsiteX27" fmla="*/ 4802030 w 6223400"/>
              <a:gd name="connsiteY27" fmla="*/ 1796477 h 6858000"/>
              <a:gd name="connsiteX28" fmla="*/ 4789394 w 6223400"/>
              <a:gd name="connsiteY28" fmla="*/ 1850084 h 6858000"/>
              <a:gd name="connsiteX29" fmla="*/ 4781341 w 6223400"/>
              <a:gd name="connsiteY29" fmla="*/ 1964880 h 6858000"/>
              <a:gd name="connsiteX30" fmla="*/ 4780876 w 6223400"/>
              <a:gd name="connsiteY30" fmla="*/ 2085740 h 6858000"/>
              <a:gd name="connsiteX31" fmla="*/ 4721183 w 6223400"/>
              <a:gd name="connsiteY31" fmla="*/ 2249323 h 6858000"/>
              <a:gd name="connsiteX32" fmla="*/ 4696718 w 6223400"/>
              <a:gd name="connsiteY32" fmla="*/ 2602688 h 6858000"/>
              <a:gd name="connsiteX33" fmla="*/ 4688423 w 6223400"/>
              <a:gd name="connsiteY33" fmla="*/ 2721695 h 6858000"/>
              <a:gd name="connsiteX34" fmla="*/ 4668388 w 6223400"/>
              <a:gd name="connsiteY34" fmla="*/ 2840426 h 6858000"/>
              <a:gd name="connsiteX35" fmla="*/ 4695734 w 6223400"/>
              <a:gd name="connsiteY35" fmla="*/ 2936681 h 6858000"/>
              <a:gd name="connsiteX36" fmla="*/ 4673957 w 6223400"/>
              <a:gd name="connsiteY36" fmla="*/ 3075786 h 6858000"/>
              <a:gd name="connsiteX37" fmla="*/ 4672057 w 6223400"/>
              <a:gd name="connsiteY37" fmla="*/ 3182899 h 6858000"/>
              <a:gd name="connsiteX38" fmla="*/ 4684836 w 6223400"/>
              <a:gd name="connsiteY38" fmla="*/ 3210263 h 6858000"/>
              <a:gd name="connsiteX39" fmla="*/ 4684277 w 6223400"/>
              <a:gd name="connsiteY39" fmla="*/ 3214819 h 6858000"/>
              <a:gd name="connsiteX40" fmla="*/ 4679724 w 6223400"/>
              <a:gd name="connsiteY40" fmla="*/ 3215542 h 6858000"/>
              <a:gd name="connsiteX41" fmla="*/ 4677577 w 6223400"/>
              <a:gd name="connsiteY41" fmla="*/ 3227568 h 6858000"/>
              <a:gd name="connsiteX42" fmla="*/ 4679121 w 6223400"/>
              <a:gd name="connsiteY42" fmla="*/ 3243956 h 6858000"/>
              <a:gd name="connsiteX43" fmla="*/ 4675886 w 6223400"/>
              <a:gd name="connsiteY43" fmla="*/ 3258102 h 6858000"/>
              <a:gd name="connsiteX44" fmla="*/ 4666132 w 6223400"/>
              <a:gd name="connsiteY44" fmla="*/ 3289864 h 6858000"/>
              <a:gd name="connsiteX45" fmla="*/ 4665929 w 6223400"/>
              <a:gd name="connsiteY45" fmla="*/ 3300587 h 6858000"/>
              <a:gd name="connsiteX46" fmla="*/ 4662937 w 6223400"/>
              <a:gd name="connsiteY46" fmla="*/ 3311027 h 6858000"/>
              <a:gd name="connsiteX47" fmla="*/ 4660497 w 6223400"/>
              <a:gd name="connsiteY47" fmla="*/ 3311675 h 6858000"/>
              <a:gd name="connsiteX48" fmla="*/ 4654307 w 6223400"/>
              <a:gd name="connsiteY48" fmla="*/ 3305257 h 6858000"/>
              <a:gd name="connsiteX49" fmla="*/ 4651183 w 6223400"/>
              <a:gd name="connsiteY49" fmla="*/ 3460438 h 6858000"/>
              <a:gd name="connsiteX50" fmla="*/ 4668869 w 6223400"/>
              <a:gd name="connsiteY50" fmla="*/ 3559504 h 6858000"/>
              <a:gd name="connsiteX51" fmla="*/ 4706367 w 6223400"/>
              <a:gd name="connsiteY51" fmla="*/ 3636089 h 6858000"/>
              <a:gd name="connsiteX52" fmla="*/ 4745680 w 6223400"/>
              <a:gd name="connsiteY52" fmla="*/ 3768627 h 6858000"/>
              <a:gd name="connsiteX53" fmla="*/ 4848872 w 6223400"/>
              <a:gd name="connsiteY53" fmla="*/ 3937574 h 6858000"/>
              <a:gd name="connsiteX54" fmla="*/ 4963133 w 6223400"/>
              <a:gd name="connsiteY54" fmla="*/ 4114322 h 6858000"/>
              <a:gd name="connsiteX55" fmla="*/ 5099436 w 6223400"/>
              <a:gd name="connsiteY55" fmla="*/ 4390012 h 6858000"/>
              <a:gd name="connsiteX56" fmla="*/ 5177436 w 6223400"/>
              <a:gd name="connsiteY56" fmla="*/ 4529367 h 6858000"/>
              <a:gd name="connsiteX57" fmla="*/ 5245650 w 6223400"/>
              <a:gd name="connsiteY57" fmla="*/ 4634370 h 6858000"/>
              <a:gd name="connsiteX58" fmla="*/ 5265662 w 6223400"/>
              <a:gd name="connsiteY58" fmla="*/ 4708824 h 6858000"/>
              <a:gd name="connsiteX59" fmla="*/ 5305482 w 6223400"/>
              <a:gd name="connsiteY59" fmla="*/ 4824943 h 6858000"/>
              <a:gd name="connsiteX60" fmla="*/ 5341722 w 6223400"/>
              <a:gd name="connsiteY60" fmla="*/ 4867341 h 6858000"/>
              <a:gd name="connsiteX61" fmla="*/ 5391860 w 6223400"/>
              <a:gd name="connsiteY61" fmla="*/ 4969482 h 6858000"/>
              <a:gd name="connsiteX62" fmla="*/ 5443823 w 6223400"/>
              <a:gd name="connsiteY62" fmla="*/ 5045764 h 6858000"/>
              <a:gd name="connsiteX63" fmla="*/ 5698884 w 6223400"/>
              <a:gd name="connsiteY63" fmla="*/ 5240135 h 6858000"/>
              <a:gd name="connsiteX64" fmla="*/ 5802745 w 6223400"/>
              <a:gd name="connsiteY64" fmla="*/ 5405525 h 6858000"/>
              <a:gd name="connsiteX65" fmla="*/ 5896576 w 6223400"/>
              <a:gd name="connsiteY65" fmla="*/ 5514876 h 6858000"/>
              <a:gd name="connsiteX66" fmla="*/ 5905131 w 6223400"/>
              <a:gd name="connsiteY66" fmla="*/ 5543895 h 6858000"/>
              <a:gd name="connsiteX67" fmla="*/ 5919711 w 6223400"/>
              <a:gd name="connsiteY67" fmla="*/ 5592311 h 6858000"/>
              <a:gd name="connsiteX68" fmla="*/ 5921028 w 6223400"/>
              <a:gd name="connsiteY68" fmla="*/ 5636484 h 6858000"/>
              <a:gd name="connsiteX69" fmla="*/ 5937013 w 6223400"/>
              <a:gd name="connsiteY69" fmla="*/ 5673804 h 6858000"/>
              <a:gd name="connsiteX70" fmla="*/ 5953116 w 6223400"/>
              <a:gd name="connsiteY70" fmla="*/ 5672149 h 6858000"/>
              <a:gd name="connsiteX71" fmla="*/ 5966195 w 6223400"/>
              <a:gd name="connsiteY71" fmla="*/ 5715424 h 6858000"/>
              <a:gd name="connsiteX72" fmla="*/ 5984676 w 6223400"/>
              <a:gd name="connsiteY72" fmla="*/ 5782202 h 6858000"/>
              <a:gd name="connsiteX73" fmla="*/ 5991226 w 6223400"/>
              <a:gd name="connsiteY73" fmla="*/ 5790528 h 6858000"/>
              <a:gd name="connsiteX74" fmla="*/ 5983278 w 6223400"/>
              <a:gd name="connsiteY74" fmla="*/ 5805716 h 6858000"/>
              <a:gd name="connsiteX75" fmla="*/ 5983618 w 6223400"/>
              <a:gd name="connsiteY75" fmla="*/ 5862441 h 6858000"/>
              <a:gd name="connsiteX76" fmla="*/ 6015245 w 6223400"/>
              <a:gd name="connsiteY76" fmla="*/ 5963982 h 6858000"/>
              <a:gd name="connsiteX77" fmla="*/ 6027586 w 6223400"/>
              <a:gd name="connsiteY77" fmla="*/ 5986436 h 6858000"/>
              <a:gd name="connsiteX78" fmla="*/ 6049361 w 6223400"/>
              <a:gd name="connsiteY78" fmla="*/ 6034848 h 6858000"/>
              <a:gd name="connsiteX79" fmla="*/ 6070025 w 6223400"/>
              <a:gd name="connsiteY79" fmla="*/ 6064390 h 6858000"/>
              <a:gd name="connsiteX80" fmla="*/ 6066083 w 6223400"/>
              <a:gd name="connsiteY80" fmla="*/ 6074622 h 6858000"/>
              <a:gd name="connsiteX81" fmla="*/ 6068582 w 6223400"/>
              <a:gd name="connsiteY81" fmla="*/ 6095625 h 6858000"/>
              <a:gd name="connsiteX82" fmla="*/ 6098779 w 6223400"/>
              <a:gd name="connsiteY82" fmla="*/ 6194890 h 6858000"/>
              <a:gd name="connsiteX83" fmla="*/ 6109139 w 6223400"/>
              <a:gd name="connsiteY83" fmla="*/ 6211062 h 6858000"/>
              <a:gd name="connsiteX84" fmla="*/ 6145119 w 6223400"/>
              <a:gd name="connsiteY84" fmla="*/ 6303997 h 6858000"/>
              <a:gd name="connsiteX85" fmla="*/ 6165032 w 6223400"/>
              <a:gd name="connsiteY85" fmla="*/ 6461800 h 6858000"/>
              <a:gd name="connsiteX86" fmla="*/ 6210435 w 6223400"/>
              <a:gd name="connsiteY86" fmla="*/ 6633111 h 6858000"/>
              <a:gd name="connsiteX87" fmla="*/ 6219899 w 6223400"/>
              <a:gd name="connsiteY87" fmla="*/ 6838923 h 6858000"/>
              <a:gd name="connsiteX88" fmla="*/ 6216288 w 6223400"/>
              <a:gd name="connsiteY88" fmla="*/ 6858000 h 6858000"/>
              <a:gd name="connsiteX89" fmla="*/ 0 w 6223400"/>
              <a:gd name="connsiteY89" fmla="*/ 6858000 h 6858000"/>
              <a:gd name="connsiteX90" fmla="*/ 0 w 6223400"/>
              <a:gd name="connsiteY90"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742659 w 6223400"/>
              <a:gd name="connsiteY4" fmla="*/ 169139 h 6858000"/>
              <a:gd name="connsiteX5" fmla="*/ 4718625 w 6223400"/>
              <a:gd name="connsiteY5" fmla="*/ 279849 h 6858000"/>
              <a:gd name="connsiteX6" fmla="*/ 4740930 w 6223400"/>
              <a:gd name="connsiteY6" fmla="*/ 339224 h 6858000"/>
              <a:gd name="connsiteX7" fmla="*/ 4740041 w 6223400"/>
              <a:gd name="connsiteY7" fmla="*/ 340080 h 6858000"/>
              <a:gd name="connsiteX8" fmla="*/ 4738863 w 6223400"/>
              <a:gd name="connsiteY8" fmla="*/ 351201 h 6858000"/>
              <a:gd name="connsiteX9" fmla="*/ 4732241 w 6223400"/>
              <a:gd name="connsiteY9" fmla="*/ 351407 h 6858000"/>
              <a:gd name="connsiteX10" fmla="*/ 4732927 w 6223400"/>
              <a:gd name="connsiteY10" fmla="*/ 353369 h 6858000"/>
              <a:gd name="connsiteX11" fmla="*/ 4736091 w 6223400"/>
              <a:gd name="connsiteY11" fmla="*/ 365928 h 6858000"/>
              <a:gd name="connsiteX12" fmla="*/ 4739022 w 6223400"/>
              <a:gd name="connsiteY12" fmla="*/ 371555 h 6858000"/>
              <a:gd name="connsiteX13" fmla="*/ 4737700 w 6223400"/>
              <a:gd name="connsiteY13" fmla="*/ 372314 h 6858000"/>
              <a:gd name="connsiteX14" fmla="*/ 4766342 w 6223400"/>
              <a:gd name="connsiteY14" fmla="*/ 533311 h 6858000"/>
              <a:gd name="connsiteX15" fmla="*/ 4777327 w 6223400"/>
              <a:gd name="connsiteY15" fmla="*/ 543960 h 6858000"/>
              <a:gd name="connsiteX16" fmla="*/ 4785029 w 6223400"/>
              <a:gd name="connsiteY16" fmla="*/ 557747 h 6858000"/>
              <a:gd name="connsiteX17" fmla="*/ 4784573 w 6223400"/>
              <a:gd name="connsiteY17" fmla="*/ 559975 h 6858000"/>
              <a:gd name="connsiteX18" fmla="*/ 4789365 w 6223400"/>
              <a:gd name="connsiteY18" fmla="*/ 577604 h 6858000"/>
              <a:gd name="connsiteX19" fmla="*/ 4793212 w 6223400"/>
              <a:gd name="connsiteY19" fmla="*/ 580389 h 6858000"/>
              <a:gd name="connsiteX20" fmla="*/ 4820197 w 6223400"/>
              <a:gd name="connsiteY20" fmla="*/ 654308 h 6858000"/>
              <a:gd name="connsiteX21" fmla="*/ 4789004 w 6223400"/>
              <a:gd name="connsiteY21" fmla="*/ 709310 h 6858000"/>
              <a:gd name="connsiteX22" fmla="*/ 4809572 w 6223400"/>
              <a:gd name="connsiteY22" fmla="*/ 893538 h 6858000"/>
              <a:gd name="connsiteX23" fmla="*/ 4832997 w 6223400"/>
              <a:gd name="connsiteY23" fmla="*/ 1201806 h 6858000"/>
              <a:gd name="connsiteX24" fmla="*/ 4793622 w 6223400"/>
              <a:gd name="connsiteY24" fmla="*/ 1467065 h 6858000"/>
              <a:gd name="connsiteX25" fmla="*/ 4808087 w 6223400"/>
              <a:gd name="connsiteY25" fmla="*/ 1640574 h 6858000"/>
              <a:gd name="connsiteX26" fmla="*/ 4818290 w 6223400"/>
              <a:gd name="connsiteY26" fmla="*/ 1723113 h 6858000"/>
              <a:gd name="connsiteX27" fmla="*/ 4802030 w 6223400"/>
              <a:gd name="connsiteY27" fmla="*/ 1796477 h 6858000"/>
              <a:gd name="connsiteX28" fmla="*/ 4789394 w 6223400"/>
              <a:gd name="connsiteY28" fmla="*/ 1850084 h 6858000"/>
              <a:gd name="connsiteX29" fmla="*/ 4781341 w 6223400"/>
              <a:gd name="connsiteY29" fmla="*/ 1964880 h 6858000"/>
              <a:gd name="connsiteX30" fmla="*/ 4780876 w 6223400"/>
              <a:gd name="connsiteY30" fmla="*/ 2085740 h 6858000"/>
              <a:gd name="connsiteX31" fmla="*/ 4721183 w 6223400"/>
              <a:gd name="connsiteY31" fmla="*/ 2249323 h 6858000"/>
              <a:gd name="connsiteX32" fmla="*/ 4696718 w 6223400"/>
              <a:gd name="connsiteY32" fmla="*/ 2602688 h 6858000"/>
              <a:gd name="connsiteX33" fmla="*/ 4688423 w 6223400"/>
              <a:gd name="connsiteY33" fmla="*/ 2721695 h 6858000"/>
              <a:gd name="connsiteX34" fmla="*/ 4668388 w 6223400"/>
              <a:gd name="connsiteY34" fmla="*/ 2840426 h 6858000"/>
              <a:gd name="connsiteX35" fmla="*/ 4695734 w 6223400"/>
              <a:gd name="connsiteY35" fmla="*/ 2936681 h 6858000"/>
              <a:gd name="connsiteX36" fmla="*/ 4673957 w 6223400"/>
              <a:gd name="connsiteY36" fmla="*/ 3075786 h 6858000"/>
              <a:gd name="connsiteX37" fmla="*/ 4672057 w 6223400"/>
              <a:gd name="connsiteY37" fmla="*/ 3182899 h 6858000"/>
              <a:gd name="connsiteX38" fmla="*/ 4684836 w 6223400"/>
              <a:gd name="connsiteY38" fmla="*/ 3210263 h 6858000"/>
              <a:gd name="connsiteX39" fmla="*/ 4684277 w 6223400"/>
              <a:gd name="connsiteY39" fmla="*/ 3214819 h 6858000"/>
              <a:gd name="connsiteX40" fmla="*/ 4679724 w 6223400"/>
              <a:gd name="connsiteY40" fmla="*/ 3215542 h 6858000"/>
              <a:gd name="connsiteX41" fmla="*/ 4677577 w 6223400"/>
              <a:gd name="connsiteY41" fmla="*/ 3227568 h 6858000"/>
              <a:gd name="connsiteX42" fmla="*/ 4679121 w 6223400"/>
              <a:gd name="connsiteY42" fmla="*/ 3243956 h 6858000"/>
              <a:gd name="connsiteX43" fmla="*/ 4675886 w 6223400"/>
              <a:gd name="connsiteY43" fmla="*/ 3258102 h 6858000"/>
              <a:gd name="connsiteX44" fmla="*/ 4666132 w 6223400"/>
              <a:gd name="connsiteY44" fmla="*/ 3289864 h 6858000"/>
              <a:gd name="connsiteX45" fmla="*/ 4665929 w 6223400"/>
              <a:gd name="connsiteY45" fmla="*/ 3300587 h 6858000"/>
              <a:gd name="connsiteX46" fmla="*/ 4662937 w 6223400"/>
              <a:gd name="connsiteY46" fmla="*/ 3311027 h 6858000"/>
              <a:gd name="connsiteX47" fmla="*/ 4660497 w 6223400"/>
              <a:gd name="connsiteY47" fmla="*/ 3311675 h 6858000"/>
              <a:gd name="connsiteX48" fmla="*/ 4654307 w 6223400"/>
              <a:gd name="connsiteY48" fmla="*/ 3305257 h 6858000"/>
              <a:gd name="connsiteX49" fmla="*/ 4651183 w 6223400"/>
              <a:gd name="connsiteY49" fmla="*/ 3460438 h 6858000"/>
              <a:gd name="connsiteX50" fmla="*/ 4668869 w 6223400"/>
              <a:gd name="connsiteY50" fmla="*/ 3559504 h 6858000"/>
              <a:gd name="connsiteX51" fmla="*/ 4706367 w 6223400"/>
              <a:gd name="connsiteY51" fmla="*/ 3636089 h 6858000"/>
              <a:gd name="connsiteX52" fmla="*/ 4745680 w 6223400"/>
              <a:gd name="connsiteY52" fmla="*/ 3768627 h 6858000"/>
              <a:gd name="connsiteX53" fmla="*/ 4848872 w 6223400"/>
              <a:gd name="connsiteY53" fmla="*/ 3937574 h 6858000"/>
              <a:gd name="connsiteX54" fmla="*/ 4963133 w 6223400"/>
              <a:gd name="connsiteY54" fmla="*/ 4114322 h 6858000"/>
              <a:gd name="connsiteX55" fmla="*/ 5099436 w 6223400"/>
              <a:gd name="connsiteY55" fmla="*/ 4390012 h 6858000"/>
              <a:gd name="connsiteX56" fmla="*/ 5177436 w 6223400"/>
              <a:gd name="connsiteY56" fmla="*/ 4529367 h 6858000"/>
              <a:gd name="connsiteX57" fmla="*/ 5245650 w 6223400"/>
              <a:gd name="connsiteY57" fmla="*/ 4634370 h 6858000"/>
              <a:gd name="connsiteX58" fmla="*/ 5265662 w 6223400"/>
              <a:gd name="connsiteY58" fmla="*/ 4708824 h 6858000"/>
              <a:gd name="connsiteX59" fmla="*/ 5305482 w 6223400"/>
              <a:gd name="connsiteY59" fmla="*/ 4824943 h 6858000"/>
              <a:gd name="connsiteX60" fmla="*/ 5341722 w 6223400"/>
              <a:gd name="connsiteY60" fmla="*/ 4867341 h 6858000"/>
              <a:gd name="connsiteX61" fmla="*/ 5391860 w 6223400"/>
              <a:gd name="connsiteY61" fmla="*/ 4969482 h 6858000"/>
              <a:gd name="connsiteX62" fmla="*/ 5443823 w 6223400"/>
              <a:gd name="connsiteY62" fmla="*/ 5045764 h 6858000"/>
              <a:gd name="connsiteX63" fmla="*/ 5698884 w 6223400"/>
              <a:gd name="connsiteY63" fmla="*/ 5240135 h 6858000"/>
              <a:gd name="connsiteX64" fmla="*/ 5802745 w 6223400"/>
              <a:gd name="connsiteY64" fmla="*/ 5405525 h 6858000"/>
              <a:gd name="connsiteX65" fmla="*/ 5896576 w 6223400"/>
              <a:gd name="connsiteY65" fmla="*/ 5514876 h 6858000"/>
              <a:gd name="connsiteX66" fmla="*/ 5905131 w 6223400"/>
              <a:gd name="connsiteY66" fmla="*/ 5543895 h 6858000"/>
              <a:gd name="connsiteX67" fmla="*/ 5919711 w 6223400"/>
              <a:gd name="connsiteY67" fmla="*/ 5592311 h 6858000"/>
              <a:gd name="connsiteX68" fmla="*/ 5921028 w 6223400"/>
              <a:gd name="connsiteY68" fmla="*/ 5636484 h 6858000"/>
              <a:gd name="connsiteX69" fmla="*/ 5937013 w 6223400"/>
              <a:gd name="connsiteY69" fmla="*/ 5673804 h 6858000"/>
              <a:gd name="connsiteX70" fmla="*/ 5953116 w 6223400"/>
              <a:gd name="connsiteY70" fmla="*/ 5672149 h 6858000"/>
              <a:gd name="connsiteX71" fmla="*/ 5966195 w 6223400"/>
              <a:gd name="connsiteY71" fmla="*/ 5715424 h 6858000"/>
              <a:gd name="connsiteX72" fmla="*/ 5984676 w 6223400"/>
              <a:gd name="connsiteY72" fmla="*/ 5782202 h 6858000"/>
              <a:gd name="connsiteX73" fmla="*/ 5991226 w 6223400"/>
              <a:gd name="connsiteY73" fmla="*/ 5790528 h 6858000"/>
              <a:gd name="connsiteX74" fmla="*/ 5983278 w 6223400"/>
              <a:gd name="connsiteY74" fmla="*/ 5805716 h 6858000"/>
              <a:gd name="connsiteX75" fmla="*/ 5983618 w 6223400"/>
              <a:gd name="connsiteY75" fmla="*/ 5862441 h 6858000"/>
              <a:gd name="connsiteX76" fmla="*/ 6015245 w 6223400"/>
              <a:gd name="connsiteY76" fmla="*/ 5963982 h 6858000"/>
              <a:gd name="connsiteX77" fmla="*/ 6027586 w 6223400"/>
              <a:gd name="connsiteY77" fmla="*/ 5986436 h 6858000"/>
              <a:gd name="connsiteX78" fmla="*/ 6049361 w 6223400"/>
              <a:gd name="connsiteY78" fmla="*/ 6034848 h 6858000"/>
              <a:gd name="connsiteX79" fmla="*/ 6070025 w 6223400"/>
              <a:gd name="connsiteY79" fmla="*/ 6064390 h 6858000"/>
              <a:gd name="connsiteX80" fmla="*/ 6066083 w 6223400"/>
              <a:gd name="connsiteY80" fmla="*/ 6074622 h 6858000"/>
              <a:gd name="connsiteX81" fmla="*/ 6068582 w 6223400"/>
              <a:gd name="connsiteY81" fmla="*/ 6095625 h 6858000"/>
              <a:gd name="connsiteX82" fmla="*/ 6098779 w 6223400"/>
              <a:gd name="connsiteY82" fmla="*/ 6194890 h 6858000"/>
              <a:gd name="connsiteX83" fmla="*/ 6109139 w 6223400"/>
              <a:gd name="connsiteY83" fmla="*/ 6211062 h 6858000"/>
              <a:gd name="connsiteX84" fmla="*/ 6145119 w 6223400"/>
              <a:gd name="connsiteY84" fmla="*/ 6303997 h 6858000"/>
              <a:gd name="connsiteX85" fmla="*/ 6165032 w 6223400"/>
              <a:gd name="connsiteY85" fmla="*/ 6461800 h 6858000"/>
              <a:gd name="connsiteX86" fmla="*/ 6210435 w 6223400"/>
              <a:gd name="connsiteY86" fmla="*/ 6633111 h 6858000"/>
              <a:gd name="connsiteX87" fmla="*/ 6219899 w 6223400"/>
              <a:gd name="connsiteY87" fmla="*/ 6838923 h 6858000"/>
              <a:gd name="connsiteX88" fmla="*/ 6216288 w 6223400"/>
              <a:gd name="connsiteY88" fmla="*/ 6858000 h 6858000"/>
              <a:gd name="connsiteX89" fmla="*/ 0 w 6223400"/>
              <a:gd name="connsiteY89" fmla="*/ 6858000 h 6858000"/>
              <a:gd name="connsiteX90" fmla="*/ 0 w 6223400"/>
              <a:gd name="connsiteY90"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742659 w 6223400"/>
              <a:gd name="connsiteY4" fmla="*/ 169139 h 6858000"/>
              <a:gd name="connsiteX5" fmla="*/ 4740930 w 6223400"/>
              <a:gd name="connsiteY5" fmla="*/ 339224 h 6858000"/>
              <a:gd name="connsiteX6" fmla="*/ 4740041 w 6223400"/>
              <a:gd name="connsiteY6" fmla="*/ 340080 h 6858000"/>
              <a:gd name="connsiteX7" fmla="*/ 4738863 w 6223400"/>
              <a:gd name="connsiteY7" fmla="*/ 351201 h 6858000"/>
              <a:gd name="connsiteX8" fmla="*/ 4732241 w 6223400"/>
              <a:gd name="connsiteY8" fmla="*/ 351407 h 6858000"/>
              <a:gd name="connsiteX9" fmla="*/ 4732927 w 6223400"/>
              <a:gd name="connsiteY9" fmla="*/ 353369 h 6858000"/>
              <a:gd name="connsiteX10" fmla="*/ 4736091 w 6223400"/>
              <a:gd name="connsiteY10" fmla="*/ 365928 h 6858000"/>
              <a:gd name="connsiteX11" fmla="*/ 4739022 w 6223400"/>
              <a:gd name="connsiteY11" fmla="*/ 371555 h 6858000"/>
              <a:gd name="connsiteX12" fmla="*/ 4737700 w 6223400"/>
              <a:gd name="connsiteY12" fmla="*/ 372314 h 6858000"/>
              <a:gd name="connsiteX13" fmla="*/ 4766342 w 6223400"/>
              <a:gd name="connsiteY13" fmla="*/ 533311 h 6858000"/>
              <a:gd name="connsiteX14" fmla="*/ 4777327 w 6223400"/>
              <a:gd name="connsiteY14" fmla="*/ 543960 h 6858000"/>
              <a:gd name="connsiteX15" fmla="*/ 4785029 w 6223400"/>
              <a:gd name="connsiteY15" fmla="*/ 557747 h 6858000"/>
              <a:gd name="connsiteX16" fmla="*/ 4784573 w 6223400"/>
              <a:gd name="connsiteY16" fmla="*/ 559975 h 6858000"/>
              <a:gd name="connsiteX17" fmla="*/ 4789365 w 6223400"/>
              <a:gd name="connsiteY17" fmla="*/ 577604 h 6858000"/>
              <a:gd name="connsiteX18" fmla="*/ 4793212 w 6223400"/>
              <a:gd name="connsiteY18" fmla="*/ 580389 h 6858000"/>
              <a:gd name="connsiteX19" fmla="*/ 4820197 w 6223400"/>
              <a:gd name="connsiteY19" fmla="*/ 654308 h 6858000"/>
              <a:gd name="connsiteX20" fmla="*/ 4789004 w 6223400"/>
              <a:gd name="connsiteY20" fmla="*/ 709310 h 6858000"/>
              <a:gd name="connsiteX21" fmla="*/ 4809572 w 6223400"/>
              <a:gd name="connsiteY21" fmla="*/ 893538 h 6858000"/>
              <a:gd name="connsiteX22" fmla="*/ 4832997 w 6223400"/>
              <a:gd name="connsiteY22" fmla="*/ 1201806 h 6858000"/>
              <a:gd name="connsiteX23" fmla="*/ 4793622 w 6223400"/>
              <a:gd name="connsiteY23" fmla="*/ 1467065 h 6858000"/>
              <a:gd name="connsiteX24" fmla="*/ 4808087 w 6223400"/>
              <a:gd name="connsiteY24" fmla="*/ 1640574 h 6858000"/>
              <a:gd name="connsiteX25" fmla="*/ 4818290 w 6223400"/>
              <a:gd name="connsiteY25" fmla="*/ 1723113 h 6858000"/>
              <a:gd name="connsiteX26" fmla="*/ 4802030 w 6223400"/>
              <a:gd name="connsiteY26" fmla="*/ 1796477 h 6858000"/>
              <a:gd name="connsiteX27" fmla="*/ 4789394 w 6223400"/>
              <a:gd name="connsiteY27" fmla="*/ 1850084 h 6858000"/>
              <a:gd name="connsiteX28" fmla="*/ 4781341 w 6223400"/>
              <a:gd name="connsiteY28" fmla="*/ 1964880 h 6858000"/>
              <a:gd name="connsiteX29" fmla="*/ 4780876 w 6223400"/>
              <a:gd name="connsiteY29" fmla="*/ 2085740 h 6858000"/>
              <a:gd name="connsiteX30" fmla="*/ 4721183 w 6223400"/>
              <a:gd name="connsiteY30" fmla="*/ 2249323 h 6858000"/>
              <a:gd name="connsiteX31" fmla="*/ 4696718 w 6223400"/>
              <a:gd name="connsiteY31" fmla="*/ 2602688 h 6858000"/>
              <a:gd name="connsiteX32" fmla="*/ 4688423 w 6223400"/>
              <a:gd name="connsiteY32" fmla="*/ 2721695 h 6858000"/>
              <a:gd name="connsiteX33" fmla="*/ 4668388 w 6223400"/>
              <a:gd name="connsiteY33" fmla="*/ 2840426 h 6858000"/>
              <a:gd name="connsiteX34" fmla="*/ 4695734 w 6223400"/>
              <a:gd name="connsiteY34" fmla="*/ 2936681 h 6858000"/>
              <a:gd name="connsiteX35" fmla="*/ 4673957 w 6223400"/>
              <a:gd name="connsiteY35" fmla="*/ 3075786 h 6858000"/>
              <a:gd name="connsiteX36" fmla="*/ 4672057 w 6223400"/>
              <a:gd name="connsiteY36" fmla="*/ 3182899 h 6858000"/>
              <a:gd name="connsiteX37" fmla="*/ 4684836 w 6223400"/>
              <a:gd name="connsiteY37" fmla="*/ 3210263 h 6858000"/>
              <a:gd name="connsiteX38" fmla="*/ 4684277 w 6223400"/>
              <a:gd name="connsiteY38" fmla="*/ 3214819 h 6858000"/>
              <a:gd name="connsiteX39" fmla="*/ 4679724 w 6223400"/>
              <a:gd name="connsiteY39" fmla="*/ 3215542 h 6858000"/>
              <a:gd name="connsiteX40" fmla="*/ 4677577 w 6223400"/>
              <a:gd name="connsiteY40" fmla="*/ 3227568 h 6858000"/>
              <a:gd name="connsiteX41" fmla="*/ 4679121 w 6223400"/>
              <a:gd name="connsiteY41" fmla="*/ 3243956 h 6858000"/>
              <a:gd name="connsiteX42" fmla="*/ 4675886 w 6223400"/>
              <a:gd name="connsiteY42" fmla="*/ 3258102 h 6858000"/>
              <a:gd name="connsiteX43" fmla="*/ 4666132 w 6223400"/>
              <a:gd name="connsiteY43" fmla="*/ 3289864 h 6858000"/>
              <a:gd name="connsiteX44" fmla="*/ 4665929 w 6223400"/>
              <a:gd name="connsiteY44" fmla="*/ 3300587 h 6858000"/>
              <a:gd name="connsiteX45" fmla="*/ 4662937 w 6223400"/>
              <a:gd name="connsiteY45" fmla="*/ 3311027 h 6858000"/>
              <a:gd name="connsiteX46" fmla="*/ 4660497 w 6223400"/>
              <a:gd name="connsiteY46" fmla="*/ 3311675 h 6858000"/>
              <a:gd name="connsiteX47" fmla="*/ 4654307 w 6223400"/>
              <a:gd name="connsiteY47" fmla="*/ 3305257 h 6858000"/>
              <a:gd name="connsiteX48" fmla="*/ 4651183 w 6223400"/>
              <a:gd name="connsiteY48" fmla="*/ 3460438 h 6858000"/>
              <a:gd name="connsiteX49" fmla="*/ 4668869 w 6223400"/>
              <a:gd name="connsiteY49" fmla="*/ 3559504 h 6858000"/>
              <a:gd name="connsiteX50" fmla="*/ 4706367 w 6223400"/>
              <a:gd name="connsiteY50" fmla="*/ 3636089 h 6858000"/>
              <a:gd name="connsiteX51" fmla="*/ 4745680 w 6223400"/>
              <a:gd name="connsiteY51" fmla="*/ 3768627 h 6858000"/>
              <a:gd name="connsiteX52" fmla="*/ 4848872 w 6223400"/>
              <a:gd name="connsiteY52" fmla="*/ 3937574 h 6858000"/>
              <a:gd name="connsiteX53" fmla="*/ 4963133 w 6223400"/>
              <a:gd name="connsiteY53" fmla="*/ 4114322 h 6858000"/>
              <a:gd name="connsiteX54" fmla="*/ 5099436 w 6223400"/>
              <a:gd name="connsiteY54" fmla="*/ 4390012 h 6858000"/>
              <a:gd name="connsiteX55" fmla="*/ 5177436 w 6223400"/>
              <a:gd name="connsiteY55" fmla="*/ 4529367 h 6858000"/>
              <a:gd name="connsiteX56" fmla="*/ 5245650 w 6223400"/>
              <a:gd name="connsiteY56" fmla="*/ 4634370 h 6858000"/>
              <a:gd name="connsiteX57" fmla="*/ 5265662 w 6223400"/>
              <a:gd name="connsiteY57" fmla="*/ 4708824 h 6858000"/>
              <a:gd name="connsiteX58" fmla="*/ 5305482 w 6223400"/>
              <a:gd name="connsiteY58" fmla="*/ 4824943 h 6858000"/>
              <a:gd name="connsiteX59" fmla="*/ 5341722 w 6223400"/>
              <a:gd name="connsiteY59" fmla="*/ 4867341 h 6858000"/>
              <a:gd name="connsiteX60" fmla="*/ 5391860 w 6223400"/>
              <a:gd name="connsiteY60" fmla="*/ 4969482 h 6858000"/>
              <a:gd name="connsiteX61" fmla="*/ 5443823 w 6223400"/>
              <a:gd name="connsiteY61" fmla="*/ 5045764 h 6858000"/>
              <a:gd name="connsiteX62" fmla="*/ 5698884 w 6223400"/>
              <a:gd name="connsiteY62" fmla="*/ 5240135 h 6858000"/>
              <a:gd name="connsiteX63" fmla="*/ 5802745 w 6223400"/>
              <a:gd name="connsiteY63" fmla="*/ 5405525 h 6858000"/>
              <a:gd name="connsiteX64" fmla="*/ 5896576 w 6223400"/>
              <a:gd name="connsiteY64" fmla="*/ 5514876 h 6858000"/>
              <a:gd name="connsiteX65" fmla="*/ 5905131 w 6223400"/>
              <a:gd name="connsiteY65" fmla="*/ 5543895 h 6858000"/>
              <a:gd name="connsiteX66" fmla="*/ 5919711 w 6223400"/>
              <a:gd name="connsiteY66" fmla="*/ 5592311 h 6858000"/>
              <a:gd name="connsiteX67" fmla="*/ 5921028 w 6223400"/>
              <a:gd name="connsiteY67" fmla="*/ 5636484 h 6858000"/>
              <a:gd name="connsiteX68" fmla="*/ 5937013 w 6223400"/>
              <a:gd name="connsiteY68" fmla="*/ 5673804 h 6858000"/>
              <a:gd name="connsiteX69" fmla="*/ 5953116 w 6223400"/>
              <a:gd name="connsiteY69" fmla="*/ 5672149 h 6858000"/>
              <a:gd name="connsiteX70" fmla="*/ 5966195 w 6223400"/>
              <a:gd name="connsiteY70" fmla="*/ 5715424 h 6858000"/>
              <a:gd name="connsiteX71" fmla="*/ 5984676 w 6223400"/>
              <a:gd name="connsiteY71" fmla="*/ 5782202 h 6858000"/>
              <a:gd name="connsiteX72" fmla="*/ 5991226 w 6223400"/>
              <a:gd name="connsiteY72" fmla="*/ 5790528 h 6858000"/>
              <a:gd name="connsiteX73" fmla="*/ 5983278 w 6223400"/>
              <a:gd name="connsiteY73" fmla="*/ 5805716 h 6858000"/>
              <a:gd name="connsiteX74" fmla="*/ 5983618 w 6223400"/>
              <a:gd name="connsiteY74" fmla="*/ 5862441 h 6858000"/>
              <a:gd name="connsiteX75" fmla="*/ 6015245 w 6223400"/>
              <a:gd name="connsiteY75" fmla="*/ 5963982 h 6858000"/>
              <a:gd name="connsiteX76" fmla="*/ 6027586 w 6223400"/>
              <a:gd name="connsiteY76" fmla="*/ 5986436 h 6858000"/>
              <a:gd name="connsiteX77" fmla="*/ 6049361 w 6223400"/>
              <a:gd name="connsiteY77" fmla="*/ 6034848 h 6858000"/>
              <a:gd name="connsiteX78" fmla="*/ 6070025 w 6223400"/>
              <a:gd name="connsiteY78" fmla="*/ 6064390 h 6858000"/>
              <a:gd name="connsiteX79" fmla="*/ 6066083 w 6223400"/>
              <a:gd name="connsiteY79" fmla="*/ 6074622 h 6858000"/>
              <a:gd name="connsiteX80" fmla="*/ 6068582 w 6223400"/>
              <a:gd name="connsiteY80" fmla="*/ 6095625 h 6858000"/>
              <a:gd name="connsiteX81" fmla="*/ 6098779 w 6223400"/>
              <a:gd name="connsiteY81" fmla="*/ 6194890 h 6858000"/>
              <a:gd name="connsiteX82" fmla="*/ 6109139 w 6223400"/>
              <a:gd name="connsiteY82" fmla="*/ 6211062 h 6858000"/>
              <a:gd name="connsiteX83" fmla="*/ 6145119 w 6223400"/>
              <a:gd name="connsiteY83" fmla="*/ 6303997 h 6858000"/>
              <a:gd name="connsiteX84" fmla="*/ 6165032 w 6223400"/>
              <a:gd name="connsiteY84" fmla="*/ 6461800 h 6858000"/>
              <a:gd name="connsiteX85" fmla="*/ 6210435 w 6223400"/>
              <a:gd name="connsiteY85" fmla="*/ 6633111 h 6858000"/>
              <a:gd name="connsiteX86" fmla="*/ 6219899 w 6223400"/>
              <a:gd name="connsiteY86" fmla="*/ 6838923 h 6858000"/>
              <a:gd name="connsiteX87" fmla="*/ 6216288 w 6223400"/>
              <a:gd name="connsiteY87" fmla="*/ 6858000 h 6858000"/>
              <a:gd name="connsiteX88" fmla="*/ 0 w 6223400"/>
              <a:gd name="connsiteY88" fmla="*/ 6858000 h 6858000"/>
              <a:gd name="connsiteX89" fmla="*/ 0 w 6223400"/>
              <a:gd name="connsiteY89"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742659 w 6223400"/>
              <a:gd name="connsiteY4" fmla="*/ 169139 h 6858000"/>
              <a:gd name="connsiteX5" fmla="*/ 4740930 w 6223400"/>
              <a:gd name="connsiteY5" fmla="*/ 339224 h 6858000"/>
              <a:gd name="connsiteX6" fmla="*/ 4740041 w 6223400"/>
              <a:gd name="connsiteY6" fmla="*/ 340080 h 6858000"/>
              <a:gd name="connsiteX7" fmla="*/ 4738863 w 6223400"/>
              <a:gd name="connsiteY7" fmla="*/ 351201 h 6858000"/>
              <a:gd name="connsiteX8" fmla="*/ 4732241 w 6223400"/>
              <a:gd name="connsiteY8" fmla="*/ 351407 h 6858000"/>
              <a:gd name="connsiteX9" fmla="*/ 4732927 w 6223400"/>
              <a:gd name="connsiteY9" fmla="*/ 353369 h 6858000"/>
              <a:gd name="connsiteX10" fmla="*/ 4736091 w 6223400"/>
              <a:gd name="connsiteY10" fmla="*/ 365928 h 6858000"/>
              <a:gd name="connsiteX11" fmla="*/ 4739022 w 6223400"/>
              <a:gd name="connsiteY11" fmla="*/ 371555 h 6858000"/>
              <a:gd name="connsiteX12" fmla="*/ 4737700 w 6223400"/>
              <a:gd name="connsiteY12" fmla="*/ 372314 h 6858000"/>
              <a:gd name="connsiteX13" fmla="*/ 4766342 w 6223400"/>
              <a:gd name="connsiteY13" fmla="*/ 533311 h 6858000"/>
              <a:gd name="connsiteX14" fmla="*/ 4777327 w 6223400"/>
              <a:gd name="connsiteY14" fmla="*/ 543960 h 6858000"/>
              <a:gd name="connsiteX15" fmla="*/ 4785029 w 6223400"/>
              <a:gd name="connsiteY15" fmla="*/ 557747 h 6858000"/>
              <a:gd name="connsiteX16" fmla="*/ 4784573 w 6223400"/>
              <a:gd name="connsiteY16" fmla="*/ 559975 h 6858000"/>
              <a:gd name="connsiteX17" fmla="*/ 4789365 w 6223400"/>
              <a:gd name="connsiteY17" fmla="*/ 577604 h 6858000"/>
              <a:gd name="connsiteX18" fmla="*/ 4793212 w 6223400"/>
              <a:gd name="connsiteY18" fmla="*/ 580389 h 6858000"/>
              <a:gd name="connsiteX19" fmla="*/ 4789004 w 6223400"/>
              <a:gd name="connsiteY19" fmla="*/ 709310 h 6858000"/>
              <a:gd name="connsiteX20" fmla="*/ 4809572 w 6223400"/>
              <a:gd name="connsiteY20" fmla="*/ 893538 h 6858000"/>
              <a:gd name="connsiteX21" fmla="*/ 4832997 w 6223400"/>
              <a:gd name="connsiteY21" fmla="*/ 1201806 h 6858000"/>
              <a:gd name="connsiteX22" fmla="*/ 4793622 w 6223400"/>
              <a:gd name="connsiteY22" fmla="*/ 1467065 h 6858000"/>
              <a:gd name="connsiteX23" fmla="*/ 4808087 w 6223400"/>
              <a:gd name="connsiteY23" fmla="*/ 1640574 h 6858000"/>
              <a:gd name="connsiteX24" fmla="*/ 4818290 w 6223400"/>
              <a:gd name="connsiteY24" fmla="*/ 1723113 h 6858000"/>
              <a:gd name="connsiteX25" fmla="*/ 4802030 w 6223400"/>
              <a:gd name="connsiteY25" fmla="*/ 1796477 h 6858000"/>
              <a:gd name="connsiteX26" fmla="*/ 4789394 w 6223400"/>
              <a:gd name="connsiteY26" fmla="*/ 1850084 h 6858000"/>
              <a:gd name="connsiteX27" fmla="*/ 4781341 w 6223400"/>
              <a:gd name="connsiteY27" fmla="*/ 1964880 h 6858000"/>
              <a:gd name="connsiteX28" fmla="*/ 4780876 w 6223400"/>
              <a:gd name="connsiteY28" fmla="*/ 2085740 h 6858000"/>
              <a:gd name="connsiteX29" fmla="*/ 4721183 w 6223400"/>
              <a:gd name="connsiteY29" fmla="*/ 2249323 h 6858000"/>
              <a:gd name="connsiteX30" fmla="*/ 4696718 w 6223400"/>
              <a:gd name="connsiteY30" fmla="*/ 2602688 h 6858000"/>
              <a:gd name="connsiteX31" fmla="*/ 4688423 w 6223400"/>
              <a:gd name="connsiteY31" fmla="*/ 2721695 h 6858000"/>
              <a:gd name="connsiteX32" fmla="*/ 4668388 w 6223400"/>
              <a:gd name="connsiteY32" fmla="*/ 2840426 h 6858000"/>
              <a:gd name="connsiteX33" fmla="*/ 4695734 w 6223400"/>
              <a:gd name="connsiteY33" fmla="*/ 2936681 h 6858000"/>
              <a:gd name="connsiteX34" fmla="*/ 4673957 w 6223400"/>
              <a:gd name="connsiteY34" fmla="*/ 3075786 h 6858000"/>
              <a:gd name="connsiteX35" fmla="*/ 4672057 w 6223400"/>
              <a:gd name="connsiteY35" fmla="*/ 3182899 h 6858000"/>
              <a:gd name="connsiteX36" fmla="*/ 4684836 w 6223400"/>
              <a:gd name="connsiteY36" fmla="*/ 3210263 h 6858000"/>
              <a:gd name="connsiteX37" fmla="*/ 4684277 w 6223400"/>
              <a:gd name="connsiteY37" fmla="*/ 3214819 h 6858000"/>
              <a:gd name="connsiteX38" fmla="*/ 4679724 w 6223400"/>
              <a:gd name="connsiteY38" fmla="*/ 3215542 h 6858000"/>
              <a:gd name="connsiteX39" fmla="*/ 4677577 w 6223400"/>
              <a:gd name="connsiteY39" fmla="*/ 3227568 h 6858000"/>
              <a:gd name="connsiteX40" fmla="*/ 4679121 w 6223400"/>
              <a:gd name="connsiteY40" fmla="*/ 3243956 h 6858000"/>
              <a:gd name="connsiteX41" fmla="*/ 4675886 w 6223400"/>
              <a:gd name="connsiteY41" fmla="*/ 3258102 h 6858000"/>
              <a:gd name="connsiteX42" fmla="*/ 4666132 w 6223400"/>
              <a:gd name="connsiteY42" fmla="*/ 3289864 h 6858000"/>
              <a:gd name="connsiteX43" fmla="*/ 4665929 w 6223400"/>
              <a:gd name="connsiteY43" fmla="*/ 3300587 h 6858000"/>
              <a:gd name="connsiteX44" fmla="*/ 4662937 w 6223400"/>
              <a:gd name="connsiteY44" fmla="*/ 3311027 h 6858000"/>
              <a:gd name="connsiteX45" fmla="*/ 4660497 w 6223400"/>
              <a:gd name="connsiteY45" fmla="*/ 3311675 h 6858000"/>
              <a:gd name="connsiteX46" fmla="*/ 4654307 w 6223400"/>
              <a:gd name="connsiteY46" fmla="*/ 3305257 h 6858000"/>
              <a:gd name="connsiteX47" fmla="*/ 4651183 w 6223400"/>
              <a:gd name="connsiteY47" fmla="*/ 3460438 h 6858000"/>
              <a:gd name="connsiteX48" fmla="*/ 4668869 w 6223400"/>
              <a:gd name="connsiteY48" fmla="*/ 3559504 h 6858000"/>
              <a:gd name="connsiteX49" fmla="*/ 4706367 w 6223400"/>
              <a:gd name="connsiteY49" fmla="*/ 3636089 h 6858000"/>
              <a:gd name="connsiteX50" fmla="*/ 4745680 w 6223400"/>
              <a:gd name="connsiteY50" fmla="*/ 3768627 h 6858000"/>
              <a:gd name="connsiteX51" fmla="*/ 4848872 w 6223400"/>
              <a:gd name="connsiteY51" fmla="*/ 3937574 h 6858000"/>
              <a:gd name="connsiteX52" fmla="*/ 4963133 w 6223400"/>
              <a:gd name="connsiteY52" fmla="*/ 4114322 h 6858000"/>
              <a:gd name="connsiteX53" fmla="*/ 5099436 w 6223400"/>
              <a:gd name="connsiteY53" fmla="*/ 4390012 h 6858000"/>
              <a:gd name="connsiteX54" fmla="*/ 5177436 w 6223400"/>
              <a:gd name="connsiteY54" fmla="*/ 4529367 h 6858000"/>
              <a:gd name="connsiteX55" fmla="*/ 5245650 w 6223400"/>
              <a:gd name="connsiteY55" fmla="*/ 4634370 h 6858000"/>
              <a:gd name="connsiteX56" fmla="*/ 5265662 w 6223400"/>
              <a:gd name="connsiteY56" fmla="*/ 4708824 h 6858000"/>
              <a:gd name="connsiteX57" fmla="*/ 5305482 w 6223400"/>
              <a:gd name="connsiteY57" fmla="*/ 4824943 h 6858000"/>
              <a:gd name="connsiteX58" fmla="*/ 5341722 w 6223400"/>
              <a:gd name="connsiteY58" fmla="*/ 4867341 h 6858000"/>
              <a:gd name="connsiteX59" fmla="*/ 5391860 w 6223400"/>
              <a:gd name="connsiteY59" fmla="*/ 4969482 h 6858000"/>
              <a:gd name="connsiteX60" fmla="*/ 5443823 w 6223400"/>
              <a:gd name="connsiteY60" fmla="*/ 5045764 h 6858000"/>
              <a:gd name="connsiteX61" fmla="*/ 5698884 w 6223400"/>
              <a:gd name="connsiteY61" fmla="*/ 5240135 h 6858000"/>
              <a:gd name="connsiteX62" fmla="*/ 5802745 w 6223400"/>
              <a:gd name="connsiteY62" fmla="*/ 5405525 h 6858000"/>
              <a:gd name="connsiteX63" fmla="*/ 5896576 w 6223400"/>
              <a:gd name="connsiteY63" fmla="*/ 5514876 h 6858000"/>
              <a:gd name="connsiteX64" fmla="*/ 5905131 w 6223400"/>
              <a:gd name="connsiteY64" fmla="*/ 5543895 h 6858000"/>
              <a:gd name="connsiteX65" fmla="*/ 5919711 w 6223400"/>
              <a:gd name="connsiteY65" fmla="*/ 5592311 h 6858000"/>
              <a:gd name="connsiteX66" fmla="*/ 5921028 w 6223400"/>
              <a:gd name="connsiteY66" fmla="*/ 5636484 h 6858000"/>
              <a:gd name="connsiteX67" fmla="*/ 5937013 w 6223400"/>
              <a:gd name="connsiteY67" fmla="*/ 5673804 h 6858000"/>
              <a:gd name="connsiteX68" fmla="*/ 5953116 w 6223400"/>
              <a:gd name="connsiteY68" fmla="*/ 5672149 h 6858000"/>
              <a:gd name="connsiteX69" fmla="*/ 5966195 w 6223400"/>
              <a:gd name="connsiteY69" fmla="*/ 5715424 h 6858000"/>
              <a:gd name="connsiteX70" fmla="*/ 5984676 w 6223400"/>
              <a:gd name="connsiteY70" fmla="*/ 5782202 h 6858000"/>
              <a:gd name="connsiteX71" fmla="*/ 5991226 w 6223400"/>
              <a:gd name="connsiteY71" fmla="*/ 5790528 h 6858000"/>
              <a:gd name="connsiteX72" fmla="*/ 5983278 w 6223400"/>
              <a:gd name="connsiteY72" fmla="*/ 5805716 h 6858000"/>
              <a:gd name="connsiteX73" fmla="*/ 5983618 w 6223400"/>
              <a:gd name="connsiteY73" fmla="*/ 5862441 h 6858000"/>
              <a:gd name="connsiteX74" fmla="*/ 6015245 w 6223400"/>
              <a:gd name="connsiteY74" fmla="*/ 5963982 h 6858000"/>
              <a:gd name="connsiteX75" fmla="*/ 6027586 w 6223400"/>
              <a:gd name="connsiteY75" fmla="*/ 5986436 h 6858000"/>
              <a:gd name="connsiteX76" fmla="*/ 6049361 w 6223400"/>
              <a:gd name="connsiteY76" fmla="*/ 6034848 h 6858000"/>
              <a:gd name="connsiteX77" fmla="*/ 6070025 w 6223400"/>
              <a:gd name="connsiteY77" fmla="*/ 6064390 h 6858000"/>
              <a:gd name="connsiteX78" fmla="*/ 6066083 w 6223400"/>
              <a:gd name="connsiteY78" fmla="*/ 6074622 h 6858000"/>
              <a:gd name="connsiteX79" fmla="*/ 6068582 w 6223400"/>
              <a:gd name="connsiteY79" fmla="*/ 6095625 h 6858000"/>
              <a:gd name="connsiteX80" fmla="*/ 6098779 w 6223400"/>
              <a:gd name="connsiteY80" fmla="*/ 6194890 h 6858000"/>
              <a:gd name="connsiteX81" fmla="*/ 6109139 w 6223400"/>
              <a:gd name="connsiteY81" fmla="*/ 6211062 h 6858000"/>
              <a:gd name="connsiteX82" fmla="*/ 6145119 w 6223400"/>
              <a:gd name="connsiteY82" fmla="*/ 6303997 h 6858000"/>
              <a:gd name="connsiteX83" fmla="*/ 6165032 w 6223400"/>
              <a:gd name="connsiteY83" fmla="*/ 6461800 h 6858000"/>
              <a:gd name="connsiteX84" fmla="*/ 6210435 w 6223400"/>
              <a:gd name="connsiteY84" fmla="*/ 6633111 h 6858000"/>
              <a:gd name="connsiteX85" fmla="*/ 6219899 w 6223400"/>
              <a:gd name="connsiteY85" fmla="*/ 6838923 h 6858000"/>
              <a:gd name="connsiteX86" fmla="*/ 6216288 w 6223400"/>
              <a:gd name="connsiteY86" fmla="*/ 6858000 h 6858000"/>
              <a:gd name="connsiteX87" fmla="*/ 0 w 6223400"/>
              <a:gd name="connsiteY87" fmla="*/ 6858000 h 6858000"/>
              <a:gd name="connsiteX88" fmla="*/ 0 w 6223400"/>
              <a:gd name="connsiteY88"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742659 w 6223400"/>
              <a:gd name="connsiteY4" fmla="*/ 169139 h 6858000"/>
              <a:gd name="connsiteX5" fmla="*/ 4740930 w 6223400"/>
              <a:gd name="connsiteY5" fmla="*/ 339224 h 6858000"/>
              <a:gd name="connsiteX6" fmla="*/ 4740041 w 6223400"/>
              <a:gd name="connsiteY6" fmla="*/ 340080 h 6858000"/>
              <a:gd name="connsiteX7" fmla="*/ 4738863 w 6223400"/>
              <a:gd name="connsiteY7" fmla="*/ 351201 h 6858000"/>
              <a:gd name="connsiteX8" fmla="*/ 4732241 w 6223400"/>
              <a:gd name="connsiteY8" fmla="*/ 351407 h 6858000"/>
              <a:gd name="connsiteX9" fmla="*/ 4732927 w 6223400"/>
              <a:gd name="connsiteY9" fmla="*/ 353369 h 6858000"/>
              <a:gd name="connsiteX10" fmla="*/ 4736091 w 6223400"/>
              <a:gd name="connsiteY10" fmla="*/ 365928 h 6858000"/>
              <a:gd name="connsiteX11" fmla="*/ 4739022 w 6223400"/>
              <a:gd name="connsiteY11" fmla="*/ 371555 h 6858000"/>
              <a:gd name="connsiteX12" fmla="*/ 4737700 w 6223400"/>
              <a:gd name="connsiteY12" fmla="*/ 372314 h 6858000"/>
              <a:gd name="connsiteX13" fmla="*/ 4766342 w 6223400"/>
              <a:gd name="connsiteY13" fmla="*/ 533311 h 6858000"/>
              <a:gd name="connsiteX14" fmla="*/ 4777327 w 6223400"/>
              <a:gd name="connsiteY14" fmla="*/ 543960 h 6858000"/>
              <a:gd name="connsiteX15" fmla="*/ 4785029 w 6223400"/>
              <a:gd name="connsiteY15" fmla="*/ 557747 h 6858000"/>
              <a:gd name="connsiteX16" fmla="*/ 4784573 w 6223400"/>
              <a:gd name="connsiteY16" fmla="*/ 559975 h 6858000"/>
              <a:gd name="connsiteX17" fmla="*/ 4789365 w 6223400"/>
              <a:gd name="connsiteY17" fmla="*/ 577604 h 6858000"/>
              <a:gd name="connsiteX18" fmla="*/ 4793212 w 6223400"/>
              <a:gd name="connsiteY18" fmla="*/ 580389 h 6858000"/>
              <a:gd name="connsiteX19" fmla="*/ 4789004 w 6223400"/>
              <a:gd name="connsiteY19" fmla="*/ 709310 h 6858000"/>
              <a:gd name="connsiteX20" fmla="*/ 4809572 w 6223400"/>
              <a:gd name="connsiteY20" fmla="*/ 893538 h 6858000"/>
              <a:gd name="connsiteX21" fmla="*/ 4832997 w 6223400"/>
              <a:gd name="connsiteY21" fmla="*/ 1201806 h 6858000"/>
              <a:gd name="connsiteX22" fmla="*/ 4793622 w 6223400"/>
              <a:gd name="connsiteY22" fmla="*/ 1467065 h 6858000"/>
              <a:gd name="connsiteX23" fmla="*/ 4808087 w 6223400"/>
              <a:gd name="connsiteY23" fmla="*/ 1640574 h 6858000"/>
              <a:gd name="connsiteX24" fmla="*/ 4818290 w 6223400"/>
              <a:gd name="connsiteY24" fmla="*/ 1723113 h 6858000"/>
              <a:gd name="connsiteX25" fmla="*/ 4802030 w 6223400"/>
              <a:gd name="connsiteY25" fmla="*/ 1796477 h 6858000"/>
              <a:gd name="connsiteX26" fmla="*/ 4789394 w 6223400"/>
              <a:gd name="connsiteY26" fmla="*/ 1850084 h 6858000"/>
              <a:gd name="connsiteX27" fmla="*/ 4781341 w 6223400"/>
              <a:gd name="connsiteY27" fmla="*/ 1964880 h 6858000"/>
              <a:gd name="connsiteX28" fmla="*/ 4780876 w 6223400"/>
              <a:gd name="connsiteY28" fmla="*/ 2085740 h 6858000"/>
              <a:gd name="connsiteX29" fmla="*/ 4721183 w 6223400"/>
              <a:gd name="connsiteY29" fmla="*/ 2249323 h 6858000"/>
              <a:gd name="connsiteX30" fmla="*/ 4696718 w 6223400"/>
              <a:gd name="connsiteY30" fmla="*/ 2602688 h 6858000"/>
              <a:gd name="connsiteX31" fmla="*/ 4688423 w 6223400"/>
              <a:gd name="connsiteY31" fmla="*/ 2721695 h 6858000"/>
              <a:gd name="connsiteX32" fmla="*/ 4668388 w 6223400"/>
              <a:gd name="connsiteY32" fmla="*/ 2840426 h 6858000"/>
              <a:gd name="connsiteX33" fmla="*/ 4695734 w 6223400"/>
              <a:gd name="connsiteY33" fmla="*/ 2936681 h 6858000"/>
              <a:gd name="connsiteX34" fmla="*/ 4673957 w 6223400"/>
              <a:gd name="connsiteY34" fmla="*/ 3075786 h 6858000"/>
              <a:gd name="connsiteX35" fmla="*/ 4672057 w 6223400"/>
              <a:gd name="connsiteY35" fmla="*/ 3182899 h 6858000"/>
              <a:gd name="connsiteX36" fmla="*/ 4684836 w 6223400"/>
              <a:gd name="connsiteY36" fmla="*/ 3210263 h 6858000"/>
              <a:gd name="connsiteX37" fmla="*/ 4684277 w 6223400"/>
              <a:gd name="connsiteY37" fmla="*/ 3214819 h 6858000"/>
              <a:gd name="connsiteX38" fmla="*/ 4679724 w 6223400"/>
              <a:gd name="connsiteY38" fmla="*/ 3215542 h 6858000"/>
              <a:gd name="connsiteX39" fmla="*/ 4677577 w 6223400"/>
              <a:gd name="connsiteY39" fmla="*/ 3227568 h 6858000"/>
              <a:gd name="connsiteX40" fmla="*/ 4679121 w 6223400"/>
              <a:gd name="connsiteY40" fmla="*/ 3243956 h 6858000"/>
              <a:gd name="connsiteX41" fmla="*/ 4675886 w 6223400"/>
              <a:gd name="connsiteY41" fmla="*/ 3258102 h 6858000"/>
              <a:gd name="connsiteX42" fmla="*/ 4666132 w 6223400"/>
              <a:gd name="connsiteY42" fmla="*/ 3289864 h 6858000"/>
              <a:gd name="connsiteX43" fmla="*/ 4665929 w 6223400"/>
              <a:gd name="connsiteY43" fmla="*/ 3300587 h 6858000"/>
              <a:gd name="connsiteX44" fmla="*/ 4662937 w 6223400"/>
              <a:gd name="connsiteY44" fmla="*/ 3311027 h 6858000"/>
              <a:gd name="connsiteX45" fmla="*/ 4660497 w 6223400"/>
              <a:gd name="connsiteY45" fmla="*/ 3311675 h 6858000"/>
              <a:gd name="connsiteX46" fmla="*/ 4654307 w 6223400"/>
              <a:gd name="connsiteY46" fmla="*/ 3305257 h 6858000"/>
              <a:gd name="connsiteX47" fmla="*/ 4651183 w 6223400"/>
              <a:gd name="connsiteY47" fmla="*/ 3460438 h 6858000"/>
              <a:gd name="connsiteX48" fmla="*/ 4668869 w 6223400"/>
              <a:gd name="connsiteY48" fmla="*/ 3559504 h 6858000"/>
              <a:gd name="connsiteX49" fmla="*/ 4706367 w 6223400"/>
              <a:gd name="connsiteY49" fmla="*/ 3636089 h 6858000"/>
              <a:gd name="connsiteX50" fmla="*/ 4745680 w 6223400"/>
              <a:gd name="connsiteY50" fmla="*/ 3768627 h 6858000"/>
              <a:gd name="connsiteX51" fmla="*/ 4848872 w 6223400"/>
              <a:gd name="connsiteY51" fmla="*/ 3937574 h 6858000"/>
              <a:gd name="connsiteX52" fmla="*/ 5099436 w 6223400"/>
              <a:gd name="connsiteY52" fmla="*/ 4390012 h 6858000"/>
              <a:gd name="connsiteX53" fmla="*/ 5177436 w 6223400"/>
              <a:gd name="connsiteY53" fmla="*/ 4529367 h 6858000"/>
              <a:gd name="connsiteX54" fmla="*/ 5245650 w 6223400"/>
              <a:gd name="connsiteY54" fmla="*/ 4634370 h 6858000"/>
              <a:gd name="connsiteX55" fmla="*/ 5265662 w 6223400"/>
              <a:gd name="connsiteY55" fmla="*/ 4708824 h 6858000"/>
              <a:gd name="connsiteX56" fmla="*/ 5305482 w 6223400"/>
              <a:gd name="connsiteY56" fmla="*/ 4824943 h 6858000"/>
              <a:gd name="connsiteX57" fmla="*/ 5341722 w 6223400"/>
              <a:gd name="connsiteY57" fmla="*/ 4867341 h 6858000"/>
              <a:gd name="connsiteX58" fmla="*/ 5391860 w 6223400"/>
              <a:gd name="connsiteY58" fmla="*/ 4969482 h 6858000"/>
              <a:gd name="connsiteX59" fmla="*/ 5443823 w 6223400"/>
              <a:gd name="connsiteY59" fmla="*/ 5045764 h 6858000"/>
              <a:gd name="connsiteX60" fmla="*/ 5698884 w 6223400"/>
              <a:gd name="connsiteY60" fmla="*/ 5240135 h 6858000"/>
              <a:gd name="connsiteX61" fmla="*/ 5802745 w 6223400"/>
              <a:gd name="connsiteY61" fmla="*/ 5405525 h 6858000"/>
              <a:gd name="connsiteX62" fmla="*/ 5896576 w 6223400"/>
              <a:gd name="connsiteY62" fmla="*/ 5514876 h 6858000"/>
              <a:gd name="connsiteX63" fmla="*/ 5905131 w 6223400"/>
              <a:gd name="connsiteY63" fmla="*/ 5543895 h 6858000"/>
              <a:gd name="connsiteX64" fmla="*/ 5919711 w 6223400"/>
              <a:gd name="connsiteY64" fmla="*/ 5592311 h 6858000"/>
              <a:gd name="connsiteX65" fmla="*/ 5921028 w 6223400"/>
              <a:gd name="connsiteY65" fmla="*/ 5636484 h 6858000"/>
              <a:gd name="connsiteX66" fmla="*/ 5937013 w 6223400"/>
              <a:gd name="connsiteY66" fmla="*/ 5673804 h 6858000"/>
              <a:gd name="connsiteX67" fmla="*/ 5953116 w 6223400"/>
              <a:gd name="connsiteY67" fmla="*/ 5672149 h 6858000"/>
              <a:gd name="connsiteX68" fmla="*/ 5966195 w 6223400"/>
              <a:gd name="connsiteY68" fmla="*/ 5715424 h 6858000"/>
              <a:gd name="connsiteX69" fmla="*/ 5984676 w 6223400"/>
              <a:gd name="connsiteY69" fmla="*/ 5782202 h 6858000"/>
              <a:gd name="connsiteX70" fmla="*/ 5991226 w 6223400"/>
              <a:gd name="connsiteY70" fmla="*/ 5790528 h 6858000"/>
              <a:gd name="connsiteX71" fmla="*/ 5983278 w 6223400"/>
              <a:gd name="connsiteY71" fmla="*/ 5805716 h 6858000"/>
              <a:gd name="connsiteX72" fmla="*/ 5983618 w 6223400"/>
              <a:gd name="connsiteY72" fmla="*/ 5862441 h 6858000"/>
              <a:gd name="connsiteX73" fmla="*/ 6015245 w 6223400"/>
              <a:gd name="connsiteY73" fmla="*/ 5963982 h 6858000"/>
              <a:gd name="connsiteX74" fmla="*/ 6027586 w 6223400"/>
              <a:gd name="connsiteY74" fmla="*/ 5986436 h 6858000"/>
              <a:gd name="connsiteX75" fmla="*/ 6049361 w 6223400"/>
              <a:gd name="connsiteY75" fmla="*/ 6034848 h 6858000"/>
              <a:gd name="connsiteX76" fmla="*/ 6070025 w 6223400"/>
              <a:gd name="connsiteY76" fmla="*/ 6064390 h 6858000"/>
              <a:gd name="connsiteX77" fmla="*/ 6066083 w 6223400"/>
              <a:gd name="connsiteY77" fmla="*/ 6074622 h 6858000"/>
              <a:gd name="connsiteX78" fmla="*/ 6068582 w 6223400"/>
              <a:gd name="connsiteY78" fmla="*/ 6095625 h 6858000"/>
              <a:gd name="connsiteX79" fmla="*/ 6098779 w 6223400"/>
              <a:gd name="connsiteY79" fmla="*/ 6194890 h 6858000"/>
              <a:gd name="connsiteX80" fmla="*/ 6109139 w 6223400"/>
              <a:gd name="connsiteY80" fmla="*/ 6211062 h 6858000"/>
              <a:gd name="connsiteX81" fmla="*/ 6145119 w 6223400"/>
              <a:gd name="connsiteY81" fmla="*/ 6303997 h 6858000"/>
              <a:gd name="connsiteX82" fmla="*/ 6165032 w 6223400"/>
              <a:gd name="connsiteY82" fmla="*/ 6461800 h 6858000"/>
              <a:gd name="connsiteX83" fmla="*/ 6210435 w 6223400"/>
              <a:gd name="connsiteY83" fmla="*/ 6633111 h 6858000"/>
              <a:gd name="connsiteX84" fmla="*/ 6219899 w 6223400"/>
              <a:gd name="connsiteY84" fmla="*/ 6838923 h 6858000"/>
              <a:gd name="connsiteX85" fmla="*/ 6216288 w 6223400"/>
              <a:gd name="connsiteY85" fmla="*/ 6858000 h 6858000"/>
              <a:gd name="connsiteX86" fmla="*/ 0 w 6223400"/>
              <a:gd name="connsiteY86" fmla="*/ 6858000 h 6858000"/>
              <a:gd name="connsiteX87" fmla="*/ 0 w 6223400"/>
              <a:gd name="connsiteY87"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742659 w 6223400"/>
              <a:gd name="connsiteY4" fmla="*/ 169139 h 6858000"/>
              <a:gd name="connsiteX5" fmla="*/ 4740930 w 6223400"/>
              <a:gd name="connsiteY5" fmla="*/ 339224 h 6858000"/>
              <a:gd name="connsiteX6" fmla="*/ 4740041 w 6223400"/>
              <a:gd name="connsiteY6" fmla="*/ 340080 h 6858000"/>
              <a:gd name="connsiteX7" fmla="*/ 4738863 w 6223400"/>
              <a:gd name="connsiteY7" fmla="*/ 351201 h 6858000"/>
              <a:gd name="connsiteX8" fmla="*/ 4732241 w 6223400"/>
              <a:gd name="connsiteY8" fmla="*/ 351407 h 6858000"/>
              <a:gd name="connsiteX9" fmla="*/ 4732927 w 6223400"/>
              <a:gd name="connsiteY9" fmla="*/ 353369 h 6858000"/>
              <a:gd name="connsiteX10" fmla="*/ 4736091 w 6223400"/>
              <a:gd name="connsiteY10" fmla="*/ 365928 h 6858000"/>
              <a:gd name="connsiteX11" fmla="*/ 4739022 w 6223400"/>
              <a:gd name="connsiteY11" fmla="*/ 371555 h 6858000"/>
              <a:gd name="connsiteX12" fmla="*/ 4737700 w 6223400"/>
              <a:gd name="connsiteY12" fmla="*/ 372314 h 6858000"/>
              <a:gd name="connsiteX13" fmla="*/ 4766342 w 6223400"/>
              <a:gd name="connsiteY13" fmla="*/ 533311 h 6858000"/>
              <a:gd name="connsiteX14" fmla="*/ 4777327 w 6223400"/>
              <a:gd name="connsiteY14" fmla="*/ 543960 h 6858000"/>
              <a:gd name="connsiteX15" fmla="*/ 4785029 w 6223400"/>
              <a:gd name="connsiteY15" fmla="*/ 557747 h 6858000"/>
              <a:gd name="connsiteX16" fmla="*/ 4784573 w 6223400"/>
              <a:gd name="connsiteY16" fmla="*/ 559975 h 6858000"/>
              <a:gd name="connsiteX17" fmla="*/ 4789365 w 6223400"/>
              <a:gd name="connsiteY17" fmla="*/ 577604 h 6858000"/>
              <a:gd name="connsiteX18" fmla="*/ 4793212 w 6223400"/>
              <a:gd name="connsiteY18" fmla="*/ 580389 h 6858000"/>
              <a:gd name="connsiteX19" fmla="*/ 4789004 w 6223400"/>
              <a:gd name="connsiteY19" fmla="*/ 709310 h 6858000"/>
              <a:gd name="connsiteX20" fmla="*/ 4809572 w 6223400"/>
              <a:gd name="connsiteY20" fmla="*/ 893538 h 6858000"/>
              <a:gd name="connsiteX21" fmla="*/ 4832997 w 6223400"/>
              <a:gd name="connsiteY21" fmla="*/ 1201806 h 6858000"/>
              <a:gd name="connsiteX22" fmla="*/ 4793622 w 6223400"/>
              <a:gd name="connsiteY22" fmla="*/ 1467065 h 6858000"/>
              <a:gd name="connsiteX23" fmla="*/ 4808087 w 6223400"/>
              <a:gd name="connsiteY23" fmla="*/ 1640574 h 6858000"/>
              <a:gd name="connsiteX24" fmla="*/ 4818290 w 6223400"/>
              <a:gd name="connsiteY24" fmla="*/ 1723113 h 6858000"/>
              <a:gd name="connsiteX25" fmla="*/ 4802030 w 6223400"/>
              <a:gd name="connsiteY25" fmla="*/ 1796477 h 6858000"/>
              <a:gd name="connsiteX26" fmla="*/ 4789394 w 6223400"/>
              <a:gd name="connsiteY26" fmla="*/ 1850084 h 6858000"/>
              <a:gd name="connsiteX27" fmla="*/ 4781341 w 6223400"/>
              <a:gd name="connsiteY27" fmla="*/ 1964880 h 6858000"/>
              <a:gd name="connsiteX28" fmla="*/ 4780876 w 6223400"/>
              <a:gd name="connsiteY28" fmla="*/ 2085740 h 6858000"/>
              <a:gd name="connsiteX29" fmla="*/ 4721183 w 6223400"/>
              <a:gd name="connsiteY29" fmla="*/ 2249323 h 6858000"/>
              <a:gd name="connsiteX30" fmla="*/ 4696718 w 6223400"/>
              <a:gd name="connsiteY30" fmla="*/ 2602688 h 6858000"/>
              <a:gd name="connsiteX31" fmla="*/ 4688423 w 6223400"/>
              <a:gd name="connsiteY31" fmla="*/ 2721695 h 6858000"/>
              <a:gd name="connsiteX32" fmla="*/ 4668388 w 6223400"/>
              <a:gd name="connsiteY32" fmla="*/ 2840426 h 6858000"/>
              <a:gd name="connsiteX33" fmla="*/ 4695734 w 6223400"/>
              <a:gd name="connsiteY33" fmla="*/ 2936681 h 6858000"/>
              <a:gd name="connsiteX34" fmla="*/ 4673957 w 6223400"/>
              <a:gd name="connsiteY34" fmla="*/ 3075786 h 6858000"/>
              <a:gd name="connsiteX35" fmla="*/ 4672057 w 6223400"/>
              <a:gd name="connsiteY35" fmla="*/ 3182899 h 6858000"/>
              <a:gd name="connsiteX36" fmla="*/ 4684836 w 6223400"/>
              <a:gd name="connsiteY36" fmla="*/ 3210263 h 6858000"/>
              <a:gd name="connsiteX37" fmla="*/ 4684277 w 6223400"/>
              <a:gd name="connsiteY37" fmla="*/ 3214819 h 6858000"/>
              <a:gd name="connsiteX38" fmla="*/ 4679724 w 6223400"/>
              <a:gd name="connsiteY38" fmla="*/ 3215542 h 6858000"/>
              <a:gd name="connsiteX39" fmla="*/ 4677577 w 6223400"/>
              <a:gd name="connsiteY39" fmla="*/ 3227568 h 6858000"/>
              <a:gd name="connsiteX40" fmla="*/ 4679121 w 6223400"/>
              <a:gd name="connsiteY40" fmla="*/ 3243956 h 6858000"/>
              <a:gd name="connsiteX41" fmla="*/ 4675886 w 6223400"/>
              <a:gd name="connsiteY41" fmla="*/ 3258102 h 6858000"/>
              <a:gd name="connsiteX42" fmla="*/ 4666132 w 6223400"/>
              <a:gd name="connsiteY42" fmla="*/ 3289864 h 6858000"/>
              <a:gd name="connsiteX43" fmla="*/ 4665929 w 6223400"/>
              <a:gd name="connsiteY43" fmla="*/ 3300587 h 6858000"/>
              <a:gd name="connsiteX44" fmla="*/ 4662937 w 6223400"/>
              <a:gd name="connsiteY44" fmla="*/ 3311027 h 6858000"/>
              <a:gd name="connsiteX45" fmla="*/ 4660497 w 6223400"/>
              <a:gd name="connsiteY45" fmla="*/ 3311675 h 6858000"/>
              <a:gd name="connsiteX46" fmla="*/ 4654307 w 6223400"/>
              <a:gd name="connsiteY46" fmla="*/ 3305257 h 6858000"/>
              <a:gd name="connsiteX47" fmla="*/ 4651183 w 6223400"/>
              <a:gd name="connsiteY47" fmla="*/ 3460438 h 6858000"/>
              <a:gd name="connsiteX48" fmla="*/ 4668869 w 6223400"/>
              <a:gd name="connsiteY48" fmla="*/ 3559504 h 6858000"/>
              <a:gd name="connsiteX49" fmla="*/ 4706367 w 6223400"/>
              <a:gd name="connsiteY49" fmla="*/ 3636089 h 6858000"/>
              <a:gd name="connsiteX50" fmla="*/ 4745680 w 6223400"/>
              <a:gd name="connsiteY50" fmla="*/ 3768627 h 6858000"/>
              <a:gd name="connsiteX51" fmla="*/ 4848872 w 6223400"/>
              <a:gd name="connsiteY51" fmla="*/ 3937574 h 6858000"/>
              <a:gd name="connsiteX52" fmla="*/ 5099436 w 6223400"/>
              <a:gd name="connsiteY52" fmla="*/ 4390012 h 6858000"/>
              <a:gd name="connsiteX53" fmla="*/ 5170612 w 6223400"/>
              <a:gd name="connsiteY53" fmla="*/ 4529367 h 6858000"/>
              <a:gd name="connsiteX54" fmla="*/ 5245650 w 6223400"/>
              <a:gd name="connsiteY54" fmla="*/ 4634370 h 6858000"/>
              <a:gd name="connsiteX55" fmla="*/ 5265662 w 6223400"/>
              <a:gd name="connsiteY55" fmla="*/ 4708824 h 6858000"/>
              <a:gd name="connsiteX56" fmla="*/ 5305482 w 6223400"/>
              <a:gd name="connsiteY56" fmla="*/ 4824943 h 6858000"/>
              <a:gd name="connsiteX57" fmla="*/ 5341722 w 6223400"/>
              <a:gd name="connsiteY57" fmla="*/ 4867341 h 6858000"/>
              <a:gd name="connsiteX58" fmla="*/ 5391860 w 6223400"/>
              <a:gd name="connsiteY58" fmla="*/ 4969482 h 6858000"/>
              <a:gd name="connsiteX59" fmla="*/ 5443823 w 6223400"/>
              <a:gd name="connsiteY59" fmla="*/ 5045764 h 6858000"/>
              <a:gd name="connsiteX60" fmla="*/ 5698884 w 6223400"/>
              <a:gd name="connsiteY60" fmla="*/ 5240135 h 6858000"/>
              <a:gd name="connsiteX61" fmla="*/ 5802745 w 6223400"/>
              <a:gd name="connsiteY61" fmla="*/ 5405525 h 6858000"/>
              <a:gd name="connsiteX62" fmla="*/ 5896576 w 6223400"/>
              <a:gd name="connsiteY62" fmla="*/ 5514876 h 6858000"/>
              <a:gd name="connsiteX63" fmla="*/ 5905131 w 6223400"/>
              <a:gd name="connsiteY63" fmla="*/ 5543895 h 6858000"/>
              <a:gd name="connsiteX64" fmla="*/ 5919711 w 6223400"/>
              <a:gd name="connsiteY64" fmla="*/ 5592311 h 6858000"/>
              <a:gd name="connsiteX65" fmla="*/ 5921028 w 6223400"/>
              <a:gd name="connsiteY65" fmla="*/ 5636484 h 6858000"/>
              <a:gd name="connsiteX66" fmla="*/ 5937013 w 6223400"/>
              <a:gd name="connsiteY66" fmla="*/ 5673804 h 6858000"/>
              <a:gd name="connsiteX67" fmla="*/ 5953116 w 6223400"/>
              <a:gd name="connsiteY67" fmla="*/ 5672149 h 6858000"/>
              <a:gd name="connsiteX68" fmla="*/ 5966195 w 6223400"/>
              <a:gd name="connsiteY68" fmla="*/ 5715424 h 6858000"/>
              <a:gd name="connsiteX69" fmla="*/ 5984676 w 6223400"/>
              <a:gd name="connsiteY69" fmla="*/ 5782202 h 6858000"/>
              <a:gd name="connsiteX70" fmla="*/ 5991226 w 6223400"/>
              <a:gd name="connsiteY70" fmla="*/ 5790528 h 6858000"/>
              <a:gd name="connsiteX71" fmla="*/ 5983278 w 6223400"/>
              <a:gd name="connsiteY71" fmla="*/ 5805716 h 6858000"/>
              <a:gd name="connsiteX72" fmla="*/ 5983618 w 6223400"/>
              <a:gd name="connsiteY72" fmla="*/ 5862441 h 6858000"/>
              <a:gd name="connsiteX73" fmla="*/ 6015245 w 6223400"/>
              <a:gd name="connsiteY73" fmla="*/ 5963982 h 6858000"/>
              <a:gd name="connsiteX74" fmla="*/ 6027586 w 6223400"/>
              <a:gd name="connsiteY74" fmla="*/ 5986436 h 6858000"/>
              <a:gd name="connsiteX75" fmla="*/ 6049361 w 6223400"/>
              <a:gd name="connsiteY75" fmla="*/ 6034848 h 6858000"/>
              <a:gd name="connsiteX76" fmla="*/ 6070025 w 6223400"/>
              <a:gd name="connsiteY76" fmla="*/ 6064390 h 6858000"/>
              <a:gd name="connsiteX77" fmla="*/ 6066083 w 6223400"/>
              <a:gd name="connsiteY77" fmla="*/ 6074622 h 6858000"/>
              <a:gd name="connsiteX78" fmla="*/ 6068582 w 6223400"/>
              <a:gd name="connsiteY78" fmla="*/ 6095625 h 6858000"/>
              <a:gd name="connsiteX79" fmla="*/ 6098779 w 6223400"/>
              <a:gd name="connsiteY79" fmla="*/ 6194890 h 6858000"/>
              <a:gd name="connsiteX80" fmla="*/ 6109139 w 6223400"/>
              <a:gd name="connsiteY80" fmla="*/ 6211062 h 6858000"/>
              <a:gd name="connsiteX81" fmla="*/ 6145119 w 6223400"/>
              <a:gd name="connsiteY81" fmla="*/ 6303997 h 6858000"/>
              <a:gd name="connsiteX82" fmla="*/ 6165032 w 6223400"/>
              <a:gd name="connsiteY82" fmla="*/ 6461800 h 6858000"/>
              <a:gd name="connsiteX83" fmla="*/ 6210435 w 6223400"/>
              <a:gd name="connsiteY83" fmla="*/ 6633111 h 6858000"/>
              <a:gd name="connsiteX84" fmla="*/ 6219899 w 6223400"/>
              <a:gd name="connsiteY84" fmla="*/ 6838923 h 6858000"/>
              <a:gd name="connsiteX85" fmla="*/ 6216288 w 6223400"/>
              <a:gd name="connsiteY85" fmla="*/ 6858000 h 6858000"/>
              <a:gd name="connsiteX86" fmla="*/ 0 w 6223400"/>
              <a:gd name="connsiteY86" fmla="*/ 6858000 h 6858000"/>
              <a:gd name="connsiteX87" fmla="*/ 0 w 6223400"/>
              <a:gd name="connsiteY87"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742659 w 6223400"/>
              <a:gd name="connsiteY4" fmla="*/ 169139 h 6858000"/>
              <a:gd name="connsiteX5" fmla="*/ 4740930 w 6223400"/>
              <a:gd name="connsiteY5" fmla="*/ 339224 h 6858000"/>
              <a:gd name="connsiteX6" fmla="*/ 4740041 w 6223400"/>
              <a:gd name="connsiteY6" fmla="*/ 340080 h 6858000"/>
              <a:gd name="connsiteX7" fmla="*/ 4738863 w 6223400"/>
              <a:gd name="connsiteY7" fmla="*/ 351201 h 6858000"/>
              <a:gd name="connsiteX8" fmla="*/ 4732241 w 6223400"/>
              <a:gd name="connsiteY8" fmla="*/ 351407 h 6858000"/>
              <a:gd name="connsiteX9" fmla="*/ 4732927 w 6223400"/>
              <a:gd name="connsiteY9" fmla="*/ 353369 h 6858000"/>
              <a:gd name="connsiteX10" fmla="*/ 4736091 w 6223400"/>
              <a:gd name="connsiteY10" fmla="*/ 365928 h 6858000"/>
              <a:gd name="connsiteX11" fmla="*/ 4739022 w 6223400"/>
              <a:gd name="connsiteY11" fmla="*/ 371555 h 6858000"/>
              <a:gd name="connsiteX12" fmla="*/ 4737700 w 6223400"/>
              <a:gd name="connsiteY12" fmla="*/ 372314 h 6858000"/>
              <a:gd name="connsiteX13" fmla="*/ 4766342 w 6223400"/>
              <a:gd name="connsiteY13" fmla="*/ 533311 h 6858000"/>
              <a:gd name="connsiteX14" fmla="*/ 4777327 w 6223400"/>
              <a:gd name="connsiteY14" fmla="*/ 543960 h 6858000"/>
              <a:gd name="connsiteX15" fmla="*/ 4785029 w 6223400"/>
              <a:gd name="connsiteY15" fmla="*/ 557747 h 6858000"/>
              <a:gd name="connsiteX16" fmla="*/ 4784573 w 6223400"/>
              <a:gd name="connsiteY16" fmla="*/ 559975 h 6858000"/>
              <a:gd name="connsiteX17" fmla="*/ 4789365 w 6223400"/>
              <a:gd name="connsiteY17" fmla="*/ 577604 h 6858000"/>
              <a:gd name="connsiteX18" fmla="*/ 4793212 w 6223400"/>
              <a:gd name="connsiteY18" fmla="*/ 580389 h 6858000"/>
              <a:gd name="connsiteX19" fmla="*/ 4789004 w 6223400"/>
              <a:gd name="connsiteY19" fmla="*/ 709310 h 6858000"/>
              <a:gd name="connsiteX20" fmla="*/ 4809572 w 6223400"/>
              <a:gd name="connsiteY20" fmla="*/ 893538 h 6858000"/>
              <a:gd name="connsiteX21" fmla="*/ 4832997 w 6223400"/>
              <a:gd name="connsiteY21" fmla="*/ 1201806 h 6858000"/>
              <a:gd name="connsiteX22" fmla="*/ 4793622 w 6223400"/>
              <a:gd name="connsiteY22" fmla="*/ 1467065 h 6858000"/>
              <a:gd name="connsiteX23" fmla="*/ 4808087 w 6223400"/>
              <a:gd name="connsiteY23" fmla="*/ 1640574 h 6858000"/>
              <a:gd name="connsiteX24" fmla="*/ 4818290 w 6223400"/>
              <a:gd name="connsiteY24" fmla="*/ 1723113 h 6858000"/>
              <a:gd name="connsiteX25" fmla="*/ 4802030 w 6223400"/>
              <a:gd name="connsiteY25" fmla="*/ 1796477 h 6858000"/>
              <a:gd name="connsiteX26" fmla="*/ 4789394 w 6223400"/>
              <a:gd name="connsiteY26" fmla="*/ 1850084 h 6858000"/>
              <a:gd name="connsiteX27" fmla="*/ 4781341 w 6223400"/>
              <a:gd name="connsiteY27" fmla="*/ 1964880 h 6858000"/>
              <a:gd name="connsiteX28" fmla="*/ 4780876 w 6223400"/>
              <a:gd name="connsiteY28" fmla="*/ 2085740 h 6858000"/>
              <a:gd name="connsiteX29" fmla="*/ 4721183 w 6223400"/>
              <a:gd name="connsiteY29" fmla="*/ 2249323 h 6858000"/>
              <a:gd name="connsiteX30" fmla="*/ 4696718 w 6223400"/>
              <a:gd name="connsiteY30" fmla="*/ 2602688 h 6858000"/>
              <a:gd name="connsiteX31" fmla="*/ 4688423 w 6223400"/>
              <a:gd name="connsiteY31" fmla="*/ 2721695 h 6858000"/>
              <a:gd name="connsiteX32" fmla="*/ 4668388 w 6223400"/>
              <a:gd name="connsiteY32" fmla="*/ 2840426 h 6858000"/>
              <a:gd name="connsiteX33" fmla="*/ 4695734 w 6223400"/>
              <a:gd name="connsiteY33" fmla="*/ 2936681 h 6858000"/>
              <a:gd name="connsiteX34" fmla="*/ 4673957 w 6223400"/>
              <a:gd name="connsiteY34" fmla="*/ 3075786 h 6858000"/>
              <a:gd name="connsiteX35" fmla="*/ 4672057 w 6223400"/>
              <a:gd name="connsiteY35" fmla="*/ 3182899 h 6858000"/>
              <a:gd name="connsiteX36" fmla="*/ 4684836 w 6223400"/>
              <a:gd name="connsiteY36" fmla="*/ 3210263 h 6858000"/>
              <a:gd name="connsiteX37" fmla="*/ 4684277 w 6223400"/>
              <a:gd name="connsiteY37" fmla="*/ 3214819 h 6858000"/>
              <a:gd name="connsiteX38" fmla="*/ 4679724 w 6223400"/>
              <a:gd name="connsiteY38" fmla="*/ 3215542 h 6858000"/>
              <a:gd name="connsiteX39" fmla="*/ 4677577 w 6223400"/>
              <a:gd name="connsiteY39" fmla="*/ 3227568 h 6858000"/>
              <a:gd name="connsiteX40" fmla="*/ 4679121 w 6223400"/>
              <a:gd name="connsiteY40" fmla="*/ 3243956 h 6858000"/>
              <a:gd name="connsiteX41" fmla="*/ 4675886 w 6223400"/>
              <a:gd name="connsiteY41" fmla="*/ 3258102 h 6858000"/>
              <a:gd name="connsiteX42" fmla="*/ 4666132 w 6223400"/>
              <a:gd name="connsiteY42" fmla="*/ 3289864 h 6858000"/>
              <a:gd name="connsiteX43" fmla="*/ 4665929 w 6223400"/>
              <a:gd name="connsiteY43" fmla="*/ 3300587 h 6858000"/>
              <a:gd name="connsiteX44" fmla="*/ 4662937 w 6223400"/>
              <a:gd name="connsiteY44" fmla="*/ 3311027 h 6858000"/>
              <a:gd name="connsiteX45" fmla="*/ 4660497 w 6223400"/>
              <a:gd name="connsiteY45" fmla="*/ 3311675 h 6858000"/>
              <a:gd name="connsiteX46" fmla="*/ 4654307 w 6223400"/>
              <a:gd name="connsiteY46" fmla="*/ 3305257 h 6858000"/>
              <a:gd name="connsiteX47" fmla="*/ 4651183 w 6223400"/>
              <a:gd name="connsiteY47" fmla="*/ 3460438 h 6858000"/>
              <a:gd name="connsiteX48" fmla="*/ 4668869 w 6223400"/>
              <a:gd name="connsiteY48" fmla="*/ 3559504 h 6858000"/>
              <a:gd name="connsiteX49" fmla="*/ 4706367 w 6223400"/>
              <a:gd name="connsiteY49" fmla="*/ 3636089 h 6858000"/>
              <a:gd name="connsiteX50" fmla="*/ 4745680 w 6223400"/>
              <a:gd name="connsiteY50" fmla="*/ 3768627 h 6858000"/>
              <a:gd name="connsiteX51" fmla="*/ 4848872 w 6223400"/>
              <a:gd name="connsiteY51" fmla="*/ 3937574 h 6858000"/>
              <a:gd name="connsiteX52" fmla="*/ 5119907 w 6223400"/>
              <a:gd name="connsiteY52" fmla="*/ 4321773 h 6858000"/>
              <a:gd name="connsiteX53" fmla="*/ 5170612 w 6223400"/>
              <a:gd name="connsiteY53" fmla="*/ 4529367 h 6858000"/>
              <a:gd name="connsiteX54" fmla="*/ 5245650 w 6223400"/>
              <a:gd name="connsiteY54" fmla="*/ 4634370 h 6858000"/>
              <a:gd name="connsiteX55" fmla="*/ 5265662 w 6223400"/>
              <a:gd name="connsiteY55" fmla="*/ 4708824 h 6858000"/>
              <a:gd name="connsiteX56" fmla="*/ 5305482 w 6223400"/>
              <a:gd name="connsiteY56" fmla="*/ 4824943 h 6858000"/>
              <a:gd name="connsiteX57" fmla="*/ 5341722 w 6223400"/>
              <a:gd name="connsiteY57" fmla="*/ 4867341 h 6858000"/>
              <a:gd name="connsiteX58" fmla="*/ 5391860 w 6223400"/>
              <a:gd name="connsiteY58" fmla="*/ 4969482 h 6858000"/>
              <a:gd name="connsiteX59" fmla="*/ 5443823 w 6223400"/>
              <a:gd name="connsiteY59" fmla="*/ 5045764 h 6858000"/>
              <a:gd name="connsiteX60" fmla="*/ 5698884 w 6223400"/>
              <a:gd name="connsiteY60" fmla="*/ 5240135 h 6858000"/>
              <a:gd name="connsiteX61" fmla="*/ 5802745 w 6223400"/>
              <a:gd name="connsiteY61" fmla="*/ 5405525 h 6858000"/>
              <a:gd name="connsiteX62" fmla="*/ 5896576 w 6223400"/>
              <a:gd name="connsiteY62" fmla="*/ 5514876 h 6858000"/>
              <a:gd name="connsiteX63" fmla="*/ 5905131 w 6223400"/>
              <a:gd name="connsiteY63" fmla="*/ 5543895 h 6858000"/>
              <a:gd name="connsiteX64" fmla="*/ 5919711 w 6223400"/>
              <a:gd name="connsiteY64" fmla="*/ 5592311 h 6858000"/>
              <a:gd name="connsiteX65" fmla="*/ 5921028 w 6223400"/>
              <a:gd name="connsiteY65" fmla="*/ 5636484 h 6858000"/>
              <a:gd name="connsiteX66" fmla="*/ 5937013 w 6223400"/>
              <a:gd name="connsiteY66" fmla="*/ 5673804 h 6858000"/>
              <a:gd name="connsiteX67" fmla="*/ 5953116 w 6223400"/>
              <a:gd name="connsiteY67" fmla="*/ 5672149 h 6858000"/>
              <a:gd name="connsiteX68" fmla="*/ 5966195 w 6223400"/>
              <a:gd name="connsiteY68" fmla="*/ 5715424 h 6858000"/>
              <a:gd name="connsiteX69" fmla="*/ 5984676 w 6223400"/>
              <a:gd name="connsiteY69" fmla="*/ 5782202 h 6858000"/>
              <a:gd name="connsiteX70" fmla="*/ 5991226 w 6223400"/>
              <a:gd name="connsiteY70" fmla="*/ 5790528 h 6858000"/>
              <a:gd name="connsiteX71" fmla="*/ 5983278 w 6223400"/>
              <a:gd name="connsiteY71" fmla="*/ 5805716 h 6858000"/>
              <a:gd name="connsiteX72" fmla="*/ 5983618 w 6223400"/>
              <a:gd name="connsiteY72" fmla="*/ 5862441 h 6858000"/>
              <a:gd name="connsiteX73" fmla="*/ 6015245 w 6223400"/>
              <a:gd name="connsiteY73" fmla="*/ 5963982 h 6858000"/>
              <a:gd name="connsiteX74" fmla="*/ 6027586 w 6223400"/>
              <a:gd name="connsiteY74" fmla="*/ 5986436 h 6858000"/>
              <a:gd name="connsiteX75" fmla="*/ 6049361 w 6223400"/>
              <a:gd name="connsiteY75" fmla="*/ 6034848 h 6858000"/>
              <a:gd name="connsiteX76" fmla="*/ 6070025 w 6223400"/>
              <a:gd name="connsiteY76" fmla="*/ 6064390 h 6858000"/>
              <a:gd name="connsiteX77" fmla="*/ 6066083 w 6223400"/>
              <a:gd name="connsiteY77" fmla="*/ 6074622 h 6858000"/>
              <a:gd name="connsiteX78" fmla="*/ 6068582 w 6223400"/>
              <a:gd name="connsiteY78" fmla="*/ 6095625 h 6858000"/>
              <a:gd name="connsiteX79" fmla="*/ 6098779 w 6223400"/>
              <a:gd name="connsiteY79" fmla="*/ 6194890 h 6858000"/>
              <a:gd name="connsiteX80" fmla="*/ 6109139 w 6223400"/>
              <a:gd name="connsiteY80" fmla="*/ 6211062 h 6858000"/>
              <a:gd name="connsiteX81" fmla="*/ 6145119 w 6223400"/>
              <a:gd name="connsiteY81" fmla="*/ 6303997 h 6858000"/>
              <a:gd name="connsiteX82" fmla="*/ 6165032 w 6223400"/>
              <a:gd name="connsiteY82" fmla="*/ 6461800 h 6858000"/>
              <a:gd name="connsiteX83" fmla="*/ 6210435 w 6223400"/>
              <a:gd name="connsiteY83" fmla="*/ 6633111 h 6858000"/>
              <a:gd name="connsiteX84" fmla="*/ 6219899 w 6223400"/>
              <a:gd name="connsiteY84" fmla="*/ 6838923 h 6858000"/>
              <a:gd name="connsiteX85" fmla="*/ 6216288 w 6223400"/>
              <a:gd name="connsiteY85" fmla="*/ 6858000 h 6858000"/>
              <a:gd name="connsiteX86" fmla="*/ 0 w 6223400"/>
              <a:gd name="connsiteY86" fmla="*/ 6858000 h 6858000"/>
              <a:gd name="connsiteX87" fmla="*/ 0 w 6223400"/>
              <a:gd name="connsiteY87"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742659 w 6223400"/>
              <a:gd name="connsiteY4" fmla="*/ 169139 h 6858000"/>
              <a:gd name="connsiteX5" fmla="*/ 4740930 w 6223400"/>
              <a:gd name="connsiteY5" fmla="*/ 339224 h 6858000"/>
              <a:gd name="connsiteX6" fmla="*/ 4740041 w 6223400"/>
              <a:gd name="connsiteY6" fmla="*/ 340080 h 6858000"/>
              <a:gd name="connsiteX7" fmla="*/ 4738863 w 6223400"/>
              <a:gd name="connsiteY7" fmla="*/ 351201 h 6858000"/>
              <a:gd name="connsiteX8" fmla="*/ 4732241 w 6223400"/>
              <a:gd name="connsiteY8" fmla="*/ 351407 h 6858000"/>
              <a:gd name="connsiteX9" fmla="*/ 4732927 w 6223400"/>
              <a:gd name="connsiteY9" fmla="*/ 353369 h 6858000"/>
              <a:gd name="connsiteX10" fmla="*/ 4736091 w 6223400"/>
              <a:gd name="connsiteY10" fmla="*/ 365928 h 6858000"/>
              <a:gd name="connsiteX11" fmla="*/ 4739022 w 6223400"/>
              <a:gd name="connsiteY11" fmla="*/ 371555 h 6858000"/>
              <a:gd name="connsiteX12" fmla="*/ 4737700 w 6223400"/>
              <a:gd name="connsiteY12" fmla="*/ 372314 h 6858000"/>
              <a:gd name="connsiteX13" fmla="*/ 4766342 w 6223400"/>
              <a:gd name="connsiteY13" fmla="*/ 533311 h 6858000"/>
              <a:gd name="connsiteX14" fmla="*/ 4777327 w 6223400"/>
              <a:gd name="connsiteY14" fmla="*/ 543960 h 6858000"/>
              <a:gd name="connsiteX15" fmla="*/ 4785029 w 6223400"/>
              <a:gd name="connsiteY15" fmla="*/ 557747 h 6858000"/>
              <a:gd name="connsiteX16" fmla="*/ 4784573 w 6223400"/>
              <a:gd name="connsiteY16" fmla="*/ 559975 h 6858000"/>
              <a:gd name="connsiteX17" fmla="*/ 4789365 w 6223400"/>
              <a:gd name="connsiteY17" fmla="*/ 577604 h 6858000"/>
              <a:gd name="connsiteX18" fmla="*/ 4793212 w 6223400"/>
              <a:gd name="connsiteY18" fmla="*/ 580389 h 6858000"/>
              <a:gd name="connsiteX19" fmla="*/ 4789004 w 6223400"/>
              <a:gd name="connsiteY19" fmla="*/ 709310 h 6858000"/>
              <a:gd name="connsiteX20" fmla="*/ 4809572 w 6223400"/>
              <a:gd name="connsiteY20" fmla="*/ 893538 h 6858000"/>
              <a:gd name="connsiteX21" fmla="*/ 4832997 w 6223400"/>
              <a:gd name="connsiteY21" fmla="*/ 1201806 h 6858000"/>
              <a:gd name="connsiteX22" fmla="*/ 4793622 w 6223400"/>
              <a:gd name="connsiteY22" fmla="*/ 1467065 h 6858000"/>
              <a:gd name="connsiteX23" fmla="*/ 4808087 w 6223400"/>
              <a:gd name="connsiteY23" fmla="*/ 1640574 h 6858000"/>
              <a:gd name="connsiteX24" fmla="*/ 4818290 w 6223400"/>
              <a:gd name="connsiteY24" fmla="*/ 1723113 h 6858000"/>
              <a:gd name="connsiteX25" fmla="*/ 4802030 w 6223400"/>
              <a:gd name="connsiteY25" fmla="*/ 1796477 h 6858000"/>
              <a:gd name="connsiteX26" fmla="*/ 4789394 w 6223400"/>
              <a:gd name="connsiteY26" fmla="*/ 1850084 h 6858000"/>
              <a:gd name="connsiteX27" fmla="*/ 4781341 w 6223400"/>
              <a:gd name="connsiteY27" fmla="*/ 1964880 h 6858000"/>
              <a:gd name="connsiteX28" fmla="*/ 4780876 w 6223400"/>
              <a:gd name="connsiteY28" fmla="*/ 2085740 h 6858000"/>
              <a:gd name="connsiteX29" fmla="*/ 4721183 w 6223400"/>
              <a:gd name="connsiteY29" fmla="*/ 2249323 h 6858000"/>
              <a:gd name="connsiteX30" fmla="*/ 4696718 w 6223400"/>
              <a:gd name="connsiteY30" fmla="*/ 2602688 h 6858000"/>
              <a:gd name="connsiteX31" fmla="*/ 4688423 w 6223400"/>
              <a:gd name="connsiteY31" fmla="*/ 2721695 h 6858000"/>
              <a:gd name="connsiteX32" fmla="*/ 4668388 w 6223400"/>
              <a:gd name="connsiteY32" fmla="*/ 2840426 h 6858000"/>
              <a:gd name="connsiteX33" fmla="*/ 4695734 w 6223400"/>
              <a:gd name="connsiteY33" fmla="*/ 2936681 h 6858000"/>
              <a:gd name="connsiteX34" fmla="*/ 4673957 w 6223400"/>
              <a:gd name="connsiteY34" fmla="*/ 3075786 h 6858000"/>
              <a:gd name="connsiteX35" fmla="*/ 4672057 w 6223400"/>
              <a:gd name="connsiteY35" fmla="*/ 3182899 h 6858000"/>
              <a:gd name="connsiteX36" fmla="*/ 4684836 w 6223400"/>
              <a:gd name="connsiteY36" fmla="*/ 3210263 h 6858000"/>
              <a:gd name="connsiteX37" fmla="*/ 4684277 w 6223400"/>
              <a:gd name="connsiteY37" fmla="*/ 3214819 h 6858000"/>
              <a:gd name="connsiteX38" fmla="*/ 4679724 w 6223400"/>
              <a:gd name="connsiteY38" fmla="*/ 3215542 h 6858000"/>
              <a:gd name="connsiteX39" fmla="*/ 4677577 w 6223400"/>
              <a:gd name="connsiteY39" fmla="*/ 3227568 h 6858000"/>
              <a:gd name="connsiteX40" fmla="*/ 4679121 w 6223400"/>
              <a:gd name="connsiteY40" fmla="*/ 3243956 h 6858000"/>
              <a:gd name="connsiteX41" fmla="*/ 4675886 w 6223400"/>
              <a:gd name="connsiteY41" fmla="*/ 3258102 h 6858000"/>
              <a:gd name="connsiteX42" fmla="*/ 4666132 w 6223400"/>
              <a:gd name="connsiteY42" fmla="*/ 3289864 h 6858000"/>
              <a:gd name="connsiteX43" fmla="*/ 4665929 w 6223400"/>
              <a:gd name="connsiteY43" fmla="*/ 3300587 h 6858000"/>
              <a:gd name="connsiteX44" fmla="*/ 4662937 w 6223400"/>
              <a:gd name="connsiteY44" fmla="*/ 3311027 h 6858000"/>
              <a:gd name="connsiteX45" fmla="*/ 4660497 w 6223400"/>
              <a:gd name="connsiteY45" fmla="*/ 3311675 h 6858000"/>
              <a:gd name="connsiteX46" fmla="*/ 4654307 w 6223400"/>
              <a:gd name="connsiteY46" fmla="*/ 3305257 h 6858000"/>
              <a:gd name="connsiteX47" fmla="*/ 4651183 w 6223400"/>
              <a:gd name="connsiteY47" fmla="*/ 3460438 h 6858000"/>
              <a:gd name="connsiteX48" fmla="*/ 4668869 w 6223400"/>
              <a:gd name="connsiteY48" fmla="*/ 3559504 h 6858000"/>
              <a:gd name="connsiteX49" fmla="*/ 4706367 w 6223400"/>
              <a:gd name="connsiteY49" fmla="*/ 3636089 h 6858000"/>
              <a:gd name="connsiteX50" fmla="*/ 4745680 w 6223400"/>
              <a:gd name="connsiteY50" fmla="*/ 3795922 h 6858000"/>
              <a:gd name="connsiteX51" fmla="*/ 4848872 w 6223400"/>
              <a:gd name="connsiteY51" fmla="*/ 3937574 h 6858000"/>
              <a:gd name="connsiteX52" fmla="*/ 5119907 w 6223400"/>
              <a:gd name="connsiteY52" fmla="*/ 4321773 h 6858000"/>
              <a:gd name="connsiteX53" fmla="*/ 5170612 w 6223400"/>
              <a:gd name="connsiteY53" fmla="*/ 4529367 h 6858000"/>
              <a:gd name="connsiteX54" fmla="*/ 5245650 w 6223400"/>
              <a:gd name="connsiteY54" fmla="*/ 4634370 h 6858000"/>
              <a:gd name="connsiteX55" fmla="*/ 5265662 w 6223400"/>
              <a:gd name="connsiteY55" fmla="*/ 4708824 h 6858000"/>
              <a:gd name="connsiteX56" fmla="*/ 5305482 w 6223400"/>
              <a:gd name="connsiteY56" fmla="*/ 4824943 h 6858000"/>
              <a:gd name="connsiteX57" fmla="*/ 5341722 w 6223400"/>
              <a:gd name="connsiteY57" fmla="*/ 4867341 h 6858000"/>
              <a:gd name="connsiteX58" fmla="*/ 5391860 w 6223400"/>
              <a:gd name="connsiteY58" fmla="*/ 4969482 h 6858000"/>
              <a:gd name="connsiteX59" fmla="*/ 5443823 w 6223400"/>
              <a:gd name="connsiteY59" fmla="*/ 5045764 h 6858000"/>
              <a:gd name="connsiteX60" fmla="*/ 5698884 w 6223400"/>
              <a:gd name="connsiteY60" fmla="*/ 5240135 h 6858000"/>
              <a:gd name="connsiteX61" fmla="*/ 5802745 w 6223400"/>
              <a:gd name="connsiteY61" fmla="*/ 5405525 h 6858000"/>
              <a:gd name="connsiteX62" fmla="*/ 5896576 w 6223400"/>
              <a:gd name="connsiteY62" fmla="*/ 5514876 h 6858000"/>
              <a:gd name="connsiteX63" fmla="*/ 5905131 w 6223400"/>
              <a:gd name="connsiteY63" fmla="*/ 5543895 h 6858000"/>
              <a:gd name="connsiteX64" fmla="*/ 5919711 w 6223400"/>
              <a:gd name="connsiteY64" fmla="*/ 5592311 h 6858000"/>
              <a:gd name="connsiteX65" fmla="*/ 5921028 w 6223400"/>
              <a:gd name="connsiteY65" fmla="*/ 5636484 h 6858000"/>
              <a:gd name="connsiteX66" fmla="*/ 5937013 w 6223400"/>
              <a:gd name="connsiteY66" fmla="*/ 5673804 h 6858000"/>
              <a:gd name="connsiteX67" fmla="*/ 5953116 w 6223400"/>
              <a:gd name="connsiteY67" fmla="*/ 5672149 h 6858000"/>
              <a:gd name="connsiteX68" fmla="*/ 5966195 w 6223400"/>
              <a:gd name="connsiteY68" fmla="*/ 5715424 h 6858000"/>
              <a:gd name="connsiteX69" fmla="*/ 5984676 w 6223400"/>
              <a:gd name="connsiteY69" fmla="*/ 5782202 h 6858000"/>
              <a:gd name="connsiteX70" fmla="*/ 5991226 w 6223400"/>
              <a:gd name="connsiteY70" fmla="*/ 5790528 h 6858000"/>
              <a:gd name="connsiteX71" fmla="*/ 5983278 w 6223400"/>
              <a:gd name="connsiteY71" fmla="*/ 5805716 h 6858000"/>
              <a:gd name="connsiteX72" fmla="*/ 5983618 w 6223400"/>
              <a:gd name="connsiteY72" fmla="*/ 5862441 h 6858000"/>
              <a:gd name="connsiteX73" fmla="*/ 6015245 w 6223400"/>
              <a:gd name="connsiteY73" fmla="*/ 5963982 h 6858000"/>
              <a:gd name="connsiteX74" fmla="*/ 6027586 w 6223400"/>
              <a:gd name="connsiteY74" fmla="*/ 5986436 h 6858000"/>
              <a:gd name="connsiteX75" fmla="*/ 6049361 w 6223400"/>
              <a:gd name="connsiteY75" fmla="*/ 6034848 h 6858000"/>
              <a:gd name="connsiteX76" fmla="*/ 6070025 w 6223400"/>
              <a:gd name="connsiteY76" fmla="*/ 6064390 h 6858000"/>
              <a:gd name="connsiteX77" fmla="*/ 6066083 w 6223400"/>
              <a:gd name="connsiteY77" fmla="*/ 6074622 h 6858000"/>
              <a:gd name="connsiteX78" fmla="*/ 6068582 w 6223400"/>
              <a:gd name="connsiteY78" fmla="*/ 6095625 h 6858000"/>
              <a:gd name="connsiteX79" fmla="*/ 6098779 w 6223400"/>
              <a:gd name="connsiteY79" fmla="*/ 6194890 h 6858000"/>
              <a:gd name="connsiteX80" fmla="*/ 6109139 w 6223400"/>
              <a:gd name="connsiteY80" fmla="*/ 6211062 h 6858000"/>
              <a:gd name="connsiteX81" fmla="*/ 6145119 w 6223400"/>
              <a:gd name="connsiteY81" fmla="*/ 6303997 h 6858000"/>
              <a:gd name="connsiteX82" fmla="*/ 6165032 w 6223400"/>
              <a:gd name="connsiteY82" fmla="*/ 6461800 h 6858000"/>
              <a:gd name="connsiteX83" fmla="*/ 6210435 w 6223400"/>
              <a:gd name="connsiteY83" fmla="*/ 6633111 h 6858000"/>
              <a:gd name="connsiteX84" fmla="*/ 6219899 w 6223400"/>
              <a:gd name="connsiteY84" fmla="*/ 6838923 h 6858000"/>
              <a:gd name="connsiteX85" fmla="*/ 6216288 w 6223400"/>
              <a:gd name="connsiteY85" fmla="*/ 6858000 h 6858000"/>
              <a:gd name="connsiteX86" fmla="*/ 0 w 6223400"/>
              <a:gd name="connsiteY86" fmla="*/ 6858000 h 6858000"/>
              <a:gd name="connsiteX87" fmla="*/ 0 w 6223400"/>
              <a:gd name="connsiteY87"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742659 w 6223400"/>
              <a:gd name="connsiteY4" fmla="*/ 169139 h 6858000"/>
              <a:gd name="connsiteX5" fmla="*/ 4740930 w 6223400"/>
              <a:gd name="connsiteY5" fmla="*/ 339224 h 6858000"/>
              <a:gd name="connsiteX6" fmla="*/ 4740041 w 6223400"/>
              <a:gd name="connsiteY6" fmla="*/ 340080 h 6858000"/>
              <a:gd name="connsiteX7" fmla="*/ 4738863 w 6223400"/>
              <a:gd name="connsiteY7" fmla="*/ 351201 h 6858000"/>
              <a:gd name="connsiteX8" fmla="*/ 4732241 w 6223400"/>
              <a:gd name="connsiteY8" fmla="*/ 351407 h 6858000"/>
              <a:gd name="connsiteX9" fmla="*/ 4732927 w 6223400"/>
              <a:gd name="connsiteY9" fmla="*/ 353369 h 6858000"/>
              <a:gd name="connsiteX10" fmla="*/ 4736091 w 6223400"/>
              <a:gd name="connsiteY10" fmla="*/ 365928 h 6858000"/>
              <a:gd name="connsiteX11" fmla="*/ 4739022 w 6223400"/>
              <a:gd name="connsiteY11" fmla="*/ 371555 h 6858000"/>
              <a:gd name="connsiteX12" fmla="*/ 4737700 w 6223400"/>
              <a:gd name="connsiteY12" fmla="*/ 372314 h 6858000"/>
              <a:gd name="connsiteX13" fmla="*/ 4766342 w 6223400"/>
              <a:gd name="connsiteY13" fmla="*/ 533311 h 6858000"/>
              <a:gd name="connsiteX14" fmla="*/ 4777327 w 6223400"/>
              <a:gd name="connsiteY14" fmla="*/ 543960 h 6858000"/>
              <a:gd name="connsiteX15" fmla="*/ 4785029 w 6223400"/>
              <a:gd name="connsiteY15" fmla="*/ 557747 h 6858000"/>
              <a:gd name="connsiteX16" fmla="*/ 4784573 w 6223400"/>
              <a:gd name="connsiteY16" fmla="*/ 559975 h 6858000"/>
              <a:gd name="connsiteX17" fmla="*/ 4789365 w 6223400"/>
              <a:gd name="connsiteY17" fmla="*/ 577604 h 6858000"/>
              <a:gd name="connsiteX18" fmla="*/ 4793212 w 6223400"/>
              <a:gd name="connsiteY18" fmla="*/ 580389 h 6858000"/>
              <a:gd name="connsiteX19" fmla="*/ 4789004 w 6223400"/>
              <a:gd name="connsiteY19" fmla="*/ 709310 h 6858000"/>
              <a:gd name="connsiteX20" fmla="*/ 4809572 w 6223400"/>
              <a:gd name="connsiteY20" fmla="*/ 893538 h 6858000"/>
              <a:gd name="connsiteX21" fmla="*/ 4832997 w 6223400"/>
              <a:gd name="connsiteY21" fmla="*/ 1201806 h 6858000"/>
              <a:gd name="connsiteX22" fmla="*/ 4793622 w 6223400"/>
              <a:gd name="connsiteY22" fmla="*/ 1467065 h 6858000"/>
              <a:gd name="connsiteX23" fmla="*/ 4808087 w 6223400"/>
              <a:gd name="connsiteY23" fmla="*/ 1640574 h 6858000"/>
              <a:gd name="connsiteX24" fmla="*/ 4818290 w 6223400"/>
              <a:gd name="connsiteY24" fmla="*/ 1723113 h 6858000"/>
              <a:gd name="connsiteX25" fmla="*/ 4802030 w 6223400"/>
              <a:gd name="connsiteY25" fmla="*/ 1796477 h 6858000"/>
              <a:gd name="connsiteX26" fmla="*/ 4789394 w 6223400"/>
              <a:gd name="connsiteY26" fmla="*/ 1850084 h 6858000"/>
              <a:gd name="connsiteX27" fmla="*/ 4781341 w 6223400"/>
              <a:gd name="connsiteY27" fmla="*/ 1964880 h 6858000"/>
              <a:gd name="connsiteX28" fmla="*/ 4780876 w 6223400"/>
              <a:gd name="connsiteY28" fmla="*/ 2085740 h 6858000"/>
              <a:gd name="connsiteX29" fmla="*/ 4721183 w 6223400"/>
              <a:gd name="connsiteY29" fmla="*/ 2249323 h 6858000"/>
              <a:gd name="connsiteX30" fmla="*/ 4696718 w 6223400"/>
              <a:gd name="connsiteY30" fmla="*/ 2602688 h 6858000"/>
              <a:gd name="connsiteX31" fmla="*/ 4688423 w 6223400"/>
              <a:gd name="connsiteY31" fmla="*/ 2721695 h 6858000"/>
              <a:gd name="connsiteX32" fmla="*/ 4668388 w 6223400"/>
              <a:gd name="connsiteY32" fmla="*/ 2840426 h 6858000"/>
              <a:gd name="connsiteX33" fmla="*/ 4695734 w 6223400"/>
              <a:gd name="connsiteY33" fmla="*/ 2936681 h 6858000"/>
              <a:gd name="connsiteX34" fmla="*/ 4673957 w 6223400"/>
              <a:gd name="connsiteY34" fmla="*/ 3075786 h 6858000"/>
              <a:gd name="connsiteX35" fmla="*/ 4672057 w 6223400"/>
              <a:gd name="connsiteY35" fmla="*/ 3182899 h 6858000"/>
              <a:gd name="connsiteX36" fmla="*/ 4684836 w 6223400"/>
              <a:gd name="connsiteY36" fmla="*/ 3210263 h 6858000"/>
              <a:gd name="connsiteX37" fmla="*/ 4684277 w 6223400"/>
              <a:gd name="connsiteY37" fmla="*/ 3214819 h 6858000"/>
              <a:gd name="connsiteX38" fmla="*/ 4679724 w 6223400"/>
              <a:gd name="connsiteY38" fmla="*/ 3215542 h 6858000"/>
              <a:gd name="connsiteX39" fmla="*/ 4677577 w 6223400"/>
              <a:gd name="connsiteY39" fmla="*/ 3227568 h 6858000"/>
              <a:gd name="connsiteX40" fmla="*/ 4679121 w 6223400"/>
              <a:gd name="connsiteY40" fmla="*/ 3243956 h 6858000"/>
              <a:gd name="connsiteX41" fmla="*/ 4675886 w 6223400"/>
              <a:gd name="connsiteY41" fmla="*/ 3258102 h 6858000"/>
              <a:gd name="connsiteX42" fmla="*/ 4666132 w 6223400"/>
              <a:gd name="connsiteY42" fmla="*/ 3289864 h 6858000"/>
              <a:gd name="connsiteX43" fmla="*/ 4665929 w 6223400"/>
              <a:gd name="connsiteY43" fmla="*/ 3300587 h 6858000"/>
              <a:gd name="connsiteX44" fmla="*/ 4662937 w 6223400"/>
              <a:gd name="connsiteY44" fmla="*/ 3311027 h 6858000"/>
              <a:gd name="connsiteX45" fmla="*/ 4660497 w 6223400"/>
              <a:gd name="connsiteY45" fmla="*/ 3311675 h 6858000"/>
              <a:gd name="connsiteX46" fmla="*/ 4654307 w 6223400"/>
              <a:gd name="connsiteY46" fmla="*/ 3305257 h 6858000"/>
              <a:gd name="connsiteX47" fmla="*/ 4651183 w 6223400"/>
              <a:gd name="connsiteY47" fmla="*/ 3460438 h 6858000"/>
              <a:gd name="connsiteX48" fmla="*/ 4668869 w 6223400"/>
              <a:gd name="connsiteY48" fmla="*/ 3559504 h 6858000"/>
              <a:gd name="connsiteX49" fmla="*/ 4706367 w 6223400"/>
              <a:gd name="connsiteY49" fmla="*/ 3636089 h 6858000"/>
              <a:gd name="connsiteX50" fmla="*/ 4745680 w 6223400"/>
              <a:gd name="connsiteY50" fmla="*/ 3795922 h 6858000"/>
              <a:gd name="connsiteX51" fmla="*/ 4848872 w 6223400"/>
              <a:gd name="connsiteY51" fmla="*/ 3937574 h 6858000"/>
              <a:gd name="connsiteX52" fmla="*/ 5119907 w 6223400"/>
              <a:gd name="connsiteY52" fmla="*/ 4321773 h 6858000"/>
              <a:gd name="connsiteX53" fmla="*/ 5170612 w 6223400"/>
              <a:gd name="connsiteY53" fmla="*/ 4529367 h 6858000"/>
              <a:gd name="connsiteX54" fmla="*/ 5245650 w 6223400"/>
              <a:gd name="connsiteY54" fmla="*/ 4634370 h 6858000"/>
              <a:gd name="connsiteX55" fmla="*/ 5265662 w 6223400"/>
              <a:gd name="connsiteY55" fmla="*/ 4708824 h 6858000"/>
              <a:gd name="connsiteX56" fmla="*/ 5305482 w 6223400"/>
              <a:gd name="connsiteY56" fmla="*/ 4824943 h 6858000"/>
              <a:gd name="connsiteX57" fmla="*/ 5341722 w 6223400"/>
              <a:gd name="connsiteY57" fmla="*/ 4867341 h 6858000"/>
              <a:gd name="connsiteX58" fmla="*/ 5391860 w 6223400"/>
              <a:gd name="connsiteY58" fmla="*/ 4969482 h 6858000"/>
              <a:gd name="connsiteX59" fmla="*/ 5443823 w 6223400"/>
              <a:gd name="connsiteY59" fmla="*/ 5045764 h 6858000"/>
              <a:gd name="connsiteX60" fmla="*/ 5698884 w 6223400"/>
              <a:gd name="connsiteY60" fmla="*/ 5240135 h 6858000"/>
              <a:gd name="connsiteX61" fmla="*/ 5802745 w 6223400"/>
              <a:gd name="connsiteY61" fmla="*/ 5405525 h 6858000"/>
              <a:gd name="connsiteX62" fmla="*/ 5896576 w 6223400"/>
              <a:gd name="connsiteY62" fmla="*/ 5514876 h 6858000"/>
              <a:gd name="connsiteX63" fmla="*/ 5905131 w 6223400"/>
              <a:gd name="connsiteY63" fmla="*/ 5543895 h 6858000"/>
              <a:gd name="connsiteX64" fmla="*/ 5919711 w 6223400"/>
              <a:gd name="connsiteY64" fmla="*/ 5592311 h 6858000"/>
              <a:gd name="connsiteX65" fmla="*/ 5921028 w 6223400"/>
              <a:gd name="connsiteY65" fmla="*/ 5636484 h 6858000"/>
              <a:gd name="connsiteX66" fmla="*/ 5937013 w 6223400"/>
              <a:gd name="connsiteY66" fmla="*/ 5673804 h 6858000"/>
              <a:gd name="connsiteX67" fmla="*/ 5953116 w 6223400"/>
              <a:gd name="connsiteY67" fmla="*/ 5672149 h 6858000"/>
              <a:gd name="connsiteX68" fmla="*/ 5966195 w 6223400"/>
              <a:gd name="connsiteY68" fmla="*/ 5715424 h 6858000"/>
              <a:gd name="connsiteX69" fmla="*/ 5984676 w 6223400"/>
              <a:gd name="connsiteY69" fmla="*/ 5782202 h 6858000"/>
              <a:gd name="connsiteX70" fmla="*/ 5991226 w 6223400"/>
              <a:gd name="connsiteY70" fmla="*/ 5790528 h 6858000"/>
              <a:gd name="connsiteX71" fmla="*/ 5983278 w 6223400"/>
              <a:gd name="connsiteY71" fmla="*/ 5805716 h 6858000"/>
              <a:gd name="connsiteX72" fmla="*/ 5983618 w 6223400"/>
              <a:gd name="connsiteY72" fmla="*/ 5862441 h 6858000"/>
              <a:gd name="connsiteX73" fmla="*/ 6015245 w 6223400"/>
              <a:gd name="connsiteY73" fmla="*/ 5963982 h 6858000"/>
              <a:gd name="connsiteX74" fmla="*/ 6027586 w 6223400"/>
              <a:gd name="connsiteY74" fmla="*/ 5986436 h 6858000"/>
              <a:gd name="connsiteX75" fmla="*/ 6049361 w 6223400"/>
              <a:gd name="connsiteY75" fmla="*/ 6034848 h 6858000"/>
              <a:gd name="connsiteX76" fmla="*/ 6070025 w 6223400"/>
              <a:gd name="connsiteY76" fmla="*/ 6064390 h 6858000"/>
              <a:gd name="connsiteX77" fmla="*/ 6066083 w 6223400"/>
              <a:gd name="connsiteY77" fmla="*/ 6074622 h 6858000"/>
              <a:gd name="connsiteX78" fmla="*/ 6068582 w 6223400"/>
              <a:gd name="connsiteY78" fmla="*/ 6095625 h 6858000"/>
              <a:gd name="connsiteX79" fmla="*/ 6098779 w 6223400"/>
              <a:gd name="connsiteY79" fmla="*/ 6194890 h 6858000"/>
              <a:gd name="connsiteX80" fmla="*/ 6109139 w 6223400"/>
              <a:gd name="connsiteY80" fmla="*/ 6211062 h 6858000"/>
              <a:gd name="connsiteX81" fmla="*/ 6145119 w 6223400"/>
              <a:gd name="connsiteY81" fmla="*/ 6303997 h 6858000"/>
              <a:gd name="connsiteX82" fmla="*/ 6165032 w 6223400"/>
              <a:gd name="connsiteY82" fmla="*/ 6461800 h 6858000"/>
              <a:gd name="connsiteX83" fmla="*/ 6210435 w 6223400"/>
              <a:gd name="connsiteY83" fmla="*/ 6633111 h 6858000"/>
              <a:gd name="connsiteX84" fmla="*/ 6219899 w 6223400"/>
              <a:gd name="connsiteY84" fmla="*/ 6838923 h 6858000"/>
              <a:gd name="connsiteX85" fmla="*/ 6216288 w 6223400"/>
              <a:gd name="connsiteY85" fmla="*/ 6858000 h 6858000"/>
              <a:gd name="connsiteX86" fmla="*/ 0 w 6223400"/>
              <a:gd name="connsiteY86" fmla="*/ 6858000 h 6858000"/>
              <a:gd name="connsiteX87" fmla="*/ 0 w 6223400"/>
              <a:gd name="connsiteY87"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742659 w 6223400"/>
              <a:gd name="connsiteY4" fmla="*/ 169139 h 6858000"/>
              <a:gd name="connsiteX5" fmla="*/ 4740930 w 6223400"/>
              <a:gd name="connsiteY5" fmla="*/ 339224 h 6858000"/>
              <a:gd name="connsiteX6" fmla="*/ 4740041 w 6223400"/>
              <a:gd name="connsiteY6" fmla="*/ 340080 h 6858000"/>
              <a:gd name="connsiteX7" fmla="*/ 4738863 w 6223400"/>
              <a:gd name="connsiteY7" fmla="*/ 351201 h 6858000"/>
              <a:gd name="connsiteX8" fmla="*/ 4732241 w 6223400"/>
              <a:gd name="connsiteY8" fmla="*/ 351407 h 6858000"/>
              <a:gd name="connsiteX9" fmla="*/ 4732927 w 6223400"/>
              <a:gd name="connsiteY9" fmla="*/ 353369 h 6858000"/>
              <a:gd name="connsiteX10" fmla="*/ 4736091 w 6223400"/>
              <a:gd name="connsiteY10" fmla="*/ 365928 h 6858000"/>
              <a:gd name="connsiteX11" fmla="*/ 4739022 w 6223400"/>
              <a:gd name="connsiteY11" fmla="*/ 371555 h 6858000"/>
              <a:gd name="connsiteX12" fmla="*/ 4737700 w 6223400"/>
              <a:gd name="connsiteY12" fmla="*/ 372314 h 6858000"/>
              <a:gd name="connsiteX13" fmla="*/ 4766342 w 6223400"/>
              <a:gd name="connsiteY13" fmla="*/ 533311 h 6858000"/>
              <a:gd name="connsiteX14" fmla="*/ 4777327 w 6223400"/>
              <a:gd name="connsiteY14" fmla="*/ 543960 h 6858000"/>
              <a:gd name="connsiteX15" fmla="*/ 4785029 w 6223400"/>
              <a:gd name="connsiteY15" fmla="*/ 557747 h 6858000"/>
              <a:gd name="connsiteX16" fmla="*/ 4784573 w 6223400"/>
              <a:gd name="connsiteY16" fmla="*/ 559975 h 6858000"/>
              <a:gd name="connsiteX17" fmla="*/ 4789365 w 6223400"/>
              <a:gd name="connsiteY17" fmla="*/ 577604 h 6858000"/>
              <a:gd name="connsiteX18" fmla="*/ 4793212 w 6223400"/>
              <a:gd name="connsiteY18" fmla="*/ 580389 h 6858000"/>
              <a:gd name="connsiteX19" fmla="*/ 4789004 w 6223400"/>
              <a:gd name="connsiteY19" fmla="*/ 709310 h 6858000"/>
              <a:gd name="connsiteX20" fmla="*/ 4809572 w 6223400"/>
              <a:gd name="connsiteY20" fmla="*/ 893538 h 6858000"/>
              <a:gd name="connsiteX21" fmla="*/ 4832997 w 6223400"/>
              <a:gd name="connsiteY21" fmla="*/ 1201806 h 6858000"/>
              <a:gd name="connsiteX22" fmla="*/ 4793622 w 6223400"/>
              <a:gd name="connsiteY22" fmla="*/ 1467065 h 6858000"/>
              <a:gd name="connsiteX23" fmla="*/ 4808087 w 6223400"/>
              <a:gd name="connsiteY23" fmla="*/ 1640574 h 6858000"/>
              <a:gd name="connsiteX24" fmla="*/ 4818290 w 6223400"/>
              <a:gd name="connsiteY24" fmla="*/ 1723113 h 6858000"/>
              <a:gd name="connsiteX25" fmla="*/ 4802030 w 6223400"/>
              <a:gd name="connsiteY25" fmla="*/ 1796477 h 6858000"/>
              <a:gd name="connsiteX26" fmla="*/ 4789394 w 6223400"/>
              <a:gd name="connsiteY26" fmla="*/ 1850084 h 6858000"/>
              <a:gd name="connsiteX27" fmla="*/ 4781341 w 6223400"/>
              <a:gd name="connsiteY27" fmla="*/ 1964880 h 6858000"/>
              <a:gd name="connsiteX28" fmla="*/ 4780876 w 6223400"/>
              <a:gd name="connsiteY28" fmla="*/ 2085740 h 6858000"/>
              <a:gd name="connsiteX29" fmla="*/ 4721183 w 6223400"/>
              <a:gd name="connsiteY29" fmla="*/ 2249323 h 6858000"/>
              <a:gd name="connsiteX30" fmla="*/ 4696718 w 6223400"/>
              <a:gd name="connsiteY30" fmla="*/ 2602688 h 6858000"/>
              <a:gd name="connsiteX31" fmla="*/ 4688423 w 6223400"/>
              <a:gd name="connsiteY31" fmla="*/ 2721695 h 6858000"/>
              <a:gd name="connsiteX32" fmla="*/ 4668388 w 6223400"/>
              <a:gd name="connsiteY32" fmla="*/ 2840426 h 6858000"/>
              <a:gd name="connsiteX33" fmla="*/ 4695734 w 6223400"/>
              <a:gd name="connsiteY33" fmla="*/ 2936681 h 6858000"/>
              <a:gd name="connsiteX34" fmla="*/ 4673957 w 6223400"/>
              <a:gd name="connsiteY34" fmla="*/ 3075786 h 6858000"/>
              <a:gd name="connsiteX35" fmla="*/ 4672057 w 6223400"/>
              <a:gd name="connsiteY35" fmla="*/ 3182899 h 6858000"/>
              <a:gd name="connsiteX36" fmla="*/ 4684836 w 6223400"/>
              <a:gd name="connsiteY36" fmla="*/ 3210263 h 6858000"/>
              <a:gd name="connsiteX37" fmla="*/ 4684277 w 6223400"/>
              <a:gd name="connsiteY37" fmla="*/ 3214819 h 6858000"/>
              <a:gd name="connsiteX38" fmla="*/ 4679724 w 6223400"/>
              <a:gd name="connsiteY38" fmla="*/ 3215542 h 6858000"/>
              <a:gd name="connsiteX39" fmla="*/ 4677577 w 6223400"/>
              <a:gd name="connsiteY39" fmla="*/ 3227568 h 6858000"/>
              <a:gd name="connsiteX40" fmla="*/ 4679121 w 6223400"/>
              <a:gd name="connsiteY40" fmla="*/ 3243956 h 6858000"/>
              <a:gd name="connsiteX41" fmla="*/ 4675886 w 6223400"/>
              <a:gd name="connsiteY41" fmla="*/ 3258102 h 6858000"/>
              <a:gd name="connsiteX42" fmla="*/ 4666132 w 6223400"/>
              <a:gd name="connsiteY42" fmla="*/ 3289864 h 6858000"/>
              <a:gd name="connsiteX43" fmla="*/ 4665929 w 6223400"/>
              <a:gd name="connsiteY43" fmla="*/ 3300587 h 6858000"/>
              <a:gd name="connsiteX44" fmla="*/ 4662937 w 6223400"/>
              <a:gd name="connsiteY44" fmla="*/ 3311027 h 6858000"/>
              <a:gd name="connsiteX45" fmla="*/ 4660497 w 6223400"/>
              <a:gd name="connsiteY45" fmla="*/ 3311675 h 6858000"/>
              <a:gd name="connsiteX46" fmla="*/ 4654307 w 6223400"/>
              <a:gd name="connsiteY46" fmla="*/ 3305257 h 6858000"/>
              <a:gd name="connsiteX47" fmla="*/ 4651183 w 6223400"/>
              <a:gd name="connsiteY47" fmla="*/ 3460438 h 6858000"/>
              <a:gd name="connsiteX48" fmla="*/ 4668869 w 6223400"/>
              <a:gd name="connsiteY48" fmla="*/ 3559504 h 6858000"/>
              <a:gd name="connsiteX49" fmla="*/ 4706367 w 6223400"/>
              <a:gd name="connsiteY49" fmla="*/ 3636089 h 6858000"/>
              <a:gd name="connsiteX50" fmla="*/ 4732032 w 6223400"/>
              <a:gd name="connsiteY50" fmla="*/ 3768627 h 6858000"/>
              <a:gd name="connsiteX51" fmla="*/ 4848872 w 6223400"/>
              <a:gd name="connsiteY51" fmla="*/ 3937574 h 6858000"/>
              <a:gd name="connsiteX52" fmla="*/ 5119907 w 6223400"/>
              <a:gd name="connsiteY52" fmla="*/ 4321773 h 6858000"/>
              <a:gd name="connsiteX53" fmla="*/ 5170612 w 6223400"/>
              <a:gd name="connsiteY53" fmla="*/ 4529367 h 6858000"/>
              <a:gd name="connsiteX54" fmla="*/ 5245650 w 6223400"/>
              <a:gd name="connsiteY54" fmla="*/ 4634370 h 6858000"/>
              <a:gd name="connsiteX55" fmla="*/ 5265662 w 6223400"/>
              <a:gd name="connsiteY55" fmla="*/ 4708824 h 6858000"/>
              <a:gd name="connsiteX56" fmla="*/ 5305482 w 6223400"/>
              <a:gd name="connsiteY56" fmla="*/ 4824943 h 6858000"/>
              <a:gd name="connsiteX57" fmla="*/ 5341722 w 6223400"/>
              <a:gd name="connsiteY57" fmla="*/ 4867341 h 6858000"/>
              <a:gd name="connsiteX58" fmla="*/ 5391860 w 6223400"/>
              <a:gd name="connsiteY58" fmla="*/ 4969482 h 6858000"/>
              <a:gd name="connsiteX59" fmla="*/ 5443823 w 6223400"/>
              <a:gd name="connsiteY59" fmla="*/ 5045764 h 6858000"/>
              <a:gd name="connsiteX60" fmla="*/ 5698884 w 6223400"/>
              <a:gd name="connsiteY60" fmla="*/ 5240135 h 6858000"/>
              <a:gd name="connsiteX61" fmla="*/ 5802745 w 6223400"/>
              <a:gd name="connsiteY61" fmla="*/ 5405525 h 6858000"/>
              <a:gd name="connsiteX62" fmla="*/ 5896576 w 6223400"/>
              <a:gd name="connsiteY62" fmla="*/ 5514876 h 6858000"/>
              <a:gd name="connsiteX63" fmla="*/ 5905131 w 6223400"/>
              <a:gd name="connsiteY63" fmla="*/ 5543895 h 6858000"/>
              <a:gd name="connsiteX64" fmla="*/ 5919711 w 6223400"/>
              <a:gd name="connsiteY64" fmla="*/ 5592311 h 6858000"/>
              <a:gd name="connsiteX65" fmla="*/ 5921028 w 6223400"/>
              <a:gd name="connsiteY65" fmla="*/ 5636484 h 6858000"/>
              <a:gd name="connsiteX66" fmla="*/ 5937013 w 6223400"/>
              <a:gd name="connsiteY66" fmla="*/ 5673804 h 6858000"/>
              <a:gd name="connsiteX67" fmla="*/ 5953116 w 6223400"/>
              <a:gd name="connsiteY67" fmla="*/ 5672149 h 6858000"/>
              <a:gd name="connsiteX68" fmla="*/ 5966195 w 6223400"/>
              <a:gd name="connsiteY68" fmla="*/ 5715424 h 6858000"/>
              <a:gd name="connsiteX69" fmla="*/ 5984676 w 6223400"/>
              <a:gd name="connsiteY69" fmla="*/ 5782202 h 6858000"/>
              <a:gd name="connsiteX70" fmla="*/ 5991226 w 6223400"/>
              <a:gd name="connsiteY70" fmla="*/ 5790528 h 6858000"/>
              <a:gd name="connsiteX71" fmla="*/ 5983278 w 6223400"/>
              <a:gd name="connsiteY71" fmla="*/ 5805716 h 6858000"/>
              <a:gd name="connsiteX72" fmla="*/ 5983618 w 6223400"/>
              <a:gd name="connsiteY72" fmla="*/ 5862441 h 6858000"/>
              <a:gd name="connsiteX73" fmla="*/ 6015245 w 6223400"/>
              <a:gd name="connsiteY73" fmla="*/ 5963982 h 6858000"/>
              <a:gd name="connsiteX74" fmla="*/ 6027586 w 6223400"/>
              <a:gd name="connsiteY74" fmla="*/ 5986436 h 6858000"/>
              <a:gd name="connsiteX75" fmla="*/ 6049361 w 6223400"/>
              <a:gd name="connsiteY75" fmla="*/ 6034848 h 6858000"/>
              <a:gd name="connsiteX76" fmla="*/ 6070025 w 6223400"/>
              <a:gd name="connsiteY76" fmla="*/ 6064390 h 6858000"/>
              <a:gd name="connsiteX77" fmla="*/ 6066083 w 6223400"/>
              <a:gd name="connsiteY77" fmla="*/ 6074622 h 6858000"/>
              <a:gd name="connsiteX78" fmla="*/ 6068582 w 6223400"/>
              <a:gd name="connsiteY78" fmla="*/ 6095625 h 6858000"/>
              <a:gd name="connsiteX79" fmla="*/ 6098779 w 6223400"/>
              <a:gd name="connsiteY79" fmla="*/ 6194890 h 6858000"/>
              <a:gd name="connsiteX80" fmla="*/ 6109139 w 6223400"/>
              <a:gd name="connsiteY80" fmla="*/ 6211062 h 6858000"/>
              <a:gd name="connsiteX81" fmla="*/ 6145119 w 6223400"/>
              <a:gd name="connsiteY81" fmla="*/ 6303997 h 6858000"/>
              <a:gd name="connsiteX82" fmla="*/ 6165032 w 6223400"/>
              <a:gd name="connsiteY82" fmla="*/ 6461800 h 6858000"/>
              <a:gd name="connsiteX83" fmla="*/ 6210435 w 6223400"/>
              <a:gd name="connsiteY83" fmla="*/ 6633111 h 6858000"/>
              <a:gd name="connsiteX84" fmla="*/ 6219899 w 6223400"/>
              <a:gd name="connsiteY84" fmla="*/ 6838923 h 6858000"/>
              <a:gd name="connsiteX85" fmla="*/ 6216288 w 6223400"/>
              <a:gd name="connsiteY85" fmla="*/ 6858000 h 6858000"/>
              <a:gd name="connsiteX86" fmla="*/ 0 w 6223400"/>
              <a:gd name="connsiteY86" fmla="*/ 6858000 h 6858000"/>
              <a:gd name="connsiteX87" fmla="*/ 0 w 6223400"/>
              <a:gd name="connsiteY87" fmla="*/ 0 h 6858000"/>
              <a:gd name="connsiteX0" fmla="*/ 0 w 8933027"/>
              <a:gd name="connsiteY0" fmla="*/ 0 h 6858000"/>
              <a:gd name="connsiteX1" fmla="*/ 7370505 w 8933027"/>
              <a:gd name="connsiteY1" fmla="*/ 0 h 6858000"/>
              <a:gd name="connsiteX2" fmla="*/ 7385194 w 8933027"/>
              <a:gd name="connsiteY2" fmla="*/ 20728 h 6858000"/>
              <a:gd name="connsiteX3" fmla="*/ 7420196 w 8933027"/>
              <a:gd name="connsiteY3" fmla="*/ 83642 h 6858000"/>
              <a:gd name="connsiteX4" fmla="*/ 7452286 w 8933027"/>
              <a:gd name="connsiteY4" fmla="*/ 169139 h 6858000"/>
              <a:gd name="connsiteX5" fmla="*/ 7450557 w 8933027"/>
              <a:gd name="connsiteY5" fmla="*/ 339224 h 6858000"/>
              <a:gd name="connsiteX6" fmla="*/ 7449668 w 8933027"/>
              <a:gd name="connsiteY6" fmla="*/ 340080 h 6858000"/>
              <a:gd name="connsiteX7" fmla="*/ 7448490 w 8933027"/>
              <a:gd name="connsiteY7" fmla="*/ 351201 h 6858000"/>
              <a:gd name="connsiteX8" fmla="*/ 7441868 w 8933027"/>
              <a:gd name="connsiteY8" fmla="*/ 351407 h 6858000"/>
              <a:gd name="connsiteX9" fmla="*/ 7442554 w 8933027"/>
              <a:gd name="connsiteY9" fmla="*/ 353369 h 6858000"/>
              <a:gd name="connsiteX10" fmla="*/ 7445718 w 8933027"/>
              <a:gd name="connsiteY10" fmla="*/ 365928 h 6858000"/>
              <a:gd name="connsiteX11" fmla="*/ 7448649 w 8933027"/>
              <a:gd name="connsiteY11" fmla="*/ 371555 h 6858000"/>
              <a:gd name="connsiteX12" fmla="*/ 7447327 w 8933027"/>
              <a:gd name="connsiteY12" fmla="*/ 372314 h 6858000"/>
              <a:gd name="connsiteX13" fmla="*/ 7475969 w 8933027"/>
              <a:gd name="connsiteY13" fmla="*/ 533311 h 6858000"/>
              <a:gd name="connsiteX14" fmla="*/ 7486954 w 8933027"/>
              <a:gd name="connsiteY14" fmla="*/ 543960 h 6858000"/>
              <a:gd name="connsiteX15" fmla="*/ 7494656 w 8933027"/>
              <a:gd name="connsiteY15" fmla="*/ 557747 h 6858000"/>
              <a:gd name="connsiteX16" fmla="*/ 7494200 w 8933027"/>
              <a:gd name="connsiteY16" fmla="*/ 559975 h 6858000"/>
              <a:gd name="connsiteX17" fmla="*/ 7498992 w 8933027"/>
              <a:gd name="connsiteY17" fmla="*/ 577604 h 6858000"/>
              <a:gd name="connsiteX18" fmla="*/ 7502839 w 8933027"/>
              <a:gd name="connsiteY18" fmla="*/ 580389 h 6858000"/>
              <a:gd name="connsiteX19" fmla="*/ 7498631 w 8933027"/>
              <a:gd name="connsiteY19" fmla="*/ 709310 h 6858000"/>
              <a:gd name="connsiteX20" fmla="*/ 7519199 w 8933027"/>
              <a:gd name="connsiteY20" fmla="*/ 893538 h 6858000"/>
              <a:gd name="connsiteX21" fmla="*/ 7542624 w 8933027"/>
              <a:gd name="connsiteY21" fmla="*/ 1201806 h 6858000"/>
              <a:gd name="connsiteX22" fmla="*/ 7503249 w 8933027"/>
              <a:gd name="connsiteY22" fmla="*/ 1467065 h 6858000"/>
              <a:gd name="connsiteX23" fmla="*/ 7517714 w 8933027"/>
              <a:gd name="connsiteY23" fmla="*/ 1640574 h 6858000"/>
              <a:gd name="connsiteX24" fmla="*/ 7527917 w 8933027"/>
              <a:gd name="connsiteY24" fmla="*/ 1723113 h 6858000"/>
              <a:gd name="connsiteX25" fmla="*/ 7511657 w 8933027"/>
              <a:gd name="connsiteY25" fmla="*/ 1796477 h 6858000"/>
              <a:gd name="connsiteX26" fmla="*/ 7499021 w 8933027"/>
              <a:gd name="connsiteY26" fmla="*/ 1850084 h 6858000"/>
              <a:gd name="connsiteX27" fmla="*/ 7490968 w 8933027"/>
              <a:gd name="connsiteY27" fmla="*/ 1964880 h 6858000"/>
              <a:gd name="connsiteX28" fmla="*/ 7490503 w 8933027"/>
              <a:gd name="connsiteY28" fmla="*/ 2085740 h 6858000"/>
              <a:gd name="connsiteX29" fmla="*/ 7430810 w 8933027"/>
              <a:gd name="connsiteY29" fmla="*/ 2249323 h 6858000"/>
              <a:gd name="connsiteX30" fmla="*/ 7406345 w 8933027"/>
              <a:gd name="connsiteY30" fmla="*/ 2602688 h 6858000"/>
              <a:gd name="connsiteX31" fmla="*/ 7398050 w 8933027"/>
              <a:gd name="connsiteY31" fmla="*/ 2721695 h 6858000"/>
              <a:gd name="connsiteX32" fmla="*/ 7378015 w 8933027"/>
              <a:gd name="connsiteY32" fmla="*/ 2840426 h 6858000"/>
              <a:gd name="connsiteX33" fmla="*/ 7405361 w 8933027"/>
              <a:gd name="connsiteY33" fmla="*/ 2936681 h 6858000"/>
              <a:gd name="connsiteX34" fmla="*/ 7383584 w 8933027"/>
              <a:gd name="connsiteY34" fmla="*/ 3075786 h 6858000"/>
              <a:gd name="connsiteX35" fmla="*/ 7381684 w 8933027"/>
              <a:gd name="connsiteY35" fmla="*/ 3182899 h 6858000"/>
              <a:gd name="connsiteX36" fmla="*/ 7394463 w 8933027"/>
              <a:gd name="connsiteY36" fmla="*/ 3210263 h 6858000"/>
              <a:gd name="connsiteX37" fmla="*/ 7393904 w 8933027"/>
              <a:gd name="connsiteY37" fmla="*/ 3214819 h 6858000"/>
              <a:gd name="connsiteX38" fmla="*/ 7389351 w 8933027"/>
              <a:gd name="connsiteY38" fmla="*/ 3215542 h 6858000"/>
              <a:gd name="connsiteX39" fmla="*/ 7387204 w 8933027"/>
              <a:gd name="connsiteY39" fmla="*/ 3227568 h 6858000"/>
              <a:gd name="connsiteX40" fmla="*/ 7388748 w 8933027"/>
              <a:gd name="connsiteY40" fmla="*/ 3243956 h 6858000"/>
              <a:gd name="connsiteX41" fmla="*/ 7385513 w 8933027"/>
              <a:gd name="connsiteY41" fmla="*/ 3258102 h 6858000"/>
              <a:gd name="connsiteX42" fmla="*/ 7375759 w 8933027"/>
              <a:gd name="connsiteY42" fmla="*/ 3289864 h 6858000"/>
              <a:gd name="connsiteX43" fmla="*/ 7375556 w 8933027"/>
              <a:gd name="connsiteY43" fmla="*/ 3300587 h 6858000"/>
              <a:gd name="connsiteX44" fmla="*/ 7372564 w 8933027"/>
              <a:gd name="connsiteY44" fmla="*/ 3311027 h 6858000"/>
              <a:gd name="connsiteX45" fmla="*/ 7370124 w 8933027"/>
              <a:gd name="connsiteY45" fmla="*/ 3311675 h 6858000"/>
              <a:gd name="connsiteX46" fmla="*/ 7363934 w 8933027"/>
              <a:gd name="connsiteY46" fmla="*/ 3305257 h 6858000"/>
              <a:gd name="connsiteX47" fmla="*/ 7360810 w 8933027"/>
              <a:gd name="connsiteY47" fmla="*/ 3460438 h 6858000"/>
              <a:gd name="connsiteX48" fmla="*/ 7378496 w 8933027"/>
              <a:gd name="connsiteY48" fmla="*/ 3559504 h 6858000"/>
              <a:gd name="connsiteX49" fmla="*/ 7415994 w 8933027"/>
              <a:gd name="connsiteY49" fmla="*/ 3636089 h 6858000"/>
              <a:gd name="connsiteX50" fmla="*/ 7441659 w 8933027"/>
              <a:gd name="connsiteY50" fmla="*/ 3768627 h 6858000"/>
              <a:gd name="connsiteX51" fmla="*/ 7558499 w 8933027"/>
              <a:gd name="connsiteY51" fmla="*/ 3937574 h 6858000"/>
              <a:gd name="connsiteX52" fmla="*/ 7829534 w 8933027"/>
              <a:gd name="connsiteY52" fmla="*/ 4321773 h 6858000"/>
              <a:gd name="connsiteX53" fmla="*/ 7880239 w 8933027"/>
              <a:gd name="connsiteY53" fmla="*/ 4529367 h 6858000"/>
              <a:gd name="connsiteX54" fmla="*/ 7955277 w 8933027"/>
              <a:gd name="connsiteY54" fmla="*/ 4634370 h 6858000"/>
              <a:gd name="connsiteX55" fmla="*/ 7975289 w 8933027"/>
              <a:gd name="connsiteY55" fmla="*/ 4708824 h 6858000"/>
              <a:gd name="connsiteX56" fmla="*/ 8015109 w 8933027"/>
              <a:gd name="connsiteY56" fmla="*/ 4824943 h 6858000"/>
              <a:gd name="connsiteX57" fmla="*/ 8051349 w 8933027"/>
              <a:gd name="connsiteY57" fmla="*/ 4867341 h 6858000"/>
              <a:gd name="connsiteX58" fmla="*/ 8101487 w 8933027"/>
              <a:gd name="connsiteY58" fmla="*/ 4969482 h 6858000"/>
              <a:gd name="connsiteX59" fmla="*/ 8153450 w 8933027"/>
              <a:gd name="connsiteY59" fmla="*/ 5045764 h 6858000"/>
              <a:gd name="connsiteX60" fmla="*/ 8408511 w 8933027"/>
              <a:gd name="connsiteY60" fmla="*/ 5240135 h 6858000"/>
              <a:gd name="connsiteX61" fmla="*/ 8512372 w 8933027"/>
              <a:gd name="connsiteY61" fmla="*/ 5405525 h 6858000"/>
              <a:gd name="connsiteX62" fmla="*/ 8606203 w 8933027"/>
              <a:gd name="connsiteY62" fmla="*/ 5514876 h 6858000"/>
              <a:gd name="connsiteX63" fmla="*/ 8614758 w 8933027"/>
              <a:gd name="connsiteY63" fmla="*/ 5543895 h 6858000"/>
              <a:gd name="connsiteX64" fmla="*/ 8629338 w 8933027"/>
              <a:gd name="connsiteY64" fmla="*/ 5592311 h 6858000"/>
              <a:gd name="connsiteX65" fmla="*/ 8630655 w 8933027"/>
              <a:gd name="connsiteY65" fmla="*/ 5636484 h 6858000"/>
              <a:gd name="connsiteX66" fmla="*/ 8646640 w 8933027"/>
              <a:gd name="connsiteY66" fmla="*/ 5673804 h 6858000"/>
              <a:gd name="connsiteX67" fmla="*/ 8662743 w 8933027"/>
              <a:gd name="connsiteY67" fmla="*/ 5672149 h 6858000"/>
              <a:gd name="connsiteX68" fmla="*/ 8675822 w 8933027"/>
              <a:gd name="connsiteY68" fmla="*/ 5715424 h 6858000"/>
              <a:gd name="connsiteX69" fmla="*/ 8694303 w 8933027"/>
              <a:gd name="connsiteY69" fmla="*/ 5782202 h 6858000"/>
              <a:gd name="connsiteX70" fmla="*/ 8700853 w 8933027"/>
              <a:gd name="connsiteY70" fmla="*/ 5790528 h 6858000"/>
              <a:gd name="connsiteX71" fmla="*/ 8692905 w 8933027"/>
              <a:gd name="connsiteY71" fmla="*/ 5805716 h 6858000"/>
              <a:gd name="connsiteX72" fmla="*/ 8693245 w 8933027"/>
              <a:gd name="connsiteY72" fmla="*/ 5862441 h 6858000"/>
              <a:gd name="connsiteX73" fmla="*/ 8724872 w 8933027"/>
              <a:gd name="connsiteY73" fmla="*/ 5963982 h 6858000"/>
              <a:gd name="connsiteX74" fmla="*/ 8737213 w 8933027"/>
              <a:gd name="connsiteY74" fmla="*/ 5986436 h 6858000"/>
              <a:gd name="connsiteX75" fmla="*/ 8758988 w 8933027"/>
              <a:gd name="connsiteY75" fmla="*/ 6034848 h 6858000"/>
              <a:gd name="connsiteX76" fmla="*/ 8779652 w 8933027"/>
              <a:gd name="connsiteY76" fmla="*/ 6064390 h 6858000"/>
              <a:gd name="connsiteX77" fmla="*/ 8775710 w 8933027"/>
              <a:gd name="connsiteY77" fmla="*/ 6074622 h 6858000"/>
              <a:gd name="connsiteX78" fmla="*/ 8778209 w 8933027"/>
              <a:gd name="connsiteY78" fmla="*/ 6095625 h 6858000"/>
              <a:gd name="connsiteX79" fmla="*/ 8808406 w 8933027"/>
              <a:gd name="connsiteY79" fmla="*/ 6194890 h 6858000"/>
              <a:gd name="connsiteX80" fmla="*/ 8818766 w 8933027"/>
              <a:gd name="connsiteY80" fmla="*/ 6211062 h 6858000"/>
              <a:gd name="connsiteX81" fmla="*/ 8854746 w 8933027"/>
              <a:gd name="connsiteY81" fmla="*/ 6303997 h 6858000"/>
              <a:gd name="connsiteX82" fmla="*/ 8874659 w 8933027"/>
              <a:gd name="connsiteY82" fmla="*/ 6461800 h 6858000"/>
              <a:gd name="connsiteX83" fmla="*/ 8920062 w 8933027"/>
              <a:gd name="connsiteY83" fmla="*/ 6633111 h 6858000"/>
              <a:gd name="connsiteX84" fmla="*/ 8929526 w 8933027"/>
              <a:gd name="connsiteY84" fmla="*/ 6838923 h 6858000"/>
              <a:gd name="connsiteX85" fmla="*/ 8925915 w 8933027"/>
              <a:gd name="connsiteY85" fmla="*/ 6858000 h 6858000"/>
              <a:gd name="connsiteX86" fmla="*/ 2709627 w 8933027"/>
              <a:gd name="connsiteY86" fmla="*/ 6858000 h 6858000"/>
              <a:gd name="connsiteX87" fmla="*/ 0 w 8933027"/>
              <a:gd name="connsiteY87" fmla="*/ 0 h 6858000"/>
              <a:gd name="connsiteX0" fmla="*/ 0 w 8933027"/>
              <a:gd name="connsiteY0" fmla="*/ 0 h 6858000"/>
              <a:gd name="connsiteX1" fmla="*/ 7370505 w 8933027"/>
              <a:gd name="connsiteY1" fmla="*/ 0 h 6858000"/>
              <a:gd name="connsiteX2" fmla="*/ 7385194 w 8933027"/>
              <a:gd name="connsiteY2" fmla="*/ 20728 h 6858000"/>
              <a:gd name="connsiteX3" fmla="*/ 7420196 w 8933027"/>
              <a:gd name="connsiteY3" fmla="*/ 83642 h 6858000"/>
              <a:gd name="connsiteX4" fmla="*/ 7452286 w 8933027"/>
              <a:gd name="connsiteY4" fmla="*/ 169139 h 6858000"/>
              <a:gd name="connsiteX5" fmla="*/ 7450557 w 8933027"/>
              <a:gd name="connsiteY5" fmla="*/ 339224 h 6858000"/>
              <a:gd name="connsiteX6" fmla="*/ 7449668 w 8933027"/>
              <a:gd name="connsiteY6" fmla="*/ 340080 h 6858000"/>
              <a:gd name="connsiteX7" fmla="*/ 7448490 w 8933027"/>
              <a:gd name="connsiteY7" fmla="*/ 351201 h 6858000"/>
              <a:gd name="connsiteX8" fmla="*/ 7441868 w 8933027"/>
              <a:gd name="connsiteY8" fmla="*/ 351407 h 6858000"/>
              <a:gd name="connsiteX9" fmla="*/ 7442554 w 8933027"/>
              <a:gd name="connsiteY9" fmla="*/ 353369 h 6858000"/>
              <a:gd name="connsiteX10" fmla="*/ 7445718 w 8933027"/>
              <a:gd name="connsiteY10" fmla="*/ 365928 h 6858000"/>
              <a:gd name="connsiteX11" fmla="*/ 7448649 w 8933027"/>
              <a:gd name="connsiteY11" fmla="*/ 371555 h 6858000"/>
              <a:gd name="connsiteX12" fmla="*/ 7447327 w 8933027"/>
              <a:gd name="connsiteY12" fmla="*/ 372314 h 6858000"/>
              <a:gd name="connsiteX13" fmla="*/ 7475969 w 8933027"/>
              <a:gd name="connsiteY13" fmla="*/ 533311 h 6858000"/>
              <a:gd name="connsiteX14" fmla="*/ 7486954 w 8933027"/>
              <a:gd name="connsiteY14" fmla="*/ 543960 h 6858000"/>
              <a:gd name="connsiteX15" fmla="*/ 7494656 w 8933027"/>
              <a:gd name="connsiteY15" fmla="*/ 557747 h 6858000"/>
              <a:gd name="connsiteX16" fmla="*/ 7494200 w 8933027"/>
              <a:gd name="connsiteY16" fmla="*/ 559975 h 6858000"/>
              <a:gd name="connsiteX17" fmla="*/ 7498992 w 8933027"/>
              <a:gd name="connsiteY17" fmla="*/ 577604 h 6858000"/>
              <a:gd name="connsiteX18" fmla="*/ 7502839 w 8933027"/>
              <a:gd name="connsiteY18" fmla="*/ 580389 h 6858000"/>
              <a:gd name="connsiteX19" fmla="*/ 7498631 w 8933027"/>
              <a:gd name="connsiteY19" fmla="*/ 709310 h 6858000"/>
              <a:gd name="connsiteX20" fmla="*/ 7519199 w 8933027"/>
              <a:gd name="connsiteY20" fmla="*/ 893538 h 6858000"/>
              <a:gd name="connsiteX21" fmla="*/ 7542624 w 8933027"/>
              <a:gd name="connsiteY21" fmla="*/ 1201806 h 6858000"/>
              <a:gd name="connsiteX22" fmla="*/ 7503249 w 8933027"/>
              <a:gd name="connsiteY22" fmla="*/ 1467065 h 6858000"/>
              <a:gd name="connsiteX23" fmla="*/ 7517714 w 8933027"/>
              <a:gd name="connsiteY23" fmla="*/ 1640574 h 6858000"/>
              <a:gd name="connsiteX24" fmla="*/ 7527917 w 8933027"/>
              <a:gd name="connsiteY24" fmla="*/ 1723113 h 6858000"/>
              <a:gd name="connsiteX25" fmla="*/ 7511657 w 8933027"/>
              <a:gd name="connsiteY25" fmla="*/ 1796477 h 6858000"/>
              <a:gd name="connsiteX26" fmla="*/ 7499021 w 8933027"/>
              <a:gd name="connsiteY26" fmla="*/ 1850084 h 6858000"/>
              <a:gd name="connsiteX27" fmla="*/ 7490968 w 8933027"/>
              <a:gd name="connsiteY27" fmla="*/ 1964880 h 6858000"/>
              <a:gd name="connsiteX28" fmla="*/ 7490503 w 8933027"/>
              <a:gd name="connsiteY28" fmla="*/ 2085740 h 6858000"/>
              <a:gd name="connsiteX29" fmla="*/ 7430810 w 8933027"/>
              <a:gd name="connsiteY29" fmla="*/ 2249323 h 6858000"/>
              <a:gd name="connsiteX30" fmla="*/ 7406345 w 8933027"/>
              <a:gd name="connsiteY30" fmla="*/ 2602688 h 6858000"/>
              <a:gd name="connsiteX31" fmla="*/ 7398050 w 8933027"/>
              <a:gd name="connsiteY31" fmla="*/ 2721695 h 6858000"/>
              <a:gd name="connsiteX32" fmla="*/ 7378015 w 8933027"/>
              <a:gd name="connsiteY32" fmla="*/ 2840426 h 6858000"/>
              <a:gd name="connsiteX33" fmla="*/ 7405361 w 8933027"/>
              <a:gd name="connsiteY33" fmla="*/ 2936681 h 6858000"/>
              <a:gd name="connsiteX34" fmla="*/ 7383584 w 8933027"/>
              <a:gd name="connsiteY34" fmla="*/ 3075786 h 6858000"/>
              <a:gd name="connsiteX35" fmla="*/ 7381684 w 8933027"/>
              <a:gd name="connsiteY35" fmla="*/ 3182899 h 6858000"/>
              <a:gd name="connsiteX36" fmla="*/ 7394463 w 8933027"/>
              <a:gd name="connsiteY36" fmla="*/ 3210263 h 6858000"/>
              <a:gd name="connsiteX37" fmla="*/ 7393904 w 8933027"/>
              <a:gd name="connsiteY37" fmla="*/ 3214819 h 6858000"/>
              <a:gd name="connsiteX38" fmla="*/ 7389351 w 8933027"/>
              <a:gd name="connsiteY38" fmla="*/ 3215542 h 6858000"/>
              <a:gd name="connsiteX39" fmla="*/ 7387204 w 8933027"/>
              <a:gd name="connsiteY39" fmla="*/ 3227568 h 6858000"/>
              <a:gd name="connsiteX40" fmla="*/ 7388748 w 8933027"/>
              <a:gd name="connsiteY40" fmla="*/ 3243956 h 6858000"/>
              <a:gd name="connsiteX41" fmla="*/ 7385513 w 8933027"/>
              <a:gd name="connsiteY41" fmla="*/ 3258102 h 6858000"/>
              <a:gd name="connsiteX42" fmla="*/ 7375759 w 8933027"/>
              <a:gd name="connsiteY42" fmla="*/ 3289864 h 6858000"/>
              <a:gd name="connsiteX43" fmla="*/ 7375556 w 8933027"/>
              <a:gd name="connsiteY43" fmla="*/ 3300587 h 6858000"/>
              <a:gd name="connsiteX44" fmla="*/ 7372564 w 8933027"/>
              <a:gd name="connsiteY44" fmla="*/ 3311027 h 6858000"/>
              <a:gd name="connsiteX45" fmla="*/ 7370124 w 8933027"/>
              <a:gd name="connsiteY45" fmla="*/ 3311675 h 6858000"/>
              <a:gd name="connsiteX46" fmla="*/ 7363934 w 8933027"/>
              <a:gd name="connsiteY46" fmla="*/ 3305257 h 6858000"/>
              <a:gd name="connsiteX47" fmla="*/ 7360810 w 8933027"/>
              <a:gd name="connsiteY47" fmla="*/ 3460438 h 6858000"/>
              <a:gd name="connsiteX48" fmla="*/ 7378496 w 8933027"/>
              <a:gd name="connsiteY48" fmla="*/ 3559504 h 6858000"/>
              <a:gd name="connsiteX49" fmla="*/ 7415994 w 8933027"/>
              <a:gd name="connsiteY49" fmla="*/ 3636089 h 6858000"/>
              <a:gd name="connsiteX50" fmla="*/ 7441659 w 8933027"/>
              <a:gd name="connsiteY50" fmla="*/ 3768627 h 6858000"/>
              <a:gd name="connsiteX51" fmla="*/ 7558499 w 8933027"/>
              <a:gd name="connsiteY51" fmla="*/ 3937574 h 6858000"/>
              <a:gd name="connsiteX52" fmla="*/ 7829534 w 8933027"/>
              <a:gd name="connsiteY52" fmla="*/ 4321773 h 6858000"/>
              <a:gd name="connsiteX53" fmla="*/ 7880239 w 8933027"/>
              <a:gd name="connsiteY53" fmla="*/ 4529367 h 6858000"/>
              <a:gd name="connsiteX54" fmla="*/ 7955277 w 8933027"/>
              <a:gd name="connsiteY54" fmla="*/ 4634370 h 6858000"/>
              <a:gd name="connsiteX55" fmla="*/ 7975289 w 8933027"/>
              <a:gd name="connsiteY55" fmla="*/ 4708824 h 6858000"/>
              <a:gd name="connsiteX56" fmla="*/ 8015109 w 8933027"/>
              <a:gd name="connsiteY56" fmla="*/ 4824943 h 6858000"/>
              <a:gd name="connsiteX57" fmla="*/ 8051349 w 8933027"/>
              <a:gd name="connsiteY57" fmla="*/ 4867341 h 6858000"/>
              <a:gd name="connsiteX58" fmla="*/ 8101487 w 8933027"/>
              <a:gd name="connsiteY58" fmla="*/ 4969482 h 6858000"/>
              <a:gd name="connsiteX59" fmla="*/ 8153450 w 8933027"/>
              <a:gd name="connsiteY59" fmla="*/ 5045764 h 6858000"/>
              <a:gd name="connsiteX60" fmla="*/ 8408511 w 8933027"/>
              <a:gd name="connsiteY60" fmla="*/ 5240135 h 6858000"/>
              <a:gd name="connsiteX61" fmla="*/ 8512372 w 8933027"/>
              <a:gd name="connsiteY61" fmla="*/ 5405525 h 6858000"/>
              <a:gd name="connsiteX62" fmla="*/ 8606203 w 8933027"/>
              <a:gd name="connsiteY62" fmla="*/ 5514876 h 6858000"/>
              <a:gd name="connsiteX63" fmla="*/ 8614758 w 8933027"/>
              <a:gd name="connsiteY63" fmla="*/ 5543895 h 6858000"/>
              <a:gd name="connsiteX64" fmla="*/ 8629338 w 8933027"/>
              <a:gd name="connsiteY64" fmla="*/ 5592311 h 6858000"/>
              <a:gd name="connsiteX65" fmla="*/ 8630655 w 8933027"/>
              <a:gd name="connsiteY65" fmla="*/ 5636484 h 6858000"/>
              <a:gd name="connsiteX66" fmla="*/ 8646640 w 8933027"/>
              <a:gd name="connsiteY66" fmla="*/ 5673804 h 6858000"/>
              <a:gd name="connsiteX67" fmla="*/ 8662743 w 8933027"/>
              <a:gd name="connsiteY67" fmla="*/ 5672149 h 6858000"/>
              <a:gd name="connsiteX68" fmla="*/ 8675822 w 8933027"/>
              <a:gd name="connsiteY68" fmla="*/ 5715424 h 6858000"/>
              <a:gd name="connsiteX69" fmla="*/ 8694303 w 8933027"/>
              <a:gd name="connsiteY69" fmla="*/ 5782202 h 6858000"/>
              <a:gd name="connsiteX70" fmla="*/ 8700853 w 8933027"/>
              <a:gd name="connsiteY70" fmla="*/ 5790528 h 6858000"/>
              <a:gd name="connsiteX71" fmla="*/ 8692905 w 8933027"/>
              <a:gd name="connsiteY71" fmla="*/ 5805716 h 6858000"/>
              <a:gd name="connsiteX72" fmla="*/ 8693245 w 8933027"/>
              <a:gd name="connsiteY72" fmla="*/ 5862441 h 6858000"/>
              <a:gd name="connsiteX73" fmla="*/ 8724872 w 8933027"/>
              <a:gd name="connsiteY73" fmla="*/ 5963982 h 6858000"/>
              <a:gd name="connsiteX74" fmla="*/ 8737213 w 8933027"/>
              <a:gd name="connsiteY74" fmla="*/ 5986436 h 6858000"/>
              <a:gd name="connsiteX75" fmla="*/ 8758988 w 8933027"/>
              <a:gd name="connsiteY75" fmla="*/ 6034848 h 6858000"/>
              <a:gd name="connsiteX76" fmla="*/ 8779652 w 8933027"/>
              <a:gd name="connsiteY76" fmla="*/ 6064390 h 6858000"/>
              <a:gd name="connsiteX77" fmla="*/ 8775710 w 8933027"/>
              <a:gd name="connsiteY77" fmla="*/ 6074622 h 6858000"/>
              <a:gd name="connsiteX78" fmla="*/ 8778209 w 8933027"/>
              <a:gd name="connsiteY78" fmla="*/ 6095625 h 6858000"/>
              <a:gd name="connsiteX79" fmla="*/ 8808406 w 8933027"/>
              <a:gd name="connsiteY79" fmla="*/ 6194890 h 6858000"/>
              <a:gd name="connsiteX80" fmla="*/ 8818766 w 8933027"/>
              <a:gd name="connsiteY80" fmla="*/ 6211062 h 6858000"/>
              <a:gd name="connsiteX81" fmla="*/ 8854746 w 8933027"/>
              <a:gd name="connsiteY81" fmla="*/ 6303997 h 6858000"/>
              <a:gd name="connsiteX82" fmla="*/ 8874659 w 8933027"/>
              <a:gd name="connsiteY82" fmla="*/ 6461800 h 6858000"/>
              <a:gd name="connsiteX83" fmla="*/ 8920062 w 8933027"/>
              <a:gd name="connsiteY83" fmla="*/ 6633111 h 6858000"/>
              <a:gd name="connsiteX84" fmla="*/ 8929526 w 8933027"/>
              <a:gd name="connsiteY84" fmla="*/ 6838923 h 6858000"/>
              <a:gd name="connsiteX85" fmla="*/ 8925915 w 8933027"/>
              <a:gd name="connsiteY85" fmla="*/ 6858000 h 6858000"/>
              <a:gd name="connsiteX86" fmla="*/ 17482 w 8933027"/>
              <a:gd name="connsiteY86" fmla="*/ 6858000 h 6858000"/>
              <a:gd name="connsiteX87" fmla="*/ 0 w 8933027"/>
              <a:gd name="connsiteY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8933027" h="6858000">
                <a:moveTo>
                  <a:pt x="0" y="0"/>
                </a:moveTo>
                <a:lnTo>
                  <a:pt x="7370505" y="0"/>
                </a:lnTo>
                <a:lnTo>
                  <a:pt x="7385194" y="20728"/>
                </a:lnTo>
                <a:cubicBezTo>
                  <a:pt x="7402773" y="44339"/>
                  <a:pt x="7417961" y="64883"/>
                  <a:pt x="7420196" y="83642"/>
                </a:cubicBezTo>
                <a:cubicBezTo>
                  <a:pt x="7422280" y="117476"/>
                  <a:pt x="7454219" y="144106"/>
                  <a:pt x="7452286" y="169139"/>
                </a:cubicBezTo>
                <a:cubicBezTo>
                  <a:pt x="7457346" y="211736"/>
                  <a:pt x="7450993" y="310734"/>
                  <a:pt x="7450557" y="339224"/>
                </a:cubicBezTo>
                <a:lnTo>
                  <a:pt x="7449668" y="340080"/>
                </a:lnTo>
                <a:cubicBezTo>
                  <a:pt x="7447955" y="342755"/>
                  <a:pt x="7447213" y="346165"/>
                  <a:pt x="7448490" y="351201"/>
                </a:cubicBezTo>
                <a:lnTo>
                  <a:pt x="7441868" y="351407"/>
                </a:lnTo>
                <a:lnTo>
                  <a:pt x="7442554" y="353369"/>
                </a:lnTo>
                <a:lnTo>
                  <a:pt x="7445718" y="365928"/>
                </a:lnTo>
                <a:lnTo>
                  <a:pt x="7448649" y="371555"/>
                </a:lnTo>
                <a:lnTo>
                  <a:pt x="7447327" y="372314"/>
                </a:lnTo>
                <a:lnTo>
                  <a:pt x="7475969" y="533311"/>
                </a:lnTo>
                <a:cubicBezTo>
                  <a:pt x="7480219" y="536002"/>
                  <a:pt x="7483822" y="539653"/>
                  <a:pt x="7486954" y="543960"/>
                </a:cubicBezTo>
                <a:lnTo>
                  <a:pt x="7494656" y="557747"/>
                </a:lnTo>
                <a:lnTo>
                  <a:pt x="7494200" y="559975"/>
                </a:lnTo>
                <a:cubicBezTo>
                  <a:pt x="7494399" y="569169"/>
                  <a:pt x="7496317" y="574295"/>
                  <a:pt x="7498992" y="577604"/>
                </a:cubicBezTo>
                <a:lnTo>
                  <a:pt x="7502839" y="580389"/>
                </a:lnTo>
                <a:lnTo>
                  <a:pt x="7498631" y="709310"/>
                </a:lnTo>
                <a:lnTo>
                  <a:pt x="7519199" y="893538"/>
                </a:lnTo>
                <a:cubicBezTo>
                  <a:pt x="7531428" y="1011120"/>
                  <a:pt x="7556607" y="1065772"/>
                  <a:pt x="7542624" y="1201806"/>
                </a:cubicBezTo>
                <a:cubicBezTo>
                  <a:pt x="7552207" y="1319428"/>
                  <a:pt x="7507401" y="1393937"/>
                  <a:pt x="7503249" y="1467065"/>
                </a:cubicBezTo>
                <a:cubicBezTo>
                  <a:pt x="7485097" y="1512995"/>
                  <a:pt x="7519386" y="1586651"/>
                  <a:pt x="7517714" y="1640574"/>
                </a:cubicBezTo>
                <a:cubicBezTo>
                  <a:pt x="7495224" y="1653111"/>
                  <a:pt x="7505128" y="1684799"/>
                  <a:pt x="7527917" y="1723113"/>
                </a:cubicBezTo>
                <a:lnTo>
                  <a:pt x="7511657" y="1796477"/>
                </a:lnTo>
                <a:lnTo>
                  <a:pt x="7499021" y="1850084"/>
                </a:lnTo>
                <a:cubicBezTo>
                  <a:pt x="7490676" y="1872031"/>
                  <a:pt x="7500956" y="1931725"/>
                  <a:pt x="7490968" y="1964880"/>
                </a:cubicBezTo>
                <a:cubicBezTo>
                  <a:pt x="7490812" y="1965995"/>
                  <a:pt x="7490658" y="2084625"/>
                  <a:pt x="7490503" y="2085740"/>
                </a:cubicBezTo>
                <a:lnTo>
                  <a:pt x="7430810" y="2249323"/>
                </a:lnTo>
                <a:lnTo>
                  <a:pt x="7406345" y="2602688"/>
                </a:lnTo>
                <a:lnTo>
                  <a:pt x="7398050" y="2721695"/>
                </a:lnTo>
                <a:cubicBezTo>
                  <a:pt x="7481955" y="2749031"/>
                  <a:pt x="7345522" y="2680888"/>
                  <a:pt x="7378015" y="2840426"/>
                </a:cubicBezTo>
                <a:cubicBezTo>
                  <a:pt x="7379182" y="2845853"/>
                  <a:pt x="7402916" y="2931843"/>
                  <a:pt x="7405361" y="2936681"/>
                </a:cubicBezTo>
                <a:cubicBezTo>
                  <a:pt x="7384268" y="2974434"/>
                  <a:pt x="7392612" y="3026657"/>
                  <a:pt x="7383584" y="3075786"/>
                </a:cubicBezTo>
                <a:cubicBezTo>
                  <a:pt x="7363774" y="3081799"/>
                  <a:pt x="7368888" y="3142123"/>
                  <a:pt x="7381684" y="3182899"/>
                </a:cubicBezTo>
                <a:lnTo>
                  <a:pt x="7394463" y="3210263"/>
                </a:lnTo>
                <a:cubicBezTo>
                  <a:pt x="7394276" y="3211782"/>
                  <a:pt x="7394090" y="3213300"/>
                  <a:pt x="7393904" y="3214819"/>
                </a:cubicBezTo>
                <a:lnTo>
                  <a:pt x="7389351" y="3215542"/>
                </a:lnTo>
                <a:cubicBezTo>
                  <a:pt x="7387912" y="3217970"/>
                  <a:pt x="7387289" y="3222216"/>
                  <a:pt x="7387204" y="3227568"/>
                </a:cubicBezTo>
                <a:lnTo>
                  <a:pt x="7388748" y="3243956"/>
                </a:lnTo>
                <a:lnTo>
                  <a:pt x="7385513" y="3258102"/>
                </a:lnTo>
                <a:lnTo>
                  <a:pt x="7375759" y="3289864"/>
                </a:lnTo>
                <a:cubicBezTo>
                  <a:pt x="7375692" y="3293438"/>
                  <a:pt x="7375624" y="3297013"/>
                  <a:pt x="7375556" y="3300587"/>
                </a:cubicBezTo>
                <a:lnTo>
                  <a:pt x="7372564" y="3311027"/>
                </a:lnTo>
                <a:lnTo>
                  <a:pt x="7370124" y="3311675"/>
                </a:lnTo>
                <a:cubicBezTo>
                  <a:pt x="7367912" y="3310995"/>
                  <a:pt x="7365753" y="3308959"/>
                  <a:pt x="7363934" y="3305257"/>
                </a:cubicBezTo>
                <a:cubicBezTo>
                  <a:pt x="7362893" y="3356984"/>
                  <a:pt x="7361852" y="3408711"/>
                  <a:pt x="7360810" y="3460438"/>
                </a:cubicBezTo>
                <a:cubicBezTo>
                  <a:pt x="7363237" y="3502813"/>
                  <a:pt x="7365625" y="3529005"/>
                  <a:pt x="7378496" y="3559504"/>
                </a:cubicBezTo>
                <a:cubicBezTo>
                  <a:pt x="7377656" y="3571528"/>
                  <a:pt x="7418762" y="3623425"/>
                  <a:pt x="7415994" y="3636089"/>
                </a:cubicBezTo>
                <a:lnTo>
                  <a:pt x="7441659" y="3768627"/>
                </a:lnTo>
                <a:cubicBezTo>
                  <a:pt x="7476056" y="3843140"/>
                  <a:pt x="7524102" y="3890357"/>
                  <a:pt x="7558499" y="3937574"/>
                </a:cubicBezTo>
                <a:cubicBezTo>
                  <a:pt x="7617458" y="4041138"/>
                  <a:pt x="7774773" y="4223141"/>
                  <a:pt x="7829534" y="4321773"/>
                </a:cubicBezTo>
                <a:cubicBezTo>
                  <a:pt x="7868162" y="4359757"/>
                  <a:pt x="7864209" y="4500344"/>
                  <a:pt x="7880239" y="4529367"/>
                </a:cubicBezTo>
                <a:cubicBezTo>
                  <a:pt x="7895131" y="4552733"/>
                  <a:pt x="7945113" y="4623843"/>
                  <a:pt x="7955277" y="4634370"/>
                </a:cubicBezTo>
                <a:cubicBezTo>
                  <a:pt x="7964560" y="4670293"/>
                  <a:pt x="7949419" y="4646267"/>
                  <a:pt x="7975289" y="4708824"/>
                </a:cubicBezTo>
                <a:cubicBezTo>
                  <a:pt x="8013068" y="4766386"/>
                  <a:pt x="7983592" y="4778042"/>
                  <a:pt x="8015109" y="4824943"/>
                </a:cubicBezTo>
                <a:cubicBezTo>
                  <a:pt x="8031830" y="4840173"/>
                  <a:pt x="8016187" y="4858648"/>
                  <a:pt x="8051349" y="4867341"/>
                </a:cubicBezTo>
                <a:cubicBezTo>
                  <a:pt x="8094622" y="4937507"/>
                  <a:pt x="8037179" y="4893932"/>
                  <a:pt x="8101487" y="4969482"/>
                </a:cubicBezTo>
                <a:cubicBezTo>
                  <a:pt x="8118958" y="5001965"/>
                  <a:pt x="8107113" y="5015232"/>
                  <a:pt x="8153450" y="5045764"/>
                </a:cubicBezTo>
                <a:cubicBezTo>
                  <a:pt x="8324157" y="5137485"/>
                  <a:pt x="8208425" y="5141070"/>
                  <a:pt x="8408511" y="5240135"/>
                </a:cubicBezTo>
                <a:cubicBezTo>
                  <a:pt x="8433618" y="5266486"/>
                  <a:pt x="8494100" y="5378281"/>
                  <a:pt x="8512372" y="5405525"/>
                </a:cubicBezTo>
                <a:cubicBezTo>
                  <a:pt x="8537813" y="5448477"/>
                  <a:pt x="8559324" y="5474489"/>
                  <a:pt x="8606203" y="5514876"/>
                </a:cubicBezTo>
                <a:cubicBezTo>
                  <a:pt x="8601687" y="5527558"/>
                  <a:pt x="8604972" y="5535017"/>
                  <a:pt x="8614758" y="5543895"/>
                </a:cubicBezTo>
                <a:cubicBezTo>
                  <a:pt x="8626551" y="5565259"/>
                  <a:pt x="8606532" y="5580170"/>
                  <a:pt x="8629338" y="5592311"/>
                </a:cubicBezTo>
                <a:cubicBezTo>
                  <a:pt x="8617020" y="5597261"/>
                  <a:pt x="8646512" y="5637341"/>
                  <a:pt x="8630655" y="5636484"/>
                </a:cubicBezTo>
                <a:cubicBezTo>
                  <a:pt x="8628541" y="5658882"/>
                  <a:pt x="8647577" y="5652569"/>
                  <a:pt x="8646640" y="5673804"/>
                </a:cubicBezTo>
                <a:cubicBezTo>
                  <a:pt x="8652875" y="5691444"/>
                  <a:pt x="8652977" y="5655102"/>
                  <a:pt x="8662743" y="5672149"/>
                </a:cubicBezTo>
                <a:cubicBezTo>
                  <a:pt x="8672725" y="5694425"/>
                  <a:pt x="8691589" y="5678045"/>
                  <a:pt x="8675822" y="5715424"/>
                </a:cubicBezTo>
                <a:cubicBezTo>
                  <a:pt x="8692999" y="5732923"/>
                  <a:pt x="8684354" y="5746645"/>
                  <a:pt x="8694303" y="5782202"/>
                </a:cubicBezTo>
                <a:lnTo>
                  <a:pt x="8700853" y="5790528"/>
                </a:lnTo>
                <a:lnTo>
                  <a:pt x="8692905" y="5805716"/>
                </a:lnTo>
                <a:cubicBezTo>
                  <a:pt x="8690227" y="5813674"/>
                  <a:pt x="8688769" y="5852178"/>
                  <a:pt x="8693245" y="5862441"/>
                </a:cubicBezTo>
                <a:cubicBezTo>
                  <a:pt x="8698573" y="5888817"/>
                  <a:pt x="8717695" y="5938362"/>
                  <a:pt x="8724872" y="5963982"/>
                </a:cubicBezTo>
                <a:cubicBezTo>
                  <a:pt x="8728953" y="5969779"/>
                  <a:pt x="8744458" y="5980189"/>
                  <a:pt x="8737213" y="5986436"/>
                </a:cubicBezTo>
                <a:cubicBezTo>
                  <a:pt x="8743180" y="6003558"/>
                  <a:pt x="8750508" y="6019820"/>
                  <a:pt x="8758988" y="6034848"/>
                </a:cubicBezTo>
                <a:lnTo>
                  <a:pt x="8779652" y="6064390"/>
                </a:lnTo>
                <a:lnTo>
                  <a:pt x="8775710" y="6074622"/>
                </a:lnTo>
                <a:cubicBezTo>
                  <a:pt x="8774211" y="6081158"/>
                  <a:pt x="8774325" y="6088101"/>
                  <a:pt x="8778209" y="6095625"/>
                </a:cubicBezTo>
                <a:cubicBezTo>
                  <a:pt x="8783659" y="6115669"/>
                  <a:pt x="8801646" y="6175652"/>
                  <a:pt x="8808406" y="6194890"/>
                </a:cubicBezTo>
                <a:cubicBezTo>
                  <a:pt x="8811736" y="6198965"/>
                  <a:pt x="8823709" y="6205339"/>
                  <a:pt x="8818766" y="6211062"/>
                </a:cubicBezTo>
                <a:lnTo>
                  <a:pt x="8854746" y="6303997"/>
                </a:lnTo>
                <a:cubicBezTo>
                  <a:pt x="8854976" y="6312932"/>
                  <a:pt x="8867760" y="6455656"/>
                  <a:pt x="8874659" y="6461800"/>
                </a:cubicBezTo>
                <a:lnTo>
                  <a:pt x="8920062" y="6633111"/>
                </a:lnTo>
                <a:cubicBezTo>
                  <a:pt x="8932513" y="6728569"/>
                  <a:pt x="8936700" y="6782713"/>
                  <a:pt x="8929526" y="6838923"/>
                </a:cubicBezTo>
                <a:lnTo>
                  <a:pt x="8925915" y="6858000"/>
                </a:lnTo>
                <a:lnTo>
                  <a:pt x="17482" y="6858000"/>
                </a:lnTo>
                <a:cubicBezTo>
                  <a:pt x="11655" y="4572000"/>
                  <a:pt x="5827" y="2286000"/>
                  <a:pt x="0" y="0"/>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Bembo"/>
              <a:ea typeface="+mn-ea"/>
              <a:cs typeface="+mn-cs"/>
            </a:endParaRPr>
          </a:p>
        </p:txBody>
      </p:sp>
      <p:sp>
        <p:nvSpPr>
          <p:cNvPr id="2" name="Otsikko 1">
            <a:extLst>
              <a:ext uri="{FF2B5EF4-FFF2-40B4-BE49-F238E27FC236}">
                <a16:creationId xmlns:a16="http://schemas.microsoft.com/office/drawing/2014/main" id="{EE68D813-77E0-4104-90C7-D712BEDCE3ED}"/>
              </a:ext>
            </a:extLst>
          </p:cNvPr>
          <p:cNvSpPr>
            <a:spLocks noGrp="1"/>
          </p:cNvSpPr>
          <p:nvPr>
            <p:ph type="title"/>
          </p:nvPr>
        </p:nvSpPr>
        <p:spPr>
          <a:xfrm>
            <a:off x="723900" y="2703443"/>
            <a:ext cx="4523961" cy="3380604"/>
          </a:xfrm>
        </p:spPr>
        <p:txBody>
          <a:bodyPr anchor="b">
            <a:normAutofit/>
          </a:bodyPr>
          <a:lstStyle/>
          <a:p>
            <a:r>
              <a:rPr lang="fi-FI" dirty="0" err="1"/>
              <a:t>Vastuullien</a:t>
            </a:r>
            <a:r>
              <a:rPr lang="fi-FI" dirty="0"/>
              <a:t> sijoittamisen periaatteet (</a:t>
            </a:r>
            <a:r>
              <a:rPr lang="fi-FI" dirty="0" err="1"/>
              <a:t>Pri</a:t>
            </a:r>
            <a:r>
              <a:rPr lang="fi-FI" dirty="0"/>
              <a:t>)</a:t>
            </a:r>
          </a:p>
        </p:txBody>
      </p:sp>
      <p:sp>
        <p:nvSpPr>
          <p:cNvPr id="3" name="Sisällön paikkamerkki 2">
            <a:extLst>
              <a:ext uri="{FF2B5EF4-FFF2-40B4-BE49-F238E27FC236}">
                <a16:creationId xmlns:a16="http://schemas.microsoft.com/office/drawing/2014/main" id="{1CE5336E-4AEE-488C-9E8A-41FA01501D09}"/>
              </a:ext>
            </a:extLst>
          </p:cNvPr>
          <p:cNvSpPr>
            <a:spLocks noGrp="1"/>
          </p:cNvSpPr>
          <p:nvPr>
            <p:ph idx="1"/>
          </p:nvPr>
        </p:nvSpPr>
        <p:spPr>
          <a:xfrm>
            <a:off x="6096000" y="705224"/>
            <a:ext cx="4835856" cy="5549154"/>
          </a:xfrm>
        </p:spPr>
        <p:txBody>
          <a:bodyPr>
            <a:normAutofit/>
          </a:bodyPr>
          <a:lstStyle/>
          <a:p>
            <a:r>
              <a:rPr lang="fi-FI" sz="1800" dirty="0">
                <a:effectLst/>
                <a:latin typeface="Calibri" panose="020F0502020204030204" pitchFamily="34" charset="0"/>
                <a:ea typeface="Calibri" panose="020F0502020204030204" pitchFamily="34" charset="0"/>
                <a:cs typeface="Times New Roman" panose="02020603050405020304" pitchFamily="18" charset="0"/>
              </a:rPr>
              <a:t>Vastuullisen sijoittamisen periaatteet (</a:t>
            </a:r>
            <a:r>
              <a:rPr lang="fi-FI" sz="1800" dirty="0" err="1">
                <a:effectLst/>
                <a:latin typeface="Calibri" panose="020F0502020204030204" pitchFamily="34" charset="0"/>
                <a:ea typeface="Calibri" panose="020F0502020204030204" pitchFamily="34" charset="0"/>
                <a:cs typeface="Times New Roman" panose="02020603050405020304" pitchFamily="18" charset="0"/>
              </a:rPr>
              <a:t>Principles</a:t>
            </a:r>
            <a:r>
              <a:rPr lang="fi-FI" sz="1800" dirty="0">
                <a:effectLst/>
                <a:latin typeface="Calibri" panose="020F0502020204030204" pitchFamily="34" charset="0"/>
                <a:ea typeface="Calibri" panose="020F0502020204030204" pitchFamily="34" charset="0"/>
                <a:cs typeface="Times New Roman" panose="02020603050405020304" pitchFamily="18" charset="0"/>
              </a:rPr>
              <a:t> for </a:t>
            </a:r>
            <a:r>
              <a:rPr lang="fi-FI" sz="1800" dirty="0" err="1">
                <a:effectLst/>
                <a:latin typeface="Calibri" panose="020F0502020204030204" pitchFamily="34" charset="0"/>
                <a:ea typeface="Calibri" panose="020F0502020204030204" pitchFamily="34" charset="0"/>
                <a:cs typeface="Times New Roman" panose="02020603050405020304" pitchFamily="18" charset="0"/>
              </a:rPr>
              <a:t>Responsible</a:t>
            </a:r>
            <a:r>
              <a:rPr lang="fi-FI" sz="18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dirty="0" err="1">
                <a:effectLst/>
                <a:latin typeface="Calibri" panose="020F0502020204030204" pitchFamily="34" charset="0"/>
                <a:ea typeface="Calibri" panose="020F0502020204030204" pitchFamily="34" charset="0"/>
                <a:cs typeface="Times New Roman" panose="02020603050405020304" pitchFamily="18" charset="0"/>
              </a:rPr>
              <a:t>Investment</a:t>
            </a:r>
            <a:r>
              <a:rPr lang="fi-FI" sz="1800" dirty="0">
                <a:effectLst/>
                <a:latin typeface="Calibri" panose="020F0502020204030204" pitchFamily="34" charset="0"/>
                <a:ea typeface="Calibri" panose="020F0502020204030204" pitchFamily="34" charset="0"/>
                <a:cs typeface="Times New Roman" panose="02020603050405020304" pitchFamily="18" charset="0"/>
              </a:rPr>
              <a:t>; UNPRI tai PRI) on Yhdistyneiden Kansakuntien tukema kansainvälinen sijoittajien verkosto, joka työskentelee yhdessä toteuttaakseen kuutta pyrkimysperiaatetta, joita usein kutsutaan "Periaatteiksi". Sen tavoitteena on ymmärtää kestävän kehityksen vaikutukset sijoittajille ja tukea allekirjoittajia helpottamaan näiden asioiden sisällyttämistä sijoituspäätöksentekoon ja omistuskäytäntöihinsä. Näitä periaatteita toteuttaessaan allekirjoittajat edistävät kestävämmän globaalin rahoitusjärjestelmän kehittämistä.</a:t>
            </a:r>
          </a:p>
          <a:p>
            <a:r>
              <a:rPr lang="en-US" dirty="0"/>
              <a:t>(Wikipedia: </a:t>
            </a:r>
            <a:r>
              <a:rPr lang="en-US" dirty="0">
                <a:hlinkClick r:id="rId2"/>
              </a:rPr>
              <a:t>Principles for Responsible Investment - Wikipedia</a:t>
            </a:r>
            <a:r>
              <a:rPr lang="en-US" dirty="0"/>
              <a:t>) </a:t>
            </a:r>
            <a:endParaRPr lang="fi-FI" dirty="0"/>
          </a:p>
        </p:txBody>
      </p:sp>
      <p:sp>
        <p:nvSpPr>
          <p:cNvPr id="4" name="Alatunnisteen paikkamerkki 3">
            <a:extLst>
              <a:ext uri="{FF2B5EF4-FFF2-40B4-BE49-F238E27FC236}">
                <a16:creationId xmlns:a16="http://schemas.microsoft.com/office/drawing/2014/main" id="{5AE4D32E-F0C9-4F83-8704-CFB91B8EA338}"/>
              </a:ext>
            </a:extLst>
          </p:cNvPr>
          <p:cNvSpPr>
            <a:spLocks noGrp="1"/>
          </p:cNvSpPr>
          <p:nvPr>
            <p:ph type="ftr" sz="quarter" idx="11"/>
          </p:nvPr>
        </p:nvSpPr>
        <p:spPr>
          <a:xfrm rot="5400000">
            <a:off x="10451592" y="1408176"/>
            <a:ext cx="2770499" cy="365125"/>
          </a:xfrm>
        </p:spPr>
        <p:txBody>
          <a:bodyPr>
            <a:normAutofit lnSpcReduction="10000"/>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all" spc="300" normalizeH="0" baseline="0" noProof="0">
                <a:ln>
                  <a:noFill/>
                </a:ln>
                <a:solidFill>
                  <a:srgbClr val="000000">
                    <a:lumMod val="85000"/>
                    <a:lumOff val="15000"/>
                  </a:srgbClr>
                </a:solidFill>
                <a:effectLst/>
                <a:uLnTx/>
                <a:uFillTx/>
                <a:latin typeface="Bembo"/>
                <a:ea typeface="+mn-ea"/>
                <a:cs typeface="+mn-cs"/>
              </a:rPr>
              <a:t>Rahoitusmarkkinaoikeus Luento 2</a:t>
            </a:r>
          </a:p>
        </p:txBody>
      </p:sp>
      <p:sp>
        <p:nvSpPr>
          <p:cNvPr id="5" name="Dian numeron paikkamerkki 4">
            <a:extLst>
              <a:ext uri="{FF2B5EF4-FFF2-40B4-BE49-F238E27FC236}">
                <a16:creationId xmlns:a16="http://schemas.microsoft.com/office/drawing/2014/main" id="{BAFC4B84-B081-4F93-BE69-4B4BD2222BAC}"/>
              </a:ext>
            </a:extLst>
          </p:cNvPr>
          <p:cNvSpPr>
            <a:spLocks noGrp="1"/>
          </p:cNvSpPr>
          <p:nvPr>
            <p:ph type="sldNum" sz="quarter" idx="12"/>
          </p:nvPr>
        </p:nvSpPr>
        <p:spPr>
          <a:xfrm>
            <a:off x="11558016" y="3136392"/>
            <a:ext cx="545911" cy="580029"/>
          </a:xfrm>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9D4AEF59-F28E-467C-9EA3-92D1CFAD475A}" type="slidenum">
              <a:rPr kumimoji="0" lang="en-US" sz="1600" b="0" i="0" u="none" strike="noStrike" kern="1200" cap="none" spc="0" normalizeH="0" baseline="0" noProof="0" smtClean="0">
                <a:ln>
                  <a:noFill/>
                </a:ln>
                <a:solidFill>
                  <a:srgbClr val="000000">
                    <a:lumMod val="85000"/>
                    <a:lumOff val="15000"/>
                  </a:srgbClr>
                </a:solidFill>
                <a:effectLst/>
                <a:uLnTx/>
                <a:uFillTx/>
                <a:latin typeface="Bembo"/>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6</a:t>
            </a:fld>
            <a:endParaRPr kumimoji="0" lang="en-US" sz="1600" b="0" i="0" u="none" strike="noStrike" kern="1200" cap="none" spc="0" normalizeH="0" baseline="0" noProof="0">
              <a:ln>
                <a:noFill/>
              </a:ln>
              <a:solidFill>
                <a:srgbClr val="000000">
                  <a:lumMod val="85000"/>
                  <a:lumOff val="15000"/>
                </a:srgbClr>
              </a:solidFill>
              <a:effectLst/>
              <a:uLnTx/>
              <a:uFillTx/>
              <a:latin typeface="Bembo"/>
              <a:ea typeface="+mn-ea"/>
              <a:cs typeface="+mn-cs"/>
            </a:endParaRPr>
          </a:p>
        </p:txBody>
      </p:sp>
    </p:spTree>
    <p:extLst>
      <p:ext uri="{BB962C8B-B14F-4D97-AF65-F5344CB8AC3E}">
        <p14:creationId xmlns:p14="http://schemas.microsoft.com/office/powerpoint/2010/main" val="2025562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E5D95EF-EAEF-4375-9FFA-387E08AAA40B}"/>
              </a:ext>
            </a:extLst>
          </p:cNvPr>
          <p:cNvSpPr>
            <a:spLocks noGrp="1"/>
          </p:cNvSpPr>
          <p:nvPr>
            <p:ph type="title"/>
          </p:nvPr>
        </p:nvSpPr>
        <p:spPr/>
        <p:txBody>
          <a:bodyPr>
            <a:normAutofit fontScale="90000"/>
          </a:bodyPr>
          <a:lstStyle/>
          <a:p>
            <a:pPr algn="ctr"/>
            <a:r>
              <a:rPr lang="en-US" dirty="0" err="1"/>
              <a:t>Huolellisuusvelvoitteet</a:t>
            </a:r>
            <a:r>
              <a:rPr lang="en-US" dirty="0"/>
              <a:t> </a:t>
            </a:r>
            <a:r>
              <a:rPr lang="en-US" dirty="0" err="1"/>
              <a:t>eivät</a:t>
            </a:r>
            <a:r>
              <a:rPr lang="en-US" dirty="0"/>
              <a:t> </a:t>
            </a:r>
            <a:r>
              <a:rPr lang="en-US" dirty="0" err="1"/>
              <a:t>estä</a:t>
            </a:r>
            <a:r>
              <a:rPr lang="en-US" dirty="0"/>
              <a:t> ESG-</a:t>
            </a:r>
            <a:r>
              <a:rPr lang="en-US" dirty="0" err="1"/>
              <a:t>tekijöhin</a:t>
            </a:r>
            <a:r>
              <a:rPr lang="en-US" dirty="0"/>
              <a:t> </a:t>
            </a:r>
            <a:r>
              <a:rPr lang="en-US" dirty="0" err="1"/>
              <a:t>perustuvaa</a:t>
            </a:r>
            <a:r>
              <a:rPr lang="en-US" dirty="0"/>
              <a:t> </a:t>
            </a:r>
            <a:r>
              <a:rPr lang="en-US" dirty="0" err="1"/>
              <a:t>omistajuutta</a:t>
            </a:r>
            <a:endParaRPr lang="fi-FI" dirty="0"/>
          </a:p>
        </p:txBody>
      </p:sp>
      <p:sp>
        <p:nvSpPr>
          <p:cNvPr id="4" name="Alatunnisteen paikkamerkki 3">
            <a:extLst>
              <a:ext uri="{FF2B5EF4-FFF2-40B4-BE49-F238E27FC236}">
                <a16:creationId xmlns:a16="http://schemas.microsoft.com/office/drawing/2014/main" id="{28FB78D1-D2AA-443E-8654-82D18F722122}"/>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a:ln>
                  <a:noFill/>
                </a:ln>
                <a:solidFill>
                  <a:srgbClr val="000000">
                    <a:lumMod val="85000"/>
                    <a:lumOff val="15000"/>
                  </a:srgbClr>
                </a:solidFill>
                <a:effectLst/>
                <a:uLnTx/>
                <a:uFillTx/>
                <a:latin typeface="Bembo"/>
                <a:ea typeface="+mn-ea"/>
                <a:cs typeface="+mn-cs"/>
              </a:rPr>
              <a:t>Rahoitusmarkkinaoikeus Luento 2</a:t>
            </a:r>
            <a:endParaRPr kumimoji="0" lang="en-US" sz="900" b="0" i="0" u="none" strike="noStrike" kern="1200" cap="all" spc="300" normalizeH="0" baseline="0" noProof="0" dirty="0">
              <a:ln>
                <a:noFill/>
              </a:ln>
              <a:solidFill>
                <a:srgbClr val="000000">
                  <a:lumMod val="85000"/>
                  <a:lumOff val="15000"/>
                </a:srgbClr>
              </a:solidFill>
              <a:effectLst/>
              <a:uLnTx/>
              <a:uFillTx/>
              <a:latin typeface="Bembo"/>
              <a:ea typeface="+mn-ea"/>
              <a:cs typeface="+mn-cs"/>
            </a:endParaRPr>
          </a:p>
        </p:txBody>
      </p:sp>
      <p:sp>
        <p:nvSpPr>
          <p:cNvPr id="5" name="Dian numeron paikkamerkki 4">
            <a:extLst>
              <a:ext uri="{FF2B5EF4-FFF2-40B4-BE49-F238E27FC236}">
                <a16:creationId xmlns:a16="http://schemas.microsoft.com/office/drawing/2014/main" id="{FCDEE966-30BB-4E0C-B70C-2DB986BC5A1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D4AEF59-F28E-467C-9EA3-92D1CFAD475A}" type="slidenum">
              <a:rPr kumimoji="0" lang="en-US" sz="1600" b="0" i="0" u="none" strike="noStrike" kern="1200" cap="none" spc="0" normalizeH="0" baseline="0" noProof="0" smtClean="0">
                <a:ln>
                  <a:noFill/>
                </a:ln>
                <a:solidFill>
                  <a:srgbClr val="000000">
                    <a:lumMod val="85000"/>
                    <a:lumOff val="15000"/>
                  </a:srgbClr>
                </a:solidFill>
                <a:effectLst/>
                <a:uLnTx/>
                <a:uFillTx/>
                <a:latin typeface="Bemb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600" b="0" i="0" u="none" strike="noStrike" kern="1200" cap="none" spc="0" normalizeH="0" baseline="0" noProof="0">
              <a:ln>
                <a:noFill/>
              </a:ln>
              <a:solidFill>
                <a:srgbClr val="000000">
                  <a:lumMod val="85000"/>
                  <a:lumOff val="15000"/>
                </a:srgbClr>
              </a:solidFill>
              <a:effectLst/>
              <a:uLnTx/>
              <a:uFillTx/>
              <a:latin typeface="Bembo"/>
              <a:ea typeface="+mn-ea"/>
              <a:cs typeface="+mn-cs"/>
            </a:endParaRPr>
          </a:p>
        </p:txBody>
      </p:sp>
      <p:graphicFrame>
        <p:nvGraphicFramePr>
          <p:cNvPr id="7" name="Content Placeholder 6">
            <a:extLst>
              <a:ext uri="{FF2B5EF4-FFF2-40B4-BE49-F238E27FC236}">
                <a16:creationId xmlns:a16="http://schemas.microsoft.com/office/drawing/2014/main" id="{13A63FBA-2BD5-41D1-AC4F-7A6331669E82}"/>
              </a:ext>
            </a:extLst>
          </p:cNvPr>
          <p:cNvGraphicFramePr>
            <a:graphicFrameLocks noGrp="1"/>
          </p:cNvGraphicFramePr>
          <p:nvPr>
            <p:ph idx="1"/>
            <p:extLst>
              <p:ext uri="{D42A27DB-BD31-4B8C-83A1-F6EECF244321}">
                <p14:modId xmlns:p14="http://schemas.microsoft.com/office/powerpoint/2010/main" val="197739513"/>
              </p:ext>
            </p:extLst>
          </p:nvPr>
        </p:nvGraphicFramePr>
        <p:xfrm>
          <a:off x="1050879" y="1825624"/>
          <a:ext cx="9810604" cy="44287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4971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58A934E0-F178-409D-AC49-36E6FEDA1877}"/>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41FDD95C-B532-40C0-8A69-89F433368B6D}"/>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graphicEl>
                                              <a:dgm id="{48370C74-2F60-4796-8855-A4B0A2A4C5ED}"/>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dgm id="{AD0C2FC9-9CE0-43C2-A9DB-792F86260E05}"/>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FFACEDD1-218C-405A-BAA7-77A84764DA5F}"/>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graphicEl>
                                              <a:dgm id="{558C2079-83DD-4B1A-ADD9-B69F43AF420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4" name="Rectangle 23">
            <a:extLst>
              <a:ext uri="{FF2B5EF4-FFF2-40B4-BE49-F238E27FC236}">
                <a16:creationId xmlns:a16="http://schemas.microsoft.com/office/drawing/2014/main" id="{81775E6C-9FE7-4AE4-ABE7-2568D95DE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Univers Condensed Light"/>
              <a:ea typeface="+mn-ea"/>
              <a:cs typeface="+mn-cs"/>
            </a:endParaRPr>
          </a:p>
        </p:txBody>
      </p:sp>
      <p:sp>
        <p:nvSpPr>
          <p:cNvPr id="26" name="Rectangle 23">
            <a:extLst>
              <a:ext uri="{FF2B5EF4-FFF2-40B4-BE49-F238E27FC236}">
                <a16:creationId xmlns:a16="http://schemas.microsoft.com/office/drawing/2014/main" id="{8CECB99A-E2AB-482F-A307-487955310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50"/>
            <a:ext cx="5676966" cy="6869953"/>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121508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215089 w 6125882"/>
              <a:gd name="connsiteY4" fmla="*/ 0 h 6857998"/>
              <a:gd name="connsiteX0" fmla="*/ 1222204 w 6132997"/>
              <a:gd name="connsiteY0" fmla="*/ 0 h 6881904"/>
              <a:gd name="connsiteX1" fmla="*/ 6132997 w 6132997"/>
              <a:gd name="connsiteY1" fmla="*/ 0 h 6881904"/>
              <a:gd name="connsiteX2" fmla="*/ 6132997 w 6132997"/>
              <a:gd name="connsiteY2" fmla="*/ 6857998 h 6881904"/>
              <a:gd name="connsiteX3" fmla="*/ 0 w 6132997"/>
              <a:gd name="connsiteY3" fmla="*/ 6881904 h 6881904"/>
              <a:gd name="connsiteX4" fmla="*/ 1222204 w 6132997"/>
              <a:gd name="connsiteY4" fmla="*/ 0 h 6881904"/>
              <a:gd name="connsiteX0" fmla="*/ 1348644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348644 w 6132997"/>
              <a:gd name="connsiteY4" fmla="*/ 0 h 6893857"/>
              <a:gd name="connsiteX0" fmla="*/ 1457021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457021 w 6132997"/>
              <a:gd name="connsiteY4" fmla="*/ 0 h 6893857"/>
              <a:gd name="connsiteX0" fmla="*/ 1754909 w 6430885"/>
              <a:gd name="connsiteY0" fmla="*/ 0 h 6869951"/>
              <a:gd name="connsiteX1" fmla="*/ 6430885 w 6430885"/>
              <a:gd name="connsiteY1" fmla="*/ 11953 h 6869951"/>
              <a:gd name="connsiteX2" fmla="*/ 6430885 w 6430885"/>
              <a:gd name="connsiteY2" fmla="*/ 6869951 h 6869951"/>
              <a:gd name="connsiteX3" fmla="*/ 0 w 6430885"/>
              <a:gd name="connsiteY3" fmla="*/ 6869951 h 6869951"/>
              <a:gd name="connsiteX4" fmla="*/ 1754909 w 6430885"/>
              <a:gd name="connsiteY4" fmla="*/ 0 h 6869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0885" h="6869951">
                <a:moveTo>
                  <a:pt x="1754909" y="0"/>
                </a:moveTo>
                <a:lnTo>
                  <a:pt x="6430885" y="11953"/>
                </a:lnTo>
                <a:lnTo>
                  <a:pt x="6430885" y="6869951"/>
                </a:lnTo>
                <a:lnTo>
                  <a:pt x="0" y="6869951"/>
                </a:lnTo>
                <a:lnTo>
                  <a:pt x="1754909"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Univers Condensed Light"/>
              <a:ea typeface="+mn-ea"/>
              <a:cs typeface="+mn-cs"/>
            </a:endParaRPr>
          </a:p>
        </p:txBody>
      </p:sp>
      <p:sp>
        <p:nvSpPr>
          <p:cNvPr id="2" name="Otsikko 1">
            <a:extLst>
              <a:ext uri="{FF2B5EF4-FFF2-40B4-BE49-F238E27FC236}">
                <a16:creationId xmlns:a16="http://schemas.microsoft.com/office/drawing/2014/main" id="{4144B70C-AD1C-49DD-884A-021A0A2AE958}"/>
              </a:ext>
            </a:extLst>
          </p:cNvPr>
          <p:cNvSpPr>
            <a:spLocks noGrp="1"/>
          </p:cNvSpPr>
          <p:nvPr>
            <p:ph type="ctrTitle"/>
          </p:nvPr>
        </p:nvSpPr>
        <p:spPr>
          <a:xfrm>
            <a:off x="883920" y="800849"/>
            <a:ext cx="4065767" cy="3510553"/>
          </a:xfrm>
        </p:spPr>
        <p:txBody>
          <a:bodyPr vert="horz" lIns="91440" tIns="45720" rIns="91440" bIns="45720" rtlCol="0" anchor="t">
            <a:normAutofit/>
          </a:bodyPr>
          <a:lstStyle/>
          <a:p>
            <a:pPr>
              <a:lnSpc>
                <a:spcPct val="90000"/>
              </a:lnSpc>
            </a:pPr>
            <a:r>
              <a:rPr lang="en-US" sz="3100">
                <a:solidFill>
                  <a:schemeClr val="tx2"/>
                </a:solidFill>
              </a:rPr>
              <a:t>Yksityisten investointien välttämättömyys </a:t>
            </a:r>
          </a:p>
        </p:txBody>
      </p:sp>
      <p:sp>
        <p:nvSpPr>
          <p:cNvPr id="3" name="Sisällön paikkamerkki 2">
            <a:extLst>
              <a:ext uri="{FF2B5EF4-FFF2-40B4-BE49-F238E27FC236}">
                <a16:creationId xmlns:a16="http://schemas.microsoft.com/office/drawing/2014/main" id="{07BB79FF-8299-4C24-AF96-51A6998A618A}"/>
              </a:ext>
            </a:extLst>
          </p:cNvPr>
          <p:cNvSpPr>
            <a:spLocks noGrp="1"/>
          </p:cNvSpPr>
          <p:nvPr>
            <p:ph sz="quarter" idx="14"/>
          </p:nvPr>
        </p:nvSpPr>
        <p:spPr>
          <a:xfrm>
            <a:off x="5895753" y="533400"/>
            <a:ext cx="5458046" cy="5791200"/>
          </a:xfrm>
        </p:spPr>
        <p:txBody>
          <a:bodyPr vert="horz" lIns="91440" tIns="45720" rIns="91440" bIns="45720" rtlCol="0" anchor="ctr">
            <a:normAutofit/>
          </a:bodyPr>
          <a:lstStyle/>
          <a:p>
            <a:pPr indent="-228600">
              <a:lnSpc>
                <a:spcPct val="90000"/>
              </a:lnSpc>
              <a:buFont typeface="Arial" panose="020B0604020202020204" pitchFamily="34" charset="0"/>
              <a:buChar char="•"/>
            </a:pPr>
            <a:r>
              <a:rPr lang="en-US">
                <a:latin typeface="+mn-lt"/>
              </a:rPr>
              <a:t>Työllisyydestä, kasvusta, investoinneista ja kilpailukyvystä vastaavan Euroopan komission varapuheenjohtajan Jyrki Kataisen mukaan energiatehokkuuteen ja uusiutuvaan energiaan on investoitava lisää vuosittain noin 180 miljardin euron edestä, jotta EU:n ilmastotavoitteet vuodelle 2030 voidaan saavuttaa. ”On olennaisen tärkeää mobilisoida yksityistä pääomaa kestävien investointien rahoittamista varten. Euroopan strategisten investointien rahastossa (ESIR) käytetään jo yksityisiä investointeja näiden tavoitteiden saavuttamiseksi. Tämänpäiväiset ehdotukset lisäävät kestävän rahoituksen ja sen tarjoamien investointimahdollisuuksien läpinäkyvyyttä. Näin investoijat saavat luotettavaa tietoa, mikä puolestaan helpottaa siirtymistä vähähiiliseen ja resurssitehokkaaseen kiertotalouteen. ”</a:t>
            </a:r>
          </a:p>
          <a:p>
            <a:pPr marL="0" marR="0" lvl="0" indent="-228600" fontAlgn="auto">
              <a:lnSpc>
                <a:spcPct val="90000"/>
              </a:lnSpc>
              <a:spcBef>
                <a:spcPts val="1000"/>
              </a:spcBef>
              <a:spcAft>
                <a:spcPts val="0"/>
              </a:spcAft>
              <a:buClrTx/>
              <a:buFont typeface="Arial" panose="020B0604020202020204" pitchFamily="34" charset="0"/>
              <a:buChar char="•"/>
              <a:tabLst/>
              <a:defRPr/>
            </a:pPr>
            <a:r>
              <a:rPr kumimoji="0" lang="en-US" b="0" i="0" u="none" strike="noStrike" cap="none" spc="0" normalizeH="0" baseline="0" noProof="0">
                <a:ln>
                  <a:noFill/>
                </a:ln>
                <a:effectLst/>
                <a:uLnTx/>
                <a:uFillTx/>
                <a:latin typeface="+mn-lt"/>
              </a:rPr>
              <a:t>(</a:t>
            </a:r>
            <a:r>
              <a:rPr kumimoji="0" lang="en-US" b="1" i="0" u="none" strike="noStrike" cap="none" spc="0" normalizeH="0" baseline="0" noProof="0">
                <a:ln>
                  <a:noFill/>
                </a:ln>
                <a:effectLst/>
                <a:uLnTx/>
                <a:uFillTx/>
                <a:latin typeface="+mn-lt"/>
                <a:hlinkClick r:id="rId2"/>
              </a:rPr>
              <a:t>Kestävä rahoitus: Rahoitusalasta tärkeä toimija ilmastonmuutoksen torjunnassa (europa.eu)</a:t>
            </a:r>
            <a:endParaRPr kumimoji="0" lang="en-US" b="0" i="0" u="none" strike="noStrike" cap="none" spc="0" normalizeH="0" baseline="0" noProof="0">
              <a:ln>
                <a:noFill/>
              </a:ln>
              <a:effectLst/>
              <a:uLnTx/>
              <a:uFillTx/>
              <a:latin typeface="+mn-lt"/>
            </a:endParaRPr>
          </a:p>
        </p:txBody>
      </p:sp>
      <p:sp>
        <p:nvSpPr>
          <p:cNvPr id="4" name="Alatunnisteen paikkamerkki 3">
            <a:extLst>
              <a:ext uri="{FF2B5EF4-FFF2-40B4-BE49-F238E27FC236}">
                <a16:creationId xmlns:a16="http://schemas.microsoft.com/office/drawing/2014/main" id="{614CD149-C226-4202-86E3-CC27E5DC4CB3}"/>
              </a:ext>
            </a:extLst>
          </p:cNvPr>
          <p:cNvSpPr>
            <a:spLocks noGrp="1"/>
          </p:cNvSpPr>
          <p:nvPr>
            <p:ph type="ftr" sz="quarter" idx="16"/>
          </p:nvPr>
        </p:nvSpPr>
        <p:spPr>
          <a:xfrm>
            <a:off x="154429" y="6398878"/>
            <a:ext cx="4497315"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30" normalizeH="0" baseline="0" noProof="0">
                <a:ln>
                  <a:noFill/>
                </a:ln>
                <a:solidFill>
                  <a:srgbClr val="412624"/>
                </a:solidFill>
                <a:effectLst/>
                <a:uLnTx/>
                <a:uFillTx/>
                <a:latin typeface="Walbaum Display Light"/>
                <a:ea typeface="+mn-ea"/>
                <a:cs typeface="+mn-cs"/>
              </a:rPr>
              <a:t>Rahoitusmarkkinaoikeus Luento 2</a:t>
            </a:r>
          </a:p>
        </p:txBody>
      </p:sp>
      <p:cxnSp>
        <p:nvCxnSpPr>
          <p:cNvPr id="28" name="Straight Connector 27">
            <a:extLst>
              <a:ext uri="{FF2B5EF4-FFF2-40B4-BE49-F238E27FC236}">
                <a16:creationId xmlns:a16="http://schemas.microsoft.com/office/drawing/2014/main" id="{E8A66062-E0FE-4EE7-9840-EC05B87ACF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 y="4541520"/>
            <a:ext cx="5895754" cy="231050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3B4C179-2540-4304-9C9C-2AAAA53EFD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 y="2988236"/>
            <a:ext cx="2418079" cy="388769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5" name="Dian numeron paikkamerkki 4">
            <a:extLst>
              <a:ext uri="{FF2B5EF4-FFF2-40B4-BE49-F238E27FC236}">
                <a16:creationId xmlns:a16="http://schemas.microsoft.com/office/drawing/2014/main" id="{633CE52D-FAC4-4EAC-BD48-39132137CA2A}"/>
              </a:ext>
            </a:extLst>
          </p:cNvPr>
          <p:cNvSpPr>
            <a:spLocks noGrp="1"/>
          </p:cNvSpPr>
          <p:nvPr>
            <p:ph type="sldNum" sz="quarter" idx="17"/>
          </p:nvPr>
        </p:nvSpPr>
        <p:spPr>
          <a:xfrm>
            <a:off x="11602477" y="6398878"/>
            <a:ext cx="470887"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C07628F-9402-FB47-93B5-FC3C3BFEEBE0}" type="slidenum">
              <a:rPr kumimoji="0" lang="en-US" sz="1100" b="0" i="0" u="none" strike="noStrike" kern="1200" cap="none" spc="0" normalizeH="0" baseline="0" noProof="0">
                <a:ln>
                  <a:noFill/>
                </a:ln>
                <a:solidFill>
                  <a:srgbClr val="412624"/>
                </a:solidFill>
                <a:effectLst/>
                <a:uLnTx/>
                <a:uFillTx/>
                <a:latin typeface="Univers Condensed Ligh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8</a:t>
            </a:fld>
            <a:endParaRPr kumimoji="0" lang="en-US" sz="1100" b="0" i="0" u="none" strike="noStrike" kern="1200" cap="none" spc="0" normalizeH="0" baseline="0" noProof="0">
              <a:ln>
                <a:noFill/>
              </a:ln>
              <a:solidFill>
                <a:srgbClr val="412624"/>
              </a:solidFill>
              <a:effectLst/>
              <a:uLnTx/>
              <a:uFillTx/>
              <a:latin typeface="Univers Condensed Light"/>
              <a:ea typeface="+mn-ea"/>
              <a:cs typeface="+mn-cs"/>
            </a:endParaRPr>
          </a:p>
        </p:txBody>
      </p:sp>
    </p:spTree>
    <p:extLst>
      <p:ext uri="{BB962C8B-B14F-4D97-AF65-F5344CB8AC3E}">
        <p14:creationId xmlns:p14="http://schemas.microsoft.com/office/powerpoint/2010/main" val="2979332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4" name="Group 13">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5" name="Freeform: Shape 14">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Otsikko 1">
            <a:extLst>
              <a:ext uri="{FF2B5EF4-FFF2-40B4-BE49-F238E27FC236}">
                <a16:creationId xmlns:a16="http://schemas.microsoft.com/office/drawing/2014/main" id="{A2FE9855-B684-4B82-99FA-CAFF77AF6EDB}"/>
              </a:ext>
            </a:extLst>
          </p:cNvPr>
          <p:cNvSpPr>
            <a:spLocks noGrp="1"/>
          </p:cNvSpPr>
          <p:nvPr>
            <p:ph type="ctrTitle"/>
          </p:nvPr>
        </p:nvSpPr>
        <p:spPr>
          <a:xfrm>
            <a:off x="640080" y="1243013"/>
            <a:ext cx="3855720" cy="4371974"/>
          </a:xfrm>
        </p:spPr>
        <p:txBody>
          <a:bodyPr vert="horz" lIns="91440" tIns="45720" rIns="91440" bIns="45720" rtlCol="0" anchor="ctr">
            <a:normAutofit/>
          </a:bodyPr>
          <a:lstStyle/>
          <a:p>
            <a:pPr>
              <a:lnSpc>
                <a:spcPct val="90000"/>
              </a:lnSpc>
            </a:pPr>
            <a:r>
              <a:rPr lang="en-US" sz="3600" kern="1200">
                <a:solidFill>
                  <a:schemeClr val="tx2"/>
                </a:solidFill>
                <a:latin typeface="+mj-lt"/>
                <a:ea typeface="+mj-ea"/>
                <a:cs typeface="+mj-cs"/>
              </a:rPr>
              <a:t>Rahoitusalan kestävyys – koti- ja ulkomaisia näkökohtia </a:t>
            </a:r>
          </a:p>
        </p:txBody>
      </p:sp>
      <p:graphicFrame>
        <p:nvGraphicFramePr>
          <p:cNvPr id="6" name="Sisällön paikkamerkki 5">
            <a:extLst>
              <a:ext uri="{FF2B5EF4-FFF2-40B4-BE49-F238E27FC236}">
                <a16:creationId xmlns:a16="http://schemas.microsoft.com/office/drawing/2014/main" id="{5E667374-8F1F-46DB-A666-0E8994877E73}"/>
              </a:ext>
            </a:extLst>
          </p:cNvPr>
          <p:cNvGraphicFramePr>
            <a:graphicFrameLocks noGrp="1"/>
          </p:cNvGraphicFramePr>
          <p:nvPr>
            <p:ph sz="quarter" idx="14"/>
            <p:extLst>
              <p:ext uri="{D42A27DB-BD31-4B8C-83A1-F6EECF244321}">
                <p14:modId xmlns:p14="http://schemas.microsoft.com/office/powerpoint/2010/main" val="2076812402"/>
              </p:ext>
            </p:extLst>
          </p:nvPr>
        </p:nvGraphicFramePr>
        <p:xfrm>
          <a:off x="6172200" y="804672"/>
          <a:ext cx="5221224" cy="5230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C8B36D5B-6B67-4535-A210-0E2F4258232B}"/>
              </a:ext>
            </a:extLst>
          </p:cNvPr>
          <p:cNvSpPr>
            <a:spLocks noGrp="1"/>
          </p:cNvSpPr>
          <p:nvPr>
            <p:ph type="ftr" sz="quarter" idx="16"/>
          </p:nvPr>
        </p:nvSpPr>
        <p:spPr>
          <a:xfrm>
            <a:off x="4038600" y="6356350"/>
            <a:ext cx="4114800" cy="365125"/>
          </a:xfrm>
        </p:spPr>
        <p:txBody>
          <a:bodyPr vert="horz" lIns="91440" tIns="45720" rIns="91440" bIns="45720" rtlCol="0" anchor="ctr">
            <a:normAutofit/>
          </a:bodyPr>
          <a:lstStyle/>
          <a:p>
            <a:pPr>
              <a:spcAft>
                <a:spcPts val="600"/>
              </a:spcAft>
              <a:defRPr/>
            </a:pPr>
            <a:r>
              <a:rPr lang="en-US" kern="1200">
                <a:solidFill>
                  <a:schemeClr val="tx1">
                    <a:tint val="75000"/>
                  </a:schemeClr>
                </a:solidFill>
                <a:latin typeface="+mn-lt"/>
                <a:ea typeface="+mn-ea"/>
                <a:cs typeface="+mn-cs"/>
              </a:rPr>
              <a:t>Rahoitusmarkkinaoikeus Luento 2</a:t>
            </a:r>
          </a:p>
        </p:txBody>
      </p:sp>
      <p:sp>
        <p:nvSpPr>
          <p:cNvPr id="5" name="Dian numeron paikkamerkki 4">
            <a:extLst>
              <a:ext uri="{FF2B5EF4-FFF2-40B4-BE49-F238E27FC236}">
                <a16:creationId xmlns:a16="http://schemas.microsoft.com/office/drawing/2014/main" id="{E6C08C53-F2CE-498C-A859-1D1BC2E35E80}"/>
              </a:ext>
            </a:extLst>
          </p:cNvPr>
          <p:cNvSpPr>
            <a:spLocks noGrp="1"/>
          </p:cNvSpPr>
          <p:nvPr>
            <p:ph type="sldNum" sz="quarter" idx="17"/>
          </p:nvPr>
        </p:nvSpPr>
        <p:spPr>
          <a:xfrm>
            <a:off x="8610600" y="6356350"/>
            <a:ext cx="2743200" cy="365125"/>
          </a:xfrm>
        </p:spPr>
        <p:txBody>
          <a:bodyPr vert="horz" lIns="91440" tIns="45720" rIns="91440" bIns="45720" rtlCol="0" anchor="ctr">
            <a:normAutofit/>
          </a:bodyPr>
          <a:lstStyle/>
          <a:p>
            <a:pPr>
              <a:spcAft>
                <a:spcPts val="600"/>
              </a:spcAft>
              <a:defRPr/>
            </a:pPr>
            <a:fld id="{1C07628F-9402-FB47-93B5-FC3C3BFEEBE0}" type="slidenum">
              <a:rPr lang="en-US" smtClean="0"/>
              <a:pPr>
                <a:spcAft>
                  <a:spcPts val="600"/>
                </a:spcAft>
                <a:defRPr/>
              </a:pPr>
              <a:t>9</a:t>
            </a:fld>
            <a:endParaRPr lang="en-US"/>
          </a:p>
        </p:txBody>
      </p:sp>
    </p:spTree>
    <p:extLst>
      <p:ext uri="{BB962C8B-B14F-4D97-AF65-F5344CB8AC3E}">
        <p14:creationId xmlns:p14="http://schemas.microsoft.com/office/powerpoint/2010/main" val="546508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7F36511C-CD92-4847-A79C-B4790A562EFA}"/>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293FD993-2CB0-4217-84FB-79A307F4715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D33E1310-FCD8-4E1F-8C00-0D82AAA8DCE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7B43DAF2-4655-4E4F-9994-4449F253F269}"/>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CA1930F6-C2CA-4459-B200-06704BB28CD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3.xml><?xml version="1.0" encoding="utf-8"?>
<a:theme xmlns:a="http://schemas.openxmlformats.org/drawingml/2006/main" name="AngleLinesVTI">
  <a:themeElements>
    <a:clrScheme name="AnalogousFromLightSeed_2SEEDS">
      <a:dk1>
        <a:srgbClr val="000000"/>
      </a:dk1>
      <a:lt1>
        <a:srgbClr val="FFFFFF"/>
      </a:lt1>
      <a:dk2>
        <a:srgbClr val="412624"/>
      </a:dk2>
      <a:lt2>
        <a:srgbClr val="E2E8E8"/>
      </a:lt2>
      <a:accent1>
        <a:srgbClr val="BA827F"/>
      </a:accent1>
      <a:accent2>
        <a:srgbClr val="C696A8"/>
      </a:accent2>
      <a:accent3>
        <a:srgbClr val="BC9E84"/>
      </a:accent3>
      <a:accent4>
        <a:srgbClr val="77AE95"/>
      </a:accent4>
      <a:accent5>
        <a:srgbClr val="82ACAA"/>
      </a:accent5>
      <a:accent6>
        <a:srgbClr val="7FA3BA"/>
      </a:accent6>
      <a:hlink>
        <a:srgbClr val="578D90"/>
      </a:hlink>
      <a:folHlink>
        <a:srgbClr val="7F7F7F"/>
      </a:folHlink>
    </a:clrScheme>
    <a:fontScheme name="Walbaum Light Univers Light">
      <a:majorFont>
        <a:latin typeface="Walbaum Display Light"/>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gleLinesVTI" id="{BC1FC193-C72F-4761-9899-1105EDF6BAE8}" vid="{64612625-F022-44B7-B9FA-9D26DEDBDC21}"/>
    </a:ext>
  </a:extLst>
</a:theme>
</file>

<file path=ppt/theme/theme4.xml><?xml version="1.0" encoding="utf-8"?>
<a:theme xmlns:a="http://schemas.openxmlformats.org/drawingml/2006/main" name="1_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ArchiveVTI">
  <a:themeElements>
    <a:clrScheme name="AnalogousFromDarkSeedLeftStep">
      <a:dk1>
        <a:srgbClr val="000000"/>
      </a:dk1>
      <a:lt1>
        <a:srgbClr val="FFFFFF"/>
      </a:lt1>
      <a:dk2>
        <a:srgbClr val="311B25"/>
      </a:dk2>
      <a:lt2>
        <a:srgbClr val="F0F3F2"/>
      </a:lt2>
      <a:accent1>
        <a:srgbClr val="C34D82"/>
      </a:accent1>
      <a:accent2>
        <a:srgbClr val="B13BA1"/>
      </a:accent2>
      <a:accent3>
        <a:srgbClr val="A24DC3"/>
      </a:accent3>
      <a:accent4>
        <a:srgbClr val="5F3BB1"/>
      </a:accent4>
      <a:accent5>
        <a:srgbClr val="4D5AC3"/>
      </a:accent5>
      <a:accent6>
        <a:srgbClr val="3B7AB1"/>
      </a:accent6>
      <a:hlink>
        <a:srgbClr val="655FC9"/>
      </a:hlink>
      <a:folHlink>
        <a:srgbClr val="7F7F7F"/>
      </a:folHlink>
    </a:clrScheme>
    <a:fontScheme name="Custom 170">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iveVTI" id="{514BDC9F-20AC-40CA-9FE7-B30987BCD2D4}" vid="{D8FA1533-D953-46ED-B2C7-B32AF1BED7A8}"/>
    </a:ext>
  </a:extLst>
</a:theme>
</file>

<file path=ppt/theme/theme6.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1265</TotalTime>
  <Words>3392</Words>
  <Application>Microsoft Office PowerPoint</Application>
  <PresentationFormat>Laajakuva</PresentationFormat>
  <Paragraphs>215</Paragraphs>
  <Slides>27</Slides>
  <Notes>0</Notes>
  <HiddenSlides>0</HiddenSlides>
  <MMClips>0</MMClips>
  <ScaleCrop>false</ScaleCrop>
  <HeadingPairs>
    <vt:vector size="6" baseType="variant">
      <vt:variant>
        <vt:lpstr>Käytetyt fontit</vt:lpstr>
      </vt:variant>
      <vt:variant>
        <vt:i4>12</vt:i4>
      </vt:variant>
      <vt:variant>
        <vt:lpstr>Teema</vt:lpstr>
      </vt:variant>
      <vt:variant>
        <vt:i4>5</vt:i4>
      </vt:variant>
      <vt:variant>
        <vt:lpstr>Dian otsikot</vt:lpstr>
      </vt:variant>
      <vt:variant>
        <vt:i4>27</vt:i4>
      </vt:variant>
    </vt:vector>
  </HeadingPairs>
  <TitlesOfParts>
    <vt:vector size="44" baseType="lpstr">
      <vt:lpstr>Arial</vt:lpstr>
      <vt:lpstr>Bembo</vt:lpstr>
      <vt:lpstr>Calibri</vt:lpstr>
      <vt:lpstr>Calibri Light</vt:lpstr>
      <vt:lpstr>Courier New</vt:lpstr>
      <vt:lpstr>georgia</vt:lpstr>
      <vt:lpstr>georgia</vt:lpstr>
      <vt:lpstr>IntervalSansProRegular</vt:lpstr>
      <vt:lpstr>Lato</vt:lpstr>
      <vt:lpstr>Lucida Grande</vt:lpstr>
      <vt:lpstr>Univers Condensed Light</vt:lpstr>
      <vt:lpstr>Walbaum Display Light</vt:lpstr>
      <vt:lpstr>Office-teema</vt:lpstr>
      <vt:lpstr>Aalto_BIZ_121031</vt:lpstr>
      <vt:lpstr>AngleLinesVTI</vt:lpstr>
      <vt:lpstr>1_Office-teema</vt:lpstr>
      <vt:lpstr>ArchiveVTI</vt:lpstr>
      <vt:lpstr>Rahoitus-markkinaoikeus  Luento 2</vt:lpstr>
      <vt:lpstr>Kestävän kehityksen tavoitteet</vt:lpstr>
      <vt:lpstr>Kestävät ratkaisut sääntelyssä</vt:lpstr>
      <vt:lpstr>Triple bottom line</vt:lpstr>
      <vt:lpstr>Yhtiön johdon Fidusisaarivelvoitteet: osakeyhtiölaki(oyl;624/2006)</vt:lpstr>
      <vt:lpstr>Vastuullien sijoittamisen periaatteet (Pri)</vt:lpstr>
      <vt:lpstr>Huolellisuusvelvoitteet eivät estä ESG-tekijöhin perustuvaa omistajuutta</vt:lpstr>
      <vt:lpstr>Yksityisten investointien välttämättömyys </vt:lpstr>
      <vt:lpstr>Rahoitusalan kestävyys – koti- ja ulkomaisia näkökohtia </vt:lpstr>
      <vt:lpstr>Vastuullinen sijoittaminen</vt:lpstr>
      <vt:lpstr>Vastuullinen sijoittaminen: esimerkkejä  Vastuullinen sijoittaminen – mitä se on? - Finsif</vt:lpstr>
      <vt:lpstr>Ilmaston-muutoksen torjuntaa ja kestävää kehitystä koskevat toimet</vt:lpstr>
      <vt:lpstr>KESTÄVÄ RAHOITUS: SIJOITUSTEN KESTÄVYYDEN LUOKITTELU  Kestävä rahoitus: sijoitusten kestävyyden luokittelu - EU2019FI  </vt:lpstr>
      <vt:lpstr>EU:n kestävän kasvun rahoituksen lainsäädäntöohjelma 1 Frequently asked questions: Commission proposals on financing sustainable growth (europa.eu)</vt:lpstr>
      <vt:lpstr>EU:n kestävän kasvun rahoituksen lainsäädäntöohjelma 2 </vt:lpstr>
      <vt:lpstr>EU:n kestävän kasvun rahoituksen lainsäädäntöohjelma 3 </vt:lpstr>
      <vt:lpstr>EU:n kestävän kasvun rahoituksen lainsäädäntöohjelma 4 </vt:lpstr>
      <vt:lpstr>Kestävä rahoitus : Säädöskehitys 1</vt:lpstr>
      <vt:lpstr>Kestävä rahoitus : Säädöskehitys 2 sijoituspalvelujen tarjoaminen</vt:lpstr>
      <vt:lpstr>Päästöoikeudet </vt:lpstr>
      <vt:lpstr>Rahapolitiikkaa, julkisen velan hoitoa ja ilmastotoimia koskeva poikkeus MVA 6 art.  </vt:lpstr>
      <vt:lpstr>Tiedonantoasetus 1 (EPNAs (EU) 2019/2088 kestävyyteen liittyvien tietojen antamisesta rahoituspalvelusektorilla):  Kestävä sijoitus </vt:lpstr>
      <vt:lpstr>Tiedonantoasetus 2    </vt:lpstr>
      <vt:lpstr>Tiedonantoasetus 3  Palkitsemispolitiikat ja ennen sopimusta annettavat tiedot </vt:lpstr>
      <vt:lpstr>Tiedonantoasetus 4  Ympäristöön tai yhteiskuntaan liittyvien ominaisuuksien sekä kestävien sijoitusten edistämisen avoimuus verkkosivustoilla ja määräaikaiskatsauksissa  </vt:lpstr>
      <vt:lpstr>Taksonomia-asetus 1  (EPNAs (EU) 2020/852 kestävää sijoittamista helpottavasta kehyksestä ja asetuksen (EU) 2019/2088 muuttamisesta 18.6.2020)  </vt:lpstr>
      <vt:lpstr>Taksonomia-asetus 2  Kestävän rahoituksen foorumi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Rahoitus-markkinaoikeus  Luento 12</dc:title>
  <dc:creator>Matti Rudanko</dc:creator>
  <cp:lastModifiedBy>Matti Rudanko</cp:lastModifiedBy>
  <cp:revision>37</cp:revision>
  <dcterms:created xsi:type="dcterms:W3CDTF">2020-12-01T09:58:07Z</dcterms:created>
  <dcterms:modified xsi:type="dcterms:W3CDTF">2021-11-04T11:36:13Z</dcterms:modified>
</cp:coreProperties>
</file>