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7"/>
  </p:notesMasterIdLst>
  <p:sldIdLst>
    <p:sldId id="256" r:id="rId3"/>
    <p:sldId id="262" r:id="rId4"/>
    <p:sldId id="265" r:id="rId5"/>
    <p:sldId id="267" r:id="rId6"/>
    <p:sldId id="266" r:id="rId7"/>
    <p:sldId id="317" r:id="rId8"/>
    <p:sldId id="318" r:id="rId9"/>
    <p:sldId id="316" r:id="rId10"/>
    <p:sldId id="325" r:id="rId11"/>
    <p:sldId id="326" r:id="rId12"/>
    <p:sldId id="328" r:id="rId13"/>
    <p:sldId id="327" r:id="rId14"/>
    <p:sldId id="297" r:id="rId15"/>
    <p:sldId id="298" r:id="rId16"/>
    <p:sldId id="321" r:id="rId17"/>
    <p:sldId id="322" r:id="rId18"/>
    <p:sldId id="291" r:id="rId19"/>
    <p:sldId id="323" r:id="rId20"/>
    <p:sldId id="324" r:id="rId21"/>
    <p:sldId id="299" r:id="rId22"/>
    <p:sldId id="300" r:id="rId23"/>
    <p:sldId id="301" r:id="rId24"/>
    <p:sldId id="302" r:id="rId25"/>
    <p:sldId id="303" r:id="rId2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0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4.xml.rels><?xml version="1.0" encoding="UTF-8" standalone="yes"?>
<Relationships xmlns="http://schemas.openxmlformats.org/package/2006/relationships"><Relationship Id="rId3" Type="http://schemas.openxmlformats.org/officeDocument/2006/relationships/hyperlink" Target="https://www.edilex.fi/smur/18890039001/L51&#160;P5" TargetMode="External"/><Relationship Id="rId2" Type="http://schemas.openxmlformats.org/officeDocument/2006/relationships/hyperlink" Target="https://www.edilex.fi/smur/18890039001/L51P2a" TargetMode="External"/><Relationship Id="rId1" Type="http://schemas.openxmlformats.org/officeDocument/2006/relationships/hyperlink" Target="https://www.edilex.fi/smur/18890039001/L51" TargetMode="External"/></Relationships>
</file>

<file path=ppt/diagrams/_rels/drawing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4.xml.rels><?xml version="1.0" encoding="UTF-8" standalone="yes"?>
<Relationships xmlns="http://schemas.openxmlformats.org/package/2006/relationships"><Relationship Id="rId3" Type="http://schemas.openxmlformats.org/officeDocument/2006/relationships/hyperlink" Target="https://www.edilex.fi/smur/18890039001/L51&#160;P5" TargetMode="External"/><Relationship Id="rId2" Type="http://schemas.openxmlformats.org/officeDocument/2006/relationships/hyperlink" Target="https://www.edilex.fi/smur/18890039001/L51P2a" TargetMode="External"/><Relationship Id="rId1" Type="http://schemas.openxmlformats.org/officeDocument/2006/relationships/hyperlink" Target="https://www.edilex.fi/smur/18890039001/L51"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BB08F4-7E74-4A54-A2AA-83C10A43161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7A487A40-3B08-4E51-9B8A-C8663087D32E}">
      <dgm:prSet/>
      <dgm:spPr/>
      <dgm:t>
        <a:bodyPr/>
        <a:lstStyle/>
        <a:p>
          <a:r>
            <a:rPr lang="fi-FI" b="1" i="0" dirty="0"/>
            <a:t>1. Rikemaksu, esim.  </a:t>
          </a:r>
          <a:endParaRPr lang="fi-FI" dirty="0"/>
        </a:p>
      </dgm:t>
    </dgm:pt>
    <dgm:pt modelId="{DA7DFAB9-8DE3-423C-8C5A-44139DD1F3B4}" type="parTrans" cxnId="{7AC25189-62C4-4E53-815E-DEF7C73EC1C9}">
      <dgm:prSet/>
      <dgm:spPr/>
      <dgm:t>
        <a:bodyPr/>
        <a:lstStyle/>
        <a:p>
          <a:endParaRPr lang="fi-FI"/>
        </a:p>
      </dgm:t>
    </dgm:pt>
    <dgm:pt modelId="{37B59FF2-D4CC-436A-9943-8D81853B9B73}" type="sibTrans" cxnId="{7AC25189-62C4-4E53-815E-DEF7C73EC1C9}">
      <dgm:prSet/>
      <dgm:spPr/>
      <dgm:t>
        <a:bodyPr/>
        <a:lstStyle/>
        <a:p>
          <a:endParaRPr lang="fi-FI"/>
        </a:p>
      </dgm:t>
    </dgm:pt>
    <dgm:pt modelId="{AD72B46D-D6C2-4D27-AE00-6E3F0FE69CEC}">
      <dgm:prSet/>
      <dgm:spPr/>
      <dgm:t>
        <a:bodyPr/>
        <a:lstStyle/>
        <a:p>
          <a:r>
            <a:rPr lang="fi-FI" b="0" i="0"/>
            <a:t>Pienemmät laiminlyönnit, esim. markkinointiaineiston toimittamisessa Finanssivalvonnalle</a:t>
          </a:r>
          <a:r>
            <a:rPr lang="fi-FI" b="0"/>
            <a:t> (Aml 3:3) ja </a:t>
          </a:r>
          <a:r>
            <a:rPr lang="fi-FI" b="0" i="0"/>
            <a:t>huomattavien omistus- ja ääniosuuksien ilmoittamisessa (9:11) </a:t>
          </a:r>
          <a:endParaRPr lang="fi-FI"/>
        </a:p>
      </dgm:t>
    </dgm:pt>
    <dgm:pt modelId="{7578141B-ED6A-4221-B31E-14FA8554211E}" type="parTrans" cxnId="{10087195-9DD2-47CA-81DB-881A69D5C608}">
      <dgm:prSet/>
      <dgm:spPr/>
      <dgm:t>
        <a:bodyPr/>
        <a:lstStyle/>
        <a:p>
          <a:endParaRPr lang="fi-FI"/>
        </a:p>
      </dgm:t>
    </dgm:pt>
    <dgm:pt modelId="{89588FBD-6A12-4760-A980-02EB57E398E2}" type="sibTrans" cxnId="{10087195-9DD2-47CA-81DB-881A69D5C608}">
      <dgm:prSet/>
      <dgm:spPr/>
      <dgm:t>
        <a:bodyPr/>
        <a:lstStyle/>
        <a:p>
          <a:endParaRPr lang="fi-FI"/>
        </a:p>
      </dgm:t>
    </dgm:pt>
    <dgm:pt modelId="{5483896C-E05A-4C03-AA5E-B5C287AA992F}">
      <dgm:prSet/>
      <dgm:spPr/>
      <dgm:t>
        <a:bodyPr/>
        <a:lstStyle/>
        <a:p>
          <a:r>
            <a:rPr lang="fi-FI" b="1"/>
            <a:t>2. Seuraamusmaksu, esim. </a:t>
          </a:r>
          <a:endParaRPr lang="fi-FI"/>
        </a:p>
      </dgm:t>
    </dgm:pt>
    <dgm:pt modelId="{6A5BDF8E-5717-4112-8B6C-CEFF7CE898AA}" type="parTrans" cxnId="{F9CC54B6-B468-49AD-A86D-0AA2D7ADECCE}">
      <dgm:prSet/>
      <dgm:spPr/>
      <dgm:t>
        <a:bodyPr/>
        <a:lstStyle/>
        <a:p>
          <a:endParaRPr lang="fi-FI"/>
        </a:p>
      </dgm:t>
    </dgm:pt>
    <dgm:pt modelId="{416D6BDF-D4BD-4F70-B35A-3A91B4089E40}" type="sibTrans" cxnId="{F9CC54B6-B468-49AD-A86D-0AA2D7ADECCE}">
      <dgm:prSet/>
      <dgm:spPr/>
      <dgm:t>
        <a:bodyPr/>
        <a:lstStyle/>
        <a:p>
          <a:endParaRPr lang="fi-FI"/>
        </a:p>
      </dgm:t>
    </dgm:pt>
    <dgm:pt modelId="{952986BF-80B7-45B6-99D5-8FB3DF40DC7A}">
      <dgm:prSet/>
      <dgm:spPr/>
      <dgm:t>
        <a:bodyPr/>
        <a:lstStyle/>
        <a:p>
          <a:r>
            <a:rPr lang="fi-FI" b="0" i="0" baseline="0"/>
            <a:t>totuudenvastaisten tai harhaanjohtavien tietojen antaminen ja laiminlyönti pitää tasapuolisesti saatavilla riittäviä tietoja (AML 1:3-4) </a:t>
          </a:r>
          <a:endParaRPr lang="fi-FI"/>
        </a:p>
      </dgm:t>
    </dgm:pt>
    <dgm:pt modelId="{195AA080-6495-49D0-97FD-A21FD2A38BAB}" type="parTrans" cxnId="{F6261D47-64B5-491B-A684-09B1A85F1C58}">
      <dgm:prSet/>
      <dgm:spPr/>
      <dgm:t>
        <a:bodyPr/>
        <a:lstStyle/>
        <a:p>
          <a:endParaRPr lang="fi-FI"/>
        </a:p>
      </dgm:t>
    </dgm:pt>
    <dgm:pt modelId="{3DE40358-F60C-45C3-BD69-FC88B1519A69}" type="sibTrans" cxnId="{F6261D47-64B5-491B-A684-09B1A85F1C58}">
      <dgm:prSet/>
      <dgm:spPr/>
      <dgm:t>
        <a:bodyPr/>
        <a:lstStyle/>
        <a:p>
          <a:endParaRPr lang="fi-FI"/>
        </a:p>
      </dgm:t>
    </dgm:pt>
    <dgm:pt modelId="{1423FD72-2DFE-431F-86CA-3923D788B407}">
      <dgm:prSet/>
      <dgm:spPr/>
      <dgm:t>
        <a:bodyPr/>
        <a:lstStyle/>
        <a:p>
          <a:r>
            <a:rPr lang="fi-FI" b="0" i="0" baseline="0"/>
            <a:t>esitteen julkaisemisvelvollisuus (3:1-2) </a:t>
          </a:r>
          <a:endParaRPr lang="fi-FI"/>
        </a:p>
      </dgm:t>
    </dgm:pt>
    <dgm:pt modelId="{7C109222-3CD0-4DF2-9D6E-69236C195F05}" type="parTrans" cxnId="{6F6F3BFC-9DDE-4AC4-A539-504D4F707D32}">
      <dgm:prSet/>
      <dgm:spPr/>
      <dgm:t>
        <a:bodyPr/>
        <a:lstStyle/>
        <a:p>
          <a:endParaRPr lang="fi-FI"/>
        </a:p>
      </dgm:t>
    </dgm:pt>
    <dgm:pt modelId="{BFD2833D-462F-4D2B-912C-42C5252D3B29}" type="sibTrans" cxnId="{6F6F3BFC-9DDE-4AC4-A539-504D4F707D32}">
      <dgm:prSet/>
      <dgm:spPr/>
      <dgm:t>
        <a:bodyPr/>
        <a:lstStyle/>
        <a:p>
          <a:endParaRPr lang="fi-FI"/>
        </a:p>
      </dgm:t>
    </dgm:pt>
    <dgm:pt modelId="{975C320C-251F-4BA1-8804-1C336E34BAC1}">
      <dgm:prSet/>
      <dgm:spPr/>
      <dgm:t>
        <a:bodyPr/>
        <a:lstStyle/>
        <a:p>
          <a:r>
            <a:rPr lang="fi-FI" b="0" i="0" baseline="0"/>
            <a:t>Laiminlyönnit, jotka liittyvät olennaisten lähipiiritoimien julkistamiseen (8:1a) ja 5 a §:n, palkitsemispolitiikan sisältöön ja saatavilla pitoon (8:5a) sekä joukkovelkakirjalainan haltijoiden yhdenvertaiseen kohteluun (8:6b)</a:t>
          </a:r>
          <a:endParaRPr lang="fi-FI"/>
        </a:p>
      </dgm:t>
    </dgm:pt>
    <dgm:pt modelId="{D4083643-545D-4B54-AC06-94BB1626A36C}" type="parTrans" cxnId="{2923F7E9-0A78-4EE0-8916-C8D3E7E49F8C}">
      <dgm:prSet/>
      <dgm:spPr/>
      <dgm:t>
        <a:bodyPr/>
        <a:lstStyle/>
        <a:p>
          <a:endParaRPr lang="fi-FI"/>
        </a:p>
      </dgm:t>
    </dgm:pt>
    <dgm:pt modelId="{F239D63B-72E4-429D-BB19-751E54743FCA}" type="sibTrans" cxnId="{2923F7E9-0A78-4EE0-8916-C8D3E7E49F8C}">
      <dgm:prSet/>
      <dgm:spPr/>
      <dgm:t>
        <a:bodyPr/>
        <a:lstStyle/>
        <a:p>
          <a:endParaRPr lang="fi-FI"/>
        </a:p>
      </dgm:t>
    </dgm:pt>
    <dgm:pt modelId="{23CEB7FC-595F-4A17-AE8B-9D1A26CCBB07}">
      <dgm:prSet/>
      <dgm:spPr/>
      <dgm:t>
        <a:bodyPr/>
        <a:lstStyle/>
        <a:p>
          <a:r>
            <a:rPr lang="fi-FI" b="0" i="0" baseline="0"/>
            <a:t>julkiseen ostotarjouksesta tai tarjousvelvollisuuteen liittyvien menettely- hinnoittelu- ja tiedonantovelvollisuuksien laiminlyönnit (11: 7–11, 13, 14, 16–19, 22–25 ja 27) </a:t>
          </a:r>
          <a:endParaRPr lang="fi-FI"/>
        </a:p>
      </dgm:t>
    </dgm:pt>
    <dgm:pt modelId="{4916BAD2-4A96-4D62-87FF-A5D042C9FDC8}" type="parTrans" cxnId="{485025D8-CB9A-430F-B771-43B8BF5FEE00}">
      <dgm:prSet/>
      <dgm:spPr/>
      <dgm:t>
        <a:bodyPr/>
        <a:lstStyle/>
        <a:p>
          <a:endParaRPr lang="fi-FI"/>
        </a:p>
      </dgm:t>
    </dgm:pt>
    <dgm:pt modelId="{5442163C-3B29-4F04-BC20-80CB08C4B5FA}" type="sibTrans" cxnId="{485025D8-CB9A-430F-B771-43B8BF5FEE00}">
      <dgm:prSet/>
      <dgm:spPr/>
      <dgm:t>
        <a:bodyPr/>
        <a:lstStyle/>
        <a:p>
          <a:endParaRPr lang="fi-FI"/>
        </a:p>
      </dgm:t>
    </dgm:pt>
    <dgm:pt modelId="{8E1B306B-154A-4F07-B20F-A9BD7AA0AC5F}">
      <dgm:prSet/>
      <dgm:spPr/>
      <dgm:t>
        <a:bodyPr/>
        <a:lstStyle/>
        <a:p>
          <a:r>
            <a:rPr lang="fi-FI"/>
            <a:t>Laiminlyönnit tilinpäätöstietojen julkistamisessa (7: 5, 6, 8 ja 10–14); arvopapereihin liittyviä oikeuksia koskevien muutosten julkistamisessa (8:6a) ja huomattavien omistus- ja ääniosuuksien ilmoittamisessa (9:5, 6, 6 a, 6 b, 9 ja 10) </a:t>
          </a:r>
        </a:p>
      </dgm:t>
    </dgm:pt>
    <dgm:pt modelId="{EFCB23FA-9A0F-49F9-AC6A-6F23959C0B7C}" type="parTrans" cxnId="{4C442510-1DD1-41A9-9B4F-541D7197E493}">
      <dgm:prSet/>
      <dgm:spPr/>
      <dgm:t>
        <a:bodyPr/>
        <a:lstStyle/>
        <a:p>
          <a:endParaRPr lang="fi-FI"/>
        </a:p>
      </dgm:t>
    </dgm:pt>
    <dgm:pt modelId="{E2388343-06F4-4F69-B722-0AECEF8E4173}" type="sibTrans" cxnId="{4C442510-1DD1-41A9-9B4F-541D7197E493}">
      <dgm:prSet/>
      <dgm:spPr/>
      <dgm:t>
        <a:bodyPr/>
        <a:lstStyle/>
        <a:p>
          <a:endParaRPr lang="fi-FI"/>
        </a:p>
      </dgm:t>
    </dgm:pt>
    <dgm:pt modelId="{82E9C925-DFD4-406A-8D44-D09309E2741E}" type="pres">
      <dgm:prSet presAssocID="{CCBB08F4-7E74-4A54-A2AA-83C10A431612}" presName="vert0" presStyleCnt="0">
        <dgm:presLayoutVars>
          <dgm:dir/>
          <dgm:animOne val="branch"/>
          <dgm:animLvl val="lvl"/>
        </dgm:presLayoutVars>
      </dgm:prSet>
      <dgm:spPr/>
    </dgm:pt>
    <dgm:pt modelId="{655931BE-77AA-400F-B20B-A2CBDE42F656}" type="pres">
      <dgm:prSet presAssocID="{7A487A40-3B08-4E51-9B8A-C8663087D32E}" presName="thickLine" presStyleLbl="alignNode1" presStyleIdx="0" presStyleCnt="2"/>
      <dgm:spPr/>
    </dgm:pt>
    <dgm:pt modelId="{27531A3A-7DC2-4099-AE53-DCB3EB7FAF43}" type="pres">
      <dgm:prSet presAssocID="{7A487A40-3B08-4E51-9B8A-C8663087D32E}" presName="horz1" presStyleCnt="0"/>
      <dgm:spPr/>
    </dgm:pt>
    <dgm:pt modelId="{EC2196A4-293B-4B79-B03A-976805630156}" type="pres">
      <dgm:prSet presAssocID="{7A487A40-3B08-4E51-9B8A-C8663087D32E}" presName="tx1" presStyleLbl="revTx" presStyleIdx="0" presStyleCnt="8"/>
      <dgm:spPr/>
    </dgm:pt>
    <dgm:pt modelId="{5160DE44-1F2C-4542-9B79-226710879BBB}" type="pres">
      <dgm:prSet presAssocID="{7A487A40-3B08-4E51-9B8A-C8663087D32E}" presName="vert1" presStyleCnt="0"/>
      <dgm:spPr/>
    </dgm:pt>
    <dgm:pt modelId="{7D91F374-9E64-48F7-9290-FF6383584451}" type="pres">
      <dgm:prSet presAssocID="{AD72B46D-D6C2-4D27-AE00-6E3F0FE69CEC}" presName="vertSpace2a" presStyleCnt="0"/>
      <dgm:spPr/>
    </dgm:pt>
    <dgm:pt modelId="{0478322A-AE06-454C-87B6-2FD30FE2E13C}" type="pres">
      <dgm:prSet presAssocID="{AD72B46D-D6C2-4D27-AE00-6E3F0FE69CEC}" presName="horz2" presStyleCnt="0"/>
      <dgm:spPr/>
    </dgm:pt>
    <dgm:pt modelId="{CE88C2B8-BBF8-4DFE-B615-F7ED2BDF3AC5}" type="pres">
      <dgm:prSet presAssocID="{AD72B46D-D6C2-4D27-AE00-6E3F0FE69CEC}" presName="horzSpace2" presStyleCnt="0"/>
      <dgm:spPr/>
    </dgm:pt>
    <dgm:pt modelId="{195F1551-A032-40A7-B04B-B69F77A0A7E1}" type="pres">
      <dgm:prSet presAssocID="{AD72B46D-D6C2-4D27-AE00-6E3F0FE69CEC}" presName="tx2" presStyleLbl="revTx" presStyleIdx="1" presStyleCnt="8"/>
      <dgm:spPr/>
    </dgm:pt>
    <dgm:pt modelId="{20A3CCE4-A56F-4450-8AEE-815B4C597A8D}" type="pres">
      <dgm:prSet presAssocID="{AD72B46D-D6C2-4D27-AE00-6E3F0FE69CEC}" presName="vert2" presStyleCnt="0"/>
      <dgm:spPr/>
    </dgm:pt>
    <dgm:pt modelId="{E0B1C6AD-4766-4F4A-B60B-EB0E96BD55A4}" type="pres">
      <dgm:prSet presAssocID="{AD72B46D-D6C2-4D27-AE00-6E3F0FE69CEC}" presName="thinLine2b" presStyleLbl="callout" presStyleIdx="0" presStyleCnt="6"/>
      <dgm:spPr/>
    </dgm:pt>
    <dgm:pt modelId="{0D6699EA-A87B-49C5-9F2E-694203F82029}" type="pres">
      <dgm:prSet presAssocID="{AD72B46D-D6C2-4D27-AE00-6E3F0FE69CEC}" presName="vertSpace2b" presStyleCnt="0"/>
      <dgm:spPr/>
    </dgm:pt>
    <dgm:pt modelId="{D212CBEA-6C87-4B29-8AEA-446A46CF89A5}" type="pres">
      <dgm:prSet presAssocID="{5483896C-E05A-4C03-AA5E-B5C287AA992F}" presName="thickLine" presStyleLbl="alignNode1" presStyleIdx="1" presStyleCnt="2"/>
      <dgm:spPr/>
    </dgm:pt>
    <dgm:pt modelId="{6095446E-A886-49C4-9B57-3BB5F6B8B30C}" type="pres">
      <dgm:prSet presAssocID="{5483896C-E05A-4C03-AA5E-B5C287AA992F}" presName="horz1" presStyleCnt="0"/>
      <dgm:spPr/>
    </dgm:pt>
    <dgm:pt modelId="{490652D3-4AE4-499A-B8A2-2F730C11B896}" type="pres">
      <dgm:prSet presAssocID="{5483896C-E05A-4C03-AA5E-B5C287AA992F}" presName="tx1" presStyleLbl="revTx" presStyleIdx="2" presStyleCnt="8"/>
      <dgm:spPr/>
    </dgm:pt>
    <dgm:pt modelId="{B9441132-1A34-4340-AABD-AF08E8C82995}" type="pres">
      <dgm:prSet presAssocID="{5483896C-E05A-4C03-AA5E-B5C287AA992F}" presName="vert1" presStyleCnt="0"/>
      <dgm:spPr/>
    </dgm:pt>
    <dgm:pt modelId="{C59AC659-522E-49AF-8544-CF093FBAA5C6}" type="pres">
      <dgm:prSet presAssocID="{952986BF-80B7-45B6-99D5-8FB3DF40DC7A}" presName="vertSpace2a" presStyleCnt="0"/>
      <dgm:spPr/>
    </dgm:pt>
    <dgm:pt modelId="{218377E3-B630-48D5-AD3F-D9E400E24F28}" type="pres">
      <dgm:prSet presAssocID="{952986BF-80B7-45B6-99D5-8FB3DF40DC7A}" presName="horz2" presStyleCnt="0"/>
      <dgm:spPr/>
    </dgm:pt>
    <dgm:pt modelId="{2A26EC65-1B95-4699-B793-CE988BA41242}" type="pres">
      <dgm:prSet presAssocID="{952986BF-80B7-45B6-99D5-8FB3DF40DC7A}" presName="horzSpace2" presStyleCnt="0"/>
      <dgm:spPr/>
    </dgm:pt>
    <dgm:pt modelId="{A2A47EDD-33A0-41A6-936D-275DF309A1F9}" type="pres">
      <dgm:prSet presAssocID="{952986BF-80B7-45B6-99D5-8FB3DF40DC7A}" presName="tx2" presStyleLbl="revTx" presStyleIdx="3" presStyleCnt="8"/>
      <dgm:spPr/>
    </dgm:pt>
    <dgm:pt modelId="{0A579835-8089-4A75-B3AE-92B003D6D3DC}" type="pres">
      <dgm:prSet presAssocID="{952986BF-80B7-45B6-99D5-8FB3DF40DC7A}" presName="vert2" presStyleCnt="0"/>
      <dgm:spPr/>
    </dgm:pt>
    <dgm:pt modelId="{C8375620-09D1-4567-BDDB-A65FC7161966}" type="pres">
      <dgm:prSet presAssocID="{952986BF-80B7-45B6-99D5-8FB3DF40DC7A}" presName="thinLine2b" presStyleLbl="callout" presStyleIdx="1" presStyleCnt="6"/>
      <dgm:spPr/>
    </dgm:pt>
    <dgm:pt modelId="{F6ADE33F-32A9-482E-8A02-CAF01F956AFA}" type="pres">
      <dgm:prSet presAssocID="{952986BF-80B7-45B6-99D5-8FB3DF40DC7A}" presName="vertSpace2b" presStyleCnt="0"/>
      <dgm:spPr/>
    </dgm:pt>
    <dgm:pt modelId="{605F5855-7AD8-4E92-BB2B-65CB07894CC5}" type="pres">
      <dgm:prSet presAssocID="{1423FD72-2DFE-431F-86CA-3923D788B407}" presName="horz2" presStyleCnt="0"/>
      <dgm:spPr/>
    </dgm:pt>
    <dgm:pt modelId="{65500325-9C10-4550-B7C8-E36B81E4FB7D}" type="pres">
      <dgm:prSet presAssocID="{1423FD72-2DFE-431F-86CA-3923D788B407}" presName="horzSpace2" presStyleCnt="0"/>
      <dgm:spPr/>
    </dgm:pt>
    <dgm:pt modelId="{6B701337-24D4-4209-BE51-95074E3711D3}" type="pres">
      <dgm:prSet presAssocID="{1423FD72-2DFE-431F-86CA-3923D788B407}" presName="tx2" presStyleLbl="revTx" presStyleIdx="4" presStyleCnt="8"/>
      <dgm:spPr/>
    </dgm:pt>
    <dgm:pt modelId="{A562A582-9876-4714-BD06-BECEA3B9E6E9}" type="pres">
      <dgm:prSet presAssocID="{1423FD72-2DFE-431F-86CA-3923D788B407}" presName="vert2" presStyleCnt="0"/>
      <dgm:spPr/>
    </dgm:pt>
    <dgm:pt modelId="{1D0BE14C-A613-4342-8B6B-9183F65CC2C6}" type="pres">
      <dgm:prSet presAssocID="{1423FD72-2DFE-431F-86CA-3923D788B407}" presName="thinLine2b" presStyleLbl="callout" presStyleIdx="2" presStyleCnt="6"/>
      <dgm:spPr/>
    </dgm:pt>
    <dgm:pt modelId="{DE7CC5A4-7BE7-4D02-8C82-CC8FDF6F4FF1}" type="pres">
      <dgm:prSet presAssocID="{1423FD72-2DFE-431F-86CA-3923D788B407}" presName="vertSpace2b" presStyleCnt="0"/>
      <dgm:spPr/>
    </dgm:pt>
    <dgm:pt modelId="{ED10950F-9A5D-486D-BE68-19460A8FD0A5}" type="pres">
      <dgm:prSet presAssocID="{975C320C-251F-4BA1-8804-1C336E34BAC1}" presName="horz2" presStyleCnt="0"/>
      <dgm:spPr/>
    </dgm:pt>
    <dgm:pt modelId="{12B470AE-1C6F-47AE-8D7C-9EEF9E1718D2}" type="pres">
      <dgm:prSet presAssocID="{975C320C-251F-4BA1-8804-1C336E34BAC1}" presName="horzSpace2" presStyleCnt="0"/>
      <dgm:spPr/>
    </dgm:pt>
    <dgm:pt modelId="{4BCA59DC-7D0B-4586-8EED-2E1E4BBD2B41}" type="pres">
      <dgm:prSet presAssocID="{975C320C-251F-4BA1-8804-1C336E34BAC1}" presName="tx2" presStyleLbl="revTx" presStyleIdx="5" presStyleCnt="8"/>
      <dgm:spPr/>
    </dgm:pt>
    <dgm:pt modelId="{E193F2A4-2B98-4DAC-B18B-2CA8B17B884A}" type="pres">
      <dgm:prSet presAssocID="{975C320C-251F-4BA1-8804-1C336E34BAC1}" presName="vert2" presStyleCnt="0"/>
      <dgm:spPr/>
    </dgm:pt>
    <dgm:pt modelId="{6C872C41-E756-4B94-928F-524079363E61}" type="pres">
      <dgm:prSet presAssocID="{975C320C-251F-4BA1-8804-1C336E34BAC1}" presName="thinLine2b" presStyleLbl="callout" presStyleIdx="3" presStyleCnt="6"/>
      <dgm:spPr/>
    </dgm:pt>
    <dgm:pt modelId="{2557E07E-3598-4848-9FA4-944A33D12CE9}" type="pres">
      <dgm:prSet presAssocID="{975C320C-251F-4BA1-8804-1C336E34BAC1}" presName="vertSpace2b" presStyleCnt="0"/>
      <dgm:spPr/>
    </dgm:pt>
    <dgm:pt modelId="{CE01A59D-B3D2-402C-AF19-4DAAF43613E8}" type="pres">
      <dgm:prSet presAssocID="{23CEB7FC-595F-4A17-AE8B-9D1A26CCBB07}" presName="horz2" presStyleCnt="0"/>
      <dgm:spPr/>
    </dgm:pt>
    <dgm:pt modelId="{CAB0DD8F-4D99-464B-86C0-77F15B6F5BE5}" type="pres">
      <dgm:prSet presAssocID="{23CEB7FC-595F-4A17-AE8B-9D1A26CCBB07}" presName="horzSpace2" presStyleCnt="0"/>
      <dgm:spPr/>
    </dgm:pt>
    <dgm:pt modelId="{022943F0-B461-48E1-8FC2-A65A6AA9AAE7}" type="pres">
      <dgm:prSet presAssocID="{23CEB7FC-595F-4A17-AE8B-9D1A26CCBB07}" presName="tx2" presStyleLbl="revTx" presStyleIdx="6" presStyleCnt="8"/>
      <dgm:spPr/>
    </dgm:pt>
    <dgm:pt modelId="{D5CE8439-8670-4B43-BB03-E49B3510C301}" type="pres">
      <dgm:prSet presAssocID="{23CEB7FC-595F-4A17-AE8B-9D1A26CCBB07}" presName="vert2" presStyleCnt="0"/>
      <dgm:spPr/>
    </dgm:pt>
    <dgm:pt modelId="{52938792-1DAF-4FAE-A671-01312A983538}" type="pres">
      <dgm:prSet presAssocID="{23CEB7FC-595F-4A17-AE8B-9D1A26CCBB07}" presName="thinLine2b" presStyleLbl="callout" presStyleIdx="4" presStyleCnt="6"/>
      <dgm:spPr/>
    </dgm:pt>
    <dgm:pt modelId="{8240A14E-E46F-4E70-A52E-BCCA73253C82}" type="pres">
      <dgm:prSet presAssocID="{23CEB7FC-595F-4A17-AE8B-9D1A26CCBB07}" presName="vertSpace2b" presStyleCnt="0"/>
      <dgm:spPr/>
    </dgm:pt>
    <dgm:pt modelId="{736153D7-5179-4C43-9EE4-E68BCBD9D7A2}" type="pres">
      <dgm:prSet presAssocID="{8E1B306B-154A-4F07-B20F-A9BD7AA0AC5F}" presName="horz2" presStyleCnt="0"/>
      <dgm:spPr/>
    </dgm:pt>
    <dgm:pt modelId="{D5527A97-6AB8-4DC6-AF94-A3866A4C9032}" type="pres">
      <dgm:prSet presAssocID="{8E1B306B-154A-4F07-B20F-A9BD7AA0AC5F}" presName="horzSpace2" presStyleCnt="0"/>
      <dgm:spPr/>
    </dgm:pt>
    <dgm:pt modelId="{AF3D7CE1-86CB-49C1-B196-36DEEA612C70}" type="pres">
      <dgm:prSet presAssocID="{8E1B306B-154A-4F07-B20F-A9BD7AA0AC5F}" presName="tx2" presStyleLbl="revTx" presStyleIdx="7" presStyleCnt="8"/>
      <dgm:spPr/>
    </dgm:pt>
    <dgm:pt modelId="{B56BE3DA-AC41-4DC3-A52E-03D874CDF54C}" type="pres">
      <dgm:prSet presAssocID="{8E1B306B-154A-4F07-B20F-A9BD7AA0AC5F}" presName="vert2" presStyleCnt="0"/>
      <dgm:spPr/>
    </dgm:pt>
    <dgm:pt modelId="{E4A6376B-BE0D-4A30-91AB-C08D0AA7D83B}" type="pres">
      <dgm:prSet presAssocID="{8E1B306B-154A-4F07-B20F-A9BD7AA0AC5F}" presName="thinLine2b" presStyleLbl="callout" presStyleIdx="5" presStyleCnt="6"/>
      <dgm:spPr/>
    </dgm:pt>
    <dgm:pt modelId="{D8468C4A-69F4-4F9C-8445-671E357F4E02}" type="pres">
      <dgm:prSet presAssocID="{8E1B306B-154A-4F07-B20F-A9BD7AA0AC5F}" presName="vertSpace2b" presStyleCnt="0"/>
      <dgm:spPr/>
    </dgm:pt>
  </dgm:ptLst>
  <dgm:cxnLst>
    <dgm:cxn modelId="{4C442510-1DD1-41A9-9B4F-541D7197E493}" srcId="{5483896C-E05A-4C03-AA5E-B5C287AA992F}" destId="{8E1B306B-154A-4F07-B20F-A9BD7AA0AC5F}" srcOrd="4" destOrd="0" parTransId="{EFCB23FA-9A0F-49F9-AC6A-6F23959C0B7C}" sibTransId="{E2388343-06F4-4F69-B722-0AECEF8E4173}"/>
    <dgm:cxn modelId="{0CCFC71A-2295-4B24-A1A7-9CC43B019909}" type="presOf" srcId="{AD72B46D-D6C2-4D27-AE00-6E3F0FE69CEC}" destId="{195F1551-A032-40A7-B04B-B69F77A0A7E1}" srcOrd="0" destOrd="0" presId="urn:microsoft.com/office/officeart/2008/layout/LinedList"/>
    <dgm:cxn modelId="{A398F362-CCF7-4B98-8B44-105681C41DD3}" type="presOf" srcId="{5483896C-E05A-4C03-AA5E-B5C287AA992F}" destId="{490652D3-4AE4-499A-B8A2-2F730C11B896}" srcOrd="0" destOrd="0" presId="urn:microsoft.com/office/officeart/2008/layout/LinedList"/>
    <dgm:cxn modelId="{F6261D47-64B5-491B-A684-09B1A85F1C58}" srcId="{5483896C-E05A-4C03-AA5E-B5C287AA992F}" destId="{952986BF-80B7-45B6-99D5-8FB3DF40DC7A}" srcOrd="0" destOrd="0" parTransId="{195AA080-6495-49D0-97FD-A21FD2A38BAB}" sibTransId="{3DE40358-F60C-45C3-BD69-FC88B1519A69}"/>
    <dgm:cxn modelId="{DDD30548-060F-4117-A1D3-BE508160654C}" type="presOf" srcId="{8E1B306B-154A-4F07-B20F-A9BD7AA0AC5F}" destId="{AF3D7CE1-86CB-49C1-B196-36DEEA612C70}" srcOrd="0" destOrd="0" presId="urn:microsoft.com/office/officeart/2008/layout/LinedList"/>
    <dgm:cxn modelId="{A6D1F24C-6E2F-4D97-A2D3-9C0D0CE052C3}" type="presOf" srcId="{952986BF-80B7-45B6-99D5-8FB3DF40DC7A}" destId="{A2A47EDD-33A0-41A6-936D-275DF309A1F9}" srcOrd="0" destOrd="0" presId="urn:microsoft.com/office/officeart/2008/layout/LinedList"/>
    <dgm:cxn modelId="{20AF9B85-2ED1-41E4-A585-ABE060543D0B}" type="presOf" srcId="{1423FD72-2DFE-431F-86CA-3923D788B407}" destId="{6B701337-24D4-4209-BE51-95074E3711D3}" srcOrd="0" destOrd="0" presId="urn:microsoft.com/office/officeart/2008/layout/LinedList"/>
    <dgm:cxn modelId="{7AC25189-62C4-4E53-815E-DEF7C73EC1C9}" srcId="{CCBB08F4-7E74-4A54-A2AA-83C10A431612}" destId="{7A487A40-3B08-4E51-9B8A-C8663087D32E}" srcOrd="0" destOrd="0" parTransId="{DA7DFAB9-8DE3-423C-8C5A-44139DD1F3B4}" sibTransId="{37B59FF2-D4CC-436A-9943-8D81853B9B73}"/>
    <dgm:cxn modelId="{10087195-9DD2-47CA-81DB-881A69D5C608}" srcId="{7A487A40-3B08-4E51-9B8A-C8663087D32E}" destId="{AD72B46D-D6C2-4D27-AE00-6E3F0FE69CEC}" srcOrd="0" destOrd="0" parTransId="{7578141B-ED6A-4221-B31E-14FA8554211E}" sibTransId="{89588FBD-6A12-4760-A980-02EB57E398E2}"/>
    <dgm:cxn modelId="{695043AC-F67A-4A8A-BBC2-85C3AA2AE2C8}" type="presOf" srcId="{CCBB08F4-7E74-4A54-A2AA-83C10A431612}" destId="{82E9C925-DFD4-406A-8D44-D09309E2741E}" srcOrd="0" destOrd="0" presId="urn:microsoft.com/office/officeart/2008/layout/LinedList"/>
    <dgm:cxn modelId="{351816AF-450A-48C0-8157-1354391725F1}" type="presOf" srcId="{975C320C-251F-4BA1-8804-1C336E34BAC1}" destId="{4BCA59DC-7D0B-4586-8EED-2E1E4BBD2B41}" srcOrd="0" destOrd="0" presId="urn:microsoft.com/office/officeart/2008/layout/LinedList"/>
    <dgm:cxn modelId="{F9CC54B6-B468-49AD-A86D-0AA2D7ADECCE}" srcId="{CCBB08F4-7E74-4A54-A2AA-83C10A431612}" destId="{5483896C-E05A-4C03-AA5E-B5C287AA992F}" srcOrd="1" destOrd="0" parTransId="{6A5BDF8E-5717-4112-8B6C-CEFF7CE898AA}" sibTransId="{416D6BDF-D4BD-4F70-B35A-3A91B4089E40}"/>
    <dgm:cxn modelId="{485025D8-CB9A-430F-B771-43B8BF5FEE00}" srcId="{5483896C-E05A-4C03-AA5E-B5C287AA992F}" destId="{23CEB7FC-595F-4A17-AE8B-9D1A26CCBB07}" srcOrd="3" destOrd="0" parTransId="{4916BAD2-4A96-4D62-87FF-A5D042C9FDC8}" sibTransId="{5442163C-3B29-4F04-BC20-80CB08C4B5FA}"/>
    <dgm:cxn modelId="{9B72C2E3-335A-41F1-837D-D96627689B65}" type="presOf" srcId="{23CEB7FC-595F-4A17-AE8B-9D1A26CCBB07}" destId="{022943F0-B461-48E1-8FC2-A65A6AA9AAE7}" srcOrd="0" destOrd="0" presId="urn:microsoft.com/office/officeart/2008/layout/LinedList"/>
    <dgm:cxn modelId="{1007F3E3-4ABB-4445-9D6E-56EE51B39744}" type="presOf" srcId="{7A487A40-3B08-4E51-9B8A-C8663087D32E}" destId="{EC2196A4-293B-4B79-B03A-976805630156}" srcOrd="0" destOrd="0" presId="urn:microsoft.com/office/officeart/2008/layout/LinedList"/>
    <dgm:cxn modelId="{2923F7E9-0A78-4EE0-8916-C8D3E7E49F8C}" srcId="{5483896C-E05A-4C03-AA5E-B5C287AA992F}" destId="{975C320C-251F-4BA1-8804-1C336E34BAC1}" srcOrd="2" destOrd="0" parTransId="{D4083643-545D-4B54-AC06-94BB1626A36C}" sibTransId="{F239D63B-72E4-429D-BB19-751E54743FCA}"/>
    <dgm:cxn modelId="{6F6F3BFC-9DDE-4AC4-A539-504D4F707D32}" srcId="{5483896C-E05A-4C03-AA5E-B5C287AA992F}" destId="{1423FD72-2DFE-431F-86CA-3923D788B407}" srcOrd="1" destOrd="0" parTransId="{7C109222-3CD0-4DF2-9D6E-69236C195F05}" sibTransId="{BFD2833D-462F-4D2B-912C-42C5252D3B29}"/>
    <dgm:cxn modelId="{BAD5F056-F5BF-4CCC-B826-CF08CAF5326D}" type="presParOf" srcId="{82E9C925-DFD4-406A-8D44-D09309E2741E}" destId="{655931BE-77AA-400F-B20B-A2CBDE42F656}" srcOrd="0" destOrd="0" presId="urn:microsoft.com/office/officeart/2008/layout/LinedList"/>
    <dgm:cxn modelId="{426E50DD-472B-4939-9DCD-6538EECD5822}" type="presParOf" srcId="{82E9C925-DFD4-406A-8D44-D09309E2741E}" destId="{27531A3A-7DC2-4099-AE53-DCB3EB7FAF43}" srcOrd="1" destOrd="0" presId="urn:microsoft.com/office/officeart/2008/layout/LinedList"/>
    <dgm:cxn modelId="{8B88EF9B-82E9-4FF0-9430-9A70834FBE03}" type="presParOf" srcId="{27531A3A-7DC2-4099-AE53-DCB3EB7FAF43}" destId="{EC2196A4-293B-4B79-B03A-976805630156}" srcOrd="0" destOrd="0" presId="urn:microsoft.com/office/officeart/2008/layout/LinedList"/>
    <dgm:cxn modelId="{6B6CBB0B-412E-41EC-96CE-91399E8E3310}" type="presParOf" srcId="{27531A3A-7DC2-4099-AE53-DCB3EB7FAF43}" destId="{5160DE44-1F2C-4542-9B79-226710879BBB}" srcOrd="1" destOrd="0" presId="urn:microsoft.com/office/officeart/2008/layout/LinedList"/>
    <dgm:cxn modelId="{484AC776-8A48-4B9A-A60A-4236A6E293FC}" type="presParOf" srcId="{5160DE44-1F2C-4542-9B79-226710879BBB}" destId="{7D91F374-9E64-48F7-9290-FF6383584451}" srcOrd="0" destOrd="0" presId="urn:microsoft.com/office/officeart/2008/layout/LinedList"/>
    <dgm:cxn modelId="{0F23C0F5-FE5B-49CE-A49A-14877FBBCB66}" type="presParOf" srcId="{5160DE44-1F2C-4542-9B79-226710879BBB}" destId="{0478322A-AE06-454C-87B6-2FD30FE2E13C}" srcOrd="1" destOrd="0" presId="urn:microsoft.com/office/officeart/2008/layout/LinedList"/>
    <dgm:cxn modelId="{87C4BCD3-B111-4776-AD4A-EF8B792B900B}" type="presParOf" srcId="{0478322A-AE06-454C-87B6-2FD30FE2E13C}" destId="{CE88C2B8-BBF8-4DFE-B615-F7ED2BDF3AC5}" srcOrd="0" destOrd="0" presId="urn:microsoft.com/office/officeart/2008/layout/LinedList"/>
    <dgm:cxn modelId="{D4CE52BA-DD9F-4582-92DF-7B7472ACB7E1}" type="presParOf" srcId="{0478322A-AE06-454C-87B6-2FD30FE2E13C}" destId="{195F1551-A032-40A7-B04B-B69F77A0A7E1}" srcOrd="1" destOrd="0" presId="urn:microsoft.com/office/officeart/2008/layout/LinedList"/>
    <dgm:cxn modelId="{5D904F4A-95CF-466A-AE82-42A818E39830}" type="presParOf" srcId="{0478322A-AE06-454C-87B6-2FD30FE2E13C}" destId="{20A3CCE4-A56F-4450-8AEE-815B4C597A8D}" srcOrd="2" destOrd="0" presId="urn:microsoft.com/office/officeart/2008/layout/LinedList"/>
    <dgm:cxn modelId="{D8F48122-8251-4D8A-8CCB-782FF5264076}" type="presParOf" srcId="{5160DE44-1F2C-4542-9B79-226710879BBB}" destId="{E0B1C6AD-4766-4F4A-B60B-EB0E96BD55A4}" srcOrd="2" destOrd="0" presId="urn:microsoft.com/office/officeart/2008/layout/LinedList"/>
    <dgm:cxn modelId="{834B3140-0A76-40C5-BDE5-F799DE365C52}" type="presParOf" srcId="{5160DE44-1F2C-4542-9B79-226710879BBB}" destId="{0D6699EA-A87B-49C5-9F2E-694203F82029}" srcOrd="3" destOrd="0" presId="urn:microsoft.com/office/officeart/2008/layout/LinedList"/>
    <dgm:cxn modelId="{9961D24C-5215-40BE-BCFE-5363F772310F}" type="presParOf" srcId="{82E9C925-DFD4-406A-8D44-D09309E2741E}" destId="{D212CBEA-6C87-4B29-8AEA-446A46CF89A5}" srcOrd="2" destOrd="0" presId="urn:microsoft.com/office/officeart/2008/layout/LinedList"/>
    <dgm:cxn modelId="{DA549AE6-D32B-4169-84F4-BF0F04B6488D}" type="presParOf" srcId="{82E9C925-DFD4-406A-8D44-D09309E2741E}" destId="{6095446E-A886-49C4-9B57-3BB5F6B8B30C}" srcOrd="3" destOrd="0" presId="urn:microsoft.com/office/officeart/2008/layout/LinedList"/>
    <dgm:cxn modelId="{3BFAD1D0-EF48-422E-85C5-26F0CA98C57A}" type="presParOf" srcId="{6095446E-A886-49C4-9B57-3BB5F6B8B30C}" destId="{490652D3-4AE4-499A-B8A2-2F730C11B896}" srcOrd="0" destOrd="0" presId="urn:microsoft.com/office/officeart/2008/layout/LinedList"/>
    <dgm:cxn modelId="{6A6833FE-15AA-4F4D-9286-7353DD4E56B8}" type="presParOf" srcId="{6095446E-A886-49C4-9B57-3BB5F6B8B30C}" destId="{B9441132-1A34-4340-AABD-AF08E8C82995}" srcOrd="1" destOrd="0" presId="urn:microsoft.com/office/officeart/2008/layout/LinedList"/>
    <dgm:cxn modelId="{2B6D6DE9-8511-42AF-9696-38C054786391}" type="presParOf" srcId="{B9441132-1A34-4340-AABD-AF08E8C82995}" destId="{C59AC659-522E-49AF-8544-CF093FBAA5C6}" srcOrd="0" destOrd="0" presId="urn:microsoft.com/office/officeart/2008/layout/LinedList"/>
    <dgm:cxn modelId="{92F9BD85-27C1-43FF-B57C-B2B8C17B35F9}" type="presParOf" srcId="{B9441132-1A34-4340-AABD-AF08E8C82995}" destId="{218377E3-B630-48D5-AD3F-D9E400E24F28}" srcOrd="1" destOrd="0" presId="urn:microsoft.com/office/officeart/2008/layout/LinedList"/>
    <dgm:cxn modelId="{851CF8A1-3798-4C6F-90E1-7D5AB4140455}" type="presParOf" srcId="{218377E3-B630-48D5-AD3F-D9E400E24F28}" destId="{2A26EC65-1B95-4699-B793-CE988BA41242}" srcOrd="0" destOrd="0" presId="urn:microsoft.com/office/officeart/2008/layout/LinedList"/>
    <dgm:cxn modelId="{3A7E3642-D64F-471F-85CE-AC61B9337C47}" type="presParOf" srcId="{218377E3-B630-48D5-AD3F-D9E400E24F28}" destId="{A2A47EDD-33A0-41A6-936D-275DF309A1F9}" srcOrd="1" destOrd="0" presId="urn:microsoft.com/office/officeart/2008/layout/LinedList"/>
    <dgm:cxn modelId="{A8C9CEC3-EAE2-41AA-9C51-F1B7BCBE0402}" type="presParOf" srcId="{218377E3-B630-48D5-AD3F-D9E400E24F28}" destId="{0A579835-8089-4A75-B3AE-92B003D6D3DC}" srcOrd="2" destOrd="0" presId="urn:microsoft.com/office/officeart/2008/layout/LinedList"/>
    <dgm:cxn modelId="{A3123B9E-13DC-4FAE-9FD3-39F5C1D6FF13}" type="presParOf" srcId="{B9441132-1A34-4340-AABD-AF08E8C82995}" destId="{C8375620-09D1-4567-BDDB-A65FC7161966}" srcOrd="2" destOrd="0" presId="urn:microsoft.com/office/officeart/2008/layout/LinedList"/>
    <dgm:cxn modelId="{95E75826-3EBB-4A84-9A95-272005E53729}" type="presParOf" srcId="{B9441132-1A34-4340-AABD-AF08E8C82995}" destId="{F6ADE33F-32A9-482E-8A02-CAF01F956AFA}" srcOrd="3" destOrd="0" presId="urn:microsoft.com/office/officeart/2008/layout/LinedList"/>
    <dgm:cxn modelId="{2D8F115C-0678-4718-9B34-E6ED4CF38601}" type="presParOf" srcId="{B9441132-1A34-4340-AABD-AF08E8C82995}" destId="{605F5855-7AD8-4E92-BB2B-65CB07894CC5}" srcOrd="4" destOrd="0" presId="urn:microsoft.com/office/officeart/2008/layout/LinedList"/>
    <dgm:cxn modelId="{4519B1C9-4280-42D7-A170-CEF06B231F83}" type="presParOf" srcId="{605F5855-7AD8-4E92-BB2B-65CB07894CC5}" destId="{65500325-9C10-4550-B7C8-E36B81E4FB7D}" srcOrd="0" destOrd="0" presId="urn:microsoft.com/office/officeart/2008/layout/LinedList"/>
    <dgm:cxn modelId="{2AE1D649-5C93-4C75-B735-8629F26B84D2}" type="presParOf" srcId="{605F5855-7AD8-4E92-BB2B-65CB07894CC5}" destId="{6B701337-24D4-4209-BE51-95074E3711D3}" srcOrd="1" destOrd="0" presId="urn:microsoft.com/office/officeart/2008/layout/LinedList"/>
    <dgm:cxn modelId="{94E71750-2139-4843-B0A7-277CB64BA579}" type="presParOf" srcId="{605F5855-7AD8-4E92-BB2B-65CB07894CC5}" destId="{A562A582-9876-4714-BD06-BECEA3B9E6E9}" srcOrd="2" destOrd="0" presId="urn:microsoft.com/office/officeart/2008/layout/LinedList"/>
    <dgm:cxn modelId="{47EF5F65-9CF0-48FF-AC4A-8B94502FA343}" type="presParOf" srcId="{B9441132-1A34-4340-AABD-AF08E8C82995}" destId="{1D0BE14C-A613-4342-8B6B-9183F65CC2C6}" srcOrd="5" destOrd="0" presId="urn:microsoft.com/office/officeart/2008/layout/LinedList"/>
    <dgm:cxn modelId="{25777E5A-7F93-413F-9967-E409E94A462B}" type="presParOf" srcId="{B9441132-1A34-4340-AABD-AF08E8C82995}" destId="{DE7CC5A4-7BE7-4D02-8C82-CC8FDF6F4FF1}" srcOrd="6" destOrd="0" presId="urn:microsoft.com/office/officeart/2008/layout/LinedList"/>
    <dgm:cxn modelId="{C99893FC-7FDF-4960-B31C-AD5D846EC834}" type="presParOf" srcId="{B9441132-1A34-4340-AABD-AF08E8C82995}" destId="{ED10950F-9A5D-486D-BE68-19460A8FD0A5}" srcOrd="7" destOrd="0" presId="urn:microsoft.com/office/officeart/2008/layout/LinedList"/>
    <dgm:cxn modelId="{37BBA355-819C-486A-9545-D176BAD599D5}" type="presParOf" srcId="{ED10950F-9A5D-486D-BE68-19460A8FD0A5}" destId="{12B470AE-1C6F-47AE-8D7C-9EEF9E1718D2}" srcOrd="0" destOrd="0" presId="urn:microsoft.com/office/officeart/2008/layout/LinedList"/>
    <dgm:cxn modelId="{BAC9CAB4-17A2-4480-B46D-2002DFAA766C}" type="presParOf" srcId="{ED10950F-9A5D-486D-BE68-19460A8FD0A5}" destId="{4BCA59DC-7D0B-4586-8EED-2E1E4BBD2B41}" srcOrd="1" destOrd="0" presId="urn:microsoft.com/office/officeart/2008/layout/LinedList"/>
    <dgm:cxn modelId="{7F89381C-B3B0-4BF8-AECB-E658AE8D3B35}" type="presParOf" srcId="{ED10950F-9A5D-486D-BE68-19460A8FD0A5}" destId="{E193F2A4-2B98-4DAC-B18B-2CA8B17B884A}" srcOrd="2" destOrd="0" presId="urn:microsoft.com/office/officeart/2008/layout/LinedList"/>
    <dgm:cxn modelId="{52BA1973-C9D4-4002-A1E9-57415900BA8C}" type="presParOf" srcId="{B9441132-1A34-4340-AABD-AF08E8C82995}" destId="{6C872C41-E756-4B94-928F-524079363E61}" srcOrd="8" destOrd="0" presId="urn:microsoft.com/office/officeart/2008/layout/LinedList"/>
    <dgm:cxn modelId="{624F5EAE-E406-4A6E-B512-69F0808F429A}" type="presParOf" srcId="{B9441132-1A34-4340-AABD-AF08E8C82995}" destId="{2557E07E-3598-4848-9FA4-944A33D12CE9}" srcOrd="9" destOrd="0" presId="urn:microsoft.com/office/officeart/2008/layout/LinedList"/>
    <dgm:cxn modelId="{CC15D748-4672-42F3-A3D1-62380087BC04}" type="presParOf" srcId="{B9441132-1A34-4340-AABD-AF08E8C82995}" destId="{CE01A59D-B3D2-402C-AF19-4DAAF43613E8}" srcOrd="10" destOrd="0" presId="urn:microsoft.com/office/officeart/2008/layout/LinedList"/>
    <dgm:cxn modelId="{C3E9779C-3426-4F95-B0C6-18E3D95A2208}" type="presParOf" srcId="{CE01A59D-B3D2-402C-AF19-4DAAF43613E8}" destId="{CAB0DD8F-4D99-464B-86C0-77F15B6F5BE5}" srcOrd="0" destOrd="0" presId="urn:microsoft.com/office/officeart/2008/layout/LinedList"/>
    <dgm:cxn modelId="{FE0ECCEC-D13C-48C9-A9B0-8250B0E5877E}" type="presParOf" srcId="{CE01A59D-B3D2-402C-AF19-4DAAF43613E8}" destId="{022943F0-B461-48E1-8FC2-A65A6AA9AAE7}" srcOrd="1" destOrd="0" presId="urn:microsoft.com/office/officeart/2008/layout/LinedList"/>
    <dgm:cxn modelId="{5F776A82-A9D6-418A-9F53-88389C0099EE}" type="presParOf" srcId="{CE01A59D-B3D2-402C-AF19-4DAAF43613E8}" destId="{D5CE8439-8670-4B43-BB03-E49B3510C301}" srcOrd="2" destOrd="0" presId="urn:microsoft.com/office/officeart/2008/layout/LinedList"/>
    <dgm:cxn modelId="{F5A4A698-E2EF-488D-93C3-68E72683D5E8}" type="presParOf" srcId="{B9441132-1A34-4340-AABD-AF08E8C82995}" destId="{52938792-1DAF-4FAE-A671-01312A983538}" srcOrd="11" destOrd="0" presId="urn:microsoft.com/office/officeart/2008/layout/LinedList"/>
    <dgm:cxn modelId="{03EF9841-C69D-4B36-A9F6-71C94D1790EE}" type="presParOf" srcId="{B9441132-1A34-4340-AABD-AF08E8C82995}" destId="{8240A14E-E46F-4E70-A52E-BCCA73253C82}" srcOrd="12" destOrd="0" presId="urn:microsoft.com/office/officeart/2008/layout/LinedList"/>
    <dgm:cxn modelId="{39BF5C12-E895-421C-8A09-C85B6F5A0B87}" type="presParOf" srcId="{B9441132-1A34-4340-AABD-AF08E8C82995}" destId="{736153D7-5179-4C43-9EE4-E68BCBD9D7A2}" srcOrd="13" destOrd="0" presId="urn:microsoft.com/office/officeart/2008/layout/LinedList"/>
    <dgm:cxn modelId="{375F7B2C-3C09-432A-9D79-16B5A9FCB171}" type="presParOf" srcId="{736153D7-5179-4C43-9EE4-E68BCBD9D7A2}" destId="{D5527A97-6AB8-4DC6-AF94-A3866A4C9032}" srcOrd="0" destOrd="0" presId="urn:microsoft.com/office/officeart/2008/layout/LinedList"/>
    <dgm:cxn modelId="{B4432CB6-9D03-4D93-B74C-4FD78E71B75B}" type="presParOf" srcId="{736153D7-5179-4C43-9EE4-E68BCBD9D7A2}" destId="{AF3D7CE1-86CB-49C1-B196-36DEEA612C70}" srcOrd="1" destOrd="0" presId="urn:microsoft.com/office/officeart/2008/layout/LinedList"/>
    <dgm:cxn modelId="{0A9A1C3D-A248-4627-8061-F70824359D90}" type="presParOf" srcId="{736153D7-5179-4C43-9EE4-E68BCBD9D7A2}" destId="{B56BE3DA-AC41-4DC3-A52E-03D874CDF54C}" srcOrd="2" destOrd="0" presId="urn:microsoft.com/office/officeart/2008/layout/LinedList"/>
    <dgm:cxn modelId="{DE5407F0-179B-4B6D-84E8-20E4F37600C4}" type="presParOf" srcId="{B9441132-1A34-4340-AABD-AF08E8C82995}" destId="{E4A6376B-BE0D-4A30-91AB-C08D0AA7D83B}" srcOrd="14" destOrd="0" presId="urn:microsoft.com/office/officeart/2008/layout/LinedList"/>
    <dgm:cxn modelId="{DBF8E04E-D59D-4DDC-BAFB-8F97875D0132}" type="presParOf" srcId="{B9441132-1A34-4340-AABD-AF08E8C82995}" destId="{D8468C4A-69F4-4F9C-8445-671E357F4E02}"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1D071C5-3E34-42BE-BDF2-A79B2B49801D}" type="doc">
      <dgm:prSet loTypeId="urn:microsoft.com/office/officeart/2005/8/layout/process4" loCatId="list" qsTypeId="urn:microsoft.com/office/officeart/2005/8/quickstyle/3d5" qsCatId="3D" csTypeId="urn:microsoft.com/office/officeart/2005/8/colors/accent0_2" csCatId="mainScheme"/>
      <dgm:spPr/>
      <dgm:t>
        <a:bodyPr/>
        <a:lstStyle/>
        <a:p>
          <a:endParaRPr lang="fi-FI"/>
        </a:p>
      </dgm:t>
    </dgm:pt>
    <dgm:pt modelId="{21E48CFB-B8A8-4572-9F68-EFCE5393BD61}">
      <dgm:prSet/>
      <dgm:spPr/>
      <dgm:t>
        <a:bodyPr/>
        <a:lstStyle/>
        <a:p>
          <a:r>
            <a:rPr lang="fi-FI" b="1" i="0" baseline="0"/>
            <a:t>Virheellisellä tiedolla tulee olla syy-yhteys sijoittajan päätöksentekoon.</a:t>
          </a:r>
          <a:endParaRPr lang="fi-FI"/>
        </a:p>
      </dgm:t>
    </dgm:pt>
    <dgm:pt modelId="{F16FEC6F-5CA4-4F02-8F05-0B39B52A258D}" type="parTrans" cxnId="{EF27C7C5-8750-4E47-8695-57E9BB439C64}">
      <dgm:prSet/>
      <dgm:spPr/>
      <dgm:t>
        <a:bodyPr/>
        <a:lstStyle/>
        <a:p>
          <a:endParaRPr lang="fi-FI"/>
        </a:p>
      </dgm:t>
    </dgm:pt>
    <dgm:pt modelId="{5CD52E84-13B9-45C9-AB79-CAB39749350C}" type="sibTrans" cxnId="{EF27C7C5-8750-4E47-8695-57E9BB439C64}">
      <dgm:prSet/>
      <dgm:spPr/>
      <dgm:t>
        <a:bodyPr/>
        <a:lstStyle/>
        <a:p>
          <a:endParaRPr lang="fi-FI"/>
        </a:p>
      </dgm:t>
    </dgm:pt>
    <dgm:pt modelId="{4DA79B39-8F91-4189-8B8A-198E854B378F}">
      <dgm:prSet/>
      <dgm:spPr/>
      <dgm:t>
        <a:bodyPr/>
        <a:lstStyle/>
        <a:p>
          <a:r>
            <a:rPr lang="fi-FI" b="0" i="0" baseline="0"/>
            <a:t>Tällöin arvioitavaksi tulee, onko kyseisellä tiedolla voinut olla vaikusta asiakkaan sijoituspäätöksen tekemiseen. </a:t>
          </a:r>
          <a:endParaRPr lang="fi-FI"/>
        </a:p>
      </dgm:t>
    </dgm:pt>
    <dgm:pt modelId="{FA71A24C-01CD-4BC6-BE5F-CE2EBE6EEB73}" type="parTrans" cxnId="{B54F4B1B-DDCB-4836-B639-CB93513D96E9}">
      <dgm:prSet/>
      <dgm:spPr/>
      <dgm:t>
        <a:bodyPr/>
        <a:lstStyle/>
        <a:p>
          <a:endParaRPr lang="fi-FI"/>
        </a:p>
      </dgm:t>
    </dgm:pt>
    <dgm:pt modelId="{C87D3269-CBC5-42D8-A343-6A3856877A67}" type="sibTrans" cxnId="{B54F4B1B-DDCB-4836-B639-CB93513D96E9}">
      <dgm:prSet/>
      <dgm:spPr/>
      <dgm:t>
        <a:bodyPr/>
        <a:lstStyle/>
        <a:p>
          <a:endParaRPr lang="fi-FI"/>
        </a:p>
      </dgm:t>
    </dgm:pt>
    <dgm:pt modelId="{FC53FDFE-EF7D-486C-BEB8-BACCC62FAEF6}">
      <dgm:prSet/>
      <dgm:spPr/>
      <dgm:t>
        <a:bodyPr/>
        <a:lstStyle/>
        <a:p>
          <a:r>
            <a:rPr lang="fi-FI" b="0" i="0" baseline="0"/>
            <a:t>Jotta tiedonantovirhe olisi oikeudellisesti merkittävä, sen tulisi vaikuttaa sijoittajan objektiivisesti perusteltuihin odotuksiin.</a:t>
          </a:r>
          <a:endParaRPr lang="fi-FI"/>
        </a:p>
      </dgm:t>
    </dgm:pt>
    <dgm:pt modelId="{2CBBC9D9-3DB4-4D5A-8840-FE1ED1D6D1CC}" type="parTrans" cxnId="{E6DEBD52-2C6A-43FF-8236-8D974CEDBC71}">
      <dgm:prSet/>
      <dgm:spPr/>
      <dgm:t>
        <a:bodyPr/>
        <a:lstStyle/>
        <a:p>
          <a:endParaRPr lang="fi-FI"/>
        </a:p>
      </dgm:t>
    </dgm:pt>
    <dgm:pt modelId="{55F5C669-6AAA-4BEC-AA18-345DB2DBB655}" type="sibTrans" cxnId="{E6DEBD52-2C6A-43FF-8236-8D974CEDBC71}">
      <dgm:prSet/>
      <dgm:spPr/>
      <dgm:t>
        <a:bodyPr/>
        <a:lstStyle/>
        <a:p>
          <a:endParaRPr lang="fi-FI"/>
        </a:p>
      </dgm:t>
    </dgm:pt>
    <dgm:pt modelId="{5E4A9118-B825-4320-8CDF-AD1EA805246C}">
      <dgm:prSet/>
      <dgm:spPr/>
      <dgm:t>
        <a:bodyPr/>
        <a:lstStyle/>
        <a:p>
          <a:r>
            <a:rPr lang="fi-FI" b="0" i="0" baseline="0"/>
            <a:t>Syy-yhteys todetaan yleensä asettamalla hypoteettinen kysymys: olisiko vahinkotapahtuma sattunut, vaikka vastuuperusteeksi väitettyä seikkaa ei olisi tapahtunut? </a:t>
          </a:r>
          <a:endParaRPr lang="fi-FI"/>
        </a:p>
      </dgm:t>
    </dgm:pt>
    <dgm:pt modelId="{4B70C428-BB09-4F18-8236-1C2AC38DE3F2}" type="parTrans" cxnId="{D66176CA-08F6-4BD2-94DA-BFCD3715F51A}">
      <dgm:prSet/>
      <dgm:spPr/>
      <dgm:t>
        <a:bodyPr/>
        <a:lstStyle/>
        <a:p>
          <a:endParaRPr lang="fi-FI"/>
        </a:p>
      </dgm:t>
    </dgm:pt>
    <dgm:pt modelId="{8A1162C6-9AE5-4319-AD68-A92FC5971C6C}" type="sibTrans" cxnId="{D66176CA-08F6-4BD2-94DA-BFCD3715F51A}">
      <dgm:prSet/>
      <dgm:spPr/>
      <dgm:t>
        <a:bodyPr/>
        <a:lstStyle/>
        <a:p>
          <a:endParaRPr lang="fi-FI"/>
        </a:p>
      </dgm:t>
    </dgm:pt>
    <dgm:pt modelId="{4AFE4350-7ECB-4BB6-BCC2-7054DBF0AFB2}">
      <dgm:prSet/>
      <dgm:spPr/>
      <dgm:t>
        <a:bodyPr/>
        <a:lstStyle/>
        <a:p>
          <a:r>
            <a:rPr lang="fi-FI" b="0" i="0" baseline="0"/>
            <a:t>Esimerkiksi tiedonantovirheen osalta voidaan siis kysyä, olisiko sijoittaja sijoittanut sijoituskohteeseen tiedonantovirheestä riippumatta. Jos sijoittaja ei olisi sijoittanut sijoituskohteeseen, jos olisi saanut oikean tiedon, vahinkotapahtuma on syy-yhteydessä tekoon.</a:t>
          </a:r>
          <a:endParaRPr lang="fi-FI"/>
        </a:p>
      </dgm:t>
    </dgm:pt>
    <dgm:pt modelId="{84C2A303-E8D2-4235-BEAE-143F2630272A}" type="parTrans" cxnId="{D4918D6A-6032-48F9-BB84-EB06A87464B7}">
      <dgm:prSet/>
      <dgm:spPr/>
      <dgm:t>
        <a:bodyPr/>
        <a:lstStyle/>
        <a:p>
          <a:endParaRPr lang="fi-FI"/>
        </a:p>
      </dgm:t>
    </dgm:pt>
    <dgm:pt modelId="{29D78A55-1008-4AF6-A9C1-CCF6C20F5225}" type="sibTrans" cxnId="{D4918D6A-6032-48F9-BB84-EB06A87464B7}">
      <dgm:prSet/>
      <dgm:spPr/>
      <dgm:t>
        <a:bodyPr/>
        <a:lstStyle/>
        <a:p>
          <a:endParaRPr lang="fi-FI"/>
        </a:p>
      </dgm:t>
    </dgm:pt>
    <dgm:pt modelId="{16EF6648-0FE8-4E6B-81FC-40BBCD596620}" type="pres">
      <dgm:prSet presAssocID="{21D071C5-3E34-42BE-BDF2-A79B2B49801D}" presName="Name0" presStyleCnt="0">
        <dgm:presLayoutVars>
          <dgm:dir/>
          <dgm:animLvl val="lvl"/>
          <dgm:resizeHandles val="exact"/>
        </dgm:presLayoutVars>
      </dgm:prSet>
      <dgm:spPr/>
    </dgm:pt>
    <dgm:pt modelId="{8DF6E869-63E1-488F-AB28-A9A11D98B1D6}" type="pres">
      <dgm:prSet presAssocID="{5E4A9118-B825-4320-8CDF-AD1EA805246C}" presName="boxAndChildren" presStyleCnt="0"/>
      <dgm:spPr/>
    </dgm:pt>
    <dgm:pt modelId="{C5E039C5-CB44-4401-B000-409B9333520B}" type="pres">
      <dgm:prSet presAssocID="{5E4A9118-B825-4320-8CDF-AD1EA805246C}" presName="parentTextBox" presStyleLbl="node1" presStyleIdx="0" presStyleCnt="2"/>
      <dgm:spPr/>
    </dgm:pt>
    <dgm:pt modelId="{17E0C6AB-D666-4B01-B25F-58D51E5AB799}" type="pres">
      <dgm:prSet presAssocID="{5E4A9118-B825-4320-8CDF-AD1EA805246C}" presName="entireBox" presStyleLbl="node1" presStyleIdx="0" presStyleCnt="2"/>
      <dgm:spPr/>
    </dgm:pt>
    <dgm:pt modelId="{479E1559-5B53-434F-BB2B-C6886C7613C7}" type="pres">
      <dgm:prSet presAssocID="{5E4A9118-B825-4320-8CDF-AD1EA805246C}" presName="descendantBox" presStyleCnt="0"/>
      <dgm:spPr/>
    </dgm:pt>
    <dgm:pt modelId="{9E72BB68-B0E7-430A-A787-4FEC61EBDBBA}" type="pres">
      <dgm:prSet presAssocID="{4AFE4350-7ECB-4BB6-BCC2-7054DBF0AFB2}" presName="childTextBox" presStyleLbl="fgAccFollowNode1" presStyleIdx="0" presStyleCnt="3">
        <dgm:presLayoutVars>
          <dgm:bulletEnabled val="1"/>
        </dgm:presLayoutVars>
      </dgm:prSet>
      <dgm:spPr/>
    </dgm:pt>
    <dgm:pt modelId="{7FEAAC60-2893-4FF9-9290-5BE12A43C454}" type="pres">
      <dgm:prSet presAssocID="{5CD52E84-13B9-45C9-AB79-CAB39749350C}" presName="sp" presStyleCnt="0"/>
      <dgm:spPr/>
    </dgm:pt>
    <dgm:pt modelId="{15DAF6B4-589A-4287-A14C-9CBD1E910081}" type="pres">
      <dgm:prSet presAssocID="{21E48CFB-B8A8-4572-9F68-EFCE5393BD61}" presName="arrowAndChildren" presStyleCnt="0"/>
      <dgm:spPr/>
    </dgm:pt>
    <dgm:pt modelId="{3B95FB21-D058-43C3-843C-E24ABCF7295F}" type="pres">
      <dgm:prSet presAssocID="{21E48CFB-B8A8-4572-9F68-EFCE5393BD61}" presName="parentTextArrow" presStyleLbl="node1" presStyleIdx="0" presStyleCnt="2"/>
      <dgm:spPr/>
    </dgm:pt>
    <dgm:pt modelId="{BF0FAE9B-ABAE-4699-BB46-47322D093202}" type="pres">
      <dgm:prSet presAssocID="{21E48CFB-B8A8-4572-9F68-EFCE5393BD61}" presName="arrow" presStyleLbl="node1" presStyleIdx="1" presStyleCnt="2"/>
      <dgm:spPr/>
    </dgm:pt>
    <dgm:pt modelId="{A7695B16-4784-4D4B-87A2-16D233D0B2B0}" type="pres">
      <dgm:prSet presAssocID="{21E48CFB-B8A8-4572-9F68-EFCE5393BD61}" presName="descendantArrow" presStyleCnt="0"/>
      <dgm:spPr/>
    </dgm:pt>
    <dgm:pt modelId="{AB0C0AFA-22A3-41E5-B466-3C35E7773B46}" type="pres">
      <dgm:prSet presAssocID="{4DA79B39-8F91-4189-8B8A-198E854B378F}" presName="childTextArrow" presStyleLbl="fgAccFollowNode1" presStyleIdx="1" presStyleCnt="3">
        <dgm:presLayoutVars>
          <dgm:bulletEnabled val="1"/>
        </dgm:presLayoutVars>
      </dgm:prSet>
      <dgm:spPr/>
    </dgm:pt>
    <dgm:pt modelId="{1F7C2580-C293-4874-B815-8D43540859E0}" type="pres">
      <dgm:prSet presAssocID="{FC53FDFE-EF7D-486C-BEB8-BACCC62FAEF6}" presName="childTextArrow" presStyleLbl="fgAccFollowNode1" presStyleIdx="2" presStyleCnt="3">
        <dgm:presLayoutVars>
          <dgm:bulletEnabled val="1"/>
        </dgm:presLayoutVars>
      </dgm:prSet>
      <dgm:spPr/>
    </dgm:pt>
  </dgm:ptLst>
  <dgm:cxnLst>
    <dgm:cxn modelId="{C1774603-3235-4FDB-9BA3-20A8D5350E04}" type="presOf" srcId="{21D071C5-3E34-42BE-BDF2-A79B2B49801D}" destId="{16EF6648-0FE8-4E6B-81FC-40BBCD596620}" srcOrd="0" destOrd="0" presId="urn:microsoft.com/office/officeart/2005/8/layout/process4"/>
    <dgm:cxn modelId="{C6D5BB10-B6CA-4916-8F44-373AD0320B40}" type="presOf" srcId="{4AFE4350-7ECB-4BB6-BCC2-7054DBF0AFB2}" destId="{9E72BB68-B0E7-430A-A787-4FEC61EBDBBA}" srcOrd="0" destOrd="0" presId="urn:microsoft.com/office/officeart/2005/8/layout/process4"/>
    <dgm:cxn modelId="{B54F4B1B-DDCB-4836-B639-CB93513D96E9}" srcId="{21E48CFB-B8A8-4572-9F68-EFCE5393BD61}" destId="{4DA79B39-8F91-4189-8B8A-198E854B378F}" srcOrd="0" destOrd="0" parTransId="{FA71A24C-01CD-4BC6-BE5F-CE2EBE6EEB73}" sibTransId="{C87D3269-CBC5-42D8-A343-6A3856877A67}"/>
    <dgm:cxn modelId="{D4918D6A-6032-48F9-BB84-EB06A87464B7}" srcId="{5E4A9118-B825-4320-8CDF-AD1EA805246C}" destId="{4AFE4350-7ECB-4BB6-BCC2-7054DBF0AFB2}" srcOrd="0" destOrd="0" parTransId="{84C2A303-E8D2-4235-BEAE-143F2630272A}" sibTransId="{29D78A55-1008-4AF6-A9C1-CCF6C20F5225}"/>
    <dgm:cxn modelId="{E6DEBD52-2C6A-43FF-8236-8D974CEDBC71}" srcId="{21E48CFB-B8A8-4572-9F68-EFCE5393BD61}" destId="{FC53FDFE-EF7D-486C-BEB8-BACCC62FAEF6}" srcOrd="1" destOrd="0" parTransId="{2CBBC9D9-3DB4-4D5A-8840-FE1ED1D6D1CC}" sibTransId="{55F5C669-6AAA-4BEC-AA18-345DB2DBB655}"/>
    <dgm:cxn modelId="{B1DEC59E-216A-4822-9CF0-987FA3407A9C}" type="presOf" srcId="{5E4A9118-B825-4320-8CDF-AD1EA805246C}" destId="{C5E039C5-CB44-4401-B000-409B9333520B}" srcOrd="0" destOrd="0" presId="urn:microsoft.com/office/officeart/2005/8/layout/process4"/>
    <dgm:cxn modelId="{ABE709A8-BBBE-42A0-8AB2-09F25828AA6C}" type="presOf" srcId="{5E4A9118-B825-4320-8CDF-AD1EA805246C}" destId="{17E0C6AB-D666-4B01-B25F-58D51E5AB799}" srcOrd="1" destOrd="0" presId="urn:microsoft.com/office/officeart/2005/8/layout/process4"/>
    <dgm:cxn modelId="{C4816CC1-E735-46B1-8671-AE2D791ECE07}" type="presOf" srcId="{21E48CFB-B8A8-4572-9F68-EFCE5393BD61}" destId="{3B95FB21-D058-43C3-843C-E24ABCF7295F}" srcOrd="0" destOrd="0" presId="urn:microsoft.com/office/officeart/2005/8/layout/process4"/>
    <dgm:cxn modelId="{5BA1A3C1-9B04-46B3-A322-DEE53CEF6899}" type="presOf" srcId="{21E48CFB-B8A8-4572-9F68-EFCE5393BD61}" destId="{BF0FAE9B-ABAE-4699-BB46-47322D093202}" srcOrd="1" destOrd="0" presId="urn:microsoft.com/office/officeart/2005/8/layout/process4"/>
    <dgm:cxn modelId="{30DA38C3-16C6-4758-88B0-FE9F6CC55618}" type="presOf" srcId="{4DA79B39-8F91-4189-8B8A-198E854B378F}" destId="{AB0C0AFA-22A3-41E5-B466-3C35E7773B46}" srcOrd="0" destOrd="0" presId="urn:microsoft.com/office/officeart/2005/8/layout/process4"/>
    <dgm:cxn modelId="{EF27C7C5-8750-4E47-8695-57E9BB439C64}" srcId="{21D071C5-3E34-42BE-BDF2-A79B2B49801D}" destId="{21E48CFB-B8A8-4572-9F68-EFCE5393BD61}" srcOrd="0" destOrd="0" parTransId="{F16FEC6F-5CA4-4F02-8F05-0B39B52A258D}" sibTransId="{5CD52E84-13B9-45C9-AB79-CAB39749350C}"/>
    <dgm:cxn modelId="{D66176CA-08F6-4BD2-94DA-BFCD3715F51A}" srcId="{21D071C5-3E34-42BE-BDF2-A79B2B49801D}" destId="{5E4A9118-B825-4320-8CDF-AD1EA805246C}" srcOrd="1" destOrd="0" parTransId="{4B70C428-BB09-4F18-8236-1C2AC38DE3F2}" sibTransId="{8A1162C6-9AE5-4319-AD68-A92FC5971C6C}"/>
    <dgm:cxn modelId="{96C8EEE2-B36C-460F-8B99-7E09AC0B5253}" type="presOf" srcId="{FC53FDFE-EF7D-486C-BEB8-BACCC62FAEF6}" destId="{1F7C2580-C293-4874-B815-8D43540859E0}" srcOrd="0" destOrd="0" presId="urn:microsoft.com/office/officeart/2005/8/layout/process4"/>
    <dgm:cxn modelId="{A887D292-8A62-475E-A715-A2F0086FBFCD}" type="presParOf" srcId="{16EF6648-0FE8-4E6B-81FC-40BBCD596620}" destId="{8DF6E869-63E1-488F-AB28-A9A11D98B1D6}" srcOrd="0" destOrd="0" presId="urn:microsoft.com/office/officeart/2005/8/layout/process4"/>
    <dgm:cxn modelId="{28D50EDA-8C69-48FD-A01B-8F71AEDE023C}" type="presParOf" srcId="{8DF6E869-63E1-488F-AB28-A9A11D98B1D6}" destId="{C5E039C5-CB44-4401-B000-409B9333520B}" srcOrd="0" destOrd="0" presId="urn:microsoft.com/office/officeart/2005/8/layout/process4"/>
    <dgm:cxn modelId="{C32B6D6C-EFC9-4D32-B5F3-AF65C5D3354A}" type="presParOf" srcId="{8DF6E869-63E1-488F-AB28-A9A11D98B1D6}" destId="{17E0C6AB-D666-4B01-B25F-58D51E5AB799}" srcOrd="1" destOrd="0" presId="urn:microsoft.com/office/officeart/2005/8/layout/process4"/>
    <dgm:cxn modelId="{2309C42B-0BE0-48DF-B3BC-1D20B6B4BD75}" type="presParOf" srcId="{8DF6E869-63E1-488F-AB28-A9A11D98B1D6}" destId="{479E1559-5B53-434F-BB2B-C6886C7613C7}" srcOrd="2" destOrd="0" presId="urn:microsoft.com/office/officeart/2005/8/layout/process4"/>
    <dgm:cxn modelId="{77520EDF-8F8F-4E88-B70A-BB473BB1E6AA}" type="presParOf" srcId="{479E1559-5B53-434F-BB2B-C6886C7613C7}" destId="{9E72BB68-B0E7-430A-A787-4FEC61EBDBBA}" srcOrd="0" destOrd="0" presId="urn:microsoft.com/office/officeart/2005/8/layout/process4"/>
    <dgm:cxn modelId="{888F54FE-211F-4D82-B332-F42D635DCDC9}" type="presParOf" srcId="{16EF6648-0FE8-4E6B-81FC-40BBCD596620}" destId="{7FEAAC60-2893-4FF9-9290-5BE12A43C454}" srcOrd="1" destOrd="0" presId="urn:microsoft.com/office/officeart/2005/8/layout/process4"/>
    <dgm:cxn modelId="{E52E550B-D714-4F05-99CE-289318CFD2F1}" type="presParOf" srcId="{16EF6648-0FE8-4E6B-81FC-40BBCD596620}" destId="{15DAF6B4-589A-4287-A14C-9CBD1E910081}" srcOrd="2" destOrd="0" presId="urn:microsoft.com/office/officeart/2005/8/layout/process4"/>
    <dgm:cxn modelId="{5B336E20-8275-4FA2-B6FA-89BB9A18E032}" type="presParOf" srcId="{15DAF6B4-589A-4287-A14C-9CBD1E910081}" destId="{3B95FB21-D058-43C3-843C-E24ABCF7295F}" srcOrd="0" destOrd="0" presId="urn:microsoft.com/office/officeart/2005/8/layout/process4"/>
    <dgm:cxn modelId="{684A800F-00F0-4B50-A6EF-A5D13626488D}" type="presParOf" srcId="{15DAF6B4-589A-4287-A14C-9CBD1E910081}" destId="{BF0FAE9B-ABAE-4699-BB46-47322D093202}" srcOrd="1" destOrd="0" presId="urn:microsoft.com/office/officeart/2005/8/layout/process4"/>
    <dgm:cxn modelId="{1A1E8B5B-263E-4819-ADFD-408473EC75FD}" type="presParOf" srcId="{15DAF6B4-589A-4287-A14C-9CBD1E910081}" destId="{A7695B16-4784-4D4B-87A2-16D233D0B2B0}" srcOrd="2" destOrd="0" presId="urn:microsoft.com/office/officeart/2005/8/layout/process4"/>
    <dgm:cxn modelId="{E685C1C3-C529-4E7F-8FF2-B2418AEE9323}" type="presParOf" srcId="{A7695B16-4784-4D4B-87A2-16D233D0B2B0}" destId="{AB0C0AFA-22A3-41E5-B466-3C35E7773B46}" srcOrd="0" destOrd="0" presId="urn:microsoft.com/office/officeart/2005/8/layout/process4"/>
    <dgm:cxn modelId="{E57E881E-FFC2-4FC8-AF52-D646DBDE0590}" type="presParOf" srcId="{A7695B16-4784-4D4B-87A2-16D233D0B2B0}" destId="{1F7C2580-C293-4874-B815-8D43540859E0}"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CE3A066-8170-40C7-B719-CD2FA03EBDD8}" type="doc">
      <dgm:prSet loTypeId="urn:microsoft.com/office/officeart/2005/8/layout/vList2" loCatId="list" qsTypeId="urn:microsoft.com/office/officeart/2005/8/quickstyle/3d5" qsCatId="3D" csTypeId="urn:microsoft.com/office/officeart/2005/8/colors/accent0_2" csCatId="mainScheme"/>
      <dgm:spPr/>
      <dgm:t>
        <a:bodyPr/>
        <a:lstStyle/>
        <a:p>
          <a:endParaRPr lang="fi-FI"/>
        </a:p>
      </dgm:t>
    </dgm:pt>
    <dgm:pt modelId="{90548A11-FB10-48A4-9935-E09443F8AF60}">
      <dgm:prSet/>
      <dgm:spPr/>
      <dgm:t>
        <a:bodyPr/>
        <a:lstStyle/>
        <a:p>
          <a:r>
            <a:rPr lang="fi-FI" b="1" i="0" baseline="0" dirty="0"/>
            <a:t>Sijoituspalveluita, esim. tiedonantovelvollisuutta, koskevissa riitatilanteissa kysymys on sopimukseen perustuvasta vahingonkorvauksesta</a:t>
          </a:r>
          <a:endParaRPr lang="fi-FI" dirty="0"/>
        </a:p>
      </dgm:t>
    </dgm:pt>
    <dgm:pt modelId="{83384C10-4ED0-46FE-AC05-95698C4E6E4B}" type="parTrans" cxnId="{952A15B3-5D3E-4CF2-A1F0-7AD3E4D37713}">
      <dgm:prSet/>
      <dgm:spPr/>
      <dgm:t>
        <a:bodyPr/>
        <a:lstStyle/>
        <a:p>
          <a:endParaRPr lang="fi-FI"/>
        </a:p>
      </dgm:t>
    </dgm:pt>
    <dgm:pt modelId="{55599AD9-34BB-4D6A-BEAB-56B54B5DBB9D}" type="sibTrans" cxnId="{952A15B3-5D3E-4CF2-A1F0-7AD3E4D37713}">
      <dgm:prSet/>
      <dgm:spPr/>
      <dgm:t>
        <a:bodyPr/>
        <a:lstStyle/>
        <a:p>
          <a:endParaRPr lang="fi-FI"/>
        </a:p>
      </dgm:t>
    </dgm:pt>
    <dgm:pt modelId="{AE999F8A-EEA1-45A3-AC66-B4B86D9ADDB0}">
      <dgm:prSet/>
      <dgm:spPr/>
      <dgm:t>
        <a:bodyPr/>
        <a:lstStyle/>
        <a:p>
          <a:r>
            <a:rPr lang="fi-FI" b="0" i="0" baseline="0" dirty="0"/>
            <a:t>Ei merkitystä sillä, että tiedonanto tapahtuu ennen kuin tuote on ostettu / sopimus solmittu</a:t>
          </a:r>
          <a:endParaRPr lang="fi-FI" dirty="0"/>
        </a:p>
      </dgm:t>
    </dgm:pt>
    <dgm:pt modelId="{8D8C6F9F-4071-4C8D-843A-77C6C153557E}" type="parTrans" cxnId="{32136562-9786-47F4-89DE-667B8FDB471D}">
      <dgm:prSet/>
      <dgm:spPr/>
      <dgm:t>
        <a:bodyPr/>
        <a:lstStyle/>
        <a:p>
          <a:endParaRPr lang="fi-FI"/>
        </a:p>
      </dgm:t>
    </dgm:pt>
    <dgm:pt modelId="{EEFC144B-60AA-4805-BFB4-F8FE974B17BA}" type="sibTrans" cxnId="{32136562-9786-47F4-89DE-667B8FDB471D}">
      <dgm:prSet/>
      <dgm:spPr/>
      <dgm:t>
        <a:bodyPr/>
        <a:lstStyle/>
        <a:p>
          <a:endParaRPr lang="fi-FI"/>
        </a:p>
      </dgm:t>
    </dgm:pt>
    <dgm:pt modelId="{21BAE045-97ED-4D39-A5DE-FC4711B5291B}">
      <dgm:prSet/>
      <dgm:spPr/>
      <dgm:t>
        <a:bodyPr/>
        <a:lstStyle/>
        <a:p>
          <a:r>
            <a:rPr lang="fi-FI" b="1" i="0" baseline="0" dirty="0"/>
            <a:t>Vahinkoa määritettäessä on kyse vertailusta a) toteutuneen tapahtumainkulun ja b) sellaisen hypoteettisen tapahtumainkulun välillä, joka olisi toteutunut, jos vahinkotapahtumaksi epäiltyä tapahtumaa ei olisi sattunut (ns. differenssioppi) </a:t>
          </a:r>
          <a:endParaRPr lang="fi-FI" dirty="0"/>
        </a:p>
      </dgm:t>
    </dgm:pt>
    <dgm:pt modelId="{1F90EA70-115B-421A-A784-198CDB97ABAA}" type="parTrans" cxnId="{4BD3D301-5437-494E-A9F5-6387F0E08BD6}">
      <dgm:prSet/>
      <dgm:spPr/>
      <dgm:t>
        <a:bodyPr/>
        <a:lstStyle/>
        <a:p>
          <a:endParaRPr lang="fi-FI"/>
        </a:p>
      </dgm:t>
    </dgm:pt>
    <dgm:pt modelId="{813F80B6-DDF6-4524-B107-B758F21B28DD}" type="sibTrans" cxnId="{4BD3D301-5437-494E-A9F5-6387F0E08BD6}">
      <dgm:prSet/>
      <dgm:spPr/>
      <dgm:t>
        <a:bodyPr/>
        <a:lstStyle/>
        <a:p>
          <a:endParaRPr lang="fi-FI"/>
        </a:p>
      </dgm:t>
    </dgm:pt>
    <dgm:pt modelId="{107E027C-F0D6-483F-A054-A015B547CE46}" type="pres">
      <dgm:prSet presAssocID="{ACE3A066-8170-40C7-B719-CD2FA03EBDD8}" presName="linear" presStyleCnt="0">
        <dgm:presLayoutVars>
          <dgm:animLvl val="lvl"/>
          <dgm:resizeHandles val="exact"/>
        </dgm:presLayoutVars>
      </dgm:prSet>
      <dgm:spPr/>
    </dgm:pt>
    <dgm:pt modelId="{24EE50D0-0A88-4BC0-BBB6-58C6644EF16E}" type="pres">
      <dgm:prSet presAssocID="{90548A11-FB10-48A4-9935-E09443F8AF60}" presName="parentText" presStyleLbl="node1" presStyleIdx="0" presStyleCnt="2" custLinFactNeighborY="-4229">
        <dgm:presLayoutVars>
          <dgm:chMax val="0"/>
          <dgm:bulletEnabled val="1"/>
        </dgm:presLayoutVars>
      </dgm:prSet>
      <dgm:spPr/>
    </dgm:pt>
    <dgm:pt modelId="{E5CF6FC3-1351-4370-BE0B-E7F76B94E89B}" type="pres">
      <dgm:prSet presAssocID="{90548A11-FB10-48A4-9935-E09443F8AF60}" presName="childText" presStyleLbl="revTx" presStyleIdx="0" presStyleCnt="1">
        <dgm:presLayoutVars>
          <dgm:bulletEnabled val="1"/>
        </dgm:presLayoutVars>
      </dgm:prSet>
      <dgm:spPr/>
    </dgm:pt>
    <dgm:pt modelId="{12D149CB-EF74-431B-AE39-716E029E6C79}" type="pres">
      <dgm:prSet presAssocID="{21BAE045-97ED-4D39-A5DE-FC4711B5291B}" presName="parentText" presStyleLbl="node1" presStyleIdx="1" presStyleCnt="2">
        <dgm:presLayoutVars>
          <dgm:chMax val="0"/>
          <dgm:bulletEnabled val="1"/>
        </dgm:presLayoutVars>
      </dgm:prSet>
      <dgm:spPr/>
    </dgm:pt>
  </dgm:ptLst>
  <dgm:cxnLst>
    <dgm:cxn modelId="{4BD3D301-5437-494E-A9F5-6387F0E08BD6}" srcId="{ACE3A066-8170-40C7-B719-CD2FA03EBDD8}" destId="{21BAE045-97ED-4D39-A5DE-FC4711B5291B}" srcOrd="1" destOrd="0" parTransId="{1F90EA70-115B-421A-A784-198CDB97ABAA}" sibTransId="{813F80B6-DDF6-4524-B107-B758F21B28DD}"/>
    <dgm:cxn modelId="{04073332-5227-4671-BB03-5DF2E422ED36}" type="presOf" srcId="{AE999F8A-EEA1-45A3-AC66-B4B86D9ADDB0}" destId="{E5CF6FC3-1351-4370-BE0B-E7F76B94E89B}" srcOrd="0" destOrd="0" presId="urn:microsoft.com/office/officeart/2005/8/layout/vList2"/>
    <dgm:cxn modelId="{32136562-9786-47F4-89DE-667B8FDB471D}" srcId="{90548A11-FB10-48A4-9935-E09443F8AF60}" destId="{AE999F8A-EEA1-45A3-AC66-B4B86D9ADDB0}" srcOrd="0" destOrd="0" parTransId="{8D8C6F9F-4071-4C8D-843A-77C6C153557E}" sibTransId="{EEFC144B-60AA-4805-BFB4-F8FE974B17BA}"/>
    <dgm:cxn modelId="{6F49DD9B-5B55-405B-B30C-491DD7EE4A28}" type="presOf" srcId="{90548A11-FB10-48A4-9935-E09443F8AF60}" destId="{24EE50D0-0A88-4BC0-BBB6-58C6644EF16E}" srcOrd="0" destOrd="0" presId="urn:microsoft.com/office/officeart/2005/8/layout/vList2"/>
    <dgm:cxn modelId="{952A15B3-5D3E-4CF2-A1F0-7AD3E4D37713}" srcId="{ACE3A066-8170-40C7-B719-CD2FA03EBDD8}" destId="{90548A11-FB10-48A4-9935-E09443F8AF60}" srcOrd="0" destOrd="0" parTransId="{83384C10-4ED0-46FE-AC05-95698C4E6E4B}" sibTransId="{55599AD9-34BB-4D6A-BEAB-56B54B5DBB9D}"/>
    <dgm:cxn modelId="{D07FF9EC-B211-4E7A-94EE-8D7B66E85FBD}" type="presOf" srcId="{21BAE045-97ED-4D39-A5DE-FC4711B5291B}" destId="{12D149CB-EF74-431B-AE39-716E029E6C79}" srcOrd="0" destOrd="0" presId="urn:microsoft.com/office/officeart/2005/8/layout/vList2"/>
    <dgm:cxn modelId="{212E62FD-83BD-47AE-9693-E151EB791142}" type="presOf" srcId="{ACE3A066-8170-40C7-B719-CD2FA03EBDD8}" destId="{107E027C-F0D6-483F-A054-A015B547CE46}" srcOrd="0" destOrd="0" presId="urn:microsoft.com/office/officeart/2005/8/layout/vList2"/>
    <dgm:cxn modelId="{7FD09C74-8203-4696-A08A-1831222F9A55}" type="presParOf" srcId="{107E027C-F0D6-483F-A054-A015B547CE46}" destId="{24EE50D0-0A88-4BC0-BBB6-58C6644EF16E}" srcOrd="0" destOrd="0" presId="urn:microsoft.com/office/officeart/2005/8/layout/vList2"/>
    <dgm:cxn modelId="{AF853F44-4341-420A-AB65-0DC9608D376F}" type="presParOf" srcId="{107E027C-F0D6-483F-A054-A015B547CE46}" destId="{E5CF6FC3-1351-4370-BE0B-E7F76B94E89B}" srcOrd="1" destOrd="0" presId="urn:microsoft.com/office/officeart/2005/8/layout/vList2"/>
    <dgm:cxn modelId="{CE333A34-3FA6-4641-99A2-5C8D0E0A7C5B}" type="presParOf" srcId="{107E027C-F0D6-483F-A054-A015B547CE46}" destId="{12D149CB-EF74-431B-AE39-716E029E6C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FD500A5-E15F-4801-B8D0-C8DE43ABF3C8}" type="doc">
      <dgm:prSet loTypeId="urn:microsoft.com/office/officeart/2005/8/layout/hierarchy4" loCatId="list" qsTypeId="urn:microsoft.com/office/officeart/2005/8/quickstyle/3d5" qsCatId="3D" csTypeId="urn:microsoft.com/office/officeart/2005/8/colors/colorful4" csCatId="colorful"/>
      <dgm:spPr/>
      <dgm:t>
        <a:bodyPr/>
        <a:lstStyle/>
        <a:p>
          <a:endParaRPr lang="fi-FI"/>
        </a:p>
      </dgm:t>
    </dgm:pt>
    <dgm:pt modelId="{1B519C88-C4C4-4422-8231-EA8E6E756411}">
      <dgm:prSet/>
      <dgm:spPr/>
      <dgm:t>
        <a:bodyPr/>
        <a:lstStyle/>
        <a:p>
          <a:r>
            <a:rPr lang="fi-FI" b="1" i="0" baseline="0"/>
            <a:t>Vahingon korvaamisen lähtökohtana on niin sanottu täyden korvauksen periaate, jonka mukaan aiheutettu vahinko on korvattava kokonaisuudessaan. </a:t>
          </a:r>
          <a:endParaRPr lang="fi-FI"/>
        </a:p>
      </dgm:t>
    </dgm:pt>
    <dgm:pt modelId="{670154AD-B933-4EE7-AE72-C1B401535568}" type="parTrans" cxnId="{BA8917CD-89D8-437A-9152-F4C48D702A38}">
      <dgm:prSet/>
      <dgm:spPr/>
      <dgm:t>
        <a:bodyPr/>
        <a:lstStyle/>
        <a:p>
          <a:endParaRPr lang="fi-FI"/>
        </a:p>
      </dgm:t>
    </dgm:pt>
    <dgm:pt modelId="{FA51857A-A930-4AE9-A1F0-8AA9623130ED}" type="sibTrans" cxnId="{BA8917CD-89D8-437A-9152-F4C48D702A38}">
      <dgm:prSet/>
      <dgm:spPr/>
      <dgm:t>
        <a:bodyPr/>
        <a:lstStyle/>
        <a:p>
          <a:endParaRPr lang="fi-FI"/>
        </a:p>
      </dgm:t>
    </dgm:pt>
    <dgm:pt modelId="{53583ED4-DAAF-46DB-AA57-0F56AEF1CCA0}">
      <dgm:prSet/>
      <dgm:spPr/>
      <dgm:t>
        <a:bodyPr/>
        <a:lstStyle/>
        <a:p>
          <a:r>
            <a:rPr lang="fi-FI" b="0" i="0" baseline="0"/>
            <a:t>Vahingonkärsijä on siis saatettava siihen taloudelliseen asemaan kuin missä hän olisi, ellei vahinkoa olisi sattunut</a:t>
          </a:r>
          <a:endParaRPr lang="fi-FI"/>
        </a:p>
      </dgm:t>
    </dgm:pt>
    <dgm:pt modelId="{0291D903-347A-4499-9DAC-9A5CB8266D84}" type="parTrans" cxnId="{E9A911DE-9B98-4187-BB50-16CA0ABD5030}">
      <dgm:prSet/>
      <dgm:spPr/>
      <dgm:t>
        <a:bodyPr/>
        <a:lstStyle/>
        <a:p>
          <a:endParaRPr lang="fi-FI"/>
        </a:p>
      </dgm:t>
    </dgm:pt>
    <dgm:pt modelId="{7A8C320B-352B-4FAA-AD7F-EA552E2F16B4}" type="sibTrans" cxnId="{E9A911DE-9B98-4187-BB50-16CA0ABD5030}">
      <dgm:prSet/>
      <dgm:spPr/>
      <dgm:t>
        <a:bodyPr/>
        <a:lstStyle/>
        <a:p>
          <a:endParaRPr lang="fi-FI"/>
        </a:p>
      </dgm:t>
    </dgm:pt>
    <dgm:pt modelId="{D15FA76F-AAC6-4145-8B22-3016B21307CD}">
      <dgm:prSet/>
      <dgm:spPr/>
      <dgm:t>
        <a:bodyPr/>
        <a:lstStyle/>
        <a:p>
          <a:r>
            <a:rPr lang="fi-FI" b="1" i="0" baseline="0"/>
            <a:t>Täyden korvauksen periaate toimii myös korvauksen ylärajana</a:t>
          </a:r>
          <a:endParaRPr lang="fi-FI"/>
        </a:p>
      </dgm:t>
    </dgm:pt>
    <dgm:pt modelId="{D4775D8D-5BC7-40CE-889A-26D9FBECCCEC}" type="parTrans" cxnId="{5E5CA3CA-6F01-4F2A-9E10-C44ACFD651B1}">
      <dgm:prSet/>
      <dgm:spPr/>
      <dgm:t>
        <a:bodyPr/>
        <a:lstStyle/>
        <a:p>
          <a:endParaRPr lang="fi-FI"/>
        </a:p>
      </dgm:t>
    </dgm:pt>
    <dgm:pt modelId="{500AE67E-4A15-449E-AEB3-2E873C15DBED}" type="sibTrans" cxnId="{5E5CA3CA-6F01-4F2A-9E10-C44ACFD651B1}">
      <dgm:prSet/>
      <dgm:spPr/>
      <dgm:t>
        <a:bodyPr/>
        <a:lstStyle/>
        <a:p>
          <a:endParaRPr lang="fi-FI"/>
        </a:p>
      </dgm:t>
    </dgm:pt>
    <dgm:pt modelId="{3174BF5C-F8C4-4983-9E59-4FB051B8372B}">
      <dgm:prSet/>
      <dgm:spPr/>
      <dgm:t>
        <a:bodyPr/>
        <a:lstStyle/>
        <a:p>
          <a:r>
            <a:rPr lang="fi-FI" b="0" i="0" baseline="0"/>
            <a:t>Korvauksen saajaa ei tarvitse saattaa parempaan asemaan kuin missä hän olisi, ellei vahinkoa olisi sattunut (rikastumiskielto)</a:t>
          </a:r>
          <a:endParaRPr lang="fi-FI"/>
        </a:p>
      </dgm:t>
    </dgm:pt>
    <dgm:pt modelId="{08594D7E-58D9-4105-8040-566147C0CD0A}" type="parTrans" cxnId="{7E91CCC3-0521-47AD-8920-960234F96184}">
      <dgm:prSet/>
      <dgm:spPr/>
      <dgm:t>
        <a:bodyPr/>
        <a:lstStyle/>
        <a:p>
          <a:endParaRPr lang="fi-FI"/>
        </a:p>
      </dgm:t>
    </dgm:pt>
    <dgm:pt modelId="{7E723FA3-DD31-4584-84FF-F77A1E56666E}" type="sibTrans" cxnId="{7E91CCC3-0521-47AD-8920-960234F96184}">
      <dgm:prSet/>
      <dgm:spPr/>
      <dgm:t>
        <a:bodyPr/>
        <a:lstStyle/>
        <a:p>
          <a:endParaRPr lang="fi-FI"/>
        </a:p>
      </dgm:t>
    </dgm:pt>
    <dgm:pt modelId="{3B79FCC0-0978-4F84-BFBB-3DF3CFDDB1A7}">
      <dgm:prSet/>
      <dgm:spPr/>
      <dgm:t>
        <a:bodyPr/>
        <a:lstStyle/>
        <a:p>
          <a:r>
            <a:rPr lang="fi-FI" b="1" i="0" baseline="0"/>
            <a:t>Sopimusoikeudessa positiivisen sopimusedun korvaamisen periaate ja negatiivisen sopimusedun korvaamisen periaate</a:t>
          </a:r>
          <a:endParaRPr lang="fi-FI"/>
        </a:p>
      </dgm:t>
    </dgm:pt>
    <dgm:pt modelId="{885BC587-5F86-4D10-9753-84C30A1832D7}" type="parTrans" cxnId="{83C39EC5-2E92-4209-B151-CB88C2CDD255}">
      <dgm:prSet/>
      <dgm:spPr/>
      <dgm:t>
        <a:bodyPr/>
        <a:lstStyle/>
        <a:p>
          <a:endParaRPr lang="fi-FI"/>
        </a:p>
      </dgm:t>
    </dgm:pt>
    <dgm:pt modelId="{DB498FD9-2DF2-4CCD-8E4D-E10FC6EE28F2}" type="sibTrans" cxnId="{83C39EC5-2E92-4209-B151-CB88C2CDD255}">
      <dgm:prSet/>
      <dgm:spPr/>
      <dgm:t>
        <a:bodyPr/>
        <a:lstStyle/>
        <a:p>
          <a:endParaRPr lang="fi-FI"/>
        </a:p>
      </dgm:t>
    </dgm:pt>
    <dgm:pt modelId="{F03F2F65-6DF3-4463-B703-6AD66B5B3F04}" type="pres">
      <dgm:prSet presAssocID="{8FD500A5-E15F-4801-B8D0-C8DE43ABF3C8}" presName="Name0" presStyleCnt="0">
        <dgm:presLayoutVars>
          <dgm:chPref val="1"/>
          <dgm:dir/>
          <dgm:animOne val="branch"/>
          <dgm:animLvl val="lvl"/>
          <dgm:resizeHandles/>
        </dgm:presLayoutVars>
      </dgm:prSet>
      <dgm:spPr/>
    </dgm:pt>
    <dgm:pt modelId="{20F23BB9-593B-416B-94E2-C9CC1BB536C4}" type="pres">
      <dgm:prSet presAssocID="{1B519C88-C4C4-4422-8231-EA8E6E756411}" presName="vertOne" presStyleCnt="0"/>
      <dgm:spPr/>
    </dgm:pt>
    <dgm:pt modelId="{95F384B1-1119-4F9C-92CB-38AE2168FAF9}" type="pres">
      <dgm:prSet presAssocID="{1B519C88-C4C4-4422-8231-EA8E6E756411}" presName="txOne" presStyleLbl="node0" presStyleIdx="0" presStyleCnt="4">
        <dgm:presLayoutVars>
          <dgm:chPref val="3"/>
        </dgm:presLayoutVars>
      </dgm:prSet>
      <dgm:spPr/>
    </dgm:pt>
    <dgm:pt modelId="{F513B388-302A-4A4B-8F54-5BABAD613A8C}" type="pres">
      <dgm:prSet presAssocID="{1B519C88-C4C4-4422-8231-EA8E6E756411}" presName="horzOne" presStyleCnt="0"/>
      <dgm:spPr/>
    </dgm:pt>
    <dgm:pt modelId="{464E285C-9461-4A01-8178-5EFDBD3CE290}" type="pres">
      <dgm:prSet presAssocID="{FA51857A-A930-4AE9-A1F0-8AA9623130ED}" presName="sibSpaceOne" presStyleCnt="0"/>
      <dgm:spPr/>
    </dgm:pt>
    <dgm:pt modelId="{FD925882-CAB3-47A3-A90C-C9CA794E4FBA}" type="pres">
      <dgm:prSet presAssocID="{53583ED4-DAAF-46DB-AA57-0F56AEF1CCA0}" presName="vertOne" presStyleCnt="0"/>
      <dgm:spPr/>
    </dgm:pt>
    <dgm:pt modelId="{FE575F26-B671-4368-A0E3-E124F50D3186}" type="pres">
      <dgm:prSet presAssocID="{53583ED4-DAAF-46DB-AA57-0F56AEF1CCA0}" presName="txOne" presStyleLbl="node0" presStyleIdx="1" presStyleCnt="4">
        <dgm:presLayoutVars>
          <dgm:chPref val="3"/>
        </dgm:presLayoutVars>
      </dgm:prSet>
      <dgm:spPr/>
    </dgm:pt>
    <dgm:pt modelId="{9FFD5CD1-1771-47E4-95C4-41308C5E5D22}" type="pres">
      <dgm:prSet presAssocID="{53583ED4-DAAF-46DB-AA57-0F56AEF1CCA0}" presName="horzOne" presStyleCnt="0"/>
      <dgm:spPr/>
    </dgm:pt>
    <dgm:pt modelId="{5E7DC4F7-39F6-4654-AEA3-A109152A0278}" type="pres">
      <dgm:prSet presAssocID="{7A8C320B-352B-4FAA-AD7F-EA552E2F16B4}" presName="sibSpaceOne" presStyleCnt="0"/>
      <dgm:spPr/>
    </dgm:pt>
    <dgm:pt modelId="{7176565B-7B4F-4ED3-8724-B8B1F76C92B9}" type="pres">
      <dgm:prSet presAssocID="{D15FA76F-AAC6-4145-8B22-3016B21307CD}" presName="vertOne" presStyleCnt="0"/>
      <dgm:spPr/>
    </dgm:pt>
    <dgm:pt modelId="{E2A7AA1A-E382-45BE-9B09-F7FDA73D422D}" type="pres">
      <dgm:prSet presAssocID="{D15FA76F-AAC6-4145-8B22-3016B21307CD}" presName="txOne" presStyleLbl="node0" presStyleIdx="2" presStyleCnt="4">
        <dgm:presLayoutVars>
          <dgm:chPref val="3"/>
        </dgm:presLayoutVars>
      </dgm:prSet>
      <dgm:spPr/>
    </dgm:pt>
    <dgm:pt modelId="{F4A65514-B133-44A7-B90B-12025AC68994}" type="pres">
      <dgm:prSet presAssocID="{D15FA76F-AAC6-4145-8B22-3016B21307CD}" presName="parTransOne" presStyleCnt="0"/>
      <dgm:spPr/>
    </dgm:pt>
    <dgm:pt modelId="{75157833-F04E-483D-A343-6B5DD172C82F}" type="pres">
      <dgm:prSet presAssocID="{D15FA76F-AAC6-4145-8B22-3016B21307CD}" presName="horzOne" presStyleCnt="0"/>
      <dgm:spPr/>
    </dgm:pt>
    <dgm:pt modelId="{9116597D-5BBA-4553-8996-E7B710E257E5}" type="pres">
      <dgm:prSet presAssocID="{3174BF5C-F8C4-4983-9E59-4FB051B8372B}" presName="vertTwo" presStyleCnt="0"/>
      <dgm:spPr/>
    </dgm:pt>
    <dgm:pt modelId="{862018CE-F078-4496-91BF-13DC785DEDC9}" type="pres">
      <dgm:prSet presAssocID="{3174BF5C-F8C4-4983-9E59-4FB051B8372B}" presName="txTwo" presStyleLbl="node2" presStyleIdx="0" presStyleCnt="1">
        <dgm:presLayoutVars>
          <dgm:chPref val="3"/>
        </dgm:presLayoutVars>
      </dgm:prSet>
      <dgm:spPr/>
    </dgm:pt>
    <dgm:pt modelId="{F9D135A7-D281-45DB-8892-C1B3F2E22F85}" type="pres">
      <dgm:prSet presAssocID="{3174BF5C-F8C4-4983-9E59-4FB051B8372B}" presName="horzTwo" presStyleCnt="0"/>
      <dgm:spPr/>
    </dgm:pt>
    <dgm:pt modelId="{9821E81E-6275-46EB-A287-7780D78DC036}" type="pres">
      <dgm:prSet presAssocID="{500AE67E-4A15-449E-AEB3-2E873C15DBED}" presName="sibSpaceOne" presStyleCnt="0"/>
      <dgm:spPr/>
    </dgm:pt>
    <dgm:pt modelId="{C9149340-68BD-467A-AA57-E49ED77C3E4F}" type="pres">
      <dgm:prSet presAssocID="{3B79FCC0-0978-4F84-BFBB-3DF3CFDDB1A7}" presName="vertOne" presStyleCnt="0"/>
      <dgm:spPr/>
    </dgm:pt>
    <dgm:pt modelId="{543B4657-783A-485B-B06C-7569CD9EBFBE}" type="pres">
      <dgm:prSet presAssocID="{3B79FCC0-0978-4F84-BFBB-3DF3CFDDB1A7}" presName="txOne" presStyleLbl="node0" presStyleIdx="3" presStyleCnt="4">
        <dgm:presLayoutVars>
          <dgm:chPref val="3"/>
        </dgm:presLayoutVars>
      </dgm:prSet>
      <dgm:spPr/>
    </dgm:pt>
    <dgm:pt modelId="{792AAF53-0B5F-4271-8012-CDB4657ED961}" type="pres">
      <dgm:prSet presAssocID="{3B79FCC0-0978-4F84-BFBB-3DF3CFDDB1A7}" presName="horzOne" presStyleCnt="0"/>
      <dgm:spPr/>
    </dgm:pt>
  </dgm:ptLst>
  <dgm:cxnLst>
    <dgm:cxn modelId="{25AD0E01-19F2-4E96-BB27-ADAE0B41C705}" type="presOf" srcId="{1B519C88-C4C4-4422-8231-EA8E6E756411}" destId="{95F384B1-1119-4F9C-92CB-38AE2168FAF9}" srcOrd="0" destOrd="0" presId="urn:microsoft.com/office/officeart/2005/8/layout/hierarchy4"/>
    <dgm:cxn modelId="{A80C766A-A4DE-4F69-8562-A0CCC8BC9717}" type="presOf" srcId="{3174BF5C-F8C4-4983-9E59-4FB051B8372B}" destId="{862018CE-F078-4496-91BF-13DC785DEDC9}" srcOrd="0" destOrd="0" presId="urn:microsoft.com/office/officeart/2005/8/layout/hierarchy4"/>
    <dgm:cxn modelId="{85433982-B89D-462F-9A09-EF218EBCB37F}" type="presOf" srcId="{D15FA76F-AAC6-4145-8B22-3016B21307CD}" destId="{E2A7AA1A-E382-45BE-9B09-F7FDA73D422D}" srcOrd="0" destOrd="0" presId="urn:microsoft.com/office/officeart/2005/8/layout/hierarchy4"/>
    <dgm:cxn modelId="{A34FEB8A-0381-4F9A-B7F1-920B2C6D5EB3}" type="presOf" srcId="{53583ED4-DAAF-46DB-AA57-0F56AEF1CCA0}" destId="{FE575F26-B671-4368-A0E3-E124F50D3186}" srcOrd="0" destOrd="0" presId="urn:microsoft.com/office/officeart/2005/8/layout/hierarchy4"/>
    <dgm:cxn modelId="{7E91CCC3-0521-47AD-8920-960234F96184}" srcId="{D15FA76F-AAC6-4145-8B22-3016B21307CD}" destId="{3174BF5C-F8C4-4983-9E59-4FB051B8372B}" srcOrd="0" destOrd="0" parTransId="{08594D7E-58D9-4105-8040-566147C0CD0A}" sibTransId="{7E723FA3-DD31-4584-84FF-F77A1E56666E}"/>
    <dgm:cxn modelId="{83C39EC5-2E92-4209-B151-CB88C2CDD255}" srcId="{8FD500A5-E15F-4801-B8D0-C8DE43ABF3C8}" destId="{3B79FCC0-0978-4F84-BFBB-3DF3CFDDB1A7}" srcOrd="3" destOrd="0" parTransId="{885BC587-5F86-4D10-9753-84C30A1832D7}" sibTransId="{DB498FD9-2DF2-4CCD-8E4D-E10FC6EE28F2}"/>
    <dgm:cxn modelId="{5DFBB0C8-1104-40B7-9C34-60CA630036BC}" type="presOf" srcId="{3B79FCC0-0978-4F84-BFBB-3DF3CFDDB1A7}" destId="{543B4657-783A-485B-B06C-7569CD9EBFBE}" srcOrd="0" destOrd="0" presId="urn:microsoft.com/office/officeart/2005/8/layout/hierarchy4"/>
    <dgm:cxn modelId="{5E5CA3CA-6F01-4F2A-9E10-C44ACFD651B1}" srcId="{8FD500A5-E15F-4801-B8D0-C8DE43ABF3C8}" destId="{D15FA76F-AAC6-4145-8B22-3016B21307CD}" srcOrd="2" destOrd="0" parTransId="{D4775D8D-5BC7-40CE-889A-26D9FBECCCEC}" sibTransId="{500AE67E-4A15-449E-AEB3-2E873C15DBED}"/>
    <dgm:cxn modelId="{BA8917CD-89D8-437A-9152-F4C48D702A38}" srcId="{8FD500A5-E15F-4801-B8D0-C8DE43ABF3C8}" destId="{1B519C88-C4C4-4422-8231-EA8E6E756411}" srcOrd="0" destOrd="0" parTransId="{670154AD-B933-4EE7-AE72-C1B401535568}" sibTransId="{FA51857A-A930-4AE9-A1F0-8AA9623130ED}"/>
    <dgm:cxn modelId="{E9A911DE-9B98-4187-BB50-16CA0ABD5030}" srcId="{8FD500A5-E15F-4801-B8D0-C8DE43ABF3C8}" destId="{53583ED4-DAAF-46DB-AA57-0F56AEF1CCA0}" srcOrd="1" destOrd="0" parTransId="{0291D903-347A-4499-9DAC-9A5CB8266D84}" sibTransId="{7A8C320B-352B-4FAA-AD7F-EA552E2F16B4}"/>
    <dgm:cxn modelId="{EBBE75E8-1327-47E9-A5E9-E5D7698C212D}" type="presOf" srcId="{8FD500A5-E15F-4801-B8D0-C8DE43ABF3C8}" destId="{F03F2F65-6DF3-4463-B703-6AD66B5B3F04}" srcOrd="0" destOrd="0" presId="urn:microsoft.com/office/officeart/2005/8/layout/hierarchy4"/>
    <dgm:cxn modelId="{C8DF934B-C0D7-44CC-AAF8-EB1BD392A20C}" type="presParOf" srcId="{F03F2F65-6DF3-4463-B703-6AD66B5B3F04}" destId="{20F23BB9-593B-416B-94E2-C9CC1BB536C4}" srcOrd="0" destOrd="0" presId="urn:microsoft.com/office/officeart/2005/8/layout/hierarchy4"/>
    <dgm:cxn modelId="{2803CAD9-F35A-4AA1-9FCA-5D51CC7EC6EF}" type="presParOf" srcId="{20F23BB9-593B-416B-94E2-C9CC1BB536C4}" destId="{95F384B1-1119-4F9C-92CB-38AE2168FAF9}" srcOrd="0" destOrd="0" presId="urn:microsoft.com/office/officeart/2005/8/layout/hierarchy4"/>
    <dgm:cxn modelId="{39BCAAEE-188C-4340-8E6C-C889693FB9BB}" type="presParOf" srcId="{20F23BB9-593B-416B-94E2-C9CC1BB536C4}" destId="{F513B388-302A-4A4B-8F54-5BABAD613A8C}" srcOrd="1" destOrd="0" presId="urn:microsoft.com/office/officeart/2005/8/layout/hierarchy4"/>
    <dgm:cxn modelId="{11980003-1FC4-4D81-815B-A3885CF59FC4}" type="presParOf" srcId="{F03F2F65-6DF3-4463-B703-6AD66B5B3F04}" destId="{464E285C-9461-4A01-8178-5EFDBD3CE290}" srcOrd="1" destOrd="0" presId="urn:microsoft.com/office/officeart/2005/8/layout/hierarchy4"/>
    <dgm:cxn modelId="{E06B1CE2-03A1-4FD0-9B75-59AB892C284C}" type="presParOf" srcId="{F03F2F65-6DF3-4463-B703-6AD66B5B3F04}" destId="{FD925882-CAB3-47A3-A90C-C9CA794E4FBA}" srcOrd="2" destOrd="0" presId="urn:microsoft.com/office/officeart/2005/8/layout/hierarchy4"/>
    <dgm:cxn modelId="{A52FE8A9-ECC8-4BF5-BE30-3FA4DF2003A7}" type="presParOf" srcId="{FD925882-CAB3-47A3-A90C-C9CA794E4FBA}" destId="{FE575F26-B671-4368-A0E3-E124F50D3186}" srcOrd="0" destOrd="0" presId="urn:microsoft.com/office/officeart/2005/8/layout/hierarchy4"/>
    <dgm:cxn modelId="{FC3C49B5-83D6-484C-AD63-2CD366FD916B}" type="presParOf" srcId="{FD925882-CAB3-47A3-A90C-C9CA794E4FBA}" destId="{9FFD5CD1-1771-47E4-95C4-41308C5E5D22}" srcOrd="1" destOrd="0" presId="urn:microsoft.com/office/officeart/2005/8/layout/hierarchy4"/>
    <dgm:cxn modelId="{2602A454-C9BC-40E1-ACAC-8C8A0B9FC75E}" type="presParOf" srcId="{F03F2F65-6DF3-4463-B703-6AD66B5B3F04}" destId="{5E7DC4F7-39F6-4654-AEA3-A109152A0278}" srcOrd="3" destOrd="0" presId="urn:microsoft.com/office/officeart/2005/8/layout/hierarchy4"/>
    <dgm:cxn modelId="{3F55E217-5974-4BCC-9C78-3EBE6A0EB76D}" type="presParOf" srcId="{F03F2F65-6DF3-4463-B703-6AD66B5B3F04}" destId="{7176565B-7B4F-4ED3-8724-B8B1F76C92B9}" srcOrd="4" destOrd="0" presId="urn:microsoft.com/office/officeart/2005/8/layout/hierarchy4"/>
    <dgm:cxn modelId="{52ECC657-D7E2-4EE2-A2E2-85F4CB309D47}" type="presParOf" srcId="{7176565B-7B4F-4ED3-8724-B8B1F76C92B9}" destId="{E2A7AA1A-E382-45BE-9B09-F7FDA73D422D}" srcOrd="0" destOrd="0" presId="urn:microsoft.com/office/officeart/2005/8/layout/hierarchy4"/>
    <dgm:cxn modelId="{74B7E04E-138C-4814-9D26-FDE9D9E82E92}" type="presParOf" srcId="{7176565B-7B4F-4ED3-8724-B8B1F76C92B9}" destId="{F4A65514-B133-44A7-B90B-12025AC68994}" srcOrd="1" destOrd="0" presId="urn:microsoft.com/office/officeart/2005/8/layout/hierarchy4"/>
    <dgm:cxn modelId="{4BC2A3BF-715C-4D9F-A3FA-225A07F21A9B}" type="presParOf" srcId="{7176565B-7B4F-4ED3-8724-B8B1F76C92B9}" destId="{75157833-F04E-483D-A343-6B5DD172C82F}" srcOrd="2" destOrd="0" presId="urn:microsoft.com/office/officeart/2005/8/layout/hierarchy4"/>
    <dgm:cxn modelId="{F25FACF8-7409-474B-8412-145289C467FF}" type="presParOf" srcId="{75157833-F04E-483D-A343-6B5DD172C82F}" destId="{9116597D-5BBA-4553-8996-E7B710E257E5}" srcOrd="0" destOrd="0" presId="urn:microsoft.com/office/officeart/2005/8/layout/hierarchy4"/>
    <dgm:cxn modelId="{9D608786-CB95-4FDE-B5DD-C1D018A61A83}" type="presParOf" srcId="{9116597D-5BBA-4553-8996-E7B710E257E5}" destId="{862018CE-F078-4496-91BF-13DC785DEDC9}" srcOrd="0" destOrd="0" presId="urn:microsoft.com/office/officeart/2005/8/layout/hierarchy4"/>
    <dgm:cxn modelId="{A81A93A9-2121-4F19-B1B3-924C32E32889}" type="presParOf" srcId="{9116597D-5BBA-4553-8996-E7B710E257E5}" destId="{F9D135A7-D281-45DB-8892-C1B3F2E22F85}" srcOrd="1" destOrd="0" presId="urn:microsoft.com/office/officeart/2005/8/layout/hierarchy4"/>
    <dgm:cxn modelId="{F2B25741-5181-4848-8963-5825EC1CB228}" type="presParOf" srcId="{F03F2F65-6DF3-4463-B703-6AD66B5B3F04}" destId="{9821E81E-6275-46EB-A287-7780D78DC036}" srcOrd="5" destOrd="0" presId="urn:microsoft.com/office/officeart/2005/8/layout/hierarchy4"/>
    <dgm:cxn modelId="{AE90AB48-2240-491C-8EAC-9665BD05BB6A}" type="presParOf" srcId="{F03F2F65-6DF3-4463-B703-6AD66B5B3F04}" destId="{C9149340-68BD-467A-AA57-E49ED77C3E4F}" srcOrd="6" destOrd="0" presId="urn:microsoft.com/office/officeart/2005/8/layout/hierarchy4"/>
    <dgm:cxn modelId="{00C33A26-8F0C-4509-A3BE-FE3CCC31F6CD}" type="presParOf" srcId="{C9149340-68BD-467A-AA57-E49ED77C3E4F}" destId="{543B4657-783A-485B-B06C-7569CD9EBFBE}" srcOrd="0" destOrd="0" presId="urn:microsoft.com/office/officeart/2005/8/layout/hierarchy4"/>
    <dgm:cxn modelId="{D7CB9C2A-2FA3-4EAD-87C5-2B7F42FBB3B0}" type="presParOf" srcId="{C9149340-68BD-467A-AA57-E49ED77C3E4F}" destId="{792AAF53-0B5F-4271-8012-CDB4657ED96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BDA98E2-3226-47E7-9511-33872ABE051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5BA5BB6A-A9F9-4480-95DC-D836E03D2D07}">
      <dgm:prSet/>
      <dgm:spPr/>
      <dgm:t>
        <a:bodyPr/>
        <a:lstStyle/>
        <a:p>
          <a:r>
            <a:rPr lang="fi-FI" b="1" i="0" baseline="0"/>
            <a:t>Positiivinen sopimusetu pääsääntö: </a:t>
          </a:r>
          <a:r>
            <a:rPr lang="fi-FI" b="0" i="0" baseline="0"/>
            <a:t>Sopimusosapuoli saatetaan samaan taloudellisen asemaan, kuin jos sopimus olisi täytetty oikein</a:t>
          </a:r>
          <a:endParaRPr lang="fi-FI"/>
        </a:p>
      </dgm:t>
    </dgm:pt>
    <dgm:pt modelId="{928E99D0-E225-4F3F-9D83-2EF0BDCADBD1}" type="parTrans" cxnId="{51E94C81-039F-48E5-9FB9-C8F79B03EA6E}">
      <dgm:prSet/>
      <dgm:spPr/>
      <dgm:t>
        <a:bodyPr/>
        <a:lstStyle/>
        <a:p>
          <a:endParaRPr lang="fi-FI"/>
        </a:p>
      </dgm:t>
    </dgm:pt>
    <dgm:pt modelId="{0126A76C-266B-4A62-82DC-C29A7EBDF622}" type="sibTrans" cxnId="{51E94C81-039F-48E5-9FB9-C8F79B03EA6E}">
      <dgm:prSet/>
      <dgm:spPr/>
      <dgm:t>
        <a:bodyPr/>
        <a:lstStyle/>
        <a:p>
          <a:endParaRPr lang="fi-FI"/>
        </a:p>
      </dgm:t>
    </dgm:pt>
    <dgm:pt modelId="{86A66A28-FB80-4657-A1D8-2851919E6DDB}">
      <dgm:prSet/>
      <dgm:spPr/>
      <dgm:t>
        <a:bodyPr/>
        <a:lstStyle/>
        <a:p>
          <a:r>
            <a:rPr lang="fi-FI" b="0" i="0" baseline="0"/>
            <a:t>Hypoteettista tapahtumakulkua voi olla vaikea selvittää edes kohtalaisella tarkkuudella. Hypoteettiseen tapahtumakulkuun voivat vaikuttaa ennakoimattomat, tulevaisuuteen liittyvät seikat. </a:t>
          </a:r>
          <a:endParaRPr lang="fi-FI"/>
        </a:p>
      </dgm:t>
    </dgm:pt>
    <dgm:pt modelId="{DF675AA2-3FD5-41F5-A61A-6062B63E6713}" type="parTrans" cxnId="{67B2CCB5-0210-41A2-A532-0EFCA79C461A}">
      <dgm:prSet/>
      <dgm:spPr/>
      <dgm:t>
        <a:bodyPr/>
        <a:lstStyle/>
        <a:p>
          <a:endParaRPr lang="fi-FI"/>
        </a:p>
      </dgm:t>
    </dgm:pt>
    <dgm:pt modelId="{55956DF9-CB6A-428C-8167-BDB5FDE9F5B0}" type="sibTrans" cxnId="{67B2CCB5-0210-41A2-A532-0EFCA79C461A}">
      <dgm:prSet/>
      <dgm:spPr/>
      <dgm:t>
        <a:bodyPr/>
        <a:lstStyle/>
        <a:p>
          <a:endParaRPr lang="fi-FI"/>
        </a:p>
      </dgm:t>
    </dgm:pt>
    <dgm:pt modelId="{4A1FF777-B67A-4A82-91E2-741AC0C33384}">
      <dgm:prSet/>
      <dgm:spPr/>
      <dgm:t>
        <a:bodyPr/>
        <a:lstStyle/>
        <a:p>
          <a:r>
            <a:rPr lang="fi-FI" b="0" i="0" baseline="0"/>
            <a:t>Esimerkiksi pitkäaikaisissa sijoituksissa vaihtoehtoisten sijoituskohteiden tuoton määrittäminen voi olla mahdotonta. </a:t>
          </a:r>
          <a:endParaRPr lang="fi-FI"/>
        </a:p>
      </dgm:t>
    </dgm:pt>
    <dgm:pt modelId="{326F9AA4-0244-4749-A531-1FFB31362C39}" type="parTrans" cxnId="{3C858A5D-FE78-4B79-87F1-71DFFE9C0CAB}">
      <dgm:prSet/>
      <dgm:spPr/>
      <dgm:t>
        <a:bodyPr/>
        <a:lstStyle/>
        <a:p>
          <a:endParaRPr lang="fi-FI"/>
        </a:p>
      </dgm:t>
    </dgm:pt>
    <dgm:pt modelId="{68277ABA-2ABD-4C79-982D-195D76A7CD34}" type="sibTrans" cxnId="{3C858A5D-FE78-4B79-87F1-71DFFE9C0CAB}">
      <dgm:prSet/>
      <dgm:spPr/>
      <dgm:t>
        <a:bodyPr/>
        <a:lstStyle/>
        <a:p>
          <a:endParaRPr lang="fi-FI"/>
        </a:p>
      </dgm:t>
    </dgm:pt>
    <dgm:pt modelId="{A21FF1DB-9371-49C1-8208-863838FB728A}">
      <dgm:prSet/>
      <dgm:spPr/>
      <dgm:t>
        <a:bodyPr/>
        <a:lstStyle/>
        <a:p>
          <a:r>
            <a:rPr lang="fi-FI" b="0" i="0" baseline="0"/>
            <a:t>Sijoitustuotteissa vaikea määritellä hypoteettinen tapahtumainkulku – miten tulee arvioida tilannetta, jossa sijoittaja olisi oikeat tiedot saatuaan sijoittanut johonkin toiseen tuotteeseen? Vrt. positiivinen / negatiivinen kehitys? </a:t>
          </a:r>
          <a:endParaRPr lang="fi-FI"/>
        </a:p>
      </dgm:t>
    </dgm:pt>
    <dgm:pt modelId="{C7630A2E-9C12-44E6-AA21-437A18C0ABCF}" type="parTrans" cxnId="{45A54407-6388-4FC0-AFEC-5A728A3425B6}">
      <dgm:prSet/>
      <dgm:spPr/>
      <dgm:t>
        <a:bodyPr/>
        <a:lstStyle/>
        <a:p>
          <a:endParaRPr lang="fi-FI"/>
        </a:p>
      </dgm:t>
    </dgm:pt>
    <dgm:pt modelId="{559AC59B-9AF3-4B26-B432-2F84EB9FB2CB}" type="sibTrans" cxnId="{45A54407-6388-4FC0-AFEC-5A728A3425B6}">
      <dgm:prSet/>
      <dgm:spPr/>
      <dgm:t>
        <a:bodyPr/>
        <a:lstStyle/>
        <a:p>
          <a:endParaRPr lang="fi-FI"/>
        </a:p>
      </dgm:t>
    </dgm:pt>
    <dgm:pt modelId="{95A3B75E-AF3F-45DA-A981-56DF208EDAB7}">
      <dgm:prSet/>
      <dgm:spPr/>
      <dgm:t>
        <a:bodyPr/>
        <a:lstStyle/>
        <a:p>
          <a:r>
            <a:rPr lang="fi-FI"/>
            <a:t>Vrt. Market Fraud Theory / Market Model for Investment behavior </a:t>
          </a:r>
        </a:p>
      </dgm:t>
    </dgm:pt>
    <dgm:pt modelId="{BC8A91EF-9FDD-4177-9977-B2BF4BAEBBD1}" type="parTrans" cxnId="{55AEB898-1DC9-4D2F-A06B-B71C2FFA5D8D}">
      <dgm:prSet/>
      <dgm:spPr/>
      <dgm:t>
        <a:bodyPr/>
        <a:lstStyle/>
        <a:p>
          <a:endParaRPr lang="fi-FI"/>
        </a:p>
      </dgm:t>
    </dgm:pt>
    <dgm:pt modelId="{7C88352D-8F8F-4E3D-91B4-EE7BABE397D1}" type="sibTrans" cxnId="{55AEB898-1DC9-4D2F-A06B-B71C2FFA5D8D}">
      <dgm:prSet/>
      <dgm:spPr/>
      <dgm:t>
        <a:bodyPr/>
        <a:lstStyle/>
        <a:p>
          <a:endParaRPr lang="fi-FI"/>
        </a:p>
      </dgm:t>
    </dgm:pt>
    <dgm:pt modelId="{D4952CA3-7080-4A19-8F0E-267380B79071}" type="pres">
      <dgm:prSet presAssocID="{2BDA98E2-3226-47E7-9511-33872ABE0514}" presName="vert0" presStyleCnt="0">
        <dgm:presLayoutVars>
          <dgm:dir/>
          <dgm:animOne val="branch"/>
          <dgm:animLvl val="lvl"/>
        </dgm:presLayoutVars>
      </dgm:prSet>
      <dgm:spPr/>
    </dgm:pt>
    <dgm:pt modelId="{D749CF6B-869D-4E75-B3B0-6B814784BDF4}" type="pres">
      <dgm:prSet presAssocID="{5BA5BB6A-A9F9-4480-95DC-D836E03D2D07}" presName="thickLine" presStyleLbl="alignNode1" presStyleIdx="0" presStyleCnt="3"/>
      <dgm:spPr/>
    </dgm:pt>
    <dgm:pt modelId="{F17A0D11-739E-48E8-BB28-E6127220B3D8}" type="pres">
      <dgm:prSet presAssocID="{5BA5BB6A-A9F9-4480-95DC-D836E03D2D07}" presName="horz1" presStyleCnt="0"/>
      <dgm:spPr/>
    </dgm:pt>
    <dgm:pt modelId="{B630A071-3D7F-48D1-B346-9CD95185E162}" type="pres">
      <dgm:prSet presAssocID="{5BA5BB6A-A9F9-4480-95DC-D836E03D2D07}" presName="tx1" presStyleLbl="revTx" presStyleIdx="0" presStyleCnt="5"/>
      <dgm:spPr/>
    </dgm:pt>
    <dgm:pt modelId="{44A575A3-31C0-4945-A910-4D6CB8BDBB23}" type="pres">
      <dgm:prSet presAssocID="{5BA5BB6A-A9F9-4480-95DC-D836E03D2D07}" presName="vert1" presStyleCnt="0"/>
      <dgm:spPr/>
    </dgm:pt>
    <dgm:pt modelId="{9E5AA227-9539-4741-AF96-679908EB5D60}" type="pres">
      <dgm:prSet presAssocID="{86A66A28-FB80-4657-A1D8-2851919E6DDB}" presName="thickLine" presStyleLbl="alignNode1" presStyleIdx="1" presStyleCnt="3"/>
      <dgm:spPr/>
    </dgm:pt>
    <dgm:pt modelId="{5264D08F-DFF4-42E7-BBD9-E4929E43B8D7}" type="pres">
      <dgm:prSet presAssocID="{86A66A28-FB80-4657-A1D8-2851919E6DDB}" presName="horz1" presStyleCnt="0"/>
      <dgm:spPr/>
    </dgm:pt>
    <dgm:pt modelId="{0E3B279F-52FD-4DC7-A13E-3D37FAE892B3}" type="pres">
      <dgm:prSet presAssocID="{86A66A28-FB80-4657-A1D8-2851919E6DDB}" presName="tx1" presStyleLbl="revTx" presStyleIdx="1" presStyleCnt="5"/>
      <dgm:spPr/>
    </dgm:pt>
    <dgm:pt modelId="{F72E2C87-90C1-4DF8-B0D3-A08D0CE9B051}" type="pres">
      <dgm:prSet presAssocID="{86A66A28-FB80-4657-A1D8-2851919E6DDB}" presName="vert1" presStyleCnt="0"/>
      <dgm:spPr/>
    </dgm:pt>
    <dgm:pt modelId="{F6FCB1E9-8DB1-4CDF-A7FC-FB6BDF1F6F79}" type="pres">
      <dgm:prSet presAssocID="{4A1FF777-B67A-4A82-91E2-741AC0C33384}" presName="vertSpace2a" presStyleCnt="0"/>
      <dgm:spPr/>
    </dgm:pt>
    <dgm:pt modelId="{5269CDBE-9BC9-44C0-A53F-63BDE25434CC}" type="pres">
      <dgm:prSet presAssocID="{4A1FF777-B67A-4A82-91E2-741AC0C33384}" presName="horz2" presStyleCnt="0"/>
      <dgm:spPr/>
    </dgm:pt>
    <dgm:pt modelId="{542CC7EC-4635-4C4C-8051-779BAD964CFC}" type="pres">
      <dgm:prSet presAssocID="{4A1FF777-B67A-4A82-91E2-741AC0C33384}" presName="horzSpace2" presStyleCnt="0"/>
      <dgm:spPr/>
    </dgm:pt>
    <dgm:pt modelId="{42BA047F-FBD6-4CD1-8C11-948F3CE9D65B}" type="pres">
      <dgm:prSet presAssocID="{4A1FF777-B67A-4A82-91E2-741AC0C33384}" presName="tx2" presStyleLbl="revTx" presStyleIdx="2" presStyleCnt="5"/>
      <dgm:spPr/>
    </dgm:pt>
    <dgm:pt modelId="{037BE83D-5252-497F-B791-434A4B3B9E7F}" type="pres">
      <dgm:prSet presAssocID="{4A1FF777-B67A-4A82-91E2-741AC0C33384}" presName="vert2" presStyleCnt="0"/>
      <dgm:spPr/>
    </dgm:pt>
    <dgm:pt modelId="{61760D5A-0593-45C3-8353-4C90DBCCFC0A}" type="pres">
      <dgm:prSet presAssocID="{4A1FF777-B67A-4A82-91E2-741AC0C33384}" presName="thinLine2b" presStyleLbl="callout" presStyleIdx="0" presStyleCnt="2"/>
      <dgm:spPr/>
    </dgm:pt>
    <dgm:pt modelId="{80AC0F44-43F2-4B53-BD26-0343B318DDA7}" type="pres">
      <dgm:prSet presAssocID="{4A1FF777-B67A-4A82-91E2-741AC0C33384}" presName="vertSpace2b" presStyleCnt="0"/>
      <dgm:spPr/>
    </dgm:pt>
    <dgm:pt modelId="{9658C12D-5E8B-40BD-BAE8-C51B8F0AC61C}" type="pres">
      <dgm:prSet presAssocID="{A21FF1DB-9371-49C1-8208-863838FB728A}" presName="horz2" presStyleCnt="0"/>
      <dgm:spPr/>
    </dgm:pt>
    <dgm:pt modelId="{8CE4F983-F58A-4EB8-AF78-2CDE46A68F98}" type="pres">
      <dgm:prSet presAssocID="{A21FF1DB-9371-49C1-8208-863838FB728A}" presName="horzSpace2" presStyleCnt="0"/>
      <dgm:spPr/>
    </dgm:pt>
    <dgm:pt modelId="{8062FC47-D1BD-4D29-AF16-D8E5A359B12F}" type="pres">
      <dgm:prSet presAssocID="{A21FF1DB-9371-49C1-8208-863838FB728A}" presName="tx2" presStyleLbl="revTx" presStyleIdx="3" presStyleCnt="5"/>
      <dgm:spPr/>
    </dgm:pt>
    <dgm:pt modelId="{9CC29BB5-6EE3-4C55-B79A-965EDD4806B5}" type="pres">
      <dgm:prSet presAssocID="{A21FF1DB-9371-49C1-8208-863838FB728A}" presName="vert2" presStyleCnt="0"/>
      <dgm:spPr/>
    </dgm:pt>
    <dgm:pt modelId="{4257A9DB-CAA6-4BFC-8432-DE1C310CBA92}" type="pres">
      <dgm:prSet presAssocID="{A21FF1DB-9371-49C1-8208-863838FB728A}" presName="thinLine2b" presStyleLbl="callout" presStyleIdx="1" presStyleCnt="2"/>
      <dgm:spPr/>
    </dgm:pt>
    <dgm:pt modelId="{11C5E15F-B233-4D14-9620-23386BDC4D7C}" type="pres">
      <dgm:prSet presAssocID="{A21FF1DB-9371-49C1-8208-863838FB728A}" presName="vertSpace2b" presStyleCnt="0"/>
      <dgm:spPr/>
    </dgm:pt>
    <dgm:pt modelId="{01D4ECA5-AAB0-4056-8013-B2435FAFB7F3}" type="pres">
      <dgm:prSet presAssocID="{95A3B75E-AF3F-45DA-A981-56DF208EDAB7}" presName="thickLine" presStyleLbl="alignNode1" presStyleIdx="2" presStyleCnt="3"/>
      <dgm:spPr/>
    </dgm:pt>
    <dgm:pt modelId="{10F69FDB-C72A-49CC-9232-76BB2FD57E88}" type="pres">
      <dgm:prSet presAssocID="{95A3B75E-AF3F-45DA-A981-56DF208EDAB7}" presName="horz1" presStyleCnt="0"/>
      <dgm:spPr/>
    </dgm:pt>
    <dgm:pt modelId="{B988132E-838A-4865-B039-42D3C29CB19C}" type="pres">
      <dgm:prSet presAssocID="{95A3B75E-AF3F-45DA-A981-56DF208EDAB7}" presName="tx1" presStyleLbl="revTx" presStyleIdx="4" presStyleCnt="5"/>
      <dgm:spPr/>
    </dgm:pt>
    <dgm:pt modelId="{C2177A2A-11A5-4B15-9828-36B7A5BFBE8B}" type="pres">
      <dgm:prSet presAssocID="{95A3B75E-AF3F-45DA-A981-56DF208EDAB7}" presName="vert1" presStyleCnt="0"/>
      <dgm:spPr/>
    </dgm:pt>
  </dgm:ptLst>
  <dgm:cxnLst>
    <dgm:cxn modelId="{45A54407-6388-4FC0-AFEC-5A728A3425B6}" srcId="{86A66A28-FB80-4657-A1D8-2851919E6DDB}" destId="{A21FF1DB-9371-49C1-8208-863838FB728A}" srcOrd="1" destOrd="0" parTransId="{C7630A2E-9C12-44E6-AA21-437A18C0ABCF}" sibTransId="{559AC59B-9AF3-4B26-B432-2F84EB9FB2CB}"/>
    <dgm:cxn modelId="{E4D67D0B-753E-462A-B610-A364FE802D56}" type="presOf" srcId="{86A66A28-FB80-4657-A1D8-2851919E6DDB}" destId="{0E3B279F-52FD-4DC7-A13E-3D37FAE892B3}" srcOrd="0" destOrd="0" presId="urn:microsoft.com/office/officeart/2008/layout/LinedList"/>
    <dgm:cxn modelId="{02FD305B-B922-4BD9-9D1E-BC6FB85EC86A}" type="presOf" srcId="{4A1FF777-B67A-4A82-91E2-741AC0C33384}" destId="{42BA047F-FBD6-4CD1-8C11-948F3CE9D65B}" srcOrd="0" destOrd="0" presId="urn:microsoft.com/office/officeart/2008/layout/LinedList"/>
    <dgm:cxn modelId="{3C858A5D-FE78-4B79-87F1-71DFFE9C0CAB}" srcId="{86A66A28-FB80-4657-A1D8-2851919E6DDB}" destId="{4A1FF777-B67A-4A82-91E2-741AC0C33384}" srcOrd="0" destOrd="0" parTransId="{326F9AA4-0244-4749-A531-1FFB31362C39}" sibTransId="{68277ABA-2ABD-4C79-982D-195D76A7CD34}"/>
    <dgm:cxn modelId="{51E94C81-039F-48E5-9FB9-C8F79B03EA6E}" srcId="{2BDA98E2-3226-47E7-9511-33872ABE0514}" destId="{5BA5BB6A-A9F9-4480-95DC-D836E03D2D07}" srcOrd="0" destOrd="0" parTransId="{928E99D0-E225-4F3F-9D83-2EF0BDCADBD1}" sibTransId="{0126A76C-266B-4A62-82DC-C29A7EBDF622}"/>
    <dgm:cxn modelId="{55AEB898-1DC9-4D2F-A06B-B71C2FFA5D8D}" srcId="{2BDA98E2-3226-47E7-9511-33872ABE0514}" destId="{95A3B75E-AF3F-45DA-A981-56DF208EDAB7}" srcOrd="2" destOrd="0" parTransId="{BC8A91EF-9FDD-4177-9977-B2BF4BAEBBD1}" sibTransId="{7C88352D-8F8F-4E3D-91B4-EE7BABE397D1}"/>
    <dgm:cxn modelId="{D6C02BA0-01DF-4000-9636-67A951AB085A}" type="presOf" srcId="{A21FF1DB-9371-49C1-8208-863838FB728A}" destId="{8062FC47-D1BD-4D29-AF16-D8E5A359B12F}" srcOrd="0" destOrd="0" presId="urn:microsoft.com/office/officeart/2008/layout/LinedList"/>
    <dgm:cxn modelId="{67B2CCB5-0210-41A2-A532-0EFCA79C461A}" srcId="{2BDA98E2-3226-47E7-9511-33872ABE0514}" destId="{86A66A28-FB80-4657-A1D8-2851919E6DDB}" srcOrd="1" destOrd="0" parTransId="{DF675AA2-3FD5-41F5-A61A-6062B63E6713}" sibTransId="{55956DF9-CB6A-428C-8167-BDB5FDE9F5B0}"/>
    <dgm:cxn modelId="{3894E5D0-7227-4969-B955-2C3770390C4A}" type="presOf" srcId="{95A3B75E-AF3F-45DA-A981-56DF208EDAB7}" destId="{B988132E-838A-4865-B039-42D3C29CB19C}" srcOrd="0" destOrd="0" presId="urn:microsoft.com/office/officeart/2008/layout/LinedList"/>
    <dgm:cxn modelId="{91D768D3-EFEA-4D54-B6ED-BA65C843CBF7}" type="presOf" srcId="{2BDA98E2-3226-47E7-9511-33872ABE0514}" destId="{D4952CA3-7080-4A19-8F0E-267380B79071}" srcOrd="0" destOrd="0" presId="urn:microsoft.com/office/officeart/2008/layout/LinedList"/>
    <dgm:cxn modelId="{87A8A3F9-B6BD-4D5D-B323-8AD779E33996}" type="presOf" srcId="{5BA5BB6A-A9F9-4480-95DC-D836E03D2D07}" destId="{B630A071-3D7F-48D1-B346-9CD95185E162}" srcOrd="0" destOrd="0" presId="urn:microsoft.com/office/officeart/2008/layout/LinedList"/>
    <dgm:cxn modelId="{A1CDD442-88F4-441D-86E2-339A36A32B77}" type="presParOf" srcId="{D4952CA3-7080-4A19-8F0E-267380B79071}" destId="{D749CF6B-869D-4E75-B3B0-6B814784BDF4}" srcOrd="0" destOrd="0" presId="urn:microsoft.com/office/officeart/2008/layout/LinedList"/>
    <dgm:cxn modelId="{1A7E541D-877F-4066-BE22-E48A18D920B6}" type="presParOf" srcId="{D4952CA3-7080-4A19-8F0E-267380B79071}" destId="{F17A0D11-739E-48E8-BB28-E6127220B3D8}" srcOrd="1" destOrd="0" presId="urn:microsoft.com/office/officeart/2008/layout/LinedList"/>
    <dgm:cxn modelId="{4BF8EFA9-F77F-4FC7-8840-6196E2E03868}" type="presParOf" srcId="{F17A0D11-739E-48E8-BB28-E6127220B3D8}" destId="{B630A071-3D7F-48D1-B346-9CD95185E162}" srcOrd="0" destOrd="0" presId="urn:microsoft.com/office/officeart/2008/layout/LinedList"/>
    <dgm:cxn modelId="{C8E80E62-2808-4D82-8A7F-E04E54F2A80F}" type="presParOf" srcId="{F17A0D11-739E-48E8-BB28-E6127220B3D8}" destId="{44A575A3-31C0-4945-A910-4D6CB8BDBB23}" srcOrd="1" destOrd="0" presId="urn:microsoft.com/office/officeart/2008/layout/LinedList"/>
    <dgm:cxn modelId="{AAC6EE17-91F4-406B-A120-CC5DBBF65E12}" type="presParOf" srcId="{D4952CA3-7080-4A19-8F0E-267380B79071}" destId="{9E5AA227-9539-4741-AF96-679908EB5D60}" srcOrd="2" destOrd="0" presId="urn:microsoft.com/office/officeart/2008/layout/LinedList"/>
    <dgm:cxn modelId="{F2A76A60-640C-413E-8B0B-92C6E4FB11A0}" type="presParOf" srcId="{D4952CA3-7080-4A19-8F0E-267380B79071}" destId="{5264D08F-DFF4-42E7-BBD9-E4929E43B8D7}" srcOrd="3" destOrd="0" presId="urn:microsoft.com/office/officeart/2008/layout/LinedList"/>
    <dgm:cxn modelId="{0C319DF7-7368-476A-B7C4-98AFFBEECAF6}" type="presParOf" srcId="{5264D08F-DFF4-42E7-BBD9-E4929E43B8D7}" destId="{0E3B279F-52FD-4DC7-A13E-3D37FAE892B3}" srcOrd="0" destOrd="0" presId="urn:microsoft.com/office/officeart/2008/layout/LinedList"/>
    <dgm:cxn modelId="{D4E7E49F-E778-4548-9EAC-3259F8012844}" type="presParOf" srcId="{5264D08F-DFF4-42E7-BBD9-E4929E43B8D7}" destId="{F72E2C87-90C1-4DF8-B0D3-A08D0CE9B051}" srcOrd="1" destOrd="0" presId="urn:microsoft.com/office/officeart/2008/layout/LinedList"/>
    <dgm:cxn modelId="{59875B9F-0225-4689-92F7-C1B570092FF4}" type="presParOf" srcId="{F72E2C87-90C1-4DF8-B0D3-A08D0CE9B051}" destId="{F6FCB1E9-8DB1-4CDF-A7FC-FB6BDF1F6F79}" srcOrd="0" destOrd="0" presId="urn:microsoft.com/office/officeart/2008/layout/LinedList"/>
    <dgm:cxn modelId="{A4BAE67B-C2D6-4FA9-9785-AC49A95B4995}" type="presParOf" srcId="{F72E2C87-90C1-4DF8-B0D3-A08D0CE9B051}" destId="{5269CDBE-9BC9-44C0-A53F-63BDE25434CC}" srcOrd="1" destOrd="0" presId="urn:microsoft.com/office/officeart/2008/layout/LinedList"/>
    <dgm:cxn modelId="{B5AD2AE0-8F4E-4D04-9D0B-48BB51270627}" type="presParOf" srcId="{5269CDBE-9BC9-44C0-A53F-63BDE25434CC}" destId="{542CC7EC-4635-4C4C-8051-779BAD964CFC}" srcOrd="0" destOrd="0" presId="urn:microsoft.com/office/officeart/2008/layout/LinedList"/>
    <dgm:cxn modelId="{D20EE606-BAE6-492C-BC3F-BE7D951FD3D2}" type="presParOf" srcId="{5269CDBE-9BC9-44C0-A53F-63BDE25434CC}" destId="{42BA047F-FBD6-4CD1-8C11-948F3CE9D65B}" srcOrd="1" destOrd="0" presId="urn:microsoft.com/office/officeart/2008/layout/LinedList"/>
    <dgm:cxn modelId="{A9693130-AFC0-4694-9843-E6546D1B1110}" type="presParOf" srcId="{5269CDBE-9BC9-44C0-A53F-63BDE25434CC}" destId="{037BE83D-5252-497F-B791-434A4B3B9E7F}" srcOrd="2" destOrd="0" presId="urn:microsoft.com/office/officeart/2008/layout/LinedList"/>
    <dgm:cxn modelId="{6CFA9251-7DB2-4D0B-8304-905334A1C887}" type="presParOf" srcId="{F72E2C87-90C1-4DF8-B0D3-A08D0CE9B051}" destId="{61760D5A-0593-45C3-8353-4C90DBCCFC0A}" srcOrd="2" destOrd="0" presId="urn:microsoft.com/office/officeart/2008/layout/LinedList"/>
    <dgm:cxn modelId="{D500BC53-9B0A-4EF6-9B32-0B83CB9BDC35}" type="presParOf" srcId="{F72E2C87-90C1-4DF8-B0D3-A08D0CE9B051}" destId="{80AC0F44-43F2-4B53-BD26-0343B318DDA7}" srcOrd="3" destOrd="0" presId="urn:microsoft.com/office/officeart/2008/layout/LinedList"/>
    <dgm:cxn modelId="{E16DA681-BF98-462C-9482-142416507A3F}" type="presParOf" srcId="{F72E2C87-90C1-4DF8-B0D3-A08D0CE9B051}" destId="{9658C12D-5E8B-40BD-BAE8-C51B8F0AC61C}" srcOrd="4" destOrd="0" presId="urn:microsoft.com/office/officeart/2008/layout/LinedList"/>
    <dgm:cxn modelId="{579C2A57-47AB-4989-891D-B048276C480A}" type="presParOf" srcId="{9658C12D-5E8B-40BD-BAE8-C51B8F0AC61C}" destId="{8CE4F983-F58A-4EB8-AF78-2CDE46A68F98}" srcOrd="0" destOrd="0" presId="urn:microsoft.com/office/officeart/2008/layout/LinedList"/>
    <dgm:cxn modelId="{4927FF6E-BFC6-4500-9200-EE1C18CEB2AD}" type="presParOf" srcId="{9658C12D-5E8B-40BD-BAE8-C51B8F0AC61C}" destId="{8062FC47-D1BD-4D29-AF16-D8E5A359B12F}" srcOrd="1" destOrd="0" presId="urn:microsoft.com/office/officeart/2008/layout/LinedList"/>
    <dgm:cxn modelId="{259D4F43-BE00-48AD-9E54-B9CDB911B2B1}" type="presParOf" srcId="{9658C12D-5E8B-40BD-BAE8-C51B8F0AC61C}" destId="{9CC29BB5-6EE3-4C55-B79A-965EDD4806B5}" srcOrd="2" destOrd="0" presId="urn:microsoft.com/office/officeart/2008/layout/LinedList"/>
    <dgm:cxn modelId="{2F85C7B9-8D2B-4F9E-9BEF-34810C49186D}" type="presParOf" srcId="{F72E2C87-90C1-4DF8-B0D3-A08D0CE9B051}" destId="{4257A9DB-CAA6-4BFC-8432-DE1C310CBA92}" srcOrd="5" destOrd="0" presId="urn:microsoft.com/office/officeart/2008/layout/LinedList"/>
    <dgm:cxn modelId="{032ACF29-E1F3-4C28-A526-4656C7C7AB4B}" type="presParOf" srcId="{F72E2C87-90C1-4DF8-B0D3-A08D0CE9B051}" destId="{11C5E15F-B233-4D14-9620-23386BDC4D7C}" srcOrd="6" destOrd="0" presId="urn:microsoft.com/office/officeart/2008/layout/LinedList"/>
    <dgm:cxn modelId="{54A1CE8C-FBF8-41F4-B39E-7A86EB8C5D54}" type="presParOf" srcId="{D4952CA3-7080-4A19-8F0E-267380B79071}" destId="{01D4ECA5-AAB0-4056-8013-B2435FAFB7F3}" srcOrd="4" destOrd="0" presId="urn:microsoft.com/office/officeart/2008/layout/LinedList"/>
    <dgm:cxn modelId="{B3A48D5E-E749-45BD-82CE-3E24687F9806}" type="presParOf" srcId="{D4952CA3-7080-4A19-8F0E-267380B79071}" destId="{10F69FDB-C72A-49CC-9232-76BB2FD57E88}" srcOrd="5" destOrd="0" presId="urn:microsoft.com/office/officeart/2008/layout/LinedList"/>
    <dgm:cxn modelId="{99528170-F17A-4D55-8051-45DC33E38976}" type="presParOf" srcId="{10F69FDB-C72A-49CC-9232-76BB2FD57E88}" destId="{B988132E-838A-4865-B039-42D3C29CB19C}" srcOrd="0" destOrd="0" presId="urn:microsoft.com/office/officeart/2008/layout/LinedList"/>
    <dgm:cxn modelId="{A5C44547-4C17-4D60-B93F-80DB1BCE4A18}" type="presParOf" srcId="{10F69FDB-C72A-49CC-9232-76BB2FD57E88}" destId="{C2177A2A-11A5-4B15-9828-36B7A5BFBE8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51A3977-85D5-4BB4-8893-B69AD3FE6FF8}" type="doc">
      <dgm:prSet loTypeId="urn:microsoft.com/office/officeart/2005/8/layout/process4" loCatId="process" qsTypeId="urn:microsoft.com/office/officeart/2005/8/quickstyle/3d5" qsCatId="3D" csTypeId="urn:microsoft.com/office/officeart/2005/8/colors/colorful5" csCatId="colorful" phldr="1"/>
      <dgm:spPr/>
      <dgm:t>
        <a:bodyPr/>
        <a:lstStyle/>
        <a:p>
          <a:endParaRPr lang="en-US"/>
        </a:p>
      </dgm:t>
    </dgm:pt>
    <dgm:pt modelId="{7D2AF3F5-964C-49E5-9C99-916A62160D66}">
      <dgm:prSet/>
      <dgm:spPr/>
      <dgm:t>
        <a:bodyPr/>
        <a:lstStyle/>
        <a:p>
          <a:r>
            <a:rPr lang="en-US" b="1"/>
            <a:t>Odotusarvo (positiivinen sopimusetu)</a:t>
          </a:r>
          <a:endParaRPr lang="en-US"/>
        </a:p>
      </dgm:t>
    </dgm:pt>
    <dgm:pt modelId="{6EF92290-1824-44E9-9A4A-2EA22484A948}" type="parTrans" cxnId="{3536264A-8D31-40E7-AB43-CDD2153006AD}">
      <dgm:prSet/>
      <dgm:spPr/>
      <dgm:t>
        <a:bodyPr/>
        <a:lstStyle/>
        <a:p>
          <a:endParaRPr lang="en-US"/>
        </a:p>
      </dgm:t>
    </dgm:pt>
    <dgm:pt modelId="{683E279D-7BBD-4791-9EC8-974D02FAAC94}" type="sibTrans" cxnId="{3536264A-8D31-40E7-AB43-CDD2153006AD}">
      <dgm:prSet/>
      <dgm:spPr/>
      <dgm:t>
        <a:bodyPr/>
        <a:lstStyle/>
        <a:p>
          <a:endParaRPr lang="en-US"/>
        </a:p>
      </dgm:t>
    </dgm:pt>
    <dgm:pt modelId="{AB6E9BF3-FD65-4C07-8539-CC688CA8551E}">
      <dgm:prSet/>
      <dgm:spPr/>
      <dgm:t>
        <a:bodyPr/>
        <a:lstStyle/>
        <a:p>
          <a:r>
            <a:rPr lang="en-US" b="0" i="0" baseline="0"/>
            <a:t>Sopimuksen tuottama lisäarvo osapuolelle </a:t>
          </a:r>
          <a:endParaRPr lang="en-US"/>
        </a:p>
      </dgm:t>
    </dgm:pt>
    <dgm:pt modelId="{8F7E5C5F-48E3-4D2A-9D70-674BE196334D}" type="parTrans" cxnId="{985B1221-0BF0-4339-AA69-A565F164501B}">
      <dgm:prSet/>
      <dgm:spPr/>
      <dgm:t>
        <a:bodyPr/>
        <a:lstStyle/>
        <a:p>
          <a:endParaRPr lang="en-US"/>
        </a:p>
      </dgm:t>
    </dgm:pt>
    <dgm:pt modelId="{944A65B7-0357-4E76-90CC-B3D74A91C327}" type="sibTrans" cxnId="{985B1221-0BF0-4339-AA69-A565F164501B}">
      <dgm:prSet/>
      <dgm:spPr/>
      <dgm:t>
        <a:bodyPr/>
        <a:lstStyle/>
        <a:p>
          <a:endParaRPr lang="en-US"/>
        </a:p>
      </dgm:t>
    </dgm:pt>
    <dgm:pt modelId="{170ABEBC-90F4-4D23-85B6-443FF0376936}">
      <dgm:prSet/>
      <dgm:spPr/>
      <dgm:t>
        <a:bodyPr/>
        <a:lstStyle/>
        <a:p>
          <a:r>
            <a:rPr lang="en-US" b="0" i="0" baseline="0"/>
            <a:t>Suojaa niin sanottua sitoutumisrationaliteettia</a:t>
          </a:r>
          <a:endParaRPr lang="en-US"/>
        </a:p>
      </dgm:t>
    </dgm:pt>
    <dgm:pt modelId="{F3560F0A-48A1-4086-9764-CC6077E44ABD}" type="parTrans" cxnId="{0F1DC874-624F-4A73-BA23-A897CDEF4475}">
      <dgm:prSet/>
      <dgm:spPr/>
      <dgm:t>
        <a:bodyPr/>
        <a:lstStyle/>
        <a:p>
          <a:endParaRPr lang="en-US"/>
        </a:p>
      </dgm:t>
    </dgm:pt>
    <dgm:pt modelId="{6C49F340-59BD-4437-B875-2C48F0FC23D7}" type="sibTrans" cxnId="{0F1DC874-624F-4A73-BA23-A897CDEF4475}">
      <dgm:prSet/>
      <dgm:spPr/>
      <dgm:t>
        <a:bodyPr/>
        <a:lstStyle/>
        <a:p>
          <a:endParaRPr lang="en-US"/>
        </a:p>
      </dgm:t>
    </dgm:pt>
    <dgm:pt modelId="{8B886871-BCF0-45FA-BF1C-B7F623B093DA}">
      <dgm:prSet/>
      <dgm:spPr/>
      <dgm:t>
        <a:bodyPr/>
        <a:lstStyle/>
        <a:p>
          <a:r>
            <a:rPr lang="fi-FI" b="0" i="0" baseline="0" dirty="0"/>
            <a:t>Tavoite: tuottavuus </a:t>
          </a:r>
          <a:endParaRPr lang="en-US" dirty="0"/>
        </a:p>
      </dgm:t>
    </dgm:pt>
    <dgm:pt modelId="{5AF6AA7F-3CA3-47EF-8865-753E4684CA41}" type="parTrans" cxnId="{CE49A313-88A3-4BE7-83AE-EE1C4D0883EC}">
      <dgm:prSet/>
      <dgm:spPr/>
      <dgm:t>
        <a:bodyPr/>
        <a:lstStyle/>
        <a:p>
          <a:endParaRPr lang="en-US"/>
        </a:p>
      </dgm:t>
    </dgm:pt>
    <dgm:pt modelId="{D5C9A947-7DA7-4017-B27A-C5D563E4293C}" type="sibTrans" cxnId="{CE49A313-88A3-4BE7-83AE-EE1C4D0883EC}">
      <dgm:prSet/>
      <dgm:spPr/>
      <dgm:t>
        <a:bodyPr/>
        <a:lstStyle/>
        <a:p>
          <a:endParaRPr lang="en-US"/>
        </a:p>
      </dgm:t>
    </dgm:pt>
    <dgm:pt modelId="{552EBADF-8AA6-4E8C-99A0-E63B3E758BC8}">
      <dgm:prSet/>
      <dgm:spPr/>
      <dgm:t>
        <a:bodyPr/>
        <a:lstStyle/>
        <a:p>
          <a:r>
            <a:rPr lang="fi-FI" b="1"/>
            <a:t>Luottamusarvo (negatiivinen sopimusetu) </a:t>
          </a:r>
          <a:endParaRPr lang="en-US"/>
        </a:p>
      </dgm:t>
    </dgm:pt>
    <dgm:pt modelId="{A616EA4B-0A23-49A9-819D-41BCC1695704}" type="parTrans" cxnId="{EF8E545B-B0D1-42DF-8990-04B58E9CFB69}">
      <dgm:prSet/>
      <dgm:spPr/>
      <dgm:t>
        <a:bodyPr/>
        <a:lstStyle/>
        <a:p>
          <a:endParaRPr lang="en-US"/>
        </a:p>
      </dgm:t>
    </dgm:pt>
    <dgm:pt modelId="{8FD46A0E-8250-4C1B-8F1B-1D07AB9ADCDC}" type="sibTrans" cxnId="{EF8E545B-B0D1-42DF-8990-04B58E9CFB69}">
      <dgm:prSet/>
      <dgm:spPr/>
      <dgm:t>
        <a:bodyPr/>
        <a:lstStyle/>
        <a:p>
          <a:endParaRPr lang="en-US"/>
        </a:p>
      </dgm:t>
    </dgm:pt>
    <dgm:pt modelId="{73ED6736-5971-42C5-8F4C-1B4470FC505E}">
      <dgm:prSet/>
      <dgm:spPr/>
      <dgm:t>
        <a:bodyPr/>
        <a:lstStyle/>
        <a:p>
          <a:r>
            <a:rPr lang="en-US" b="0" i="0" baseline="0"/>
            <a:t>Sopimukseen sitoutumisen osapuolelle edustama arvo ( esim. </a:t>
          </a:r>
          <a:r>
            <a:rPr lang="en-US"/>
            <a:t>i</a:t>
          </a:r>
          <a:r>
            <a:rPr lang="en-US" b="0" i="0" baseline="0"/>
            <a:t>nvestoinnit, kustannukset</a:t>
          </a:r>
          <a:r>
            <a:rPr lang="en-US"/>
            <a:t>)</a:t>
          </a:r>
        </a:p>
      </dgm:t>
    </dgm:pt>
    <dgm:pt modelId="{4E3FA172-7883-4332-9E9F-44C51D8C0FA0}" type="parTrans" cxnId="{8535CD7B-83C8-41A9-8AA4-B84D4BF07F48}">
      <dgm:prSet/>
      <dgm:spPr/>
      <dgm:t>
        <a:bodyPr/>
        <a:lstStyle/>
        <a:p>
          <a:endParaRPr lang="en-US"/>
        </a:p>
      </dgm:t>
    </dgm:pt>
    <dgm:pt modelId="{00C5E513-D2E0-4E95-8D9A-8904840EF371}" type="sibTrans" cxnId="{8535CD7B-83C8-41A9-8AA4-B84D4BF07F48}">
      <dgm:prSet/>
      <dgm:spPr/>
      <dgm:t>
        <a:bodyPr/>
        <a:lstStyle/>
        <a:p>
          <a:endParaRPr lang="en-US"/>
        </a:p>
      </dgm:t>
    </dgm:pt>
    <dgm:pt modelId="{E3BE8CCE-CE5F-44B2-8BAF-4DADFAEC2E8D}">
      <dgm:prSet/>
      <dgm:spPr/>
      <dgm:t>
        <a:bodyPr/>
        <a:lstStyle/>
        <a:p>
          <a:r>
            <a:rPr lang="en-US" b="0" i="0" baseline="0"/>
            <a:t>Suojaa riskinottorationaliteettia </a:t>
          </a:r>
          <a:endParaRPr lang="en-US"/>
        </a:p>
      </dgm:t>
    </dgm:pt>
    <dgm:pt modelId="{A1845A49-9F5E-4400-922E-27A20AD0B87F}" type="parTrans" cxnId="{2C19FFB6-BF49-45EA-B066-BC853A22A335}">
      <dgm:prSet/>
      <dgm:spPr/>
      <dgm:t>
        <a:bodyPr/>
        <a:lstStyle/>
        <a:p>
          <a:endParaRPr lang="en-US"/>
        </a:p>
      </dgm:t>
    </dgm:pt>
    <dgm:pt modelId="{A3F5FBD2-AD75-4EC2-8F27-2A5822FA9555}" type="sibTrans" cxnId="{2C19FFB6-BF49-45EA-B066-BC853A22A335}">
      <dgm:prSet/>
      <dgm:spPr/>
      <dgm:t>
        <a:bodyPr/>
        <a:lstStyle/>
        <a:p>
          <a:endParaRPr lang="en-US"/>
        </a:p>
      </dgm:t>
    </dgm:pt>
    <dgm:pt modelId="{A4847D12-4DC8-4169-B600-487470BAF965}">
      <dgm:prSet/>
      <dgm:spPr/>
      <dgm:t>
        <a:bodyPr/>
        <a:lstStyle/>
        <a:p>
          <a:r>
            <a:rPr lang="fi-FI"/>
            <a:t>Tähtäin: suojaavuus </a:t>
          </a:r>
          <a:endParaRPr lang="en-US"/>
        </a:p>
      </dgm:t>
    </dgm:pt>
    <dgm:pt modelId="{38464A68-8CE0-448B-AC8E-FBE92EA276D2}" type="parTrans" cxnId="{422E0363-ECB5-478C-A9A8-E811944BCFF8}">
      <dgm:prSet/>
      <dgm:spPr/>
      <dgm:t>
        <a:bodyPr/>
        <a:lstStyle/>
        <a:p>
          <a:endParaRPr lang="en-US"/>
        </a:p>
      </dgm:t>
    </dgm:pt>
    <dgm:pt modelId="{959A9982-A404-4723-8D4E-91C1792EA01D}" type="sibTrans" cxnId="{422E0363-ECB5-478C-A9A8-E811944BCFF8}">
      <dgm:prSet/>
      <dgm:spPr/>
      <dgm:t>
        <a:bodyPr/>
        <a:lstStyle/>
        <a:p>
          <a:endParaRPr lang="en-US"/>
        </a:p>
      </dgm:t>
    </dgm:pt>
    <dgm:pt modelId="{C6A13B31-BAAD-4962-B07F-49061F102378}" type="pres">
      <dgm:prSet presAssocID="{C51A3977-85D5-4BB4-8893-B69AD3FE6FF8}" presName="Name0" presStyleCnt="0">
        <dgm:presLayoutVars>
          <dgm:dir/>
          <dgm:animLvl val="lvl"/>
          <dgm:resizeHandles val="exact"/>
        </dgm:presLayoutVars>
      </dgm:prSet>
      <dgm:spPr/>
    </dgm:pt>
    <dgm:pt modelId="{A41728E6-5F72-41DC-825B-D70AA742704E}" type="pres">
      <dgm:prSet presAssocID="{552EBADF-8AA6-4E8C-99A0-E63B3E758BC8}" presName="boxAndChildren" presStyleCnt="0"/>
      <dgm:spPr/>
    </dgm:pt>
    <dgm:pt modelId="{981971AA-BEB3-42D7-9A03-1A8074E1C594}" type="pres">
      <dgm:prSet presAssocID="{552EBADF-8AA6-4E8C-99A0-E63B3E758BC8}" presName="parentTextBox" presStyleLbl="node1" presStyleIdx="0" presStyleCnt="2"/>
      <dgm:spPr/>
    </dgm:pt>
    <dgm:pt modelId="{9767A8BB-CA9F-4E01-8087-2E9A19675D61}" type="pres">
      <dgm:prSet presAssocID="{552EBADF-8AA6-4E8C-99A0-E63B3E758BC8}" presName="entireBox" presStyleLbl="node1" presStyleIdx="0" presStyleCnt="2"/>
      <dgm:spPr/>
    </dgm:pt>
    <dgm:pt modelId="{2C141BAE-C757-41DC-AC01-9FF574A3EA5A}" type="pres">
      <dgm:prSet presAssocID="{552EBADF-8AA6-4E8C-99A0-E63B3E758BC8}" presName="descendantBox" presStyleCnt="0"/>
      <dgm:spPr/>
    </dgm:pt>
    <dgm:pt modelId="{7007942A-9862-4417-887F-82AA3827DEDD}" type="pres">
      <dgm:prSet presAssocID="{73ED6736-5971-42C5-8F4C-1B4470FC505E}" presName="childTextBox" presStyleLbl="fgAccFollowNode1" presStyleIdx="0" presStyleCnt="6">
        <dgm:presLayoutVars>
          <dgm:bulletEnabled val="1"/>
        </dgm:presLayoutVars>
      </dgm:prSet>
      <dgm:spPr/>
    </dgm:pt>
    <dgm:pt modelId="{87997CC1-0EB5-4CB3-8CE5-71CAD458AAAC}" type="pres">
      <dgm:prSet presAssocID="{E3BE8CCE-CE5F-44B2-8BAF-4DADFAEC2E8D}" presName="childTextBox" presStyleLbl="fgAccFollowNode1" presStyleIdx="1" presStyleCnt="6">
        <dgm:presLayoutVars>
          <dgm:bulletEnabled val="1"/>
        </dgm:presLayoutVars>
      </dgm:prSet>
      <dgm:spPr/>
    </dgm:pt>
    <dgm:pt modelId="{1877C438-F22E-4DC1-B700-3C4998166414}" type="pres">
      <dgm:prSet presAssocID="{A4847D12-4DC8-4169-B600-487470BAF965}" presName="childTextBox" presStyleLbl="fgAccFollowNode1" presStyleIdx="2" presStyleCnt="6">
        <dgm:presLayoutVars>
          <dgm:bulletEnabled val="1"/>
        </dgm:presLayoutVars>
      </dgm:prSet>
      <dgm:spPr/>
    </dgm:pt>
    <dgm:pt modelId="{0F066E1E-DEAC-4369-937F-909C0CA82B34}" type="pres">
      <dgm:prSet presAssocID="{683E279D-7BBD-4791-9EC8-974D02FAAC94}" presName="sp" presStyleCnt="0"/>
      <dgm:spPr/>
    </dgm:pt>
    <dgm:pt modelId="{3037C1C5-EC9E-4155-80C2-A1D9174F7AF2}" type="pres">
      <dgm:prSet presAssocID="{7D2AF3F5-964C-49E5-9C99-916A62160D66}" presName="arrowAndChildren" presStyleCnt="0"/>
      <dgm:spPr/>
    </dgm:pt>
    <dgm:pt modelId="{F5131AFF-7720-4A45-A466-21E4071359ED}" type="pres">
      <dgm:prSet presAssocID="{7D2AF3F5-964C-49E5-9C99-916A62160D66}" presName="parentTextArrow" presStyleLbl="node1" presStyleIdx="0" presStyleCnt="2"/>
      <dgm:spPr/>
    </dgm:pt>
    <dgm:pt modelId="{8B97E79D-EEC7-4222-AF17-5BDE1E81FFB5}" type="pres">
      <dgm:prSet presAssocID="{7D2AF3F5-964C-49E5-9C99-916A62160D66}" presName="arrow" presStyleLbl="node1" presStyleIdx="1" presStyleCnt="2" custLinFactNeighborX="0" custLinFactNeighborY="-1975"/>
      <dgm:spPr/>
    </dgm:pt>
    <dgm:pt modelId="{FE2A8C95-0660-47B6-B486-5160FBBDB5CB}" type="pres">
      <dgm:prSet presAssocID="{7D2AF3F5-964C-49E5-9C99-916A62160D66}" presName="descendantArrow" presStyleCnt="0"/>
      <dgm:spPr/>
    </dgm:pt>
    <dgm:pt modelId="{078731DD-CE41-46F8-9F1B-F412294C765C}" type="pres">
      <dgm:prSet presAssocID="{AB6E9BF3-FD65-4C07-8539-CC688CA8551E}" presName="childTextArrow" presStyleLbl="fgAccFollowNode1" presStyleIdx="3" presStyleCnt="6">
        <dgm:presLayoutVars>
          <dgm:bulletEnabled val="1"/>
        </dgm:presLayoutVars>
      </dgm:prSet>
      <dgm:spPr/>
    </dgm:pt>
    <dgm:pt modelId="{9B0FA4F0-667D-48BC-AEC6-8CD63E4B4014}" type="pres">
      <dgm:prSet presAssocID="{170ABEBC-90F4-4D23-85B6-443FF0376936}" presName="childTextArrow" presStyleLbl="fgAccFollowNode1" presStyleIdx="4" presStyleCnt="6">
        <dgm:presLayoutVars>
          <dgm:bulletEnabled val="1"/>
        </dgm:presLayoutVars>
      </dgm:prSet>
      <dgm:spPr/>
    </dgm:pt>
    <dgm:pt modelId="{62FA1DE5-43FA-4BEA-AD29-1B62FD2D242A}" type="pres">
      <dgm:prSet presAssocID="{8B886871-BCF0-45FA-BF1C-B7F623B093DA}" presName="childTextArrow" presStyleLbl="fgAccFollowNode1" presStyleIdx="5" presStyleCnt="6">
        <dgm:presLayoutVars>
          <dgm:bulletEnabled val="1"/>
        </dgm:presLayoutVars>
      </dgm:prSet>
      <dgm:spPr/>
    </dgm:pt>
  </dgm:ptLst>
  <dgm:cxnLst>
    <dgm:cxn modelId="{B6BF0800-B359-4C61-BA8E-B94B3849EDE3}" type="presOf" srcId="{C51A3977-85D5-4BB4-8893-B69AD3FE6FF8}" destId="{C6A13B31-BAAD-4962-B07F-49061F102378}" srcOrd="0" destOrd="0" presId="urn:microsoft.com/office/officeart/2005/8/layout/process4"/>
    <dgm:cxn modelId="{CE49A313-88A3-4BE7-83AE-EE1C4D0883EC}" srcId="{7D2AF3F5-964C-49E5-9C99-916A62160D66}" destId="{8B886871-BCF0-45FA-BF1C-B7F623B093DA}" srcOrd="2" destOrd="0" parTransId="{5AF6AA7F-3CA3-47EF-8865-753E4684CA41}" sibTransId="{D5C9A947-7DA7-4017-B27A-C5D563E4293C}"/>
    <dgm:cxn modelId="{89EBF420-BB9C-4A23-9468-A7DB3C488E9C}" type="presOf" srcId="{8B886871-BCF0-45FA-BF1C-B7F623B093DA}" destId="{62FA1DE5-43FA-4BEA-AD29-1B62FD2D242A}" srcOrd="0" destOrd="0" presId="urn:microsoft.com/office/officeart/2005/8/layout/process4"/>
    <dgm:cxn modelId="{985B1221-0BF0-4339-AA69-A565F164501B}" srcId="{7D2AF3F5-964C-49E5-9C99-916A62160D66}" destId="{AB6E9BF3-FD65-4C07-8539-CC688CA8551E}" srcOrd="0" destOrd="0" parTransId="{8F7E5C5F-48E3-4D2A-9D70-674BE196334D}" sibTransId="{944A65B7-0357-4E76-90CC-B3D74A91C327}"/>
    <dgm:cxn modelId="{3854A833-480F-44D1-9EDA-48294930E643}" type="presOf" srcId="{AB6E9BF3-FD65-4C07-8539-CC688CA8551E}" destId="{078731DD-CE41-46F8-9F1B-F412294C765C}" srcOrd="0" destOrd="0" presId="urn:microsoft.com/office/officeart/2005/8/layout/process4"/>
    <dgm:cxn modelId="{518BE334-C167-4796-920E-F73B69A03BDF}" type="presOf" srcId="{A4847D12-4DC8-4169-B600-487470BAF965}" destId="{1877C438-F22E-4DC1-B700-3C4998166414}" srcOrd="0" destOrd="0" presId="urn:microsoft.com/office/officeart/2005/8/layout/process4"/>
    <dgm:cxn modelId="{EF8E545B-B0D1-42DF-8990-04B58E9CFB69}" srcId="{C51A3977-85D5-4BB4-8893-B69AD3FE6FF8}" destId="{552EBADF-8AA6-4E8C-99A0-E63B3E758BC8}" srcOrd="1" destOrd="0" parTransId="{A616EA4B-0A23-49A9-819D-41BCC1695704}" sibTransId="{8FD46A0E-8250-4C1B-8F1B-1D07AB9ADCDC}"/>
    <dgm:cxn modelId="{422E0363-ECB5-478C-A9A8-E811944BCFF8}" srcId="{552EBADF-8AA6-4E8C-99A0-E63B3E758BC8}" destId="{A4847D12-4DC8-4169-B600-487470BAF965}" srcOrd="2" destOrd="0" parTransId="{38464A68-8CE0-448B-AC8E-FBE92EA276D2}" sibTransId="{959A9982-A404-4723-8D4E-91C1792EA01D}"/>
    <dgm:cxn modelId="{9CFAED45-4F14-4BA2-B6BD-791BCB7ECF6D}" type="presOf" srcId="{7D2AF3F5-964C-49E5-9C99-916A62160D66}" destId="{F5131AFF-7720-4A45-A466-21E4071359ED}" srcOrd="0" destOrd="0" presId="urn:microsoft.com/office/officeart/2005/8/layout/process4"/>
    <dgm:cxn modelId="{3536264A-8D31-40E7-AB43-CDD2153006AD}" srcId="{C51A3977-85D5-4BB4-8893-B69AD3FE6FF8}" destId="{7D2AF3F5-964C-49E5-9C99-916A62160D66}" srcOrd="0" destOrd="0" parTransId="{6EF92290-1824-44E9-9A4A-2EA22484A948}" sibTransId="{683E279D-7BBD-4791-9EC8-974D02FAAC94}"/>
    <dgm:cxn modelId="{0F1DC874-624F-4A73-BA23-A897CDEF4475}" srcId="{7D2AF3F5-964C-49E5-9C99-916A62160D66}" destId="{170ABEBC-90F4-4D23-85B6-443FF0376936}" srcOrd="1" destOrd="0" parTransId="{F3560F0A-48A1-4086-9764-CC6077E44ABD}" sibTransId="{6C49F340-59BD-4437-B875-2C48F0FC23D7}"/>
    <dgm:cxn modelId="{8535CD7B-83C8-41A9-8AA4-B84D4BF07F48}" srcId="{552EBADF-8AA6-4E8C-99A0-E63B3E758BC8}" destId="{73ED6736-5971-42C5-8F4C-1B4470FC505E}" srcOrd="0" destOrd="0" parTransId="{4E3FA172-7883-4332-9E9F-44C51D8C0FA0}" sibTransId="{00C5E513-D2E0-4E95-8D9A-8904840EF371}"/>
    <dgm:cxn modelId="{80F23384-A54C-4E9D-8F2A-C5928B1FE8CE}" type="presOf" srcId="{73ED6736-5971-42C5-8F4C-1B4470FC505E}" destId="{7007942A-9862-4417-887F-82AA3827DEDD}" srcOrd="0" destOrd="0" presId="urn:microsoft.com/office/officeart/2005/8/layout/process4"/>
    <dgm:cxn modelId="{A3792D8A-3911-4803-BC46-97E06C610564}" type="presOf" srcId="{170ABEBC-90F4-4D23-85B6-443FF0376936}" destId="{9B0FA4F0-667D-48BC-AEC6-8CD63E4B4014}" srcOrd="0" destOrd="0" presId="urn:microsoft.com/office/officeart/2005/8/layout/process4"/>
    <dgm:cxn modelId="{C6531D96-0CBC-42BA-8F5F-DBD3B8242A90}" type="presOf" srcId="{7D2AF3F5-964C-49E5-9C99-916A62160D66}" destId="{8B97E79D-EEC7-4222-AF17-5BDE1E81FFB5}" srcOrd="1" destOrd="0" presId="urn:microsoft.com/office/officeart/2005/8/layout/process4"/>
    <dgm:cxn modelId="{2C19FFB6-BF49-45EA-B066-BC853A22A335}" srcId="{552EBADF-8AA6-4E8C-99A0-E63B3E758BC8}" destId="{E3BE8CCE-CE5F-44B2-8BAF-4DADFAEC2E8D}" srcOrd="1" destOrd="0" parTransId="{A1845A49-9F5E-4400-922E-27A20AD0B87F}" sibTransId="{A3F5FBD2-AD75-4EC2-8F27-2A5822FA9555}"/>
    <dgm:cxn modelId="{3CAA35BB-2A4F-4B4C-93D7-F1C829199E25}" type="presOf" srcId="{552EBADF-8AA6-4E8C-99A0-E63B3E758BC8}" destId="{9767A8BB-CA9F-4E01-8087-2E9A19675D61}" srcOrd="1" destOrd="0" presId="urn:microsoft.com/office/officeart/2005/8/layout/process4"/>
    <dgm:cxn modelId="{1A3F6FCB-7A9E-4220-A8BD-99CEAA2372D9}" type="presOf" srcId="{552EBADF-8AA6-4E8C-99A0-E63B3E758BC8}" destId="{981971AA-BEB3-42D7-9A03-1A8074E1C594}" srcOrd="0" destOrd="0" presId="urn:microsoft.com/office/officeart/2005/8/layout/process4"/>
    <dgm:cxn modelId="{888193FF-4ABE-4942-820C-9E8E9FD1FB5E}" type="presOf" srcId="{E3BE8CCE-CE5F-44B2-8BAF-4DADFAEC2E8D}" destId="{87997CC1-0EB5-4CB3-8CE5-71CAD458AAAC}" srcOrd="0" destOrd="0" presId="urn:microsoft.com/office/officeart/2005/8/layout/process4"/>
    <dgm:cxn modelId="{6976B047-9AEF-4066-80DB-A447816873B7}" type="presParOf" srcId="{C6A13B31-BAAD-4962-B07F-49061F102378}" destId="{A41728E6-5F72-41DC-825B-D70AA742704E}" srcOrd="0" destOrd="0" presId="urn:microsoft.com/office/officeart/2005/8/layout/process4"/>
    <dgm:cxn modelId="{0042B78B-B368-45D0-9509-46CA504131CB}" type="presParOf" srcId="{A41728E6-5F72-41DC-825B-D70AA742704E}" destId="{981971AA-BEB3-42D7-9A03-1A8074E1C594}" srcOrd="0" destOrd="0" presId="urn:microsoft.com/office/officeart/2005/8/layout/process4"/>
    <dgm:cxn modelId="{C96C84BB-E449-49FB-BC3C-5AF5CD8A21F2}" type="presParOf" srcId="{A41728E6-5F72-41DC-825B-D70AA742704E}" destId="{9767A8BB-CA9F-4E01-8087-2E9A19675D61}" srcOrd="1" destOrd="0" presId="urn:microsoft.com/office/officeart/2005/8/layout/process4"/>
    <dgm:cxn modelId="{04C3E024-E2FA-4D75-AB96-7EBD5457E032}" type="presParOf" srcId="{A41728E6-5F72-41DC-825B-D70AA742704E}" destId="{2C141BAE-C757-41DC-AC01-9FF574A3EA5A}" srcOrd="2" destOrd="0" presId="urn:microsoft.com/office/officeart/2005/8/layout/process4"/>
    <dgm:cxn modelId="{F552BDE0-471D-4E93-A917-35C387EB4206}" type="presParOf" srcId="{2C141BAE-C757-41DC-AC01-9FF574A3EA5A}" destId="{7007942A-9862-4417-887F-82AA3827DEDD}" srcOrd="0" destOrd="0" presId="urn:microsoft.com/office/officeart/2005/8/layout/process4"/>
    <dgm:cxn modelId="{0D1C2972-2ED5-4702-9F3D-AC4D7AC465DE}" type="presParOf" srcId="{2C141BAE-C757-41DC-AC01-9FF574A3EA5A}" destId="{87997CC1-0EB5-4CB3-8CE5-71CAD458AAAC}" srcOrd="1" destOrd="0" presId="urn:microsoft.com/office/officeart/2005/8/layout/process4"/>
    <dgm:cxn modelId="{2ADA6682-481F-45F2-A81E-65CD63792C10}" type="presParOf" srcId="{2C141BAE-C757-41DC-AC01-9FF574A3EA5A}" destId="{1877C438-F22E-4DC1-B700-3C4998166414}" srcOrd="2" destOrd="0" presId="urn:microsoft.com/office/officeart/2005/8/layout/process4"/>
    <dgm:cxn modelId="{09ED48F6-ACA4-4CE4-ACB6-2D900C026DDB}" type="presParOf" srcId="{C6A13B31-BAAD-4962-B07F-49061F102378}" destId="{0F066E1E-DEAC-4369-937F-909C0CA82B34}" srcOrd="1" destOrd="0" presId="urn:microsoft.com/office/officeart/2005/8/layout/process4"/>
    <dgm:cxn modelId="{87048A1F-63C2-410C-A2BD-CE2756FCEBB3}" type="presParOf" srcId="{C6A13B31-BAAD-4962-B07F-49061F102378}" destId="{3037C1C5-EC9E-4155-80C2-A1D9174F7AF2}" srcOrd="2" destOrd="0" presId="urn:microsoft.com/office/officeart/2005/8/layout/process4"/>
    <dgm:cxn modelId="{F4E02D89-9F76-477B-9648-0465C86F5097}" type="presParOf" srcId="{3037C1C5-EC9E-4155-80C2-A1D9174F7AF2}" destId="{F5131AFF-7720-4A45-A466-21E4071359ED}" srcOrd="0" destOrd="0" presId="urn:microsoft.com/office/officeart/2005/8/layout/process4"/>
    <dgm:cxn modelId="{453D8BDD-70E2-4E9E-8472-4059BD632636}" type="presParOf" srcId="{3037C1C5-EC9E-4155-80C2-A1D9174F7AF2}" destId="{8B97E79D-EEC7-4222-AF17-5BDE1E81FFB5}" srcOrd="1" destOrd="0" presId="urn:microsoft.com/office/officeart/2005/8/layout/process4"/>
    <dgm:cxn modelId="{BE5C4CF5-C2D4-4A5D-952C-6EC5811BAC85}" type="presParOf" srcId="{3037C1C5-EC9E-4155-80C2-A1D9174F7AF2}" destId="{FE2A8C95-0660-47B6-B486-5160FBBDB5CB}" srcOrd="2" destOrd="0" presId="urn:microsoft.com/office/officeart/2005/8/layout/process4"/>
    <dgm:cxn modelId="{171D2135-11C3-4B30-B958-AE304AFD28DE}" type="presParOf" srcId="{FE2A8C95-0660-47B6-B486-5160FBBDB5CB}" destId="{078731DD-CE41-46F8-9F1B-F412294C765C}" srcOrd="0" destOrd="0" presId="urn:microsoft.com/office/officeart/2005/8/layout/process4"/>
    <dgm:cxn modelId="{99D1F3D6-10E2-4857-B551-BBC5E0925653}" type="presParOf" srcId="{FE2A8C95-0660-47B6-B486-5160FBBDB5CB}" destId="{9B0FA4F0-667D-48BC-AEC6-8CD63E4B4014}" srcOrd="1" destOrd="0" presId="urn:microsoft.com/office/officeart/2005/8/layout/process4"/>
    <dgm:cxn modelId="{C6FE6093-55C8-4248-8AE8-407CBDEE7984}" type="presParOf" srcId="{FE2A8C95-0660-47B6-B486-5160FBBDB5CB}" destId="{62FA1DE5-43FA-4BEA-AD29-1B62FD2D242A}"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878012-6E21-4C07-B078-C397405E58AC}" type="doc">
      <dgm:prSet loTypeId="urn:microsoft.com/office/officeart/2018/2/layout/IconLabelList" loCatId="icon" qsTypeId="urn:microsoft.com/office/officeart/2005/8/quickstyle/simple1" qsCatId="simple" csTypeId="urn:microsoft.com/office/officeart/2005/8/colors/accent2_2" csCatId="accent2" phldr="1"/>
      <dgm:spPr/>
      <dgm:t>
        <a:bodyPr/>
        <a:lstStyle/>
        <a:p>
          <a:endParaRPr lang="en-US"/>
        </a:p>
      </dgm:t>
    </dgm:pt>
    <dgm:pt modelId="{2E572CE4-01BF-4F92-AF75-1BD463AC2E8A}">
      <dgm:prSet/>
      <dgm:spPr/>
      <dgm:t>
        <a:bodyPr/>
        <a:lstStyle/>
        <a:p>
          <a:r>
            <a:rPr lang="fi-FI" b="0" i="0" baseline="0"/>
            <a:t>•Sijoittajalle on annettu virheellistä, puutteellista tai harhaanjohtavaa tietoa sijoituksesta ennen sijoituspäätöksen tekemistä</a:t>
          </a:r>
          <a:endParaRPr lang="en-US"/>
        </a:p>
      </dgm:t>
    </dgm:pt>
    <dgm:pt modelId="{8756C1CC-8039-4187-BB49-F3DEB9EA1C09}" type="parTrans" cxnId="{67DB2D4E-F7E6-496D-8C0E-751781A9C4A8}">
      <dgm:prSet/>
      <dgm:spPr/>
      <dgm:t>
        <a:bodyPr/>
        <a:lstStyle/>
        <a:p>
          <a:endParaRPr lang="en-US"/>
        </a:p>
      </dgm:t>
    </dgm:pt>
    <dgm:pt modelId="{76FF6D06-B3EF-4F35-A539-1FD151D2682B}" type="sibTrans" cxnId="{67DB2D4E-F7E6-496D-8C0E-751781A9C4A8}">
      <dgm:prSet/>
      <dgm:spPr/>
      <dgm:t>
        <a:bodyPr/>
        <a:lstStyle/>
        <a:p>
          <a:endParaRPr lang="en-US"/>
        </a:p>
      </dgm:t>
    </dgm:pt>
    <dgm:pt modelId="{C44C537D-E8A4-4837-9784-FCDD58C0A66B}">
      <dgm:prSet/>
      <dgm:spPr/>
      <dgm:t>
        <a:bodyPr/>
        <a:lstStyle/>
        <a:p>
          <a:r>
            <a:rPr lang="fi-FI" b="0" i="0" baseline="0"/>
            <a:t>•Sijoittajan sijoittajaprofiili on arvioitu väärin ja sijoittajalle on myyty tämän profiiliin soveltumaton tuote (esim. liian riskipitoinen tuote)</a:t>
          </a:r>
          <a:endParaRPr lang="en-US"/>
        </a:p>
      </dgm:t>
    </dgm:pt>
    <dgm:pt modelId="{A9D7D3EB-2F92-41C2-AE36-3E8C3F46A348}" type="parTrans" cxnId="{9A29CBA4-DFE2-441C-A618-2C07FD5C3086}">
      <dgm:prSet/>
      <dgm:spPr/>
      <dgm:t>
        <a:bodyPr/>
        <a:lstStyle/>
        <a:p>
          <a:endParaRPr lang="en-US"/>
        </a:p>
      </dgm:t>
    </dgm:pt>
    <dgm:pt modelId="{717E1F14-15D8-4730-B1C0-453BA45640CE}" type="sibTrans" cxnId="{9A29CBA4-DFE2-441C-A618-2C07FD5C3086}">
      <dgm:prSet/>
      <dgm:spPr/>
      <dgm:t>
        <a:bodyPr/>
        <a:lstStyle/>
        <a:p>
          <a:endParaRPr lang="en-US"/>
        </a:p>
      </dgm:t>
    </dgm:pt>
    <dgm:pt modelId="{C3C29321-63ED-4163-B453-E064E88336F0}">
      <dgm:prSet/>
      <dgm:spPr/>
      <dgm:t>
        <a:bodyPr/>
        <a:lstStyle/>
        <a:p>
          <a:r>
            <a:rPr lang="fi-FI" b="0" i="0" baseline="0"/>
            <a:t>•Sijoittajan sijoitussalkkua on hoidettu väärin (omaisuudenhoito) (esim. sijoitettu liian riskipitoisiin tuotteisiin)</a:t>
          </a:r>
          <a:endParaRPr lang="en-US"/>
        </a:p>
      </dgm:t>
    </dgm:pt>
    <dgm:pt modelId="{0162B8FC-B1D2-453C-8E62-EC4652AA49A9}" type="parTrans" cxnId="{646002BB-88C1-4DDB-9158-47CE8AE66C4B}">
      <dgm:prSet/>
      <dgm:spPr/>
      <dgm:t>
        <a:bodyPr/>
        <a:lstStyle/>
        <a:p>
          <a:endParaRPr lang="en-US"/>
        </a:p>
      </dgm:t>
    </dgm:pt>
    <dgm:pt modelId="{B261624C-8163-4A08-A965-B49F20771B02}" type="sibTrans" cxnId="{646002BB-88C1-4DDB-9158-47CE8AE66C4B}">
      <dgm:prSet/>
      <dgm:spPr/>
      <dgm:t>
        <a:bodyPr/>
        <a:lstStyle/>
        <a:p>
          <a:endParaRPr lang="en-US"/>
        </a:p>
      </dgm:t>
    </dgm:pt>
    <dgm:pt modelId="{E27F2495-6C66-408B-9BA3-6091F1F56201}" type="pres">
      <dgm:prSet presAssocID="{8B878012-6E21-4C07-B078-C397405E58AC}" presName="root" presStyleCnt="0">
        <dgm:presLayoutVars>
          <dgm:dir/>
          <dgm:resizeHandles val="exact"/>
        </dgm:presLayoutVars>
      </dgm:prSet>
      <dgm:spPr/>
    </dgm:pt>
    <dgm:pt modelId="{B2293738-67AB-46D3-9F32-C59BF7889DD6}" type="pres">
      <dgm:prSet presAssocID="{2E572CE4-01BF-4F92-AF75-1BD463AC2E8A}" presName="compNode" presStyleCnt="0"/>
      <dgm:spPr/>
    </dgm:pt>
    <dgm:pt modelId="{DD0BC7BA-60E3-495B-AF61-3F01163A18AF}" type="pres">
      <dgm:prSet presAssocID="{2E572CE4-01BF-4F92-AF75-1BD463AC2E8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ainaukset"/>
        </a:ext>
      </dgm:extLst>
    </dgm:pt>
    <dgm:pt modelId="{D13F0F25-1C0D-4075-9928-D9DD21B3F8EB}" type="pres">
      <dgm:prSet presAssocID="{2E572CE4-01BF-4F92-AF75-1BD463AC2E8A}" presName="spaceRect" presStyleCnt="0"/>
      <dgm:spPr/>
    </dgm:pt>
    <dgm:pt modelId="{C4072A5C-523F-4DA4-9143-B20B06AD688F}" type="pres">
      <dgm:prSet presAssocID="{2E572CE4-01BF-4F92-AF75-1BD463AC2E8A}" presName="textRect" presStyleLbl="revTx" presStyleIdx="0" presStyleCnt="3">
        <dgm:presLayoutVars>
          <dgm:chMax val="1"/>
          <dgm:chPref val="1"/>
        </dgm:presLayoutVars>
      </dgm:prSet>
      <dgm:spPr/>
    </dgm:pt>
    <dgm:pt modelId="{35B3B27E-EDFE-4881-9C90-82F25659F7DF}" type="pres">
      <dgm:prSet presAssocID="{76FF6D06-B3EF-4F35-A539-1FD151D2682B}" presName="sibTrans" presStyleCnt="0"/>
      <dgm:spPr/>
    </dgm:pt>
    <dgm:pt modelId="{6540BEBC-05D1-4EEF-A5D3-885B00C16E21}" type="pres">
      <dgm:prSet presAssocID="{C44C537D-E8A4-4837-9784-FCDD58C0A66B}" presName="compNode" presStyleCnt="0"/>
      <dgm:spPr/>
    </dgm:pt>
    <dgm:pt modelId="{5DEC9B51-839A-48DF-A21B-994235B68476}" type="pres">
      <dgm:prSet presAssocID="{C44C537D-E8A4-4837-9784-FCDD58C0A66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i"/>
        </a:ext>
      </dgm:extLst>
    </dgm:pt>
    <dgm:pt modelId="{75D28BC1-0644-44CB-9296-6F10407F1C1E}" type="pres">
      <dgm:prSet presAssocID="{C44C537D-E8A4-4837-9784-FCDD58C0A66B}" presName="spaceRect" presStyleCnt="0"/>
      <dgm:spPr/>
    </dgm:pt>
    <dgm:pt modelId="{DDDCB4BF-B668-4702-AE0A-2D4004119F64}" type="pres">
      <dgm:prSet presAssocID="{C44C537D-E8A4-4837-9784-FCDD58C0A66B}" presName="textRect" presStyleLbl="revTx" presStyleIdx="1" presStyleCnt="3">
        <dgm:presLayoutVars>
          <dgm:chMax val="1"/>
          <dgm:chPref val="1"/>
        </dgm:presLayoutVars>
      </dgm:prSet>
      <dgm:spPr/>
    </dgm:pt>
    <dgm:pt modelId="{2A97CF61-19EF-46F7-966B-1289949F0D5A}" type="pres">
      <dgm:prSet presAssocID="{717E1F14-15D8-4730-B1C0-453BA45640CE}" presName="sibTrans" presStyleCnt="0"/>
      <dgm:spPr/>
    </dgm:pt>
    <dgm:pt modelId="{80CB416E-3B27-44C1-BDC5-BF473D4121A7}" type="pres">
      <dgm:prSet presAssocID="{C3C29321-63ED-4163-B453-E064E88336F0}" presName="compNode" presStyleCnt="0"/>
      <dgm:spPr/>
    </dgm:pt>
    <dgm:pt modelId="{F83ECAC3-496E-42DB-9CF6-E44CAFE36DC9}" type="pres">
      <dgm:prSet presAssocID="{C3C29321-63ED-4163-B453-E064E88336F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pla"/>
        </a:ext>
      </dgm:extLst>
    </dgm:pt>
    <dgm:pt modelId="{427A536E-C740-4D4A-9008-0A5AF89669D8}" type="pres">
      <dgm:prSet presAssocID="{C3C29321-63ED-4163-B453-E064E88336F0}" presName="spaceRect" presStyleCnt="0"/>
      <dgm:spPr/>
    </dgm:pt>
    <dgm:pt modelId="{AC26412B-8904-4BCE-9091-C02B0418BD8A}" type="pres">
      <dgm:prSet presAssocID="{C3C29321-63ED-4163-B453-E064E88336F0}" presName="textRect" presStyleLbl="revTx" presStyleIdx="2" presStyleCnt="3">
        <dgm:presLayoutVars>
          <dgm:chMax val="1"/>
          <dgm:chPref val="1"/>
        </dgm:presLayoutVars>
      </dgm:prSet>
      <dgm:spPr/>
    </dgm:pt>
  </dgm:ptLst>
  <dgm:cxnLst>
    <dgm:cxn modelId="{E8583C21-8D51-421F-B9D9-A0E1C5CA26BE}" type="presOf" srcId="{2E572CE4-01BF-4F92-AF75-1BD463AC2E8A}" destId="{C4072A5C-523F-4DA4-9143-B20B06AD688F}" srcOrd="0" destOrd="0" presId="urn:microsoft.com/office/officeart/2018/2/layout/IconLabelList"/>
    <dgm:cxn modelId="{D9138D3C-597D-4514-968A-E1516357DE7C}" type="presOf" srcId="{C3C29321-63ED-4163-B453-E064E88336F0}" destId="{AC26412B-8904-4BCE-9091-C02B0418BD8A}" srcOrd="0" destOrd="0" presId="urn:microsoft.com/office/officeart/2018/2/layout/IconLabelList"/>
    <dgm:cxn modelId="{6E692965-568B-48F2-9326-F4237F94C614}" type="presOf" srcId="{8B878012-6E21-4C07-B078-C397405E58AC}" destId="{E27F2495-6C66-408B-9BA3-6091F1F56201}" srcOrd="0" destOrd="0" presId="urn:microsoft.com/office/officeart/2018/2/layout/IconLabelList"/>
    <dgm:cxn modelId="{67DB2D4E-F7E6-496D-8C0E-751781A9C4A8}" srcId="{8B878012-6E21-4C07-B078-C397405E58AC}" destId="{2E572CE4-01BF-4F92-AF75-1BD463AC2E8A}" srcOrd="0" destOrd="0" parTransId="{8756C1CC-8039-4187-BB49-F3DEB9EA1C09}" sibTransId="{76FF6D06-B3EF-4F35-A539-1FD151D2682B}"/>
    <dgm:cxn modelId="{5E663B98-8F41-4401-9657-2632ABDA0708}" type="presOf" srcId="{C44C537D-E8A4-4837-9784-FCDD58C0A66B}" destId="{DDDCB4BF-B668-4702-AE0A-2D4004119F64}" srcOrd="0" destOrd="0" presId="urn:microsoft.com/office/officeart/2018/2/layout/IconLabelList"/>
    <dgm:cxn modelId="{9A29CBA4-DFE2-441C-A618-2C07FD5C3086}" srcId="{8B878012-6E21-4C07-B078-C397405E58AC}" destId="{C44C537D-E8A4-4837-9784-FCDD58C0A66B}" srcOrd="1" destOrd="0" parTransId="{A9D7D3EB-2F92-41C2-AE36-3E8C3F46A348}" sibTransId="{717E1F14-15D8-4730-B1C0-453BA45640CE}"/>
    <dgm:cxn modelId="{646002BB-88C1-4DDB-9158-47CE8AE66C4B}" srcId="{8B878012-6E21-4C07-B078-C397405E58AC}" destId="{C3C29321-63ED-4163-B453-E064E88336F0}" srcOrd="2" destOrd="0" parTransId="{0162B8FC-B1D2-453C-8E62-EC4652AA49A9}" sibTransId="{B261624C-8163-4A08-A965-B49F20771B02}"/>
    <dgm:cxn modelId="{838EAA48-FB0E-48C1-8F6A-DF2A779C5C54}" type="presParOf" srcId="{E27F2495-6C66-408B-9BA3-6091F1F56201}" destId="{B2293738-67AB-46D3-9F32-C59BF7889DD6}" srcOrd="0" destOrd="0" presId="urn:microsoft.com/office/officeart/2018/2/layout/IconLabelList"/>
    <dgm:cxn modelId="{83FA8E2C-E930-4348-B1BD-3FB8E9BF7350}" type="presParOf" srcId="{B2293738-67AB-46D3-9F32-C59BF7889DD6}" destId="{DD0BC7BA-60E3-495B-AF61-3F01163A18AF}" srcOrd="0" destOrd="0" presId="urn:microsoft.com/office/officeart/2018/2/layout/IconLabelList"/>
    <dgm:cxn modelId="{B949139A-70E9-4BDF-A3B3-69634B3A7979}" type="presParOf" srcId="{B2293738-67AB-46D3-9F32-C59BF7889DD6}" destId="{D13F0F25-1C0D-4075-9928-D9DD21B3F8EB}" srcOrd="1" destOrd="0" presId="urn:microsoft.com/office/officeart/2018/2/layout/IconLabelList"/>
    <dgm:cxn modelId="{D197D6DD-7248-405F-AFD7-4A8E913567D6}" type="presParOf" srcId="{B2293738-67AB-46D3-9F32-C59BF7889DD6}" destId="{C4072A5C-523F-4DA4-9143-B20B06AD688F}" srcOrd="2" destOrd="0" presId="urn:microsoft.com/office/officeart/2018/2/layout/IconLabelList"/>
    <dgm:cxn modelId="{30032ACF-68BD-43E5-88E1-646809037A0B}" type="presParOf" srcId="{E27F2495-6C66-408B-9BA3-6091F1F56201}" destId="{35B3B27E-EDFE-4881-9C90-82F25659F7DF}" srcOrd="1" destOrd="0" presId="urn:microsoft.com/office/officeart/2018/2/layout/IconLabelList"/>
    <dgm:cxn modelId="{9F852000-35A9-409D-855E-8BE6BC3F14EF}" type="presParOf" srcId="{E27F2495-6C66-408B-9BA3-6091F1F56201}" destId="{6540BEBC-05D1-4EEF-A5D3-885B00C16E21}" srcOrd="2" destOrd="0" presId="urn:microsoft.com/office/officeart/2018/2/layout/IconLabelList"/>
    <dgm:cxn modelId="{AD026B3F-3159-4DC8-967F-80A9E4747574}" type="presParOf" srcId="{6540BEBC-05D1-4EEF-A5D3-885B00C16E21}" destId="{5DEC9B51-839A-48DF-A21B-994235B68476}" srcOrd="0" destOrd="0" presId="urn:microsoft.com/office/officeart/2018/2/layout/IconLabelList"/>
    <dgm:cxn modelId="{088A0B24-5008-403D-9AC6-FC2DA1FB04AD}" type="presParOf" srcId="{6540BEBC-05D1-4EEF-A5D3-885B00C16E21}" destId="{75D28BC1-0644-44CB-9296-6F10407F1C1E}" srcOrd="1" destOrd="0" presId="urn:microsoft.com/office/officeart/2018/2/layout/IconLabelList"/>
    <dgm:cxn modelId="{5FBE771F-D1EB-4E9F-8717-BC7E7385A19B}" type="presParOf" srcId="{6540BEBC-05D1-4EEF-A5D3-885B00C16E21}" destId="{DDDCB4BF-B668-4702-AE0A-2D4004119F64}" srcOrd="2" destOrd="0" presId="urn:microsoft.com/office/officeart/2018/2/layout/IconLabelList"/>
    <dgm:cxn modelId="{B7D29903-DB10-45F7-93BA-64FA643C527B}" type="presParOf" srcId="{E27F2495-6C66-408B-9BA3-6091F1F56201}" destId="{2A97CF61-19EF-46F7-966B-1289949F0D5A}" srcOrd="3" destOrd="0" presId="urn:microsoft.com/office/officeart/2018/2/layout/IconLabelList"/>
    <dgm:cxn modelId="{D4E4DF6C-D3EA-44A4-B4C1-CA91E14336F8}" type="presParOf" srcId="{E27F2495-6C66-408B-9BA3-6091F1F56201}" destId="{80CB416E-3B27-44C1-BDC5-BF473D4121A7}" srcOrd="4" destOrd="0" presId="urn:microsoft.com/office/officeart/2018/2/layout/IconLabelList"/>
    <dgm:cxn modelId="{8CF600C4-3967-45F5-A9C9-ACC4C3BBCD0E}" type="presParOf" srcId="{80CB416E-3B27-44C1-BDC5-BF473D4121A7}" destId="{F83ECAC3-496E-42DB-9CF6-E44CAFE36DC9}" srcOrd="0" destOrd="0" presId="urn:microsoft.com/office/officeart/2018/2/layout/IconLabelList"/>
    <dgm:cxn modelId="{05AEC4D7-C8B0-45C6-A3D5-9C7D7D7D9CC1}" type="presParOf" srcId="{80CB416E-3B27-44C1-BDC5-BF473D4121A7}" destId="{427A536E-C740-4D4A-9008-0A5AF89669D8}" srcOrd="1" destOrd="0" presId="urn:microsoft.com/office/officeart/2018/2/layout/IconLabelList"/>
    <dgm:cxn modelId="{629E2F28-075D-49D0-8D41-739535F25D40}" type="presParOf" srcId="{80CB416E-3B27-44C1-BDC5-BF473D4121A7}" destId="{AC26412B-8904-4BCE-9091-C02B0418BD8A}"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C3CA17F-AD12-494B-859B-1B0AD93B2F8E}" type="doc">
      <dgm:prSet loTypeId="urn:microsoft.com/office/officeart/2005/8/layout/target3" loCatId="relationship" qsTypeId="urn:microsoft.com/office/officeart/2005/8/quickstyle/simple1" qsCatId="simple" csTypeId="urn:microsoft.com/office/officeart/2005/8/colors/accent0_2" csCatId="mainScheme"/>
      <dgm:spPr/>
      <dgm:t>
        <a:bodyPr/>
        <a:lstStyle/>
        <a:p>
          <a:endParaRPr lang="fi-FI"/>
        </a:p>
      </dgm:t>
    </dgm:pt>
    <dgm:pt modelId="{386B9A46-004E-4976-9F2A-B74E8DBB9AC6}">
      <dgm:prSet/>
      <dgm:spPr/>
      <dgm:t>
        <a:bodyPr/>
        <a:lstStyle/>
        <a:p>
          <a:r>
            <a:rPr lang="fi-FI" b="0" i="0" baseline="0"/>
            <a:t>•</a:t>
          </a:r>
          <a:r>
            <a:rPr lang="fi-FI" b="1" i="0" baseline="0"/>
            <a:t>Totuudenvastaisella/virheellisellä tiedolla tarkoitetaan asianhaaran selostamista virheellisellä tai vääristävällä tavalla. </a:t>
          </a:r>
          <a:endParaRPr lang="fi-FI"/>
        </a:p>
      </dgm:t>
    </dgm:pt>
    <dgm:pt modelId="{0366F21E-7FF8-4D8B-B9C5-DCE03870CBDB}" type="parTrans" cxnId="{73772922-A00F-49A3-8379-DB8751E2C858}">
      <dgm:prSet/>
      <dgm:spPr/>
      <dgm:t>
        <a:bodyPr/>
        <a:lstStyle/>
        <a:p>
          <a:endParaRPr lang="fi-FI"/>
        </a:p>
      </dgm:t>
    </dgm:pt>
    <dgm:pt modelId="{4A8A09D7-382C-4357-8E7C-200085672849}" type="sibTrans" cxnId="{73772922-A00F-49A3-8379-DB8751E2C858}">
      <dgm:prSet/>
      <dgm:spPr/>
      <dgm:t>
        <a:bodyPr/>
        <a:lstStyle/>
        <a:p>
          <a:endParaRPr lang="fi-FI"/>
        </a:p>
      </dgm:t>
    </dgm:pt>
    <dgm:pt modelId="{26A35FAD-1945-46DE-BABB-0D16B9AE0AB4}">
      <dgm:prSet/>
      <dgm:spPr/>
      <dgm:t>
        <a:bodyPr/>
        <a:lstStyle/>
        <a:p>
          <a:r>
            <a:rPr lang="fi-FI" b="0" i="0" baseline="0"/>
            <a:t>•</a:t>
          </a:r>
          <a:r>
            <a:rPr lang="fi-FI" b="1" i="0" baseline="0"/>
            <a:t>Harhaanjohtava tieto sen sijaan voi itsessään olla totuudenmukainen, mutta se on puutteellisuutensa taikka esittämistapansa tai -muotonsa takia omiaan antamaan vastaanottajalle virheellisen käsityksen.</a:t>
          </a:r>
          <a:endParaRPr lang="fi-FI"/>
        </a:p>
      </dgm:t>
    </dgm:pt>
    <dgm:pt modelId="{90B6EF4F-192D-4D3B-9C16-61118D949C2D}" type="parTrans" cxnId="{A0B48618-2137-4A7A-9A56-E343564976E3}">
      <dgm:prSet/>
      <dgm:spPr/>
      <dgm:t>
        <a:bodyPr/>
        <a:lstStyle/>
        <a:p>
          <a:endParaRPr lang="fi-FI"/>
        </a:p>
      </dgm:t>
    </dgm:pt>
    <dgm:pt modelId="{2F0BD043-C703-48C0-A973-08987D47AD43}" type="sibTrans" cxnId="{A0B48618-2137-4A7A-9A56-E343564976E3}">
      <dgm:prSet/>
      <dgm:spPr/>
      <dgm:t>
        <a:bodyPr/>
        <a:lstStyle/>
        <a:p>
          <a:endParaRPr lang="fi-FI"/>
        </a:p>
      </dgm:t>
    </dgm:pt>
    <dgm:pt modelId="{DA2EFAB4-FC30-4BAC-8203-EC679840F742}">
      <dgm:prSet/>
      <dgm:spPr/>
      <dgm:t>
        <a:bodyPr/>
        <a:lstStyle/>
        <a:p>
          <a:r>
            <a:rPr lang="fi-FI" b="0" i="0" baseline="0"/>
            <a:t>•</a:t>
          </a:r>
          <a:r>
            <a:rPr lang="fi-FI" b="1" i="0" baseline="0"/>
            <a:t>Tiedonantovirhetilanteissa tiedon oikeellisuutta, laajuutta ja esitystapaa arvioidaan sijoituspäätöstä tekevät henkilön näkökulmasta</a:t>
          </a:r>
          <a:r>
            <a:rPr lang="fi-FI" b="1"/>
            <a:t>: </a:t>
          </a:r>
          <a:r>
            <a:rPr lang="fi-FI" b="0" i="0" baseline="0"/>
            <a:t>Arviointi on ankarampaa silloin, kun kyse on suurelle yleisölle suunnatusta markkinoinnista, kuin tapauksessa, jossa kohderyhmänä ovat ammattimaiset sijoittajat tai muut asiantuntijat</a:t>
          </a:r>
          <a:endParaRPr lang="fi-FI"/>
        </a:p>
      </dgm:t>
    </dgm:pt>
    <dgm:pt modelId="{FCA08F68-26C5-4A33-AF1A-34FB17CF5555}" type="parTrans" cxnId="{5ABB8748-87A4-4283-B92C-910431EAE201}">
      <dgm:prSet/>
      <dgm:spPr/>
      <dgm:t>
        <a:bodyPr/>
        <a:lstStyle/>
        <a:p>
          <a:endParaRPr lang="fi-FI"/>
        </a:p>
      </dgm:t>
    </dgm:pt>
    <dgm:pt modelId="{096C2D8B-F7F9-4329-A98B-897999267FE7}" type="sibTrans" cxnId="{5ABB8748-87A4-4283-B92C-910431EAE201}">
      <dgm:prSet/>
      <dgm:spPr/>
      <dgm:t>
        <a:bodyPr/>
        <a:lstStyle/>
        <a:p>
          <a:endParaRPr lang="fi-FI"/>
        </a:p>
      </dgm:t>
    </dgm:pt>
    <dgm:pt modelId="{C91627DD-905D-4DD2-B93A-8495826A7128}">
      <dgm:prSet/>
      <dgm:spPr/>
      <dgm:t>
        <a:bodyPr/>
        <a:lstStyle/>
        <a:p>
          <a:r>
            <a:rPr lang="fi-FI" b="0" i="0" baseline="0"/>
            <a:t>•Sijoittaja ei voi vedota saamaansa virheelliseen informaatioon, jos hän on tiennyt tai hänen olisi pitänyt tietää sen virheellisyydestä</a:t>
          </a:r>
          <a:endParaRPr lang="fi-FI"/>
        </a:p>
      </dgm:t>
    </dgm:pt>
    <dgm:pt modelId="{6F0EE5B2-BF52-4DA1-99E5-B85F6AA32F31}" type="parTrans" cxnId="{16C03001-A570-46ED-82F0-EA8735958B22}">
      <dgm:prSet/>
      <dgm:spPr/>
      <dgm:t>
        <a:bodyPr/>
        <a:lstStyle/>
        <a:p>
          <a:endParaRPr lang="fi-FI"/>
        </a:p>
      </dgm:t>
    </dgm:pt>
    <dgm:pt modelId="{A57BF609-2DAD-4BF6-8708-852944696C29}" type="sibTrans" cxnId="{16C03001-A570-46ED-82F0-EA8735958B22}">
      <dgm:prSet/>
      <dgm:spPr/>
      <dgm:t>
        <a:bodyPr/>
        <a:lstStyle/>
        <a:p>
          <a:endParaRPr lang="fi-FI"/>
        </a:p>
      </dgm:t>
    </dgm:pt>
    <dgm:pt modelId="{F60A45AA-E29C-4624-8FAC-B8C0F6F599FF}" type="pres">
      <dgm:prSet presAssocID="{AC3CA17F-AD12-494B-859B-1B0AD93B2F8E}" presName="Name0" presStyleCnt="0">
        <dgm:presLayoutVars>
          <dgm:chMax val="7"/>
          <dgm:dir/>
          <dgm:animLvl val="lvl"/>
          <dgm:resizeHandles val="exact"/>
        </dgm:presLayoutVars>
      </dgm:prSet>
      <dgm:spPr/>
    </dgm:pt>
    <dgm:pt modelId="{7DF9A687-3EBD-4B58-A0AD-A6428E7F6E80}" type="pres">
      <dgm:prSet presAssocID="{386B9A46-004E-4976-9F2A-B74E8DBB9AC6}" presName="circle1" presStyleLbl="node1" presStyleIdx="0" presStyleCnt="4"/>
      <dgm:spPr/>
    </dgm:pt>
    <dgm:pt modelId="{F766C52F-CB04-43FF-8F30-C9DB8875790D}" type="pres">
      <dgm:prSet presAssocID="{386B9A46-004E-4976-9F2A-B74E8DBB9AC6}" presName="space" presStyleCnt="0"/>
      <dgm:spPr/>
    </dgm:pt>
    <dgm:pt modelId="{8E95CC8E-D59B-435D-B4A3-BBDF7928BA3B}" type="pres">
      <dgm:prSet presAssocID="{386B9A46-004E-4976-9F2A-B74E8DBB9AC6}" presName="rect1" presStyleLbl="alignAcc1" presStyleIdx="0" presStyleCnt="4"/>
      <dgm:spPr/>
    </dgm:pt>
    <dgm:pt modelId="{2EBB183E-A9F7-437F-B18D-23A5E84F5ABE}" type="pres">
      <dgm:prSet presAssocID="{26A35FAD-1945-46DE-BABB-0D16B9AE0AB4}" presName="vertSpace2" presStyleLbl="node1" presStyleIdx="0" presStyleCnt="4"/>
      <dgm:spPr/>
    </dgm:pt>
    <dgm:pt modelId="{45F73C98-DF3F-4DCF-BFB6-98703BAB8A14}" type="pres">
      <dgm:prSet presAssocID="{26A35FAD-1945-46DE-BABB-0D16B9AE0AB4}" presName="circle2" presStyleLbl="node1" presStyleIdx="1" presStyleCnt="4"/>
      <dgm:spPr/>
    </dgm:pt>
    <dgm:pt modelId="{1F053392-83D0-4176-802E-78E11B2A9517}" type="pres">
      <dgm:prSet presAssocID="{26A35FAD-1945-46DE-BABB-0D16B9AE0AB4}" presName="rect2" presStyleLbl="alignAcc1" presStyleIdx="1" presStyleCnt="4"/>
      <dgm:spPr/>
    </dgm:pt>
    <dgm:pt modelId="{C3CC18DF-09B8-42E7-9C6D-4E3D0EA18D6B}" type="pres">
      <dgm:prSet presAssocID="{DA2EFAB4-FC30-4BAC-8203-EC679840F742}" presName="vertSpace3" presStyleLbl="node1" presStyleIdx="1" presStyleCnt="4"/>
      <dgm:spPr/>
    </dgm:pt>
    <dgm:pt modelId="{4F253687-2A27-4C0A-8A8B-73ACEDBD3C7A}" type="pres">
      <dgm:prSet presAssocID="{DA2EFAB4-FC30-4BAC-8203-EC679840F742}" presName="circle3" presStyleLbl="node1" presStyleIdx="2" presStyleCnt="4"/>
      <dgm:spPr/>
    </dgm:pt>
    <dgm:pt modelId="{2961BF2B-4E0B-403F-AD5F-12FE7ABA9B3E}" type="pres">
      <dgm:prSet presAssocID="{DA2EFAB4-FC30-4BAC-8203-EC679840F742}" presName="rect3" presStyleLbl="alignAcc1" presStyleIdx="2" presStyleCnt="4"/>
      <dgm:spPr/>
    </dgm:pt>
    <dgm:pt modelId="{B49B8EB6-32C0-4DD1-9A1C-E14222C27D2D}" type="pres">
      <dgm:prSet presAssocID="{C91627DD-905D-4DD2-B93A-8495826A7128}" presName="vertSpace4" presStyleLbl="node1" presStyleIdx="2" presStyleCnt="4"/>
      <dgm:spPr/>
    </dgm:pt>
    <dgm:pt modelId="{C39E3A5A-4957-43BA-AB50-6F444A2ECC40}" type="pres">
      <dgm:prSet presAssocID="{C91627DD-905D-4DD2-B93A-8495826A7128}" presName="circle4" presStyleLbl="node1" presStyleIdx="3" presStyleCnt="4"/>
      <dgm:spPr/>
    </dgm:pt>
    <dgm:pt modelId="{70110831-B1C2-403D-887E-2F3C2A6D1385}" type="pres">
      <dgm:prSet presAssocID="{C91627DD-905D-4DD2-B93A-8495826A7128}" presName="rect4" presStyleLbl="alignAcc1" presStyleIdx="3" presStyleCnt="4"/>
      <dgm:spPr/>
    </dgm:pt>
    <dgm:pt modelId="{69325129-6CB5-4076-9FFC-D541BEA10F4F}" type="pres">
      <dgm:prSet presAssocID="{386B9A46-004E-4976-9F2A-B74E8DBB9AC6}" presName="rect1ParTxNoCh" presStyleLbl="alignAcc1" presStyleIdx="3" presStyleCnt="4">
        <dgm:presLayoutVars>
          <dgm:chMax val="1"/>
          <dgm:bulletEnabled val="1"/>
        </dgm:presLayoutVars>
      </dgm:prSet>
      <dgm:spPr/>
    </dgm:pt>
    <dgm:pt modelId="{591B2310-A94E-4AC6-B6FB-F2880D68BEF7}" type="pres">
      <dgm:prSet presAssocID="{26A35FAD-1945-46DE-BABB-0D16B9AE0AB4}" presName="rect2ParTxNoCh" presStyleLbl="alignAcc1" presStyleIdx="3" presStyleCnt="4">
        <dgm:presLayoutVars>
          <dgm:chMax val="1"/>
          <dgm:bulletEnabled val="1"/>
        </dgm:presLayoutVars>
      </dgm:prSet>
      <dgm:spPr/>
    </dgm:pt>
    <dgm:pt modelId="{42EFCBAD-605C-4287-8A0B-E712C104A596}" type="pres">
      <dgm:prSet presAssocID="{DA2EFAB4-FC30-4BAC-8203-EC679840F742}" presName="rect3ParTxNoCh" presStyleLbl="alignAcc1" presStyleIdx="3" presStyleCnt="4">
        <dgm:presLayoutVars>
          <dgm:chMax val="1"/>
          <dgm:bulletEnabled val="1"/>
        </dgm:presLayoutVars>
      </dgm:prSet>
      <dgm:spPr/>
    </dgm:pt>
    <dgm:pt modelId="{EF444D79-1D98-412B-BB56-86663B586DD6}" type="pres">
      <dgm:prSet presAssocID="{C91627DD-905D-4DD2-B93A-8495826A7128}" presName="rect4ParTxNoCh" presStyleLbl="alignAcc1" presStyleIdx="3" presStyleCnt="4">
        <dgm:presLayoutVars>
          <dgm:chMax val="1"/>
          <dgm:bulletEnabled val="1"/>
        </dgm:presLayoutVars>
      </dgm:prSet>
      <dgm:spPr/>
    </dgm:pt>
  </dgm:ptLst>
  <dgm:cxnLst>
    <dgm:cxn modelId="{16C03001-A570-46ED-82F0-EA8735958B22}" srcId="{AC3CA17F-AD12-494B-859B-1B0AD93B2F8E}" destId="{C91627DD-905D-4DD2-B93A-8495826A7128}" srcOrd="3" destOrd="0" parTransId="{6F0EE5B2-BF52-4DA1-99E5-B85F6AA32F31}" sibTransId="{A57BF609-2DAD-4BF6-8708-852944696C29}"/>
    <dgm:cxn modelId="{2231EE17-C1B2-4647-95BE-6150598E41DF}" type="presOf" srcId="{386B9A46-004E-4976-9F2A-B74E8DBB9AC6}" destId="{69325129-6CB5-4076-9FFC-D541BEA10F4F}" srcOrd="1" destOrd="0" presId="urn:microsoft.com/office/officeart/2005/8/layout/target3"/>
    <dgm:cxn modelId="{A0B48618-2137-4A7A-9A56-E343564976E3}" srcId="{AC3CA17F-AD12-494B-859B-1B0AD93B2F8E}" destId="{26A35FAD-1945-46DE-BABB-0D16B9AE0AB4}" srcOrd="1" destOrd="0" parTransId="{90B6EF4F-192D-4D3B-9C16-61118D949C2D}" sibTransId="{2F0BD043-C703-48C0-A973-08987D47AD43}"/>
    <dgm:cxn modelId="{73772922-A00F-49A3-8379-DB8751E2C858}" srcId="{AC3CA17F-AD12-494B-859B-1B0AD93B2F8E}" destId="{386B9A46-004E-4976-9F2A-B74E8DBB9AC6}" srcOrd="0" destOrd="0" parTransId="{0366F21E-7FF8-4D8B-B9C5-DCE03870CBDB}" sibTransId="{4A8A09D7-382C-4357-8E7C-200085672849}"/>
    <dgm:cxn modelId="{D2C6FA2C-307F-4F4B-B3B0-D6663D24CD45}" type="presOf" srcId="{26A35FAD-1945-46DE-BABB-0D16B9AE0AB4}" destId="{591B2310-A94E-4AC6-B6FB-F2880D68BEF7}" srcOrd="1" destOrd="0" presId="urn:microsoft.com/office/officeart/2005/8/layout/target3"/>
    <dgm:cxn modelId="{B575975D-00B1-4F62-86A1-1F4C54A91ED0}" type="presOf" srcId="{C91627DD-905D-4DD2-B93A-8495826A7128}" destId="{EF444D79-1D98-412B-BB56-86663B586DD6}" srcOrd="1" destOrd="0" presId="urn:microsoft.com/office/officeart/2005/8/layout/target3"/>
    <dgm:cxn modelId="{5ABB8748-87A4-4283-B92C-910431EAE201}" srcId="{AC3CA17F-AD12-494B-859B-1B0AD93B2F8E}" destId="{DA2EFAB4-FC30-4BAC-8203-EC679840F742}" srcOrd="2" destOrd="0" parTransId="{FCA08F68-26C5-4A33-AF1A-34FB17CF5555}" sibTransId="{096C2D8B-F7F9-4329-A98B-897999267FE7}"/>
    <dgm:cxn modelId="{38311B6B-A67A-4D66-9A63-815A0198AF48}" type="presOf" srcId="{386B9A46-004E-4976-9F2A-B74E8DBB9AC6}" destId="{8E95CC8E-D59B-435D-B4A3-BBDF7928BA3B}" srcOrd="0" destOrd="0" presId="urn:microsoft.com/office/officeart/2005/8/layout/target3"/>
    <dgm:cxn modelId="{3EA8FCAE-9CC3-443B-BCA4-B7E9DA1691AC}" type="presOf" srcId="{DA2EFAB4-FC30-4BAC-8203-EC679840F742}" destId="{2961BF2B-4E0B-403F-AD5F-12FE7ABA9B3E}" srcOrd="0" destOrd="0" presId="urn:microsoft.com/office/officeart/2005/8/layout/target3"/>
    <dgm:cxn modelId="{F235DDC5-F49C-47CD-AC60-4CEA61969DFA}" type="presOf" srcId="{DA2EFAB4-FC30-4BAC-8203-EC679840F742}" destId="{42EFCBAD-605C-4287-8A0B-E712C104A596}" srcOrd="1" destOrd="0" presId="urn:microsoft.com/office/officeart/2005/8/layout/target3"/>
    <dgm:cxn modelId="{411F67D8-0361-4089-9DE1-FCB14EECC211}" type="presOf" srcId="{AC3CA17F-AD12-494B-859B-1B0AD93B2F8E}" destId="{F60A45AA-E29C-4624-8FAC-B8C0F6F599FF}" srcOrd="0" destOrd="0" presId="urn:microsoft.com/office/officeart/2005/8/layout/target3"/>
    <dgm:cxn modelId="{BAC76DD8-16D2-44B0-8A15-70DDE4D147A2}" type="presOf" srcId="{26A35FAD-1945-46DE-BABB-0D16B9AE0AB4}" destId="{1F053392-83D0-4176-802E-78E11B2A9517}" srcOrd="0" destOrd="0" presId="urn:microsoft.com/office/officeart/2005/8/layout/target3"/>
    <dgm:cxn modelId="{8B444DFF-9A4B-4854-882C-C2BCF6C28A72}" type="presOf" srcId="{C91627DD-905D-4DD2-B93A-8495826A7128}" destId="{70110831-B1C2-403D-887E-2F3C2A6D1385}" srcOrd="0" destOrd="0" presId="urn:microsoft.com/office/officeart/2005/8/layout/target3"/>
    <dgm:cxn modelId="{545C55A4-1C41-4A0C-A988-7E83734356C2}" type="presParOf" srcId="{F60A45AA-E29C-4624-8FAC-B8C0F6F599FF}" destId="{7DF9A687-3EBD-4B58-A0AD-A6428E7F6E80}" srcOrd="0" destOrd="0" presId="urn:microsoft.com/office/officeart/2005/8/layout/target3"/>
    <dgm:cxn modelId="{E3A5385E-43A0-4D9D-8307-E2968C6F20CF}" type="presParOf" srcId="{F60A45AA-E29C-4624-8FAC-B8C0F6F599FF}" destId="{F766C52F-CB04-43FF-8F30-C9DB8875790D}" srcOrd="1" destOrd="0" presId="urn:microsoft.com/office/officeart/2005/8/layout/target3"/>
    <dgm:cxn modelId="{3C387F57-98DF-45A1-BF21-938C0196B820}" type="presParOf" srcId="{F60A45AA-E29C-4624-8FAC-B8C0F6F599FF}" destId="{8E95CC8E-D59B-435D-B4A3-BBDF7928BA3B}" srcOrd="2" destOrd="0" presId="urn:microsoft.com/office/officeart/2005/8/layout/target3"/>
    <dgm:cxn modelId="{9F1E4B40-5B8E-430A-B708-D202D2FF6A28}" type="presParOf" srcId="{F60A45AA-E29C-4624-8FAC-B8C0F6F599FF}" destId="{2EBB183E-A9F7-437F-B18D-23A5E84F5ABE}" srcOrd="3" destOrd="0" presId="urn:microsoft.com/office/officeart/2005/8/layout/target3"/>
    <dgm:cxn modelId="{6B839D10-A177-49A4-9C47-6DCB94E8E051}" type="presParOf" srcId="{F60A45AA-E29C-4624-8FAC-B8C0F6F599FF}" destId="{45F73C98-DF3F-4DCF-BFB6-98703BAB8A14}" srcOrd="4" destOrd="0" presId="urn:microsoft.com/office/officeart/2005/8/layout/target3"/>
    <dgm:cxn modelId="{EDB1C23A-DD44-4C26-B635-A0B38D736826}" type="presParOf" srcId="{F60A45AA-E29C-4624-8FAC-B8C0F6F599FF}" destId="{1F053392-83D0-4176-802E-78E11B2A9517}" srcOrd="5" destOrd="0" presId="urn:microsoft.com/office/officeart/2005/8/layout/target3"/>
    <dgm:cxn modelId="{DAD98AB0-8C86-4E9D-8EE7-3CF36CD284ED}" type="presParOf" srcId="{F60A45AA-E29C-4624-8FAC-B8C0F6F599FF}" destId="{C3CC18DF-09B8-42E7-9C6D-4E3D0EA18D6B}" srcOrd="6" destOrd="0" presId="urn:microsoft.com/office/officeart/2005/8/layout/target3"/>
    <dgm:cxn modelId="{8CE8C9AC-C46C-4C23-B653-70376FFAA284}" type="presParOf" srcId="{F60A45AA-E29C-4624-8FAC-B8C0F6F599FF}" destId="{4F253687-2A27-4C0A-8A8B-73ACEDBD3C7A}" srcOrd="7" destOrd="0" presId="urn:microsoft.com/office/officeart/2005/8/layout/target3"/>
    <dgm:cxn modelId="{D3F93379-6A2B-41B2-9C5E-F0BB1930CCE2}" type="presParOf" srcId="{F60A45AA-E29C-4624-8FAC-B8C0F6F599FF}" destId="{2961BF2B-4E0B-403F-AD5F-12FE7ABA9B3E}" srcOrd="8" destOrd="0" presId="urn:microsoft.com/office/officeart/2005/8/layout/target3"/>
    <dgm:cxn modelId="{5509ADF6-DE20-4263-AF50-C3266625E415}" type="presParOf" srcId="{F60A45AA-E29C-4624-8FAC-B8C0F6F599FF}" destId="{B49B8EB6-32C0-4DD1-9A1C-E14222C27D2D}" srcOrd="9" destOrd="0" presId="urn:microsoft.com/office/officeart/2005/8/layout/target3"/>
    <dgm:cxn modelId="{63B09600-9E99-444C-AC23-E91AF2617338}" type="presParOf" srcId="{F60A45AA-E29C-4624-8FAC-B8C0F6F599FF}" destId="{C39E3A5A-4957-43BA-AB50-6F444A2ECC40}" srcOrd="10" destOrd="0" presId="urn:microsoft.com/office/officeart/2005/8/layout/target3"/>
    <dgm:cxn modelId="{DB1ACCAA-EEF1-4633-8FFA-73A5E0EAD3CE}" type="presParOf" srcId="{F60A45AA-E29C-4624-8FAC-B8C0F6F599FF}" destId="{70110831-B1C2-403D-887E-2F3C2A6D1385}" srcOrd="11" destOrd="0" presId="urn:microsoft.com/office/officeart/2005/8/layout/target3"/>
    <dgm:cxn modelId="{64464665-14FA-4391-B2A4-858784D46779}" type="presParOf" srcId="{F60A45AA-E29C-4624-8FAC-B8C0F6F599FF}" destId="{69325129-6CB5-4076-9FFC-D541BEA10F4F}" srcOrd="12" destOrd="0" presId="urn:microsoft.com/office/officeart/2005/8/layout/target3"/>
    <dgm:cxn modelId="{1E8C2271-DFF3-44D0-AE20-6F23477A22F6}" type="presParOf" srcId="{F60A45AA-E29C-4624-8FAC-B8C0F6F599FF}" destId="{591B2310-A94E-4AC6-B6FB-F2880D68BEF7}" srcOrd="13" destOrd="0" presId="urn:microsoft.com/office/officeart/2005/8/layout/target3"/>
    <dgm:cxn modelId="{F935B51E-6A2D-4E40-AFB2-E313600E86F1}" type="presParOf" srcId="{F60A45AA-E29C-4624-8FAC-B8C0F6F599FF}" destId="{42EFCBAD-605C-4287-8A0B-E712C104A596}" srcOrd="14" destOrd="0" presId="urn:microsoft.com/office/officeart/2005/8/layout/target3"/>
    <dgm:cxn modelId="{E6620556-5D65-431C-81DA-587284F1C774}" type="presParOf" srcId="{F60A45AA-E29C-4624-8FAC-B8C0F6F599FF}" destId="{EF444D79-1D98-412B-BB56-86663B586DD6}"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DEF1F55-4510-475E-949C-EAC424CC7693}"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AB94CE58-64E5-4BA6-840B-5C70717AAAB5}">
      <dgm:prSet/>
      <dgm:spPr/>
      <dgm:t>
        <a:bodyPr/>
        <a:lstStyle/>
        <a:p>
          <a:r>
            <a:rPr lang="fi-FI" b="1" i="0" baseline="0"/>
            <a:t>Yleensä sen, joka väittää jotakin, on tämä näytettävä toteen</a:t>
          </a:r>
          <a:endParaRPr lang="fi-FI"/>
        </a:p>
      </dgm:t>
    </dgm:pt>
    <dgm:pt modelId="{260C26E2-8C0B-45C2-BD20-D4F54A48B60E}" type="parTrans" cxnId="{FF8D9226-3711-40A8-8E31-D00F02363CD7}">
      <dgm:prSet/>
      <dgm:spPr/>
      <dgm:t>
        <a:bodyPr/>
        <a:lstStyle/>
        <a:p>
          <a:endParaRPr lang="fi-FI"/>
        </a:p>
      </dgm:t>
    </dgm:pt>
    <dgm:pt modelId="{5BF2A335-4374-4147-B525-8FACD49D1642}" type="sibTrans" cxnId="{FF8D9226-3711-40A8-8E31-D00F02363CD7}">
      <dgm:prSet/>
      <dgm:spPr/>
      <dgm:t>
        <a:bodyPr/>
        <a:lstStyle/>
        <a:p>
          <a:endParaRPr lang="fi-FI"/>
        </a:p>
      </dgm:t>
    </dgm:pt>
    <dgm:pt modelId="{B5B601F4-B504-421D-B32A-643175D5DCD1}">
      <dgm:prSet/>
      <dgm:spPr/>
      <dgm:t>
        <a:bodyPr/>
        <a:lstStyle/>
        <a:p>
          <a:r>
            <a:rPr lang="fi-FI" b="1" i="0" baseline="0"/>
            <a:t>Sijoituspalvelutilanteissa kuitenkin on lähtökohtaisesti </a:t>
          </a:r>
          <a:r>
            <a:rPr lang="fi-FI" b="1" i="1" baseline="0"/>
            <a:t>käännetty todistustaakka</a:t>
          </a:r>
          <a:endParaRPr lang="fi-FI"/>
        </a:p>
      </dgm:t>
    </dgm:pt>
    <dgm:pt modelId="{A99352F3-14DE-4107-B204-0FCEE4C20379}" type="parTrans" cxnId="{824C5309-8769-4A4C-A685-7F85D2E92EDF}">
      <dgm:prSet/>
      <dgm:spPr/>
      <dgm:t>
        <a:bodyPr/>
        <a:lstStyle/>
        <a:p>
          <a:endParaRPr lang="fi-FI"/>
        </a:p>
      </dgm:t>
    </dgm:pt>
    <dgm:pt modelId="{770D3AAB-2758-4170-B271-DBA29AF0C9E7}" type="sibTrans" cxnId="{824C5309-8769-4A4C-A685-7F85D2E92EDF}">
      <dgm:prSet/>
      <dgm:spPr/>
      <dgm:t>
        <a:bodyPr/>
        <a:lstStyle/>
        <a:p>
          <a:endParaRPr lang="fi-FI"/>
        </a:p>
      </dgm:t>
    </dgm:pt>
    <dgm:pt modelId="{38E86B29-8B24-4D6D-9A8E-D301B03FD85D}">
      <dgm:prSet/>
      <dgm:spPr/>
      <dgm:t>
        <a:bodyPr/>
        <a:lstStyle/>
        <a:p>
          <a:r>
            <a:rPr lang="fi-FI" b="1" i="0" baseline="0"/>
            <a:t>Sijoituspalveluyrityksellä/vakuutusyhtiöllä on yleensä paremmat näyttömahdollisuudet, ja sen asema suhteessa ainakin kuluttaja-asiakkaaseen on huomattavasti vahvempi. </a:t>
          </a:r>
          <a:endParaRPr lang="fi-FI"/>
        </a:p>
      </dgm:t>
    </dgm:pt>
    <dgm:pt modelId="{8C82D354-6E6C-44DF-866C-B4BF3B5424FC}" type="parTrans" cxnId="{56D9E3CE-10B8-478D-9BAC-7794CB4C4292}">
      <dgm:prSet/>
      <dgm:spPr/>
      <dgm:t>
        <a:bodyPr/>
        <a:lstStyle/>
        <a:p>
          <a:endParaRPr lang="fi-FI"/>
        </a:p>
      </dgm:t>
    </dgm:pt>
    <dgm:pt modelId="{48ECCBF6-4C1A-4A7F-A027-583B8558A977}" type="sibTrans" cxnId="{56D9E3CE-10B8-478D-9BAC-7794CB4C4292}">
      <dgm:prSet/>
      <dgm:spPr/>
      <dgm:t>
        <a:bodyPr/>
        <a:lstStyle/>
        <a:p>
          <a:endParaRPr lang="fi-FI"/>
        </a:p>
      </dgm:t>
    </dgm:pt>
    <dgm:pt modelId="{24EAB94E-D822-4701-92F9-1BF892DBAB0E}">
      <dgm:prSet/>
      <dgm:spPr/>
      <dgm:t>
        <a:bodyPr/>
        <a:lstStyle/>
        <a:p>
          <a:r>
            <a:rPr lang="fi-FI" b="1" i="0" baseline="0"/>
            <a:t>Sijoituspalveluyrityksen lakisääteisenä velvollisuutena on säilyttää toimeksiantojen vastaanottamiseen, välittämiseen ja toteuttamiseen liittyvät tallenteet puhelinkeskusteluista ja sähköisistä viesteistä. Lisäksi sijoituspalveluyrityksen velvollisuutena on kirjata tai muutoin tallentaa toimeksiantoihin liittyvä asiakkaan kanssa kasvokkain käytyjen keskustelujen sisältö. </a:t>
          </a:r>
          <a:endParaRPr lang="fi-FI"/>
        </a:p>
      </dgm:t>
    </dgm:pt>
    <dgm:pt modelId="{3BC90087-70C4-44A7-833E-A7D82D327BB5}" type="parTrans" cxnId="{39128A26-09EE-48BA-8B98-54800DBECADF}">
      <dgm:prSet/>
      <dgm:spPr/>
      <dgm:t>
        <a:bodyPr/>
        <a:lstStyle/>
        <a:p>
          <a:endParaRPr lang="fi-FI"/>
        </a:p>
      </dgm:t>
    </dgm:pt>
    <dgm:pt modelId="{4A5A3C86-8ED2-4DCC-A375-82EAFF4744E9}" type="sibTrans" cxnId="{39128A26-09EE-48BA-8B98-54800DBECADF}">
      <dgm:prSet/>
      <dgm:spPr/>
      <dgm:t>
        <a:bodyPr/>
        <a:lstStyle/>
        <a:p>
          <a:endParaRPr lang="fi-FI"/>
        </a:p>
      </dgm:t>
    </dgm:pt>
    <dgm:pt modelId="{9B894727-8903-472D-813A-ACC2A485D68A}">
      <dgm:prSet/>
      <dgm:spPr/>
      <dgm:t>
        <a:bodyPr/>
        <a:lstStyle/>
        <a:p>
          <a:r>
            <a:rPr lang="fi-FI" b="1" i="0" baseline="0"/>
            <a:t>Tietyissä tilanteissa todistustaakka voi kuitenkin olla asiakkaalla</a:t>
          </a:r>
          <a:endParaRPr lang="fi-FI"/>
        </a:p>
      </dgm:t>
    </dgm:pt>
    <dgm:pt modelId="{B9F4B4CA-4BCC-4F20-B820-85BAEEBC4C92}" type="parTrans" cxnId="{7216CBEF-32D9-4A4D-942A-C831D7A60E2A}">
      <dgm:prSet/>
      <dgm:spPr/>
      <dgm:t>
        <a:bodyPr/>
        <a:lstStyle/>
        <a:p>
          <a:endParaRPr lang="fi-FI"/>
        </a:p>
      </dgm:t>
    </dgm:pt>
    <dgm:pt modelId="{F5EF6A6A-4E19-4A13-87CA-32F65C7631C8}" type="sibTrans" cxnId="{7216CBEF-32D9-4A4D-942A-C831D7A60E2A}">
      <dgm:prSet/>
      <dgm:spPr/>
      <dgm:t>
        <a:bodyPr/>
        <a:lstStyle/>
        <a:p>
          <a:endParaRPr lang="fi-FI"/>
        </a:p>
      </dgm:t>
    </dgm:pt>
    <dgm:pt modelId="{0E0CA0AF-7590-4BDC-91D5-7A8DB30FF887}" type="pres">
      <dgm:prSet presAssocID="{EDEF1F55-4510-475E-949C-EAC424CC7693}" presName="vert0" presStyleCnt="0">
        <dgm:presLayoutVars>
          <dgm:dir/>
          <dgm:animOne val="branch"/>
          <dgm:animLvl val="lvl"/>
        </dgm:presLayoutVars>
      </dgm:prSet>
      <dgm:spPr/>
    </dgm:pt>
    <dgm:pt modelId="{F034A4B9-1534-4073-A007-CBB9157118F5}" type="pres">
      <dgm:prSet presAssocID="{AB94CE58-64E5-4BA6-840B-5C70717AAAB5}" presName="thickLine" presStyleLbl="alignNode1" presStyleIdx="0" presStyleCnt="4"/>
      <dgm:spPr/>
    </dgm:pt>
    <dgm:pt modelId="{4E6AFF3B-BE02-46E7-A8BE-97797D14F1A2}" type="pres">
      <dgm:prSet presAssocID="{AB94CE58-64E5-4BA6-840B-5C70717AAAB5}" presName="horz1" presStyleCnt="0"/>
      <dgm:spPr/>
    </dgm:pt>
    <dgm:pt modelId="{E99555D4-9BBD-45C5-A6CA-41EBFA46922C}" type="pres">
      <dgm:prSet presAssocID="{AB94CE58-64E5-4BA6-840B-5C70717AAAB5}" presName="tx1" presStyleLbl="revTx" presStyleIdx="0" presStyleCnt="5"/>
      <dgm:spPr/>
    </dgm:pt>
    <dgm:pt modelId="{84C7AFBA-F31C-4683-817B-BD5C21C00505}" type="pres">
      <dgm:prSet presAssocID="{AB94CE58-64E5-4BA6-840B-5C70717AAAB5}" presName="vert1" presStyleCnt="0"/>
      <dgm:spPr/>
    </dgm:pt>
    <dgm:pt modelId="{2CDA7AF9-3CE1-4FBA-B8C4-9D0DD14B7FDD}" type="pres">
      <dgm:prSet presAssocID="{B5B601F4-B504-421D-B32A-643175D5DCD1}" presName="thickLine" presStyleLbl="alignNode1" presStyleIdx="1" presStyleCnt="4"/>
      <dgm:spPr/>
    </dgm:pt>
    <dgm:pt modelId="{DCBFCDB7-8F45-4C3D-8981-750BDFF3A6D5}" type="pres">
      <dgm:prSet presAssocID="{B5B601F4-B504-421D-B32A-643175D5DCD1}" presName="horz1" presStyleCnt="0"/>
      <dgm:spPr/>
    </dgm:pt>
    <dgm:pt modelId="{D43BB8B2-D22C-4494-B4D8-BC81E896BE91}" type="pres">
      <dgm:prSet presAssocID="{B5B601F4-B504-421D-B32A-643175D5DCD1}" presName="tx1" presStyleLbl="revTx" presStyleIdx="1" presStyleCnt="5"/>
      <dgm:spPr/>
    </dgm:pt>
    <dgm:pt modelId="{4ACA1C36-AA58-4564-A1F7-C58128BE1C21}" type="pres">
      <dgm:prSet presAssocID="{B5B601F4-B504-421D-B32A-643175D5DCD1}" presName="vert1" presStyleCnt="0"/>
      <dgm:spPr/>
    </dgm:pt>
    <dgm:pt modelId="{77F51816-1B0C-4982-87D4-9C316AC8DB41}" type="pres">
      <dgm:prSet presAssocID="{38E86B29-8B24-4D6D-9A8E-D301B03FD85D}" presName="thickLine" presStyleLbl="alignNode1" presStyleIdx="2" presStyleCnt="4"/>
      <dgm:spPr/>
    </dgm:pt>
    <dgm:pt modelId="{E4A7ABEE-EBE5-4834-9F7E-B77F8E170813}" type="pres">
      <dgm:prSet presAssocID="{38E86B29-8B24-4D6D-9A8E-D301B03FD85D}" presName="horz1" presStyleCnt="0"/>
      <dgm:spPr/>
    </dgm:pt>
    <dgm:pt modelId="{3109829B-35D2-45A3-9B66-BDF19A8FC777}" type="pres">
      <dgm:prSet presAssocID="{38E86B29-8B24-4D6D-9A8E-D301B03FD85D}" presName="tx1" presStyleLbl="revTx" presStyleIdx="2" presStyleCnt="5"/>
      <dgm:spPr/>
    </dgm:pt>
    <dgm:pt modelId="{C7B07FA8-7B38-4821-92B6-52C9BEDF019C}" type="pres">
      <dgm:prSet presAssocID="{38E86B29-8B24-4D6D-9A8E-D301B03FD85D}" presName="vert1" presStyleCnt="0"/>
      <dgm:spPr/>
    </dgm:pt>
    <dgm:pt modelId="{64AD6BC9-EE26-4746-AF6E-3DA4E1C4E667}" type="pres">
      <dgm:prSet presAssocID="{24EAB94E-D822-4701-92F9-1BF892DBAB0E}" presName="vertSpace2a" presStyleCnt="0"/>
      <dgm:spPr/>
    </dgm:pt>
    <dgm:pt modelId="{751DE6F0-3566-4C9E-9DA4-E4CB949ADD6E}" type="pres">
      <dgm:prSet presAssocID="{24EAB94E-D822-4701-92F9-1BF892DBAB0E}" presName="horz2" presStyleCnt="0"/>
      <dgm:spPr/>
    </dgm:pt>
    <dgm:pt modelId="{0E185EDF-FCEC-4DA4-9B2E-28A9C1A1A802}" type="pres">
      <dgm:prSet presAssocID="{24EAB94E-D822-4701-92F9-1BF892DBAB0E}" presName="horzSpace2" presStyleCnt="0"/>
      <dgm:spPr/>
    </dgm:pt>
    <dgm:pt modelId="{91845A67-9DDF-43D8-9210-8C048484DBDF}" type="pres">
      <dgm:prSet presAssocID="{24EAB94E-D822-4701-92F9-1BF892DBAB0E}" presName="tx2" presStyleLbl="revTx" presStyleIdx="3" presStyleCnt="5"/>
      <dgm:spPr/>
    </dgm:pt>
    <dgm:pt modelId="{6F6C8403-23E0-4D7D-83A7-D3A586EF43B9}" type="pres">
      <dgm:prSet presAssocID="{24EAB94E-D822-4701-92F9-1BF892DBAB0E}" presName="vert2" presStyleCnt="0"/>
      <dgm:spPr/>
    </dgm:pt>
    <dgm:pt modelId="{191F0666-D153-40A6-A761-DBA22B945DAF}" type="pres">
      <dgm:prSet presAssocID="{24EAB94E-D822-4701-92F9-1BF892DBAB0E}" presName="thinLine2b" presStyleLbl="callout" presStyleIdx="0" presStyleCnt="1"/>
      <dgm:spPr/>
    </dgm:pt>
    <dgm:pt modelId="{3C64809D-3866-4108-963E-3798594D888B}" type="pres">
      <dgm:prSet presAssocID="{24EAB94E-D822-4701-92F9-1BF892DBAB0E}" presName="vertSpace2b" presStyleCnt="0"/>
      <dgm:spPr/>
    </dgm:pt>
    <dgm:pt modelId="{EC40AA8B-6DE7-48FC-9007-20EB9729E03D}" type="pres">
      <dgm:prSet presAssocID="{9B894727-8903-472D-813A-ACC2A485D68A}" presName="thickLine" presStyleLbl="alignNode1" presStyleIdx="3" presStyleCnt="4"/>
      <dgm:spPr/>
    </dgm:pt>
    <dgm:pt modelId="{960F1871-91B4-413F-9E37-5BAB2AE9438C}" type="pres">
      <dgm:prSet presAssocID="{9B894727-8903-472D-813A-ACC2A485D68A}" presName="horz1" presStyleCnt="0"/>
      <dgm:spPr/>
    </dgm:pt>
    <dgm:pt modelId="{C6F47FEE-C780-424B-A267-7DC33E6FD663}" type="pres">
      <dgm:prSet presAssocID="{9B894727-8903-472D-813A-ACC2A485D68A}" presName="tx1" presStyleLbl="revTx" presStyleIdx="4" presStyleCnt="5"/>
      <dgm:spPr/>
    </dgm:pt>
    <dgm:pt modelId="{3289E431-782A-4221-86E8-BBF1A51BCB7A}" type="pres">
      <dgm:prSet presAssocID="{9B894727-8903-472D-813A-ACC2A485D68A}" presName="vert1" presStyleCnt="0"/>
      <dgm:spPr/>
    </dgm:pt>
  </dgm:ptLst>
  <dgm:cxnLst>
    <dgm:cxn modelId="{00AA3703-A144-4AD9-8E03-4776972B0111}" type="presOf" srcId="{EDEF1F55-4510-475E-949C-EAC424CC7693}" destId="{0E0CA0AF-7590-4BDC-91D5-7A8DB30FF887}" srcOrd="0" destOrd="0" presId="urn:microsoft.com/office/officeart/2008/layout/LinedList"/>
    <dgm:cxn modelId="{824C5309-8769-4A4C-A685-7F85D2E92EDF}" srcId="{EDEF1F55-4510-475E-949C-EAC424CC7693}" destId="{B5B601F4-B504-421D-B32A-643175D5DCD1}" srcOrd="1" destOrd="0" parTransId="{A99352F3-14DE-4107-B204-0FCEE4C20379}" sibTransId="{770D3AAB-2758-4170-B271-DBA29AF0C9E7}"/>
    <dgm:cxn modelId="{39128A26-09EE-48BA-8B98-54800DBECADF}" srcId="{38E86B29-8B24-4D6D-9A8E-D301B03FD85D}" destId="{24EAB94E-D822-4701-92F9-1BF892DBAB0E}" srcOrd="0" destOrd="0" parTransId="{3BC90087-70C4-44A7-833E-A7D82D327BB5}" sibTransId="{4A5A3C86-8ED2-4DCC-A375-82EAFF4744E9}"/>
    <dgm:cxn modelId="{FF8D9226-3711-40A8-8E31-D00F02363CD7}" srcId="{EDEF1F55-4510-475E-949C-EAC424CC7693}" destId="{AB94CE58-64E5-4BA6-840B-5C70717AAAB5}" srcOrd="0" destOrd="0" parTransId="{260C26E2-8C0B-45C2-BD20-D4F54A48B60E}" sibTransId="{5BF2A335-4374-4147-B525-8FACD49D1642}"/>
    <dgm:cxn modelId="{663AAC2A-4F51-4D40-B920-9C927DC66BE5}" type="presOf" srcId="{AB94CE58-64E5-4BA6-840B-5C70717AAAB5}" destId="{E99555D4-9BBD-45C5-A6CA-41EBFA46922C}" srcOrd="0" destOrd="0" presId="urn:microsoft.com/office/officeart/2008/layout/LinedList"/>
    <dgm:cxn modelId="{BC799045-C0A4-4A35-A9AD-8AF690183ACB}" type="presOf" srcId="{38E86B29-8B24-4D6D-9A8E-D301B03FD85D}" destId="{3109829B-35D2-45A3-9B66-BDF19A8FC777}" srcOrd="0" destOrd="0" presId="urn:microsoft.com/office/officeart/2008/layout/LinedList"/>
    <dgm:cxn modelId="{D17B55C9-537C-4257-9721-49BBBEC9C322}" type="presOf" srcId="{24EAB94E-D822-4701-92F9-1BF892DBAB0E}" destId="{91845A67-9DDF-43D8-9210-8C048484DBDF}" srcOrd="0" destOrd="0" presId="urn:microsoft.com/office/officeart/2008/layout/LinedList"/>
    <dgm:cxn modelId="{56D9E3CE-10B8-478D-9BAC-7794CB4C4292}" srcId="{EDEF1F55-4510-475E-949C-EAC424CC7693}" destId="{38E86B29-8B24-4D6D-9A8E-D301B03FD85D}" srcOrd="2" destOrd="0" parTransId="{8C82D354-6E6C-44DF-866C-B4BF3B5424FC}" sibTransId="{48ECCBF6-4C1A-4A7F-A027-583B8558A977}"/>
    <dgm:cxn modelId="{535373D7-778B-4886-BFA6-AD02D63FD40B}" type="presOf" srcId="{9B894727-8903-472D-813A-ACC2A485D68A}" destId="{C6F47FEE-C780-424B-A267-7DC33E6FD663}" srcOrd="0" destOrd="0" presId="urn:microsoft.com/office/officeart/2008/layout/LinedList"/>
    <dgm:cxn modelId="{4519BBE3-7F08-42C3-9C82-8433FCF803AF}" type="presOf" srcId="{B5B601F4-B504-421D-B32A-643175D5DCD1}" destId="{D43BB8B2-D22C-4494-B4D8-BC81E896BE91}" srcOrd="0" destOrd="0" presId="urn:microsoft.com/office/officeart/2008/layout/LinedList"/>
    <dgm:cxn modelId="{7216CBEF-32D9-4A4D-942A-C831D7A60E2A}" srcId="{EDEF1F55-4510-475E-949C-EAC424CC7693}" destId="{9B894727-8903-472D-813A-ACC2A485D68A}" srcOrd="3" destOrd="0" parTransId="{B9F4B4CA-4BCC-4F20-B820-85BAEEBC4C92}" sibTransId="{F5EF6A6A-4E19-4A13-87CA-32F65C7631C8}"/>
    <dgm:cxn modelId="{72BB428E-A9FD-489F-B8CB-FA27703DD0C4}" type="presParOf" srcId="{0E0CA0AF-7590-4BDC-91D5-7A8DB30FF887}" destId="{F034A4B9-1534-4073-A007-CBB9157118F5}" srcOrd="0" destOrd="0" presId="urn:microsoft.com/office/officeart/2008/layout/LinedList"/>
    <dgm:cxn modelId="{BFE1135B-B6EB-4269-AC45-4656A3E1CD76}" type="presParOf" srcId="{0E0CA0AF-7590-4BDC-91D5-7A8DB30FF887}" destId="{4E6AFF3B-BE02-46E7-A8BE-97797D14F1A2}" srcOrd="1" destOrd="0" presId="urn:microsoft.com/office/officeart/2008/layout/LinedList"/>
    <dgm:cxn modelId="{53A333CD-558A-477D-9AB8-55C5ACD2AD29}" type="presParOf" srcId="{4E6AFF3B-BE02-46E7-A8BE-97797D14F1A2}" destId="{E99555D4-9BBD-45C5-A6CA-41EBFA46922C}" srcOrd="0" destOrd="0" presId="urn:microsoft.com/office/officeart/2008/layout/LinedList"/>
    <dgm:cxn modelId="{418B533A-5AC0-4EBF-9D63-B29C56BC95EE}" type="presParOf" srcId="{4E6AFF3B-BE02-46E7-A8BE-97797D14F1A2}" destId="{84C7AFBA-F31C-4683-817B-BD5C21C00505}" srcOrd="1" destOrd="0" presId="urn:microsoft.com/office/officeart/2008/layout/LinedList"/>
    <dgm:cxn modelId="{604F3612-F888-4D57-B265-3B80E58E264F}" type="presParOf" srcId="{0E0CA0AF-7590-4BDC-91D5-7A8DB30FF887}" destId="{2CDA7AF9-3CE1-4FBA-B8C4-9D0DD14B7FDD}" srcOrd="2" destOrd="0" presId="urn:microsoft.com/office/officeart/2008/layout/LinedList"/>
    <dgm:cxn modelId="{62CA484D-724C-4BF1-8708-EE94B706113A}" type="presParOf" srcId="{0E0CA0AF-7590-4BDC-91D5-7A8DB30FF887}" destId="{DCBFCDB7-8F45-4C3D-8981-750BDFF3A6D5}" srcOrd="3" destOrd="0" presId="urn:microsoft.com/office/officeart/2008/layout/LinedList"/>
    <dgm:cxn modelId="{F74AE950-AFF8-48E9-9586-B202856AAEE6}" type="presParOf" srcId="{DCBFCDB7-8F45-4C3D-8981-750BDFF3A6D5}" destId="{D43BB8B2-D22C-4494-B4D8-BC81E896BE91}" srcOrd="0" destOrd="0" presId="urn:microsoft.com/office/officeart/2008/layout/LinedList"/>
    <dgm:cxn modelId="{BF933E1A-5C8F-4E51-889F-DAF196641050}" type="presParOf" srcId="{DCBFCDB7-8F45-4C3D-8981-750BDFF3A6D5}" destId="{4ACA1C36-AA58-4564-A1F7-C58128BE1C21}" srcOrd="1" destOrd="0" presId="urn:microsoft.com/office/officeart/2008/layout/LinedList"/>
    <dgm:cxn modelId="{83FDB654-F254-42E9-9A68-F19DF51B7A51}" type="presParOf" srcId="{0E0CA0AF-7590-4BDC-91D5-7A8DB30FF887}" destId="{77F51816-1B0C-4982-87D4-9C316AC8DB41}" srcOrd="4" destOrd="0" presId="urn:microsoft.com/office/officeart/2008/layout/LinedList"/>
    <dgm:cxn modelId="{09387D7F-DE7F-4DDC-B12F-957764227EB5}" type="presParOf" srcId="{0E0CA0AF-7590-4BDC-91D5-7A8DB30FF887}" destId="{E4A7ABEE-EBE5-4834-9F7E-B77F8E170813}" srcOrd="5" destOrd="0" presId="urn:microsoft.com/office/officeart/2008/layout/LinedList"/>
    <dgm:cxn modelId="{F9C35D2D-6F49-460E-90E7-63B612BE555F}" type="presParOf" srcId="{E4A7ABEE-EBE5-4834-9F7E-B77F8E170813}" destId="{3109829B-35D2-45A3-9B66-BDF19A8FC777}" srcOrd="0" destOrd="0" presId="urn:microsoft.com/office/officeart/2008/layout/LinedList"/>
    <dgm:cxn modelId="{7858B7B3-79E3-43A6-92A1-28FEEE1FE18B}" type="presParOf" srcId="{E4A7ABEE-EBE5-4834-9F7E-B77F8E170813}" destId="{C7B07FA8-7B38-4821-92B6-52C9BEDF019C}" srcOrd="1" destOrd="0" presId="urn:microsoft.com/office/officeart/2008/layout/LinedList"/>
    <dgm:cxn modelId="{86E12050-D0FB-42FB-A99E-6E01578959C1}" type="presParOf" srcId="{C7B07FA8-7B38-4821-92B6-52C9BEDF019C}" destId="{64AD6BC9-EE26-4746-AF6E-3DA4E1C4E667}" srcOrd="0" destOrd="0" presId="urn:microsoft.com/office/officeart/2008/layout/LinedList"/>
    <dgm:cxn modelId="{D2B797CD-EE9A-46AD-BF76-483D73428009}" type="presParOf" srcId="{C7B07FA8-7B38-4821-92B6-52C9BEDF019C}" destId="{751DE6F0-3566-4C9E-9DA4-E4CB949ADD6E}" srcOrd="1" destOrd="0" presId="urn:microsoft.com/office/officeart/2008/layout/LinedList"/>
    <dgm:cxn modelId="{C7F7E2C7-486F-4960-B188-D9CF4F2278E0}" type="presParOf" srcId="{751DE6F0-3566-4C9E-9DA4-E4CB949ADD6E}" destId="{0E185EDF-FCEC-4DA4-9B2E-28A9C1A1A802}" srcOrd="0" destOrd="0" presId="urn:microsoft.com/office/officeart/2008/layout/LinedList"/>
    <dgm:cxn modelId="{C336077F-DC36-4451-8506-EACA9189AD7F}" type="presParOf" srcId="{751DE6F0-3566-4C9E-9DA4-E4CB949ADD6E}" destId="{91845A67-9DDF-43D8-9210-8C048484DBDF}" srcOrd="1" destOrd="0" presId="urn:microsoft.com/office/officeart/2008/layout/LinedList"/>
    <dgm:cxn modelId="{72E14C07-9A16-4A05-8A08-269041F5DC7C}" type="presParOf" srcId="{751DE6F0-3566-4C9E-9DA4-E4CB949ADD6E}" destId="{6F6C8403-23E0-4D7D-83A7-D3A586EF43B9}" srcOrd="2" destOrd="0" presId="urn:microsoft.com/office/officeart/2008/layout/LinedList"/>
    <dgm:cxn modelId="{8907FEDF-3CC4-46BF-8967-5B6275726048}" type="presParOf" srcId="{C7B07FA8-7B38-4821-92B6-52C9BEDF019C}" destId="{191F0666-D153-40A6-A761-DBA22B945DAF}" srcOrd="2" destOrd="0" presId="urn:microsoft.com/office/officeart/2008/layout/LinedList"/>
    <dgm:cxn modelId="{5D1652F7-95E5-4C2A-93AD-D86E3B597092}" type="presParOf" srcId="{C7B07FA8-7B38-4821-92B6-52C9BEDF019C}" destId="{3C64809D-3866-4108-963E-3798594D888B}" srcOrd="3" destOrd="0" presId="urn:microsoft.com/office/officeart/2008/layout/LinedList"/>
    <dgm:cxn modelId="{99705674-F430-426D-A311-9F42EEFE8AFE}" type="presParOf" srcId="{0E0CA0AF-7590-4BDC-91D5-7A8DB30FF887}" destId="{EC40AA8B-6DE7-48FC-9007-20EB9729E03D}" srcOrd="6" destOrd="0" presId="urn:microsoft.com/office/officeart/2008/layout/LinedList"/>
    <dgm:cxn modelId="{53AFADF2-A9A3-48A2-BDB5-C0C3F699C6E0}" type="presParOf" srcId="{0E0CA0AF-7590-4BDC-91D5-7A8DB30FF887}" destId="{960F1871-91B4-413F-9E37-5BAB2AE9438C}" srcOrd="7" destOrd="0" presId="urn:microsoft.com/office/officeart/2008/layout/LinedList"/>
    <dgm:cxn modelId="{B89921C3-B973-4AA8-980B-E0736AFCA717}" type="presParOf" srcId="{960F1871-91B4-413F-9E37-5BAB2AE9438C}" destId="{C6F47FEE-C780-424B-A267-7DC33E6FD663}" srcOrd="0" destOrd="0" presId="urn:microsoft.com/office/officeart/2008/layout/LinedList"/>
    <dgm:cxn modelId="{D73A249B-72DF-43F2-8BBD-21B5CFD0FCBF}" type="presParOf" srcId="{960F1871-91B4-413F-9E37-5BAB2AE9438C}" destId="{3289E431-782A-4221-86E8-BBF1A51BCB7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712AAFD-1979-49D3-8956-671486595FB2}" type="doc">
      <dgm:prSet loTypeId="urn:microsoft.com/office/officeart/2005/8/layout/vList2" loCatId="list" qsTypeId="urn:microsoft.com/office/officeart/2005/8/quickstyle/3d3" qsCatId="3D" csTypeId="urn:microsoft.com/office/officeart/2005/8/colors/accent0_2" csCatId="mainScheme"/>
      <dgm:spPr/>
      <dgm:t>
        <a:bodyPr/>
        <a:lstStyle/>
        <a:p>
          <a:endParaRPr lang="fi-FI"/>
        </a:p>
      </dgm:t>
    </dgm:pt>
    <dgm:pt modelId="{410613E9-48F2-42C9-B8D6-8B9AAF2E556F}">
      <dgm:prSet/>
      <dgm:spPr/>
      <dgm:t>
        <a:bodyPr/>
        <a:lstStyle/>
        <a:p>
          <a:r>
            <a:rPr lang="fi-FI" b="1" i="0" baseline="0"/>
            <a:t>Todistustaakka vahingon määrän osalta on lähtökohtaisesti kantajalla. </a:t>
          </a:r>
          <a:endParaRPr lang="fi-FI"/>
        </a:p>
      </dgm:t>
    </dgm:pt>
    <dgm:pt modelId="{90EB2F2F-8272-4EA3-BE02-499BE097823F}" type="parTrans" cxnId="{C6F3CF6E-6F95-40CD-9F66-955E1F93C837}">
      <dgm:prSet/>
      <dgm:spPr/>
      <dgm:t>
        <a:bodyPr/>
        <a:lstStyle/>
        <a:p>
          <a:endParaRPr lang="fi-FI"/>
        </a:p>
      </dgm:t>
    </dgm:pt>
    <dgm:pt modelId="{F3623472-E85A-4C29-B073-82C3B3F0B378}" type="sibTrans" cxnId="{C6F3CF6E-6F95-40CD-9F66-955E1F93C837}">
      <dgm:prSet/>
      <dgm:spPr/>
      <dgm:t>
        <a:bodyPr/>
        <a:lstStyle/>
        <a:p>
          <a:endParaRPr lang="fi-FI"/>
        </a:p>
      </dgm:t>
    </dgm:pt>
    <dgm:pt modelId="{4301208E-6F10-4BC2-92B0-4D28760FC0AC}">
      <dgm:prSet/>
      <dgm:spPr/>
      <dgm:t>
        <a:bodyPr/>
        <a:lstStyle/>
        <a:p>
          <a:r>
            <a:rPr lang="fi-FI" b="1" i="0" baseline="0"/>
            <a:t>Vahingonkärsijän tulee pystyä osoittamaan hänelle aiheutunut vahinko. </a:t>
          </a:r>
          <a:endParaRPr lang="fi-FI"/>
        </a:p>
      </dgm:t>
    </dgm:pt>
    <dgm:pt modelId="{43FE6621-B935-4A57-ADC1-C2E3D857419C}" type="parTrans" cxnId="{45581170-3617-457E-A8FB-D73C8437FDDE}">
      <dgm:prSet/>
      <dgm:spPr/>
      <dgm:t>
        <a:bodyPr/>
        <a:lstStyle/>
        <a:p>
          <a:endParaRPr lang="fi-FI"/>
        </a:p>
      </dgm:t>
    </dgm:pt>
    <dgm:pt modelId="{59DBBA8E-19EF-4E5A-B424-B7876A6E54C8}" type="sibTrans" cxnId="{45581170-3617-457E-A8FB-D73C8437FDDE}">
      <dgm:prSet/>
      <dgm:spPr/>
      <dgm:t>
        <a:bodyPr/>
        <a:lstStyle/>
        <a:p>
          <a:endParaRPr lang="fi-FI"/>
        </a:p>
      </dgm:t>
    </dgm:pt>
    <dgm:pt modelId="{A79B2FC5-D3F5-4B6C-A799-5A848F50A5B8}">
      <dgm:prSet/>
      <dgm:spPr/>
      <dgm:t>
        <a:bodyPr/>
        <a:lstStyle/>
        <a:p>
          <a:r>
            <a:rPr lang="fi-FI" b="1" i="0" baseline="0"/>
            <a:t>Ellei vahingon määrästä kuitenkaan ole näyttöä tai se on vain vaikeuksin esitettävissä, se voidaan arvioida oikeudenkäymiskaaren 17:2.3§:n mukaisesti.</a:t>
          </a:r>
          <a:endParaRPr lang="fi-FI"/>
        </a:p>
      </dgm:t>
    </dgm:pt>
    <dgm:pt modelId="{D5941462-EEB6-4583-BFA8-F46DBE206159}" type="parTrans" cxnId="{A7B08F0C-3856-45FB-B474-CD613D9AA25D}">
      <dgm:prSet/>
      <dgm:spPr/>
      <dgm:t>
        <a:bodyPr/>
        <a:lstStyle/>
        <a:p>
          <a:endParaRPr lang="fi-FI"/>
        </a:p>
      </dgm:t>
    </dgm:pt>
    <dgm:pt modelId="{E1A68077-740D-4E8B-A286-58DB3FA18E5E}" type="sibTrans" cxnId="{A7B08F0C-3856-45FB-B474-CD613D9AA25D}">
      <dgm:prSet/>
      <dgm:spPr/>
      <dgm:t>
        <a:bodyPr/>
        <a:lstStyle/>
        <a:p>
          <a:endParaRPr lang="fi-FI"/>
        </a:p>
      </dgm:t>
    </dgm:pt>
    <dgm:pt modelId="{D8DDB421-58F1-43D9-9F5C-447080C29EB9}">
      <dgm:prSet/>
      <dgm:spPr/>
      <dgm:t>
        <a:bodyPr/>
        <a:lstStyle/>
        <a:p>
          <a:r>
            <a:rPr lang="fi-FI" b="0" i="0" baseline="0"/>
            <a:t>”Jos yksityisoikeudellisen saatavan määrästä ei ole saatavissa uskottavaa näyttöä taikka se olisi saatavissa vain vaikeuksin tai asian laatuun nähden kohtuuttomilla kustannuksilla tai kohtuuttomalla vaivalla, tuomioistuin arvioi määrän.”</a:t>
          </a:r>
          <a:endParaRPr lang="fi-FI"/>
        </a:p>
      </dgm:t>
    </dgm:pt>
    <dgm:pt modelId="{BA4EF8AB-C0CC-4D3A-8716-1E3F3E916A04}" type="parTrans" cxnId="{13C3DD61-4B02-42EA-9C4D-F2FEAA717F9C}">
      <dgm:prSet/>
      <dgm:spPr/>
      <dgm:t>
        <a:bodyPr/>
        <a:lstStyle/>
        <a:p>
          <a:endParaRPr lang="fi-FI"/>
        </a:p>
      </dgm:t>
    </dgm:pt>
    <dgm:pt modelId="{82FEAC6A-8DAE-4DE9-9C65-09D4B14AD0D3}" type="sibTrans" cxnId="{13C3DD61-4B02-42EA-9C4D-F2FEAA717F9C}">
      <dgm:prSet/>
      <dgm:spPr/>
      <dgm:t>
        <a:bodyPr/>
        <a:lstStyle/>
        <a:p>
          <a:endParaRPr lang="fi-FI"/>
        </a:p>
      </dgm:t>
    </dgm:pt>
    <dgm:pt modelId="{BF8CE5BF-C468-4E78-9183-4779C20A5BBF}">
      <dgm:prSet/>
      <dgm:spPr/>
      <dgm:t>
        <a:bodyPr/>
        <a:lstStyle/>
        <a:p>
          <a:r>
            <a:rPr lang="fi-FI" b="1" i="0" baseline="0"/>
            <a:t>Käytännössä asiakkaalle on korvattu (tätä on myös vaadittu) tämän kärsimä nettotappio </a:t>
          </a:r>
          <a:endParaRPr lang="fi-FI"/>
        </a:p>
      </dgm:t>
    </dgm:pt>
    <dgm:pt modelId="{435955F6-AF42-422A-8710-CA22153A27AD}" type="parTrans" cxnId="{2CAA9070-D623-4EF8-AF1E-B7F9410E8CCE}">
      <dgm:prSet/>
      <dgm:spPr/>
      <dgm:t>
        <a:bodyPr/>
        <a:lstStyle/>
        <a:p>
          <a:endParaRPr lang="fi-FI"/>
        </a:p>
      </dgm:t>
    </dgm:pt>
    <dgm:pt modelId="{8B03FCBB-5B86-4DB3-8AD2-930A2616CA20}" type="sibTrans" cxnId="{2CAA9070-D623-4EF8-AF1E-B7F9410E8CCE}">
      <dgm:prSet/>
      <dgm:spPr/>
      <dgm:t>
        <a:bodyPr/>
        <a:lstStyle/>
        <a:p>
          <a:endParaRPr lang="fi-FI"/>
        </a:p>
      </dgm:t>
    </dgm:pt>
    <dgm:pt modelId="{E0775899-976A-4830-8657-0E01220852EC}" type="pres">
      <dgm:prSet presAssocID="{9712AAFD-1979-49D3-8956-671486595FB2}" presName="linear" presStyleCnt="0">
        <dgm:presLayoutVars>
          <dgm:animLvl val="lvl"/>
          <dgm:resizeHandles val="exact"/>
        </dgm:presLayoutVars>
      </dgm:prSet>
      <dgm:spPr/>
    </dgm:pt>
    <dgm:pt modelId="{556FB1D7-55AA-4C03-B29D-252509FD565D}" type="pres">
      <dgm:prSet presAssocID="{410613E9-48F2-42C9-B8D6-8B9AAF2E556F}" presName="parentText" presStyleLbl="node1" presStyleIdx="0" presStyleCnt="4">
        <dgm:presLayoutVars>
          <dgm:chMax val="0"/>
          <dgm:bulletEnabled val="1"/>
        </dgm:presLayoutVars>
      </dgm:prSet>
      <dgm:spPr/>
    </dgm:pt>
    <dgm:pt modelId="{2F832642-BC4D-4EF1-85EB-8F076FF56725}" type="pres">
      <dgm:prSet presAssocID="{F3623472-E85A-4C29-B073-82C3B3F0B378}" presName="spacer" presStyleCnt="0"/>
      <dgm:spPr/>
    </dgm:pt>
    <dgm:pt modelId="{44B68A1B-1A95-428F-93CD-A2808A69D7B2}" type="pres">
      <dgm:prSet presAssocID="{4301208E-6F10-4BC2-92B0-4D28760FC0AC}" presName="parentText" presStyleLbl="node1" presStyleIdx="1" presStyleCnt="4">
        <dgm:presLayoutVars>
          <dgm:chMax val="0"/>
          <dgm:bulletEnabled val="1"/>
        </dgm:presLayoutVars>
      </dgm:prSet>
      <dgm:spPr/>
    </dgm:pt>
    <dgm:pt modelId="{FB3B1A6B-669F-4857-8EC3-E66F614B2B42}" type="pres">
      <dgm:prSet presAssocID="{59DBBA8E-19EF-4E5A-B424-B7876A6E54C8}" presName="spacer" presStyleCnt="0"/>
      <dgm:spPr/>
    </dgm:pt>
    <dgm:pt modelId="{72A29688-09E5-4547-B056-69ED10B4E6D2}" type="pres">
      <dgm:prSet presAssocID="{A79B2FC5-D3F5-4B6C-A799-5A848F50A5B8}" presName="parentText" presStyleLbl="node1" presStyleIdx="2" presStyleCnt="4">
        <dgm:presLayoutVars>
          <dgm:chMax val="0"/>
          <dgm:bulletEnabled val="1"/>
        </dgm:presLayoutVars>
      </dgm:prSet>
      <dgm:spPr/>
    </dgm:pt>
    <dgm:pt modelId="{EA44D148-4791-47F4-AA73-08F10FA0BC0E}" type="pres">
      <dgm:prSet presAssocID="{A79B2FC5-D3F5-4B6C-A799-5A848F50A5B8}" presName="childText" presStyleLbl="revTx" presStyleIdx="0" presStyleCnt="1">
        <dgm:presLayoutVars>
          <dgm:bulletEnabled val="1"/>
        </dgm:presLayoutVars>
      </dgm:prSet>
      <dgm:spPr/>
    </dgm:pt>
    <dgm:pt modelId="{63FA3579-6329-4D24-B6CB-374D573A08F8}" type="pres">
      <dgm:prSet presAssocID="{BF8CE5BF-C468-4E78-9183-4779C20A5BBF}" presName="parentText" presStyleLbl="node1" presStyleIdx="3" presStyleCnt="4">
        <dgm:presLayoutVars>
          <dgm:chMax val="0"/>
          <dgm:bulletEnabled val="1"/>
        </dgm:presLayoutVars>
      </dgm:prSet>
      <dgm:spPr/>
    </dgm:pt>
  </dgm:ptLst>
  <dgm:cxnLst>
    <dgm:cxn modelId="{A7B08F0C-3856-45FB-B474-CD613D9AA25D}" srcId="{9712AAFD-1979-49D3-8956-671486595FB2}" destId="{A79B2FC5-D3F5-4B6C-A799-5A848F50A5B8}" srcOrd="2" destOrd="0" parTransId="{D5941462-EEB6-4583-BFA8-F46DBE206159}" sibTransId="{E1A68077-740D-4E8B-A286-58DB3FA18E5E}"/>
    <dgm:cxn modelId="{13C3DD61-4B02-42EA-9C4D-F2FEAA717F9C}" srcId="{A79B2FC5-D3F5-4B6C-A799-5A848F50A5B8}" destId="{D8DDB421-58F1-43D9-9F5C-447080C29EB9}" srcOrd="0" destOrd="0" parTransId="{BA4EF8AB-C0CC-4D3A-8716-1E3F3E916A04}" sibTransId="{82FEAC6A-8DAE-4DE9-9C65-09D4B14AD0D3}"/>
    <dgm:cxn modelId="{87AB6364-C86B-406F-9439-09A87C6A533E}" type="presOf" srcId="{4301208E-6F10-4BC2-92B0-4D28760FC0AC}" destId="{44B68A1B-1A95-428F-93CD-A2808A69D7B2}" srcOrd="0" destOrd="0" presId="urn:microsoft.com/office/officeart/2005/8/layout/vList2"/>
    <dgm:cxn modelId="{C6F3CF6E-6F95-40CD-9F66-955E1F93C837}" srcId="{9712AAFD-1979-49D3-8956-671486595FB2}" destId="{410613E9-48F2-42C9-B8D6-8B9AAF2E556F}" srcOrd="0" destOrd="0" parTransId="{90EB2F2F-8272-4EA3-BE02-499BE097823F}" sibTransId="{F3623472-E85A-4C29-B073-82C3B3F0B378}"/>
    <dgm:cxn modelId="{45581170-3617-457E-A8FB-D73C8437FDDE}" srcId="{9712AAFD-1979-49D3-8956-671486595FB2}" destId="{4301208E-6F10-4BC2-92B0-4D28760FC0AC}" srcOrd="1" destOrd="0" parTransId="{43FE6621-B935-4A57-ADC1-C2E3D857419C}" sibTransId="{59DBBA8E-19EF-4E5A-B424-B7876A6E54C8}"/>
    <dgm:cxn modelId="{2CAA9070-D623-4EF8-AF1E-B7F9410E8CCE}" srcId="{9712AAFD-1979-49D3-8956-671486595FB2}" destId="{BF8CE5BF-C468-4E78-9183-4779C20A5BBF}" srcOrd="3" destOrd="0" parTransId="{435955F6-AF42-422A-8710-CA22153A27AD}" sibTransId="{8B03FCBB-5B86-4DB3-8AD2-930A2616CA20}"/>
    <dgm:cxn modelId="{DF96EFD1-C64C-401B-8F7B-674A23BAC7AC}" type="presOf" srcId="{D8DDB421-58F1-43D9-9F5C-447080C29EB9}" destId="{EA44D148-4791-47F4-AA73-08F10FA0BC0E}" srcOrd="0" destOrd="0" presId="urn:microsoft.com/office/officeart/2005/8/layout/vList2"/>
    <dgm:cxn modelId="{C44E00E1-1DCB-4A1F-9729-8591E5F46D0B}" type="presOf" srcId="{410613E9-48F2-42C9-B8D6-8B9AAF2E556F}" destId="{556FB1D7-55AA-4C03-B29D-252509FD565D}" srcOrd="0" destOrd="0" presId="urn:microsoft.com/office/officeart/2005/8/layout/vList2"/>
    <dgm:cxn modelId="{71ADE3F1-C856-4A64-BAAA-1EAA9827AA04}" type="presOf" srcId="{BF8CE5BF-C468-4E78-9183-4779C20A5BBF}" destId="{63FA3579-6329-4D24-B6CB-374D573A08F8}" srcOrd="0" destOrd="0" presId="urn:microsoft.com/office/officeart/2005/8/layout/vList2"/>
    <dgm:cxn modelId="{4CDEB5F8-32E6-419D-B27E-894D5B7DD7D9}" type="presOf" srcId="{9712AAFD-1979-49D3-8956-671486595FB2}" destId="{E0775899-976A-4830-8657-0E01220852EC}" srcOrd="0" destOrd="0" presId="urn:microsoft.com/office/officeart/2005/8/layout/vList2"/>
    <dgm:cxn modelId="{9A86FEFF-A9BE-4B7C-A17D-BEF21B2F6025}" type="presOf" srcId="{A79B2FC5-D3F5-4B6C-A799-5A848F50A5B8}" destId="{72A29688-09E5-4547-B056-69ED10B4E6D2}" srcOrd="0" destOrd="0" presId="urn:microsoft.com/office/officeart/2005/8/layout/vList2"/>
    <dgm:cxn modelId="{78112D09-DCCD-4F5E-925C-06421BE7828C}" type="presParOf" srcId="{E0775899-976A-4830-8657-0E01220852EC}" destId="{556FB1D7-55AA-4C03-B29D-252509FD565D}" srcOrd="0" destOrd="0" presId="urn:microsoft.com/office/officeart/2005/8/layout/vList2"/>
    <dgm:cxn modelId="{DC46AD5C-0576-4E78-BE5B-4C2E08722BF3}" type="presParOf" srcId="{E0775899-976A-4830-8657-0E01220852EC}" destId="{2F832642-BC4D-4EF1-85EB-8F076FF56725}" srcOrd="1" destOrd="0" presId="urn:microsoft.com/office/officeart/2005/8/layout/vList2"/>
    <dgm:cxn modelId="{F986FD29-F3DA-4793-AB8F-65C8BD6153D0}" type="presParOf" srcId="{E0775899-976A-4830-8657-0E01220852EC}" destId="{44B68A1B-1A95-428F-93CD-A2808A69D7B2}" srcOrd="2" destOrd="0" presId="urn:microsoft.com/office/officeart/2005/8/layout/vList2"/>
    <dgm:cxn modelId="{2711991B-49A4-4CBC-A116-F17504A0BE4B}" type="presParOf" srcId="{E0775899-976A-4830-8657-0E01220852EC}" destId="{FB3B1A6B-669F-4857-8EC3-E66F614B2B42}" srcOrd="3" destOrd="0" presId="urn:microsoft.com/office/officeart/2005/8/layout/vList2"/>
    <dgm:cxn modelId="{213B7293-7616-4EEE-8216-A7E0736D2B73}" type="presParOf" srcId="{E0775899-976A-4830-8657-0E01220852EC}" destId="{72A29688-09E5-4547-B056-69ED10B4E6D2}" srcOrd="4" destOrd="0" presId="urn:microsoft.com/office/officeart/2005/8/layout/vList2"/>
    <dgm:cxn modelId="{11352277-0CD9-498C-A99F-B78130A601DE}" type="presParOf" srcId="{E0775899-976A-4830-8657-0E01220852EC}" destId="{EA44D148-4791-47F4-AA73-08F10FA0BC0E}" srcOrd="5" destOrd="0" presId="urn:microsoft.com/office/officeart/2005/8/layout/vList2"/>
    <dgm:cxn modelId="{A4360360-524A-4315-8C54-38590D4F6A29}" type="presParOf" srcId="{E0775899-976A-4830-8657-0E01220852EC}" destId="{63FA3579-6329-4D24-B6CB-374D573A08F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6A937C4-04DF-46C1-A77F-96294E0784C5}" type="doc">
      <dgm:prSet loTypeId="urn:microsoft.com/office/officeart/2005/8/layout/pyramid2" loCatId="pyramid" qsTypeId="urn:microsoft.com/office/officeart/2005/8/quickstyle/3d3" qsCatId="3D" csTypeId="urn:microsoft.com/office/officeart/2005/8/colors/accent3_1" csCatId="accent3"/>
      <dgm:spPr/>
      <dgm:t>
        <a:bodyPr/>
        <a:lstStyle/>
        <a:p>
          <a:endParaRPr lang="fi-FI"/>
        </a:p>
      </dgm:t>
    </dgm:pt>
    <dgm:pt modelId="{FD0BE0A3-96D0-4387-8BF7-360BB61904F1}">
      <dgm:prSet/>
      <dgm:spPr/>
      <dgm:t>
        <a:bodyPr/>
        <a:lstStyle/>
        <a:p>
          <a:r>
            <a:rPr lang="fi-FI" b="1" i="0" baseline="0" dirty="0"/>
            <a:t>VSL 9 §: Jos vakuutuksenantaja tai sen edustaja on vakuutusta markkinoitaessa jättänyt vakuutuksenottajalle antamatta tarpeellisia tietoja vakuutuksesta tai antanut hänelle siitä virheellisiä taikka harhaanjohtavia tietoja, vakuutussopimuksen katsotaan olevan voimassa sen sisältöisenä kuin vakuutuksenottajalla oli saamiensa tietojen perusteella ollut aihetta käsittää.</a:t>
          </a:r>
          <a:endParaRPr lang="fi-FI" dirty="0"/>
        </a:p>
      </dgm:t>
    </dgm:pt>
    <dgm:pt modelId="{49B81475-25EA-49BD-990E-4E48CAF3869F}" type="parTrans" cxnId="{22DEA342-70B7-43D6-A641-F4B844D0615D}">
      <dgm:prSet/>
      <dgm:spPr/>
      <dgm:t>
        <a:bodyPr/>
        <a:lstStyle/>
        <a:p>
          <a:endParaRPr lang="fi-FI"/>
        </a:p>
      </dgm:t>
    </dgm:pt>
    <dgm:pt modelId="{FA883EF9-B295-43F8-8663-9DFCDAF984C3}" type="sibTrans" cxnId="{22DEA342-70B7-43D6-A641-F4B844D0615D}">
      <dgm:prSet/>
      <dgm:spPr/>
      <dgm:t>
        <a:bodyPr/>
        <a:lstStyle/>
        <a:p>
          <a:endParaRPr lang="fi-FI"/>
        </a:p>
      </dgm:t>
    </dgm:pt>
    <dgm:pt modelId="{C8D72F16-1F8E-4F52-8D1B-5C906D808404}">
      <dgm:prSet/>
      <dgm:spPr/>
      <dgm:t>
        <a:bodyPr/>
        <a:lstStyle/>
        <a:p>
          <a:r>
            <a:rPr lang="fi-FI" b="1" i="0" baseline="0"/>
            <a:t>Vakuutusten osalta vakuutuksenottajan asema saatetaan vastaamaan sitä, millainen se olisi ollut, jos vakuutuksenantaja olisi täyttänyt velvollisuutensa.</a:t>
          </a:r>
          <a:endParaRPr lang="fi-FI"/>
        </a:p>
      </dgm:t>
    </dgm:pt>
    <dgm:pt modelId="{21140B00-0B67-4C69-BD79-FA83F6B3C045}" type="parTrans" cxnId="{3706BC0F-9857-44B7-82E6-1E151CD0ABDE}">
      <dgm:prSet/>
      <dgm:spPr/>
      <dgm:t>
        <a:bodyPr/>
        <a:lstStyle/>
        <a:p>
          <a:endParaRPr lang="fi-FI"/>
        </a:p>
      </dgm:t>
    </dgm:pt>
    <dgm:pt modelId="{A3E69CD4-C16A-41E2-A10E-55366BEEAC3E}" type="sibTrans" cxnId="{3706BC0F-9857-44B7-82E6-1E151CD0ABDE}">
      <dgm:prSet/>
      <dgm:spPr/>
      <dgm:t>
        <a:bodyPr/>
        <a:lstStyle/>
        <a:p>
          <a:endParaRPr lang="fi-FI"/>
        </a:p>
      </dgm:t>
    </dgm:pt>
    <dgm:pt modelId="{F6442AAF-4AC9-4D6D-B033-0B0EC8D2461E}">
      <dgm:prSet/>
      <dgm:spPr/>
      <dgm:t>
        <a:bodyPr/>
        <a:lstStyle/>
        <a:p>
          <a:r>
            <a:rPr lang="fi-FI" b="1" i="0" baseline="0"/>
            <a:t>KKO 2010:25</a:t>
          </a:r>
          <a:endParaRPr lang="fi-FI"/>
        </a:p>
      </dgm:t>
    </dgm:pt>
    <dgm:pt modelId="{20B55F83-1338-40DD-9763-F1E5E8CFD5DA}" type="parTrans" cxnId="{847C422B-8F0D-4989-AF2C-55668F35379D}">
      <dgm:prSet/>
      <dgm:spPr/>
      <dgm:t>
        <a:bodyPr/>
        <a:lstStyle/>
        <a:p>
          <a:endParaRPr lang="fi-FI"/>
        </a:p>
      </dgm:t>
    </dgm:pt>
    <dgm:pt modelId="{0DAE1A03-0436-4B65-AEA7-15E20EB27E23}" type="sibTrans" cxnId="{847C422B-8F0D-4989-AF2C-55668F35379D}">
      <dgm:prSet/>
      <dgm:spPr/>
      <dgm:t>
        <a:bodyPr/>
        <a:lstStyle/>
        <a:p>
          <a:endParaRPr lang="fi-FI"/>
        </a:p>
      </dgm:t>
    </dgm:pt>
    <dgm:pt modelId="{02382591-1FC7-4E94-A7F5-D538153D8298}" type="pres">
      <dgm:prSet presAssocID="{B6A937C4-04DF-46C1-A77F-96294E0784C5}" presName="compositeShape" presStyleCnt="0">
        <dgm:presLayoutVars>
          <dgm:dir/>
          <dgm:resizeHandles/>
        </dgm:presLayoutVars>
      </dgm:prSet>
      <dgm:spPr/>
    </dgm:pt>
    <dgm:pt modelId="{C6BF685D-6619-4D1C-BCF0-2BDC5C255DFC}" type="pres">
      <dgm:prSet presAssocID="{B6A937C4-04DF-46C1-A77F-96294E0784C5}" presName="pyramid" presStyleLbl="node1" presStyleIdx="0" presStyleCnt="1"/>
      <dgm:spPr/>
    </dgm:pt>
    <dgm:pt modelId="{57404710-8F3F-4DD0-98B0-70CACC726B85}" type="pres">
      <dgm:prSet presAssocID="{B6A937C4-04DF-46C1-A77F-96294E0784C5}" presName="theList" presStyleCnt="0"/>
      <dgm:spPr/>
    </dgm:pt>
    <dgm:pt modelId="{D06AE386-53B9-4A2A-B410-3A86FC202A73}" type="pres">
      <dgm:prSet presAssocID="{FD0BE0A3-96D0-4387-8BF7-360BB61904F1}" presName="aNode" presStyleLbl="fgAcc1" presStyleIdx="0" presStyleCnt="3">
        <dgm:presLayoutVars>
          <dgm:bulletEnabled val="1"/>
        </dgm:presLayoutVars>
      </dgm:prSet>
      <dgm:spPr/>
    </dgm:pt>
    <dgm:pt modelId="{DFF29508-CB15-46C7-8CAA-51FCB52F27ED}" type="pres">
      <dgm:prSet presAssocID="{FD0BE0A3-96D0-4387-8BF7-360BB61904F1}" presName="aSpace" presStyleCnt="0"/>
      <dgm:spPr/>
    </dgm:pt>
    <dgm:pt modelId="{9C372A9A-0DAF-44A4-A570-7B9F7DD4A2F7}" type="pres">
      <dgm:prSet presAssocID="{C8D72F16-1F8E-4F52-8D1B-5C906D808404}" presName="aNode" presStyleLbl="fgAcc1" presStyleIdx="1" presStyleCnt="3">
        <dgm:presLayoutVars>
          <dgm:bulletEnabled val="1"/>
        </dgm:presLayoutVars>
      </dgm:prSet>
      <dgm:spPr/>
    </dgm:pt>
    <dgm:pt modelId="{60D2DE05-4D44-4D13-B187-F39FF1E5BC47}" type="pres">
      <dgm:prSet presAssocID="{C8D72F16-1F8E-4F52-8D1B-5C906D808404}" presName="aSpace" presStyleCnt="0"/>
      <dgm:spPr/>
    </dgm:pt>
    <dgm:pt modelId="{0131812F-0D0F-45FB-8E64-B97C9392E5C1}" type="pres">
      <dgm:prSet presAssocID="{F6442AAF-4AC9-4D6D-B033-0B0EC8D2461E}" presName="aNode" presStyleLbl="fgAcc1" presStyleIdx="2" presStyleCnt="3">
        <dgm:presLayoutVars>
          <dgm:bulletEnabled val="1"/>
        </dgm:presLayoutVars>
      </dgm:prSet>
      <dgm:spPr/>
    </dgm:pt>
    <dgm:pt modelId="{C65042ED-11D0-45CE-9CE3-B473AE927F5E}" type="pres">
      <dgm:prSet presAssocID="{F6442AAF-4AC9-4D6D-B033-0B0EC8D2461E}" presName="aSpace" presStyleCnt="0"/>
      <dgm:spPr/>
    </dgm:pt>
  </dgm:ptLst>
  <dgm:cxnLst>
    <dgm:cxn modelId="{3706BC0F-9857-44B7-82E6-1E151CD0ABDE}" srcId="{B6A937C4-04DF-46C1-A77F-96294E0784C5}" destId="{C8D72F16-1F8E-4F52-8D1B-5C906D808404}" srcOrd="1" destOrd="0" parTransId="{21140B00-0B67-4C69-BD79-FA83F6B3C045}" sibTransId="{A3E69CD4-C16A-41E2-A10E-55366BEEAC3E}"/>
    <dgm:cxn modelId="{847C422B-8F0D-4989-AF2C-55668F35379D}" srcId="{B6A937C4-04DF-46C1-A77F-96294E0784C5}" destId="{F6442AAF-4AC9-4D6D-B033-0B0EC8D2461E}" srcOrd="2" destOrd="0" parTransId="{20B55F83-1338-40DD-9763-F1E5E8CFD5DA}" sibTransId="{0DAE1A03-0436-4B65-AEA7-15E20EB27E23}"/>
    <dgm:cxn modelId="{4FE6DA3C-BC41-49A5-8E65-1785FEA61312}" type="presOf" srcId="{FD0BE0A3-96D0-4387-8BF7-360BB61904F1}" destId="{D06AE386-53B9-4A2A-B410-3A86FC202A73}" srcOrd="0" destOrd="0" presId="urn:microsoft.com/office/officeart/2005/8/layout/pyramid2"/>
    <dgm:cxn modelId="{22DEA342-70B7-43D6-A641-F4B844D0615D}" srcId="{B6A937C4-04DF-46C1-A77F-96294E0784C5}" destId="{FD0BE0A3-96D0-4387-8BF7-360BB61904F1}" srcOrd="0" destOrd="0" parTransId="{49B81475-25EA-49BD-990E-4E48CAF3869F}" sibTransId="{FA883EF9-B295-43F8-8663-9DFCDAF984C3}"/>
    <dgm:cxn modelId="{3CE05F50-8677-441E-A3A5-CF00ECE134B3}" type="presOf" srcId="{B6A937C4-04DF-46C1-A77F-96294E0784C5}" destId="{02382591-1FC7-4E94-A7F5-D538153D8298}" srcOrd="0" destOrd="0" presId="urn:microsoft.com/office/officeart/2005/8/layout/pyramid2"/>
    <dgm:cxn modelId="{38E3D5CF-4BFD-4DA8-9D91-C9DD4569756C}" type="presOf" srcId="{F6442AAF-4AC9-4D6D-B033-0B0EC8D2461E}" destId="{0131812F-0D0F-45FB-8E64-B97C9392E5C1}" srcOrd="0" destOrd="0" presId="urn:microsoft.com/office/officeart/2005/8/layout/pyramid2"/>
    <dgm:cxn modelId="{3F7421F0-A13B-4379-B811-FFD612C45D37}" type="presOf" srcId="{C8D72F16-1F8E-4F52-8D1B-5C906D808404}" destId="{9C372A9A-0DAF-44A4-A570-7B9F7DD4A2F7}" srcOrd="0" destOrd="0" presId="urn:microsoft.com/office/officeart/2005/8/layout/pyramid2"/>
    <dgm:cxn modelId="{19924C2B-88CA-4601-8A77-EEB802F776B8}" type="presParOf" srcId="{02382591-1FC7-4E94-A7F5-D538153D8298}" destId="{C6BF685D-6619-4D1C-BCF0-2BDC5C255DFC}" srcOrd="0" destOrd="0" presId="urn:microsoft.com/office/officeart/2005/8/layout/pyramid2"/>
    <dgm:cxn modelId="{2A9C6CC1-4220-46E0-99C5-BAF25DD07EE4}" type="presParOf" srcId="{02382591-1FC7-4E94-A7F5-D538153D8298}" destId="{57404710-8F3F-4DD0-98B0-70CACC726B85}" srcOrd="1" destOrd="0" presId="urn:microsoft.com/office/officeart/2005/8/layout/pyramid2"/>
    <dgm:cxn modelId="{7F321BBD-7CB5-466E-B627-474CCCA5590F}" type="presParOf" srcId="{57404710-8F3F-4DD0-98B0-70CACC726B85}" destId="{D06AE386-53B9-4A2A-B410-3A86FC202A73}" srcOrd="0" destOrd="0" presId="urn:microsoft.com/office/officeart/2005/8/layout/pyramid2"/>
    <dgm:cxn modelId="{F64134A8-EEE1-4788-A62C-01536706F2CA}" type="presParOf" srcId="{57404710-8F3F-4DD0-98B0-70CACC726B85}" destId="{DFF29508-CB15-46C7-8CAA-51FCB52F27ED}" srcOrd="1" destOrd="0" presId="urn:microsoft.com/office/officeart/2005/8/layout/pyramid2"/>
    <dgm:cxn modelId="{AE4B1C25-86C9-4CC7-806F-BC5F2D2EC421}" type="presParOf" srcId="{57404710-8F3F-4DD0-98B0-70CACC726B85}" destId="{9C372A9A-0DAF-44A4-A570-7B9F7DD4A2F7}" srcOrd="2" destOrd="0" presId="urn:microsoft.com/office/officeart/2005/8/layout/pyramid2"/>
    <dgm:cxn modelId="{95B9A8C4-A1BB-499A-AFBD-E63550DD788E}" type="presParOf" srcId="{57404710-8F3F-4DD0-98B0-70CACC726B85}" destId="{60D2DE05-4D44-4D13-B187-F39FF1E5BC47}" srcOrd="3" destOrd="0" presId="urn:microsoft.com/office/officeart/2005/8/layout/pyramid2"/>
    <dgm:cxn modelId="{A9DE307B-CC4E-4D10-A0C2-A81CB0E46CB5}" type="presParOf" srcId="{57404710-8F3F-4DD0-98B0-70CACC726B85}" destId="{0131812F-0D0F-45FB-8E64-B97C9392E5C1}" srcOrd="4" destOrd="0" presId="urn:microsoft.com/office/officeart/2005/8/layout/pyramid2"/>
    <dgm:cxn modelId="{16EBD3E5-74F3-4C43-B44E-9EA98BA41628}" type="presParOf" srcId="{57404710-8F3F-4DD0-98B0-70CACC726B85}" destId="{C65042ED-11D0-45CE-9CE3-B473AE927F5E}"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997B4-CBBF-4EFE-8BF5-DED5EA988F70}"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i-FI"/>
        </a:p>
      </dgm:t>
    </dgm:pt>
    <dgm:pt modelId="{A8DBE11E-87C5-4B9C-BA12-2F01F837C734}">
      <dgm:prSet/>
      <dgm:spPr/>
      <dgm:t>
        <a:bodyPr/>
        <a:lstStyle/>
        <a:p>
          <a:r>
            <a:rPr lang="fi-FI" b="0" i="0" baseline="0" dirty="0"/>
            <a:t>(Seuraamusmaksu, jatk</a:t>
          </a:r>
          <a:r>
            <a:rPr lang="fi-FI" b="0" dirty="0"/>
            <a:t>.: ) </a:t>
          </a:r>
          <a:r>
            <a:rPr lang="fi-FI" b="0" i="0" baseline="0" dirty="0"/>
            <a:t>Seuraavien markkinoiden vääri</a:t>
          </a:r>
          <a:r>
            <a:rPr lang="fi-FI" b="0" dirty="0"/>
            <a:t>n</a:t>
          </a:r>
          <a:r>
            <a:rPr lang="fi-FI" b="0" i="0" baseline="0" dirty="0"/>
            <a:t>käyttöasetuksen säännösten rikkominen: </a:t>
          </a:r>
          <a:endParaRPr lang="fi-FI" dirty="0"/>
        </a:p>
      </dgm:t>
    </dgm:pt>
    <dgm:pt modelId="{B224ED07-C661-4F28-95BF-D9B44F834001}" type="parTrans" cxnId="{AF9C09CB-908A-4956-AF6C-986B91BA010B}">
      <dgm:prSet/>
      <dgm:spPr/>
      <dgm:t>
        <a:bodyPr/>
        <a:lstStyle/>
        <a:p>
          <a:endParaRPr lang="fi-FI"/>
        </a:p>
      </dgm:t>
    </dgm:pt>
    <dgm:pt modelId="{5727E0AE-51E8-4D38-BE45-FA8EF1721540}" type="sibTrans" cxnId="{AF9C09CB-908A-4956-AF6C-986B91BA010B}">
      <dgm:prSet/>
      <dgm:spPr/>
      <dgm:t>
        <a:bodyPr/>
        <a:lstStyle/>
        <a:p>
          <a:endParaRPr lang="fi-FI"/>
        </a:p>
      </dgm:t>
    </dgm:pt>
    <dgm:pt modelId="{DD71D6F1-2ED0-47EC-80B9-2C8195BB56C0}">
      <dgm:prSet/>
      <dgm:spPr/>
      <dgm:t>
        <a:bodyPr/>
        <a:lstStyle/>
        <a:p>
          <a:r>
            <a:rPr lang="fi-FI" b="0" i="0" baseline="0"/>
            <a:t>sisäpiirikauppoja ja sisäpiirintiedon laitonta ilmaisemista sekä markkinoiden manipulointia koskeva kielto (MVA 14 ja 15 art.) </a:t>
          </a:r>
          <a:endParaRPr lang="fi-FI"/>
        </a:p>
      </dgm:t>
    </dgm:pt>
    <dgm:pt modelId="{DCF1E2D8-9464-42BA-8CE3-443C411E783F}" type="parTrans" cxnId="{7DE9CF5B-9D2B-4CEF-BD24-EF39C2164EFB}">
      <dgm:prSet/>
      <dgm:spPr/>
      <dgm:t>
        <a:bodyPr/>
        <a:lstStyle/>
        <a:p>
          <a:endParaRPr lang="fi-FI"/>
        </a:p>
      </dgm:t>
    </dgm:pt>
    <dgm:pt modelId="{D6D1F27D-61E9-4721-B3C8-50CA4CE96637}" type="sibTrans" cxnId="{7DE9CF5B-9D2B-4CEF-BD24-EF39C2164EFB}">
      <dgm:prSet/>
      <dgm:spPr/>
      <dgm:t>
        <a:bodyPr/>
        <a:lstStyle/>
        <a:p>
          <a:endParaRPr lang="fi-FI"/>
        </a:p>
      </dgm:t>
    </dgm:pt>
    <dgm:pt modelId="{74C4D1F8-1C2B-46B8-A9A8-031DD867CE7D}">
      <dgm:prSet/>
      <dgm:spPr/>
      <dgm:t>
        <a:bodyPr/>
        <a:lstStyle/>
        <a:p>
          <a:r>
            <a:rPr lang="fi-FI" b="0" i="0" baseline="0"/>
            <a:t>markkinoiden väärinkäytön estämistä ja havaitsemista sekä sisäpiirintiedon julkistamista koskevat säännökset (16 artiklan 1 ja 2 kohta ja 17 artiklan 1 ja 2, 4–6 ja 8 kohta)</a:t>
          </a:r>
          <a:endParaRPr lang="fi-FI"/>
        </a:p>
      </dgm:t>
    </dgm:pt>
    <dgm:pt modelId="{0D7DA615-2155-4019-90E4-7D824E468847}" type="parTrans" cxnId="{9F495160-4253-4EF8-ABF5-A1CBD0B477FF}">
      <dgm:prSet/>
      <dgm:spPr/>
      <dgm:t>
        <a:bodyPr/>
        <a:lstStyle/>
        <a:p>
          <a:endParaRPr lang="fi-FI"/>
        </a:p>
      </dgm:t>
    </dgm:pt>
    <dgm:pt modelId="{E12D7976-F46C-4CEB-A902-222F4B5533BA}" type="sibTrans" cxnId="{9F495160-4253-4EF8-ABF5-A1CBD0B477FF}">
      <dgm:prSet/>
      <dgm:spPr/>
      <dgm:t>
        <a:bodyPr/>
        <a:lstStyle/>
        <a:p>
          <a:endParaRPr lang="fi-FI"/>
        </a:p>
      </dgm:t>
    </dgm:pt>
    <dgm:pt modelId="{F8BF63EF-C05C-4893-AEB1-D9977032FB3A}">
      <dgm:prSet/>
      <dgm:spPr/>
      <dgm:t>
        <a:bodyPr/>
        <a:lstStyle/>
        <a:p>
          <a:r>
            <a:rPr lang="fi-FI" b="0" i="0"/>
            <a:t>Seuraavien esiteasetuksen säännösten rikkominen tai laiminlyönti:</a:t>
          </a:r>
          <a:endParaRPr lang="fi-FI"/>
        </a:p>
      </dgm:t>
    </dgm:pt>
    <dgm:pt modelId="{272D4A61-E496-46B4-9314-EDCDB64508EE}" type="parTrans" cxnId="{194C804A-8F28-48E1-BD29-C6CBD8E130F6}">
      <dgm:prSet/>
      <dgm:spPr/>
      <dgm:t>
        <a:bodyPr/>
        <a:lstStyle/>
        <a:p>
          <a:endParaRPr lang="fi-FI"/>
        </a:p>
      </dgm:t>
    </dgm:pt>
    <dgm:pt modelId="{DCD978A3-5566-4D33-B2F6-1AD34B5F650D}" type="sibTrans" cxnId="{194C804A-8F28-48E1-BD29-C6CBD8E130F6}">
      <dgm:prSet/>
      <dgm:spPr/>
      <dgm:t>
        <a:bodyPr/>
        <a:lstStyle/>
        <a:p>
          <a:endParaRPr lang="fi-FI"/>
        </a:p>
      </dgm:t>
    </dgm:pt>
    <dgm:pt modelId="{02A2EE37-411C-4DC0-A571-102D732B0419}">
      <dgm:prSet/>
      <dgm:spPr/>
      <dgm:t>
        <a:bodyPr/>
        <a:lstStyle/>
        <a:p>
          <a:r>
            <a:rPr lang="fi-FI" b="0" i="0"/>
            <a:t>esitteen julkaisemisvelvollisuus ja siitä vapauttaminen sekä arvopapereiden edelleenmyynti (3 ja 5 art.) </a:t>
          </a:r>
          <a:endParaRPr lang="fi-FI"/>
        </a:p>
      </dgm:t>
    </dgm:pt>
    <dgm:pt modelId="{16592C17-D953-4246-856C-D760A3F01042}" type="parTrans" cxnId="{B0D15352-1FEC-4AF6-9857-85461DD220E3}">
      <dgm:prSet/>
      <dgm:spPr/>
      <dgm:t>
        <a:bodyPr/>
        <a:lstStyle/>
        <a:p>
          <a:endParaRPr lang="fi-FI"/>
        </a:p>
      </dgm:t>
    </dgm:pt>
    <dgm:pt modelId="{76C0FA00-5AE2-43DC-808E-F60AB99A11DE}" type="sibTrans" cxnId="{B0D15352-1FEC-4AF6-9857-85461DD220E3}">
      <dgm:prSet/>
      <dgm:spPr/>
      <dgm:t>
        <a:bodyPr/>
        <a:lstStyle/>
        <a:p>
          <a:endParaRPr lang="fi-FI"/>
        </a:p>
      </dgm:t>
    </dgm:pt>
    <dgm:pt modelId="{90A67209-F18B-4EEB-91B6-60F141C4E2B3}">
      <dgm:prSet/>
      <dgm:spPr/>
      <dgm:t>
        <a:bodyPr/>
        <a:lstStyle/>
        <a:p>
          <a:r>
            <a:rPr lang="fi-FI" b="0" i="0"/>
            <a:t>esitteen laatiminen sekä siihen liittyvä vastuu (</a:t>
          </a:r>
          <a:r>
            <a:rPr lang="fi-FI" b="0" i="0" baseline="0"/>
            <a:t>6 art., 7 artiklan 1–11 kohta, 8–10 art. ja 11 artiklan 1 ja 3 kohta </a:t>
          </a:r>
          <a:endParaRPr lang="fi-FI"/>
        </a:p>
      </dgm:t>
    </dgm:pt>
    <dgm:pt modelId="{24D59E42-0648-4C01-BA26-F182951CFA8F}" type="parTrans" cxnId="{87620F77-D580-4A81-88F9-674ADA7208BA}">
      <dgm:prSet/>
      <dgm:spPr/>
      <dgm:t>
        <a:bodyPr/>
        <a:lstStyle/>
        <a:p>
          <a:endParaRPr lang="fi-FI"/>
        </a:p>
      </dgm:t>
    </dgm:pt>
    <dgm:pt modelId="{ACFB4C66-559E-4771-895F-B6B5080E0E08}" type="sibTrans" cxnId="{87620F77-D580-4A81-88F9-674ADA7208BA}">
      <dgm:prSet/>
      <dgm:spPr/>
      <dgm:t>
        <a:bodyPr/>
        <a:lstStyle/>
        <a:p>
          <a:endParaRPr lang="fi-FI"/>
        </a:p>
      </dgm:t>
    </dgm:pt>
    <dgm:pt modelId="{625B4998-8B88-4D9E-A905-4B36894F0240}">
      <dgm:prSet/>
      <dgm:spPr/>
      <dgm:t>
        <a:bodyPr/>
        <a:lstStyle/>
        <a:p>
          <a:r>
            <a:rPr lang="fi-FI" b="0" i="0"/>
            <a:t>esitteen sisältö ja muoto sekä tietojen julkistamatta jättäminen (</a:t>
          </a:r>
          <a:r>
            <a:rPr lang="fi-FI" b="0" i="0" baseline="0"/>
            <a:t>14 artiklan 1 ja 2 kohta, 15 artiklan 1 kohta, 16 artiklan 1–3 kohta, 17 ja 18 art. sekä 19 artiklan 1–3 kohta) </a:t>
          </a:r>
          <a:endParaRPr lang="fi-FI"/>
        </a:p>
      </dgm:t>
    </dgm:pt>
    <dgm:pt modelId="{8A885ED7-5EB3-4234-ABB4-A50BF39500B4}" type="parTrans" cxnId="{64DA721C-2724-4A59-A628-C6C5C0F21678}">
      <dgm:prSet/>
      <dgm:spPr/>
      <dgm:t>
        <a:bodyPr/>
        <a:lstStyle/>
        <a:p>
          <a:endParaRPr lang="fi-FI"/>
        </a:p>
      </dgm:t>
    </dgm:pt>
    <dgm:pt modelId="{CE4E6EA2-CE2E-4087-835A-8C6E1E05C6A4}" type="sibTrans" cxnId="{64DA721C-2724-4A59-A628-C6C5C0F21678}">
      <dgm:prSet/>
      <dgm:spPr/>
      <dgm:t>
        <a:bodyPr/>
        <a:lstStyle/>
        <a:p>
          <a:endParaRPr lang="fi-FI"/>
        </a:p>
      </dgm:t>
    </dgm:pt>
    <dgm:pt modelId="{559BCF0E-B756-4949-A59C-4A5ABA2FDEB7}">
      <dgm:prSet/>
      <dgm:spPr/>
      <dgm:t>
        <a:bodyPr/>
        <a:lstStyle/>
        <a:p>
          <a:r>
            <a:rPr lang="fi-FI" b="0" i="0"/>
            <a:t>esitteen hyväksymistä ja julkaisemista koskevat järjestelyt, mainonta, esitteen täydennykset sekä käytettävä kieli (</a:t>
          </a:r>
          <a:r>
            <a:rPr lang="fi-FI" b="0" i="0" baseline="0"/>
            <a:t>20 artiklan 1 kohta, 21 artiklan 1–4 ja 7–11 kohta, 22 artiklan 2–5 kohta, 23 artiklan 1–3 ja 5 kohta sekä 27 art.) </a:t>
          </a:r>
          <a:endParaRPr lang="fi-FI"/>
        </a:p>
      </dgm:t>
    </dgm:pt>
    <dgm:pt modelId="{14ECE64B-0098-4F34-93E6-2E819B4D474B}" type="parTrans" cxnId="{2099CF7C-53B5-44AA-8717-89EDE105463C}">
      <dgm:prSet/>
      <dgm:spPr/>
      <dgm:t>
        <a:bodyPr/>
        <a:lstStyle/>
        <a:p>
          <a:endParaRPr lang="fi-FI"/>
        </a:p>
      </dgm:t>
    </dgm:pt>
    <dgm:pt modelId="{44078FBA-D30D-49C2-AF68-A5F7F4B4D0DA}" type="sibTrans" cxnId="{2099CF7C-53B5-44AA-8717-89EDE105463C}">
      <dgm:prSet/>
      <dgm:spPr/>
      <dgm:t>
        <a:bodyPr/>
        <a:lstStyle/>
        <a:p>
          <a:endParaRPr lang="fi-FI"/>
        </a:p>
      </dgm:t>
    </dgm:pt>
    <dgm:pt modelId="{2D6019AC-76E4-41F5-9C18-20422694996F}" type="pres">
      <dgm:prSet presAssocID="{BE1997B4-CBBF-4EFE-8BF5-DED5EA988F70}" presName="Name0" presStyleCnt="0">
        <dgm:presLayoutVars>
          <dgm:chMax val="7"/>
          <dgm:dir/>
          <dgm:animLvl val="lvl"/>
          <dgm:resizeHandles val="exact"/>
        </dgm:presLayoutVars>
      </dgm:prSet>
      <dgm:spPr/>
    </dgm:pt>
    <dgm:pt modelId="{56141526-B94F-4966-9726-A1B3DB908273}" type="pres">
      <dgm:prSet presAssocID="{A8DBE11E-87C5-4B9C-BA12-2F01F837C734}" presName="circle1" presStyleLbl="node1" presStyleIdx="0" presStyleCnt="2"/>
      <dgm:spPr/>
    </dgm:pt>
    <dgm:pt modelId="{07E93DC3-10FD-495E-A7A6-18B04AF9DFFF}" type="pres">
      <dgm:prSet presAssocID="{A8DBE11E-87C5-4B9C-BA12-2F01F837C734}" presName="space" presStyleCnt="0"/>
      <dgm:spPr/>
    </dgm:pt>
    <dgm:pt modelId="{D793A9EC-465C-4434-9735-F5747580814E}" type="pres">
      <dgm:prSet presAssocID="{A8DBE11E-87C5-4B9C-BA12-2F01F837C734}" presName="rect1" presStyleLbl="alignAcc1" presStyleIdx="0" presStyleCnt="2"/>
      <dgm:spPr/>
    </dgm:pt>
    <dgm:pt modelId="{DA8CCC5E-4F41-4A88-98B8-ADA15854FE11}" type="pres">
      <dgm:prSet presAssocID="{F8BF63EF-C05C-4893-AEB1-D9977032FB3A}" presName="vertSpace2" presStyleLbl="node1" presStyleIdx="0" presStyleCnt="2"/>
      <dgm:spPr/>
    </dgm:pt>
    <dgm:pt modelId="{B1F8B6D1-13B0-4091-A292-5BD5A3D8F536}" type="pres">
      <dgm:prSet presAssocID="{F8BF63EF-C05C-4893-AEB1-D9977032FB3A}" presName="circle2" presStyleLbl="node1" presStyleIdx="1" presStyleCnt="2"/>
      <dgm:spPr/>
    </dgm:pt>
    <dgm:pt modelId="{1F7782FF-2D5B-467A-AB19-07B504735363}" type="pres">
      <dgm:prSet presAssocID="{F8BF63EF-C05C-4893-AEB1-D9977032FB3A}" presName="rect2" presStyleLbl="alignAcc1" presStyleIdx="1" presStyleCnt="2"/>
      <dgm:spPr/>
    </dgm:pt>
    <dgm:pt modelId="{ADE7B3CE-545B-4CD3-BC6B-46BB3BBA8517}" type="pres">
      <dgm:prSet presAssocID="{A8DBE11E-87C5-4B9C-BA12-2F01F837C734}" presName="rect1ParTx" presStyleLbl="alignAcc1" presStyleIdx="1" presStyleCnt="2">
        <dgm:presLayoutVars>
          <dgm:chMax val="1"/>
          <dgm:bulletEnabled val="1"/>
        </dgm:presLayoutVars>
      </dgm:prSet>
      <dgm:spPr/>
    </dgm:pt>
    <dgm:pt modelId="{998C3E7C-8919-420C-A5F7-41EBBE40487A}" type="pres">
      <dgm:prSet presAssocID="{A8DBE11E-87C5-4B9C-BA12-2F01F837C734}" presName="rect1ChTx" presStyleLbl="alignAcc1" presStyleIdx="1" presStyleCnt="2">
        <dgm:presLayoutVars>
          <dgm:bulletEnabled val="1"/>
        </dgm:presLayoutVars>
      </dgm:prSet>
      <dgm:spPr/>
    </dgm:pt>
    <dgm:pt modelId="{88E9C7FC-FD03-49FB-B447-6C27DA5A0505}" type="pres">
      <dgm:prSet presAssocID="{F8BF63EF-C05C-4893-AEB1-D9977032FB3A}" presName="rect2ParTx" presStyleLbl="alignAcc1" presStyleIdx="1" presStyleCnt="2">
        <dgm:presLayoutVars>
          <dgm:chMax val="1"/>
          <dgm:bulletEnabled val="1"/>
        </dgm:presLayoutVars>
      </dgm:prSet>
      <dgm:spPr/>
    </dgm:pt>
    <dgm:pt modelId="{931F56A9-F6EE-4C04-A9CA-A3513D08C95D}" type="pres">
      <dgm:prSet presAssocID="{F8BF63EF-C05C-4893-AEB1-D9977032FB3A}" presName="rect2ChTx" presStyleLbl="alignAcc1" presStyleIdx="1" presStyleCnt="2">
        <dgm:presLayoutVars>
          <dgm:bulletEnabled val="1"/>
        </dgm:presLayoutVars>
      </dgm:prSet>
      <dgm:spPr/>
    </dgm:pt>
  </dgm:ptLst>
  <dgm:cxnLst>
    <dgm:cxn modelId="{B4EF3706-4630-40C1-8463-EC64B138E510}" type="presOf" srcId="{90A67209-F18B-4EEB-91B6-60F141C4E2B3}" destId="{931F56A9-F6EE-4C04-A9CA-A3513D08C95D}" srcOrd="0" destOrd="1" presId="urn:microsoft.com/office/officeart/2005/8/layout/target3"/>
    <dgm:cxn modelId="{64DA721C-2724-4A59-A628-C6C5C0F21678}" srcId="{F8BF63EF-C05C-4893-AEB1-D9977032FB3A}" destId="{625B4998-8B88-4D9E-A905-4B36894F0240}" srcOrd="2" destOrd="0" parTransId="{8A885ED7-5EB3-4234-ABB4-A50BF39500B4}" sibTransId="{CE4E6EA2-CE2E-4087-835A-8C6E1E05C6A4}"/>
    <dgm:cxn modelId="{BD788F1C-5AD6-43A2-B9EA-E51042281012}" type="presOf" srcId="{DD71D6F1-2ED0-47EC-80B9-2C8195BB56C0}" destId="{998C3E7C-8919-420C-A5F7-41EBBE40487A}" srcOrd="0" destOrd="0" presId="urn:microsoft.com/office/officeart/2005/8/layout/target3"/>
    <dgm:cxn modelId="{F34C8438-0F15-485B-BE76-15942235ACC0}" type="presOf" srcId="{A8DBE11E-87C5-4B9C-BA12-2F01F837C734}" destId="{ADE7B3CE-545B-4CD3-BC6B-46BB3BBA8517}" srcOrd="1" destOrd="0" presId="urn:microsoft.com/office/officeart/2005/8/layout/target3"/>
    <dgm:cxn modelId="{7DE9CF5B-9D2B-4CEF-BD24-EF39C2164EFB}" srcId="{A8DBE11E-87C5-4B9C-BA12-2F01F837C734}" destId="{DD71D6F1-2ED0-47EC-80B9-2C8195BB56C0}" srcOrd="0" destOrd="0" parTransId="{DCF1E2D8-9464-42BA-8CE3-443C411E783F}" sibTransId="{D6D1F27D-61E9-4721-B3C8-50CA4CE96637}"/>
    <dgm:cxn modelId="{9F495160-4253-4EF8-ABF5-A1CBD0B477FF}" srcId="{A8DBE11E-87C5-4B9C-BA12-2F01F837C734}" destId="{74C4D1F8-1C2B-46B8-A9A8-031DD867CE7D}" srcOrd="1" destOrd="0" parTransId="{0D7DA615-2155-4019-90E4-7D824E468847}" sibTransId="{E12D7976-F46C-4CEB-A902-222F4B5533BA}"/>
    <dgm:cxn modelId="{194C804A-8F28-48E1-BD29-C6CBD8E130F6}" srcId="{BE1997B4-CBBF-4EFE-8BF5-DED5EA988F70}" destId="{F8BF63EF-C05C-4893-AEB1-D9977032FB3A}" srcOrd="1" destOrd="0" parTransId="{272D4A61-E496-46B4-9314-EDCDB64508EE}" sibTransId="{DCD978A3-5566-4D33-B2F6-1AD34B5F650D}"/>
    <dgm:cxn modelId="{2F10AB6B-3314-4190-BA6C-3BFA751952DC}" type="presOf" srcId="{625B4998-8B88-4D9E-A905-4B36894F0240}" destId="{931F56A9-F6EE-4C04-A9CA-A3513D08C95D}" srcOrd="0" destOrd="2" presId="urn:microsoft.com/office/officeart/2005/8/layout/target3"/>
    <dgm:cxn modelId="{CAB65B6F-B88C-4C57-9B28-E733E0CAD369}" type="presOf" srcId="{02A2EE37-411C-4DC0-A571-102D732B0419}" destId="{931F56A9-F6EE-4C04-A9CA-A3513D08C95D}" srcOrd="0" destOrd="0" presId="urn:microsoft.com/office/officeart/2005/8/layout/target3"/>
    <dgm:cxn modelId="{B0D15352-1FEC-4AF6-9857-85461DD220E3}" srcId="{F8BF63EF-C05C-4893-AEB1-D9977032FB3A}" destId="{02A2EE37-411C-4DC0-A571-102D732B0419}" srcOrd="0" destOrd="0" parTransId="{16592C17-D953-4246-856C-D760A3F01042}" sibTransId="{76C0FA00-5AE2-43DC-808E-F60AB99A11DE}"/>
    <dgm:cxn modelId="{87620F77-D580-4A81-88F9-674ADA7208BA}" srcId="{F8BF63EF-C05C-4893-AEB1-D9977032FB3A}" destId="{90A67209-F18B-4EEB-91B6-60F141C4E2B3}" srcOrd="1" destOrd="0" parTransId="{24D59E42-0648-4C01-BA26-F182951CFA8F}" sibTransId="{ACFB4C66-559E-4771-895F-B6B5080E0E08}"/>
    <dgm:cxn modelId="{2099CF7C-53B5-44AA-8717-89EDE105463C}" srcId="{F8BF63EF-C05C-4893-AEB1-D9977032FB3A}" destId="{559BCF0E-B756-4949-A59C-4A5ABA2FDEB7}" srcOrd="3" destOrd="0" parTransId="{14ECE64B-0098-4F34-93E6-2E819B4D474B}" sibTransId="{44078FBA-D30D-49C2-AF68-A5F7F4B4D0DA}"/>
    <dgm:cxn modelId="{6E0F8E8C-BB3C-4BB1-A63A-3141B0186421}" type="presOf" srcId="{A8DBE11E-87C5-4B9C-BA12-2F01F837C734}" destId="{D793A9EC-465C-4434-9735-F5747580814E}" srcOrd="0" destOrd="0" presId="urn:microsoft.com/office/officeart/2005/8/layout/target3"/>
    <dgm:cxn modelId="{8F6CC29E-2959-417F-AF2A-8BC2C09E25E6}" type="presOf" srcId="{BE1997B4-CBBF-4EFE-8BF5-DED5EA988F70}" destId="{2D6019AC-76E4-41F5-9C18-20422694996F}" srcOrd="0" destOrd="0" presId="urn:microsoft.com/office/officeart/2005/8/layout/target3"/>
    <dgm:cxn modelId="{5B07B4AA-CD55-4C26-B1B2-9557150EE3A6}" type="presOf" srcId="{559BCF0E-B756-4949-A59C-4A5ABA2FDEB7}" destId="{931F56A9-F6EE-4C04-A9CA-A3513D08C95D}" srcOrd="0" destOrd="3" presId="urn:microsoft.com/office/officeart/2005/8/layout/target3"/>
    <dgm:cxn modelId="{642471B6-E5CC-4757-A4D6-F7965CBC8E52}" type="presOf" srcId="{F8BF63EF-C05C-4893-AEB1-D9977032FB3A}" destId="{1F7782FF-2D5B-467A-AB19-07B504735363}" srcOrd="0" destOrd="0" presId="urn:microsoft.com/office/officeart/2005/8/layout/target3"/>
    <dgm:cxn modelId="{AF9C09CB-908A-4956-AF6C-986B91BA010B}" srcId="{BE1997B4-CBBF-4EFE-8BF5-DED5EA988F70}" destId="{A8DBE11E-87C5-4B9C-BA12-2F01F837C734}" srcOrd="0" destOrd="0" parTransId="{B224ED07-C661-4F28-95BF-D9B44F834001}" sibTransId="{5727E0AE-51E8-4D38-BE45-FA8EF1721540}"/>
    <dgm:cxn modelId="{380A8FCC-394E-4F2E-B7B3-E47C42E8B66E}" type="presOf" srcId="{74C4D1F8-1C2B-46B8-A9A8-031DD867CE7D}" destId="{998C3E7C-8919-420C-A5F7-41EBBE40487A}" srcOrd="0" destOrd="1" presId="urn:microsoft.com/office/officeart/2005/8/layout/target3"/>
    <dgm:cxn modelId="{13777CEB-28D1-429E-AAA0-36BA1D39E983}" type="presOf" srcId="{F8BF63EF-C05C-4893-AEB1-D9977032FB3A}" destId="{88E9C7FC-FD03-49FB-B447-6C27DA5A0505}" srcOrd="1" destOrd="0" presId="urn:microsoft.com/office/officeart/2005/8/layout/target3"/>
    <dgm:cxn modelId="{D4106DB1-4315-4B17-8EB6-306BB57D764B}" type="presParOf" srcId="{2D6019AC-76E4-41F5-9C18-20422694996F}" destId="{56141526-B94F-4966-9726-A1B3DB908273}" srcOrd="0" destOrd="0" presId="urn:microsoft.com/office/officeart/2005/8/layout/target3"/>
    <dgm:cxn modelId="{8E9D85D0-F135-4F4D-8D11-52D8428C9583}" type="presParOf" srcId="{2D6019AC-76E4-41F5-9C18-20422694996F}" destId="{07E93DC3-10FD-495E-A7A6-18B04AF9DFFF}" srcOrd="1" destOrd="0" presId="urn:microsoft.com/office/officeart/2005/8/layout/target3"/>
    <dgm:cxn modelId="{9B5E4835-50E3-4208-AFDB-C62A3DE99584}" type="presParOf" srcId="{2D6019AC-76E4-41F5-9C18-20422694996F}" destId="{D793A9EC-465C-4434-9735-F5747580814E}" srcOrd="2" destOrd="0" presId="urn:microsoft.com/office/officeart/2005/8/layout/target3"/>
    <dgm:cxn modelId="{2ABE7D01-6A47-4D60-BD83-E8816DAD8895}" type="presParOf" srcId="{2D6019AC-76E4-41F5-9C18-20422694996F}" destId="{DA8CCC5E-4F41-4A88-98B8-ADA15854FE11}" srcOrd="3" destOrd="0" presId="urn:microsoft.com/office/officeart/2005/8/layout/target3"/>
    <dgm:cxn modelId="{56D42DA3-8F91-4C44-A579-8CD83D363AFB}" type="presParOf" srcId="{2D6019AC-76E4-41F5-9C18-20422694996F}" destId="{B1F8B6D1-13B0-4091-A292-5BD5A3D8F536}" srcOrd="4" destOrd="0" presId="urn:microsoft.com/office/officeart/2005/8/layout/target3"/>
    <dgm:cxn modelId="{D9A5EE2A-533C-4930-A140-3DF851AEDE44}" type="presParOf" srcId="{2D6019AC-76E4-41F5-9C18-20422694996F}" destId="{1F7782FF-2D5B-467A-AB19-07B504735363}" srcOrd="5" destOrd="0" presId="urn:microsoft.com/office/officeart/2005/8/layout/target3"/>
    <dgm:cxn modelId="{402C94AF-0A9F-45E0-AE26-4412E1962071}" type="presParOf" srcId="{2D6019AC-76E4-41F5-9C18-20422694996F}" destId="{ADE7B3CE-545B-4CD3-BC6B-46BB3BBA8517}" srcOrd="6" destOrd="0" presId="urn:microsoft.com/office/officeart/2005/8/layout/target3"/>
    <dgm:cxn modelId="{1C9D53A3-C537-45FA-A2E8-FDAB9B5DE42D}" type="presParOf" srcId="{2D6019AC-76E4-41F5-9C18-20422694996F}" destId="{998C3E7C-8919-420C-A5F7-41EBBE40487A}" srcOrd="7" destOrd="0" presId="urn:microsoft.com/office/officeart/2005/8/layout/target3"/>
    <dgm:cxn modelId="{F44CB0CE-15D9-4B2F-8678-48A41189A5EB}" type="presParOf" srcId="{2D6019AC-76E4-41F5-9C18-20422694996F}" destId="{88E9C7FC-FD03-49FB-B447-6C27DA5A0505}" srcOrd="8" destOrd="0" presId="urn:microsoft.com/office/officeart/2005/8/layout/target3"/>
    <dgm:cxn modelId="{A1EE473C-9B5C-4D8C-BD7F-C90559652065}" type="presParOf" srcId="{2D6019AC-76E4-41F5-9C18-20422694996F}" destId="{931F56A9-F6EE-4C04-A9CA-A3513D08C95D}"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AC9AC14-1AAB-443D-9857-E143DC28D97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F75EB28F-E1F2-478B-A7C9-B394EED331F1}">
      <dgm:prSet/>
      <dgm:spPr/>
      <dgm:t>
        <a:bodyPr/>
        <a:lstStyle/>
        <a:p>
          <a:r>
            <a:rPr lang="fi-FI" b="1" i="0" baseline="0" dirty="0"/>
            <a:t>Järein toimenpide: </a:t>
          </a:r>
          <a:r>
            <a:rPr lang="fi-FI" b="0" i="0" baseline="0" dirty="0"/>
            <a:t> </a:t>
          </a:r>
          <a:r>
            <a:rPr lang="fi-FI" b="1" i="0" baseline="0" dirty="0"/>
            <a:t>lakkauttaa sopimuksen välittömästi ja mitätöi tehdyt suoritustoimet</a:t>
          </a:r>
          <a:endParaRPr lang="fi-FI" dirty="0"/>
        </a:p>
      </dgm:t>
    </dgm:pt>
    <dgm:pt modelId="{A02EFC86-B0AD-4091-9D3C-00977CF5B9D5}" type="parTrans" cxnId="{150C70A3-A240-44C0-BF90-C0CE2E7A4796}">
      <dgm:prSet/>
      <dgm:spPr/>
      <dgm:t>
        <a:bodyPr/>
        <a:lstStyle/>
        <a:p>
          <a:endParaRPr lang="fi-FI"/>
        </a:p>
      </dgm:t>
    </dgm:pt>
    <dgm:pt modelId="{E9C11329-48CF-4D55-A748-B6C52DC47783}" type="sibTrans" cxnId="{150C70A3-A240-44C0-BF90-C0CE2E7A4796}">
      <dgm:prSet/>
      <dgm:spPr/>
      <dgm:t>
        <a:bodyPr/>
        <a:lstStyle/>
        <a:p>
          <a:endParaRPr lang="fi-FI"/>
        </a:p>
      </dgm:t>
    </dgm:pt>
    <dgm:pt modelId="{A9782053-AF97-4630-BFD4-502CFD1FC621}">
      <dgm:prSet/>
      <dgm:spPr/>
      <dgm:t>
        <a:bodyPr/>
        <a:lstStyle/>
        <a:p>
          <a:r>
            <a:rPr lang="fi-FI" b="1" i="0" baseline="0"/>
            <a:t>Vaatii olennaista sopimusrikkomusta</a:t>
          </a:r>
          <a:endParaRPr lang="fi-FI"/>
        </a:p>
      </dgm:t>
    </dgm:pt>
    <dgm:pt modelId="{A75FED03-F6F0-46FC-969E-5E9DC7923C67}" type="parTrans" cxnId="{E9F34B21-243A-4BC5-B478-4433527F7A39}">
      <dgm:prSet/>
      <dgm:spPr/>
      <dgm:t>
        <a:bodyPr/>
        <a:lstStyle/>
        <a:p>
          <a:endParaRPr lang="fi-FI"/>
        </a:p>
      </dgm:t>
    </dgm:pt>
    <dgm:pt modelId="{C334B994-C1BB-4841-A430-D542B3BA3BEF}" type="sibTrans" cxnId="{E9F34B21-243A-4BC5-B478-4433527F7A39}">
      <dgm:prSet/>
      <dgm:spPr/>
      <dgm:t>
        <a:bodyPr/>
        <a:lstStyle/>
        <a:p>
          <a:endParaRPr lang="fi-FI"/>
        </a:p>
      </dgm:t>
    </dgm:pt>
    <dgm:pt modelId="{633FC35B-C2A2-452A-885E-5B5B0A2D31BA}">
      <dgm:prSet/>
      <dgm:spPr/>
      <dgm:t>
        <a:bodyPr/>
        <a:lstStyle/>
        <a:p>
          <a:r>
            <a:rPr lang="fi-FI" b="0" i="0" baseline="0"/>
            <a:t>Asiakas voi vaatia sopimuksen purkamista sellaisessa tapauksessa, jossa sopimusta rasittaisi niin vakava puute, ettei sopimuksen jatkamista olisi pidettävä kohtuullisena asiakkaan kannalta</a:t>
          </a:r>
          <a:endParaRPr lang="fi-FI"/>
        </a:p>
      </dgm:t>
    </dgm:pt>
    <dgm:pt modelId="{567B838D-25F6-450E-8DDE-DBA96365B892}" type="parTrans" cxnId="{889A77E6-C79C-4A0A-B646-A4473EB84542}">
      <dgm:prSet/>
      <dgm:spPr/>
      <dgm:t>
        <a:bodyPr/>
        <a:lstStyle/>
        <a:p>
          <a:endParaRPr lang="fi-FI"/>
        </a:p>
      </dgm:t>
    </dgm:pt>
    <dgm:pt modelId="{413481C7-1501-4234-926F-BC367A4C6931}" type="sibTrans" cxnId="{889A77E6-C79C-4A0A-B646-A4473EB84542}">
      <dgm:prSet/>
      <dgm:spPr/>
      <dgm:t>
        <a:bodyPr/>
        <a:lstStyle/>
        <a:p>
          <a:endParaRPr lang="fi-FI"/>
        </a:p>
      </dgm:t>
    </dgm:pt>
    <dgm:pt modelId="{F82C6E1E-7FF5-4EC6-80D6-922D3D2049B3}">
      <dgm:prSet/>
      <dgm:spPr/>
      <dgm:t>
        <a:bodyPr/>
        <a:lstStyle/>
        <a:p>
          <a:r>
            <a:rPr lang="fi-FI" b="1" i="0" baseline="0"/>
            <a:t>Sopimusosapuolella myös lähtökohtaisesti oikeus virheen korjaamiseen</a:t>
          </a:r>
          <a:endParaRPr lang="fi-FI"/>
        </a:p>
      </dgm:t>
    </dgm:pt>
    <dgm:pt modelId="{6C6B7EEC-4156-41EC-BADB-A92C600AD7E8}" type="parTrans" cxnId="{129D76A0-72E4-4232-9EE1-7726A81A82F9}">
      <dgm:prSet/>
      <dgm:spPr/>
      <dgm:t>
        <a:bodyPr/>
        <a:lstStyle/>
        <a:p>
          <a:endParaRPr lang="fi-FI"/>
        </a:p>
      </dgm:t>
    </dgm:pt>
    <dgm:pt modelId="{5954B3B2-843D-4F2F-9D90-E1D378A0F49D}" type="sibTrans" cxnId="{129D76A0-72E4-4232-9EE1-7726A81A82F9}">
      <dgm:prSet/>
      <dgm:spPr/>
      <dgm:t>
        <a:bodyPr/>
        <a:lstStyle/>
        <a:p>
          <a:endParaRPr lang="fi-FI"/>
        </a:p>
      </dgm:t>
    </dgm:pt>
    <dgm:pt modelId="{0DA3129D-7F57-49D4-9A98-C577D793043F}">
      <dgm:prSet/>
      <dgm:spPr/>
      <dgm:t>
        <a:bodyPr/>
        <a:lstStyle/>
        <a:p>
          <a:r>
            <a:rPr lang="fi-FI" b="0" i="0" baseline="0"/>
            <a:t>Vakuutuslautakunta: VSL 9 § vastaa virheen korjaamista ja on ensisijainen purkamiseen nähden (esim. </a:t>
          </a:r>
          <a:r>
            <a:rPr lang="fi-FI" b="0" i="0" baseline="0" dirty="0"/>
            <a:t>VKL 363/2004 ja VKL 149/2009).</a:t>
          </a:r>
          <a:endParaRPr lang="fi-FI" dirty="0"/>
        </a:p>
      </dgm:t>
    </dgm:pt>
    <dgm:pt modelId="{D7A42DCA-AAD5-40C6-B212-4049E2BE3017}" type="parTrans" cxnId="{2FACE20D-FE18-491E-A751-A97614E30F76}">
      <dgm:prSet/>
      <dgm:spPr/>
      <dgm:t>
        <a:bodyPr/>
        <a:lstStyle/>
        <a:p>
          <a:endParaRPr lang="fi-FI"/>
        </a:p>
      </dgm:t>
    </dgm:pt>
    <dgm:pt modelId="{E1D2E33E-0EAD-47FB-AE06-5A4DCF4F759D}" type="sibTrans" cxnId="{2FACE20D-FE18-491E-A751-A97614E30F76}">
      <dgm:prSet/>
      <dgm:spPr/>
      <dgm:t>
        <a:bodyPr/>
        <a:lstStyle/>
        <a:p>
          <a:endParaRPr lang="fi-FI"/>
        </a:p>
      </dgm:t>
    </dgm:pt>
    <dgm:pt modelId="{EC16471C-7621-4013-BD93-35D1E92A252F}">
      <dgm:prSet/>
      <dgm:spPr/>
      <dgm:t>
        <a:bodyPr/>
        <a:lstStyle/>
        <a:p>
          <a:r>
            <a:rPr lang="fi-FI" i="0" baseline="0"/>
            <a:t>Esimerkiksi ratkaisussa APL 8/2011 Arvopaperilautakunta katsoi, että vaikka asiakas vaati sopimuksen purkamista, ei asiassa ollut tarpeeksi painavia perusteita purkuun. Niinpä asiakkaan purkuvaatimuksen katsottiin olevan irtisanomisilmoitus.</a:t>
          </a:r>
          <a:endParaRPr lang="fi-FI"/>
        </a:p>
      </dgm:t>
    </dgm:pt>
    <dgm:pt modelId="{DE0A45E7-F64E-4535-8E6D-9E611199AA78}" type="parTrans" cxnId="{B0F80DF3-C162-4CD8-9253-E727DAC8FA13}">
      <dgm:prSet/>
      <dgm:spPr/>
      <dgm:t>
        <a:bodyPr/>
        <a:lstStyle/>
        <a:p>
          <a:endParaRPr lang="fi-FI"/>
        </a:p>
      </dgm:t>
    </dgm:pt>
    <dgm:pt modelId="{A211DE88-01CA-4555-8F7C-E10739D0F32E}" type="sibTrans" cxnId="{B0F80DF3-C162-4CD8-9253-E727DAC8FA13}">
      <dgm:prSet/>
      <dgm:spPr/>
      <dgm:t>
        <a:bodyPr/>
        <a:lstStyle/>
        <a:p>
          <a:endParaRPr lang="fi-FI"/>
        </a:p>
      </dgm:t>
    </dgm:pt>
    <dgm:pt modelId="{96E179C3-5CD2-475A-80E8-F9EA5A2A7B83}" type="pres">
      <dgm:prSet presAssocID="{8AC9AC14-1AAB-443D-9857-E143DC28D97C}" presName="vert0" presStyleCnt="0">
        <dgm:presLayoutVars>
          <dgm:dir/>
          <dgm:animOne val="branch"/>
          <dgm:animLvl val="lvl"/>
        </dgm:presLayoutVars>
      </dgm:prSet>
      <dgm:spPr/>
    </dgm:pt>
    <dgm:pt modelId="{1B8D1A74-E16C-4438-877A-1528A9E71878}" type="pres">
      <dgm:prSet presAssocID="{F75EB28F-E1F2-478B-A7C9-B394EED331F1}" presName="thickLine" presStyleLbl="alignNode1" presStyleIdx="0" presStyleCnt="3"/>
      <dgm:spPr/>
    </dgm:pt>
    <dgm:pt modelId="{74D7EB93-A7FB-4EE9-9324-8D75C9253D10}" type="pres">
      <dgm:prSet presAssocID="{F75EB28F-E1F2-478B-A7C9-B394EED331F1}" presName="horz1" presStyleCnt="0"/>
      <dgm:spPr/>
    </dgm:pt>
    <dgm:pt modelId="{13FCB9D0-0617-4CFB-B787-8659F9EC7379}" type="pres">
      <dgm:prSet presAssocID="{F75EB28F-E1F2-478B-A7C9-B394EED331F1}" presName="tx1" presStyleLbl="revTx" presStyleIdx="0" presStyleCnt="6"/>
      <dgm:spPr/>
    </dgm:pt>
    <dgm:pt modelId="{27A8A31C-4630-4757-93E8-2A97AB7978D1}" type="pres">
      <dgm:prSet presAssocID="{F75EB28F-E1F2-478B-A7C9-B394EED331F1}" presName="vert1" presStyleCnt="0"/>
      <dgm:spPr/>
    </dgm:pt>
    <dgm:pt modelId="{4F6D27DE-21FD-4764-A680-1C6D895273E2}" type="pres">
      <dgm:prSet presAssocID="{A9782053-AF97-4630-BFD4-502CFD1FC621}" presName="thickLine" presStyleLbl="alignNode1" presStyleIdx="1" presStyleCnt="3"/>
      <dgm:spPr/>
    </dgm:pt>
    <dgm:pt modelId="{0A7A8A8C-BAEA-4AB6-AB87-F84E8A00F645}" type="pres">
      <dgm:prSet presAssocID="{A9782053-AF97-4630-BFD4-502CFD1FC621}" presName="horz1" presStyleCnt="0"/>
      <dgm:spPr/>
    </dgm:pt>
    <dgm:pt modelId="{863338D3-80D6-42A4-858C-9F7AFD822FF0}" type="pres">
      <dgm:prSet presAssocID="{A9782053-AF97-4630-BFD4-502CFD1FC621}" presName="tx1" presStyleLbl="revTx" presStyleIdx="1" presStyleCnt="6"/>
      <dgm:spPr/>
    </dgm:pt>
    <dgm:pt modelId="{65B5942B-30CC-47D1-96AE-B8725E2E3708}" type="pres">
      <dgm:prSet presAssocID="{A9782053-AF97-4630-BFD4-502CFD1FC621}" presName="vert1" presStyleCnt="0"/>
      <dgm:spPr/>
    </dgm:pt>
    <dgm:pt modelId="{ECCD768D-8B93-4E57-8EE3-846BEBC8BD27}" type="pres">
      <dgm:prSet presAssocID="{633FC35B-C2A2-452A-885E-5B5B0A2D31BA}" presName="vertSpace2a" presStyleCnt="0"/>
      <dgm:spPr/>
    </dgm:pt>
    <dgm:pt modelId="{4EEC0432-B916-4F9F-8D5C-914379321C16}" type="pres">
      <dgm:prSet presAssocID="{633FC35B-C2A2-452A-885E-5B5B0A2D31BA}" presName="horz2" presStyleCnt="0"/>
      <dgm:spPr/>
    </dgm:pt>
    <dgm:pt modelId="{DFB828BF-6EA7-452A-A2ED-D77388D6EFB5}" type="pres">
      <dgm:prSet presAssocID="{633FC35B-C2A2-452A-885E-5B5B0A2D31BA}" presName="horzSpace2" presStyleCnt="0"/>
      <dgm:spPr/>
    </dgm:pt>
    <dgm:pt modelId="{5C5DE086-7EFC-408D-B9D0-1DA703445DDA}" type="pres">
      <dgm:prSet presAssocID="{633FC35B-C2A2-452A-885E-5B5B0A2D31BA}" presName="tx2" presStyleLbl="revTx" presStyleIdx="2" presStyleCnt="6"/>
      <dgm:spPr/>
    </dgm:pt>
    <dgm:pt modelId="{EBF73198-8524-42F7-AAD2-59D98E14CA95}" type="pres">
      <dgm:prSet presAssocID="{633FC35B-C2A2-452A-885E-5B5B0A2D31BA}" presName="vert2" presStyleCnt="0"/>
      <dgm:spPr/>
    </dgm:pt>
    <dgm:pt modelId="{7EDA6839-9E30-49B0-B00A-20E74D99BEF0}" type="pres">
      <dgm:prSet presAssocID="{633FC35B-C2A2-452A-885E-5B5B0A2D31BA}" presName="thinLine2b" presStyleLbl="callout" presStyleIdx="0" presStyleCnt="3"/>
      <dgm:spPr/>
    </dgm:pt>
    <dgm:pt modelId="{54AA574B-971F-4727-B97F-85F96C7DFDA3}" type="pres">
      <dgm:prSet presAssocID="{633FC35B-C2A2-452A-885E-5B5B0A2D31BA}" presName="vertSpace2b" presStyleCnt="0"/>
      <dgm:spPr/>
    </dgm:pt>
    <dgm:pt modelId="{B50B256C-5340-43F0-9978-399518700FB6}" type="pres">
      <dgm:prSet presAssocID="{F82C6E1E-7FF5-4EC6-80D6-922D3D2049B3}" presName="thickLine" presStyleLbl="alignNode1" presStyleIdx="2" presStyleCnt="3"/>
      <dgm:spPr/>
    </dgm:pt>
    <dgm:pt modelId="{A2C4203E-C1BF-4C10-B69F-F8E5E42DC3FF}" type="pres">
      <dgm:prSet presAssocID="{F82C6E1E-7FF5-4EC6-80D6-922D3D2049B3}" presName="horz1" presStyleCnt="0"/>
      <dgm:spPr/>
    </dgm:pt>
    <dgm:pt modelId="{36DE3000-AEB9-4228-9AA7-23B87F4585F8}" type="pres">
      <dgm:prSet presAssocID="{F82C6E1E-7FF5-4EC6-80D6-922D3D2049B3}" presName="tx1" presStyleLbl="revTx" presStyleIdx="3" presStyleCnt="6"/>
      <dgm:spPr/>
    </dgm:pt>
    <dgm:pt modelId="{F519F278-C44E-42A4-8233-F7420D58C7ED}" type="pres">
      <dgm:prSet presAssocID="{F82C6E1E-7FF5-4EC6-80D6-922D3D2049B3}" presName="vert1" presStyleCnt="0"/>
      <dgm:spPr/>
    </dgm:pt>
    <dgm:pt modelId="{BAD2800A-5778-458A-82FE-9280F562D58E}" type="pres">
      <dgm:prSet presAssocID="{0DA3129D-7F57-49D4-9A98-C577D793043F}" presName="vertSpace2a" presStyleCnt="0"/>
      <dgm:spPr/>
    </dgm:pt>
    <dgm:pt modelId="{D248A5D4-D395-435B-A19B-9F88D9AC6191}" type="pres">
      <dgm:prSet presAssocID="{0DA3129D-7F57-49D4-9A98-C577D793043F}" presName="horz2" presStyleCnt="0"/>
      <dgm:spPr/>
    </dgm:pt>
    <dgm:pt modelId="{2FFE80C3-2BCF-437C-B2F2-44F211D9285E}" type="pres">
      <dgm:prSet presAssocID="{0DA3129D-7F57-49D4-9A98-C577D793043F}" presName="horzSpace2" presStyleCnt="0"/>
      <dgm:spPr/>
    </dgm:pt>
    <dgm:pt modelId="{8B133104-D9B8-4D2F-B46E-0EA4B0C289AD}" type="pres">
      <dgm:prSet presAssocID="{0DA3129D-7F57-49D4-9A98-C577D793043F}" presName="tx2" presStyleLbl="revTx" presStyleIdx="4" presStyleCnt="6"/>
      <dgm:spPr/>
    </dgm:pt>
    <dgm:pt modelId="{29C28A5E-7411-4B09-838B-085BD6E3CDC9}" type="pres">
      <dgm:prSet presAssocID="{0DA3129D-7F57-49D4-9A98-C577D793043F}" presName="vert2" presStyleCnt="0"/>
      <dgm:spPr/>
    </dgm:pt>
    <dgm:pt modelId="{B3C3D50E-49FE-4CAD-B481-4959E0E4B537}" type="pres">
      <dgm:prSet presAssocID="{0DA3129D-7F57-49D4-9A98-C577D793043F}" presName="thinLine2b" presStyleLbl="callout" presStyleIdx="1" presStyleCnt="3"/>
      <dgm:spPr/>
    </dgm:pt>
    <dgm:pt modelId="{44F06715-4EAC-44F5-94D9-334066E3AD50}" type="pres">
      <dgm:prSet presAssocID="{0DA3129D-7F57-49D4-9A98-C577D793043F}" presName="vertSpace2b" presStyleCnt="0"/>
      <dgm:spPr/>
    </dgm:pt>
    <dgm:pt modelId="{4FA30910-CA31-46C8-88B5-E482FEA283D4}" type="pres">
      <dgm:prSet presAssocID="{EC16471C-7621-4013-BD93-35D1E92A252F}" presName="horz2" presStyleCnt="0"/>
      <dgm:spPr/>
    </dgm:pt>
    <dgm:pt modelId="{BDD664AE-D6EB-4C59-A7ED-291642E146BD}" type="pres">
      <dgm:prSet presAssocID="{EC16471C-7621-4013-BD93-35D1E92A252F}" presName="horzSpace2" presStyleCnt="0"/>
      <dgm:spPr/>
    </dgm:pt>
    <dgm:pt modelId="{DEFF7FC3-9FEA-48B1-9A83-399E8D78BAA7}" type="pres">
      <dgm:prSet presAssocID="{EC16471C-7621-4013-BD93-35D1E92A252F}" presName="tx2" presStyleLbl="revTx" presStyleIdx="5" presStyleCnt="6"/>
      <dgm:spPr/>
    </dgm:pt>
    <dgm:pt modelId="{1855F084-C94D-4C1D-9377-C34275C47513}" type="pres">
      <dgm:prSet presAssocID="{EC16471C-7621-4013-BD93-35D1E92A252F}" presName="vert2" presStyleCnt="0"/>
      <dgm:spPr/>
    </dgm:pt>
    <dgm:pt modelId="{8215AA0E-5CD9-4D26-9D85-442B7D65D4CF}" type="pres">
      <dgm:prSet presAssocID="{EC16471C-7621-4013-BD93-35D1E92A252F}" presName="thinLine2b" presStyleLbl="callout" presStyleIdx="2" presStyleCnt="3"/>
      <dgm:spPr/>
    </dgm:pt>
    <dgm:pt modelId="{677E2873-B1F5-41F6-BA50-C9F78A6E5347}" type="pres">
      <dgm:prSet presAssocID="{EC16471C-7621-4013-BD93-35D1E92A252F}" presName="vertSpace2b" presStyleCnt="0"/>
      <dgm:spPr/>
    </dgm:pt>
  </dgm:ptLst>
  <dgm:cxnLst>
    <dgm:cxn modelId="{E253A407-DCFB-45BD-910E-7AAD945B98B1}" type="presOf" srcId="{F82C6E1E-7FF5-4EC6-80D6-922D3D2049B3}" destId="{36DE3000-AEB9-4228-9AA7-23B87F4585F8}" srcOrd="0" destOrd="0" presId="urn:microsoft.com/office/officeart/2008/layout/LinedList"/>
    <dgm:cxn modelId="{2FACE20D-FE18-491E-A751-A97614E30F76}" srcId="{F82C6E1E-7FF5-4EC6-80D6-922D3D2049B3}" destId="{0DA3129D-7F57-49D4-9A98-C577D793043F}" srcOrd="0" destOrd="0" parTransId="{D7A42DCA-AAD5-40C6-B212-4049E2BE3017}" sibTransId="{E1D2E33E-0EAD-47FB-AE06-5A4DCF4F759D}"/>
    <dgm:cxn modelId="{E9F34B21-243A-4BC5-B478-4433527F7A39}" srcId="{8AC9AC14-1AAB-443D-9857-E143DC28D97C}" destId="{A9782053-AF97-4630-BFD4-502CFD1FC621}" srcOrd="1" destOrd="0" parTransId="{A75FED03-F6F0-46FC-969E-5E9DC7923C67}" sibTransId="{C334B994-C1BB-4841-A430-D542B3BA3BEF}"/>
    <dgm:cxn modelId="{2507897E-0F12-4C7F-B2FA-14C275CF06AD}" type="presOf" srcId="{633FC35B-C2A2-452A-885E-5B5B0A2D31BA}" destId="{5C5DE086-7EFC-408D-B9D0-1DA703445DDA}" srcOrd="0" destOrd="0" presId="urn:microsoft.com/office/officeart/2008/layout/LinedList"/>
    <dgm:cxn modelId="{BAE30B8A-3864-4EBC-AAA7-8FE289319F08}" type="presOf" srcId="{8AC9AC14-1AAB-443D-9857-E143DC28D97C}" destId="{96E179C3-5CD2-475A-80E8-F9EA5A2A7B83}" srcOrd="0" destOrd="0" presId="urn:microsoft.com/office/officeart/2008/layout/LinedList"/>
    <dgm:cxn modelId="{D7B4318B-5A5C-4183-ACCD-85EBDF60D484}" type="presOf" srcId="{0DA3129D-7F57-49D4-9A98-C577D793043F}" destId="{8B133104-D9B8-4D2F-B46E-0EA4B0C289AD}" srcOrd="0" destOrd="0" presId="urn:microsoft.com/office/officeart/2008/layout/LinedList"/>
    <dgm:cxn modelId="{0E1F5E9E-A83A-4086-A0A8-18333B3ABCDD}" type="presOf" srcId="{EC16471C-7621-4013-BD93-35D1E92A252F}" destId="{DEFF7FC3-9FEA-48B1-9A83-399E8D78BAA7}" srcOrd="0" destOrd="0" presId="urn:microsoft.com/office/officeart/2008/layout/LinedList"/>
    <dgm:cxn modelId="{129D76A0-72E4-4232-9EE1-7726A81A82F9}" srcId="{8AC9AC14-1AAB-443D-9857-E143DC28D97C}" destId="{F82C6E1E-7FF5-4EC6-80D6-922D3D2049B3}" srcOrd="2" destOrd="0" parTransId="{6C6B7EEC-4156-41EC-BADB-A92C600AD7E8}" sibTransId="{5954B3B2-843D-4F2F-9D90-E1D378A0F49D}"/>
    <dgm:cxn modelId="{150C70A3-A240-44C0-BF90-C0CE2E7A4796}" srcId="{8AC9AC14-1AAB-443D-9857-E143DC28D97C}" destId="{F75EB28F-E1F2-478B-A7C9-B394EED331F1}" srcOrd="0" destOrd="0" parTransId="{A02EFC86-B0AD-4091-9D3C-00977CF5B9D5}" sibTransId="{E9C11329-48CF-4D55-A748-B6C52DC47783}"/>
    <dgm:cxn modelId="{FCB0C3C7-ACD1-4BA8-9B9F-A5FB06ABE7A1}" type="presOf" srcId="{F75EB28F-E1F2-478B-A7C9-B394EED331F1}" destId="{13FCB9D0-0617-4CFB-B787-8659F9EC7379}" srcOrd="0" destOrd="0" presId="urn:microsoft.com/office/officeart/2008/layout/LinedList"/>
    <dgm:cxn modelId="{889A77E6-C79C-4A0A-B646-A4473EB84542}" srcId="{A9782053-AF97-4630-BFD4-502CFD1FC621}" destId="{633FC35B-C2A2-452A-885E-5B5B0A2D31BA}" srcOrd="0" destOrd="0" parTransId="{567B838D-25F6-450E-8DDE-DBA96365B892}" sibTransId="{413481C7-1501-4234-926F-BC367A4C6931}"/>
    <dgm:cxn modelId="{B0F80DF3-C162-4CD8-9253-E727DAC8FA13}" srcId="{F82C6E1E-7FF5-4EC6-80D6-922D3D2049B3}" destId="{EC16471C-7621-4013-BD93-35D1E92A252F}" srcOrd="1" destOrd="0" parTransId="{DE0A45E7-F64E-4535-8E6D-9E611199AA78}" sibTransId="{A211DE88-01CA-4555-8F7C-E10739D0F32E}"/>
    <dgm:cxn modelId="{1C3370F4-4D88-4BEE-9B75-281CE75BC485}" type="presOf" srcId="{A9782053-AF97-4630-BFD4-502CFD1FC621}" destId="{863338D3-80D6-42A4-858C-9F7AFD822FF0}" srcOrd="0" destOrd="0" presId="urn:microsoft.com/office/officeart/2008/layout/LinedList"/>
    <dgm:cxn modelId="{05E909B9-372D-4118-9474-34FDE81E6D58}" type="presParOf" srcId="{96E179C3-5CD2-475A-80E8-F9EA5A2A7B83}" destId="{1B8D1A74-E16C-4438-877A-1528A9E71878}" srcOrd="0" destOrd="0" presId="urn:microsoft.com/office/officeart/2008/layout/LinedList"/>
    <dgm:cxn modelId="{DC57D08E-379D-47E9-BE4C-21AA504AE455}" type="presParOf" srcId="{96E179C3-5CD2-475A-80E8-F9EA5A2A7B83}" destId="{74D7EB93-A7FB-4EE9-9324-8D75C9253D10}" srcOrd="1" destOrd="0" presId="urn:microsoft.com/office/officeart/2008/layout/LinedList"/>
    <dgm:cxn modelId="{2CDE516C-C8BB-4480-84BB-DD49B55073C5}" type="presParOf" srcId="{74D7EB93-A7FB-4EE9-9324-8D75C9253D10}" destId="{13FCB9D0-0617-4CFB-B787-8659F9EC7379}" srcOrd="0" destOrd="0" presId="urn:microsoft.com/office/officeart/2008/layout/LinedList"/>
    <dgm:cxn modelId="{6CBBDD26-754F-43F7-A221-92B0432F91A5}" type="presParOf" srcId="{74D7EB93-A7FB-4EE9-9324-8D75C9253D10}" destId="{27A8A31C-4630-4757-93E8-2A97AB7978D1}" srcOrd="1" destOrd="0" presId="urn:microsoft.com/office/officeart/2008/layout/LinedList"/>
    <dgm:cxn modelId="{D7506F42-0FE2-4865-842B-0BDE0685B348}" type="presParOf" srcId="{96E179C3-5CD2-475A-80E8-F9EA5A2A7B83}" destId="{4F6D27DE-21FD-4764-A680-1C6D895273E2}" srcOrd="2" destOrd="0" presId="urn:microsoft.com/office/officeart/2008/layout/LinedList"/>
    <dgm:cxn modelId="{7C44A425-6372-4D57-B60B-A18EAB6E4B84}" type="presParOf" srcId="{96E179C3-5CD2-475A-80E8-F9EA5A2A7B83}" destId="{0A7A8A8C-BAEA-4AB6-AB87-F84E8A00F645}" srcOrd="3" destOrd="0" presId="urn:microsoft.com/office/officeart/2008/layout/LinedList"/>
    <dgm:cxn modelId="{B77EF29F-05E3-4DEE-A151-EF2FC42AE529}" type="presParOf" srcId="{0A7A8A8C-BAEA-4AB6-AB87-F84E8A00F645}" destId="{863338D3-80D6-42A4-858C-9F7AFD822FF0}" srcOrd="0" destOrd="0" presId="urn:microsoft.com/office/officeart/2008/layout/LinedList"/>
    <dgm:cxn modelId="{24FFA281-471B-4FBE-A32E-1057F5FF5CB0}" type="presParOf" srcId="{0A7A8A8C-BAEA-4AB6-AB87-F84E8A00F645}" destId="{65B5942B-30CC-47D1-96AE-B8725E2E3708}" srcOrd="1" destOrd="0" presId="urn:microsoft.com/office/officeart/2008/layout/LinedList"/>
    <dgm:cxn modelId="{332A141A-7E2B-4209-8143-87A205581AA2}" type="presParOf" srcId="{65B5942B-30CC-47D1-96AE-B8725E2E3708}" destId="{ECCD768D-8B93-4E57-8EE3-846BEBC8BD27}" srcOrd="0" destOrd="0" presId="urn:microsoft.com/office/officeart/2008/layout/LinedList"/>
    <dgm:cxn modelId="{9D69640E-8041-4AE9-864C-EEA737BE5080}" type="presParOf" srcId="{65B5942B-30CC-47D1-96AE-B8725E2E3708}" destId="{4EEC0432-B916-4F9F-8D5C-914379321C16}" srcOrd="1" destOrd="0" presId="urn:microsoft.com/office/officeart/2008/layout/LinedList"/>
    <dgm:cxn modelId="{2C409F88-3E13-43F9-AE86-D67C7CF53C9B}" type="presParOf" srcId="{4EEC0432-B916-4F9F-8D5C-914379321C16}" destId="{DFB828BF-6EA7-452A-A2ED-D77388D6EFB5}" srcOrd="0" destOrd="0" presId="urn:microsoft.com/office/officeart/2008/layout/LinedList"/>
    <dgm:cxn modelId="{9EB92895-E573-4247-8CB1-616D4AF0D387}" type="presParOf" srcId="{4EEC0432-B916-4F9F-8D5C-914379321C16}" destId="{5C5DE086-7EFC-408D-B9D0-1DA703445DDA}" srcOrd="1" destOrd="0" presId="urn:microsoft.com/office/officeart/2008/layout/LinedList"/>
    <dgm:cxn modelId="{83361B06-70B2-472A-8053-505637F83A4B}" type="presParOf" srcId="{4EEC0432-B916-4F9F-8D5C-914379321C16}" destId="{EBF73198-8524-42F7-AAD2-59D98E14CA95}" srcOrd="2" destOrd="0" presId="urn:microsoft.com/office/officeart/2008/layout/LinedList"/>
    <dgm:cxn modelId="{548605DB-E471-46BF-8498-DB8C5514202D}" type="presParOf" srcId="{65B5942B-30CC-47D1-96AE-B8725E2E3708}" destId="{7EDA6839-9E30-49B0-B00A-20E74D99BEF0}" srcOrd="2" destOrd="0" presId="urn:microsoft.com/office/officeart/2008/layout/LinedList"/>
    <dgm:cxn modelId="{645BE7BA-655D-4B66-BBD7-E3F4643C1180}" type="presParOf" srcId="{65B5942B-30CC-47D1-96AE-B8725E2E3708}" destId="{54AA574B-971F-4727-B97F-85F96C7DFDA3}" srcOrd="3" destOrd="0" presId="urn:microsoft.com/office/officeart/2008/layout/LinedList"/>
    <dgm:cxn modelId="{E9A87707-717E-4EC0-A3D4-B9CD0B2048C7}" type="presParOf" srcId="{96E179C3-5CD2-475A-80E8-F9EA5A2A7B83}" destId="{B50B256C-5340-43F0-9978-399518700FB6}" srcOrd="4" destOrd="0" presId="urn:microsoft.com/office/officeart/2008/layout/LinedList"/>
    <dgm:cxn modelId="{30AB27AE-FBB2-46E5-A380-EB063B116071}" type="presParOf" srcId="{96E179C3-5CD2-475A-80E8-F9EA5A2A7B83}" destId="{A2C4203E-C1BF-4C10-B69F-F8E5E42DC3FF}" srcOrd="5" destOrd="0" presId="urn:microsoft.com/office/officeart/2008/layout/LinedList"/>
    <dgm:cxn modelId="{77B92EBE-8E62-41A2-BD41-9056AF3B0C9D}" type="presParOf" srcId="{A2C4203E-C1BF-4C10-B69F-F8E5E42DC3FF}" destId="{36DE3000-AEB9-4228-9AA7-23B87F4585F8}" srcOrd="0" destOrd="0" presId="urn:microsoft.com/office/officeart/2008/layout/LinedList"/>
    <dgm:cxn modelId="{34C76E3F-FF67-4B01-996D-319063BA8CFC}" type="presParOf" srcId="{A2C4203E-C1BF-4C10-B69F-F8E5E42DC3FF}" destId="{F519F278-C44E-42A4-8233-F7420D58C7ED}" srcOrd="1" destOrd="0" presId="urn:microsoft.com/office/officeart/2008/layout/LinedList"/>
    <dgm:cxn modelId="{E364CA8A-4E9C-48CB-9160-E220F58DB0B5}" type="presParOf" srcId="{F519F278-C44E-42A4-8233-F7420D58C7ED}" destId="{BAD2800A-5778-458A-82FE-9280F562D58E}" srcOrd="0" destOrd="0" presId="urn:microsoft.com/office/officeart/2008/layout/LinedList"/>
    <dgm:cxn modelId="{563A3B03-ED50-4BAC-83D6-E125DA11562B}" type="presParOf" srcId="{F519F278-C44E-42A4-8233-F7420D58C7ED}" destId="{D248A5D4-D395-435B-A19B-9F88D9AC6191}" srcOrd="1" destOrd="0" presId="urn:microsoft.com/office/officeart/2008/layout/LinedList"/>
    <dgm:cxn modelId="{E622D4B3-2EAB-46CA-8E73-C252CFDA537A}" type="presParOf" srcId="{D248A5D4-D395-435B-A19B-9F88D9AC6191}" destId="{2FFE80C3-2BCF-437C-B2F2-44F211D9285E}" srcOrd="0" destOrd="0" presId="urn:microsoft.com/office/officeart/2008/layout/LinedList"/>
    <dgm:cxn modelId="{0734BD69-2C81-440E-9AC0-3D12CF795473}" type="presParOf" srcId="{D248A5D4-D395-435B-A19B-9F88D9AC6191}" destId="{8B133104-D9B8-4D2F-B46E-0EA4B0C289AD}" srcOrd="1" destOrd="0" presId="urn:microsoft.com/office/officeart/2008/layout/LinedList"/>
    <dgm:cxn modelId="{D1DDD728-33D6-4224-9953-37C6520A7353}" type="presParOf" srcId="{D248A5D4-D395-435B-A19B-9F88D9AC6191}" destId="{29C28A5E-7411-4B09-838B-085BD6E3CDC9}" srcOrd="2" destOrd="0" presId="urn:microsoft.com/office/officeart/2008/layout/LinedList"/>
    <dgm:cxn modelId="{5591963B-FE69-495A-9E8A-0761975FAD04}" type="presParOf" srcId="{F519F278-C44E-42A4-8233-F7420D58C7ED}" destId="{B3C3D50E-49FE-4CAD-B481-4959E0E4B537}" srcOrd="2" destOrd="0" presId="urn:microsoft.com/office/officeart/2008/layout/LinedList"/>
    <dgm:cxn modelId="{0A93DB25-71C7-4CBB-B9D6-A5FAB7118FE3}" type="presParOf" srcId="{F519F278-C44E-42A4-8233-F7420D58C7ED}" destId="{44F06715-4EAC-44F5-94D9-334066E3AD50}" srcOrd="3" destOrd="0" presId="urn:microsoft.com/office/officeart/2008/layout/LinedList"/>
    <dgm:cxn modelId="{8DF891D3-2BF6-4AC5-8CB2-8E60D5D11E24}" type="presParOf" srcId="{F519F278-C44E-42A4-8233-F7420D58C7ED}" destId="{4FA30910-CA31-46C8-88B5-E482FEA283D4}" srcOrd="4" destOrd="0" presId="urn:microsoft.com/office/officeart/2008/layout/LinedList"/>
    <dgm:cxn modelId="{2C045D75-3803-4800-B4EE-961AE972239A}" type="presParOf" srcId="{4FA30910-CA31-46C8-88B5-E482FEA283D4}" destId="{BDD664AE-D6EB-4C59-A7ED-291642E146BD}" srcOrd="0" destOrd="0" presId="urn:microsoft.com/office/officeart/2008/layout/LinedList"/>
    <dgm:cxn modelId="{83CCBE67-07A9-492E-8555-4785DEBA5635}" type="presParOf" srcId="{4FA30910-CA31-46C8-88B5-E482FEA283D4}" destId="{DEFF7FC3-9FEA-48B1-9A83-399E8D78BAA7}" srcOrd="1" destOrd="0" presId="urn:microsoft.com/office/officeart/2008/layout/LinedList"/>
    <dgm:cxn modelId="{BF68CDC4-5705-4530-9E85-79487847BB10}" type="presParOf" srcId="{4FA30910-CA31-46C8-88B5-E482FEA283D4}" destId="{1855F084-C94D-4C1D-9377-C34275C47513}" srcOrd="2" destOrd="0" presId="urn:microsoft.com/office/officeart/2008/layout/LinedList"/>
    <dgm:cxn modelId="{3D1F1BB5-D333-420D-ADBF-E44A37DFAC99}" type="presParOf" srcId="{F519F278-C44E-42A4-8233-F7420D58C7ED}" destId="{8215AA0E-5CD9-4D26-9D85-442B7D65D4CF}" srcOrd="5" destOrd="0" presId="urn:microsoft.com/office/officeart/2008/layout/LinedList"/>
    <dgm:cxn modelId="{2676BDF1-5426-4A77-B6F1-D72970FECA9B}" type="presParOf" srcId="{F519F278-C44E-42A4-8233-F7420D58C7ED}" destId="{677E2873-B1F5-41F6-BA50-C9F78A6E5347}"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7D2DEE0-0A08-4218-8FB5-FCA35681B400}" type="doc">
      <dgm:prSet loTypeId="urn:microsoft.com/office/officeart/2005/8/layout/matrix3" loCatId="matrix" qsTypeId="urn:microsoft.com/office/officeart/2005/8/quickstyle/3d5" qsCatId="3D" csTypeId="urn:microsoft.com/office/officeart/2005/8/colors/accent0_2" csCatId="mainScheme"/>
      <dgm:spPr/>
      <dgm:t>
        <a:bodyPr/>
        <a:lstStyle/>
        <a:p>
          <a:endParaRPr lang="fi-FI"/>
        </a:p>
      </dgm:t>
    </dgm:pt>
    <dgm:pt modelId="{80E577E3-A732-4C26-BA6F-6E72E83CF971}">
      <dgm:prSet/>
      <dgm:spPr/>
      <dgm:t>
        <a:bodyPr/>
        <a:lstStyle/>
        <a:p>
          <a:r>
            <a:rPr lang="fi-FI" b="1" i="0" baseline="0"/>
            <a:t>Kuluttajansuojalaki 4 luvun 1 §: </a:t>
          </a:r>
          <a:endParaRPr lang="fi-FI"/>
        </a:p>
      </dgm:t>
    </dgm:pt>
    <dgm:pt modelId="{11DA8780-0C22-4216-BC23-816B340468FD}" type="parTrans" cxnId="{E1082401-8084-40B8-8E29-AEA8348C3C43}">
      <dgm:prSet/>
      <dgm:spPr/>
      <dgm:t>
        <a:bodyPr/>
        <a:lstStyle/>
        <a:p>
          <a:endParaRPr lang="fi-FI"/>
        </a:p>
      </dgm:t>
    </dgm:pt>
    <dgm:pt modelId="{7429E111-066C-4650-B48D-19A7FC0E460C}" type="sibTrans" cxnId="{E1082401-8084-40B8-8E29-AEA8348C3C43}">
      <dgm:prSet/>
      <dgm:spPr/>
      <dgm:t>
        <a:bodyPr/>
        <a:lstStyle/>
        <a:p>
          <a:endParaRPr lang="fi-FI"/>
        </a:p>
      </dgm:t>
    </dgm:pt>
    <dgm:pt modelId="{BE69943F-FE0A-4D0D-AA8C-6CC30FDE805B}">
      <dgm:prSet/>
      <dgm:spPr/>
      <dgm:t>
        <a:bodyPr/>
        <a:lstStyle/>
        <a:p>
          <a:r>
            <a:rPr lang="fi-FI" b="1" i="0" baseline="0"/>
            <a:t>Jos tässä laissa tarkoitetun sopimuksen ehto on kuluttajan kannalta kohtuuton tai sen soveltaminen johtaisi kohtuuttomuuteen, ehtoa voidaan sovitella, jollei 2 §:stä muuta johdu, tai se voidaan jättää huomioon ottamatta. </a:t>
          </a:r>
          <a:endParaRPr lang="fi-FI"/>
        </a:p>
      </dgm:t>
    </dgm:pt>
    <dgm:pt modelId="{CE9FC2D0-D661-4929-9A45-761E5F26C2FF}" type="parTrans" cxnId="{47D35C3F-0E29-47FF-B35F-B9F0F8B9D12B}">
      <dgm:prSet/>
      <dgm:spPr/>
      <dgm:t>
        <a:bodyPr/>
        <a:lstStyle/>
        <a:p>
          <a:endParaRPr lang="fi-FI"/>
        </a:p>
      </dgm:t>
    </dgm:pt>
    <dgm:pt modelId="{17C6AB6A-EA6C-46A7-A635-4DF14F039570}" type="sibTrans" cxnId="{47D35C3F-0E29-47FF-B35F-B9F0F8B9D12B}">
      <dgm:prSet/>
      <dgm:spPr/>
      <dgm:t>
        <a:bodyPr/>
        <a:lstStyle/>
        <a:p>
          <a:endParaRPr lang="fi-FI"/>
        </a:p>
      </dgm:t>
    </dgm:pt>
    <dgm:pt modelId="{5036DE90-8867-4E24-A05E-515E2692F289}">
      <dgm:prSet/>
      <dgm:spPr/>
      <dgm:t>
        <a:bodyPr/>
        <a:lstStyle/>
        <a:p>
          <a:r>
            <a:rPr lang="fi-FI" b="1" i="0" baseline="0"/>
            <a:t>Sopimuksen ehtona pidetään myös vastikkeen määrää koskevaa sitoumusta. </a:t>
          </a:r>
          <a:endParaRPr lang="fi-FI"/>
        </a:p>
      </dgm:t>
    </dgm:pt>
    <dgm:pt modelId="{C725D560-60FC-480D-8183-17A598D5179A}" type="parTrans" cxnId="{42D66ABA-90FB-48DB-A5F6-A0EC7D86B845}">
      <dgm:prSet/>
      <dgm:spPr/>
      <dgm:t>
        <a:bodyPr/>
        <a:lstStyle/>
        <a:p>
          <a:endParaRPr lang="fi-FI"/>
        </a:p>
      </dgm:t>
    </dgm:pt>
    <dgm:pt modelId="{0C74892B-502E-46F4-9924-A9954FE48CD7}" type="sibTrans" cxnId="{42D66ABA-90FB-48DB-A5F6-A0EC7D86B845}">
      <dgm:prSet/>
      <dgm:spPr/>
      <dgm:t>
        <a:bodyPr/>
        <a:lstStyle/>
        <a:p>
          <a:endParaRPr lang="fi-FI"/>
        </a:p>
      </dgm:t>
    </dgm:pt>
    <dgm:pt modelId="{B001D7AA-DFB2-46BD-B569-AB273CC38E3D}">
      <dgm:prSet/>
      <dgm:spPr/>
      <dgm:t>
        <a:bodyPr/>
        <a:lstStyle/>
        <a:p>
          <a:r>
            <a:rPr lang="fi-FI" b="1" i="0" baseline="0"/>
            <a:t>Kohtuuttomuutta arvioitaessa otetaan huomioon sopimuksen koko sisältö, osapuolten asema, sopimusta tehtäessä vallinneet olot ja, jollei 2 §:stä muuta johdu, olojen muuttuminen sekä muut seikat.</a:t>
          </a:r>
          <a:endParaRPr lang="fi-FI"/>
        </a:p>
      </dgm:t>
    </dgm:pt>
    <dgm:pt modelId="{25E6DF80-6106-4372-A2AF-35E69595CD27}" type="parTrans" cxnId="{FF1D53F9-B403-4B0A-B7CD-AC5D06C71C41}">
      <dgm:prSet/>
      <dgm:spPr/>
      <dgm:t>
        <a:bodyPr/>
        <a:lstStyle/>
        <a:p>
          <a:endParaRPr lang="fi-FI"/>
        </a:p>
      </dgm:t>
    </dgm:pt>
    <dgm:pt modelId="{E1B45F83-22EA-4A75-BEEA-A0827328E507}" type="sibTrans" cxnId="{FF1D53F9-B403-4B0A-B7CD-AC5D06C71C41}">
      <dgm:prSet/>
      <dgm:spPr/>
      <dgm:t>
        <a:bodyPr/>
        <a:lstStyle/>
        <a:p>
          <a:endParaRPr lang="fi-FI"/>
        </a:p>
      </dgm:t>
    </dgm:pt>
    <dgm:pt modelId="{C2061836-00B5-4033-84FE-7142D2F841B7}" type="pres">
      <dgm:prSet presAssocID="{47D2DEE0-0A08-4218-8FB5-FCA35681B400}" presName="matrix" presStyleCnt="0">
        <dgm:presLayoutVars>
          <dgm:chMax val="1"/>
          <dgm:dir/>
          <dgm:resizeHandles val="exact"/>
        </dgm:presLayoutVars>
      </dgm:prSet>
      <dgm:spPr/>
    </dgm:pt>
    <dgm:pt modelId="{328ED29D-FB58-4417-B5E5-87BE1554AE7A}" type="pres">
      <dgm:prSet presAssocID="{47D2DEE0-0A08-4218-8FB5-FCA35681B400}" presName="diamond" presStyleLbl="bgShp" presStyleIdx="0" presStyleCnt="1"/>
      <dgm:spPr/>
    </dgm:pt>
    <dgm:pt modelId="{A9A99674-7030-4BC3-A4E6-E618EFD7E230}" type="pres">
      <dgm:prSet presAssocID="{47D2DEE0-0A08-4218-8FB5-FCA35681B400}" presName="quad1" presStyleLbl="node1" presStyleIdx="0" presStyleCnt="4">
        <dgm:presLayoutVars>
          <dgm:chMax val="0"/>
          <dgm:chPref val="0"/>
          <dgm:bulletEnabled val="1"/>
        </dgm:presLayoutVars>
      </dgm:prSet>
      <dgm:spPr/>
    </dgm:pt>
    <dgm:pt modelId="{B9B89DCB-85B5-4ACF-A55D-6DAFE1DF74A0}" type="pres">
      <dgm:prSet presAssocID="{47D2DEE0-0A08-4218-8FB5-FCA35681B400}" presName="quad2" presStyleLbl="node1" presStyleIdx="1" presStyleCnt="4">
        <dgm:presLayoutVars>
          <dgm:chMax val="0"/>
          <dgm:chPref val="0"/>
          <dgm:bulletEnabled val="1"/>
        </dgm:presLayoutVars>
      </dgm:prSet>
      <dgm:spPr/>
    </dgm:pt>
    <dgm:pt modelId="{90A0BBE7-AAFD-4FA9-A703-FD553F08A98F}" type="pres">
      <dgm:prSet presAssocID="{47D2DEE0-0A08-4218-8FB5-FCA35681B400}" presName="quad3" presStyleLbl="node1" presStyleIdx="2" presStyleCnt="4">
        <dgm:presLayoutVars>
          <dgm:chMax val="0"/>
          <dgm:chPref val="0"/>
          <dgm:bulletEnabled val="1"/>
        </dgm:presLayoutVars>
      </dgm:prSet>
      <dgm:spPr/>
    </dgm:pt>
    <dgm:pt modelId="{97D72C08-F4E3-4FE1-86E6-6079A21F0B2B}" type="pres">
      <dgm:prSet presAssocID="{47D2DEE0-0A08-4218-8FB5-FCA35681B400}" presName="quad4" presStyleLbl="node1" presStyleIdx="3" presStyleCnt="4">
        <dgm:presLayoutVars>
          <dgm:chMax val="0"/>
          <dgm:chPref val="0"/>
          <dgm:bulletEnabled val="1"/>
        </dgm:presLayoutVars>
      </dgm:prSet>
      <dgm:spPr/>
    </dgm:pt>
  </dgm:ptLst>
  <dgm:cxnLst>
    <dgm:cxn modelId="{E1082401-8084-40B8-8E29-AEA8348C3C43}" srcId="{47D2DEE0-0A08-4218-8FB5-FCA35681B400}" destId="{80E577E3-A732-4C26-BA6F-6E72E83CF971}" srcOrd="0" destOrd="0" parTransId="{11DA8780-0C22-4216-BC23-816B340468FD}" sibTransId="{7429E111-066C-4650-B48D-19A7FC0E460C}"/>
    <dgm:cxn modelId="{A1C2F22D-7EC5-40D6-B90E-419B0E578334}" type="presOf" srcId="{5036DE90-8867-4E24-A05E-515E2692F289}" destId="{90A0BBE7-AAFD-4FA9-A703-FD553F08A98F}" srcOrd="0" destOrd="0" presId="urn:microsoft.com/office/officeart/2005/8/layout/matrix3"/>
    <dgm:cxn modelId="{47D35C3F-0E29-47FF-B35F-B9F0F8B9D12B}" srcId="{47D2DEE0-0A08-4218-8FB5-FCA35681B400}" destId="{BE69943F-FE0A-4D0D-AA8C-6CC30FDE805B}" srcOrd="1" destOrd="0" parTransId="{CE9FC2D0-D661-4929-9A45-761E5F26C2FF}" sibTransId="{17C6AB6A-EA6C-46A7-A635-4DF14F039570}"/>
    <dgm:cxn modelId="{3BDB3C93-DC16-44FE-BF20-DA1E45C1E0FA}" type="presOf" srcId="{80E577E3-A732-4C26-BA6F-6E72E83CF971}" destId="{A9A99674-7030-4BC3-A4E6-E618EFD7E230}" srcOrd="0" destOrd="0" presId="urn:microsoft.com/office/officeart/2005/8/layout/matrix3"/>
    <dgm:cxn modelId="{42D66ABA-90FB-48DB-A5F6-A0EC7D86B845}" srcId="{47D2DEE0-0A08-4218-8FB5-FCA35681B400}" destId="{5036DE90-8867-4E24-A05E-515E2692F289}" srcOrd="2" destOrd="0" parTransId="{C725D560-60FC-480D-8183-17A598D5179A}" sibTransId="{0C74892B-502E-46F4-9924-A9954FE48CD7}"/>
    <dgm:cxn modelId="{CF32CBCD-C9C9-4782-8BCE-1224399060F8}" type="presOf" srcId="{47D2DEE0-0A08-4218-8FB5-FCA35681B400}" destId="{C2061836-00B5-4033-84FE-7142D2F841B7}" srcOrd="0" destOrd="0" presId="urn:microsoft.com/office/officeart/2005/8/layout/matrix3"/>
    <dgm:cxn modelId="{16F3B9DC-A09E-4477-B114-4E1172B6D516}" type="presOf" srcId="{BE69943F-FE0A-4D0D-AA8C-6CC30FDE805B}" destId="{B9B89DCB-85B5-4ACF-A55D-6DAFE1DF74A0}" srcOrd="0" destOrd="0" presId="urn:microsoft.com/office/officeart/2005/8/layout/matrix3"/>
    <dgm:cxn modelId="{C34F6EF5-8C80-431C-A782-E6AC349A888E}" type="presOf" srcId="{B001D7AA-DFB2-46BD-B569-AB273CC38E3D}" destId="{97D72C08-F4E3-4FE1-86E6-6079A21F0B2B}" srcOrd="0" destOrd="0" presId="urn:microsoft.com/office/officeart/2005/8/layout/matrix3"/>
    <dgm:cxn modelId="{FF1D53F9-B403-4B0A-B7CD-AC5D06C71C41}" srcId="{47D2DEE0-0A08-4218-8FB5-FCA35681B400}" destId="{B001D7AA-DFB2-46BD-B569-AB273CC38E3D}" srcOrd="3" destOrd="0" parTransId="{25E6DF80-6106-4372-A2AF-35E69595CD27}" sibTransId="{E1B45F83-22EA-4A75-BEEA-A0827328E507}"/>
    <dgm:cxn modelId="{4F5CEDE4-6D6C-4A98-BA49-E3881755E315}" type="presParOf" srcId="{C2061836-00B5-4033-84FE-7142D2F841B7}" destId="{328ED29D-FB58-4417-B5E5-87BE1554AE7A}" srcOrd="0" destOrd="0" presId="urn:microsoft.com/office/officeart/2005/8/layout/matrix3"/>
    <dgm:cxn modelId="{A48A6D9A-755E-4835-81DC-0001BCC5F745}" type="presParOf" srcId="{C2061836-00B5-4033-84FE-7142D2F841B7}" destId="{A9A99674-7030-4BC3-A4E6-E618EFD7E230}" srcOrd="1" destOrd="0" presId="urn:microsoft.com/office/officeart/2005/8/layout/matrix3"/>
    <dgm:cxn modelId="{85BCC42D-CE54-4BBC-8A90-A1955EA8BE07}" type="presParOf" srcId="{C2061836-00B5-4033-84FE-7142D2F841B7}" destId="{B9B89DCB-85B5-4ACF-A55D-6DAFE1DF74A0}" srcOrd="2" destOrd="0" presId="urn:microsoft.com/office/officeart/2005/8/layout/matrix3"/>
    <dgm:cxn modelId="{3D5A9BDD-D9B0-42BB-A966-287F1C89756C}" type="presParOf" srcId="{C2061836-00B5-4033-84FE-7142D2F841B7}" destId="{90A0BBE7-AAFD-4FA9-A703-FD553F08A98F}" srcOrd="3" destOrd="0" presId="urn:microsoft.com/office/officeart/2005/8/layout/matrix3"/>
    <dgm:cxn modelId="{4BE5420C-B990-42FD-9DFF-168922267850}" type="presParOf" srcId="{C2061836-00B5-4033-84FE-7142D2F841B7}" destId="{97D72C08-F4E3-4FE1-86E6-6079A21F0B2B}"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D85F35C-E738-4EA2-A696-F0F5323C3A91}" type="doc">
      <dgm:prSet loTypeId="urn:microsoft.com/office/officeart/2005/8/layout/cycle4" loCatId="matrix" qsTypeId="urn:microsoft.com/office/officeart/2005/8/quickstyle/simple3" qsCatId="simple" csTypeId="urn:microsoft.com/office/officeart/2005/8/colors/colorful5" csCatId="colorful"/>
      <dgm:spPr/>
      <dgm:t>
        <a:bodyPr/>
        <a:lstStyle/>
        <a:p>
          <a:endParaRPr lang="fi-FI"/>
        </a:p>
      </dgm:t>
    </dgm:pt>
    <dgm:pt modelId="{4C66FC9E-F366-479E-A910-4A4B30061A42}">
      <dgm:prSet/>
      <dgm:spPr/>
      <dgm:t>
        <a:bodyPr/>
        <a:lstStyle/>
        <a:p>
          <a:r>
            <a:rPr lang="fi-FI" b="1" i="0" baseline="0"/>
            <a:t>Laki varallisuusoikeudellisista oikeustoimista 36: </a:t>
          </a:r>
          <a:endParaRPr lang="fi-FI"/>
        </a:p>
      </dgm:t>
    </dgm:pt>
    <dgm:pt modelId="{81F314D9-4E8D-4396-95C2-C4AC38374E41}" type="parTrans" cxnId="{9EF33052-39E5-4AE7-A139-2BABDB66D467}">
      <dgm:prSet/>
      <dgm:spPr/>
      <dgm:t>
        <a:bodyPr/>
        <a:lstStyle/>
        <a:p>
          <a:endParaRPr lang="fi-FI"/>
        </a:p>
      </dgm:t>
    </dgm:pt>
    <dgm:pt modelId="{18D679A9-ED94-4BA6-8887-BB6318FE42F9}" type="sibTrans" cxnId="{9EF33052-39E5-4AE7-A139-2BABDB66D467}">
      <dgm:prSet/>
      <dgm:spPr/>
      <dgm:t>
        <a:bodyPr/>
        <a:lstStyle/>
        <a:p>
          <a:endParaRPr lang="fi-FI"/>
        </a:p>
      </dgm:t>
    </dgm:pt>
    <dgm:pt modelId="{E77289A5-5460-4163-80E7-97674799FB7A}">
      <dgm:prSet/>
      <dgm:spPr/>
      <dgm:t>
        <a:bodyPr/>
        <a:lstStyle/>
        <a:p>
          <a:r>
            <a:rPr lang="fi-FI" b="1" i="0" baseline="0"/>
            <a:t>Jos oikeustoimen ehto on kohtuuton tai sen soveltaminen johtaisi kohtuuttomuuteen, ehtoa voidaan joko sovitella tai jättää se huomioon ottamatta. </a:t>
          </a:r>
          <a:endParaRPr lang="fi-FI"/>
        </a:p>
      </dgm:t>
    </dgm:pt>
    <dgm:pt modelId="{846F1FC9-79D4-4741-B592-0C7C04D16ACE}" type="parTrans" cxnId="{59A3AC81-6FBF-48F5-85E0-80CEEE2BD69E}">
      <dgm:prSet/>
      <dgm:spPr/>
      <dgm:t>
        <a:bodyPr/>
        <a:lstStyle/>
        <a:p>
          <a:endParaRPr lang="fi-FI"/>
        </a:p>
      </dgm:t>
    </dgm:pt>
    <dgm:pt modelId="{0447C9A0-DE33-4068-9CBC-570EACA3FFD3}" type="sibTrans" cxnId="{59A3AC81-6FBF-48F5-85E0-80CEEE2BD69E}">
      <dgm:prSet/>
      <dgm:spPr/>
      <dgm:t>
        <a:bodyPr/>
        <a:lstStyle/>
        <a:p>
          <a:endParaRPr lang="fi-FI"/>
        </a:p>
      </dgm:t>
    </dgm:pt>
    <dgm:pt modelId="{09DFE962-61AD-414C-9228-241002E29409}">
      <dgm:prSet/>
      <dgm:spPr/>
      <dgm:t>
        <a:bodyPr/>
        <a:lstStyle/>
        <a:p>
          <a:r>
            <a:rPr lang="fi-FI" b="1" i="0" baseline="0"/>
            <a:t>Kohtuuttomuutta arvosteltaessa on otettava huomioon oikeustoimen koko sisältö, osapuolten asema, oikeustointa tehtäessä ja sen jälkeen vallinneet olosuhteet sekä muut seikat.</a:t>
          </a:r>
          <a:endParaRPr lang="fi-FI"/>
        </a:p>
      </dgm:t>
    </dgm:pt>
    <dgm:pt modelId="{D18AD3F6-3D6F-4CC7-BA12-C9FD1E8D81FE}" type="parTrans" cxnId="{3DE0705F-1F1D-4D7A-BE7D-925D525CCBF2}">
      <dgm:prSet/>
      <dgm:spPr/>
      <dgm:t>
        <a:bodyPr/>
        <a:lstStyle/>
        <a:p>
          <a:endParaRPr lang="fi-FI"/>
        </a:p>
      </dgm:t>
    </dgm:pt>
    <dgm:pt modelId="{84A7DB56-EBEF-4D2C-8133-4085D174EF15}" type="sibTrans" cxnId="{3DE0705F-1F1D-4D7A-BE7D-925D525CCBF2}">
      <dgm:prSet/>
      <dgm:spPr/>
      <dgm:t>
        <a:bodyPr/>
        <a:lstStyle/>
        <a:p>
          <a:endParaRPr lang="fi-FI"/>
        </a:p>
      </dgm:t>
    </dgm:pt>
    <dgm:pt modelId="{0FD1D0BA-493B-4F53-BB9D-3DC52ADD40B8}">
      <dgm:prSet/>
      <dgm:spPr/>
      <dgm:t>
        <a:bodyPr/>
        <a:lstStyle/>
        <a:p>
          <a:r>
            <a:rPr lang="fi-FI" b="1" i="0" baseline="0"/>
            <a:t>Jos 1 momentissa tarkoitettu ehto on sellainen, että sopimuksen jääminen voimaan muilta osin muuttumattomana ei ole ehdon sovittelun vuoksi kohtuullista, sopimusta voidaan sovitella muiltakin osin tai se voidaan määrätä raukeamaan.</a:t>
          </a:r>
          <a:endParaRPr lang="fi-FI"/>
        </a:p>
      </dgm:t>
    </dgm:pt>
    <dgm:pt modelId="{8A768F08-EBE3-4F61-B255-7AD058CBC9E3}" type="parTrans" cxnId="{7AEDC7AE-8A08-4E9E-98C6-96FA7A774A8F}">
      <dgm:prSet/>
      <dgm:spPr/>
      <dgm:t>
        <a:bodyPr/>
        <a:lstStyle/>
        <a:p>
          <a:endParaRPr lang="fi-FI"/>
        </a:p>
      </dgm:t>
    </dgm:pt>
    <dgm:pt modelId="{7E7F0F69-489B-4A2E-8F5E-647BC7A41595}" type="sibTrans" cxnId="{7AEDC7AE-8A08-4E9E-98C6-96FA7A774A8F}">
      <dgm:prSet/>
      <dgm:spPr/>
      <dgm:t>
        <a:bodyPr/>
        <a:lstStyle/>
        <a:p>
          <a:endParaRPr lang="fi-FI"/>
        </a:p>
      </dgm:t>
    </dgm:pt>
    <dgm:pt modelId="{4E5042C8-231A-4CC7-9419-09528FF5ACD8}" type="pres">
      <dgm:prSet presAssocID="{3D85F35C-E738-4EA2-A696-F0F5323C3A91}" presName="cycleMatrixDiagram" presStyleCnt="0">
        <dgm:presLayoutVars>
          <dgm:chMax val="1"/>
          <dgm:dir/>
          <dgm:animLvl val="lvl"/>
          <dgm:resizeHandles val="exact"/>
        </dgm:presLayoutVars>
      </dgm:prSet>
      <dgm:spPr/>
    </dgm:pt>
    <dgm:pt modelId="{A382CFF5-55D7-4280-BA1C-48A975B99ADF}" type="pres">
      <dgm:prSet presAssocID="{3D85F35C-E738-4EA2-A696-F0F5323C3A91}" presName="children" presStyleCnt="0"/>
      <dgm:spPr/>
    </dgm:pt>
    <dgm:pt modelId="{75337D0A-48D1-40ED-8582-15A9E595BCBA}" type="pres">
      <dgm:prSet presAssocID="{3D85F35C-E738-4EA2-A696-F0F5323C3A91}" presName="childPlaceholder" presStyleCnt="0"/>
      <dgm:spPr/>
    </dgm:pt>
    <dgm:pt modelId="{082FB223-3ED2-45C7-93A1-FCAF5C1D5420}" type="pres">
      <dgm:prSet presAssocID="{3D85F35C-E738-4EA2-A696-F0F5323C3A91}" presName="circle" presStyleCnt="0"/>
      <dgm:spPr/>
    </dgm:pt>
    <dgm:pt modelId="{80C83DA4-0687-4464-81BC-7509AD751C6D}" type="pres">
      <dgm:prSet presAssocID="{3D85F35C-E738-4EA2-A696-F0F5323C3A91}" presName="quadrant1" presStyleLbl="node1" presStyleIdx="0" presStyleCnt="4">
        <dgm:presLayoutVars>
          <dgm:chMax val="1"/>
          <dgm:bulletEnabled val="1"/>
        </dgm:presLayoutVars>
      </dgm:prSet>
      <dgm:spPr/>
    </dgm:pt>
    <dgm:pt modelId="{6A66D32F-596A-46F7-BE12-1BFBB0830404}" type="pres">
      <dgm:prSet presAssocID="{3D85F35C-E738-4EA2-A696-F0F5323C3A91}" presName="quadrant2" presStyleLbl="node1" presStyleIdx="1" presStyleCnt="4">
        <dgm:presLayoutVars>
          <dgm:chMax val="1"/>
          <dgm:bulletEnabled val="1"/>
        </dgm:presLayoutVars>
      </dgm:prSet>
      <dgm:spPr/>
    </dgm:pt>
    <dgm:pt modelId="{9837DE8E-8DF1-49AD-ACC9-121DF0796C5A}" type="pres">
      <dgm:prSet presAssocID="{3D85F35C-E738-4EA2-A696-F0F5323C3A91}" presName="quadrant3" presStyleLbl="node1" presStyleIdx="2" presStyleCnt="4">
        <dgm:presLayoutVars>
          <dgm:chMax val="1"/>
          <dgm:bulletEnabled val="1"/>
        </dgm:presLayoutVars>
      </dgm:prSet>
      <dgm:spPr/>
    </dgm:pt>
    <dgm:pt modelId="{4F84F97E-E50E-40B8-90B9-D2B2FBF2F223}" type="pres">
      <dgm:prSet presAssocID="{3D85F35C-E738-4EA2-A696-F0F5323C3A91}" presName="quadrant4" presStyleLbl="node1" presStyleIdx="3" presStyleCnt="4">
        <dgm:presLayoutVars>
          <dgm:chMax val="1"/>
          <dgm:bulletEnabled val="1"/>
        </dgm:presLayoutVars>
      </dgm:prSet>
      <dgm:spPr/>
    </dgm:pt>
    <dgm:pt modelId="{2C3B09C8-91EB-4034-ADFD-19E5233E3867}" type="pres">
      <dgm:prSet presAssocID="{3D85F35C-E738-4EA2-A696-F0F5323C3A91}" presName="quadrantPlaceholder" presStyleCnt="0"/>
      <dgm:spPr/>
    </dgm:pt>
    <dgm:pt modelId="{3016650A-67E9-4E41-B6CF-784F54015335}" type="pres">
      <dgm:prSet presAssocID="{3D85F35C-E738-4EA2-A696-F0F5323C3A91}" presName="center1" presStyleLbl="fgShp" presStyleIdx="0" presStyleCnt="2"/>
      <dgm:spPr/>
    </dgm:pt>
    <dgm:pt modelId="{E04CACDA-EB61-4F10-80F7-434397C2212B}" type="pres">
      <dgm:prSet presAssocID="{3D85F35C-E738-4EA2-A696-F0F5323C3A91}" presName="center2" presStyleLbl="fgShp" presStyleIdx="1" presStyleCnt="2"/>
      <dgm:spPr/>
    </dgm:pt>
  </dgm:ptLst>
  <dgm:cxnLst>
    <dgm:cxn modelId="{3DE0705F-1F1D-4D7A-BE7D-925D525CCBF2}" srcId="{3D85F35C-E738-4EA2-A696-F0F5323C3A91}" destId="{09DFE962-61AD-414C-9228-241002E29409}" srcOrd="2" destOrd="0" parTransId="{D18AD3F6-3D6F-4CC7-BA12-C9FD1E8D81FE}" sibTransId="{84A7DB56-EBEF-4D2C-8133-4085D174EF15}"/>
    <dgm:cxn modelId="{9EF33052-39E5-4AE7-A139-2BABDB66D467}" srcId="{3D85F35C-E738-4EA2-A696-F0F5323C3A91}" destId="{4C66FC9E-F366-479E-A910-4A4B30061A42}" srcOrd="0" destOrd="0" parTransId="{81F314D9-4E8D-4396-95C2-C4AC38374E41}" sibTransId="{18D679A9-ED94-4BA6-8887-BB6318FE42F9}"/>
    <dgm:cxn modelId="{59A3AC81-6FBF-48F5-85E0-80CEEE2BD69E}" srcId="{3D85F35C-E738-4EA2-A696-F0F5323C3A91}" destId="{E77289A5-5460-4163-80E7-97674799FB7A}" srcOrd="1" destOrd="0" parTransId="{846F1FC9-79D4-4741-B592-0C7C04D16ACE}" sibTransId="{0447C9A0-DE33-4068-9CBC-570EACA3FFD3}"/>
    <dgm:cxn modelId="{001F5F8D-421C-4670-B160-9D1A3656CEE0}" type="presOf" srcId="{09DFE962-61AD-414C-9228-241002E29409}" destId="{9837DE8E-8DF1-49AD-ACC9-121DF0796C5A}" srcOrd="0" destOrd="0" presId="urn:microsoft.com/office/officeart/2005/8/layout/cycle4"/>
    <dgm:cxn modelId="{1E733BA0-DC09-48DE-821A-0C7289A0E2BB}" type="presOf" srcId="{3D85F35C-E738-4EA2-A696-F0F5323C3A91}" destId="{4E5042C8-231A-4CC7-9419-09528FF5ACD8}" srcOrd="0" destOrd="0" presId="urn:microsoft.com/office/officeart/2005/8/layout/cycle4"/>
    <dgm:cxn modelId="{FE4C83A5-3C53-43A7-A1D0-7440081B3E9A}" type="presOf" srcId="{4C66FC9E-F366-479E-A910-4A4B30061A42}" destId="{80C83DA4-0687-4464-81BC-7509AD751C6D}" srcOrd="0" destOrd="0" presId="urn:microsoft.com/office/officeart/2005/8/layout/cycle4"/>
    <dgm:cxn modelId="{7AEDC7AE-8A08-4E9E-98C6-96FA7A774A8F}" srcId="{3D85F35C-E738-4EA2-A696-F0F5323C3A91}" destId="{0FD1D0BA-493B-4F53-BB9D-3DC52ADD40B8}" srcOrd="3" destOrd="0" parTransId="{8A768F08-EBE3-4F61-B255-7AD058CBC9E3}" sibTransId="{7E7F0F69-489B-4A2E-8F5E-647BC7A41595}"/>
    <dgm:cxn modelId="{81B152D5-76FD-4264-BAEB-4DFE7CD6EB61}" type="presOf" srcId="{E77289A5-5460-4163-80E7-97674799FB7A}" destId="{6A66D32F-596A-46F7-BE12-1BFBB0830404}" srcOrd="0" destOrd="0" presId="urn:microsoft.com/office/officeart/2005/8/layout/cycle4"/>
    <dgm:cxn modelId="{BADDAAD9-4712-4D4E-BB2D-7EC5E15B886E}" type="presOf" srcId="{0FD1D0BA-493B-4F53-BB9D-3DC52ADD40B8}" destId="{4F84F97E-E50E-40B8-90B9-D2B2FBF2F223}" srcOrd="0" destOrd="0" presId="urn:microsoft.com/office/officeart/2005/8/layout/cycle4"/>
    <dgm:cxn modelId="{485713D9-C1BD-442A-91EB-D593283E54A9}" type="presParOf" srcId="{4E5042C8-231A-4CC7-9419-09528FF5ACD8}" destId="{A382CFF5-55D7-4280-BA1C-48A975B99ADF}" srcOrd="0" destOrd="0" presId="urn:microsoft.com/office/officeart/2005/8/layout/cycle4"/>
    <dgm:cxn modelId="{65587F9E-811E-4A77-8759-C5BAE70059E6}" type="presParOf" srcId="{A382CFF5-55D7-4280-BA1C-48A975B99ADF}" destId="{75337D0A-48D1-40ED-8582-15A9E595BCBA}" srcOrd="0" destOrd="0" presId="urn:microsoft.com/office/officeart/2005/8/layout/cycle4"/>
    <dgm:cxn modelId="{2E32D986-9668-4464-A89D-BE6AEED79C03}" type="presParOf" srcId="{4E5042C8-231A-4CC7-9419-09528FF5ACD8}" destId="{082FB223-3ED2-45C7-93A1-FCAF5C1D5420}" srcOrd="1" destOrd="0" presId="urn:microsoft.com/office/officeart/2005/8/layout/cycle4"/>
    <dgm:cxn modelId="{1C49E8E8-7BA7-46B9-BA7C-863EF0697522}" type="presParOf" srcId="{082FB223-3ED2-45C7-93A1-FCAF5C1D5420}" destId="{80C83DA4-0687-4464-81BC-7509AD751C6D}" srcOrd="0" destOrd="0" presId="urn:microsoft.com/office/officeart/2005/8/layout/cycle4"/>
    <dgm:cxn modelId="{06602B3C-97B1-4CF4-8A75-6D94D37946F7}" type="presParOf" srcId="{082FB223-3ED2-45C7-93A1-FCAF5C1D5420}" destId="{6A66D32F-596A-46F7-BE12-1BFBB0830404}" srcOrd="1" destOrd="0" presId="urn:microsoft.com/office/officeart/2005/8/layout/cycle4"/>
    <dgm:cxn modelId="{276EF843-7D7B-432C-9864-813DAED08E8C}" type="presParOf" srcId="{082FB223-3ED2-45C7-93A1-FCAF5C1D5420}" destId="{9837DE8E-8DF1-49AD-ACC9-121DF0796C5A}" srcOrd="2" destOrd="0" presId="urn:microsoft.com/office/officeart/2005/8/layout/cycle4"/>
    <dgm:cxn modelId="{6071D2A9-95EB-4206-AB2B-025FB6A23A47}" type="presParOf" srcId="{082FB223-3ED2-45C7-93A1-FCAF5C1D5420}" destId="{4F84F97E-E50E-40B8-90B9-D2B2FBF2F223}" srcOrd="3" destOrd="0" presId="urn:microsoft.com/office/officeart/2005/8/layout/cycle4"/>
    <dgm:cxn modelId="{5B02BA0A-4044-431B-A44F-335A1ACF71B0}" type="presParOf" srcId="{082FB223-3ED2-45C7-93A1-FCAF5C1D5420}" destId="{2C3B09C8-91EB-4034-ADFD-19E5233E3867}" srcOrd="4" destOrd="0" presId="urn:microsoft.com/office/officeart/2005/8/layout/cycle4"/>
    <dgm:cxn modelId="{9F49A0B4-8015-45C3-B7B7-7F2D2A6EDB0D}" type="presParOf" srcId="{4E5042C8-231A-4CC7-9419-09528FF5ACD8}" destId="{3016650A-67E9-4E41-B6CF-784F54015335}" srcOrd="2" destOrd="0" presId="urn:microsoft.com/office/officeart/2005/8/layout/cycle4"/>
    <dgm:cxn modelId="{6DC73FB2-C68B-4A2F-AFB6-F4A456C9798F}" type="presParOf" srcId="{4E5042C8-231A-4CC7-9419-09528FF5ACD8}" destId="{E04CACDA-EB61-4F10-80F7-434397C2212B}"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5C9E7C-11B7-4285-BD5B-F3322A0A2A2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E6E6278C-DD63-4999-B524-5288FA18FDBE}">
      <dgm:prSet/>
      <dgm:spPr/>
      <dgm:t>
        <a:bodyPr/>
        <a:lstStyle/>
        <a:p>
          <a:r>
            <a:rPr lang="fi-FI" b="0" i="0"/>
            <a:t>Arvopaperin yleisölle tarjoamisen lykkääminen</a:t>
          </a:r>
          <a:endParaRPr lang="fi-FI"/>
        </a:p>
      </dgm:t>
    </dgm:pt>
    <dgm:pt modelId="{246C403D-964E-4FED-8DB9-C62A524CEED8}" type="parTrans" cxnId="{9D92AC0E-EFE0-439D-9556-F6301A211496}">
      <dgm:prSet/>
      <dgm:spPr/>
      <dgm:t>
        <a:bodyPr/>
        <a:lstStyle/>
        <a:p>
          <a:endParaRPr lang="fi-FI"/>
        </a:p>
      </dgm:t>
    </dgm:pt>
    <dgm:pt modelId="{2F0BD2F6-165A-42C2-8834-584CE5E66562}" type="sibTrans" cxnId="{9D92AC0E-EFE0-439D-9556-F6301A211496}">
      <dgm:prSet/>
      <dgm:spPr/>
      <dgm:t>
        <a:bodyPr/>
        <a:lstStyle/>
        <a:p>
          <a:endParaRPr lang="fi-FI"/>
        </a:p>
      </dgm:t>
    </dgm:pt>
    <dgm:pt modelId="{B7D57173-06BA-4813-829E-E53B0701FA07}">
      <dgm:prSet/>
      <dgm:spPr/>
      <dgm:t>
        <a:bodyPr/>
        <a:lstStyle/>
        <a:p>
          <a:r>
            <a:rPr lang="fi-FI"/>
            <a:t>Jos lakia rikottu </a:t>
          </a:r>
        </a:p>
      </dgm:t>
    </dgm:pt>
    <dgm:pt modelId="{7DCCFE92-1316-4061-B56B-71012F20D0ED}" type="parTrans" cxnId="{22ED306C-80A5-4888-ABBA-2211A21E83D5}">
      <dgm:prSet/>
      <dgm:spPr/>
      <dgm:t>
        <a:bodyPr/>
        <a:lstStyle/>
        <a:p>
          <a:endParaRPr lang="fi-FI"/>
        </a:p>
      </dgm:t>
    </dgm:pt>
    <dgm:pt modelId="{A3F1EF3D-6133-4EE8-8DFF-653F1613CDCD}" type="sibTrans" cxnId="{22ED306C-80A5-4888-ABBA-2211A21E83D5}">
      <dgm:prSet/>
      <dgm:spPr/>
      <dgm:t>
        <a:bodyPr/>
        <a:lstStyle/>
        <a:p>
          <a:endParaRPr lang="fi-FI"/>
        </a:p>
      </dgm:t>
    </dgm:pt>
    <dgm:pt modelId="{83789CE7-7F7C-4503-AC17-A20CE82D84BF}">
      <dgm:prSet/>
      <dgm:spPr/>
      <dgm:t>
        <a:bodyPr/>
        <a:lstStyle/>
        <a:p>
          <a:r>
            <a:rPr lang="fi-FI" b="0" i="0"/>
            <a:t>Äänioikeuden käytön kieltäminen kohdeyhtiön </a:t>
          </a:r>
          <a:r>
            <a:rPr lang="fi-FI" b="0" i="0" baseline="0"/>
            <a:t>yhtiökokouksessa niillä osakkeilla, joita rikkomus koskee</a:t>
          </a:r>
          <a:endParaRPr lang="fi-FI"/>
        </a:p>
      </dgm:t>
    </dgm:pt>
    <dgm:pt modelId="{C872027C-546C-4500-BF3F-2AF6AFD3FB3C}" type="parTrans" cxnId="{D5B7D857-A5B2-4145-9A0C-7AF4694927DA}">
      <dgm:prSet/>
      <dgm:spPr/>
      <dgm:t>
        <a:bodyPr/>
        <a:lstStyle/>
        <a:p>
          <a:endParaRPr lang="fi-FI"/>
        </a:p>
      </dgm:t>
    </dgm:pt>
    <dgm:pt modelId="{4C98F9A2-872D-4241-80C9-9DB9FD199C04}" type="sibTrans" cxnId="{D5B7D857-A5B2-4145-9A0C-7AF4694927DA}">
      <dgm:prSet/>
      <dgm:spPr/>
      <dgm:t>
        <a:bodyPr/>
        <a:lstStyle/>
        <a:p>
          <a:endParaRPr lang="fi-FI"/>
        </a:p>
      </dgm:t>
    </dgm:pt>
    <dgm:pt modelId="{009152CF-0023-460A-9C22-E2A4DEEE2015}">
      <dgm:prSet/>
      <dgm:spPr/>
      <dgm:t>
        <a:bodyPr/>
        <a:lstStyle/>
        <a:p>
          <a:r>
            <a:rPr lang="fi-FI" b="0" i="0" dirty="0"/>
            <a:t>painavasta syystä, jos </a:t>
          </a:r>
          <a:r>
            <a:rPr lang="fi-FI" dirty="0"/>
            <a:t>rikotaan</a:t>
          </a:r>
          <a:r>
            <a:rPr lang="fi-FI" b="0" i="0" dirty="0"/>
            <a:t> velvollisuuksia huomattavan omistus- ja ääniosuuden ilmoittamisesta (AML </a:t>
          </a:r>
          <a:r>
            <a:rPr lang="fi-FI" b="0" i="0" baseline="0" dirty="0"/>
            <a:t>9:5, 6, 6 a, 6 b ja 9)</a:t>
          </a:r>
          <a:r>
            <a:rPr lang="fi-FI" b="0" i="0" dirty="0"/>
            <a:t>. </a:t>
          </a:r>
          <a:endParaRPr lang="fi-FI" dirty="0"/>
        </a:p>
      </dgm:t>
    </dgm:pt>
    <dgm:pt modelId="{704873B8-8011-4554-8B14-0493305F1016}" type="parTrans" cxnId="{F02DA7C1-B735-4E8E-8E97-40303B7335C2}">
      <dgm:prSet/>
      <dgm:spPr/>
      <dgm:t>
        <a:bodyPr/>
        <a:lstStyle/>
        <a:p>
          <a:endParaRPr lang="fi-FI"/>
        </a:p>
      </dgm:t>
    </dgm:pt>
    <dgm:pt modelId="{71D1ABBA-F304-4B20-9933-0D98B62869B6}" type="sibTrans" cxnId="{F02DA7C1-B735-4E8E-8E97-40303B7335C2}">
      <dgm:prSet/>
      <dgm:spPr/>
      <dgm:t>
        <a:bodyPr/>
        <a:lstStyle/>
        <a:p>
          <a:endParaRPr lang="fi-FI"/>
        </a:p>
      </dgm:t>
    </dgm:pt>
    <dgm:pt modelId="{75439677-B9DA-4ED6-94B1-7198E4338C20}">
      <dgm:prSet/>
      <dgm:spPr/>
      <dgm:t>
        <a:bodyPr/>
        <a:lstStyle/>
        <a:p>
          <a:r>
            <a:rPr lang="fi-FI" b="0" i="0"/>
            <a:t>Arvopapereita koskevan esitteen markkinoinnin kieltäminen</a:t>
          </a:r>
          <a:endParaRPr lang="fi-FI"/>
        </a:p>
      </dgm:t>
    </dgm:pt>
    <dgm:pt modelId="{F8B367B7-AC47-4564-ACB1-557A2E2D012E}" type="parTrans" cxnId="{C18E079B-32FA-4D69-B103-635215B3655E}">
      <dgm:prSet/>
      <dgm:spPr/>
      <dgm:t>
        <a:bodyPr/>
        <a:lstStyle/>
        <a:p>
          <a:endParaRPr lang="fi-FI"/>
        </a:p>
      </dgm:t>
    </dgm:pt>
    <dgm:pt modelId="{C5905DA0-FC37-4282-85C9-B7546CA78EF1}" type="sibTrans" cxnId="{C18E079B-32FA-4D69-B103-635215B3655E}">
      <dgm:prSet/>
      <dgm:spPr/>
      <dgm:t>
        <a:bodyPr/>
        <a:lstStyle/>
        <a:p>
          <a:endParaRPr lang="fi-FI"/>
        </a:p>
      </dgm:t>
    </dgm:pt>
    <dgm:pt modelId="{C9A3863C-AA94-439E-8084-96D8A1C5DAF3}">
      <dgm:prSet/>
      <dgm:spPr/>
      <dgm:t>
        <a:bodyPr/>
        <a:lstStyle/>
        <a:p>
          <a:r>
            <a:rPr lang="fi-FI" b="0"/>
            <a:t>j</a:t>
          </a:r>
          <a:r>
            <a:rPr lang="fi-FI" b="0" i="0"/>
            <a:t>os on perusteltu syy epäillä, että esiteasetuksen mukaisen esitteen sisältämistä tiedoista vastuussa olevat henkilöt ovat toimineet esiteasetuksen tai sen nojalla annettujen Euroopan komission asetusten tai päätösten vastaisesti. </a:t>
          </a:r>
          <a:endParaRPr lang="fi-FI"/>
        </a:p>
      </dgm:t>
    </dgm:pt>
    <dgm:pt modelId="{4343280C-4ECB-4181-A718-E60E61809177}" type="parTrans" cxnId="{D056EBCE-CD39-4AB0-B08F-24D47840929B}">
      <dgm:prSet/>
      <dgm:spPr/>
      <dgm:t>
        <a:bodyPr/>
        <a:lstStyle/>
        <a:p>
          <a:endParaRPr lang="fi-FI"/>
        </a:p>
      </dgm:t>
    </dgm:pt>
    <dgm:pt modelId="{3DE4015E-6746-4A6B-8625-D6BB9D7D298B}" type="sibTrans" cxnId="{D056EBCE-CD39-4AB0-B08F-24D47840929B}">
      <dgm:prSet/>
      <dgm:spPr/>
      <dgm:t>
        <a:bodyPr/>
        <a:lstStyle/>
        <a:p>
          <a:endParaRPr lang="fi-FI"/>
        </a:p>
      </dgm:t>
    </dgm:pt>
    <dgm:pt modelId="{36B21CE5-01F2-4964-825F-79B1A3B99DE4}">
      <dgm:prSet/>
      <dgm:spPr/>
      <dgm:t>
        <a:bodyPr/>
        <a:lstStyle/>
        <a:p>
          <a:r>
            <a:rPr lang="fi-FI" b="0" i="0"/>
            <a:t>Kielto-, oikaisu- ja keskeytyspäätös </a:t>
          </a:r>
          <a:endParaRPr lang="fi-FI"/>
        </a:p>
      </dgm:t>
    </dgm:pt>
    <dgm:pt modelId="{975B7F19-1D8B-41AE-936C-9BD06831C0AC}" type="parTrans" cxnId="{71B90FF7-BD98-4E06-B02B-FB912E934FB5}">
      <dgm:prSet/>
      <dgm:spPr/>
      <dgm:t>
        <a:bodyPr/>
        <a:lstStyle/>
        <a:p>
          <a:endParaRPr lang="fi-FI"/>
        </a:p>
      </dgm:t>
    </dgm:pt>
    <dgm:pt modelId="{C5587CAA-C577-4DE4-9AFF-BF1D6538EF85}" type="sibTrans" cxnId="{71B90FF7-BD98-4E06-B02B-FB912E934FB5}">
      <dgm:prSet/>
      <dgm:spPr/>
      <dgm:t>
        <a:bodyPr/>
        <a:lstStyle/>
        <a:p>
          <a:endParaRPr lang="fi-FI"/>
        </a:p>
      </dgm:t>
    </dgm:pt>
    <dgm:pt modelId="{341C874B-2FA8-4137-B957-420060419CA3}">
      <dgm:prSet/>
      <dgm:spPr/>
      <dgm:t>
        <a:bodyPr/>
        <a:lstStyle/>
        <a:p>
          <a:r>
            <a:rPr lang="fi-FI" b="0" i="0"/>
            <a:t>(tiedonantovelvollisuudet ja MVA; Fiva) </a:t>
          </a:r>
          <a:endParaRPr lang="fi-FI"/>
        </a:p>
      </dgm:t>
    </dgm:pt>
    <dgm:pt modelId="{55CF2350-A5A2-44F8-96EA-F97F8D45B38E}" type="parTrans" cxnId="{CC747B76-1FD5-434D-8BD5-FEBDAC63A2FD}">
      <dgm:prSet/>
      <dgm:spPr/>
      <dgm:t>
        <a:bodyPr/>
        <a:lstStyle/>
        <a:p>
          <a:endParaRPr lang="fi-FI"/>
        </a:p>
      </dgm:t>
    </dgm:pt>
    <dgm:pt modelId="{C196BC67-7CD5-41AE-9E2B-3692DE6CE14F}" type="sibTrans" cxnId="{CC747B76-1FD5-434D-8BD5-FEBDAC63A2FD}">
      <dgm:prSet/>
      <dgm:spPr/>
      <dgm:t>
        <a:bodyPr/>
        <a:lstStyle/>
        <a:p>
          <a:endParaRPr lang="fi-FI"/>
        </a:p>
      </dgm:t>
    </dgm:pt>
    <dgm:pt modelId="{F0DA6B44-3377-4141-9391-01A5DC4EFFEF}" type="pres">
      <dgm:prSet presAssocID="{295C9E7C-11B7-4285-BD5B-F3322A0A2A27}" presName="vert0" presStyleCnt="0">
        <dgm:presLayoutVars>
          <dgm:dir/>
          <dgm:animOne val="branch"/>
          <dgm:animLvl val="lvl"/>
        </dgm:presLayoutVars>
      </dgm:prSet>
      <dgm:spPr/>
    </dgm:pt>
    <dgm:pt modelId="{5DA504F9-670C-4DAE-AF64-68B217B0EBCF}" type="pres">
      <dgm:prSet presAssocID="{E6E6278C-DD63-4999-B524-5288FA18FDBE}" presName="thickLine" presStyleLbl="alignNode1" presStyleIdx="0" presStyleCnt="4"/>
      <dgm:spPr/>
    </dgm:pt>
    <dgm:pt modelId="{6A92956C-9E9C-45AB-B527-91A326B474E3}" type="pres">
      <dgm:prSet presAssocID="{E6E6278C-DD63-4999-B524-5288FA18FDBE}" presName="horz1" presStyleCnt="0"/>
      <dgm:spPr/>
    </dgm:pt>
    <dgm:pt modelId="{7775837F-216F-43AF-BBE6-BE7D7428C24F}" type="pres">
      <dgm:prSet presAssocID="{E6E6278C-DD63-4999-B524-5288FA18FDBE}" presName="tx1" presStyleLbl="revTx" presStyleIdx="0" presStyleCnt="8"/>
      <dgm:spPr/>
    </dgm:pt>
    <dgm:pt modelId="{78541825-D9D0-40E6-9330-6A086FAA2BBB}" type="pres">
      <dgm:prSet presAssocID="{E6E6278C-DD63-4999-B524-5288FA18FDBE}" presName="vert1" presStyleCnt="0"/>
      <dgm:spPr/>
    </dgm:pt>
    <dgm:pt modelId="{595F7DE6-65C8-40E5-AA10-53CBC0DBB8E3}" type="pres">
      <dgm:prSet presAssocID="{B7D57173-06BA-4813-829E-E53B0701FA07}" presName="vertSpace2a" presStyleCnt="0"/>
      <dgm:spPr/>
    </dgm:pt>
    <dgm:pt modelId="{877A62D2-CE05-4AE7-A560-A70DA1488835}" type="pres">
      <dgm:prSet presAssocID="{B7D57173-06BA-4813-829E-E53B0701FA07}" presName="horz2" presStyleCnt="0"/>
      <dgm:spPr/>
    </dgm:pt>
    <dgm:pt modelId="{1473F2A8-BEC4-45DE-8D36-AA43813E6E57}" type="pres">
      <dgm:prSet presAssocID="{B7D57173-06BA-4813-829E-E53B0701FA07}" presName="horzSpace2" presStyleCnt="0"/>
      <dgm:spPr/>
    </dgm:pt>
    <dgm:pt modelId="{CC3B7E28-3004-48BF-AAC1-71DB1DB7D345}" type="pres">
      <dgm:prSet presAssocID="{B7D57173-06BA-4813-829E-E53B0701FA07}" presName="tx2" presStyleLbl="revTx" presStyleIdx="1" presStyleCnt="8"/>
      <dgm:spPr/>
    </dgm:pt>
    <dgm:pt modelId="{A08D62A5-6691-4D6F-BB91-8227BB3EA8A9}" type="pres">
      <dgm:prSet presAssocID="{B7D57173-06BA-4813-829E-E53B0701FA07}" presName="vert2" presStyleCnt="0"/>
      <dgm:spPr/>
    </dgm:pt>
    <dgm:pt modelId="{CF8E36F1-75E6-406D-9C9A-98B03EB5821E}" type="pres">
      <dgm:prSet presAssocID="{B7D57173-06BA-4813-829E-E53B0701FA07}" presName="thinLine2b" presStyleLbl="callout" presStyleIdx="0" presStyleCnt="4"/>
      <dgm:spPr/>
    </dgm:pt>
    <dgm:pt modelId="{27C5CEFF-7DFD-46F8-8FA4-A8BE9817EF01}" type="pres">
      <dgm:prSet presAssocID="{B7D57173-06BA-4813-829E-E53B0701FA07}" presName="vertSpace2b" presStyleCnt="0"/>
      <dgm:spPr/>
    </dgm:pt>
    <dgm:pt modelId="{680D84A3-5853-402F-8741-E71916E42E8D}" type="pres">
      <dgm:prSet presAssocID="{83789CE7-7F7C-4503-AC17-A20CE82D84BF}" presName="thickLine" presStyleLbl="alignNode1" presStyleIdx="1" presStyleCnt="4"/>
      <dgm:spPr/>
    </dgm:pt>
    <dgm:pt modelId="{3E5B8168-1B58-4BFA-90E2-22D44BCAABA7}" type="pres">
      <dgm:prSet presAssocID="{83789CE7-7F7C-4503-AC17-A20CE82D84BF}" presName="horz1" presStyleCnt="0"/>
      <dgm:spPr/>
    </dgm:pt>
    <dgm:pt modelId="{9F938360-988E-4AD6-8387-D4C21B172510}" type="pres">
      <dgm:prSet presAssocID="{83789CE7-7F7C-4503-AC17-A20CE82D84BF}" presName="tx1" presStyleLbl="revTx" presStyleIdx="2" presStyleCnt="8"/>
      <dgm:spPr/>
    </dgm:pt>
    <dgm:pt modelId="{925E3CC7-D9FC-4DC7-8531-293799A5DD92}" type="pres">
      <dgm:prSet presAssocID="{83789CE7-7F7C-4503-AC17-A20CE82D84BF}" presName="vert1" presStyleCnt="0"/>
      <dgm:spPr/>
    </dgm:pt>
    <dgm:pt modelId="{F07E69A0-3E3E-4A5D-BAE1-3D2DFCA1C33C}" type="pres">
      <dgm:prSet presAssocID="{009152CF-0023-460A-9C22-E2A4DEEE2015}" presName="vertSpace2a" presStyleCnt="0"/>
      <dgm:spPr/>
    </dgm:pt>
    <dgm:pt modelId="{9F2A1677-512C-4933-85D4-5D006AC7A46C}" type="pres">
      <dgm:prSet presAssocID="{009152CF-0023-460A-9C22-E2A4DEEE2015}" presName="horz2" presStyleCnt="0"/>
      <dgm:spPr/>
    </dgm:pt>
    <dgm:pt modelId="{57C10848-EB34-40E2-9602-31A6DF324A6E}" type="pres">
      <dgm:prSet presAssocID="{009152CF-0023-460A-9C22-E2A4DEEE2015}" presName="horzSpace2" presStyleCnt="0"/>
      <dgm:spPr/>
    </dgm:pt>
    <dgm:pt modelId="{8B6F927D-505D-4920-8DB0-C42CC7532802}" type="pres">
      <dgm:prSet presAssocID="{009152CF-0023-460A-9C22-E2A4DEEE2015}" presName="tx2" presStyleLbl="revTx" presStyleIdx="3" presStyleCnt="8"/>
      <dgm:spPr/>
    </dgm:pt>
    <dgm:pt modelId="{0ABA19C6-5AB0-4B10-9934-1A7CDA5B0CC7}" type="pres">
      <dgm:prSet presAssocID="{009152CF-0023-460A-9C22-E2A4DEEE2015}" presName="vert2" presStyleCnt="0"/>
      <dgm:spPr/>
    </dgm:pt>
    <dgm:pt modelId="{31EBDA8D-27D6-4A32-B58A-E7B6E0EA764B}" type="pres">
      <dgm:prSet presAssocID="{009152CF-0023-460A-9C22-E2A4DEEE2015}" presName="thinLine2b" presStyleLbl="callout" presStyleIdx="1" presStyleCnt="4"/>
      <dgm:spPr/>
    </dgm:pt>
    <dgm:pt modelId="{7795EE33-1014-49C3-BD40-0E6205CE39CD}" type="pres">
      <dgm:prSet presAssocID="{009152CF-0023-460A-9C22-E2A4DEEE2015}" presName="vertSpace2b" presStyleCnt="0"/>
      <dgm:spPr/>
    </dgm:pt>
    <dgm:pt modelId="{6562DD4C-AA07-4F16-9CF6-FC5074CEC9A9}" type="pres">
      <dgm:prSet presAssocID="{75439677-B9DA-4ED6-94B1-7198E4338C20}" presName="thickLine" presStyleLbl="alignNode1" presStyleIdx="2" presStyleCnt="4"/>
      <dgm:spPr/>
    </dgm:pt>
    <dgm:pt modelId="{8081A1AA-2372-43E5-A1D9-F060D6BFBA07}" type="pres">
      <dgm:prSet presAssocID="{75439677-B9DA-4ED6-94B1-7198E4338C20}" presName="horz1" presStyleCnt="0"/>
      <dgm:spPr/>
    </dgm:pt>
    <dgm:pt modelId="{7DBBB202-9619-4743-8114-59C5942BAFE4}" type="pres">
      <dgm:prSet presAssocID="{75439677-B9DA-4ED6-94B1-7198E4338C20}" presName="tx1" presStyleLbl="revTx" presStyleIdx="4" presStyleCnt="8"/>
      <dgm:spPr/>
    </dgm:pt>
    <dgm:pt modelId="{FED3A316-A586-4F17-8298-AC9C72614AF7}" type="pres">
      <dgm:prSet presAssocID="{75439677-B9DA-4ED6-94B1-7198E4338C20}" presName="vert1" presStyleCnt="0"/>
      <dgm:spPr/>
    </dgm:pt>
    <dgm:pt modelId="{6041083D-419B-44D5-A82F-11C4C46A6EDA}" type="pres">
      <dgm:prSet presAssocID="{C9A3863C-AA94-439E-8084-96D8A1C5DAF3}" presName="vertSpace2a" presStyleCnt="0"/>
      <dgm:spPr/>
    </dgm:pt>
    <dgm:pt modelId="{6F7A5FC5-F40F-4A1E-AF77-2C6BF2D5CB8C}" type="pres">
      <dgm:prSet presAssocID="{C9A3863C-AA94-439E-8084-96D8A1C5DAF3}" presName="horz2" presStyleCnt="0"/>
      <dgm:spPr/>
    </dgm:pt>
    <dgm:pt modelId="{5A6250C1-58EC-42EE-B927-5DE7175D73A8}" type="pres">
      <dgm:prSet presAssocID="{C9A3863C-AA94-439E-8084-96D8A1C5DAF3}" presName="horzSpace2" presStyleCnt="0"/>
      <dgm:spPr/>
    </dgm:pt>
    <dgm:pt modelId="{21B37DFD-783D-433D-9D59-12F3EB4D7B36}" type="pres">
      <dgm:prSet presAssocID="{C9A3863C-AA94-439E-8084-96D8A1C5DAF3}" presName="tx2" presStyleLbl="revTx" presStyleIdx="5" presStyleCnt="8"/>
      <dgm:spPr/>
    </dgm:pt>
    <dgm:pt modelId="{A9A5262B-78DA-439A-971B-3E4472EEA789}" type="pres">
      <dgm:prSet presAssocID="{C9A3863C-AA94-439E-8084-96D8A1C5DAF3}" presName="vert2" presStyleCnt="0"/>
      <dgm:spPr/>
    </dgm:pt>
    <dgm:pt modelId="{67E2CE61-5598-4E93-9DA2-19571A7082A6}" type="pres">
      <dgm:prSet presAssocID="{C9A3863C-AA94-439E-8084-96D8A1C5DAF3}" presName="thinLine2b" presStyleLbl="callout" presStyleIdx="2" presStyleCnt="4"/>
      <dgm:spPr/>
    </dgm:pt>
    <dgm:pt modelId="{93D30EA7-E7AA-47AB-8A27-C094F7C28F12}" type="pres">
      <dgm:prSet presAssocID="{C9A3863C-AA94-439E-8084-96D8A1C5DAF3}" presName="vertSpace2b" presStyleCnt="0"/>
      <dgm:spPr/>
    </dgm:pt>
    <dgm:pt modelId="{EA483082-0F52-4D49-B729-018061DCBD7D}" type="pres">
      <dgm:prSet presAssocID="{36B21CE5-01F2-4964-825F-79B1A3B99DE4}" presName="thickLine" presStyleLbl="alignNode1" presStyleIdx="3" presStyleCnt="4"/>
      <dgm:spPr/>
    </dgm:pt>
    <dgm:pt modelId="{65737EF2-F357-42BB-A63B-0AA77F0BCCFF}" type="pres">
      <dgm:prSet presAssocID="{36B21CE5-01F2-4964-825F-79B1A3B99DE4}" presName="horz1" presStyleCnt="0"/>
      <dgm:spPr/>
    </dgm:pt>
    <dgm:pt modelId="{9151F188-15C3-4166-B42D-0F67C025351C}" type="pres">
      <dgm:prSet presAssocID="{36B21CE5-01F2-4964-825F-79B1A3B99DE4}" presName="tx1" presStyleLbl="revTx" presStyleIdx="6" presStyleCnt="8"/>
      <dgm:spPr/>
    </dgm:pt>
    <dgm:pt modelId="{850DE1EF-41E7-4070-A5D0-D543CABAAFB6}" type="pres">
      <dgm:prSet presAssocID="{36B21CE5-01F2-4964-825F-79B1A3B99DE4}" presName="vert1" presStyleCnt="0"/>
      <dgm:spPr/>
    </dgm:pt>
    <dgm:pt modelId="{A147678F-9C80-4C5B-B1F5-475C354CC2C2}" type="pres">
      <dgm:prSet presAssocID="{341C874B-2FA8-4137-B957-420060419CA3}" presName="vertSpace2a" presStyleCnt="0"/>
      <dgm:spPr/>
    </dgm:pt>
    <dgm:pt modelId="{9177FF7A-079B-4BDE-A18F-5C0828D58DA2}" type="pres">
      <dgm:prSet presAssocID="{341C874B-2FA8-4137-B957-420060419CA3}" presName="horz2" presStyleCnt="0"/>
      <dgm:spPr/>
    </dgm:pt>
    <dgm:pt modelId="{F196ED51-4A81-408B-9E32-D18F49CFCA2A}" type="pres">
      <dgm:prSet presAssocID="{341C874B-2FA8-4137-B957-420060419CA3}" presName="horzSpace2" presStyleCnt="0"/>
      <dgm:spPr/>
    </dgm:pt>
    <dgm:pt modelId="{A532F5B8-70B9-4FBA-A2AC-664345A3845C}" type="pres">
      <dgm:prSet presAssocID="{341C874B-2FA8-4137-B957-420060419CA3}" presName="tx2" presStyleLbl="revTx" presStyleIdx="7" presStyleCnt="8"/>
      <dgm:spPr/>
    </dgm:pt>
    <dgm:pt modelId="{2129D41E-C708-4ADE-B68F-F8FCECFB57F8}" type="pres">
      <dgm:prSet presAssocID="{341C874B-2FA8-4137-B957-420060419CA3}" presName="vert2" presStyleCnt="0"/>
      <dgm:spPr/>
    </dgm:pt>
    <dgm:pt modelId="{82463D08-AD7C-4256-9408-8DBD1752437C}" type="pres">
      <dgm:prSet presAssocID="{341C874B-2FA8-4137-B957-420060419CA3}" presName="thinLine2b" presStyleLbl="callout" presStyleIdx="3" presStyleCnt="4"/>
      <dgm:spPr/>
    </dgm:pt>
    <dgm:pt modelId="{5DFD6433-FDCF-4D8B-ACA9-7A72B37D2BED}" type="pres">
      <dgm:prSet presAssocID="{341C874B-2FA8-4137-B957-420060419CA3}" presName="vertSpace2b" presStyleCnt="0"/>
      <dgm:spPr/>
    </dgm:pt>
  </dgm:ptLst>
  <dgm:cxnLst>
    <dgm:cxn modelId="{C043D704-E27A-4C94-9B55-166B3C7315EB}" type="presOf" srcId="{009152CF-0023-460A-9C22-E2A4DEEE2015}" destId="{8B6F927D-505D-4920-8DB0-C42CC7532802}" srcOrd="0" destOrd="0" presId="urn:microsoft.com/office/officeart/2008/layout/LinedList"/>
    <dgm:cxn modelId="{9D92AC0E-EFE0-439D-9556-F6301A211496}" srcId="{295C9E7C-11B7-4285-BD5B-F3322A0A2A27}" destId="{E6E6278C-DD63-4999-B524-5288FA18FDBE}" srcOrd="0" destOrd="0" parTransId="{246C403D-964E-4FED-8DB9-C62A524CEED8}" sibTransId="{2F0BD2F6-165A-42C2-8834-584CE5E66562}"/>
    <dgm:cxn modelId="{F65D742D-F8A3-4B39-B90F-5BC8122CB50E}" type="presOf" srcId="{36B21CE5-01F2-4964-825F-79B1A3B99DE4}" destId="{9151F188-15C3-4166-B42D-0F67C025351C}" srcOrd="0" destOrd="0" presId="urn:microsoft.com/office/officeart/2008/layout/LinedList"/>
    <dgm:cxn modelId="{13EF1D5E-FF8E-4C76-B239-E3989BA914DD}" type="presOf" srcId="{295C9E7C-11B7-4285-BD5B-F3322A0A2A27}" destId="{F0DA6B44-3377-4141-9391-01A5DC4EFFEF}" srcOrd="0" destOrd="0" presId="urn:microsoft.com/office/officeart/2008/layout/LinedList"/>
    <dgm:cxn modelId="{38916745-C835-4611-AEA5-55A316C0BD94}" type="presOf" srcId="{75439677-B9DA-4ED6-94B1-7198E4338C20}" destId="{7DBBB202-9619-4743-8114-59C5942BAFE4}" srcOrd="0" destOrd="0" presId="urn:microsoft.com/office/officeart/2008/layout/LinedList"/>
    <dgm:cxn modelId="{22ED306C-80A5-4888-ABBA-2211A21E83D5}" srcId="{E6E6278C-DD63-4999-B524-5288FA18FDBE}" destId="{B7D57173-06BA-4813-829E-E53B0701FA07}" srcOrd="0" destOrd="0" parTransId="{7DCCFE92-1316-4061-B56B-71012F20D0ED}" sibTransId="{A3F1EF3D-6133-4EE8-8DFF-653F1613CDCD}"/>
    <dgm:cxn modelId="{CC747B76-1FD5-434D-8BD5-FEBDAC63A2FD}" srcId="{36B21CE5-01F2-4964-825F-79B1A3B99DE4}" destId="{341C874B-2FA8-4137-B957-420060419CA3}" srcOrd="0" destOrd="0" parTransId="{55CF2350-A5A2-44F8-96EA-F97F8D45B38E}" sibTransId="{C196BC67-7CD5-41AE-9E2B-3692DE6CE14F}"/>
    <dgm:cxn modelId="{D5B7D857-A5B2-4145-9A0C-7AF4694927DA}" srcId="{295C9E7C-11B7-4285-BD5B-F3322A0A2A27}" destId="{83789CE7-7F7C-4503-AC17-A20CE82D84BF}" srcOrd="1" destOrd="0" parTransId="{C872027C-546C-4500-BF3F-2AF6AFD3FB3C}" sibTransId="{4C98F9A2-872D-4241-80C9-9DB9FD199C04}"/>
    <dgm:cxn modelId="{D7E28695-A748-40F4-9CA5-E9B09AF6E5F6}" type="presOf" srcId="{83789CE7-7F7C-4503-AC17-A20CE82D84BF}" destId="{9F938360-988E-4AD6-8387-D4C21B172510}" srcOrd="0" destOrd="0" presId="urn:microsoft.com/office/officeart/2008/layout/LinedList"/>
    <dgm:cxn modelId="{C18E079B-32FA-4D69-B103-635215B3655E}" srcId="{295C9E7C-11B7-4285-BD5B-F3322A0A2A27}" destId="{75439677-B9DA-4ED6-94B1-7198E4338C20}" srcOrd="2" destOrd="0" parTransId="{F8B367B7-AC47-4564-ACB1-557A2E2D012E}" sibTransId="{C5905DA0-FC37-4282-85C9-B7546CA78EF1}"/>
    <dgm:cxn modelId="{F05B93AE-3323-495F-AB50-81E4AC966DE6}" type="presOf" srcId="{B7D57173-06BA-4813-829E-E53B0701FA07}" destId="{CC3B7E28-3004-48BF-AAC1-71DB1DB7D345}" srcOrd="0" destOrd="0" presId="urn:microsoft.com/office/officeart/2008/layout/LinedList"/>
    <dgm:cxn modelId="{A6BF40BF-CD2E-4A6E-8AD2-B7367E1FB624}" type="presOf" srcId="{341C874B-2FA8-4137-B957-420060419CA3}" destId="{A532F5B8-70B9-4FBA-A2AC-664345A3845C}" srcOrd="0" destOrd="0" presId="urn:microsoft.com/office/officeart/2008/layout/LinedList"/>
    <dgm:cxn modelId="{F02DA7C1-B735-4E8E-8E97-40303B7335C2}" srcId="{83789CE7-7F7C-4503-AC17-A20CE82D84BF}" destId="{009152CF-0023-460A-9C22-E2A4DEEE2015}" srcOrd="0" destOrd="0" parTransId="{704873B8-8011-4554-8B14-0493305F1016}" sibTransId="{71D1ABBA-F304-4B20-9933-0D98B62869B6}"/>
    <dgm:cxn modelId="{D056EBCE-CD39-4AB0-B08F-24D47840929B}" srcId="{75439677-B9DA-4ED6-94B1-7198E4338C20}" destId="{C9A3863C-AA94-439E-8084-96D8A1C5DAF3}" srcOrd="0" destOrd="0" parTransId="{4343280C-4ECB-4181-A718-E60E61809177}" sibTransId="{3DE4015E-6746-4A6B-8625-D6BB9D7D298B}"/>
    <dgm:cxn modelId="{C905A5D7-2D46-45D2-8EA3-740937F338C8}" type="presOf" srcId="{C9A3863C-AA94-439E-8084-96D8A1C5DAF3}" destId="{21B37DFD-783D-433D-9D59-12F3EB4D7B36}" srcOrd="0" destOrd="0" presId="urn:microsoft.com/office/officeart/2008/layout/LinedList"/>
    <dgm:cxn modelId="{FB2EE9EC-245A-41DB-A0BF-BEC02A7D4EAD}" type="presOf" srcId="{E6E6278C-DD63-4999-B524-5288FA18FDBE}" destId="{7775837F-216F-43AF-BBE6-BE7D7428C24F}" srcOrd="0" destOrd="0" presId="urn:microsoft.com/office/officeart/2008/layout/LinedList"/>
    <dgm:cxn modelId="{71B90FF7-BD98-4E06-B02B-FB912E934FB5}" srcId="{295C9E7C-11B7-4285-BD5B-F3322A0A2A27}" destId="{36B21CE5-01F2-4964-825F-79B1A3B99DE4}" srcOrd="3" destOrd="0" parTransId="{975B7F19-1D8B-41AE-936C-9BD06831C0AC}" sibTransId="{C5587CAA-C577-4DE4-9AFF-BF1D6538EF85}"/>
    <dgm:cxn modelId="{0E1C7D9B-7B09-4A59-A361-F78C43D8A1DE}" type="presParOf" srcId="{F0DA6B44-3377-4141-9391-01A5DC4EFFEF}" destId="{5DA504F9-670C-4DAE-AF64-68B217B0EBCF}" srcOrd="0" destOrd="0" presId="urn:microsoft.com/office/officeart/2008/layout/LinedList"/>
    <dgm:cxn modelId="{219B689B-2E5C-4C85-9D80-DEE42E3B8611}" type="presParOf" srcId="{F0DA6B44-3377-4141-9391-01A5DC4EFFEF}" destId="{6A92956C-9E9C-45AB-B527-91A326B474E3}" srcOrd="1" destOrd="0" presId="urn:microsoft.com/office/officeart/2008/layout/LinedList"/>
    <dgm:cxn modelId="{D4AD1B26-969F-439A-BEED-9E895FDA1E9E}" type="presParOf" srcId="{6A92956C-9E9C-45AB-B527-91A326B474E3}" destId="{7775837F-216F-43AF-BBE6-BE7D7428C24F}" srcOrd="0" destOrd="0" presId="urn:microsoft.com/office/officeart/2008/layout/LinedList"/>
    <dgm:cxn modelId="{F0EF1AC8-31ED-4683-9171-F6F711DC48C1}" type="presParOf" srcId="{6A92956C-9E9C-45AB-B527-91A326B474E3}" destId="{78541825-D9D0-40E6-9330-6A086FAA2BBB}" srcOrd="1" destOrd="0" presId="urn:microsoft.com/office/officeart/2008/layout/LinedList"/>
    <dgm:cxn modelId="{35E8FE56-3E3A-45C5-8A1F-5716731DC0FF}" type="presParOf" srcId="{78541825-D9D0-40E6-9330-6A086FAA2BBB}" destId="{595F7DE6-65C8-40E5-AA10-53CBC0DBB8E3}" srcOrd="0" destOrd="0" presId="urn:microsoft.com/office/officeart/2008/layout/LinedList"/>
    <dgm:cxn modelId="{0D161FE7-F3DE-4A09-9BD6-5A0FF7F8CD1A}" type="presParOf" srcId="{78541825-D9D0-40E6-9330-6A086FAA2BBB}" destId="{877A62D2-CE05-4AE7-A560-A70DA1488835}" srcOrd="1" destOrd="0" presId="urn:microsoft.com/office/officeart/2008/layout/LinedList"/>
    <dgm:cxn modelId="{57260FDA-AB90-4257-9B9F-EEBFA5B9E1ED}" type="presParOf" srcId="{877A62D2-CE05-4AE7-A560-A70DA1488835}" destId="{1473F2A8-BEC4-45DE-8D36-AA43813E6E57}" srcOrd="0" destOrd="0" presId="urn:microsoft.com/office/officeart/2008/layout/LinedList"/>
    <dgm:cxn modelId="{3BCF6CE7-D8AE-4E9F-BC6B-C257F70A711A}" type="presParOf" srcId="{877A62D2-CE05-4AE7-A560-A70DA1488835}" destId="{CC3B7E28-3004-48BF-AAC1-71DB1DB7D345}" srcOrd="1" destOrd="0" presId="urn:microsoft.com/office/officeart/2008/layout/LinedList"/>
    <dgm:cxn modelId="{3714940A-1157-4E69-BC9D-B507137A7AF6}" type="presParOf" srcId="{877A62D2-CE05-4AE7-A560-A70DA1488835}" destId="{A08D62A5-6691-4D6F-BB91-8227BB3EA8A9}" srcOrd="2" destOrd="0" presId="urn:microsoft.com/office/officeart/2008/layout/LinedList"/>
    <dgm:cxn modelId="{142F3B04-3CA1-415D-A515-A4545B2D37E0}" type="presParOf" srcId="{78541825-D9D0-40E6-9330-6A086FAA2BBB}" destId="{CF8E36F1-75E6-406D-9C9A-98B03EB5821E}" srcOrd="2" destOrd="0" presId="urn:microsoft.com/office/officeart/2008/layout/LinedList"/>
    <dgm:cxn modelId="{168F1EDF-9ADB-4697-B237-E713D94B7888}" type="presParOf" srcId="{78541825-D9D0-40E6-9330-6A086FAA2BBB}" destId="{27C5CEFF-7DFD-46F8-8FA4-A8BE9817EF01}" srcOrd="3" destOrd="0" presId="urn:microsoft.com/office/officeart/2008/layout/LinedList"/>
    <dgm:cxn modelId="{21302BEC-3A2F-46B0-96B2-76A7E7BBC268}" type="presParOf" srcId="{F0DA6B44-3377-4141-9391-01A5DC4EFFEF}" destId="{680D84A3-5853-402F-8741-E71916E42E8D}" srcOrd="2" destOrd="0" presId="urn:microsoft.com/office/officeart/2008/layout/LinedList"/>
    <dgm:cxn modelId="{EFB7A9AF-C648-4F0F-B317-2F7C009918DF}" type="presParOf" srcId="{F0DA6B44-3377-4141-9391-01A5DC4EFFEF}" destId="{3E5B8168-1B58-4BFA-90E2-22D44BCAABA7}" srcOrd="3" destOrd="0" presId="urn:microsoft.com/office/officeart/2008/layout/LinedList"/>
    <dgm:cxn modelId="{610D381C-5425-43AC-A28A-5437AA0ED4EC}" type="presParOf" srcId="{3E5B8168-1B58-4BFA-90E2-22D44BCAABA7}" destId="{9F938360-988E-4AD6-8387-D4C21B172510}" srcOrd="0" destOrd="0" presId="urn:microsoft.com/office/officeart/2008/layout/LinedList"/>
    <dgm:cxn modelId="{5B7FB155-4316-48D6-8F41-16ED5D60EE7C}" type="presParOf" srcId="{3E5B8168-1B58-4BFA-90E2-22D44BCAABA7}" destId="{925E3CC7-D9FC-4DC7-8531-293799A5DD92}" srcOrd="1" destOrd="0" presId="urn:microsoft.com/office/officeart/2008/layout/LinedList"/>
    <dgm:cxn modelId="{91959870-2021-491E-A619-5148FD6609D1}" type="presParOf" srcId="{925E3CC7-D9FC-4DC7-8531-293799A5DD92}" destId="{F07E69A0-3E3E-4A5D-BAE1-3D2DFCA1C33C}" srcOrd="0" destOrd="0" presId="urn:microsoft.com/office/officeart/2008/layout/LinedList"/>
    <dgm:cxn modelId="{D07340E1-A8D2-4581-94E0-66385AE9C5B7}" type="presParOf" srcId="{925E3CC7-D9FC-4DC7-8531-293799A5DD92}" destId="{9F2A1677-512C-4933-85D4-5D006AC7A46C}" srcOrd="1" destOrd="0" presId="urn:microsoft.com/office/officeart/2008/layout/LinedList"/>
    <dgm:cxn modelId="{3F5F2F3C-9649-48E9-B3B7-71FE3BC2DCD5}" type="presParOf" srcId="{9F2A1677-512C-4933-85D4-5D006AC7A46C}" destId="{57C10848-EB34-40E2-9602-31A6DF324A6E}" srcOrd="0" destOrd="0" presId="urn:microsoft.com/office/officeart/2008/layout/LinedList"/>
    <dgm:cxn modelId="{200B24A4-6F00-4A26-819A-7A154024B34B}" type="presParOf" srcId="{9F2A1677-512C-4933-85D4-5D006AC7A46C}" destId="{8B6F927D-505D-4920-8DB0-C42CC7532802}" srcOrd="1" destOrd="0" presId="urn:microsoft.com/office/officeart/2008/layout/LinedList"/>
    <dgm:cxn modelId="{E4434538-96A8-46E8-87CF-D9ED442D88FD}" type="presParOf" srcId="{9F2A1677-512C-4933-85D4-5D006AC7A46C}" destId="{0ABA19C6-5AB0-4B10-9934-1A7CDA5B0CC7}" srcOrd="2" destOrd="0" presId="urn:microsoft.com/office/officeart/2008/layout/LinedList"/>
    <dgm:cxn modelId="{0FF7DC2A-C22E-4D8A-81CA-82680095522C}" type="presParOf" srcId="{925E3CC7-D9FC-4DC7-8531-293799A5DD92}" destId="{31EBDA8D-27D6-4A32-B58A-E7B6E0EA764B}" srcOrd="2" destOrd="0" presId="urn:microsoft.com/office/officeart/2008/layout/LinedList"/>
    <dgm:cxn modelId="{463264D7-BFD3-476A-875E-3380D52A0FFA}" type="presParOf" srcId="{925E3CC7-D9FC-4DC7-8531-293799A5DD92}" destId="{7795EE33-1014-49C3-BD40-0E6205CE39CD}" srcOrd="3" destOrd="0" presId="urn:microsoft.com/office/officeart/2008/layout/LinedList"/>
    <dgm:cxn modelId="{BC213C0E-5D98-413A-9EC5-8883A1ABAFCA}" type="presParOf" srcId="{F0DA6B44-3377-4141-9391-01A5DC4EFFEF}" destId="{6562DD4C-AA07-4F16-9CF6-FC5074CEC9A9}" srcOrd="4" destOrd="0" presId="urn:microsoft.com/office/officeart/2008/layout/LinedList"/>
    <dgm:cxn modelId="{3FACA5EA-1C7D-4BE6-BCEF-2EC250ABE7FC}" type="presParOf" srcId="{F0DA6B44-3377-4141-9391-01A5DC4EFFEF}" destId="{8081A1AA-2372-43E5-A1D9-F060D6BFBA07}" srcOrd="5" destOrd="0" presId="urn:microsoft.com/office/officeart/2008/layout/LinedList"/>
    <dgm:cxn modelId="{E69F035E-A9CB-417A-B9DD-E1289DACACFA}" type="presParOf" srcId="{8081A1AA-2372-43E5-A1D9-F060D6BFBA07}" destId="{7DBBB202-9619-4743-8114-59C5942BAFE4}" srcOrd="0" destOrd="0" presId="urn:microsoft.com/office/officeart/2008/layout/LinedList"/>
    <dgm:cxn modelId="{883869E5-69D4-4DCE-9DA7-CECAD28E98B4}" type="presParOf" srcId="{8081A1AA-2372-43E5-A1D9-F060D6BFBA07}" destId="{FED3A316-A586-4F17-8298-AC9C72614AF7}" srcOrd="1" destOrd="0" presId="urn:microsoft.com/office/officeart/2008/layout/LinedList"/>
    <dgm:cxn modelId="{DEAABD2E-981D-4643-AE06-FF820EAC54E6}" type="presParOf" srcId="{FED3A316-A586-4F17-8298-AC9C72614AF7}" destId="{6041083D-419B-44D5-A82F-11C4C46A6EDA}" srcOrd="0" destOrd="0" presId="urn:microsoft.com/office/officeart/2008/layout/LinedList"/>
    <dgm:cxn modelId="{19E75916-64FE-4617-8115-16333F2515EA}" type="presParOf" srcId="{FED3A316-A586-4F17-8298-AC9C72614AF7}" destId="{6F7A5FC5-F40F-4A1E-AF77-2C6BF2D5CB8C}" srcOrd="1" destOrd="0" presId="urn:microsoft.com/office/officeart/2008/layout/LinedList"/>
    <dgm:cxn modelId="{960B4730-ECAC-414C-AA1D-5D5479F6DB17}" type="presParOf" srcId="{6F7A5FC5-F40F-4A1E-AF77-2C6BF2D5CB8C}" destId="{5A6250C1-58EC-42EE-B927-5DE7175D73A8}" srcOrd="0" destOrd="0" presId="urn:microsoft.com/office/officeart/2008/layout/LinedList"/>
    <dgm:cxn modelId="{E24DA48D-5512-4D52-A199-2644D248B58B}" type="presParOf" srcId="{6F7A5FC5-F40F-4A1E-AF77-2C6BF2D5CB8C}" destId="{21B37DFD-783D-433D-9D59-12F3EB4D7B36}" srcOrd="1" destOrd="0" presId="urn:microsoft.com/office/officeart/2008/layout/LinedList"/>
    <dgm:cxn modelId="{F8860323-8013-4E83-B46F-9BCD3C65C5C7}" type="presParOf" srcId="{6F7A5FC5-F40F-4A1E-AF77-2C6BF2D5CB8C}" destId="{A9A5262B-78DA-439A-971B-3E4472EEA789}" srcOrd="2" destOrd="0" presId="urn:microsoft.com/office/officeart/2008/layout/LinedList"/>
    <dgm:cxn modelId="{9CB7FD05-7EE2-41E6-AFDD-80C90964536E}" type="presParOf" srcId="{FED3A316-A586-4F17-8298-AC9C72614AF7}" destId="{67E2CE61-5598-4E93-9DA2-19571A7082A6}" srcOrd="2" destOrd="0" presId="urn:microsoft.com/office/officeart/2008/layout/LinedList"/>
    <dgm:cxn modelId="{FB89C141-1372-4840-B149-26AC8A4ED534}" type="presParOf" srcId="{FED3A316-A586-4F17-8298-AC9C72614AF7}" destId="{93D30EA7-E7AA-47AB-8A27-C094F7C28F12}" srcOrd="3" destOrd="0" presId="urn:microsoft.com/office/officeart/2008/layout/LinedList"/>
    <dgm:cxn modelId="{FE81A5D0-30C6-4663-BAAC-51BB74A334F6}" type="presParOf" srcId="{F0DA6B44-3377-4141-9391-01A5DC4EFFEF}" destId="{EA483082-0F52-4D49-B729-018061DCBD7D}" srcOrd="6" destOrd="0" presId="urn:microsoft.com/office/officeart/2008/layout/LinedList"/>
    <dgm:cxn modelId="{68C59B25-64BA-485D-BC1D-B174CF4B0F5F}" type="presParOf" srcId="{F0DA6B44-3377-4141-9391-01A5DC4EFFEF}" destId="{65737EF2-F357-42BB-A63B-0AA77F0BCCFF}" srcOrd="7" destOrd="0" presId="urn:microsoft.com/office/officeart/2008/layout/LinedList"/>
    <dgm:cxn modelId="{CB188722-D7D0-4952-B4A1-24361CC0E397}" type="presParOf" srcId="{65737EF2-F357-42BB-A63B-0AA77F0BCCFF}" destId="{9151F188-15C3-4166-B42D-0F67C025351C}" srcOrd="0" destOrd="0" presId="urn:microsoft.com/office/officeart/2008/layout/LinedList"/>
    <dgm:cxn modelId="{A960413D-2D05-4ED4-BED2-E298777A1A21}" type="presParOf" srcId="{65737EF2-F357-42BB-A63B-0AA77F0BCCFF}" destId="{850DE1EF-41E7-4070-A5D0-D543CABAAFB6}" srcOrd="1" destOrd="0" presId="urn:microsoft.com/office/officeart/2008/layout/LinedList"/>
    <dgm:cxn modelId="{2F3AD6E3-8135-4982-AEA2-C8FEB6080781}" type="presParOf" srcId="{850DE1EF-41E7-4070-A5D0-D543CABAAFB6}" destId="{A147678F-9C80-4C5B-B1F5-475C354CC2C2}" srcOrd="0" destOrd="0" presId="urn:microsoft.com/office/officeart/2008/layout/LinedList"/>
    <dgm:cxn modelId="{A1A58DA0-5F89-4FDB-BC50-1999528F24F4}" type="presParOf" srcId="{850DE1EF-41E7-4070-A5D0-D543CABAAFB6}" destId="{9177FF7A-079B-4BDE-A18F-5C0828D58DA2}" srcOrd="1" destOrd="0" presId="urn:microsoft.com/office/officeart/2008/layout/LinedList"/>
    <dgm:cxn modelId="{EA79B075-BCD9-4A0B-93BD-AC65174168B9}" type="presParOf" srcId="{9177FF7A-079B-4BDE-A18F-5C0828D58DA2}" destId="{F196ED51-4A81-408B-9E32-D18F49CFCA2A}" srcOrd="0" destOrd="0" presId="urn:microsoft.com/office/officeart/2008/layout/LinedList"/>
    <dgm:cxn modelId="{830ABCD9-07E0-48D0-A418-7A252579AF61}" type="presParOf" srcId="{9177FF7A-079B-4BDE-A18F-5C0828D58DA2}" destId="{A532F5B8-70B9-4FBA-A2AC-664345A3845C}" srcOrd="1" destOrd="0" presId="urn:microsoft.com/office/officeart/2008/layout/LinedList"/>
    <dgm:cxn modelId="{7C6ECC35-4C54-445F-9A0E-98E41DA43947}" type="presParOf" srcId="{9177FF7A-079B-4BDE-A18F-5C0828D58DA2}" destId="{2129D41E-C708-4ADE-B68F-F8FCECFB57F8}" srcOrd="2" destOrd="0" presId="urn:microsoft.com/office/officeart/2008/layout/LinedList"/>
    <dgm:cxn modelId="{7C2FDDDC-DE57-46AD-9788-DC0CB67E5BC4}" type="presParOf" srcId="{850DE1EF-41E7-4070-A5D0-D543CABAAFB6}" destId="{82463D08-AD7C-4256-9408-8DBD1752437C}" srcOrd="2" destOrd="0" presId="urn:microsoft.com/office/officeart/2008/layout/LinedList"/>
    <dgm:cxn modelId="{B8883BB7-E1DF-4D67-B500-658214EED1C9}" type="presParOf" srcId="{850DE1EF-41E7-4070-A5D0-D543CABAAFB6}" destId="{5DFD6433-FDCF-4D8B-ACA9-7A72B37D2BED}"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2C409D-C083-4943-8D12-7337B4E818D5}"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fi-FI"/>
        </a:p>
      </dgm:t>
    </dgm:pt>
    <dgm:pt modelId="{BDAA6249-9C40-439E-808E-B6278872CCDE}">
      <dgm:prSet/>
      <dgm:spPr/>
      <dgm:t>
        <a:bodyPr/>
        <a:lstStyle/>
        <a:p>
          <a:r>
            <a:rPr lang="fi-FI" b="1" dirty="0"/>
            <a:t>AML 18:2, </a:t>
          </a:r>
          <a:r>
            <a:rPr lang="fi-FI" b="1" dirty="0" err="1"/>
            <a:t>SipaL</a:t>
          </a:r>
          <a:r>
            <a:rPr lang="fi-FI" b="1" dirty="0"/>
            <a:t> 16:2-4 ym.   </a:t>
          </a:r>
          <a:endParaRPr lang="fi-FI" dirty="0"/>
        </a:p>
      </dgm:t>
    </dgm:pt>
    <dgm:pt modelId="{EF3E2400-B46B-42F7-82E0-0BE6434D3763}" type="parTrans" cxnId="{50A7D671-F074-4653-B0ED-C8ACF8E23241}">
      <dgm:prSet/>
      <dgm:spPr/>
      <dgm:t>
        <a:bodyPr/>
        <a:lstStyle/>
        <a:p>
          <a:endParaRPr lang="fi-FI"/>
        </a:p>
      </dgm:t>
    </dgm:pt>
    <dgm:pt modelId="{527FC0C1-CC71-4BAB-B9EC-1BDD21DC7078}" type="sibTrans" cxnId="{50A7D671-F074-4653-B0ED-C8ACF8E23241}">
      <dgm:prSet/>
      <dgm:spPr/>
      <dgm:t>
        <a:bodyPr/>
        <a:lstStyle/>
        <a:p>
          <a:endParaRPr lang="fi-FI"/>
        </a:p>
      </dgm:t>
    </dgm:pt>
    <dgm:pt modelId="{419E84DA-50EE-4790-A8A5-E659CC7C2219}">
      <dgm:prSet/>
      <dgm:spPr/>
      <dgm:t>
        <a:bodyPr/>
        <a:lstStyle/>
        <a:p>
          <a:r>
            <a:rPr lang="fi-FI" b="1" dirty="0"/>
            <a:t>Rangaistus sisäpiirintiedon väärinkäytöstä säädetään </a:t>
          </a:r>
          <a:r>
            <a:rPr lang="fi-FI" b="1" dirty="0">
              <a:hlinkClick xmlns:r="http://schemas.openxmlformats.org/officeDocument/2006/relationships" r:id="rId1"/>
            </a:rPr>
            <a:t>rikoslain 51 luvun</a:t>
          </a:r>
          <a:r>
            <a:rPr lang="fi-FI" b="1" dirty="0"/>
            <a:t> 1 ja 2 §:</a:t>
          </a:r>
          <a:r>
            <a:rPr lang="fi-FI" b="1" dirty="0" err="1"/>
            <a:t>ssä</a:t>
          </a:r>
          <a:r>
            <a:rPr lang="fi-FI" b="1" dirty="0"/>
            <a:t>.</a:t>
          </a:r>
          <a:endParaRPr lang="fi-FI" dirty="0"/>
        </a:p>
      </dgm:t>
    </dgm:pt>
    <dgm:pt modelId="{3FDD419B-FEA5-45BF-B28B-A007A053045C}" type="parTrans" cxnId="{295D21C4-41D3-439F-BC79-DE1F4BC16985}">
      <dgm:prSet/>
      <dgm:spPr/>
      <dgm:t>
        <a:bodyPr/>
        <a:lstStyle/>
        <a:p>
          <a:endParaRPr lang="fi-FI"/>
        </a:p>
      </dgm:t>
    </dgm:pt>
    <dgm:pt modelId="{1C9C8910-D1B8-4E60-84BF-9AA2D4131ABC}" type="sibTrans" cxnId="{295D21C4-41D3-439F-BC79-DE1F4BC16985}">
      <dgm:prSet/>
      <dgm:spPr/>
      <dgm:t>
        <a:bodyPr/>
        <a:lstStyle/>
        <a:p>
          <a:endParaRPr lang="fi-FI"/>
        </a:p>
      </dgm:t>
    </dgm:pt>
    <dgm:pt modelId="{62537C1C-8098-4B5E-BC3C-4CA3E36EA857}">
      <dgm:prSet/>
      <dgm:spPr/>
      <dgm:t>
        <a:bodyPr/>
        <a:lstStyle/>
        <a:p>
          <a:r>
            <a:rPr lang="fi-FI" b="1"/>
            <a:t>Rangaistus sisäpiirintiedon ilmaisemisesta säädetään </a:t>
          </a:r>
          <a:r>
            <a:rPr lang="fi-FI" b="1">
              <a:hlinkClick xmlns:r="http://schemas.openxmlformats.org/officeDocument/2006/relationships" r:id="rId2"/>
            </a:rPr>
            <a:t>rikoslain 51 luvun 2 a §:ssä</a:t>
          </a:r>
          <a:r>
            <a:rPr lang="fi-FI" b="1"/>
            <a:t>.</a:t>
          </a:r>
          <a:endParaRPr lang="fi-FI"/>
        </a:p>
      </dgm:t>
    </dgm:pt>
    <dgm:pt modelId="{9114DF47-DA30-4DE6-9730-C8597918EF0D}" type="parTrans" cxnId="{163EB754-7CC5-42FE-8C7B-8F8C5B786946}">
      <dgm:prSet/>
      <dgm:spPr/>
      <dgm:t>
        <a:bodyPr/>
        <a:lstStyle/>
        <a:p>
          <a:endParaRPr lang="fi-FI"/>
        </a:p>
      </dgm:t>
    </dgm:pt>
    <dgm:pt modelId="{FED4EAFA-72D9-4A53-9774-B8FF4D96C7AE}" type="sibTrans" cxnId="{163EB754-7CC5-42FE-8C7B-8F8C5B786946}">
      <dgm:prSet/>
      <dgm:spPr/>
      <dgm:t>
        <a:bodyPr/>
        <a:lstStyle/>
        <a:p>
          <a:endParaRPr lang="fi-FI"/>
        </a:p>
      </dgm:t>
    </dgm:pt>
    <dgm:pt modelId="{9C1FAA20-AB72-4472-B340-1A105C27B4D0}">
      <dgm:prSet/>
      <dgm:spPr/>
      <dgm:t>
        <a:bodyPr/>
        <a:lstStyle/>
        <a:p>
          <a:r>
            <a:rPr lang="fi-FI" b="1"/>
            <a:t>Rangaistus markkinoiden manipuloinnista säädetään </a:t>
          </a:r>
          <a:r>
            <a:rPr lang="fi-FI" b="1">
              <a:hlinkClick xmlns:r="http://schemas.openxmlformats.org/officeDocument/2006/relationships" r:id="rId1"/>
            </a:rPr>
            <a:t>rikoslain 51 luvun</a:t>
          </a:r>
          <a:r>
            <a:rPr lang="fi-FI" b="1"/>
            <a:t> 3 ja 4 §:ssä.</a:t>
          </a:r>
          <a:endParaRPr lang="fi-FI"/>
        </a:p>
      </dgm:t>
    </dgm:pt>
    <dgm:pt modelId="{C59D2999-1EE6-4F77-959A-620D0432A488}" type="parTrans" cxnId="{A881E670-E7BE-4D29-9128-EDF6B489B9E4}">
      <dgm:prSet/>
      <dgm:spPr/>
      <dgm:t>
        <a:bodyPr/>
        <a:lstStyle/>
        <a:p>
          <a:endParaRPr lang="fi-FI"/>
        </a:p>
      </dgm:t>
    </dgm:pt>
    <dgm:pt modelId="{AB7D0E41-C877-4BFC-883F-FE97538F7E81}" type="sibTrans" cxnId="{A881E670-E7BE-4D29-9128-EDF6B489B9E4}">
      <dgm:prSet/>
      <dgm:spPr/>
      <dgm:t>
        <a:bodyPr/>
        <a:lstStyle/>
        <a:p>
          <a:endParaRPr lang="fi-FI"/>
        </a:p>
      </dgm:t>
    </dgm:pt>
    <dgm:pt modelId="{48BC2594-C5C6-4FD7-AA10-B1696D1153C7}">
      <dgm:prSet/>
      <dgm:spPr/>
      <dgm:t>
        <a:bodyPr/>
        <a:lstStyle/>
        <a:p>
          <a:r>
            <a:rPr lang="fi-FI" b="1"/>
            <a:t>Rangaistus arvopaperimarkkinoita koskevasta tiedottamisrikoksesta säädetään </a:t>
          </a:r>
          <a:r>
            <a:rPr lang="fi-FI" b="1">
              <a:hlinkClick xmlns:r="http://schemas.openxmlformats.org/officeDocument/2006/relationships" r:id="rId3"/>
            </a:rPr>
            <a:t>rikoslain 51 luvun 5 §:ssä</a:t>
          </a:r>
          <a:r>
            <a:rPr lang="fi-FI" b="1"/>
            <a:t>.</a:t>
          </a:r>
          <a:endParaRPr lang="fi-FI"/>
        </a:p>
      </dgm:t>
    </dgm:pt>
    <dgm:pt modelId="{DA3BBFFF-798D-4B2A-893A-49337A0C198D}" type="parTrans" cxnId="{2AD1C1E0-E421-4743-AF60-27C9E1249AF3}">
      <dgm:prSet/>
      <dgm:spPr/>
      <dgm:t>
        <a:bodyPr/>
        <a:lstStyle/>
        <a:p>
          <a:endParaRPr lang="fi-FI"/>
        </a:p>
      </dgm:t>
    </dgm:pt>
    <dgm:pt modelId="{D1BD2D3E-E1E5-4912-92F7-741A1FE659CA}" type="sibTrans" cxnId="{2AD1C1E0-E421-4743-AF60-27C9E1249AF3}">
      <dgm:prSet/>
      <dgm:spPr/>
      <dgm:t>
        <a:bodyPr/>
        <a:lstStyle/>
        <a:p>
          <a:endParaRPr lang="fi-FI"/>
        </a:p>
      </dgm:t>
    </dgm:pt>
    <dgm:pt modelId="{315C6672-1F31-4625-8E62-1C9689179063}" type="pres">
      <dgm:prSet presAssocID="{CB2C409D-C083-4943-8D12-7337B4E818D5}" presName="linear" presStyleCnt="0">
        <dgm:presLayoutVars>
          <dgm:animLvl val="lvl"/>
          <dgm:resizeHandles val="exact"/>
        </dgm:presLayoutVars>
      </dgm:prSet>
      <dgm:spPr/>
    </dgm:pt>
    <dgm:pt modelId="{523BF6C9-D80C-4681-81F2-00DA2AEA6350}" type="pres">
      <dgm:prSet presAssocID="{BDAA6249-9C40-439E-808E-B6278872CCDE}" presName="parentText" presStyleLbl="node1" presStyleIdx="0" presStyleCnt="5">
        <dgm:presLayoutVars>
          <dgm:chMax val="0"/>
          <dgm:bulletEnabled val="1"/>
        </dgm:presLayoutVars>
      </dgm:prSet>
      <dgm:spPr/>
    </dgm:pt>
    <dgm:pt modelId="{42D1D236-9B8F-44AD-9BF3-B9492A745486}" type="pres">
      <dgm:prSet presAssocID="{527FC0C1-CC71-4BAB-B9EC-1BDD21DC7078}" presName="spacer" presStyleCnt="0"/>
      <dgm:spPr/>
    </dgm:pt>
    <dgm:pt modelId="{044EB954-B1E7-428C-8E9A-8D90F12BC4EF}" type="pres">
      <dgm:prSet presAssocID="{419E84DA-50EE-4790-A8A5-E659CC7C2219}" presName="parentText" presStyleLbl="node1" presStyleIdx="1" presStyleCnt="5">
        <dgm:presLayoutVars>
          <dgm:chMax val="0"/>
          <dgm:bulletEnabled val="1"/>
        </dgm:presLayoutVars>
      </dgm:prSet>
      <dgm:spPr/>
    </dgm:pt>
    <dgm:pt modelId="{9E54B1FB-3268-4222-B359-CE5A3F1F9BA2}" type="pres">
      <dgm:prSet presAssocID="{1C9C8910-D1B8-4E60-84BF-9AA2D4131ABC}" presName="spacer" presStyleCnt="0"/>
      <dgm:spPr/>
    </dgm:pt>
    <dgm:pt modelId="{B0AAE7C0-5818-4E08-80B6-2CAB48A949E3}" type="pres">
      <dgm:prSet presAssocID="{62537C1C-8098-4B5E-BC3C-4CA3E36EA857}" presName="parentText" presStyleLbl="node1" presStyleIdx="2" presStyleCnt="5">
        <dgm:presLayoutVars>
          <dgm:chMax val="0"/>
          <dgm:bulletEnabled val="1"/>
        </dgm:presLayoutVars>
      </dgm:prSet>
      <dgm:spPr/>
    </dgm:pt>
    <dgm:pt modelId="{4303FE91-680F-449D-9AC2-37D315230A93}" type="pres">
      <dgm:prSet presAssocID="{FED4EAFA-72D9-4A53-9774-B8FF4D96C7AE}" presName="spacer" presStyleCnt="0"/>
      <dgm:spPr/>
    </dgm:pt>
    <dgm:pt modelId="{ABECF385-AD20-4FB8-9FCA-F99537430E6A}" type="pres">
      <dgm:prSet presAssocID="{9C1FAA20-AB72-4472-B340-1A105C27B4D0}" presName="parentText" presStyleLbl="node1" presStyleIdx="3" presStyleCnt="5">
        <dgm:presLayoutVars>
          <dgm:chMax val="0"/>
          <dgm:bulletEnabled val="1"/>
        </dgm:presLayoutVars>
      </dgm:prSet>
      <dgm:spPr/>
    </dgm:pt>
    <dgm:pt modelId="{C81E9D98-25EA-44BA-B141-5110A590A1FD}" type="pres">
      <dgm:prSet presAssocID="{AB7D0E41-C877-4BFC-883F-FE97538F7E81}" presName="spacer" presStyleCnt="0"/>
      <dgm:spPr/>
    </dgm:pt>
    <dgm:pt modelId="{B8C3B507-3482-46A1-ACA0-83824BF8BB35}" type="pres">
      <dgm:prSet presAssocID="{48BC2594-C5C6-4FD7-AA10-B1696D1153C7}" presName="parentText" presStyleLbl="node1" presStyleIdx="4" presStyleCnt="5">
        <dgm:presLayoutVars>
          <dgm:chMax val="0"/>
          <dgm:bulletEnabled val="1"/>
        </dgm:presLayoutVars>
      </dgm:prSet>
      <dgm:spPr/>
    </dgm:pt>
  </dgm:ptLst>
  <dgm:cxnLst>
    <dgm:cxn modelId="{54ECE605-20C4-4DFE-A95F-7A051B3F987B}" type="presOf" srcId="{48BC2594-C5C6-4FD7-AA10-B1696D1153C7}" destId="{B8C3B507-3482-46A1-ACA0-83824BF8BB35}" srcOrd="0" destOrd="0" presId="urn:microsoft.com/office/officeart/2005/8/layout/vList2"/>
    <dgm:cxn modelId="{C706804E-E868-45AB-A6FE-521F141EC834}" type="presOf" srcId="{419E84DA-50EE-4790-A8A5-E659CC7C2219}" destId="{044EB954-B1E7-428C-8E9A-8D90F12BC4EF}" srcOrd="0" destOrd="0" presId="urn:microsoft.com/office/officeart/2005/8/layout/vList2"/>
    <dgm:cxn modelId="{ECFFB870-8161-49D3-8D31-B2A67FBCC10D}" type="presOf" srcId="{BDAA6249-9C40-439E-808E-B6278872CCDE}" destId="{523BF6C9-D80C-4681-81F2-00DA2AEA6350}" srcOrd="0" destOrd="0" presId="urn:microsoft.com/office/officeart/2005/8/layout/vList2"/>
    <dgm:cxn modelId="{A881E670-E7BE-4D29-9128-EDF6B489B9E4}" srcId="{CB2C409D-C083-4943-8D12-7337B4E818D5}" destId="{9C1FAA20-AB72-4472-B340-1A105C27B4D0}" srcOrd="3" destOrd="0" parTransId="{C59D2999-1EE6-4F77-959A-620D0432A488}" sibTransId="{AB7D0E41-C877-4BFC-883F-FE97538F7E81}"/>
    <dgm:cxn modelId="{50A7D671-F074-4653-B0ED-C8ACF8E23241}" srcId="{CB2C409D-C083-4943-8D12-7337B4E818D5}" destId="{BDAA6249-9C40-439E-808E-B6278872CCDE}" srcOrd="0" destOrd="0" parTransId="{EF3E2400-B46B-42F7-82E0-0BE6434D3763}" sibTransId="{527FC0C1-CC71-4BAB-B9EC-1BDD21DC7078}"/>
    <dgm:cxn modelId="{163EB754-7CC5-42FE-8C7B-8F8C5B786946}" srcId="{CB2C409D-C083-4943-8D12-7337B4E818D5}" destId="{62537C1C-8098-4B5E-BC3C-4CA3E36EA857}" srcOrd="2" destOrd="0" parTransId="{9114DF47-DA30-4DE6-9730-C8597918EF0D}" sibTransId="{FED4EAFA-72D9-4A53-9774-B8FF4D96C7AE}"/>
    <dgm:cxn modelId="{D9260377-3B2C-433B-B03C-C0550B768FA2}" type="presOf" srcId="{CB2C409D-C083-4943-8D12-7337B4E818D5}" destId="{315C6672-1F31-4625-8E62-1C9689179063}" srcOrd="0" destOrd="0" presId="urn:microsoft.com/office/officeart/2005/8/layout/vList2"/>
    <dgm:cxn modelId="{C53D197D-63C4-4C80-B0D3-1CF1D8140EA6}" type="presOf" srcId="{62537C1C-8098-4B5E-BC3C-4CA3E36EA857}" destId="{B0AAE7C0-5818-4E08-80B6-2CAB48A949E3}" srcOrd="0" destOrd="0" presId="urn:microsoft.com/office/officeart/2005/8/layout/vList2"/>
    <dgm:cxn modelId="{295D21C4-41D3-439F-BC79-DE1F4BC16985}" srcId="{CB2C409D-C083-4943-8D12-7337B4E818D5}" destId="{419E84DA-50EE-4790-A8A5-E659CC7C2219}" srcOrd="1" destOrd="0" parTransId="{3FDD419B-FEA5-45BF-B28B-A007A053045C}" sibTransId="{1C9C8910-D1B8-4E60-84BF-9AA2D4131ABC}"/>
    <dgm:cxn modelId="{3D5651DD-629A-4B24-9933-03CCB21575CB}" type="presOf" srcId="{9C1FAA20-AB72-4472-B340-1A105C27B4D0}" destId="{ABECF385-AD20-4FB8-9FCA-F99537430E6A}" srcOrd="0" destOrd="0" presId="urn:microsoft.com/office/officeart/2005/8/layout/vList2"/>
    <dgm:cxn modelId="{2AD1C1E0-E421-4743-AF60-27C9E1249AF3}" srcId="{CB2C409D-C083-4943-8D12-7337B4E818D5}" destId="{48BC2594-C5C6-4FD7-AA10-B1696D1153C7}" srcOrd="4" destOrd="0" parTransId="{DA3BBFFF-798D-4B2A-893A-49337A0C198D}" sibTransId="{D1BD2D3E-E1E5-4912-92F7-741A1FE659CA}"/>
    <dgm:cxn modelId="{FBFBC063-5A77-4856-9016-646CFFA7A237}" type="presParOf" srcId="{315C6672-1F31-4625-8E62-1C9689179063}" destId="{523BF6C9-D80C-4681-81F2-00DA2AEA6350}" srcOrd="0" destOrd="0" presId="urn:microsoft.com/office/officeart/2005/8/layout/vList2"/>
    <dgm:cxn modelId="{0576401F-9BC5-45D2-80A3-054E48DFD685}" type="presParOf" srcId="{315C6672-1F31-4625-8E62-1C9689179063}" destId="{42D1D236-9B8F-44AD-9BF3-B9492A745486}" srcOrd="1" destOrd="0" presId="urn:microsoft.com/office/officeart/2005/8/layout/vList2"/>
    <dgm:cxn modelId="{3C1CA817-B435-40EF-B3D2-7E637BC92DAB}" type="presParOf" srcId="{315C6672-1F31-4625-8E62-1C9689179063}" destId="{044EB954-B1E7-428C-8E9A-8D90F12BC4EF}" srcOrd="2" destOrd="0" presId="urn:microsoft.com/office/officeart/2005/8/layout/vList2"/>
    <dgm:cxn modelId="{1C23712A-27D4-4730-B020-129122B2949D}" type="presParOf" srcId="{315C6672-1F31-4625-8E62-1C9689179063}" destId="{9E54B1FB-3268-4222-B359-CE5A3F1F9BA2}" srcOrd="3" destOrd="0" presId="urn:microsoft.com/office/officeart/2005/8/layout/vList2"/>
    <dgm:cxn modelId="{D7378062-2CF0-4572-87B5-A1667DC58569}" type="presParOf" srcId="{315C6672-1F31-4625-8E62-1C9689179063}" destId="{B0AAE7C0-5818-4E08-80B6-2CAB48A949E3}" srcOrd="4" destOrd="0" presId="urn:microsoft.com/office/officeart/2005/8/layout/vList2"/>
    <dgm:cxn modelId="{33EDBEB8-88C0-4065-A985-E6025518C9D9}" type="presParOf" srcId="{315C6672-1F31-4625-8E62-1C9689179063}" destId="{4303FE91-680F-449D-9AC2-37D315230A93}" srcOrd="5" destOrd="0" presId="urn:microsoft.com/office/officeart/2005/8/layout/vList2"/>
    <dgm:cxn modelId="{4B681CB6-1AD7-44F6-9AE3-EEA45EB763D9}" type="presParOf" srcId="{315C6672-1F31-4625-8E62-1C9689179063}" destId="{ABECF385-AD20-4FB8-9FCA-F99537430E6A}" srcOrd="6" destOrd="0" presId="urn:microsoft.com/office/officeart/2005/8/layout/vList2"/>
    <dgm:cxn modelId="{C1A9B3B6-2EAC-45CC-A6B7-0AD9225A65AB}" type="presParOf" srcId="{315C6672-1F31-4625-8E62-1C9689179063}" destId="{C81E9D98-25EA-44BA-B141-5110A590A1FD}" srcOrd="7" destOrd="0" presId="urn:microsoft.com/office/officeart/2005/8/layout/vList2"/>
    <dgm:cxn modelId="{E8A644D6-CFB5-40D3-A4EE-41EFFC5E9EF7}" type="presParOf" srcId="{315C6672-1F31-4625-8E62-1C9689179063}" destId="{B8C3B507-3482-46A1-ACA0-83824BF8BB35}" srcOrd="8"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704FD4-D114-4BA1-BBF6-0665C2E2134B}" type="doc">
      <dgm:prSet loTypeId="urn:microsoft.com/office/officeart/2005/8/layout/hierarchy4" loCatId="list" qsTypeId="urn:microsoft.com/office/officeart/2005/8/quickstyle/3d5" qsCatId="3D" csTypeId="urn:microsoft.com/office/officeart/2005/8/colors/accent2_1" csCatId="accent2" phldr="1"/>
      <dgm:spPr/>
      <dgm:t>
        <a:bodyPr/>
        <a:lstStyle/>
        <a:p>
          <a:endParaRPr lang="fi-FI"/>
        </a:p>
      </dgm:t>
    </dgm:pt>
    <dgm:pt modelId="{72C06978-AFED-42ED-8989-FD46A7F94E8D}">
      <dgm:prSet custT="1"/>
      <dgm:spPr/>
      <dgm:t>
        <a:bodyPr/>
        <a:lstStyle/>
        <a:p>
          <a:r>
            <a:rPr lang="fi-FI" sz="1100" b="0" i="0"/>
            <a:t>Joka </a:t>
          </a:r>
          <a:endParaRPr lang="fi-FI" sz="1100"/>
        </a:p>
      </dgm:t>
    </dgm:pt>
    <dgm:pt modelId="{E99EF124-8F21-4CF8-9AEF-EC6F0E53636F}" type="parTrans" cxnId="{0A57A98E-DDF4-4E8D-B87B-3BE439643131}">
      <dgm:prSet/>
      <dgm:spPr/>
      <dgm:t>
        <a:bodyPr/>
        <a:lstStyle/>
        <a:p>
          <a:endParaRPr lang="fi-FI" sz="1100"/>
        </a:p>
      </dgm:t>
    </dgm:pt>
    <dgm:pt modelId="{573252B2-219D-4DA3-AC05-AFD71D394A7F}" type="sibTrans" cxnId="{0A57A98E-DDF4-4E8D-B87B-3BE439643131}">
      <dgm:prSet/>
      <dgm:spPr/>
      <dgm:t>
        <a:bodyPr/>
        <a:lstStyle/>
        <a:p>
          <a:endParaRPr lang="fi-FI" sz="1100"/>
        </a:p>
      </dgm:t>
    </dgm:pt>
    <dgm:pt modelId="{12F406D5-62C5-4A01-A1DD-EB383932F407}">
      <dgm:prSet custT="1"/>
      <dgm:spPr/>
      <dgm:t>
        <a:bodyPr/>
        <a:lstStyle/>
        <a:p>
          <a:r>
            <a:rPr lang="fi-FI" sz="1100" b="0" i="0" dirty="0"/>
            <a:t>tahallaan tai </a:t>
          </a:r>
          <a:r>
            <a:rPr lang="fi-FI" sz="1100" b="0" i="0" dirty="0" err="1"/>
            <a:t>huolimattomuudes-ta</a:t>
          </a:r>
          <a:r>
            <a:rPr lang="fi-FI" sz="1100" b="0" i="0" dirty="0"/>
            <a:t> </a:t>
          </a:r>
          <a:endParaRPr lang="fi-FI" sz="1100" dirty="0"/>
        </a:p>
      </dgm:t>
    </dgm:pt>
    <dgm:pt modelId="{BDED7365-6D91-449D-A64D-5FF7AD0FAB98}" type="parTrans" cxnId="{2625989E-5E8B-4301-8397-513BBA0C65B7}">
      <dgm:prSet/>
      <dgm:spPr/>
      <dgm:t>
        <a:bodyPr/>
        <a:lstStyle/>
        <a:p>
          <a:endParaRPr lang="fi-FI" sz="1100"/>
        </a:p>
      </dgm:t>
    </dgm:pt>
    <dgm:pt modelId="{01A562AB-DA2F-43F3-A90B-A155C2FC2B98}" type="sibTrans" cxnId="{2625989E-5E8B-4301-8397-513BBA0C65B7}">
      <dgm:prSet/>
      <dgm:spPr/>
      <dgm:t>
        <a:bodyPr/>
        <a:lstStyle/>
        <a:p>
          <a:endParaRPr lang="fi-FI" sz="1100"/>
        </a:p>
      </dgm:t>
    </dgm:pt>
    <dgm:pt modelId="{F5D4FA36-3269-46F4-81F9-57544D7FF210}">
      <dgm:prSet custT="1"/>
      <dgm:spPr/>
      <dgm:t>
        <a:bodyPr/>
        <a:lstStyle/>
        <a:p>
          <a:r>
            <a:rPr lang="fi-FI" sz="1100" b="0" i="0"/>
            <a:t>aiheuttaa toiselle vahinkoa </a:t>
          </a:r>
          <a:endParaRPr lang="fi-FI" sz="1100"/>
        </a:p>
      </dgm:t>
    </dgm:pt>
    <dgm:pt modelId="{52405C42-0406-42FD-9785-A55B59099FBE}" type="parTrans" cxnId="{32223FA3-CD91-4090-8B96-043E47E970DE}">
      <dgm:prSet/>
      <dgm:spPr/>
      <dgm:t>
        <a:bodyPr/>
        <a:lstStyle/>
        <a:p>
          <a:endParaRPr lang="fi-FI" sz="1100"/>
        </a:p>
      </dgm:t>
    </dgm:pt>
    <dgm:pt modelId="{954712A4-390F-4C7C-8B1E-F2D68379714C}" type="sibTrans" cxnId="{32223FA3-CD91-4090-8B96-043E47E970DE}">
      <dgm:prSet/>
      <dgm:spPr/>
      <dgm:t>
        <a:bodyPr/>
        <a:lstStyle/>
        <a:p>
          <a:endParaRPr lang="fi-FI" sz="1100"/>
        </a:p>
      </dgm:t>
    </dgm:pt>
    <dgm:pt modelId="{CCA74250-4FC6-4FED-BDE7-7E27B56F2FEF}">
      <dgm:prSet custT="1"/>
      <dgm:spPr/>
      <dgm:t>
        <a:bodyPr/>
        <a:lstStyle/>
        <a:p>
          <a:r>
            <a:rPr lang="fi-FI" sz="1100" b="0" i="0" dirty="0"/>
            <a:t>tämän lain, sen nojalla annettujen säännösten tai määräysten, markkinoiden väärinkäyttöase-</a:t>
          </a:r>
          <a:r>
            <a:rPr lang="fi-FI" sz="1100" b="0" i="0" dirty="0" err="1"/>
            <a:t>tuksen</a:t>
          </a:r>
          <a:r>
            <a:rPr lang="fi-FI" sz="1100" b="0" i="0" dirty="0"/>
            <a:t> tai esiteasetuksen taikka niiden nojalla annettujen Euroopan komission asetusten tai päätösten vastaisella menettelyllä, </a:t>
          </a:r>
          <a:endParaRPr lang="fi-FI" sz="1100" dirty="0"/>
        </a:p>
      </dgm:t>
    </dgm:pt>
    <dgm:pt modelId="{593390F7-AE15-403D-A340-542D9F91739C}" type="parTrans" cxnId="{A152749B-F6B0-46BE-A990-5EA9412CBF33}">
      <dgm:prSet/>
      <dgm:spPr/>
      <dgm:t>
        <a:bodyPr/>
        <a:lstStyle/>
        <a:p>
          <a:endParaRPr lang="fi-FI" sz="1100"/>
        </a:p>
      </dgm:t>
    </dgm:pt>
    <dgm:pt modelId="{BFB72664-1806-47AC-8DE9-2C3E45474B0E}" type="sibTrans" cxnId="{A152749B-F6B0-46BE-A990-5EA9412CBF33}">
      <dgm:prSet/>
      <dgm:spPr/>
      <dgm:t>
        <a:bodyPr/>
        <a:lstStyle/>
        <a:p>
          <a:endParaRPr lang="fi-FI" sz="1100"/>
        </a:p>
      </dgm:t>
    </dgm:pt>
    <dgm:pt modelId="{10DFE6E4-0C8B-44DA-8831-E781366CDDD7}">
      <dgm:prSet custT="1"/>
      <dgm:spPr/>
      <dgm:t>
        <a:bodyPr/>
        <a:lstStyle/>
        <a:p>
          <a:r>
            <a:rPr lang="fi-FI" sz="1100" b="0" i="0"/>
            <a:t>on velvollinen korvaamaan aiheuttamansa vahingon.</a:t>
          </a:r>
          <a:endParaRPr lang="fi-FI" sz="1100"/>
        </a:p>
      </dgm:t>
    </dgm:pt>
    <dgm:pt modelId="{F4C7E25C-5C9F-4CEB-A422-1C8427C42DFF}" type="parTrans" cxnId="{B6F3FFD7-8BEC-4D8D-A089-F34444207D01}">
      <dgm:prSet/>
      <dgm:spPr/>
      <dgm:t>
        <a:bodyPr/>
        <a:lstStyle/>
        <a:p>
          <a:endParaRPr lang="fi-FI" sz="1100"/>
        </a:p>
      </dgm:t>
    </dgm:pt>
    <dgm:pt modelId="{6AF52C29-1796-4CA8-8D10-36F67732C4D6}" type="sibTrans" cxnId="{B6F3FFD7-8BEC-4D8D-A089-F34444207D01}">
      <dgm:prSet/>
      <dgm:spPr/>
      <dgm:t>
        <a:bodyPr/>
        <a:lstStyle/>
        <a:p>
          <a:endParaRPr lang="fi-FI" sz="1100"/>
        </a:p>
      </dgm:t>
    </dgm:pt>
    <dgm:pt modelId="{523C7FF1-8232-44AA-A1AC-F54F55AB2698}">
      <dgm:prSet custT="1"/>
      <dgm:spPr/>
      <dgm:t>
        <a:bodyPr/>
        <a:lstStyle/>
        <a:p>
          <a:r>
            <a:rPr lang="fi-FI" sz="1100" b="0" i="0"/>
            <a:t>Vahinko, joka johtuu yksinomaan sijoittajalle annettavan esitteen esiteasetuksen 7 artiklassa tarkoitetussa tiivistelmässä tai 15 artiklan 1 kohdan toisessa alakohdassa tarkoitetussa EU:n kasvuesitettä koskevassa erillisessä tiivistelmässä annetuista tiedoista, sen käännös mukaan luettuna, on korvattava vain, jos tiedot ovat harhaanjohtavia, epätarkkoja tai ristiriitaisia suhteessa esitteen muihin osiin tai jollei tiivistelmässä anneta keskeisiä tietoja suhteessa esitteen muihin osiin.</a:t>
          </a:r>
          <a:endParaRPr lang="fi-FI" sz="1100"/>
        </a:p>
      </dgm:t>
    </dgm:pt>
    <dgm:pt modelId="{47236EB9-C039-4E47-9577-3A55D6716ACE}" type="parTrans" cxnId="{47E503F4-3419-45D9-A857-DF6177BF3079}">
      <dgm:prSet/>
      <dgm:spPr/>
      <dgm:t>
        <a:bodyPr/>
        <a:lstStyle/>
        <a:p>
          <a:endParaRPr lang="fi-FI" sz="1100"/>
        </a:p>
      </dgm:t>
    </dgm:pt>
    <dgm:pt modelId="{5A2F8487-7D93-4E1F-8DDB-C3406AEA9C57}" type="sibTrans" cxnId="{47E503F4-3419-45D9-A857-DF6177BF3079}">
      <dgm:prSet/>
      <dgm:spPr/>
      <dgm:t>
        <a:bodyPr/>
        <a:lstStyle/>
        <a:p>
          <a:endParaRPr lang="fi-FI" sz="1100"/>
        </a:p>
      </dgm:t>
    </dgm:pt>
    <dgm:pt modelId="{05717931-C8E6-408D-93E1-EBAEC90C2C80}">
      <dgm:prSet custT="1"/>
      <dgm:spPr/>
      <dgm:t>
        <a:bodyPr/>
        <a:lstStyle/>
        <a:p>
          <a:r>
            <a:rPr lang="fi-FI" sz="1100" b="0" dirty="0" err="1"/>
            <a:t>SipaL</a:t>
          </a:r>
          <a:r>
            <a:rPr lang="fi-FI" sz="1100" b="0" dirty="0"/>
            <a:t> 16:1: vahinko katsotaan aiheutetuksi </a:t>
          </a:r>
          <a:r>
            <a:rPr lang="fi-FI" sz="1100" b="0" dirty="0" err="1"/>
            <a:t>huolimattomuudes-ta</a:t>
          </a:r>
          <a:r>
            <a:rPr lang="fi-FI" sz="1100" b="0" dirty="0"/>
            <a:t>, jollei menettelystä vastuussa oleva osoita menetelleensä huolellisesti. </a:t>
          </a:r>
          <a:endParaRPr lang="fi-FI" sz="1100" dirty="0"/>
        </a:p>
      </dgm:t>
    </dgm:pt>
    <dgm:pt modelId="{7CF9DAC9-9DD1-4E06-8BE2-B5A56331C533}" type="parTrans" cxnId="{AF3557AC-78D2-4ABF-AF36-BA1E81D4B4E6}">
      <dgm:prSet/>
      <dgm:spPr/>
      <dgm:t>
        <a:bodyPr/>
        <a:lstStyle/>
        <a:p>
          <a:endParaRPr lang="fi-FI" sz="1100"/>
        </a:p>
      </dgm:t>
    </dgm:pt>
    <dgm:pt modelId="{34199F9C-A351-4995-B772-84D5DCA252BD}" type="sibTrans" cxnId="{AF3557AC-78D2-4ABF-AF36-BA1E81D4B4E6}">
      <dgm:prSet/>
      <dgm:spPr/>
      <dgm:t>
        <a:bodyPr/>
        <a:lstStyle/>
        <a:p>
          <a:endParaRPr lang="fi-FI" sz="1100"/>
        </a:p>
      </dgm:t>
    </dgm:pt>
    <dgm:pt modelId="{1C6BBB4A-8060-4D26-A04D-1093B6BBB055}">
      <dgm:prSet custT="1"/>
      <dgm:spPr/>
      <dgm:t>
        <a:bodyPr/>
        <a:lstStyle/>
        <a:p>
          <a:r>
            <a:rPr lang="fi-FI" sz="1100" b="0" dirty="0" err="1"/>
            <a:t>Korvaussäännök</a:t>
          </a:r>
          <a:r>
            <a:rPr lang="fi-FI" sz="1100" b="0" dirty="0"/>
            <a:t>-set mahdollistavat ns. puhtaan </a:t>
          </a:r>
          <a:r>
            <a:rPr lang="fi-FI" sz="1100" b="0" dirty="0" err="1"/>
            <a:t>varallisuusvahin</a:t>
          </a:r>
          <a:r>
            <a:rPr lang="fi-FI" sz="1100" b="0" dirty="0"/>
            <a:t>-gon korvaamisen silloinkin, kun selvää sopimussuhdetta ei ole. </a:t>
          </a:r>
          <a:r>
            <a:rPr lang="fi-FI" sz="1100" b="0" dirty="0" err="1"/>
            <a:t>Rahoitusmarkki</a:t>
          </a:r>
          <a:r>
            <a:rPr lang="fi-FI" sz="1100" b="0" dirty="0"/>
            <a:t>-noilla syntyvät vahingot ovat puhtaita </a:t>
          </a:r>
          <a:r>
            <a:rPr lang="fi-FI" sz="1100" b="0" dirty="0" err="1"/>
            <a:t>varallisuusvahin-koja</a:t>
          </a:r>
          <a:r>
            <a:rPr lang="fi-FI" sz="1100" b="0" dirty="0"/>
            <a:t> </a:t>
          </a:r>
          <a:endParaRPr lang="fi-FI" sz="1100" dirty="0"/>
        </a:p>
      </dgm:t>
    </dgm:pt>
    <dgm:pt modelId="{43B345DA-E9CE-4FFC-969F-63885C1416C1}" type="parTrans" cxnId="{4EA1A206-04DB-425E-BD10-EE3EDB6FA2F7}">
      <dgm:prSet/>
      <dgm:spPr/>
      <dgm:t>
        <a:bodyPr/>
        <a:lstStyle/>
        <a:p>
          <a:endParaRPr lang="fi-FI" sz="1100"/>
        </a:p>
      </dgm:t>
    </dgm:pt>
    <dgm:pt modelId="{962968A3-EAF9-432C-A603-EA6E22F98C00}" type="sibTrans" cxnId="{4EA1A206-04DB-425E-BD10-EE3EDB6FA2F7}">
      <dgm:prSet/>
      <dgm:spPr/>
      <dgm:t>
        <a:bodyPr/>
        <a:lstStyle/>
        <a:p>
          <a:endParaRPr lang="fi-FI" sz="1100"/>
        </a:p>
      </dgm:t>
    </dgm:pt>
    <dgm:pt modelId="{52345994-82A7-47D3-A8F1-40988ED2FEFD}" type="pres">
      <dgm:prSet presAssocID="{77704FD4-D114-4BA1-BBF6-0665C2E2134B}" presName="Name0" presStyleCnt="0">
        <dgm:presLayoutVars>
          <dgm:chPref val="1"/>
          <dgm:dir/>
          <dgm:animOne val="branch"/>
          <dgm:animLvl val="lvl"/>
          <dgm:resizeHandles/>
        </dgm:presLayoutVars>
      </dgm:prSet>
      <dgm:spPr/>
    </dgm:pt>
    <dgm:pt modelId="{17493E26-A694-4B67-A727-2426EBFC9B69}" type="pres">
      <dgm:prSet presAssocID="{72C06978-AFED-42ED-8989-FD46A7F94E8D}" presName="vertOne" presStyleCnt="0"/>
      <dgm:spPr/>
    </dgm:pt>
    <dgm:pt modelId="{D37E224C-AD2D-4B91-8AA8-2E0CF278C071}" type="pres">
      <dgm:prSet presAssocID="{72C06978-AFED-42ED-8989-FD46A7F94E8D}" presName="txOne" presStyleLbl="node0" presStyleIdx="0" presStyleCnt="5">
        <dgm:presLayoutVars>
          <dgm:chPref val="3"/>
        </dgm:presLayoutVars>
      </dgm:prSet>
      <dgm:spPr/>
    </dgm:pt>
    <dgm:pt modelId="{2EB3AFCD-BE60-4295-84A2-548BB343FF5E}" type="pres">
      <dgm:prSet presAssocID="{72C06978-AFED-42ED-8989-FD46A7F94E8D}" presName="parTransOne" presStyleCnt="0"/>
      <dgm:spPr/>
    </dgm:pt>
    <dgm:pt modelId="{0A639C47-3C1C-4BDE-898E-AB15E7C4D013}" type="pres">
      <dgm:prSet presAssocID="{72C06978-AFED-42ED-8989-FD46A7F94E8D}" presName="horzOne" presStyleCnt="0"/>
      <dgm:spPr/>
    </dgm:pt>
    <dgm:pt modelId="{BB09A5E9-3487-4943-8ED8-E7D0EB6A1F7B}" type="pres">
      <dgm:prSet presAssocID="{12F406D5-62C5-4A01-A1DD-EB383932F407}" presName="vertTwo" presStyleCnt="0"/>
      <dgm:spPr/>
    </dgm:pt>
    <dgm:pt modelId="{F0BCA4DB-8874-42EF-9630-28FBAFA678B5}" type="pres">
      <dgm:prSet presAssocID="{12F406D5-62C5-4A01-A1DD-EB383932F407}" presName="txTwo" presStyleLbl="node2" presStyleIdx="0" presStyleCnt="3">
        <dgm:presLayoutVars>
          <dgm:chPref val="3"/>
        </dgm:presLayoutVars>
      </dgm:prSet>
      <dgm:spPr/>
    </dgm:pt>
    <dgm:pt modelId="{1982F1E1-ACB9-4873-9545-DC14062759A8}" type="pres">
      <dgm:prSet presAssocID="{12F406D5-62C5-4A01-A1DD-EB383932F407}" presName="horzTwo" presStyleCnt="0"/>
      <dgm:spPr/>
    </dgm:pt>
    <dgm:pt modelId="{468AA6B3-A6E1-4D8A-B573-09C427BCD7FC}" type="pres">
      <dgm:prSet presAssocID="{01A562AB-DA2F-43F3-A90B-A155C2FC2B98}" presName="sibSpaceTwo" presStyleCnt="0"/>
      <dgm:spPr/>
    </dgm:pt>
    <dgm:pt modelId="{C36FB3F0-91FA-451D-AB49-0F30F9DE76EF}" type="pres">
      <dgm:prSet presAssocID="{F5D4FA36-3269-46F4-81F9-57544D7FF210}" presName="vertTwo" presStyleCnt="0"/>
      <dgm:spPr/>
    </dgm:pt>
    <dgm:pt modelId="{D8FD5C0B-1AC2-4C2F-BEEE-EFF73E3EC5B1}" type="pres">
      <dgm:prSet presAssocID="{F5D4FA36-3269-46F4-81F9-57544D7FF210}" presName="txTwo" presStyleLbl="node2" presStyleIdx="1" presStyleCnt="3">
        <dgm:presLayoutVars>
          <dgm:chPref val="3"/>
        </dgm:presLayoutVars>
      </dgm:prSet>
      <dgm:spPr/>
    </dgm:pt>
    <dgm:pt modelId="{88E27264-08EB-44EB-A7A1-2F39E91703CB}" type="pres">
      <dgm:prSet presAssocID="{F5D4FA36-3269-46F4-81F9-57544D7FF210}" presName="horzTwo" presStyleCnt="0"/>
      <dgm:spPr/>
    </dgm:pt>
    <dgm:pt modelId="{665EA458-0E8D-42D2-B7D2-01B36468521C}" type="pres">
      <dgm:prSet presAssocID="{954712A4-390F-4C7C-8B1E-F2D68379714C}" presName="sibSpaceTwo" presStyleCnt="0"/>
      <dgm:spPr/>
    </dgm:pt>
    <dgm:pt modelId="{5A1E4A9A-3B05-426D-9BB8-D15BB7441FEF}" type="pres">
      <dgm:prSet presAssocID="{CCA74250-4FC6-4FED-BDE7-7E27B56F2FEF}" presName="vertTwo" presStyleCnt="0"/>
      <dgm:spPr/>
    </dgm:pt>
    <dgm:pt modelId="{C721D14A-83B2-4393-B05F-DA2EE3126BE1}" type="pres">
      <dgm:prSet presAssocID="{CCA74250-4FC6-4FED-BDE7-7E27B56F2FEF}" presName="txTwo" presStyleLbl="node2" presStyleIdx="2" presStyleCnt="3">
        <dgm:presLayoutVars>
          <dgm:chPref val="3"/>
        </dgm:presLayoutVars>
      </dgm:prSet>
      <dgm:spPr/>
    </dgm:pt>
    <dgm:pt modelId="{29B7BCC4-789C-417F-9E17-6D3615D65764}" type="pres">
      <dgm:prSet presAssocID="{CCA74250-4FC6-4FED-BDE7-7E27B56F2FEF}" presName="horzTwo" presStyleCnt="0"/>
      <dgm:spPr/>
    </dgm:pt>
    <dgm:pt modelId="{9EE0DD9D-B7EA-48C2-AAF0-C0AAE2DCC0CA}" type="pres">
      <dgm:prSet presAssocID="{573252B2-219D-4DA3-AC05-AFD71D394A7F}" presName="sibSpaceOne" presStyleCnt="0"/>
      <dgm:spPr/>
    </dgm:pt>
    <dgm:pt modelId="{2A927614-6C4B-4204-B4FD-F40A2495F78C}" type="pres">
      <dgm:prSet presAssocID="{10DFE6E4-0C8B-44DA-8831-E781366CDDD7}" presName="vertOne" presStyleCnt="0"/>
      <dgm:spPr/>
    </dgm:pt>
    <dgm:pt modelId="{70EC8ACC-45B8-4DB4-A928-04BA41AF5947}" type="pres">
      <dgm:prSet presAssocID="{10DFE6E4-0C8B-44DA-8831-E781366CDDD7}" presName="txOne" presStyleLbl="node0" presStyleIdx="1" presStyleCnt="5">
        <dgm:presLayoutVars>
          <dgm:chPref val="3"/>
        </dgm:presLayoutVars>
      </dgm:prSet>
      <dgm:spPr/>
    </dgm:pt>
    <dgm:pt modelId="{B347490D-9783-4764-A741-4F7BFC92BBCB}" type="pres">
      <dgm:prSet presAssocID="{10DFE6E4-0C8B-44DA-8831-E781366CDDD7}" presName="horzOne" presStyleCnt="0"/>
      <dgm:spPr/>
    </dgm:pt>
    <dgm:pt modelId="{8D0B5A7C-86EC-4C9B-8812-A88E4A750907}" type="pres">
      <dgm:prSet presAssocID="{6AF52C29-1796-4CA8-8D10-36F67732C4D6}" presName="sibSpaceOne" presStyleCnt="0"/>
      <dgm:spPr/>
    </dgm:pt>
    <dgm:pt modelId="{D8D6ACA0-A5B3-4E86-BBEA-150010237CF4}" type="pres">
      <dgm:prSet presAssocID="{523C7FF1-8232-44AA-A1AC-F54F55AB2698}" presName="vertOne" presStyleCnt="0"/>
      <dgm:spPr/>
    </dgm:pt>
    <dgm:pt modelId="{330E9D9D-04FC-40DD-BB6D-71C162405D87}" type="pres">
      <dgm:prSet presAssocID="{523C7FF1-8232-44AA-A1AC-F54F55AB2698}" presName="txOne" presStyleLbl="node0" presStyleIdx="2" presStyleCnt="5">
        <dgm:presLayoutVars>
          <dgm:chPref val="3"/>
        </dgm:presLayoutVars>
      </dgm:prSet>
      <dgm:spPr/>
    </dgm:pt>
    <dgm:pt modelId="{D3E71E34-F3E3-4650-994B-7347C29CC39E}" type="pres">
      <dgm:prSet presAssocID="{523C7FF1-8232-44AA-A1AC-F54F55AB2698}" presName="horzOne" presStyleCnt="0"/>
      <dgm:spPr/>
    </dgm:pt>
    <dgm:pt modelId="{8472D41F-AB78-4269-AD20-068F81B5EF44}" type="pres">
      <dgm:prSet presAssocID="{5A2F8487-7D93-4E1F-8DDB-C3406AEA9C57}" presName="sibSpaceOne" presStyleCnt="0"/>
      <dgm:spPr/>
    </dgm:pt>
    <dgm:pt modelId="{854A7EBF-450B-4933-B3B9-B9A0D94C834A}" type="pres">
      <dgm:prSet presAssocID="{05717931-C8E6-408D-93E1-EBAEC90C2C80}" presName="vertOne" presStyleCnt="0"/>
      <dgm:spPr/>
    </dgm:pt>
    <dgm:pt modelId="{F2778E03-02E7-4D1A-B33E-96662B381BB5}" type="pres">
      <dgm:prSet presAssocID="{05717931-C8E6-408D-93E1-EBAEC90C2C80}" presName="txOne" presStyleLbl="node0" presStyleIdx="3" presStyleCnt="5">
        <dgm:presLayoutVars>
          <dgm:chPref val="3"/>
        </dgm:presLayoutVars>
      </dgm:prSet>
      <dgm:spPr/>
    </dgm:pt>
    <dgm:pt modelId="{05610530-A119-4B6C-8894-C348F7D509A1}" type="pres">
      <dgm:prSet presAssocID="{05717931-C8E6-408D-93E1-EBAEC90C2C80}" presName="horzOne" presStyleCnt="0"/>
      <dgm:spPr/>
    </dgm:pt>
    <dgm:pt modelId="{5FF4F8ED-7F14-4813-9A25-8059C066CA06}" type="pres">
      <dgm:prSet presAssocID="{34199F9C-A351-4995-B772-84D5DCA252BD}" presName="sibSpaceOne" presStyleCnt="0"/>
      <dgm:spPr/>
    </dgm:pt>
    <dgm:pt modelId="{4F4AB9B2-020F-4688-883D-0C27E41BD225}" type="pres">
      <dgm:prSet presAssocID="{1C6BBB4A-8060-4D26-A04D-1093B6BBB055}" presName="vertOne" presStyleCnt="0"/>
      <dgm:spPr/>
    </dgm:pt>
    <dgm:pt modelId="{441AA23F-C736-4BD7-B298-7EDDAFFAE21D}" type="pres">
      <dgm:prSet presAssocID="{1C6BBB4A-8060-4D26-A04D-1093B6BBB055}" presName="txOne" presStyleLbl="node0" presStyleIdx="4" presStyleCnt="5">
        <dgm:presLayoutVars>
          <dgm:chPref val="3"/>
        </dgm:presLayoutVars>
      </dgm:prSet>
      <dgm:spPr/>
    </dgm:pt>
    <dgm:pt modelId="{CE970793-EAA2-4E09-B52B-37CEF070029B}" type="pres">
      <dgm:prSet presAssocID="{1C6BBB4A-8060-4D26-A04D-1093B6BBB055}" presName="horzOne" presStyleCnt="0"/>
      <dgm:spPr/>
    </dgm:pt>
  </dgm:ptLst>
  <dgm:cxnLst>
    <dgm:cxn modelId="{4EA1A206-04DB-425E-BD10-EE3EDB6FA2F7}" srcId="{77704FD4-D114-4BA1-BBF6-0665C2E2134B}" destId="{1C6BBB4A-8060-4D26-A04D-1093B6BBB055}" srcOrd="4" destOrd="0" parTransId="{43B345DA-E9CE-4FFC-969F-63885C1416C1}" sibTransId="{962968A3-EAF9-432C-A603-EA6E22F98C00}"/>
    <dgm:cxn modelId="{327B3D13-92F0-4BE9-A879-878F6528D9C6}" type="presOf" srcId="{1C6BBB4A-8060-4D26-A04D-1093B6BBB055}" destId="{441AA23F-C736-4BD7-B298-7EDDAFFAE21D}" srcOrd="0" destOrd="0" presId="urn:microsoft.com/office/officeart/2005/8/layout/hierarchy4"/>
    <dgm:cxn modelId="{85616D40-3DC2-4E90-9AAF-5DD378015F9B}" type="presOf" srcId="{77704FD4-D114-4BA1-BBF6-0665C2E2134B}" destId="{52345994-82A7-47D3-A8F1-40988ED2FEFD}" srcOrd="0" destOrd="0" presId="urn:microsoft.com/office/officeart/2005/8/layout/hierarchy4"/>
    <dgm:cxn modelId="{71AC0A41-6751-4FE4-B677-EE40435310A5}" type="presOf" srcId="{05717931-C8E6-408D-93E1-EBAEC90C2C80}" destId="{F2778E03-02E7-4D1A-B33E-96662B381BB5}" srcOrd="0" destOrd="0" presId="urn:microsoft.com/office/officeart/2005/8/layout/hierarchy4"/>
    <dgm:cxn modelId="{8D10EB43-A0B1-4441-BA56-27809738CC26}" type="presOf" srcId="{12F406D5-62C5-4A01-A1DD-EB383932F407}" destId="{F0BCA4DB-8874-42EF-9630-28FBAFA678B5}" srcOrd="0" destOrd="0" presId="urn:microsoft.com/office/officeart/2005/8/layout/hierarchy4"/>
    <dgm:cxn modelId="{1417A273-91FF-49A9-B0C8-735759BF3265}" type="presOf" srcId="{10DFE6E4-0C8B-44DA-8831-E781366CDDD7}" destId="{70EC8ACC-45B8-4DB4-A928-04BA41AF5947}" srcOrd="0" destOrd="0" presId="urn:microsoft.com/office/officeart/2005/8/layout/hierarchy4"/>
    <dgm:cxn modelId="{0A57A98E-DDF4-4E8D-B87B-3BE439643131}" srcId="{77704FD4-D114-4BA1-BBF6-0665C2E2134B}" destId="{72C06978-AFED-42ED-8989-FD46A7F94E8D}" srcOrd="0" destOrd="0" parTransId="{E99EF124-8F21-4CF8-9AEF-EC6F0E53636F}" sibTransId="{573252B2-219D-4DA3-AC05-AFD71D394A7F}"/>
    <dgm:cxn modelId="{A152749B-F6B0-46BE-A990-5EA9412CBF33}" srcId="{72C06978-AFED-42ED-8989-FD46A7F94E8D}" destId="{CCA74250-4FC6-4FED-BDE7-7E27B56F2FEF}" srcOrd="2" destOrd="0" parTransId="{593390F7-AE15-403D-A340-542D9F91739C}" sibTransId="{BFB72664-1806-47AC-8DE9-2C3E45474B0E}"/>
    <dgm:cxn modelId="{2625989E-5E8B-4301-8397-513BBA0C65B7}" srcId="{72C06978-AFED-42ED-8989-FD46A7F94E8D}" destId="{12F406D5-62C5-4A01-A1DD-EB383932F407}" srcOrd="0" destOrd="0" parTransId="{BDED7365-6D91-449D-A64D-5FF7AD0FAB98}" sibTransId="{01A562AB-DA2F-43F3-A90B-A155C2FC2B98}"/>
    <dgm:cxn modelId="{0B7CAFA0-CD89-4602-80D1-1657F4E58DBB}" type="presOf" srcId="{CCA74250-4FC6-4FED-BDE7-7E27B56F2FEF}" destId="{C721D14A-83B2-4393-B05F-DA2EE3126BE1}" srcOrd="0" destOrd="0" presId="urn:microsoft.com/office/officeart/2005/8/layout/hierarchy4"/>
    <dgm:cxn modelId="{32223FA3-CD91-4090-8B96-043E47E970DE}" srcId="{72C06978-AFED-42ED-8989-FD46A7F94E8D}" destId="{F5D4FA36-3269-46F4-81F9-57544D7FF210}" srcOrd="1" destOrd="0" parTransId="{52405C42-0406-42FD-9785-A55B59099FBE}" sibTransId="{954712A4-390F-4C7C-8B1E-F2D68379714C}"/>
    <dgm:cxn modelId="{AF3557AC-78D2-4ABF-AF36-BA1E81D4B4E6}" srcId="{77704FD4-D114-4BA1-BBF6-0665C2E2134B}" destId="{05717931-C8E6-408D-93E1-EBAEC90C2C80}" srcOrd="3" destOrd="0" parTransId="{7CF9DAC9-9DD1-4E06-8BE2-B5A56331C533}" sibTransId="{34199F9C-A351-4995-B772-84D5DCA252BD}"/>
    <dgm:cxn modelId="{4A1907C5-254E-42CC-8DFE-890AAE0CB1F7}" type="presOf" srcId="{523C7FF1-8232-44AA-A1AC-F54F55AB2698}" destId="{330E9D9D-04FC-40DD-BB6D-71C162405D87}" srcOrd="0" destOrd="0" presId="urn:microsoft.com/office/officeart/2005/8/layout/hierarchy4"/>
    <dgm:cxn modelId="{B6F3FFD7-8BEC-4D8D-A089-F34444207D01}" srcId="{77704FD4-D114-4BA1-BBF6-0665C2E2134B}" destId="{10DFE6E4-0C8B-44DA-8831-E781366CDDD7}" srcOrd="1" destOrd="0" parTransId="{F4C7E25C-5C9F-4CEB-A422-1C8427C42DFF}" sibTransId="{6AF52C29-1796-4CA8-8D10-36F67732C4D6}"/>
    <dgm:cxn modelId="{F32B07DF-5BB7-4E17-BFC7-ECCE426B7BE5}" type="presOf" srcId="{F5D4FA36-3269-46F4-81F9-57544D7FF210}" destId="{D8FD5C0B-1AC2-4C2F-BEEE-EFF73E3EC5B1}" srcOrd="0" destOrd="0" presId="urn:microsoft.com/office/officeart/2005/8/layout/hierarchy4"/>
    <dgm:cxn modelId="{791FEDE2-23F2-4E51-B8A2-E8234566F557}" type="presOf" srcId="{72C06978-AFED-42ED-8989-FD46A7F94E8D}" destId="{D37E224C-AD2D-4B91-8AA8-2E0CF278C071}" srcOrd="0" destOrd="0" presId="urn:microsoft.com/office/officeart/2005/8/layout/hierarchy4"/>
    <dgm:cxn modelId="{47E503F4-3419-45D9-A857-DF6177BF3079}" srcId="{77704FD4-D114-4BA1-BBF6-0665C2E2134B}" destId="{523C7FF1-8232-44AA-A1AC-F54F55AB2698}" srcOrd="2" destOrd="0" parTransId="{47236EB9-C039-4E47-9577-3A55D6716ACE}" sibTransId="{5A2F8487-7D93-4E1F-8DDB-C3406AEA9C57}"/>
    <dgm:cxn modelId="{FCA2D3E6-13E3-403E-AC89-B162FDFF9C35}" type="presParOf" srcId="{52345994-82A7-47D3-A8F1-40988ED2FEFD}" destId="{17493E26-A694-4B67-A727-2426EBFC9B69}" srcOrd="0" destOrd="0" presId="urn:microsoft.com/office/officeart/2005/8/layout/hierarchy4"/>
    <dgm:cxn modelId="{174B3736-4493-4ABE-A078-BFDD48CEF2AD}" type="presParOf" srcId="{17493E26-A694-4B67-A727-2426EBFC9B69}" destId="{D37E224C-AD2D-4B91-8AA8-2E0CF278C071}" srcOrd="0" destOrd="0" presId="urn:microsoft.com/office/officeart/2005/8/layout/hierarchy4"/>
    <dgm:cxn modelId="{1169D9A9-1266-4FAA-AD97-098DDE3F26CC}" type="presParOf" srcId="{17493E26-A694-4B67-A727-2426EBFC9B69}" destId="{2EB3AFCD-BE60-4295-84A2-548BB343FF5E}" srcOrd="1" destOrd="0" presId="urn:microsoft.com/office/officeart/2005/8/layout/hierarchy4"/>
    <dgm:cxn modelId="{429A177C-CF29-4D4B-ABF0-796731ED6F74}" type="presParOf" srcId="{17493E26-A694-4B67-A727-2426EBFC9B69}" destId="{0A639C47-3C1C-4BDE-898E-AB15E7C4D013}" srcOrd="2" destOrd="0" presId="urn:microsoft.com/office/officeart/2005/8/layout/hierarchy4"/>
    <dgm:cxn modelId="{446F4BE1-59CA-4DB6-9550-A9AE3CA5CEC0}" type="presParOf" srcId="{0A639C47-3C1C-4BDE-898E-AB15E7C4D013}" destId="{BB09A5E9-3487-4943-8ED8-E7D0EB6A1F7B}" srcOrd="0" destOrd="0" presId="urn:microsoft.com/office/officeart/2005/8/layout/hierarchy4"/>
    <dgm:cxn modelId="{E5CDFEFE-D632-436C-9019-BB8A62137A53}" type="presParOf" srcId="{BB09A5E9-3487-4943-8ED8-E7D0EB6A1F7B}" destId="{F0BCA4DB-8874-42EF-9630-28FBAFA678B5}" srcOrd="0" destOrd="0" presId="urn:microsoft.com/office/officeart/2005/8/layout/hierarchy4"/>
    <dgm:cxn modelId="{63C4EA9D-7BDC-49E7-8942-0CC9F2E39979}" type="presParOf" srcId="{BB09A5E9-3487-4943-8ED8-E7D0EB6A1F7B}" destId="{1982F1E1-ACB9-4873-9545-DC14062759A8}" srcOrd="1" destOrd="0" presId="urn:microsoft.com/office/officeart/2005/8/layout/hierarchy4"/>
    <dgm:cxn modelId="{5BE99C07-D9FB-4CA6-9763-941434485430}" type="presParOf" srcId="{0A639C47-3C1C-4BDE-898E-AB15E7C4D013}" destId="{468AA6B3-A6E1-4D8A-B573-09C427BCD7FC}" srcOrd="1" destOrd="0" presId="urn:microsoft.com/office/officeart/2005/8/layout/hierarchy4"/>
    <dgm:cxn modelId="{89D78674-1F9A-4B44-AF09-825BAFC4B388}" type="presParOf" srcId="{0A639C47-3C1C-4BDE-898E-AB15E7C4D013}" destId="{C36FB3F0-91FA-451D-AB49-0F30F9DE76EF}" srcOrd="2" destOrd="0" presId="urn:microsoft.com/office/officeart/2005/8/layout/hierarchy4"/>
    <dgm:cxn modelId="{DA15CC32-0358-49AF-A385-58F672E64FDF}" type="presParOf" srcId="{C36FB3F0-91FA-451D-AB49-0F30F9DE76EF}" destId="{D8FD5C0B-1AC2-4C2F-BEEE-EFF73E3EC5B1}" srcOrd="0" destOrd="0" presId="urn:microsoft.com/office/officeart/2005/8/layout/hierarchy4"/>
    <dgm:cxn modelId="{C15CCDAD-39B8-46C7-8AC5-6F7672B39F5C}" type="presParOf" srcId="{C36FB3F0-91FA-451D-AB49-0F30F9DE76EF}" destId="{88E27264-08EB-44EB-A7A1-2F39E91703CB}" srcOrd="1" destOrd="0" presId="urn:microsoft.com/office/officeart/2005/8/layout/hierarchy4"/>
    <dgm:cxn modelId="{223E233F-4CFD-40D9-914F-6DC43254A99A}" type="presParOf" srcId="{0A639C47-3C1C-4BDE-898E-AB15E7C4D013}" destId="{665EA458-0E8D-42D2-B7D2-01B36468521C}" srcOrd="3" destOrd="0" presId="urn:microsoft.com/office/officeart/2005/8/layout/hierarchy4"/>
    <dgm:cxn modelId="{5C89310F-984E-471A-8CAB-9AC47E8ED47E}" type="presParOf" srcId="{0A639C47-3C1C-4BDE-898E-AB15E7C4D013}" destId="{5A1E4A9A-3B05-426D-9BB8-D15BB7441FEF}" srcOrd="4" destOrd="0" presId="urn:microsoft.com/office/officeart/2005/8/layout/hierarchy4"/>
    <dgm:cxn modelId="{86F320C0-E13E-44BE-9097-95BDA3C11D06}" type="presParOf" srcId="{5A1E4A9A-3B05-426D-9BB8-D15BB7441FEF}" destId="{C721D14A-83B2-4393-B05F-DA2EE3126BE1}" srcOrd="0" destOrd="0" presId="urn:microsoft.com/office/officeart/2005/8/layout/hierarchy4"/>
    <dgm:cxn modelId="{56FC7D39-F00F-48A2-8DB4-2D905F289ECC}" type="presParOf" srcId="{5A1E4A9A-3B05-426D-9BB8-D15BB7441FEF}" destId="{29B7BCC4-789C-417F-9E17-6D3615D65764}" srcOrd="1" destOrd="0" presId="urn:microsoft.com/office/officeart/2005/8/layout/hierarchy4"/>
    <dgm:cxn modelId="{E588231E-A9E0-4E7C-90BD-5FF0564A9920}" type="presParOf" srcId="{52345994-82A7-47D3-A8F1-40988ED2FEFD}" destId="{9EE0DD9D-B7EA-48C2-AAF0-C0AAE2DCC0CA}" srcOrd="1" destOrd="0" presId="urn:microsoft.com/office/officeart/2005/8/layout/hierarchy4"/>
    <dgm:cxn modelId="{65E8781D-9C0B-41C1-89E1-2BEE54385082}" type="presParOf" srcId="{52345994-82A7-47D3-A8F1-40988ED2FEFD}" destId="{2A927614-6C4B-4204-B4FD-F40A2495F78C}" srcOrd="2" destOrd="0" presId="urn:microsoft.com/office/officeart/2005/8/layout/hierarchy4"/>
    <dgm:cxn modelId="{DB08862C-1F41-4887-A531-7D302C9B2656}" type="presParOf" srcId="{2A927614-6C4B-4204-B4FD-F40A2495F78C}" destId="{70EC8ACC-45B8-4DB4-A928-04BA41AF5947}" srcOrd="0" destOrd="0" presId="urn:microsoft.com/office/officeart/2005/8/layout/hierarchy4"/>
    <dgm:cxn modelId="{6AF749BC-2BFE-4B4B-B2F3-D33188F36E15}" type="presParOf" srcId="{2A927614-6C4B-4204-B4FD-F40A2495F78C}" destId="{B347490D-9783-4764-A741-4F7BFC92BBCB}" srcOrd="1" destOrd="0" presId="urn:microsoft.com/office/officeart/2005/8/layout/hierarchy4"/>
    <dgm:cxn modelId="{BDF084B6-7A41-4C3F-9E0A-4F396912B013}" type="presParOf" srcId="{52345994-82A7-47D3-A8F1-40988ED2FEFD}" destId="{8D0B5A7C-86EC-4C9B-8812-A88E4A750907}" srcOrd="3" destOrd="0" presId="urn:microsoft.com/office/officeart/2005/8/layout/hierarchy4"/>
    <dgm:cxn modelId="{F80C7859-3478-49A1-99B0-328220EDDF18}" type="presParOf" srcId="{52345994-82A7-47D3-A8F1-40988ED2FEFD}" destId="{D8D6ACA0-A5B3-4E86-BBEA-150010237CF4}" srcOrd="4" destOrd="0" presId="urn:microsoft.com/office/officeart/2005/8/layout/hierarchy4"/>
    <dgm:cxn modelId="{B266D6DF-F5DD-4E9B-B38E-1A240C97D0A5}" type="presParOf" srcId="{D8D6ACA0-A5B3-4E86-BBEA-150010237CF4}" destId="{330E9D9D-04FC-40DD-BB6D-71C162405D87}" srcOrd="0" destOrd="0" presId="urn:microsoft.com/office/officeart/2005/8/layout/hierarchy4"/>
    <dgm:cxn modelId="{57C5CF52-6AAF-4CB8-8E95-44FDCA71A68B}" type="presParOf" srcId="{D8D6ACA0-A5B3-4E86-BBEA-150010237CF4}" destId="{D3E71E34-F3E3-4650-994B-7347C29CC39E}" srcOrd="1" destOrd="0" presId="urn:microsoft.com/office/officeart/2005/8/layout/hierarchy4"/>
    <dgm:cxn modelId="{0D72333A-E596-429E-B3BE-13A839197BB7}" type="presParOf" srcId="{52345994-82A7-47D3-A8F1-40988ED2FEFD}" destId="{8472D41F-AB78-4269-AD20-068F81B5EF44}" srcOrd="5" destOrd="0" presId="urn:microsoft.com/office/officeart/2005/8/layout/hierarchy4"/>
    <dgm:cxn modelId="{A64E5ED5-E786-4FDA-B14A-53F46AAE7B71}" type="presParOf" srcId="{52345994-82A7-47D3-A8F1-40988ED2FEFD}" destId="{854A7EBF-450B-4933-B3B9-B9A0D94C834A}" srcOrd="6" destOrd="0" presId="urn:microsoft.com/office/officeart/2005/8/layout/hierarchy4"/>
    <dgm:cxn modelId="{0E082362-1804-4558-8791-E310905E015E}" type="presParOf" srcId="{854A7EBF-450B-4933-B3B9-B9A0D94C834A}" destId="{F2778E03-02E7-4D1A-B33E-96662B381BB5}" srcOrd="0" destOrd="0" presId="urn:microsoft.com/office/officeart/2005/8/layout/hierarchy4"/>
    <dgm:cxn modelId="{AE21E2BC-DC09-45A6-BEB1-66B4105501BB}" type="presParOf" srcId="{854A7EBF-450B-4933-B3B9-B9A0D94C834A}" destId="{05610530-A119-4B6C-8894-C348F7D509A1}" srcOrd="1" destOrd="0" presId="urn:microsoft.com/office/officeart/2005/8/layout/hierarchy4"/>
    <dgm:cxn modelId="{F59D5351-A60F-476F-A2A9-BD9AEBF4984D}" type="presParOf" srcId="{52345994-82A7-47D3-A8F1-40988ED2FEFD}" destId="{5FF4F8ED-7F14-4813-9A25-8059C066CA06}" srcOrd="7" destOrd="0" presId="urn:microsoft.com/office/officeart/2005/8/layout/hierarchy4"/>
    <dgm:cxn modelId="{5AA91966-D8E7-4472-8E47-CAD6FF4720D0}" type="presParOf" srcId="{52345994-82A7-47D3-A8F1-40988ED2FEFD}" destId="{4F4AB9B2-020F-4688-883D-0C27E41BD225}" srcOrd="8" destOrd="0" presId="urn:microsoft.com/office/officeart/2005/8/layout/hierarchy4"/>
    <dgm:cxn modelId="{5974BEDD-D135-462C-812F-2151C0C91A51}" type="presParOf" srcId="{4F4AB9B2-020F-4688-883D-0C27E41BD225}" destId="{441AA23F-C736-4BD7-B298-7EDDAFFAE21D}" srcOrd="0" destOrd="0" presId="urn:microsoft.com/office/officeart/2005/8/layout/hierarchy4"/>
    <dgm:cxn modelId="{D4E9F635-8C06-4029-8031-24A7AA75F5E5}" type="presParOf" srcId="{4F4AB9B2-020F-4688-883D-0C27E41BD225}" destId="{CE970793-EAA2-4E09-B52B-37CEF070029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BFEB96-74E0-4F39-8331-568EA5A31D6F}" type="doc">
      <dgm:prSet loTypeId="urn:microsoft.com/office/officeart/2005/8/layout/orgChart1" loCatId="hierarchy" qsTypeId="urn:microsoft.com/office/officeart/2005/8/quickstyle/3d5" qsCatId="3D" csTypeId="urn:microsoft.com/office/officeart/2005/8/colors/accent3_1" csCatId="accent3"/>
      <dgm:spPr/>
      <dgm:t>
        <a:bodyPr/>
        <a:lstStyle/>
        <a:p>
          <a:endParaRPr lang="fi-FI"/>
        </a:p>
      </dgm:t>
    </dgm:pt>
    <dgm:pt modelId="{11425499-FC91-4833-928E-63C675AE73F2}">
      <dgm:prSet/>
      <dgm:spPr/>
      <dgm:t>
        <a:bodyPr/>
        <a:lstStyle/>
        <a:p>
          <a:r>
            <a:rPr lang="fi-FI"/>
            <a:t>Vahingonkorvausoikeus (laajassa merkityksesssä) </a:t>
          </a:r>
        </a:p>
      </dgm:t>
    </dgm:pt>
    <dgm:pt modelId="{DA67FB38-730A-400B-9034-3EFE7AC0F3EE}" type="parTrans" cxnId="{FC134A63-C6BA-44F7-B1BC-63CB697599C8}">
      <dgm:prSet/>
      <dgm:spPr/>
      <dgm:t>
        <a:bodyPr/>
        <a:lstStyle/>
        <a:p>
          <a:endParaRPr lang="fi-FI"/>
        </a:p>
      </dgm:t>
    </dgm:pt>
    <dgm:pt modelId="{04F0327F-9C65-4770-BECC-68BE5EED5FDA}" type="sibTrans" cxnId="{FC134A63-C6BA-44F7-B1BC-63CB697599C8}">
      <dgm:prSet/>
      <dgm:spPr/>
      <dgm:t>
        <a:bodyPr/>
        <a:lstStyle/>
        <a:p>
          <a:endParaRPr lang="fi-FI"/>
        </a:p>
      </dgm:t>
    </dgm:pt>
    <dgm:pt modelId="{FCB5275E-C177-44E1-A92A-4F5707DCDE4A}">
      <dgm:prSet/>
      <dgm:spPr/>
      <dgm:t>
        <a:bodyPr/>
        <a:lstStyle/>
        <a:p>
          <a:r>
            <a:rPr lang="fi-FI"/>
            <a:t>Sopimusoikeus: vahinkojen korvaaminen sopimussuhteissa </a:t>
          </a:r>
        </a:p>
      </dgm:t>
    </dgm:pt>
    <dgm:pt modelId="{4142A0FA-28DC-429F-9B62-2745774BE28E}" type="parTrans" cxnId="{76807863-373C-4C2A-B150-3FDA69E3056A}">
      <dgm:prSet/>
      <dgm:spPr/>
      <dgm:t>
        <a:bodyPr/>
        <a:lstStyle/>
        <a:p>
          <a:endParaRPr lang="fi-FI"/>
        </a:p>
      </dgm:t>
    </dgm:pt>
    <dgm:pt modelId="{627E1F29-3864-48ED-9EF7-E461818E232D}" type="sibTrans" cxnId="{76807863-373C-4C2A-B150-3FDA69E3056A}">
      <dgm:prSet/>
      <dgm:spPr/>
      <dgm:t>
        <a:bodyPr/>
        <a:lstStyle/>
        <a:p>
          <a:endParaRPr lang="fi-FI"/>
        </a:p>
      </dgm:t>
    </dgm:pt>
    <dgm:pt modelId="{23674301-FB5A-4618-93FA-D5558264364E}">
      <dgm:prSet/>
      <dgm:spPr/>
      <dgm:t>
        <a:bodyPr/>
        <a:lstStyle/>
        <a:p>
          <a:r>
            <a:rPr lang="fi-FI"/>
            <a:t>Vahinkomekanismi: sopimusrikkomus </a:t>
          </a:r>
        </a:p>
      </dgm:t>
    </dgm:pt>
    <dgm:pt modelId="{8238B42A-C235-4FDB-B73F-747244A1BB50}" type="parTrans" cxnId="{18CA7B83-6E90-46E7-BDAE-47C14E6350FA}">
      <dgm:prSet/>
      <dgm:spPr/>
      <dgm:t>
        <a:bodyPr/>
        <a:lstStyle/>
        <a:p>
          <a:endParaRPr lang="fi-FI"/>
        </a:p>
      </dgm:t>
    </dgm:pt>
    <dgm:pt modelId="{88C1494B-8EA4-43C6-9983-340DB14C9EA0}" type="sibTrans" cxnId="{18CA7B83-6E90-46E7-BDAE-47C14E6350FA}">
      <dgm:prSet/>
      <dgm:spPr/>
      <dgm:t>
        <a:bodyPr/>
        <a:lstStyle/>
        <a:p>
          <a:endParaRPr lang="fi-FI"/>
        </a:p>
      </dgm:t>
    </dgm:pt>
    <dgm:pt modelId="{9A7C699C-1834-4912-A2E3-F4CDCADA8042}">
      <dgm:prSet/>
      <dgm:spPr/>
      <dgm:t>
        <a:bodyPr/>
        <a:lstStyle/>
        <a:p>
          <a:r>
            <a:rPr lang="fi-FI"/>
            <a:t>Vahingonkorvausoikeus (suppeassa mielessä): vahinkojen korvaaminen niissä tilanteissa, kun vahingonaiheuttajan ja –kärsijän välillä ei ole sopimussuhdetta </a:t>
          </a:r>
        </a:p>
      </dgm:t>
    </dgm:pt>
    <dgm:pt modelId="{D12A73CA-DCB7-466D-BB54-FA702C140F57}" type="parTrans" cxnId="{0C19A411-DE3D-4CFF-924F-F1615652CD4F}">
      <dgm:prSet/>
      <dgm:spPr/>
      <dgm:t>
        <a:bodyPr/>
        <a:lstStyle/>
        <a:p>
          <a:endParaRPr lang="fi-FI"/>
        </a:p>
      </dgm:t>
    </dgm:pt>
    <dgm:pt modelId="{7C1BED9C-1585-469E-8010-48E2E42EBDB5}" type="sibTrans" cxnId="{0C19A411-DE3D-4CFF-924F-F1615652CD4F}">
      <dgm:prSet/>
      <dgm:spPr/>
      <dgm:t>
        <a:bodyPr/>
        <a:lstStyle/>
        <a:p>
          <a:endParaRPr lang="fi-FI"/>
        </a:p>
      </dgm:t>
    </dgm:pt>
    <dgm:pt modelId="{B0CBAE1D-A5CA-4063-B8D7-0446C9CBEAF0}">
      <dgm:prSet/>
      <dgm:spPr/>
      <dgm:t>
        <a:bodyPr/>
        <a:lstStyle/>
        <a:p>
          <a:r>
            <a:rPr lang="fi-FI"/>
            <a:t>Vahinkomekanismi: vahingon aiheuttaminen satunnaiselle ulkopuoliselle </a:t>
          </a:r>
        </a:p>
      </dgm:t>
    </dgm:pt>
    <dgm:pt modelId="{AE23A382-46DC-4A80-BED8-A91A59D0E892}" type="parTrans" cxnId="{53C49AC4-1295-4BCE-BE3C-F7A610FD7323}">
      <dgm:prSet/>
      <dgm:spPr/>
      <dgm:t>
        <a:bodyPr/>
        <a:lstStyle/>
        <a:p>
          <a:endParaRPr lang="fi-FI"/>
        </a:p>
      </dgm:t>
    </dgm:pt>
    <dgm:pt modelId="{264F6738-D0F4-4F40-A5BD-6741115119B5}" type="sibTrans" cxnId="{53C49AC4-1295-4BCE-BE3C-F7A610FD7323}">
      <dgm:prSet/>
      <dgm:spPr/>
      <dgm:t>
        <a:bodyPr/>
        <a:lstStyle/>
        <a:p>
          <a:endParaRPr lang="fi-FI"/>
        </a:p>
      </dgm:t>
    </dgm:pt>
    <dgm:pt modelId="{A049DFE1-F493-4DC3-8F0A-DE69896E3634}" type="pres">
      <dgm:prSet presAssocID="{35BFEB96-74E0-4F39-8331-568EA5A31D6F}" presName="hierChild1" presStyleCnt="0">
        <dgm:presLayoutVars>
          <dgm:orgChart val="1"/>
          <dgm:chPref val="1"/>
          <dgm:dir/>
          <dgm:animOne val="branch"/>
          <dgm:animLvl val="lvl"/>
          <dgm:resizeHandles/>
        </dgm:presLayoutVars>
      </dgm:prSet>
      <dgm:spPr/>
    </dgm:pt>
    <dgm:pt modelId="{59E09DC9-6E4E-4CE1-902A-21FAC375CFBD}" type="pres">
      <dgm:prSet presAssocID="{11425499-FC91-4833-928E-63C675AE73F2}" presName="hierRoot1" presStyleCnt="0">
        <dgm:presLayoutVars>
          <dgm:hierBranch val="init"/>
        </dgm:presLayoutVars>
      </dgm:prSet>
      <dgm:spPr/>
    </dgm:pt>
    <dgm:pt modelId="{967C7CC7-72F0-42C4-B88F-B00DD5D1DD53}" type="pres">
      <dgm:prSet presAssocID="{11425499-FC91-4833-928E-63C675AE73F2}" presName="rootComposite1" presStyleCnt="0"/>
      <dgm:spPr/>
    </dgm:pt>
    <dgm:pt modelId="{A31F2668-67E5-4978-9F94-423F40E54FF1}" type="pres">
      <dgm:prSet presAssocID="{11425499-FC91-4833-928E-63C675AE73F2}" presName="rootText1" presStyleLbl="node0" presStyleIdx="0" presStyleCnt="1">
        <dgm:presLayoutVars>
          <dgm:chPref val="3"/>
        </dgm:presLayoutVars>
      </dgm:prSet>
      <dgm:spPr/>
    </dgm:pt>
    <dgm:pt modelId="{93B70A29-84AC-48E5-B9EF-0FA509850A16}" type="pres">
      <dgm:prSet presAssocID="{11425499-FC91-4833-928E-63C675AE73F2}" presName="rootConnector1" presStyleLbl="node1" presStyleIdx="0" presStyleCnt="0"/>
      <dgm:spPr/>
    </dgm:pt>
    <dgm:pt modelId="{58A0DCDD-1DBD-4CA4-A28F-022B35B203A0}" type="pres">
      <dgm:prSet presAssocID="{11425499-FC91-4833-928E-63C675AE73F2}" presName="hierChild2" presStyleCnt="0"/>
      <dgm:spPr/>
    </dgm:pt>
    <dgm:pt modelId="{1B2F63A2-454A-4FCE-BADC-3ADA4DC6EC37}" type="pres">
      <dgm:prSet presAssocID="{4142A0FA-28DC-429F-9B62-2745774BE28E}" presName="Name37" presStyleLbl="parChTrans1D2" presStyleIdx="0" presStyleCnt="2"/>
      <dgm:spPr/>
    </dgm:pt>
    <dgm:pt modelId="{FB72152E-0206-49CB-B6DC-8429B06AE55E}" type="pres">
      <dgm:prSet presAssocID="{FCB5275E-C177-44E1-A92A-4F5707DCDE4A}" presName="hierRoot2" presStyleCnt="0">
        <dgm:presLayoutVars>
          <dgm:hierBranch val="init"/>
        </dgm:presLayoutVars>
      </dgm:prSet>
      <dgm:spPr/>
    </dgm:pt>
    <dgm:pt modelId="{6D0A25D5-186C-49C7-914A-3545CA834799}" type="pres">
      <dgm:prSet presAssocID="{FCB5275E-C177-44E1-A92A-4F5707DCDE4A}" presName="rootComposite" presStyleCnt="0"/>
      <dgm:spPr/>
    </dgm:pt>
    <dgm:pt modelId="{D696236C-B1CC-4493-BBA5-063F1B1B9996}" type="pres">
      <dgm:prSet presAssocID="{FCB5275E-C177-44E1-A92A-4F5707DCDE4A}" presName="rootText" presStyleLbl="node2" presStyleIdx="0" presStyleCnt="2">
        <dgm:presLayoutVars>
          <dgm:chPref val="3"/>
        </dgm:presLayoutVars>
      </dgm:prSet>
      <dgm:spPr/>
    </dgm:pt>
    <dgm:pt modelId="{6D8E2096-E42C-4A08-BFA0-3ACC87F60F30}" type="pres">
      <dgm:prSet presAssocID="{FCB5275E-C177-44E1-A92A-4F5707DCDE4A}" presName="rootConnector" presStyleLbl="node2" presStyleIdx="0" presStyleCnt="2"/>
      <dgm:spPr/>
    </dgm:pt>
    <dgm:pt modelId="{2D98426D-DB5D-43CA-AEA0-74FA51A93DA0}" type="pres">
      <dgm:prSet presAssocID="{FCB5275E-C177-44E1-A92A-4F5707DCDE4A}" presName="hierChild4" presStyleCnt="0"/>
      <dgm:spPr/>
    </dgm:pt>
    <dgm:pt modelId="{5864523E-BA6D-405F-A172-801985FB65D0}" type="pres">
      <dgm:prSet presAssocID="{8238B42A-C235-4FDB-B73F-747244A1BB50}" presName="Name37" presStyleLbl="parChTrans1D3" presStyleIdx="0" presStyleCnt="2"/>
      <dgm:spPr/>
    </dgm:pt>
    <dgm:pt modelId="{0874F030-8F77-4596-832D-89683C48C644}" type="pres">
      <dgm:prSet presAssocID="{23674301-FB5A-4618-93FA-D5558264364E}" presName="hierRoot2" presStyleCnt="0">
        <dgm:presLayoutVars>
          <dgm:hierBranch val="init"/>
        </dgm:presLayoutVars>
      </dgm:prSet>
      <dgm:spPr/>
    </dgm:pt>
    <dgm:pt modelId="{14892C40-B01F-41DD-927D-E78F06B6865F}" type="pres">
      <dgm:prSet presAssocID="{23674301-FB5A-4618-93FA-D5558264364E}" presName="rootComposite" presStyleCnt="0"/>
      <dgm:spPr/>
    </dgm:pt>
    <dgm:pt modelId="{88224F5C-B1F9-4523-901F-F04B5B8BCDF1}" type="pres">
      <dgm:prSet presAssocID="{23674301-FB5A-4618-93FA-D5558264364E}" presName="rootText" presStyleLbl="node3" presStyleIdx="0" presStyleCnt="2">
        <dgm:presLayoutVars>
          <dgm:chPref val="3"/>
        </dgm:presLayoutVars>
      </dgm:prSet>
      <dgm:spPr/>
    </dgm:pt>
    <dgm:pt modelId="{81F42481-2970-4B28-A66E-07BD19D55823}" type="pres">
      <dgm:prSet presAssocID="{23674301-FB5A-4618-93FA-D5558264364E}" presName="rootConnector" presStyleLbl="node3" presStyleIdx="0" presStyleCnt="2"/>
      <dgm:spPr/>
    </dgm:pt>
    <dgm:pt modelId="{5678180C-D9FE-4AA3-AA68-8F5EC83E3B00}" type="pres">
      <dgm:prSet presAssocID="{23674301-FB5A-4618-93FA-D5558264364E}" presName="hierChild4" presStyleCnt="0"/>
      <dgm:spPr/>
    </dgm:pt>
    <dgm:pt modelId="{84634766-13ED-47DE-843C-B73169CC46C9}" type="pres">
      <dgm:prSet presAssocID="{23674301-FB5A-4618-93FA-D5558264364E}" presName="hierChild5" presStyleCnt="0"/>
      <dgm:spPr/>
    </dgm:pt>
    <dgm:pt modelId="{4B65FDC0-371D-4055-AE4D-F56054C5782F}" type="pres">
      <dgm:prSet presAssocID="{FCB5275E-C177-44E1-A92A-4F5707DCDE4A}" presName="hierChild5" presStyleCnt="0"/>
      <dgm:spPr/>
    </dgm:pt>
    <dgm:pt modelId="{A7C01105-F58F-40B4-9217-C64224DF71CE}" type="pres">
      <dgm:prSet presAssocID="{D12A73CA-DCB7-466D-BB54-FA702C140F57}" presName="Name37" presStyleLbl="parChTrans1D2" presStyleIdx="1" presStyleCnt="2"/>
      <dgm:spPr/>
    </dgm:pt>
    <dgm:pt modelId="{C513657A-2925-46DC-B2F4-16FEF3A599EE}" type="pres">
      <dgm:prSet presAssocID="{9A7C699C-1834-4912-A2E3-F4CDCADA8042}" presName="hierRoot2" presStyleCnt="0">
        <dgm:presLayoutVars>
          <dgm:hierBranch val="init"/>
        </dgm:presLayoutVars>
      </dgm:prSet>
      <dgm:spPr/>
    </dgm:pt>
    <dgm:pt modelId="{E3E9FDEF-FA48-4100-B8C1-4DA1485261BE}" type="pres">
      <dgm:prSet presAssocID="{9A7C699C-1834-4912-A2E3-F4CDCADA8042}" presName="rootComposite" presStyleCnt="0"/>
      <dgm:spPr/>
    </dgm:pt>
    <dgm:pt modelId="{EFBD5509-B239-4D2E-8AEB-48CC865C7C0E}" type="pres">
      <dgm:prSet presAssocID="{9A7C699C-1834-4912-A2E3-F4CDCADA8042}" presName="rootText" presStyleLbl="node2" presStyleIdx="1" presStyleCnt="2">
        <dgm:presLayoutVars>
          <dgm:chPref val="3"/>
        </dgm:presLayoutVars>
      </dgm:prSet>
      <dgm:spPr/>
    </dgm:pt>
    <dgm:pt modelId="{2E5A867A-3F20-4161-B57A-5E3567A7C37A}" type="pres">
      <dgm:prSet presAssocID="{9A7C699C-1834-4912-A2E3-F4CDCADA8042}" presName="rootConnector" presStyleLbl="node2" presStyleIdx="1" presStyleCnt="2"/>
      <dgm:spPr/>
    </dgm:pt>
    <dgm:pt modelId="{C41CCA9C-33C3-4F3E-922A-D37943776C68}" type="pres">
      <dgm:prSet presAssocID="{9A7C699C-1834-4912-A2E3-F4CDCADA8042}" presName="hierChild4" presStyleCnt="0"/>
      <dgm:spPr/>
    </dgm:pt>
    <dgm:pt modelId="{B64AAD4A-5ABA-43F5-AEA7-86CA739332FA}" type="pres">
      <dgm:prSet presAssocID="{AE23A382-46DC-4A80-BED8-A91A59D0E892}" presName="Name37" presStyleLbl="parChTrans1D3" presStyleIdx="1" presStyleCnt="2"/>
      <dgm:spPr/>
    </dgm:pt>
    <dgm:pt modelId="{963A5315-CD28-44CB-8FE1-7249C1C6A79C}" type="pres">
      <dgm:prSet presAssocID="{B0CBAE1D-A5CA-4063-B8D7-0446C9CBEAF0}" presName="hierRoot2" presStyleCnt="0">
        <dgm:presLayoutVars>
          <dgm:hierBranch val="init"/>
        </dgm:presLayoutVars>
      </dgm:prSet>
      <dgm:spPr/>
    </dgm:pt>
    <dgm:pt modelId="{E59B0047-810B-4950-BA9D-80A4C2936E71}" type="pres">
      <dgm:prSet presAssocID="{B0CBAE1D-A5CA-4063-B8D7-0446C9CBEAF0}" presName="rootComposite" presStyleCnt="0"/>
      <dgm:spPr/>
    </dgm:pt>
    <dgm:pt modelId="{03DA0E75-9FB7-46FD-B7FF-738CFF64A26E}" type="pres">
      <dgm:prSet presAssocID="{B0CBAE1D-A5CA-4063-B8D7-0446C9CBEAF0}" presName="rootText" presStyleLbl="node3" presStyleIdx="1" presStyleCnt="2">
        <dgm:presLayoutVars>
          <dgm:chPref val="3"/>
        </dgm:presLayoutVars>
      </dgm:prSet>
      <dgm:spPr/>
    </dgm:pt>
    <dgm:pt modelId="{36C9A604-2406-41F2-9D39-F41FF41C23D0}" type="pres">
      <dgm:prSet presAssocID="{B0CBAE1D-A5CA-4063-B8D7-0446C9CBEAF0}" presName="rootConnector" presStyleLbl="node3" presStyleIdx="1" presStyleCnt="2"/>
      <dgm:spPr/>
    </dgm:pt>
    <dgm:pt modelId="{AB965ACD-0454-47A1-9900-76D8C14B23DB}" type="pres">
      <dgm:prSet presAssocID="{B0CBAE1D-A5CA-4063-B8D7-0446C9CBEAF0}" presName="hierChild4" presStyleCnt="0"/>
      <dgm:spPr/>
    </dgm:pt>
    <dgm:pt modelId="{EB1AAD2E-4343-4C4D-9F98-AB46F899EA02}" type="pres">
      <dgm:prSet presAssocID="{B0CBAE1D-A5CA-4063-B8D7-0446C9CBEAF0}" presName="hierChild5" presStyleCnt="0"/>
      <dgm:spPr/>
    </dgm:pt>
    <dgm:pt modelId="{0C596C57-8CA8-46D0-A27A-A90CD3F434F4}" type="pres">
      <dgm:prSet presAssocID="{9A7C699C-1834-4912-A2E3-F4CDCADA8042}" presName="hierChild5" presStyleCnt="0"/>
      <dgm:spPr/>
    </dgm:pt>
    <dgm:pt modelId="{CD351246-4362-4B59-A42C-D89990BD743C}" type="pres">
      <dgm:prSet presAssocID="{11425499-FC91-4833-928E-63C675AE73F2}" presName="hierChild3" presStyleCnt="0"/>
      <dgm:spPr/>
    </dgm:pt>
  </dgm:ptLst>
  <dgm:cxnLst>
    <dgm:cxn modelId="{8C35500A-7675-456E-A283-501071560F1B}" type="presOf" srcId="{11425499-FC91-4833-928E-63C675AE73F2}" destId="{93B70A29-84AC-48E5-B9EF-0FA509850A16}" srcOrd="1" destOrd="0" presId="urn:microsoft.com/office/officeart/2005/8/layout/orgChart1"/>
    <dgm:cxn modelId="{E660AF0F-44BD-4C9A-BD83-D783E13D0849}" type="presOf" srcId="{9A7C699C-1834-4912-A2E3-F4CDCADA8042}" destId="{EFBD5509-B239-4D2E-8AEB-48CC865C7C0E}" srcOrd="0" destOrd="0" presId="urn:microsoft.com/office/officeart/2005/8/layout/orgChart1"/>
    <dgm:cxn modelId="{0C19A411-DE3D-4CFF-924F-F1615652CD4F}" srcId="{11425499-FC91-4833-928E-63C675AE73F2}" destId="{9A7C699C-1834-4912-A2E3-F4CDCADA8042}" srcOrd="1" destOrd="0" parTransId="{D12A73CA-DCB7-466D-BB54-FA702C140F57}" sibTransId="{7C1BED9C-1585-469E-8010-48E2E42EBDB5}"/>
    <dgm:cxn modelId="{35A42020-1AA8-42BD-B0DB-70C5EA3BEF36}" type="presOf" srcId="{AE23A382-46DC-4A80-BED8-A91A59D0E892}" destId="{B64AAD4A-5ABA-43F5-AEA7-86CA739332FA}" srcOrd="0" destOrd="0" presId="urn:microsoft.com/office/officeart/2005/8/layout/orgChart1"/>
    <dgm:cxn modelId="{2C0A1D27-5F51-41CA-AA17-4817FCC9CEB9}" type="presOf" srcId="{23674301-FB5A-4618-93FA-D5558264364E}" destId="{81F42481-2970-4B28-A66E-07BD19D55823}" srcOrd="1" destOrd="0" presId="urn:microsoft.com/office/officeart/2005/8/layout/orgChart1"/>
    <dgm:cxn modelId="{2F868833-34A0-4305-9895-C5998D17A55C}" type="presOf" srcId="{11425499-FC91-4833-928E-63C675AE73F2}" destId="{A31F2668-67E5-4978-9F94-423F40E54FF1}" srcOrd="0" destOrd="0" presId="urn:microsoft.com/office/officeart/2005/8/layout/orgChart1"/>
    <dgm:cxn modelId="{E9097D60-9F89-4BEF-9351-5EBBE7491614}" type="presOf" srcId="{9A7C699C-1834-4912-A2E3-F4CDCADA8042}" destId="{2E5A867A-3F20-4161-B57A-5E3567A7C37A}" srcOrd="1" destOrd="0" presId="urn:microsoft.com/office/officeart/2005/8/layout/orgChart1"/>
    <dgm:cxn modelId="{7C860163-7A2E-496E-8810-11E6E205DC24}" type="presOf" srcId="{B0CBAE1D-A5CA-4063-B8D7-0446C9CBEAF0}" destId="{03DA0E75-9FB7-46FD-B7FF-738CFF64A26E}" srcOrd="0" destOrd="0" presId="urn:microsoft.com/office/officeart/2005/8/layout/orgChart1"/>
    <dgm:cxn modelId="{87BA1063-4807-4316-8A9A-0842316840DA}" type="presOf" srcId="{8238B42A-C235-4FDB-B73F-747244A1BB50}" destId="{5864523E-BA6D-405F-A172-801985FB65D0}" srcOrd="0" destOrd="0" presId="urn:microsoft.com/office/officeart/2005/8/layout/orgChart1"/>
    <dgm:cxn modelId="{FC134A63-C6BA-44F7-B1BC-63CB697599C8}" srcId="{35BFEB96-74E0-4F39-8331-568EA5A31D6F}" destId="{11425499-FC91-4833-928E-63C675AE73F2}" srcOrd="0" destOrd="0" parTransId="{DA67FB38-730A-400B-9034-3EFE7AC0F3EE}" sibTransId="{04F0327F-9C65-4770-BECC-68BE5EED5FDA}"/>
    <dgm:cxn modelId="{76807863-373C-4C2A-B150-3FDA69E3056A}" srcId="{11425499-FC91-4833-928E-63C675AE73F2}" destId="{FCB5275E-C177-44E1-A92A-4F5707DCDE4A}" srcOrd="0" destOrd="0" parTransId="{4142A0FA-28DC-429F-9B62-2745774BE28E}" sibTransId="{627E1F29-3864-48ED-9EF7-E461818E232D}"/>
    <dgm:cxn modelId="{BCB1CF55-1693-4466-BEC4-2A9B33D7EA5C}" type="presOf" srcId="{23674301-FB5A-4618-93FA-D5558264364E}" destId="{88224F5C-B1F9-4523-901F-F04B5B8BCDF1}" srcOrd="0" destOrd="0" presId="urn:microsoft.com/office/officeart/2005/8/layout/orgChart1"/>
    <dgm:cxn modelId="{4F8F5357-39D1-410E-A2C2-B8903F246E3C}" type="presOf" srcId="{D12A73CA-DCB7-466D-BB54-FA702C140F57}" destId="{A7C01105-F58F-40B4-9217-C64224DF71CE}" srcOrd="0" destOrd="0" presId="urn:microsoft.com/office/officeart/2005/8/layout/orgChart1"/>
    <dgm:cxn modelId="{7703DF57-44BD-443A-89FD-2A5B8E149B7A}" type="presOf" srcId="{35BFEB96-74E0-4F39-8331-568EA5A31D6F}" destId="{A049DFE1-F493-4DC3-8F0A-DE69896E3634}" srcOrd="0" destOrd="0" presId="urn:microsoft.com/office/officeart/2005/8/layout/orgChart1"/>
    <dgm:cxn modelId="{4021FB7B-9827-4DFA-8C02-4715747EBB18}" type="presOf" srcId="{FCB5275E-C177-44E1-A92A-4F5707DCDE4A}" destId="{D696236C-B1CC-4493-BBA5-063F1B1B9996}" srcOrd="0" destOrd="0" presId="urn:microsoft.com/office/officeart/2005/8/layout/orgChart1"/>
    <dgm:cxn modelId="{18CA7B83-6E90-46E7-BDAE-47C14E6350FA}" srcId="{FCB5275E-C177-44E1-A92A-4F5707DCDE4A}" destId="{23674301-FB5A-4618-93FA-D5558264364E}" srcOrd="0" destOrd="0" parTransId="{8238B42A-C235-4FDB-B73F-747244A1BB50}" sibTransId="{88C1494B-8EA4-43C6-9983-340DB14C9EA0}"/>
    <dgm:cxn modelId="{B8285399-5F2F-4990-A9F8-BA43A3306ADE}" type="presOf" srcId="{4142A0FA-28DC-429F-9B62-2745774BE28E}" destId="{1B2F63A2-454A-4FCE-BADC-3ADA4DC6EC37}" srcOrd="0" destOrd="0" presId="urn:microsoft.com/office/officeart/2005/8/layout/orgChart1"/>
    <dgm:cxn modelId="{0ADC5BA9-1159-4753-81ED-98D7056692B3}" type="presOf" srcId="{FCB5275E-C177-44E1-A92A-4F5707DCDE4A}" destId="{6D8E2096-E42C-4A08-BFA0-3ACC87F60F30}" srcOrd="1" destOrd="0" presId="urn:microsoft.com/office/officeart/2005/8/layout/orgChart1"/>
    <dgm:cxn modelId="{53C49AC4-1295-4BCE-BE3C-F7A610FD7323}" srcId="{9A7C699C-1834-4912-A2E3-F4CDCADA8042}" destId="{B0CBAE1D-A5CA-4063-B8D7-0446C9CBEAF0}" srcOrd="0" destOrd="0" parTransId="{AE23A382-46DC-4A80-BED8-A91A59D0E892}" sibTransId="{264F6738-D0F4-4F40-A5BD-6741115119B5}"/>
    <dgm:cxn modelId="{C81958CA-966B-456A-B613-F54274E54930}" type="presOf" srcId="{B0CBAE1D-A5CA-4063-B8D7-0446C9CBEAF0}" destId="{36C9A604-2406-41F2-9D39-F41FF41C23D0}" srcOrd="1" destOrd="0" presId="urn:microsoft.com/office/officeart/2005/8/layout/orgChart1"/>
    <dgm:cxn modelId="{A854CDB8-2536-4763-9106-42D89C38B8D0}" type="presParOf" srcId="{A049DFE1-F493-4DC3-8F0A-DE69896E3634}" destId="{59E09DC9-6E4E-4CE1-902A-21FAC375CFBD}" srcOrd="0" destOrd="0" presId="urn:microsoft.com/office/officeart/2005/8/layout/orgChart1"/>
    <dgm:cxn modelId="{159ED93A-B6CC-47C1-B1C1-2148EE89777E}" type="presParOf" srcId="{59E09DC9-6E4E-4CE1-902A-21FAC375CFBD}" destId="{967C7CC7-72F0-42C4-B88F-B00DD5D1DD53}" srcOrd="0" destOrd="0" presId="urn:microsoft.com/office/officeart/2005/8/layout/orgChart1"/>
    <dgm:cxn modelId="{0D2F9C3F-6878-4DC3-9021-D010906AD80A}" type="presParOf" srcId="{967C7CC7-72F0-42C4-B88F-B00DD5D1DD53}" destId="{A31F2668-67E5-4978-9F94-423F40E54FF1}" srcOrd="0" destOrd="0" presId="urn:microsoft.com/office/officeart/2005/8/layout/orgChart1"/>
    <dgm:cxn modelId="{A6E4974B-2580-40B5-A2B9-170DE86EF653}" type="presParOf" srcId="{967C7CC7-72F0-42C4-B88F-B00DD5D1DD53}" destId="{93B70A29-84AC-48E5-B9EF-0FA509850A16}" srcOrd="1" destOrd="0" presId="urn:microsoft.com/office/officeart/2005/8/layout/orgChart1"/>
    <dgm:cxn modelId="{94E3B090-D518-460E-9533-B83B5F574BDD}" type="presParOf" srcId="{59E09DC9-6E4E-4CE1-902A-21FAC375CFBD}" destId="{58A0DCDD-1DBD-4CA4-A28F-022B35B203A0}" srcOrd="1" destOrd="0" presId="urn:microsoft.com/office/officeart/2005/8/layout/orgChart1"/>
    <dgm:cxn modelId="{8E25F36B-F0BF-4167-A23E-716C137B3F2C}" type="presParOf" srcId="{58A0DCDD-1DBD-4CA4-A28F-022B35B203A0}" destId="{1B2F63A2-454A-4FCE-BADC-3ADA4DC6EC37}" srcOrd="0" destOrd="0" presId="urn:microsoft.com/office/officeart/2005/8/layout/orgChart1"/>
    <dgm:cxn modelId="{905EB252-8AE3-40E1-A0B1-8A931539F358}" type="presParOf" srcId="{58A0DCDD-1DBD-4CA4-A28F-022B35B203A0}" destId="{FB72152E-0206-49CB-B6DC-8429B06AE55E}" srcOrd="1" destOrd="0" presId="urn:microsoft.com/office/officeart/2005/8/layout/orgChart1"/>
    <dgm:cxn modelId="{1968F8FA-8583-4A85-B6E0-AE752909F93E}" type="presParOf" srcId="{FB72152E-0206-49CB-B6DC-8429B06AE55E}" destId="{6D0A25D5-186C-49C7-914A-3545CA834799}" srcOrd="0" destOrd="0" presId="urn:microsoft.com/office/officeart/2005/8/layout/orgChart1"/>
    <dgm:cxn modelId="{977540FA-1B99-4E40-8687-A44889ABDFBE}" type="presParOf" srcId="{6D0A25D5-186C-49C7-914A-3545CA834799}" destId="{D696236C-B1CC-4493-BBA5-063F1B1B9996}" srcOrd="0" destOrd="0" presId="urn:microsoft.com/office/officeart/2005/8/layout/orgChart1"/>
    <dgm:cxn modelId="{66470E4D-2044-42E6-ABA2-8DFCF631A0FA}" type="presParOf" srcId="{6D0A25D5-186C-49C7-914A-3545CA834799}" destId="{6D8E2096-E42C-4A08-BFA0-3ACC87F60F30}" srcOrd="1" destOrd="0" presId="urn:microsoft.com/office/officeart/2005/8/layout/orgChart1"/>
    <dgm:cxn modelId="{1F0F64B4-2777-40C9-88C5-B105723E1BBE}" type="presParOf" srcId="{FB72152E-0206-49CB-B6DC-8429B06AE55E}" destId="{2D98426D-DB5D-43CA-AEA0-74FA51A93DA0}" srcOrd="1" destOrd="0" presId="urn:microsoft.com/office/officeart/2005/8/layout/orgChart1"/>
    <dgm:cxn modelId="{23157EAB-68C6-4E12-9A5A-3D835050BFFF}" type="presParOf" srcId="{2D98426D-DB5D-43CA-AEA0-74FA51A93DA0}" destId="{5864523E-BA6D-405F-A172-801985FB65D0}" srcOrd="0" destOrd="0" presId="urn:microsoft.com/office/officeart/2005/8/layout/orgChart1"/>
    <dgm:cxn modelId="{A8018892-0371-4336-BF14-08A21975A35A}" type="presParOf" srcId="{2D98426D-DB5D-43CA-AEA0-74FA51A93DA0}" destId="{0874F030-8F77-4596-832D-89683C48C644}" srcOrd="1" destOrd="0" presId="urn:microsoft.com/office/officeart/2005/8/layout/orgChart1"/>
    <dgm:cxn modelId="{BF2E675D-2ED0-46E8-9A3E-E837375010CD}" type="presParOf" srcId="{0874F030-8F77-4596-832D-89683C48C644}" destId="{14892C40-B01F-41DD-927D-E78F06B6865F}" srcOrd="0" destOrd="0" presId="urn:microsoft.com/office/officeart/2005/8/layout/orgChart1"/>
    <dgm:cxn modelId="{6FA48030-3F85-4578-824F-1A72D0EC3105}" type="presParOf" srcId="{14892C40-B01F-41DD-927D-E78F06B6865F}" destId="{88224F5C-B1F9-4523-901F-F04B5B8BCDF1}" srcOrd="0" destOrd="0" presId="urn:microsoft.com/office/officeart/2005/8/layout/orgChart1"/>
    <dgm:cxn modelId="{E7ED7AD1-8422-4371-91F4-44F1E334ADDB}" type="presParOf" srcId="{14892C40-B01F-41DD-927D-E78F06B6865F}" destId="{81F42481-2970-4B28-A66E-07BD19D55823}" srcOrd="1" destOrd="0" presId="urn:microsoft.com/office/officeart/2005/8/layout/orgChart1"/>
    <dgm:cxn modelId="{DF668DF0-325B-4446-979A-3470828F9CFF}" type="presParOf" srcId="{0874F030-8F77-4596-832D-89683C48C644}" destId="{5678180C-D9FE-4AA3-AA68-8F5EC83E3B00}" srcOrd="1" destOrd="0" presId="urn:microsoft.com/office/officeart/2005/8/layout/orgChart1"/>
    <dgm:cxn modelId="{B3B09D1D-4EB1-47D4-8085-8CC54CB81A13}" type="presParOf" srcId="{0874F030-8F77-4596-832D-89683C48C644}" destId="{84634766-13ED-47DE-843C-B73169CC46C9}" srcOrd="2" destOrd="0" presId="urn:microsoft.com/office/officeart/2005/8/layout/orgChart1"/>
    <dgm:cxn modelId="{1DA73990-2565-4BF8-8D4B-90E995221257}" type="presParOf" srcId="{FB72152E-0206-49CB-B6DC-8429B06AE55E}" destId="{4B65FDC0-371D-4055-AE4D-F56054C5782F}" srcOrd="2" destOrd="0" presId="urn:microsoft.com/office/officeart/2005/8/layout/orgChart1"/>
    <dgm:cxn modelId="{263247EE-3B54-4C68-991E-EFE2B83F6BBF}" type="presParOf" srcId="{58A0DCDD-1DBD-4CA4-A28F-022B35B203A0}" destId="{A7C01105-F58F-40B4-9217-C64224DF71CE}" srcOrd="2" destOrd="0" presId="urn:microsoft.com/office/officeart/2005/8/layout/orgChart1"/>
    <dgm:cxn modelId="{0E01BAC5-E129-4C68-94FA-C177A0F2A489}" type="presParOf" srcId="{58A0DCDD-1DBD-4CA4-A28F-022B35B203A0}" destId="{C513657A-2925-46DC-B2F4-16FEF3A599EE}" srcOrd="3" destOrd="0" presId="urn:microsoft.com/office/officeart/2005/8/layout/orgChart1"/>
    <dgm:cxn modelId="{6550B92D-AFFE-4A9B-8C30-6B5E93F483EF}" type="presParOf" srcId="{C513657A-2925-46DC-B2F4-16FEF3A599EE}" destId="{E3E9FDEF-FA48-4100-B8C1-4DA1485261BE}" srcOrd="0" destOrd="0" presId="urn:microsoft.com/office/officeart/2005/8/layout/orgChart1"/>
    <dgm:cxn modelId="{4977263F-ECB0-4EAE-9917-C452540FE5A5}" type="presParOf" srcId="{E3E9FDEF-FA48-4100-B8C1-4DA1485261BE}" destId="{EFBD5509-B239-4D2E-8AEB-48CC865C7C0E}" srcOrd="0" destOrd="0" presId="urn:microsoft.com/office/officeart/2005/8/layout/orgChart1"/>
    <dgm:cxn modelId="{619233F3-0D3F-4A36-84E2-57FBBC5FD7A2}" type="presParOf" srcId="{E3E9FDEF-FA48-4100-B8C1-4DA1485261BE}" destId="{2E5A867A-3F20-4161-B57A-5E3567A7C37A}" srcOrd="1" destOrd="0" presId="urn:microsoft.com/office/officeart/2005/8/layout/orgChart1"/>
    <dgm:cxn modelId="{8E51984C-A302-4AA7-9BCC-687A0E735BE4}" type="presParOf" srcId="{C513657A-2925-46DC-B2F4-16FEF3A599EE}" destId="{C41CCA9C-33C3-4F3E-922A-D37943776C68}" srcOrd="1" destOrd="0" presId="urn:microsoft.com/office/officeart/2005/8/layout/orgChart1"/>
    <dgm:cxn modelId="{9F88C4F8-9963-41D3-860A-210170CCD549}" type="presParOf" srcId="{C41CCA9C-33C3-4F3E-922A-D37943776C68}" destId="{B64AAD4A-5ABA-43F5-AEA7-86CA739332FA}" srcOrd="0" destOrd="0" presId="urn:microsoft.com/office/officeart/2005/8/layout/orgChart1"/>
    <dgm:cxn modelId="{70149974-80A1-406B-B4AD-0A00727FAB63}" type="presParOf" srcId="{C41CCA9C-33C3-4F3E-922A-D37943776C68}" destId="{963A5315-CD28-44CB-8FE1-7249C1C6A79C}" srcOrd="1" destOrd="0" presId="urn:microsoft.com/office/officeart/2005/8/layout/orgChart1"/>
    <dgm:cxn modelId="{BD5F7580-1708-40CB-A279-E2AD9FCFE261}" type="presParOf" srcId="{963A5315-CD28-44CB-8FE1-7249C1C6A79C}" destId="{E59B0047-810B-4950-BA9D-80A4C2936E71}" srcOrd="0" destOrd="0" presId="urn:microsoft.com/office/officeart/2005/8/layout/orgChart1"/>
    <dgm:cxn modelId="{D8F42303-8054-4FBA-BCED-5C28BAEAE2AB}" type="presParOf" srcId="{E59B0047-810B-4950-BA9D-80A4C2936E71}" destId="{03DA0E75-9FB7-46FD-B7FF-738CFF64A26E}" srcOrd="0" destOrd="0" presId="urn:microsoft.com/office/officeart/2005/8/layout/orgChart1"/>
    <dgm:cxn modelId="{DC16CA2E-B7AE-4AFC-A017-22A1FF7E6621}" type="presParOf" srcId="{E59B0047-810B-4950-BA9D-80A4C2936E71}" destId="{36C9A604-2406-41F2-9D39-F41FF41C23D0}" srcOrd="1" destOrd="0" presId="urn:microsoft.com/office/officeart/2005/8/layout/orgChart1"/>
    <dgm:cxn modelId="{935A09CF-3158-4ABA-856F-6164A47B2974}" type="presParOf" srcId="{963A5315-CD28-44CB-8FE1-7249C1C6A79C}" destId="{AB965ACD-0454-47A1-9900-76D8C14B23DB}" srcOrd="1" destOrd="0" presId="urn:microsoft.com/office/officeart/2005/8/layout/orgChart1"/>
    <dgm:cxn modelId="{19922681-776F-47D1-94CA-B654A5B55505}" type="presParOf" srcId="{963A5315-CD28-44CB-8FE1-7249C1C6A79C}" destId="{EB1AAD2E-4343-4C4D-9F98-AB46F899EA02}" srcOrd="2" destOrd="0" presId="urn:microsoft.com/office/officeart/2005/8/layout/orgChart1"/>
    <dgm:cxn modelId="{ECF563A0-3AF3-4AE9-BB7E-B4F0366AF98F}" type="presParOf" srcId="{C513657A-2925-46DC-B2F4-16FEF3A599EE}" destId="{0C596C57-8CA8-46D0-A27A-A90CD3F434F4}" srcOrd="2" destOrd="0" presId="urn:microsoft.com/office/officeart/2005/8/layout/orgChart1"/>
    <dgm:cxn modelId="{F6045A5B-57C1-4640-8D59-212C459BE317}" type="presParOf" srcId="{59E09DC9-6E4E-4CE1-902A-21FAC375CFBD}" destId="{CD351246-4362-4B59-A42C-D89990BD743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6CF959-0886-492B-89E4-FCBEF211FDD4}" type="doc">
      <dgm:prSet loTypeId="urn:microsoft.com/office/officeart/2005/8/layout/orgChart1" loCatId="hierarchy" qsTypeId="urn:microsoft.com/office/officeart/2005/8/quickstyle/3d5" qsCatId="3D" csTypeId="urn:microsoft.com/office/officeart/2005/8/colors/accent3_1" csCatId="accent3"/>
      <dgm:spPr/>
      <dgm:t>
        <a:bodyPr/>
        <a:lstStyle/>
        <a:p>
          <a:endParaRPr lang="fi-FI"/>
        </a:p>
      </dgm:t>
    </dgm:pt>
    <dgm:pt modelId="{55AD5DCE-670F-44DD-ABF1-E3121B249755}">
      <dgm:prSet custT="1"/>
      <dgm:spPr/>
      <dgm:t>
        <a:bodyPr/>
        <a:lstStyle/>
        <a:p>
          <a:r>
            <a:rPr lang="fi-FI" sz="900"/>
            <a:t>Sopimusvastuu (vastuu sopimussuhteissa; sopimusperusteinen vastuu)</a:t>
          </a:r>
        </a:p>
      </dgm:t>
    </dgm:pt>
    <dgm:pt modelId="{F919D149-B045-4E6D-B11B-84A0A839BDEE}" type="parTrans" cxnId="{38362867-9B94-4358-BECB-E94E1B62529B}">
      <dgm:prSet/>
      <dgm:spPr/>
      <dgm:t>
        <a:bodyPr/>
        <a:lstStyle/>
        <a:p>
          <a:endParaRPr lang="fi-FI" sz="900"/>
        </a:p>
      </dgm:t>
    </dgm:pt>
    <dgm:pt modelId="{499396BA-D468-405E-94EE-DBF0FD4405B6}" type="sibTrans" cxnId="{38362867-9B94-4358-BECB-E94E1B62529B}">
      <dgm:prSet/>
      <dgm:spPr/>
      <dgm:t>
        <a:bodyPr/>
        <a:lstStyle/>
        <a:p>
          <a:endParaRPr lang="fi-FI" sz="900"/>
        </a:p>
      </dgm:t>
    </dgm:pt>
    <dgm:pt modelId="{4AAF95F2-23A5-4EB0-A501-759ECDBAE235}">
      <dgm:prSet custT="1"/>
      <dgm:spPr/>
      <dgm:t>
        <a:bodyPr/>
        <a:lstStyle/>
        <a:p>
          <a:r>
            <a:rPr lang="fi-FI" sz="900"/>
            <a:t>Korvataan myös (puhtaat) varallisuusvahingot (eivät ole yhteydessä henkilö- tai esinevahinkoon) </a:t>
          </a:r>
        </a:p>
      </dgm:t>
    </dgm:pt>
    <dgm:pt modelId="{8088EBD7-D2E4-43D2-BCC7-5349BD2B8EF7}" type="parTrans" cxnId="{10CF0388-3704-4697-BEB6-45A26D61F888}">
      <dgm:prSet/>
      <dgm:spPr/>
      <dgm:t>
        <a:bodyPr/>
        <a:lstStyle/>
        <a:p>
          <a:endParaRPr lang="fi-FI" sz="900"/>
        </a:p>
      </dgm:t>
    </dgm:pt>
    <dgm:pt modelId="{B4D9A8DE-4C1F-4D77-B28C-3F631D8A516C}" type="sibTrans" cxnId="{10CF0388-3704-4697-BEB6-45A26D61F888}">
      <dgm:prSet/>
      <dgm:spPr/>
      <dgm:t>
        <a:bodyPr/>
        <a:lstStyle/>
        <a:p>
          <a:endParaRPr lang="fi-FI" sz="900"/>
        </a:p>
      </dgm:t>
    </dgm:pt>
    <dgm:pt modelId="{546509AC-2DD9-4400-AEE0-F4349B19DFE9}">
      <dgm:prSet custT="1"/>
      <dgm:spPr/>
      <dgm:t>
        <a:bodyPr/>
        <a:lstStyle/>
        <a:p>
          <a:r>
            <a:rPr lang="fi-FI" sz="900"/>
            <a:t>Tuottamusta (kun sitä edellytetään) koskeva todistustaakka käännetty sille, jolta korvausta vaaditaan</a:t>
          </a:r>
        </a:p>
      </dgm:t>
    </dgm:pt>
    <dgm:pt modelId="{9CD8CC15-5849-4CDF-89B5-2C0D303EEBDF}" type="parTrans" cxnId="{624ED11A-18B9-4752-A1E5-E794C449E2DC}">
      <dgm:prSet/>
      <dgm:spPr/>
      <dgm:t>
        <a:bodyPr/>
        <a:lstStyle/>
        <a:p>
          <a:endParaRPr lang="fi-FI" sz="900"/>
        </a:p>
      </dgm:t>
    </dgm:pt>
    <dgm:pt modelId="{E9C52771-2A07-4EF9-9512-A2C8C21F6D06}" type="sibTrans" cxnId="{624ED11A-18B9-4752-A1E5-E794C449E2DC}">
      <dgm:prSet/>
      <dgm:spPr/>
      <dgm:t>
        <a:bodyPr/>
        <a:lstStyle/>
        <a:p>
          <a:endParaRPr lang="fi-FI" sz="900"/>
        </a:p>
      </dgm:t>
    </dgm:pt>
    <dgm:pt modelId="{2FBB1F16-47A0-4ADF-AEBC-966B4C17125F}">
      <dgm:prSet custT="1"/>
      <dgm:spPr/>
      <dgm:t>
        <a:bodyPr/>
        <a:lstStyle/>
        <a:p>
          <a:r>
            <a:rPr lang="fi-FI" sz="900"/>
            <a:t>Työnantaja vastaa sopimuskumppanilleen sekä työtekijöiden että itsenäisten alihankkijoiden tuottamuksesta </a:t>
          </a:r>
        </a:p>
      </dgm:t>
    </dgm:pt>
    <dgm:pt modelId="{3063A2E0-6814-4AD7-9EE1-6B7DFF098C7A}" type="parTrans" cxnId="{F661B749-BC18-4784-A95F-D68012527280}">
      <dgm:prSet/>
      <dgm:spPr/>
      <dgm:t>
        <a:bodyPr/>
        <a:lstStyle/>
        <a:p>
          <a:endParaRPr lang="fi-FI" sz="900"/>
        </a:p>
      </dgm:t>
    </dgm:pt>
    <dgm:pt modelId="{0431EDB7-9FE6-4FA5-8377-F7A4E7E06900}" type="sibTrans" cxnId="{F661B749-BC18-4784-A95F-D68012527280}">
      <dgm:prSet/>
      <dgm:spPr/>
      <dgm:t>
        <a:bodyPr/>
        <a:lstStyle/>
        <a:p>
          <a:endParaRPr lang="fi-FI" sz="900"/>
        </a:p>
      </dgm:t>
    </dgm:pt>
    <dgm:pt modelId="{EEE84C9D-45A8-4588-A751-2D89C403A67C}">
      <dgm:prSet custT="1"/>
      <dgm:spPr/>
      <dgm:t>
        <a:bodyPr/>
        <a:lstStyle/>
        <a:p>
          <a:r>
            <a:rPr lang="fi-FI" sz="900"/>
            <a:t>Sopimuksenulkoinen vastuu </a:t>
          </a:r>
        </a:p>
      </dgm:t>
    </dgm:pt>
    <dgm:pt modelId="{F529D8D6-550A-4753-8F0F-83E375CE3706}" type="parTrans" cxnId="{BDACEA6B-4796-4627-AE03-2D8E98CE1015}">
      <dgm:prSet/>
      <dgm:spPr/>
      <dgm:t>
        <a:bodyPr/>
        <a:lstStyle/>
        <a:p>
          <a:endParaRPr lang="fi-FI" sz="900"/>
        </a:p>
      </dgm:t>
    </dgm:pt>
    <dgm:pt modelId="{D91F1B82-AB2F-4669-BFDF-5B0DF8BCBB46}" type="sibTrans" cxnId="{BDACEA6B-4796-4627-AE03-2D8E98CE1015}">
      <dgm:prSet/>
      <dgm:spPr/>
      <dgm:t>
        <a:bodyPr/>
        <a:lstStyle/>
        <a:p>
          <a:endParaRPr lang="fi-FI" sz="900"/>
        </a:p>
      </dgm:t>
    </dgm:pt>
    <dgm:pt modelId="{A048B934-7CA3-40D3-8CC1-70749FF897A2}">
      <dgm:prSet custT="1"/>
      <dgm:spPr/>
      <dgm:t>
        <a:bodyPr/>
        <a:lstStyle/>
        <a:p>
          <a:r>
            <a:rPr lang="fi-FI" sz="900"/>
            <a:t>Vain henkilö- ja esinevahingot; puhtaiden varallisuusvahinkojen korvaaminen edellyttää </a:t>
          </a:r>
        </a:p>
      </dgm:t>
    </dgm:pt>
    <dgm:pt modelId="{370692C5-6CF6-42D8-A580-547C5A493680}" type="parTrans" cxnId="{286CE7BA-1545-4198-8D17-F69C8E117B1C}">
      <dgm:prSet/>
      <dgm:spPr/>
      <dgm:t>
        <a:bodyPr/>
        <a:lstStyle/>
        <a:p>
          <a:endParaRPr lang="fi-FI" sz="900"/>
        </a:p>
      </dgm:t>
    </dgm:pt>
    <dgm:pt modelId="{7241E1B6-DFA0-4222-867C-6B9B87BC54AC}" type="sibTrans" cxnId="{286CE7BA-1545-4198-8D17-F69C8E117B1C}">
      <dgm:prSet/>
      <dgm:spPr/>
      <dgm:t>
        <a:bodyPr/>
        <a:lstStyle/>
        <a:p>
          <a:endParaRPr lang="fi-FI" sz="900"/>
        </a:p>
      </dgm:t>
    </dgm:pt>
    <dgm:pt modelId="{A6306BF0-68FB-46E4-B0D3-455FDAA254AF}">
      <dgm:prSet custT="1"/>
      <dgm:spPr/>
      <dgm:t>
        <a:bodyPr/>
        <a:lstStyle/>
        <a:p>
          <a:r>
            <a:rPr lang="fi-FI" sz="900"/>
            <a:t>Vahingon syntymistä julkisen vallan käyttämisen yhteydessä tai </a:t>
          </a:r>
        </a:p>
      </dgm:t>
    </dgm:pt>
    <dgm:pt modelId="{81BCB72F-8770-4703-9415-F72713350883}" type="parTrans" cxnId="{2FF2135E-A3C7-474A-9F58-7ED1706988A2}">
      <dgm:prSet/>
      <dgm:spPr/>
      <dgm:t>
        <a:bodyPr/>
        <a:lstStyle/>
        <a:p>
          <a:endParaRPr lang="fi-FI" sz="900"/>
        </a:p>
      </dgm:t>
    </dgm:pt>
    <dgm:pt modelId="{A3DFCB3C-B289-4429-B19D-70E57F29D3E5}" type="sibTrans" cxnId="{2FF2135E-A3C7-474A-9F58-7ED1706988A2}">
      <dgm:prSet/>
      <dgm:spPr/>
      <dgm:t>
        <a:bodyPr/>
        <a:lstStyle/>
        <a:p>
          <a:endParaRPr lang="fi-FI" sz="900"/>
        </a:p>
      </dgm:t>
    </dgm:pt>
    <dgm:pt modelId="{8BA44A0D-BA4A-47A5-A023-28313F92495C}">
      <dgm:prSet custT="1"/>
      <dgm:spPr/>
      <dgm:t>
        <a:bodyPr/>
        <a:lstStyle/>
        <a:p>
          <a:r>
            <a:rPr lang="fi-FI" sz="900"/>
            <a:t>Rikollisella menettelyllä tai </a:t>
          </a:r>
        </a:p>
      </dgm:t>
    </dgm:pt>
    <dgm:pt modelId="{06744371-281F-4772-9914-BA7F707B1472}" type="parTrans" cxnId="{87FE8653-F5FD-4157-B088-C8E193700C78}">
      <dgm:prSet/>
      <dgm:spPr/>
      <dgm:t>
        <a:bodyPr/>
        <a:lstStyle/>
        <a:p>
          <a:endParaRPr lang="fi-FI" sz="900"/>
        </a:p>
      </dgm:t>
    </dgm:pt>
    <dgm:pt modelId="{F96E6EAA-497F-46A7-8DBC-9F1656490D7C}" type="sibTrans" cxnId="{87FE8653-F5FD-4157-B088-C8E193700C78}">
      <dgm:prSet/>
      <dgm:spPr/>
      <dgm:t>
        <a:bodyPr/>
        <a:lstStyle/>
        <a:p>
          <a:endParaRPr lang="fi-FI" sz="900"/>
        </a:p>
      </dgm:t>
    </dgm:pt>
    <dgm:pt modelId="{3D1CE8DC-45A2-4E6C-9B30-11D152B47DE4}">
      <dgm:prSet custT="1"/>
      <dgm:spPr/>
      <dgm:t>
        <a:bodyPr/>
        <a:lstStyle/>
        <a:p>
          <a:r>
            <a:rPr lang="fi-FI" sz="900"/>
            <a:t>Muissa tapauksissa erittäin painavia syitä. </a:t>
          </a:r>
        </a:p>
      </dgm:t>
    </dgm:pt>
    <dgm:pt modelId="{305F3443-C11E-4FE3-894F-01B7A2A9EB84}" type="parTrans" cxnId="{46E6BE5D-DDF4-4A56-8074-ED0FF088C076}">
      <dgm:prSet/>
      <dgm:spPr/>
      <dgm:t>
        <a:bodyPr/>
        <a:lstStyle/>
        <a:p>
          <a:endParaRPr lang="fi-FI" sz="900"/>
        </a:p>
      </dgm:t>
    </dgm:pt>
    <dgm:pt modelId="{44475E55-5C36-4B8F-985E-E7EA3CB9205B}" type="sibTrans" cxnId="{46E6BE5D-DDF4-4A56-8074-ED0FF088C076}">
      <dgm:prSet/>
      <dgm:spPr/>
      <dgm:t>
        <a:bodyPr/>
        <a:lstStyle/>
        <a:p>
          <a:endParaRPr lang="fi-FI" sz="900"/>
        </a:p>
      </dgm:t>
    </dgm:pt>
    <dgm:pt modelId="{CD687F56-EF9F-4171-9950-05768C6BF26B}">
      <dgm:prSet custT="1"/>
      <dgm:spPr/>
      <dgm:t>
        <a:bodyPr/>
        <a:lstStyle/>
        <a:p>
          <a:r>
            <a:rPr lang="fi-FI" sz="900"/>
            <a:t>Todistustaakka myös tuottamuksesta vahingonkärsijällä </a:t>
          </a:r>
        </a:p>
      </dgm:t>
    </dgm:pt>
    <dgm:pt modelId="{0BAE68FE-D78F-4BC9-8439-C701A866F395}" type="parTrans" cxnId="{36FE26E0-8269-4A1A-BC2E-4B2D1F64A2EF}">
      <dgm:prSet/>
      <dgm:spPr/>
      <dgm:t>
        <a:bodyPr/>
        <a:lstStyle/>
        <a:p>
          <a:endParaRPr lang="fi-FI" sz="900"/>
        </a:p>
      </dgm:t>
    </dgm:pt>
    <dgm:pt modelId="{7C497453-0FB0-4C2B-8038-9549E5C4BB62}" type="sibTrans" cxnId="{36FE26E0-8269-4A1A-BC2E-4B2D1F64A2EF}">
      <dgm:prSet/>
      <dgm:spPr/>
      <dgm:t>
        <a:bodyPr/>
        <a:lstStyle/>
        <a:p>
          <a:endParaRPr lang="fi-FI" sz="900"/>
        </a:p>
      </dgm:t>
    </dgm:pt>
    <dgm:pt modelId="{43DF3160-D5A7-41BF-A905-B1EAD5DB62E8}">
      <dgm:prSet custT="1"/>
      <dgm:spPr/>
      <dgm:t>
        <a:bodyPr/>
        <a:lstStyle/>
        <a:p>
          <a:r>
            <a:rPr lang="fi-FI" sz="900"/>
            <a:t>Työnantaja vastaa vain työntekijöidensä, mutta ei alihankkijoiden tuottamuksesta </a:t>
          </a:r>
        </a:p>
      </dgm:t>
    </dgm:pt>
    <dgm:pt modelId="{689833D3-3E49-4A86-9FD7-879BB91DDA7F}" type="parTrans" cxnId="{01EB8A6F-D751-4326-BE02-82B66102CB8B}">
      <dgm:prSet/>
      <dgm:spPr/>
      <dgm:t>
        <a:bodyPr/>
        <a:lstStyle/>
        <a:p>
          <a:endParaRPr lang="fi-FI" sz="900"/>
        </a:p>
      </dgm:t>
    </dgm:pt>
    <dgm:pt modelId="{DE4683C7-1FA2-4116-86E9-8DC2C0552579}" type="sibTrans" cxnId="{01EB8A6F-D751-4326-BE02-82B66102CB8B}">
      <dgm:prSet/>
      <dgm:spPr/>
      <dgm:t>
        <a:bodyPr/>
        <a:lstStyle/>
        <a:p>
          <a:endParaRPr lang="fi-FI" sz="900"/>
        </a:p>
      </dgm:t>
    </dgm:pt>
    <dgm:pt modelId="{63846BB4-3944-4A48-B755-19DD37B5CBDE}" type="pres">
      <dgm:prSet presAssocID="{A76CF959-0886-492B-89E4-FCBEF211FDD4}" presName="hierChild1" presStyleCnt="0">
        <dgm:presLayoutVars>
          <dgm:orgChart val="1"/>
          <dgm:chPref val="1"/>
          <dgm:dir/>
          <dgm:animOne val="branch"/>
          <dgm:animLvl val="lvl"/>
          <dgm:resizeHandles/>
        </dgm:presLayoutVars>
      </dgm:prSet>
      <dgm:spPr/>
    </dgm:pt>
    <dgm:pt modelId="{3FD6091A-D160-4449-BC93-E127D82F4DC8}" type="pres">
      <dgm:prSet presAssocID="{55AD5DCE-670F-44DD-ABF1-E3121B249755}" presName="hierRoot1" presStyleCnt="0">
        <dgm:presLayoutVars>
          <dgm:hierBranch val="init"/>
        </dgm:presLayoutVars>
      </dgm:prSet>
      <dgm:spPr/>
    </dgm:pt>
    <dgm:pt modelId="{678C9BE4-19BA-4D00-B05A-F931DCBC1AE2}" type="pres">
      <dgm:prSet presAssocID="{55AD5DCE-670F-44DD-ABF1-E3121B249755}" presName="rootComposite1" presStyleCnt="0"/>
      <dgm:spPr/>
    </dgm:pt>
    <dgm:pt modelId="{8C262F9E-FEA9-44D5-8F6B-10A6FF19720B}" type="pres">
      <dgm:prSet presAssocID="{55AD5DCE-670F-44DD-ABF1-E3121B249755}" presName="rootText1" presStyleLbl="node0" presStyleIdx="0" presStyleCnt="2">
        <dgm:presLayoutVars>
          <dgm:chPref val="3"/>
        </dgm:presLayoutVars>
      </dgm:prSet>
      <dgm:spPr/>
    </dgm:pt>
    <dgm:pt modelId="{8C613C38-A0FE-4EDF-9769-0EC36C04FC18}" type="pres">
      <dgm:prSet presAssocID="{55AD5DCE-670F-44DD-ABF1-E3121B249755}" presName="rootConnector1" presStyleLbl="node1" presStyleIdx="0" presStyleCnt="0"/>
      <dgm:spPr/>
    </dgm:pt>
    <dgm:pt modelId="{0036583A-C3A5-4359-A82E-859B85245B7D}" type="pres">
      <dgm:prSet presAssocID="{55AD5DCE-670F-44DD-ABF1-E3121B249755}" presName="hierChild2" presStyleCnt="0"/>
      <dgm:spPr/>
    </dgm:pt>
    <dgm:pt modelId="{46BE134D-6ED6-493C-88F3-6CF3A9FD52E1}" type="pres">
      <dgm:prSet presAssocID="{8088EBD7-D2E4-43D2-BCC7-5349BD2B8EF7}" presName="Name37" presStyleLbl="parChTrans1D2" presStyleIdx="0" presStyleCnt="6"/>
      <dgm:spPr/>
    </dgm:pt>
    <dgm:pt modelId="{68267F3F-0724-423E-8777-C3B4D4B3C261}" type="pres">
      <dgm:prSet presAssocID="{4AAF95F2-23A5-4EB0-A501-759ECDBAE235}" presName="hierRoot2" presStyleCnt="0">
        <dgm:presLayoutVars>
          <dgm:hierBranch val="init"/>
        </dgm:presLayoutVars>
      </dgm:prSet>
      <dgm:spPr/>
    </dgm:pt>
    <dgm:pt modelId="{670D880F-54ED-469F-9174-7E1105277C8D}" type="pres">
      <dgm:prSet presAssocID="{4AAF95F2-23A5-4EB0-A501-759ECDBAE235}" presName="rootComposite" presStyleCnt="0"/>
      <dgm:spPr/>
    </dgm:pt>
    <dgm:pt modelId="{9263517A-6B93-4655-A112-F8242202102E}" type="pres">
      <dgm:prSet presAssocID="{4AAF95F2-23A5-4EB0-A501-759ECDBAE235}" presName="rootText" presStyleLbl="node2" presStyleIdx="0" presStyleCnt="6">
        <dgm:presLayoutVars>
          <dgm:chPref val="3"/>
        </dgm:presLayoutVars>
      </dgm:prSet>
      <dgm:spPr/>
    </dgm:pt>
    <dgm:pt modelId="{0C755179-C1FB-4182-A2E0-B6C76BE6537A}" type="pres">
      <dgm:prSet presAssocID="{4AAF95F2-23A5-4EB0-A501-759ECDBAE235}" presName="rootConnector" presStyleLbl="node2" presStyleIdx="0" presStyleCnt="6"/>
      <dgm:spPr/>
    </dgm:pt>
    <dgm:pt modelId="{5440D1DE-4086-4AAE-AEDF-35F1F59A8C7B}" type="pres">
      <dgm:prSet presAssocID="{4AAF95F2-23A5-4EB0-A501-759ECDBAE235}" presName="hierChild4" presStyleCnt="0"/>
      <dgm:spPr/>
    </dgm:pt>
    <dgm:pt modelId="{787DB5C4-B363-48FD-BC3A-D9D70ADFC1B8}" type="pres">
      <dgm:prSet presAssocID="{4AAF95F2-23A5-4EB0-A501-759ECDBAE235}" presName="hierChild5" presStyleCnt="0"/>
      <dgm:spPr/>
    </dgm:pt>
    <dgm:pt modelId="{00F213BC-E005-4066-B812-024D291BCB0C}" type="pres">
      <dgm:prSet presAssocID="{9CD8CC15-5849-4CDF-89B5-2C0D303EEBDF}" presName="Name37" presStyleLbl="parChTrans1D2" presStyleIdx="1" presStyleCnt="6"/>
      <dgm:spPr/>
    </dgm:pt>
    <dgm:pt modelId="{32F77542-D9F9-4138-8CBF-829BE69240B5}" type="pres">
      <dgm:prSet presAssocID="{546509AC-2DD9-4400-AEE0-F4349B19DFE9}" presName="hierRoot2" presStyleCnt="0">
        <dgm:presLayoutVars>
          <dgm:hierBranch val="init"/>
        </dgm:presLayoutVars>
      </dgm:prSet>
      <dgm:spPr/>
    </dgm:pt>
    <dgm:pt modelId="{6D038931-D509-4FFD-BAC8-A24B93E9C859}" type="pres">
      <dgm:prSet presAssocID="{546509AC-2DD9-4400-AEE0-F4349B19DFE9}" presName="rootComposite" presStyleCnt="0"/>
      <dgm:spPr/>
    </dgm:pt>
    <dgm:pt modelId="{635CC1AE-0262-49CF-908F-4CCD72D34D8B}" type="pres">
      <dgm:prSet presAssocID="{546509AC-2DD9-4400-AEE0-F4349B19DFE9}" presName="rootText" presStyleLbl="node2" presStyleIdx="1" presStyleCnt="6">
        <dgm:presLayoutVars>
          <dgm:chPref val="3"/>
        </dgm:presLayoutVars>
      </dgm:prSet>
      <dgm:spPr/>
    </dgm:pt>
    <dgm:pt modelId="{6B380044-3ED8-4767-ABB9-CD9833327B6D}" type="pres">
      <dgm:prSet presAssocID="{546509AC-2DD9-4400-AEE0-F4349B19DFE9}" presName="rootConnector" presStyleLbl="node2" presStyleIdx="1" presStyleCnt="6"/>
      <dgm:spPr/>
    </dgm:pt>
    <dgm:pt modelId="{A4DD3142-72F5-4F37-B1CD-5F11487BF558}" type="pres">
      <dgm:prSet presAssocID="{546509AC-2DD9-4400-AEE0-F4349B19DFE9}" presName="hierChild4" presStyleCnt="0"/>
      <dgm:spPr/>
    </dgm:pt>
    <dgm:pt modelId="{48A4CB23-11CE-4CB7-A400-47AA2AD60253}" type="pres">
      <dgm:prSet presAssocID="{546509AC-2DD9-4400-AEE0-F4349B19DFE9}" presName="hierChild5" presStyleCnt="0"/>
      <dgm:spPr/>
    </dgm:pt>
    <dgm:pt modelId="{A70ADFA4-A5B7-4635-81B8-16C986DD3F48}" type="pres">
      <dgm:prSet presAssocID="{3063A2E0-6814-4AD7-9EE1-6B7DFF098C7A}" presName="Name37" presStyleLbl="parChTrans1D2" presStyleIdx="2" presStyleCnt="6"/>
      <dgm:spPr/>
    </dgm:pt>
    <dgm:pt modelId="{9157BD4C-8E9D-436C-86A3-933CA3834D54}" type="pres">
      <dgm:prSet presAssocID="{2FBB1F16-47A0-4ADF-AEBC-966B4C17125F}" presName="hierRoot2" presStyleCnt="0">
        <dgm:presLayoutVars>
          <dgm:hierBranch val="init"/>
        </dgm:presLayoutVars>
      </dgm:prSet>
      <dgm:spPr/>
    </dgm:pt>
    <dgm:pt modelId="{1C726FA9-31A5-4235-A843-EEA1B6472E0E}" type="pres">
      <dgm:prSet presAssocID="{2FBB1F16-47A0-4ADF-AEBC-966B4C17125F}" presName="rootComposite" presStyleCnt="0"/>
      <dgm:spPr/>
    </dgm:pt>
    <dgm:pt modelId="{BE9D3DD5-2C3E-429A-8E66-07A499EA00B6}" type="pres">
      <dgm:prSet presAssocID="{2FBB1F16-47A0-4ADF-AEBC-966B4C17125F}" presName="rootText" presStyleLbl="node2" presStyleIdx="2" presStyleCnt="6">
        <dgm:presLayoutVars>
          <dgm:chPref val="3"/>
        </dgm:presLayoutVars>
      </dgm:prSet>
      <dgm:spPr/>
    </dgm:pt>
    <dgm:pt modelId="{03B10345-9868-48AA-B1A4-E92398F0983E}" type="pres">
      <dgm:prSet presAssocID="{2FBB1F16-47A0-4ADF-AEBC-966B4C17125F}" presName="rootConnector" presStyleLbl="node2" presStyleIdx="2" presStyleCnt="6"/>
      <dgm:spPr/>
    </dgm:pt>
    <dgm:pt modelId="{5343B7B6-9944-49A4-AF84-CEFF2B316BF4}" type="pres">
      <dgm:prSet presAssocID="{2FBB1F16-47A0-4ADF-AEBC-966B4C17125F}" presName="hierChild4" presStyleCnt="0"/>
      <dgm:spPr/>
    </dgm:pt>
    <dgm:pt modelId="{20D360A7-D7D3-4558-BD08-0505F9EA5F6A}" type="pres">
      <dgm:prSet presAssocID="{2FBB1F16-47A0-4ADF-AEBC-966B4C17125F}" presName="hierChild5" presStyleCnt="0"/>
      <dgm:spPr/>
    </dgm:pt>
    <dgm:pt modelId="{5275CF23-7776-4B74-B999-14BECE20F486}" type="pres">
      <dgm:prSet presAssocID="{55AD5DCE-670F-44DD-ABF1-E3121B249755}" presName="hierChild3" presStyleCnt="0"/>
      <dgm:spPr/>
    </dgm:pt>
    <dgm:pt modelId="{C9394680-DF43-4AB3-9F82-B098CC9829E9}" type="pres">
      <dgm:prSet presAssocID="{EEE84C9D-45A8-4588-A751-2D89C403A67C}" presName="hierRoot1" presStyleCnt="0">
        <dgm:presLayoutVars>
          <dgm:hierBranch val="init"/>
        </dgm:presLayoutVars>
      </dgm:prSet>
      <dgm:spPr/>
    </dgm:pt>
    <dgm:pt modelId="{FC2A3008-070B-4330-A1D3-412390D816E0}" type="pres">
      <dgm:prSet presAssocID="{EEE84C9D-45A8-4588-A751-2D89C403A67C}" presName="rootComposite1" presStyleCnt="0"/>
      <dgm:spPr/>
    </dgm:pt>
    <dgm:pt modelId="{638199F9-1173-4044-BC3D-227442215632}" type="pres">
      <dgm:prSet presAssocID="{EEE84C9D-45A8-4588-A751-2D89C403A67C}" presName="rootText1" presStyleLbl="node0" presStyleIdx="1" presStyleCnt="2">
        <dgm:presLayoutVars>
          <dgm:chPref val="3"/>
        </dgm:presLayoutVars>
      </dgm:prSet>
      <dgm:spPr/>
    </dgm:pt>
    <dgm:pt modelId="{3DDF1D55-D05D-443C-90A3-58C917EE49DC}" type="pres">
      <dgm:prSet presAssocID="{EEE84C9D-45A8-4588-A751-2D89C403A67C}" presName="rootConnector1" presStyleLbl="node1" presStyleIdx="0" presStyleCnt="0"/>
      <dgm:spPr/>
    </dgm:pt>
    <dgm:pt modelId="{006B2FBC-67C4-4C43-8BD0-D68A331DBA7A}" type="pres">
      <dgm:prSet presAssocID="{EEE84C9D-45A8-4588-A751-2D89C403A67C}" presName="hierChild2" presStyleCnt="0"/>
      <dgm:spPr/>
    </dgm:pt>
    <dgm:pt modelId="{5F2900C2-5B1C-42D3-A512-66F062176299}" type="pres">
      <dgm:prSet presAssocID="{370692C5-6CF6-42D8-A580-547C5A493680}" presName="Name37" presStyleLbl="parChTrans1D2" presStyleIdx="3" presStyleCnt="6"/>
      <dgm:spPr/>
    </dgm:pt>
    <dgm:pt modelId="{4EEA8B5A-B55B-4766-B69C-E35F91009F43}" type="pres">
      <dgm:prSet presAssocID="{A048B934-7CA3-40D3-8CC1-70749FF897A2}" presName="hierRoot2" presStyleCnt="0">
        <dgm:presLayoutVars>
          <dgm:hierBranch val="init"/>
        </dgm:presLayoutVars>
      </dgm:prSet>
      <dgm:spPr/>
    </dgm:pt>
    <dgm:pt modelId="{1DE7CB87-6421-43C9-B995-DC9A1BAD6411}" type="pres">
      <dgm:prSet presAssocID="{A048B934-7CA3-40D3-8CC1-70749FF897A2}" presName="rootComposite" presStyleCnt="0"/>
      <dgm:spPr/>
    </dgm:pt>
    <dgm:pt modelId="{84919A43-6321-47A2-A206-97A61FBAE459}" type="pres">
      <dgm:prSet presAssocID="{A048B934-7CA3-40D3-8CC1-70749FF897A2}" presName="rootText" presStyleLbl="node2" presStyleIdx="3" presStyleCnt="6">
        <dgm:presLayoutVars>
          <dgm:chPref val="3"/>
        </dgm:presLayoutVars>
      </dgm:prSet>
      <dgm:spPr/>
    </dgm:pt>
    <dgm:pt modelId="{0925507F-1B7B-4BE0-B5BF-8D117410B313}" type="pres">
      <dgm:prSet presAssocID="{A048B934-7CA3-40D3-8CC1-70749FF897A2}" presName="rootConnector" presStyleLbl="node2" presStyleIdx="3" presStyleCnt="6"/>
      <dgm:spPr/>
    </dgm:pt>
    <dgm:pt modelId="{9E2C5F54-D382-4594-8DD4-A492C9192728}" type="pres">
      <dgm:prSet presAssocID="{A048B934-7CA3-40D3-8CC1-70749FF897A2}" presName="hierChild4" presStyleCnt="0"/>
      <dgm:spPr/>
    </dgm:pt>
    <dgm:pt modelId="{7345502B-1C59-4B5E-A473-AB5CEB69FFC3}" type="pres">
      <dgm:prSet presAssocID="{81BCB72F-8770-4703-9415-F72713350883}" presName="Name37" presStyleLbl="parChTrans1D3" presStyleIdx="0" presStyleCnt="3"/>
      <dgm:spPr/>
    </dgm:pt>
    <dgm:pt modelId="{6866337E-58D9-4211-B57B-BF2B8DBAA167}" type="pres">
      <dgm:prSet presAssocID="{A6306BF0-68FB-46E4-B0D3-455FDAA254AF}" presName="hierRoot2" presStyleCnt="0">
        <dgm:presLayoutVars>
          <dgm:hierBranch val="init"/>
        </dgm:presLayoutVars>
      </dgm:prSet>
      <dgm:spPr/>
    </dgm:pt>
    <dgm:pt modelId="{0CE50157-B3A4-49F7-83E8-351BB6440166}" type="pres">
      <dgm:prSet presAssocID="{A6306BF0-68FB-46E4-B0D3-455FDAA254AF}" presName="rootComposite" presStyleCnt="0"/>
      <dgm:spPr/>
    </dgm:pt>
    <dgm:pt modelId="{C69DF79F-6D97-4632-BF0B-FB0E24B236CD}" type="pres">
      <dgm:prSet presAssocID="{A6306BF0-68FB-46E4-B0D3-455FDAA254AF}" presName="rootText" presStyleLbl="node3" presStyleIdx="0" presStyleCnt="3">
        <dgm:presLayoutVars>
          <dgm:chPref val="3"/>
        </dgm:presLayoutVars>
      </dgm:prSet>
      <dgm:spPr/>
    </dgm:pt>
    <dgm:pt modelId="{D736AF8F-EA1C-43C5-9A47-D3C224326402}" type="pres">
      <dgm:prSet presAssocID="{A6306BF0-68FB-46E4-B0D3-455FDAA254AF}" presName="rootConnector" presStyleLbl="node3" presStyleIdx="0" presStyleCnt="3"/>
      <dgm:spPr/>
    </dgm:pt>
    <dgm:pt modelId="{A2E8D28A-6428-490F-9EB1-90A656BCE2FF}" type="pres">
      <dgm:prSet presAssocID="{A6306BF0-68FB-46E4-B0D3-455FDAA254AF}" presName="hierChild4" presStyleCnt="0"/>
      <dgm:spPr/>
    </dgm:pt>
    <dgm:pt modelId="{D391F843-3B35-4F0C-9746-80F110F24089}" type="pres">
      <dgm:prSet presAssocID="{A6306BF0-68FB-46E4-B0D3-455FDAA254AF}" presName="hierChild5" presStyleCnt="0"/>
      <dgm:spPr/>
    </dgm:pt>
    <dgm:pt modelId="{C24975B9-01B1-42DE-B8BD-680FC789E25E}" type="pres">
      <dgm:prSet presAssocID="{06744371-281F-4772-9914-BA7F707B1472}" presName="Name37" presStyleLbl="parChTrans1D3" presStyleIdx="1" presStyleCnt="3"/>
      <dgm:spPr/>
    </dgm:pt>
    <dgm:pt modelId="{A085E48F-DDD6-49D5-A242-F04593071E97}" type="pres">
      <dgm:prSet presAssocID="{8BA44A0D-BA4A-47A5-A023-28313F92495C}" presName="hierRoot2" presStyleCnt="0">
        <dgm:presLayoutVars>
          <dgm:hierBranch val="init"/>
        </dgm:presLayoutVars>
      </dgm:prSet>
      <dgm:spPr/>
    </dgm:pt>
    <dgm:pt modelId="{F3373F8B-1A03-4CB0-B865-98939FC96E67}" type="pres">
      <dgm:prSet presAssocID="{8BA44A0D-BA4A-47A5-A023-28313F92495C}" presName="rootComposite" presStyleCnt="0"/>
      <dgm:spPr/>
    </dgm:pt>
    <dgm:pt modelId="{B52C1AA0-E81D-498C-9904-BF0A40E019D8}" type="pres">
      <dgm:prSet presAssocID="{8BA44A0D-BA4A-47A5-A023-28313F92495C}" presName="rootText" presStyleLbl="node3" presStyleIdx="1" presStyleCnt="3">
        <dgm:presLayoutVars>
          <dgm:chPref val="3"/>
        </dgm:presLayoutVars>
      </dgm:prSet>
      <dgm:spPr/>
    </dgm:pt>
    <dgm:pt modelId="{656002DB-60DE-4B83-941E-834276E81E26}" type="pres">
      <dgm:prSet presAssocID="{8BA44A0D-BA4A-47A5-A023-28313F92495C}" presName="rootConnector" presStyleLbl="node3" presStyleIdx="1" presStyleCnt="3"/>
      <dgm:spPr/>
    </dgm:pt>
    <dgm:pt modelId="{AD648170-CF43-4055-8E85-4492F0A7EE23}" type="pres">
      <dgm:prSet presAssocID="{8BA44A0D-BA4A-47A5-A023-28313F92495C}" presName="hierChild4" presStyleCnt="0"/>
      <dgm:spPr/>
    </dgm:pt>
    <dgm:pt modelId="{2ACA2C13-654C-4832-8609-D393B1E9C593}" type="pres">
      <dgm:prSet presAssocID="{8BA44A0D-BA4A-47A5-A023-28313F92495C}" presName="hierChild5" presStyleCnt="0"/>
      <dgm:spPr/>
    </dgm:pt>
    <dgm:pt modelId="{A9DACB17-24CD-4F3D-9C67-EAA5AE9F5B3B}" type="pres">
      <dgm:prSet presAssocID="{305F3443-C11E-4FE3-894F-01B7A2A9EB84}" presName="Name37" presStyleLbl="parChTrans1D3" presStyleIdx="2" presStyleCnt="3"/>
      <dgm:spPr/>
    </dgm:pt>
    <dgm:pt modelId="{0F1B17D0-04B6-4EC6-97AC-ACFDE19A6E24}" type="pres">
      <dgm:prSet presAssocID="{3D1CE8DC-45A2-4E6C-9B30-11D152B47DE4}" presName="hierRoot2" presStyleCnt="0">
        <dgm:presLayoutVars>
          <dgm:hierBranch val="init"/>
        </dgm:presLayoutVars>
      </dgm:prSet>
      <dgm:spPr/>
    </dgm:pt>
    <dgm:pt modelId="{149FC73F-79A4-4E9D-8C45-31BA35125A16}" type="pres">
      <dgm:prSet presAssocID="{3D1CE8DC-45A2-4E6C-9B30-11D152B47DE4}" presName="rootComposite" presStyleCnt="0"/>
      <dgm:spPr/>
    </dgm:pt>
    <dgm:pt modelId="{4CD720B5-0935-46F6-8F5C-63F288909EEA}" type="pres">
      <dgm:prSet presAssocID="{3D1CE8DC-45A2-4E6C-9B30-11D152B47DE4}" presName="rootText" presStyleLbl="node3" presStyleIdx="2" presStyleCnt="3">
        <dgm:presLayoutVars>
          <dgm:chPref val="3"/>
        </dgm:presLayoutVars>
      </dgm:prSet>
      <dgm:spPr/>
    </dgm:pt>
    <dgm:pt modelId="{61DD625E-CD7D-4DC0-8BB6-CA5B09FF1228}" type="pres">
      <dgm:prSet presAssocID="{3D1CE8DC-45A2-4E6C-9B30-11D152B47DE4}" presName="rootConnector" presStyleLbl="node3" presStyleIdx="2" presStyleCnt="3"/>
      <dgm:spPr/>
    </dgm:pt>
    <dgm:pt modelId="{C9645307-93BD-4F79-B3BF-A663F9026430}" type="pres">
      <dgm:prSet presAssocID="{3D1CE8DC-45A2-4E6C-9B30-11D152B47DE4}" presName="hierChild4" presStyleCnt="0"/>
      <dgm:spPr/>
    </dgm:pt>
    <dgm:pt modelId="{FA226026-1E5F-4ED1-B8C9-D7F7003C33CE}" type="pres">
      <dgm:prSet presAssocID="{3D1CE8DC-45A2-4E6C-9B30-11D152B47DE4}" presName="hierChild5" presStyleCnt="0"/>
      <dgm:spPr/>
    </dgm:pt>
    <dgm:pt modelId="{5BA5B85F-8EAB-4C0C-8EB2-A16400B73456}" type="pres">
      <dgm:prSet presAssocID="{A048B934-7CA3-40D3-8CC1-70749FF897A2}" presName="hierChild5" presStyleCnt="0"/>
      <dgm:spPr/>
    </dgm:pt>
    <dgm:pt modelId="{95D3926E-48E7-456A-A2B3-1B934248D5C1}" type="pres">
      <dgm:prSet presAssocID="{0BAE68FE-D78F-4BC9-8439-C701A866F395}" presName="Name37" presStyleLbl="parChTrans1D2" presStyleIdx="4" presStyleCnt="6"/>
      <dgm:spPr/>
    </dgm:pt>
    <dgm:pt modelId="{D9A86DA8-F8D9-4657-ADAA-933A69141B4C}" type="pres">
      <dgm:prSet presAssocID="{CD687F56-EF9F-4171-9950-05768C6BF26B}" presName="hierRoot2" presStyleCnt="0">
        <dgm:presLayoutVars>
          <dgm:hierBranch val="init"/>
        </dgm:presLayoutVars>
      </dgm:prSet>
      <dgm:spPr/>
    </dgm:pt>
    <dgm:pt modelId="{78F41691-4776-4AA1-BE3A-D129C61C7F9F}" type="pres">
      <dgm:prSet presAssocID="{CD687F56-EF9F-4171-9950-05768C6BF26B}" presName="rootComposite" presStyleCnt="0"/>
      <dgm:spPr/>
    </dgm:pt>
    <dgm:pt modelId="{F770C704-7941-4B27-B7D5-7DA07C86C960}" type="pres">
      <dgm:prSet presAssocID="{CD687F56-EF9F-4171-9950-05768C6BF26B}" presName="rootText" presStyleLbl="node2" presStyleIdx="4" presStyleCnt="6">
        <dgm:presLayoutVars>
          <dgm:chPref val="3"/>
        </dgm:presLayoutVars>
      </dgm:prSet>
      <dgm:spPr/>
    </dgm:pt>
    <dgm:pt modelId="{2905FFA2-1EF0-450D-8469-777CF45F5CA3}" type="pres">
      <dgm:prSet presAssocID="{CD687F56-EF9F-4171-9950-05768C6BF26B}" presName="rootConnector" presStyleLbl="node2" presStyleIdx="4" presStyleCnt="6"/>
      <dgm:spPr/>
    </dgm:pt>
    <dgm:pt modelId="{A093BE0C-8F45-4565-BD66-14E13BB547B5}" type="pres">
      <dgm:prSet presAssocID="{CD687F56-EF9F-4171-9950-05768C6BF26B}" presName="hierChild4" presStyleCnt="0"/>
      <dgm:spPr/>
    </dgm:pt>
    <dgm:pt modelId="{3CD15E23-6CCA-42EB-9FBC-4E975A294787}" type="pres">
      <dgm:prSet presAssocID="{CD687F56-EF9F-4171-9950-05768C6BF26B}" presName="hierChild5" presStyleCnt="0"/>
      <dgm:spPr/>
    </dgm:pt>
    <dgm:pt modelId="{D257CE04-D69B-4836-A6BA-87B16DE6FF9C}" type="pres">
      <dgm:prSet presAssocID="{689833D3-3E49-4A86-9FD7-879BB91DDA7F}" presName="Name37" presStyleLbl="parChTrans1D2" presStyleIdx="5" presStyleCnt="6"/>
      <dgm:spPr/>
    </dgm:pt>
    <dgm:pt modelId="{3165AC45-9B43-45BB-A6EF-31AE5F6D3061}" type="pres">
      <dgm:prSet presAssocID="{43DF3160-D5A7-41BF-A905-B1EAD5DB62E8}" presName="hierRoot2" presStyleCnt="0">
        <dgm:presLayoutVars>
          <dgm:hierBranch val="init"/>
        </dgm:presLayoutVars>
      </dgm:prSet>
      <dgm:spPr/>
    </dgm:pt>
    <dgm:pt modelId="{040BC488-63E3-4147-A8B4-25D76A96D94A}" type="pres">
      <dgm:prSet presAssocID="{43DF3160-D5A7-41BF-A905-B1EAD5DB62E8}" presName="rootComposite" presStyleCnt="0"/>
      <dgm:spPr/>
    </dgm:pt>
    <dgm:pt modelId="{C557D878-7B9D-4190-B7A9-5E999FD18731}" type="pres">
      <dgm:prSet presAssocID="{43DF3160-D5A7-41BF-A905-B1EAD5DB62E8}" presName="rootText" presStyleLbl="node2" presStyleIdx="5" presStyleCnt="6">
        <dgm:presLayoutVars>
          <dgm:chPref val="3"/>
        </dgm:presLayoutVars>
      </dgm:prSet>
      <dgm:spPr/>
    </dgm:pt>
    <dgm:pt modelId="{B66BB5A3-AD37-414D-BEDD-4C0DA9A93041}" type="pres">
      <dgm:prSet presAssocID="{43DF3160-D5A7-41BF-A905-B1EAD5DB62E8}" presName="rootConnector" presStyleLbl="node2" presStyleIdx="5" presStyleCnt="6"/>
      <dgm:spPr/>
    </dgm:pt>
    <dgm:pt modelId="{B4E8CC36-D3C3-419F-B3BA-C2DE253CD473}" type="pres">
      <dgm:prSet presAssocID="{43DF3160-D5A7-41BF-A905-B1EAD5DB62E8}" presName="hierChild4" presStyleCnt="0"/>
      <dgm:spPr/>
    </dgm:pt>
    <dgm:pt modelId="{44D1E949-F82B-4ADE-830F-4FBADEEF66FE}" type="pres">
      <dgm:prSet presAssocID="{43DF3160-D5A7-41BF-A905-B1EAD5DB62E8}" presName="hierChild5" presStyleCnt="0"/>
      <dgm:spPr/>
    </dgm:pt>
    <dgm:pt modelId="{65624559-A10A-4668-B509-7819E922B023}" type="pres">
      <dgm:prSet presAssocID="{EEE84C9D-45A8-4588-A751-2D89C403A67C}" presName="hierChild3" presStyleCnt="0"/>
      <dgm:spPr/>
    </dgm:pt>
  </dgm:ptLst>
  <dgm:cxnLst>
    <dgm:cxn modelId="{A8EEF807-9CD1-4135-A09F-DC08FB3B3597}" type="presOf" srcId="{06744371-281F-4772-9914-BA7F707B1472}" destId="{C24975B9-01B1-42DE-B8BD-680FC789E25E}" srcOrd="0" destOrd="0" presId="urn:microsoft.com/office/officeart/2005/8/layout/orgChart1"/>
    <dgm:cxn modelId="{1FCB8A09-6D3C-4C43-AC88-7AB68836F73E}" type="presOf" srcId="{55AD5DCE-670F-44DD-ABF1-E3121B249755}" destId="{8C613C38-A0FE-4EDF-9769-0EC36C04FC18}" srcOrd="1" destOrd="0" presId="urn:microsoft.com/office/officeart/2005/8/layout/orgChart1"/>
    <dgm:cxn modelId="{F1D94E15-EB90-4983-8C3D-BEFF63791E1F}" type="presOf" srcId="{546509AC-2DD9-4400-AEE0-F4349B19DFE9}" destId="{6B380044-3ED8-4767-ABB9-CD9833327B6D}" srcOrd="1" destOrd="0" presId="urn:microsoft.com/office/officeart/2005/8/layout/orgChart1"/>
    <dgm:cxn modelId="{834BD916-3152-419D-97C3-4A538D601AA0}" type="presOf" srcId="{A6306BF0-68FB-46E4-B0D3-455FDAA254AF}" destId="{C69DF79F-6D97-4632-BF0B-FB0E24B236CD}" srcOrd="0" destOrd="0" presId="urn:microsoft.com/office/officeart/2005/8/layout/orgChart1"/>
    <dgm:cxn modelId="{24610518-5D3C-4775-9752-4A3DA021450D}" type="presOf" srcId="{55AD5DCE-670F-44DD-ABF1-E3121B249755}" destId="{8C262F9E-FEA9-44D5-8F6B-10A6FF19720B}" srcOrd="0" destOrd="0" presId="urn:microsoft.com/office/officeart/2005/8/layout/orgChart1"/>
    <dgm:cxn modelId="{AEF3D819-4653-435F-9D51-4CB11794A8A4}" type="presOf" srcId="{A76CF959-0886-492B-89E4-FCBEF211FDD4}" destId="{63846BB4-3944-4A48-B755-19DD37B5CBDE}" srcOrd="0" destOrd="0" presId="urn:microsoft.com/office/officeart/2005/8/layout/orgChart1"/>
    <dgm:cxn modelId="{624ED11A-18B9-4752-A1E5-E794C449E2DC}" srcId="{55AD5DCE-670F-44DD-ABF1-E3121B249755}" destId="{546509AC-2DD9-4400-AEE0-F4349B19DFE9}" srcOrd="1" destOrd="0" parTransId="{9CD8CC15-5849-4CDF-89B5-2C0D303EEBDF}" sibTransId="{E9C52771-2A07-4EF9-9512-A2C8C21F6D06}"/>
    <dgm:cxn modelId="{55806126-D2AD-43DC-8DB3-96A39CAEFA56}" type="presOf" srcId="{2FBB1F16-47A0-4ADF-AEBC-966B4C17125F}" destId="{03B10345-9868-48AA-B1A4-E92398F0983E}" srcOrd="1" destOrd="0" presId="urn:microsoft.com/office/officeart/2005/8/layout/orgChart1"/>
    <dgm:cxn modelId="{8263432D-BE34-4BA9-A4F7-FFFB66D9D678}" type="presOf" srcId="{2FBB1F16-47A0-4ADF-AEBC-966B4C17125F}" destId="{BE9D3DD5-2C3E-429A-8E66-07A499EA00B6}" srcOrd="0" destOrd="0" presId="urn:microsoft.com/office/officeart/2005/8/layout/orgChart1"/>
    <dgm:cxn modelId="{46E6BE5D-DDF4-4A56-8074-ED0FF088C076}" srcId="{A048B934-7CA3-40D3-8CC1-70749FF897A2}" destId="{3D1CE8DC-45A2-4E6C-9B30-11D152B47DE4}" srcOrd="2" destOrd="0" parTransId="{305F3443-C11E-4FE3-894F-01B7A2A9EB84}" sibTransId="{44475E55-5C36-4B8F-985E-E7EA3CB9205B}"/>
    <dgm:cxn modelId="{2FF2135E-A3C7-474A-9F58-7ED1706988A2}" srcId="{A048B934-7CA3-40D3-8CC1-70749FF897A2}" destId="{A6306BF0-68FB-46E4-B0D3-455FDAA254AF}" srcOrd="0" destOrd="0" parTransId="{81BCB72F-8770-4703-9415-F72713350883}" sibTransId="{A3DFCB3C-B289-4429-B19D-70E57F29D3E5}"/>
    <dgm:cxn modelId="{20A57444-3818-473E-87E6-22B7DE19BA33}" type="presOf" srcId="{EEE84C9D-45A8-4588-A751-2D89C403A67C}" destId="{638199F9-1173-4044-BC3D-227442215632}" srcOrd="0" destOrd="0" presId="urn:microsoft.com/office/officeart/2005/8/layout/orgChart1"/>
    <dgm:cxn modelId="{D76FE244-CE2A-42C1-BCC4-79B4FB212E17}" type="presOf" srcId="{370692C5-6CF6-42D8-A580-547C5A493680}" destId="{5F2900C2-5B1C-42D3-A512-66F062176299}" srcOrd="0" destOrd="0" presId="urn:microsoft.com/office/officeart/2005/8/layout/orgChart1"/>
    <dgm:cxn modelId="{3C60D546-9FD1-4BF2-AE6D-74516E8BC983}" type="presOf" srcId="{4AAF95F2-23A5-4EB0-A501-759ECDBAE235}" destId="{9263517A-6B93-4655-A112-F8242202102E}" srcOrd="0" destOrd="0" presId="urn:microsoft.com/office/officeart/2005/8/layout/orgChart1"/>
    <dgm:cxn modelId="{38362867-9B94-4358-BECB-E94E1B62529B}" srcId="{A76CF959-0886-492B-89E4-FCBEF211FDD4}" destId="{55AD5DCE-670F-44DD-ABF1-E3121B249755}" srcOrd="0" destOrd="0" parTransId="{F919D149-B045-4E6D-B11B-84A0A839BDEE}" sibTransId="{499396BA-D468-405E-94EE-DBF0FD4405B6}"/>
    <dgm:cxn modelId="{F661B749-BC18-4784-A95F-D68012527280}" srcId="{55AD5DCE-670F-44DD-ABF1-E3121B249755}" destId="{2FBB1F16-47A0-4ADF-AEBC-966B4C17125F}" srcOrd="2" destOrd="0" parTransId="{3063A2E0-6814-4AD7-9EE1-6B7DFF098C7A}" sibTransId="{0431EDB7-9FE6-4FA5-8377-F7A4E7E06900}"/>
    <dgm:cxn modelId="{BDACEA6B-4796-4627-AE03-2D8E98CE1015}" srcId="{A76CF959-0886-492B-89E4-FCBEF211FDD4}" destId="{EEE84C9D-45A8-4588-A751-2D89C403A67C}" srcOrd="1" destOrd="0" parTransId="{F529D8D6-550A-4753-8F0F-83E375CE3706}" sibTransId="{D91F1B82-AB2F-4669-BFDF-5B0DF8BCBB46}"/>
    <dgm:cxn modelId="{E708F94B-81A6-4210-9A8E-6E5C7E04BF4D}" type="presOf" srcId="{4AAF95F2-23A5-4EB0-A501-759ECDBAE235}" destId="{0C755179-C1FB-4182-A2E0-B6C76BE6537A}" srcOrd="1" destOrd="0" presId="urn:microsoft.com/office/officeart/2005/8/layout/orgChart1"/>
    <dgm:cxn modelId="{717FEA6E-2333-442F-944E-2255DC20D490}" type="presOf" srcId="{43DF3160-D5A7-41BF-A905-B1EAD5DB62E8}" destId="{B66BB5A3-AD37-414D-BEDD-4C0DA9A93041}" srcOrd="1" destOrd="0" presId="urn:microsoft.com/office/officeart/2005/8/layout/orgChart1"/>
    <dgm:cxn modelId="{01EB8A6F-D751-4326-BE02-82B66102CB8B}" srcId="{EEE84C9D-45A8-4588-A751-2D89C403A67C}" destId="{43DF3160-D5A7-41BF-A905-B1EAD5DB62E8}" srcOrd="2" destOrd="0" parTransId="{689833D3-3E49-4A86-9FD7-879BB91DDA7F}" sibTransId="{DE4683C7-1FA2-4116-86E9-8DC2C0552579}"/>
    <dgm:cxn modelId="{B2165851-AE60-4D7F-9DA2-3CE5DC568340}" type="presOf" srcId="{CD687F56-EF9F-4171-9950-05768C6BF26B}" destId="{F770C704-7941-4B27-B7D5-7DA07C86C960}" srcOrd="0" destOrd="0" presId="urn:microsoft.com/office/officeart/2005/8/layout/orgChart1"/>
    <dgm:cxn modelId="{87FE8653-F5FD-4157-B088-C8E193700C78}" srcId="{A048B934-7CA3-40D3-8CC1-70749FF897A2}" destId="{8BA44A0D-BA4A-47A5-A023-28313F92495C}" srcOrd="1" destOrd="0" parTransId="{06744371-281F-4772-9914-BA7F707B1472}" sibTransId="{F96E6EAA-497F-46A7-8DBC-9F1656490D7C}"/>
    <dgm:cxn modelId="{74E63079-1766-4E58-8F69-86F631DD3A04}" type="presOf" srcId="{EEE84C9D-45A8-4588-A751-2D89C403A67C}" destId="{3DDF1D55-D05D-443C-90A3-58C917EE49DC}" srcOrd="1" destOrd="0" presId="urn:microsoft.com/office/officeart/2005/8/layout/orgChart1"/>
    <dgm:cxn modelId="{30C19286-9A89-4E3C-A231-8D06A4ADB1FF}" type="presOf" srcId="{A6306BF0-68FB-46E4-B0D3-455FDAA254AF}" destId="{D736AF8F-EA1C-43C5-9A47-D3C224326402}" srcOrd="1" destOrd="0" presId="urn:microsoft.com/office/officeart/2005/8/layout/orgChart1"/>
    <dgm:cxn modelId="{10CF0388-3704-4697-BEB6-45A26D61F888}" srcId="{55AD5DCE-670F-44DD-ABF1-E3121B249755}" destId="{4AAF95F2-23A5-4EB0-A501-759ECDBAE235}" srcOrd="0" destOrd="0" parTransId="{8088EBD7-D2E4-43D2-BCC7-5349BD2B8EF7}" sibTransId="{B4D9A8DE-4C1F-4D77-B28C-3F631D8A516C}"/>
    <dgm:cxn modelId="{C355D18B-1250-4A03-8B42-49B06D0CC133}" type="presOf" srcId="{0BAE68FE-D78F-4BC9-8439-C701A866F395}" destId="{95D3926E-48E7-456A-A2B3-1B934248D5C1}" srcOrd="0" destOrd="0" presId="urn:microsoft.com/office/officeart/2005/8/layout/orgChart1"/>
    <dgm:cxn modelId="{70117D8E-5E2F-4D9B-8F7A-FEDA078E84EB}" type="presOf" srcId="{CD687F56-EF9F-4171-9950-05768C6BF26B}" destId="{2905FFA2-1EF0-450D-8469-777CF45F5CA3}" srcOrd="1" destOrd="0" presId="urn:microsoft.com/office/officeart/2005/8/layout/orgChart1"/>
    <dgm:cxn modelId="{FB1A0F91-0A19-4211-8DBC-811853130A69}" type="presOf" srcId="{8088EBD7-D2E4-43D2-BCC7-5349BD2B8EF7}" destId="{46BE134D-6ED6-493C-88F3-6CF3A9FD52E1}" srcOrd="0" destOrd="0" presId="urn:microsoft.com/office/officeart/2005/8/layout/orgChart1"/>
    <dgm:cxn modelId="{C580D791-1632-4B24-BE36-4501F672D4B9}" type="presOf" srcId="{A048B934-7CA3-40D3-8CC1-70749FF897A2}" destId="{0925507F-1B7B-4BE0-B5BF-8D117410B313}" srcOrd="1" destOrd="0" presId="urn:microsoft.com/office/officeart/2005/8/layout/orgChart1"/>
    <dgm:cxn modelId="{B504C89F-7C3E-4279-A2A5-1CA9525C1B47}" type="presOf" srcId="{546509AC-2DD9-4400-AEE0-F4349B19DFE9}" destId="{635CC1AE-0262-49CF-908F-4CCD72D34D8B}" srcOrd="0" destOrd="0" presId="urn:microsoft.com/office/officeart/2005/8/layout/orgChart1"/>
    <dgm:cxn modelId="{F4AFB2A6-69CE-4CFD-8A07-E865A55C9725}" type="presOf" srcId="{689833D3-3E49-4A86-9FD7-879BB91DDA7F}" destId="{D257CE04-D69B-4836-A6BA-87B16DE6FF9C}" srcOrd="0" destOrd="0" presId="urn:microsoft.com/office/officeart/2005/8/layout/orgChart1"/>
    <dgm:cxn modelId="{286CE7BA-1545-4198-8D17-F69C8E117B1C}" srcId="{EEE84C9D-45A8-4588-A751-2D89C403A67C}" destId="{A048B934-7CA3-40D3-8CC1-70749FF897A2}" srcOrd="0" destOrd="0" parTransId="{370692C5-6CF6-42D8-A580-547C5A493680}" sibTransId="{7241E1B6-DFA0-4222-867C-6B9B87BC54AC}"/>
    <dgm:cxn modelId="{D932F9CE-26D9-4B9E-9C2B-0B1CA3B51BF0}" type="presOf" srcId="{A048B934-7CA3-40D3-8CC1-70749FF897A2}" destId="{84919A43-6321-47A2-A206-97A61FBAE459}" srcOrd="0" destOrd="0" presId="urn:microsoft.com/office/officeart/2005/8/layout/orgChart1"/>
    <dgm:cxn modelId="{5C5E5FD4-09E7-45A7-B7CE-3DDC7F6204EC}" type="presOf" srcId="{3D1CE8DC-45A2-4E6C-9B30-11D152B47DE4}" destId="{61DD625E-CD7D-4DC0-8BB6-CA5B09FF1228}" srcOrd="1" destOrd="0" presId="urn:microsoft.com/office/officeart/2005/8/layout/orgChart1"/>
    <dgm:cxn modelId="{8267F2D4-145B-4873-9E3C-EBCB6028454F}" type="presOf" srcId="{81BCB72F-8770-4703-9415-F72713350883}" destId="{7345502B-1C59-4B5E-A473-AB5CEB69FFC3}" srcOrd="0" destOrd="0" presId="urn:microsoft.com/office/officeart/2005/8/layout/orgChart1"/>
    <dgm:cxn modelId="{58CECCDC-C5A3-426F-A433-DFB9A6DC5996}" type="presOf" srcId="{8BA44A0D-BA4A-47A5-A023-28313F92495C}" destId="{656002DB-60DE-4B83-941E-834276E81E26}" srcOrd="1" destOrd="0" presId="urn:microsoft.com/office/officeart/2005/8/layout/orgChart1"/>
    <dgm:cxn modelId="{36FE26E0-8269-4A1A-BC2E-4B2D1F64A2EF}" srcId="{EEE84C9D-45A8-4588-A751-2D89C403A67C}" destId="{CD687F56-EF9F-4171-9950-05768C6BF26B}" srcOrd="1" destOrd="0" parTransId="{0BAE68FE-D78F-4BC9-8439-C701A866F395}" sibTransId="{7C497453-0FB0-4C2B-8038-9549E5C4BB62}"/>
    <dgm:cxn modelId="{31D02BE2-EB1D-4769-9A61-412157C3F94E}" type="presOf" srcId="{8BA44A0D-BA4A-47A5-A023-28313F92495C}" destId="{B52C1AA0-E81D-498C-9904-BF0A40E019D8}" srcOrd="0" destOrd="0" presId="urn:microsoft.com/office/officeart/2005/8/layout/orgChart1"/>
    <dgm:cxn modelId="{D37005EE-B869-41D3-911B-3E3E87CF4646}" type="presOf" srcId="{9CD8CC15-5849-4CDF-89B5-2C0D303EEBDF}" destId="{00F213BC-E005-4066-B812-024D291BCB0C}" srcOrd="0" destOrd="0" presId="urn:microsoft.com/office/officeart/2005/8/layout/orgChart1"/>
    <dgm:cxn modelId="{7EE935EE-FB16-4864-889A-E7C67179F418}" type="presOf" srcId="{3063A2E0-6814-4AD7-9EE1-6B7DFF098C7A}" destId="{A70ADFA4-A5B7-4635-81B8-16C986DD3F48}" srcOrd="0" destOrd="0" presId="urn:microsoft.com/office/officeart/2005/8/layout/orgChart1"/>
    <dgm:cxn modelId="{C8B30CF3-B171-4150-B30D-B6E609AB9B74}" type="presOf" srcId="{43DF3160-D5A7-41BF-A905-B1EAD5DB62E8}" destId="{C557D878-7B9D-4190-B7A9-5E999FD18731}" srcOrd="0" destOrd="0" presId="urn:microsoft.com/office/officeart/2005/8/layout/orgChart1"/>
    <dgm:cxn modelId="{B6F95CF4-CC0E-41CE-ABE2-720DDAD9FD28}" type="presOf" srcId="{305F3443-C11E-4FE3-894F-01B7A2A9EB84}" destId="{A9DACB17-24CD-4F3D-9C67-EAA5AE9F5B3B}" srcOrd="0" destOrd="0" presId="urn:microsoft.com/office/officeart/2005/8/layout/orgChart1"/>
    <dgm:cxn modelId="{3CCE4EF8-498C-4E43-9F4A-95D0A0508F49}" type="presOf" srcId="{3D1CE8DC-45A2-4E6C-9B30-11D152B47DE4}" destId="{4CD720B5-0935-46F6-8F5C-63F288909EEA}" srcOrd="0" destOrd="0" presId="urn:microsoft.com/office/officeart/2005/8/layout/orgChart1"/>
    <dgm:cxn modelId="{F677B0BD-4E1A-4D22-A116-211FCA00C27E}" type="presParOf" srcId="{63846BB4-3944-4A48-B755-19DD37B5CBDE}" destId="{3FD6091A-D160-4449-BC93-E127D82F4DC8}" srcOrd="0" destOrd="0" presId="urn:microsoft.com/office/officeart/2005/8/layout/orgChart1"/>
    <dgm:cxn modelId="{3CBA7799-C3DB-4CC0-A5F8-D3658EF6FB79}" type="presParOf" srcId="{3FD6091A-D160-4449-BC93-E127D82F4DC8}" destId="{678C9BE4-19BA-4D00-B05A-F931DCBC1AE2}" srcOrd="0" destOrd="0" presId="urn:microsoft.com/office/officeart/2005/8/layout/orgChart1"/>
    <dgm:cxn modelId="{060440C0-6BD8-498C-9F9D-C72FA5799B0F}" type="presParOf" srcId="{678C9BE4-19BA-4D00-B05A-F931DCBC1AE2}" destId="{8C262F9E-FEA9-44D5-8F6B-10A6FF19720B}" srcOrd="0" destOrd="0" presId="urn:microsoft.com/office/officeart/2005/8/layout/orgChart1"/>
    <dgm:cxn modelId="{95D7035B-FBEC-484B-B53C-F1BCA3557128}" type="presParOf" srcId="{678C9BE4-19BA-4D00-B05A-F931DCBC1AE2}" destId="{8C613C38-A0FE-4EDF-9769-0EC36C04FC18}" srcOrd="1" destOrd="0" presId="urn:microsoft.com/office/officeart/2005/8/layout/orgChart1"/>
    <dgm:cxn modelId="{9C28C925-90EA-4370-AA17-A22B873CE9E8}" type="presParOf" srcId="{3FD6091A-D160-4449-BC93-E127D82F4DC8}" destId="{0036583A-C3A5-4359-A82E-859B85245B7D}" srcOrd="1" destOrd="0" presId="urn:microsoft.com/office/officeart/2005/8/layout/orgChart1"/>
    <dgm:cxn modelId="{DA2F58F3-89B0-4CFB-B62C-68F4FCB1B69B}" type="presParOf" srcId="{0036583A-C3A5-4359-A82E-859B85245B7D}" destId="{46BE134D-6ED6-493C-88F3-6CF3A9FD52E1}" srcOrd="0" destOrd="0" presId="urn:microsoft.com/office/officeart/2005/8/layout/orgChart1"/>
    <dgm:cxn modelId="{31B849D3-D99B-480D-A84C-9F9F24EDA390}" type="presParOf" srcId="{0036583A-C3A5-4359-A82E-859B85245B7D}" destId="{68267F3F-0724-423E-8777-C3B4D4B3C261}" srcOrd="1" destOrd="0" presId="urn:microsoft.com/office/officeart/2005/8/layout/orgChart1"/>
    <dgm:cxn modelId="{09BEB233-8215-4A85-AFAA-D57B6F03116C}" type="presParOf" srcId="{68267F3F-0724-423E-8777-C3B4D4B3C261}" destId="{670D880F-54ED-469F-9174-7E1105277C8D}" srcOrd="0" destOrd="0" presId="urn:microsoft.com/office/officeart/2005/8/layout/orgChart1"/>
    <dgm:cxn modelId="{A2ACCB59-268D-4F9D-BF95-5E3F372192BA}" type="presParOf" srcId="{670D880F-54ED-469F-9174-7E1105277C8D}" destId="{9263517A-6B93-4655-A112-F8242202102E}" srcOrd="0" destOrd="0" presId="urn:microsoft.com/office/officeart/2005/8/layout/orgChart1"/>
    <dgm:cxn modelId="{C1A7EC46-959F-483C-B74A-9C4FF7EAED0B}" type="presParOf" srcId="{670D880F-54ED-469F-9174-7E1105277C8D}" destId="{0C755179-C1FB-4182-A2E0-B6C76BE6537A}" srcOrd="1" destOrd="0" presId="urn:microsoft.com/office/officeart/2005/8/layout/orgChart1"/>
    <dgm:cxn modelId="{CC3BE5EF-FCA5-4BCA-A99D-BEFC1470F5B1}" type="presParOf" srcId="{68267F3F-0724-423E-8777-C3B4D4B3C261}" destId="{5440D1DE-4086-4AAE-AEDF-35F1F59A8C7B}" srcOrd="1" destOrd="0" presId="urn:microsoft.com/office/officeart/2005/8/layout/orgChart1"/>
    <dgm:cxn modelId="{A7506A9A-9E11-48BB-940F-A01E8DB36979}" type="presParOf" srcId="{68267F3F-0724-423E-8777-C3B4D4B3C261}" destId="{787DB5C4-B363-48FD-BC3A-D9D70ADFC1B8}" srcOrd="2" destOrd="0" presId="urn:microsoft.com/office/officeart/2005/8/layout/orgChart1"/>
    <dgm:cxn modelId="{98489158-B7C4-4556-90BD-A9AAE6403761}" type="presParOf" srcId="{0036583A-C3A5-4359-A82E-859B85245B7D}" destId="{00F213BC-E005-4066-B812-024D291BCB0C}" srcOrd="2" destOrd="0" presId="urn:microsoft.com/office/officeart/2005/8/layout/orgChart1"/>
    <dgm:cxn modelId="{A799E6E6-189A-4E79-A5DA-10F8A9D0FC8A}" type="presParOf" srcId="{0036583A-C3A5-4359-A82E-859B85245B7D}" destId="{32F77542-D9F9-4138-8CBF-829BE69240B5}" srcOrd="3" destOrd="0" presId="urn:microsoft.com/office/officeart/2005/8/layout/orgChart1"/>
    <dgm:cxn modelId="{17345CD2-948A-41E6-A434-5274E77E6389}" type="presParOf" srcId="{32F77542-D9F9-4138-8CBF-829BE69240B5}" destId="{6D038931-D509-4FFD-BAC8-A24B93E9C859}" srcOrd="0" destOrd="0" presId="urn:microsoft.com/office/officeart/2005/8/layout/orgChart1"/>
    <dgm:cxn modelId="{2788683C-B8DD-4293-9205-D427AB1DC885}" type="presParOf" srcId="{6D038931-D509-4FFD-BAC8-A24B93E9C859}" destId="{635CC1AE-0262-49CF-908F-4CCD72D34D8B}" srcOrd="0" destOrd="0" presId="urn:microsoft.com/office/officeart/2005/8/layout/orgChart1"/>
    <dgm:cxn modelId="{D4407AC2-28CF-467F-8C32-8C06FBF57149}" type="presParOf" srcId="{6D038931-D509-4FFD-BAC8-A24B93E9C859}" destId="{6B380044-3ED8-4767-ABB9-CD9833327B6D}" srcOrd="1" destOrd="0" presId="urn:microsoft.com/office/officeart/2005/8/layout/orgChart1"/>
    <dgm:cxn modelId="{5F78CAB6-9EDF-4AAD-9537-79276A245C1D}" type="presParOf" srcId="{32F77542-D9F9-4138-8CBF-829BE69240B5}" destId="{A4DD3142-72F5-4F37-B1CD-5F11487BF558}" srcOrd="1" destOrd="0" presId="urn:microsoft.com/office/officeart/2005/8/layout/orgChart1"/>
    <dgm:cxn modelId="{242464FB-9FCC-4B58-AF3E-478362050F9F}" type="presParOf" srcId="{32F77542-D9F9-4138-8CBF-829BE69240B5}" destId="{48A4CB23-11CE-4CB7-A400-47AA2AD60253}" srcOrd="2" destOrd="0" presId="urn:microsoft.com/office/officeart/2005/8/layout/orgChart1"/>
    <dgm:cxn modelId="{01AA25A7-39AD-4AF7-A6FA-02525B8B1685}" type="presParOf" srcId="{0036583A-C3A5-4359-A82E-859B85245B7D}" destId="{A70ADFA4-A5B7-4635-81B8-16C986DD3F48}" srcOrd="4" destOrd="0" presId="urn:microsoft.com/office/officeart/2005/8/layout/orgChart1"/>
    <dgm:cxn modelId="{73505DB3-BAAE-4635-8E4D-1859C565B072}" type="presParOf" srcId="{0036583A-C3A5-4359-A82E-859B85245B7D}" destId="{9157BD4C-8E9D-436C-86A3-933CA3834D54}" srcOrd="5" destOrd="0" presId="urn:microsoft.com/office/officeart/2005/8/layout/orgChart1"/>
    <dgm:cxn modelId="{3B5959CE-6812-41CB-B460-09399F60446A}" type="presParOf" srcId="{9157BD4C-8E9D-436C-86A3-933CA3834D54}" destId="{1C726FA9-31A5-4235-A843-EEA1B6472E0E}" srcOrd="0" destOrd="0" presId="urn:microsoft.com/office/officeart/2005/8/layout/orgChart1"/>
    <dgm:cxn modelId="{A8AD51F5-D16D-4CCF-815E-CACDCA353981}" type="presParOf" srcId="{1C726FA9-31A5-4235-A843-EEA1B6472E0E}" destId="{BE9D3DD5-2C3E-429A-8E66-07A499EA00B6}" srcOrd="0" destOrd="0" presId="urn:microsoft.com/office/officeart/2005/8/layout/orgChart1"/>
    <dgm:cxn modelId="{906DE4B6-4EEF-4346-94FE-93CA0ECE1A95}" type="presParOf" srcId="{1C726FA9-31A5-4235-A843-EEA1B6472E0E}" destId="{03B10345-9868-48AA-B1A4-E92398F0983E}" srcOrd="1" destOrd="0" presId="urn:microsoft.com/office/officeart/2005/8/layout/orgChart1"/>
    <dgm:cxn modelId="{C2C5A7C6-E28E-4229-A34A-D91F186099F4}" type="presParOf" srcId="{9157BD4C-8E9D-436C-86A3-933CA3834D54}" destId="{5343B7B6-9944-49A4-AF84-CEFF2B316BF4}" srcOrd="1" destOrd="0" presId="urn:microsoft.com/office/officeart/2005/8/layout/orgChart1"/>
    <dgm:cxn modelId="{FBE5B9A9-9B21-4BE8-B408-A4C4E4028860}" type="presParOf" srcId="{9157BD4C-8E9D-436C-86A3-933CA3834D54}" destId="{20D360A7-D7D3-4558-BD08-0505F9EA5F6A}" srcOrd="2" destOrd="0" presId="urn:microsoft.com/office/officeart/2005/8/layout/orgChart1"/>
    <dgm:cxn modelId="{63E280F3-B029-4456-BCFC-97D180BDE902}" type="presParOf" srcId="{3FD6091A-D160-4449-BC93-E127D82F4DC8}" destId="{5275CF23-7776-4B74-B999-14BECE20F486}" srcOrd="2" destOrd="0" presId="urn:microsoft.com/office/officeart/2005/8/layout/orgChart1"/>
    <dgm:cxn modelId="{5D277C66-2ECA-4C6C-910F-D77E2C54DA91}" type="presParOf" srcId="{63846BB4-3944-4A48-B755-19DD37B5CBDE}" destId="{C9394680-DF43-4AB3-9F82-B098CC9829E9}" srcOrd="1" destOrd="0" presId="urn:microsoft.com/office/officeart/2005/8/layout/orgChart1"/>
    <dgm:cxn modelId="{45F0C3FC-A5FA-47B5-942A-96D577DAE6B5}" type="presParOf" srcId="{C9394680-DF43-4AB3-9F82-B098CC9829E9}" destId="{FC2A3008-070B-4330-A1D3-412390D816E0}" srcOrd="0" destOrd="0" presId="urn:microsoft.com/office/officeart/2005/8/layout/orgChart1"/>
    <dgm:cxn modelId="{2C04F46D-562C-4239-9103-51AABAABE391}" type="presParOf" srcId="{FC2A3008-070B-4330-A1D3-412390D816E0}" destId="{638199F9-1173-4044-BC3D-227442215632}" srcOrd="0" destOrd="0" presId="urn:microsoft.com/office/officeart/2005/8/layout/orgChart1"/>
    <dgm:cxn modelId="{468FB07D-DA0B-42DE-AABD-CEBFEC4022E5}" type="presParOf" srcId="{FC2A3008-070B-4330-A1D3-412390D816E0}" destId="{3DDF1D55-D05D-443C-90A3-58C917EE49DC}" srcOrd="1" destOrd="0" presId="urn:microsoft.com/office/officeart/2005/8/layout/orgChart1"/>
    <dgm:cxn modelId="{5A651790-58A7-4D3F-8284-DD66C7185E76}" type="presParOf" srcId="{C9394680-DF43-4AB3-9F82-B098CC9829E9}" destId="{006B2FBC-67C4-4C43-8BD0-D68A331DBA7A}" srcOrd="1" destOrd="0" presId="urn:microsoft.com/office/officeart/2005/8/layout/orgChart1"/>
    <dgm:cxn modelId="{707A802C-C52B-4C6E-9BE5-E6178301DCA3}" type="presParOf" srcId="{006B2FBC-67C4-4C43-8BD0-D68A331DBA7A}" destId="{5F2900C2-5B1C-42D3-A512-66F062176299}" srcOrd="0" destOrd="0" presId="urn:microsoft.com/office/officeart/2005/8/layout/orgChart1"/>
    <dgm:cxn modelId="{2159AE7A-4CD1-4AA0-B14F-17E9C494C97D}" type="presParOf" srcId="{006B2FBC-67C4-4C43-8BD0-D68A331DBA7A}" destId="{4EEA8B5A-B55B-4766-B69C-E35F91009F43}" srcOrd="1" destOrd="0" presId="urn:microsoft.com/office/officeart/2005/8/layout/orgChart1"/>
    <dgm:cxn modelId="{5ACF0268-DF92-49C6-9DBA-B4E0F5C2BB28}" type="presParOf" srcId="{4EEA8B5A-B55B-4766-B69C-E35F91009F43}" destId="{1DE7CB87-6421-43C9-B995-DC9A1BAD6411}" srcOrd="0" destOrd="0" presId="urn:microsoft.com/office/officeart/2005/8/layout/orgChart1"/>
    <dgm:cxn modelId="{1864C296-8DAC-450E-AEE1-F9697DBB212C}" type="presParOf" srcId="{1DE7CB87-6421-43C9-B995-DC9A1BAD6411}" destId="{84919A43-6321-47A2-A206-97A61FBAE459}" srcOrd="0" destOrd="0" presId="urn:microsoft.com/office/officeart/2005/8/layout/orgChart1"/>
    <dgm:cxn modelId="{824E7394-5412-487D-81B1-235C8B6B9188}" type="presParOf" srcId="{1DE7CB87-6421-43C9-B995-DC9A1BAD6411}" destId="{0925507F-1B7B-4BE0-B5BF-8D117410B313}" srcOrd="1" destOrd="0" presId="urn:microsoft.com/office/officeart/2005/8/layout/orgChart1"/>
    <dgm:cxn modelId="{8852B44A-C957-47B1-BC19-D156D64F47A8}" type="presParOf" srcId="{4EEA8B5A-B55B-4766-B69C-E35F91009F43}" destId="{9E2C5F54-D382-4594-8DD4-A492C9192728}" srcOrd="1" destOrd="0" presId="urn:microsoft.com/office/officeart/2005/8/layout/orgChart1"/>
    <dgm:cxn modelId="{C3BDD806-599B-4424-8D23-EA8E171A0DD7}" type="presParOf" srcId="{9E2C5F54-D382-4594-8DD4-A492C9192728}" destId="{7345502B-1C59-4B5E-A473-AB5CEB69FFC3}" srcOrd="0" destOrd="0" presId="urn:microsoft.com/office/officeart/2005/8/layout/orgChart1"/>
    <dgm:cxn modelId="{84F1B5E1-4768-40F1-B6EC-1646BC33331F}" type="presParOf" srcId="{9E2C5F54-D382-4594-8DD4-A492C9192728}" destId="{6866337E-58D9-4211-B57B-BF2B8DBAA167}" srcOrd="1" destOrd="0" presId="urn:microsoft.com/office/officeart/2005/8/layout/orgChart1"/>
    <dgm:cxn modelId="{9DCD298E-A61E-47AC-AF31-22B3504CFFD8}" type="presParOf" srcId="{6866337E-58D9-4211-B57B-BF2B8DBAA167}" destId="{0CE50157-B3A4-49F7-83E8-351BB6440166}" srcOrd="0" destOrd="0" presId="urn:microsoft.com/office/officeart/2005/8/layout/orgChart1"/>
    <dgm:cxn modelId="{DA5B417F-33D7-43D6-A6DC-4E342B841EEA}" type="presParOf" srcId="{0CE50157-B3A4-49F7-83E8-351BB6440166}" destId="{C69DF79F-6D97-4632-BF0B-FB0E24B236CD}" srcOrd="0" destOrd="0" presId="urn:microsoft.com/office/officeart/2005/8/layout/orgChart1"/>
    <dgm:cxn modelId="{FA36563D-92CF-43E3-8ADE-232AF45A4849}" type="presParOf" srcId="{0CE50157-B3A4-49F7-83E8-351BB6440166}" destId="{D736AF8F-EA1C-43C5-9A47-D3C224326402}" srcOrd="1" destOrd="0" presId="urn:microsoft.com/office/officeart/2005/8/layout/orgChart1"/>
    <dgm:cxn modelId="{ED7437D8-0D78-4BA6-91E7-297719F7C28F}" type="presParOf" srcId="{6866337E-58D9-4211-B57B-BF2B8DBAA167}" destId="{A2E8D28A-6428-490F-9EB1-90A656BCE2FF}" srcOrd="1" destOrd="0" presId="urn:microsoft.com/office/officeart/2005/8/layout/orgChart1"/>
    <dgm:cxn modelId="{5C1A7CA8-A4AA-422C-97D2-7DF1924B8C2A}" type="presParOf" srcId="{6866337E-58D9-4211-B57B-BF2B8DBAA167}" destId="{D391F843-3B35-4F0C-9746-80F110F24089}" srcOrd="2" destOrd="0" presId="urn:microsoft.com/office/officeart/2005/8/layout/orgChart1"/>
    <dgm:cxn modelId="{9DB061EB-4D8A-4C15-A633-754A686BAB8E}" type="presParOf" srcId="{9E2C5F54-D382-4594-8DD4-A492C9192728}" destId="{C24975B9-01B1-42DE-B8BD-680FC789E25E}" srcOrd="2" destOrd="0" presId="urn:microsoft.com/office/officeart/2005/8/layout/orgChart1"/>
    <dgm:cxn modelId="{32074E37-2D63-4741-971F-CEB7231C2944}" type="presParOf" srcId="{9E2C5F54-D382-4594-8DD4-A492C9192728}" destId="{A085E48F-DDD6-49D5-A242-F04593071E97}" srcOrd="3" destOrd="0" presId="urn:microsoft.com/office/officeart/2005/8/layout/orgChart1"/>
    <dgm:cxn modelId="{BB8C6695-F2B4-4657-938F-0D91EF0F9299}" type="presParOf" srcId="{A085E48F-DDD6-49D5-A242-F04593071E97}" destId="{F3373F8B-1A03-4CB0-B865-98939FC96E67}" srcOrd="0" destOrd="0" presId="urn:microsoft.com/office/officeart/2005/8/layout/orgChart1"/>
    <dgm:cxn modelId="{5B78C525-ABA8-4A93-9E80-5F3527E42264}" type="presParOf" srcId="{F3373F8B-1A03-4CB0-B865-98939FC96E67}" destId="{B52C1AA0-E81D-498C-9904-BF0A40E019D8}" srcOrd="0" destOrd="0" presId="urn:microsoft.com/office/officeart/2005/8/layout/orgChart1"/>
    <dgm:cxn modelId="{5AC0A7BB-61F9-4E7E-AF16-C2A14F60F989}" type="presParOf" srcId="{F3373F8B-1A03-4CB0-B865-98939FC96E67}" destId="{656002DB-60DE-4B83-941E-834276E81E26}" srcOrd="1" destOrd="0" presId="urn:microsoft.com/office/officeart/2005/8/layout/orgChart1"/>
    <dgm:cxn modelId="{0CF3837C-8947-4D19-9B27-F1934795A1FC}" type="presParOf" srcId="{A085E48F-DDD6-49D5-A242-F04593071E97}" destId="{AD648170-CF43-4055-8E85-4492F0A7EE23}" srcOrd="1" destOrd="0" presId="urn:microsoft.com/office/officeart/2005/8/layout/orgChart1"/>
    <dgm:cxn modelId="{333C8824-BF80-4488-9494-71CF9F2F1C64}" type="presParOf" srcId="{A085E48F-DDD6-49D5-A242-F04593071E97}" destId="{2ACA2C13-654C-4832-8609-D393B1E9C593}" srcOrd="2" destOrd="0" presId="urn:microsoft.com/office/officeart/2005/8/layout/orgChart1"/>
    <dgm:cxn modelId="{D1F8A108-F8FC-4766-B4FF-7EEB6011829D}" type="presParOf" srcId="{9E2C5F54-D382-4594-8DD4-A492C9192728}" destId="{A9DACB17-24CD-4F3D-9C67-EAA5AE9F5B3B}" srcOrd="4" destOrd="0" presId="urn:microsoft.com/office/officeart/2005/8/layout/orgChart1"/>
    <dgm:cxn modelId="{930F8A83-4877-4034-B1F2-52FFD3EAADBD}" type="presParOf" srcId="{9E2C5F54-D382-4594-8DD4-A492C9192728}" destId="{0F1B17D0-04B6-4EC6-97AC-ACFDE19A6E24}" srcOrd="5" destOrd="0" presId="urn:microsoft.com/office/officeart/2005/8/layout/orgChart1"/>
    <dgm:cxn modelId="{77785A1A-0D82-420C-8AC8-13921215A288}" type="presParOf" srcId="{0F1B17D0-04B6-4EC6-97AC-ACFDE19A6E24}" destId="{149FC73F-79A4-4E9D-8C45-31BA35125A16}" srcOrd="0" destOrd="0" presId="urn:microsoft.com/office/officeart/2005/8/layout/orgChart1"/>
    <dgm:cxn modelId="{ACA58D02-CD55-4D29-8AB1-72EBB7C96D2A}" type="presParOf" srcId="{149FC73F-79A4-4E9D-8C45-31BA35125A16}" destId="{4CD720B5-0935-46F6-8F5C-63F288909EEA}" srcOrd="0" destOrd="0" presId="urn:microsoft.com/office/officeart/2005/8/layout/orgChart1"/>
    <dgm:cxn modelId="{F724FC56-C240-4707-AA4E-5CDD5A2E9EF6}" type="presParOf" srcId="{149FC73F-79A4-4E9D-8C45-31BA35125A16}" destId="{61DD625E-CD7D-4DC0-8BB6-CA5B09FF1228}" srcOrd="1" destOrd="0" presId="urn:microsoft.com/office/officeart/2005/8/layout/orgChart1"/>
    <dgm:cxn modelId="{F964F6E3-3A01-4AE8-B346-3B5E518E1038}" type="presParOf" srcId="{0F1B17D0-04B6-4EC6-97AC-ACFDE19A6E24}" destId="{C9645307-93BD-4F79-B3BF-A663F9026430}" srcOrd="1" destOrd="0" presId="urn:microsoft.com/office/officeart/2005/8/layout/orgChart1"/>
    <dgm:cxn modelId="{BDC81BD8-547B-4FB4-B9C4-373E2D11ACA6}" type="presParOf" srcId="{0F1B17D0-04B6-4EC6-97AC-ACFDE19A6E24}" destId="{FA226026-1E5F-4ED1-B8C9-D7F7003C33CE}" srcOrd="2" destOrd="0" presId="urn:microsoft.com/office/officeart/2005/8/layout/orgChart1"/>
    <dgm:cxn modelId="{339400CE-5B69-417E-AD20-1F23C048BE89}" type="presParOf" srcId="{4EEA8B5A-B55B-4766-B69C-E35F91009F43}" destId="{5BA5B85F-8EAB-4C0C-8EB2-A16400B73456}" srcOrd="2" destOrd="0" presId="urn:microsoft.com/office/officeart/2005/8/layout/orgChart1"/>
    <dgm:cxn modelId="{AD904716-4785-487B-800B-27FC002D9F7B}" type="presParOf" srcId="{006B2FBC-67C4-4C43-8BD0-D68A331DBA7A}" destId="{95D3926E-48E7-456A-A2B3-1B934248D5C1}" srcOrd="2" destOrd="0" presId="urn:microsoft.com/office/officeart/2005/8/layout/orgChart1"/>
    <dgm:cxn modelId="{6CD9A156-4755-444D-B3B9-2AC69AE0721D}" type="presParOf" srcId="{006B2FBC-67C4-4C43-8BD0-D68A331DBA7A}" destId="{D9A86DA8-F8D9-4657-ADAA-933A69141B4C}" srcOrd="3" destOrd="0" presId="urn:microsoft.com/office/officeart/2005/8/layout/orgChart1"/>
    <dgm:cxn modelId="{D27F1572-D125-40DF-BFA7-6BE19442F929}" type="presParOf" srcId="{D9A86DA8-F8D9-4657-ADAA-933A69141B4C}" destId="{78F41691-4776-4AA1-BE3A-D129C61C7F9F}" srcOrd="0" destOrd="0" presId="urn:microsoft.com/office/officeart/2005/8/layout/orgChart1"/>
    <dgm:cxn modelId="{5BF990D2-C500-47A9-8679-E840EC0127B2}" type="presParOf" srcId="{78F41691-4776-4AA1-BE3A-D129C61C7F9F}" destId="{F770C704-7941-4B27-B7D5-7DA07C86C960}" srcOrd="0" destOrd="0" presId="urn:microsoft.com/office/officeart/2005/8/layout/orgChart1"/>
    <dgm:cxn modelId="{E1A73459-E660-444D-886A-CCB05F264A61}" type="presParOf" srcId="{78F41691-4776-4AA1-BE3A-D129C61C7F9F}" destId="{2905FFA2-1EF0-450D-8469-777CF45F5CA3}" srcOrd="1" destOrd="0" presId="urn:microsoft.com/office/officeart/2005/8/layout/orgChart1"/>
    <dgm:cxn modelId="{2E857580-36C4-4BEE-936A-7727358380B3}" type="presParOf" srcId="{D9A86DA8-F8D9-4657-ADAA-933A69141B4C}" destId="{A093BE0C-8F45-4565-BD66-14E13BB547B5}" srcOrd="1" destOrd="0" presId="urn:microsoft.com/office/officeart/2005/8/layout/orgChart1"/>
    <dgm:cxn modelId="{D4F93AEB-F126-4A41-837E-F61BB5683F65}" type="presParOf" srcId="{D9A86DA8-F8D9-4657-ADAA-933A69141B4C}" destId="{3CD15E23-6CCA-42EB-9FBC-4E975A294787}" srcOrd="2" destOrd="0" presId="urn:microsoft.com/office/officeart/2005/8/layout/orgChart1"/>
    <dgm:cxn modelId="{EC71F237-DA4C-4492-AF8D-83BA61FB1D15}" type="presParOf" srcId="{006B2FBC-67C4-4C43-8BD0-D68A331DBA7A}" destId="{D257CE04-D69B-4836-A6BA-87B16DE6FF9C}" srcOrd="4" destOrd="0" presId="urn:microsoft.com/office/officeart/2005/8/layout/orgChart1"/>
    <dgm:cxn modelId="{683C3E9D-32FE-4DC3-998D-7D0215FA9C99}" type="presParOf" srcId="{006B2FBC-67C4-4C43-8BD0-D68A331DBA7A}" destId="{3165AC45-9B43-45BB-A6EF-31AE5F6D3061}" srcOrd="5" destOrd="0" presId="urn:microsoft.com/office/officeart/2005/8/layout/orgChart1"/>
    <dgm:cxn modelId="{CF37887A-A96F-4F28-8E68-70AA2A978639}" type="presParOf" srcId="{3165AC45-9B43-45BB-A6EF-31AE5F6D3061}" destId="{040BC488-63E3-4147-A8B4-25D76A96D94A}" srcOrd="0" destOrd="0" presId="urn:microsoft.com/office/officeart/2005/8/layout/orgChart1"/>
    <dgm:cxn modelId="{0C0F0A8A-5536-43EF-BEF2-28E52B76F3CB}" type="presParOf" srcId="{040BC488-63E3-4147-A8B4-25D76A96D94A}" destId="{C557D878-7B9D-4190-B7A9-5E999FD18731}" srcOrd="0" destOrd="0" presId="urn:microsoft.com/office/officeart/2005/8/layout/orgChart1"/>
    <dgm:cxn modelId="{F09DD081-C2FC-4F3F-8B86-9FAF760098F6}" type="presParOf" srcId="{040BC488-63E3-4147-A8B4-25D76A96D94A}" destId="{B66BB5A3-AD37-414D-BEDD-4C0DA9A93041}" srcOrd="1" destOrd="0" presId="urn:microsoft.com/office/officeart/2005/8/layout/orgChart1"/>
    <dgm:cxn modelId="{07C836AB-8F7F-4703-9ED8-35877ED2EF6B}" type="presParOf" srcId="{3165AC45-9B43-45BB-A6EF-31AE5F6D3061}" destId="{B4E8CC36-D3C3-419F-B3BA-C2DE253CD473}" srcOrd="1" destOrd="0" presId="urn:microsoft.com/office/officeart/2005/8/layout/orgChart1"/>
    <dgm:cxn modelId="{07B89ACD-9405-4424-9CD4-22E9F08EF6EB}" type="presParOf" srcId="{3165AC45-9B43-45BB-A6EF-31AE5F6D3061}" destId="{44D1E949-F82B-4ADE-830F-4FBADEEF66FE}" srcOrd="2" destOrd="0" presId="urn:microsoft.com/office/officeart/2005/8/layout/orgChart1"/>
    <dgm:cxn modelId="{04088E12-67B8-41AD-B08C-CE46325BA122}" type="presParOf" srcId="{C9394680-DF43-4AB3-9F82-B098CC9829E9}" destId="{65624559-A10A-4668-B509-7819E922B02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D0653FB-6247-4801-B065-E2C5BE1FFF45}" type="doc">
      <dgm:prSet loTypeId="urn:microsoft.com/office/officeart/2005/8/layout/process4" loCatId="process" qsTypeId="urn:microsoft.com/office/officeart/2005/8/quickstyle/3d3" qsCatId="3D" csTypeId="urn:microsoft.com/office/officeart/2005/8/colors/colorful3" csCatId="colorful" phldr="1"/>
      <dgm:spPr/>
      <dgm:t>
        <a:bodyPr/>
        <a:lstStyle/>
        <a:p>
          <a:endParaRPr lang="en-US"/>
        </a:p>
      </dgm:t>
    </dgm:pt>
    <dgm:pt modelId="{1011D4E8-6C46-43BD-939A-0E0F22B6155C}">
      <dgm:prSet/>
      <dgm:spPr/>
      <dgm:t>
        <a:bodyPr/>
        <a:lstStyle/>
        <a:p>
          <a:r>
            <a:rPr lang="fi-FI"/>
            <a:t>Korvausperuste: </a:t>
          </a:r>
          <a:endParaRPr lang="en-US"/>
        </a:p>
      </dgm:t>
    </dgm:pt>
    <dgm:pt modelId="{D54EA257-1618-4B73-9826-7F10EB42345D}" type="parTrans" cxnId="{802E7C06-C27A-4EB2-870F-B0E3DC49B4A7}">
      <dgm:prSet/>
      <dgm:spPr/>
      <dgm:t>
        <a:bodyPr/>
        <a:lstStyle/>
        <a:p>
          <a:endParaRPr lang="en-US"/>
        </a:p>
      </dgm:t>
    </dgm:pt>
    <dgm:pt modelId="{3AC6BB3A-A53E-4393-9294-7EC44AB6B4F2}" type="sibTrans" cxnId="{802E7C06-C27A-4EB2-870F-B0E3DC49B4A7}">
      <dgm:prSet/>
      <dgm:spPr/>
      <dgm:t>
        <a:bodyPr/>
        <a:lstStyle/>
        <a:p>
          <a:endParaRPr lang="en-US"/>
        </a:p>
      </dgm:t>
    </dgm:pt>
    <dgm:pt modelId="{B051EAA2-77A8-4526-AB88-433B5A4D8907}">
      <dgm:prSet/>
      <dgm:spPr/>
      <dgm:t>
        <a:bodyPr/>
        <a:lstStyle/>
        <a:p>
          <a:r>
            <a:rPr lang="fi-FI"/>
            <a:t>huolimattomuus (tuottamus) tai muu moitittava menettely </a:t>
          </a:r>
          <a:endParaRPr lang="en-US"/>
        </a:p>
      </dgm:t>
    </dgm:pt>
    <dgm:pt modelId="{F3FD1BB2-82B9-4E0E-B13C-29ADC62A0FCE}" type="parTrans" cxnId="{5C727A09-BDD7-4B50-AF79-B5E772CA039F}">
      <dgm:prSet/>
      <dgm:spPr/>
      <dgm:t>
        <a:bodyPr/>
        <a:lstStyle/>
        <a:p>
          <a:endParaRPr lang="en-US"/>
        </a:p>
      </dgm:t>
    </dgm:pt>
    <dgm:pt modelId="{111F9D1F-B519-4C65-8530-314EF1D5F198}" type="sibTrans" cxnId="{5C727A09-BDD7-4B50-AF79-B5E772CA039F}">
      <dgm:prSet/>
      <dgm:spPr/>
      <dgm:t>
        <a:bodyPr/>
        <a:lstStyle/>
        <a:p>
          <a:endParaRPr lang="en-US"/>
        </a:p>
      </dgm:t>
    </dgm:pt>
    <dgm:pt modelId="{0285D009-1A44-441D-B9CC-6309C5A316A6}">
      <dgm:prSet/>
      <dgm:spPr/>
      <dgm:t>
        <a:bodyPr/>
        <a:lstStyle/>
        <a:p>
          <a:r>
            <a:rPr lang="fi-FI"/>
            <a:t>Tuottamuksesta riippumaton vastuu: esim. vaarallisen toiminnan harjoittaminen kuten ydinvoimalat </a:t>
          </a:r>
          <a:endParaRPr lang="en-US"/>
        </a:p>
      </dgm:t>
    </dgm:pt>
    <dgm:pt modelId="{6A8086E6-2034-4CA2-83E8-D1025E7CE0E4}" type="parTrans" cxnId="{2850BE51-C755-41B6-8A78-766C5769E7CE}">
      <dgm:prSet/>
      <dgm:spPr/>
      <dgm:t>
        <a:bodyPr/>
        <a:lstStyle/>
        <a:p>
          <a:endParaRPr lang="en-US"/>
        </a:p>
      </dgm:t>
    </dgm:pt>
    <dgm:pt modelId="{23716AF2-E6CE-4749-8FCB-F698466CEBC2}" type="sibTrans" cxnId="{2850BE51-C755-41B6-8A78-766C5769E7CE}">
      <dgm:prSet/>
      <dgm:spPr/>
      <dgm:t>
        <a:bodyPr/>
        <a:lstStyle/>
        <a:p>
          <a:endParaRPr lang="en-US"/>
        </a:p>
      </dgm:t>
    </dgm:pt>
    <dgm:pt modelId="{E0B5ACA4-2D51-4418-AAC4-9BDD81345634}">
      <dgm:prSet/>
      <dgm:spPr/>
      <dgm:t>
        <a:bodyPr/>
        <a:lstStyle/>
        <a:p>
          <a:r>
            <a:rPr lang="fi-FI" dirty="0"/>
            <a:t>Syy-yhteys (ns. adekvaattinen kausaliteetti; tarkoittaa usein järkevää ennakoitavuutta) korvausperusteen ja vahingon välillä </a:t>
          </a:r>
          <a:endParaRPr lang="en-US" dirty="0"/>
        </a:p>
      </dgm:t>
    </dgm:pt>
    <dgm:pt modelId="{2A3138B6-37A0-4201-BC04-E3CEBB7C99AE}" type="parTrans" cxnId="{EDBFDEE0-2F7D-45CC-94AC-67932A694160}">
      <dgm:prSet/>
      <dgm:spPr/>
      <dgm:t>
        <a:bodyPr/>
        <a:lstStyle/>
        <a:p>
          <a:endParaRPr lang="en-US"/>
        </a:p>
      </dgm:t>
    </dgm:pt>
    <dgm:pt modelId="{425F1022-5805-4876-A8E8-3F9D4E1F070A}" type="sibTrans" cxnId="{EDBFDEE0-2F7D-45CC-94AC-67932A694160}">
      <dgm:prSet/>
      <dgm:spPr/>
      <dgm:t>
        <a:bodyPr/>
        <a:lstStyle/>
        <a:p>
          <a:endParaRPr lang="en-US"/>
        </a:p>
      </dgm:t>
    </dgm:pt>
    <dgm:pt modelId="{1D73AE33-ECF8-43AD-B231-5C6078BE2823}">
      <dgm:prSet/>
      <dgm:spPr/>
      <dgm:t>
        <a:bodyPr/>
        <a:lstStyle/>
        <a:p>
          <a:r>
            <a:rPr lang="fi-FI"/>
            <a:t>tai normin tarkoitus, että kyseisenlaiset vahingot korvataan (vahingon laatu, vahingonkärsijä huomioon ottaen) </a:t>
          </a:r>
          <a:endParaRPr lang="en-US"/>
        </a:p>
      </dgm:t>
    </dgm:pt>
    <dgm:pt modelId="{F8A45F66-B424-47C6-9539-2F0DE96D74C3}" type="parTrans" cxnId="{5EC1609A-6595-4879-A07E-3F266CE59FA0}">
      <dgm:prSet/>
      <dgm:spPr/>
      <dgm:t>
        <a:bodyPr/>
        <a:lstStyle/>
        <a:p>
          <a:endParaRPr lang="en-US"/>
        </a:p>
      </dgm:t>
    </dgm:pt>
    <dgm:pt modelId="{B3DA9A1E-CA7F-4061-87BE-0D77EB67C0BC}" type="sibTrans" cxnId="{5EC1609A-6595-4879-A07E-3F266CE59FA0}">
      <dgm:prSet/>
      <dgm:spPr/>
      <dgm:t>
        <a:bodyPr/>
        <a:lstStyle/>
        <a:p>
          <a:endParaRPr lang="en-US"/>
        </a:p>
      </dgm:t>
    </dgm:pt>
    <dgm:pt modelId="{0948DDAB-39EC-4C1F-994E-C3FB1146484E}">
      <dgm:prSet/>
      <dgm:spPr/>
      <dgm:t>
        <a:bodyPr/>
        <a:lstStyle/>
        <a:p>
          <a:r>
            <a:rPr lang="fi-FI" b="1" i="0" baseline="0"/>
            <a:t>Korvattavan vahingon syntyminen (lainmukainen kategoria: esine-, henkilö- tai varallisuusvahingot tai vain jokin niistä) </a:t>
          </a:r>
          <a:endParaRPr lang="en-US"/>
        </a:p>
      </dgm:t>
    </dgm:pt>
    <dgm:pt modelId="{3347732C-718D-48F8-9E89-68E87743A26A}" type="parTrans" cxnId="{D824D92E-C03A-485C-9DD4-6DA54E5FD77E}">
      <dgm:prSet/>
      <dgm:spPr/>
      <dgm:t>
        <a:bodyPr/>
        <a:lstStyle/>
        <a:p>
          <a:endParaRPr lang="en-US"/>
        </a:p>
      </dgm:t>
    </dgm:pt>
    <dgm:pt modelId="{A2E14EEE-2A3F-4427-A26E-BBDAC240B930}" type="sibTrans" cxnId="{D824D92E-C03A-485C-9DD4-6DA54E5FD77E}">
      <dgm:prSet/>
      <dgm:spPr/>
      <dgm:t>
        <a:bodyPr/>
        <a:lstStyle/>
        <a:p>
          <a:endParaRPr lang="en-US"/>
        </a:p>
      </dgm:t>
    </dgm:pt>
    <dgm:pt modelId="{05E1B691-E123-4A03-9998-FDAD5E609422}" type="pres">
      <dgm:prSet presAssocID="{ED0653FB-6247-4801-B065-E2C5BE1FFF45}" presName="Name0" presStyleCnt="0">
        <dgm:presLayoutVars>
          <dgm:dir/>
          <dgm:animLvl val="lvl"/>
          <dgm:resizeHandles val="exact"/>
        </dgm:presLayoutVars>
      </dgm:prSet>
      <dgm:spPr/>
    </dgm:pt>
    <dgm:pt modelId="{1EEC2B37-43D8-4886-9D1C-67B4E6BD7E78}" type="pres">
      <dgm:prSet presAssocID="{0948DDAB-39EC-4C1F-994E-C3FB1146484E}" presName="boxAndChildren" presStyleCnt="0"/>
      <dgm:spPr/>
    </dgm:pt>
    <dgm:pt modelId="{CDACD6D0-4018-4BD6-BA06-70FDCEDC63A7}" type="pres">
      <dgm:prSet presAssocID="{0948DDAB-39EC-4C1F-994E-C3FB1146484E}" presName="parentTextBox" presStyleLbl="node1" presStyleIdx="0" presStyleCnt="3"/>
      <dgm:spPr/>
    </dgm:pt>
    <dgm:pt modelId="{BC36A973-F9C0-4FEE-9275-A3E370D781DD}" type="pres">
      <dgm:prSet presAssocID="{425F1022-5805-4876-A8E8-3F9D4E1F070A}" presName="sp" presStyleCnt="0"/>
      <dgm:spPr/>
    </dgm:pt>
    <dgm:pt modelId="{59139826-47CF-48C5-8A6E-D943149CBFFF}" type="pres">
      <dgm:prSet presAssocID="{E0B5ACA4-2D51-4418-AAC4-9BDD81345634}" presName="arrowAndChildren" presStyleCnt="0"/>
      <dgm:spPr/>
    </dgm:pt>
    <dgm:pt modelId="{3D2B0544-A3F0-41C8-A7CD-FC8B963708C4}" type="pres">
      <dgm:prSet presAssocID="{E0B5ACA4-2D51-4418-AAC4-9BDD81345634}" presName="parentTextArrow" presStyleLbl="node1" presStyleIdx="0" presStyleCnt="3"/>
      <dgm:spPr/>
    </dgm:pt>
    <dgm:pt modelId="{9D683E9D-86DE-48FB-9A17-A369B1E5F4E0}" type="pres">
      <dgm:prSet presAssocID="{E0B5ACA4-2D51-4418-AAC4-9BDD81345634}" presName="arrow" presStyleLbl="node1" presStyleIdx="1" presStyleCnt="3"/>
      <dgm:spPr/>
    </dgm:pt>
    <dgm:pt modelId="{A8289B7D-949F-4945-B1B7-FE9011DA227F}" type="pres">
      <dgm:prSet presAssocID="{E0B5ACA4-2D51-4418-AAC4-9BDD81345634}" presName="descendantArrow" presStyleCnt="0"/>
      <dgm:spPr/>
    </dgm:pt>
    <dgm:pt modelId="{72F17486-4965-4C01-8015-81AC4F4CAA4F}" type="pres">
      <dgm:prSet presAssocID="{1D73AE33-ECF8-43AD-B231-5C6078BE2823}" presName="childTextArrow" presStyleLbl="fgAccFollowNode1" presStyleIdx="0" presStyleCnt="3">
        <dgm:presLayoutVars>
          <dgm:bulletEnabled val="1"/>
        </dgm:presLayoutVars>
      </dgm:prSet>
      <dgm:spPr/>
    </dgm:pt>
    <dgm:pt modelId="{72EE3E6F-E53E-4E25-8A3A-77BFCAFAD38C}" type="pres">
      <dgm:prSet presAssocID="{3AC6BB3A-A53E-4393-9294-7EC44AB6B4F2}" presName="sp" presStyleCnt="0"/>
      <dgm:spPr/>
    </dgm:pt>
    <dgm:pt modelId="{A34B43D3-1AEC-4DEB-8651-E37AD92FE8CF}" type="pres">
      <dgm:prSet presAssocID="{1011D4E8-6C46-43BD-939A-0E0F22B6155C}" presName="arrowAndChildren" presStyleCnt="0"/>
      <dgm:spPr/>
    </dgm:pt>
    <dgm:pt modelId="{805029C0-175F-4D9F-ACC6-BEDF0BA80AE2}" type="pres">
      <dgm:prSet presAssocID="{1011D4E8-6C46-43BD-939A-0E0F22B6155C}" presName="parentTextArrow" presStyleLbl="node1" presStyleIdx="1" presStyleCnt="3"/>
      <dgm:spPr/>
    </dgm:pt>
    <dgm:pt modelId="{FBB84B50-0990-47F3-8E86-120C1FD9EA3E}" type="pres">
      <dgm:prSet presAssocID="{1011D4E8-6C46-43BD-939A-0E0F22B6155C}" presName="arrow" presStyleLbl="node1" presStyleIdx="2" presStyleCnt="3"/>
      <dgm:spPr/>
    </dgm:pt>
    <dgm:pt modelId="{0CD31288-9CFA-48C4-BF30-20B9B49BC394}" type="pres">
      <dgm:prSet presAssocID="{1011D4E8-6C46-43BD-939A-0E0F22B6155C}" presName="descendantArrow" presStyleCnt="0"/>
      <dgm:spPr/>
    </dgm:pt>
    <dgm:pt modelId="{3E3DCF04-D216-44AC-A0C5-EBB9CAFEA35A}" type="pres">
      <dgm:prSet presAssocID="{B051EAA2-77A8-4526-AB88-433B5A4D8907}" presName="childTextArrow" presStyleLbl="fgAccFollowNode1" presStyleIdx="1" presStyleCnt="3">
        <dgm:presLayoutVars>
          <dgm:bulletEnabled val="1"/>
        </dgm:presLayoutVars>
      </dgm:prSet>
      <dgm:spPr/>
    </dgm:pt>
    <dgm:pt modelId="{B102F805-17F1-421B-9706-D4AEEB157381}" type="pres">
      <dgm:prSet presAssocID="{0285D009-1A44-441D-B9CC-6309C5A316A6}" presName="childTextArrow" presStyleLbl="fgAccFollowNode1" presStyleIdx="2" presStyleCnt="3">
        <dgm:presLayoutVars>
          <dgm:bulletEnabled val="1"/>
        </dgm:presLayoutVars>
      </dgm:prSet>
      <dgm:spPr/>
    </dgm:pt>
  </dgm:ptLst>
  <dgm:cxnLst>
    <dgm:cxn modelId="{802E7C06-C27A-4EB2-870F-B0E3DC49B4A7}" srcId="{ED0653FB-6247-4801-B065-E2C5BE1FFF45}" destId="{1011D4E8-6C46-43BD-939A-0E0F22B6155C}" srcOrd="0" destOrd="0" parTransId="{D54EA257-1618-4B73-9826-7F10EB42345D}" sibTransId="{3AC6BB3A-A53E-4393-9294-7EC44AB6B4F2}"/>
    <dgm:cxn modelId="{5C727A09-BDD7-4B50-AF79-B5E772CA039F}" srcId="{1011D4E8-6C46-43BD-939A-0E0F22B6155C}" destId="{B051EAA2-77A8-4526-AB88-433B5A4D8907}" srcOrd="0" destOrd="0" parTransId="{F3FD1BB2-82B9-4E0E-B13C-29ADC62A0FCE}" sibTransId="{111F9D1F-B519-4C65-8530-314EF1D5F198}"/>
    <dgm:cxn modelId="{D824D92E-C03A-485C-9DD4-6DA54E5FD77E}" srcId="{ED0653FB-6247-4801-B065-E2C5BE1FFF45}" destId="{0948DDAB-39EC-4C1F-994E-C3FB1146484E}" srcOrd="2" destOrd="0" parTransId="{3347732C-718D-48F8-9E89-68E87743A26A}" sibTransId="{A2E14EEE-2A3F-4427-A26E-BBDAC240B930}"/>
    <dgm:cxn modelId="{2850BE51-C755-41B6-8A78-766C5769E7CE}" srcId="{1011D4E8-6C46-43BD-939A-0E0F22B6155C}" destId="{0285D009-1A44-441D-B9CC-6309C5A316A6}" srcOrd="1" destOrd="0" parTransId="{6A8086E6-2034-4CA2-83E8-D1025E7CE0E4}" sibTransId="{23716AF2-E6CE-4749-8FCB-F698466CEBC2}"/>
    <dgm:cxn modelId="{9A856273-0995-41F2-BD32-955BEA444822}" type="presOf" srcId="{0285D009-1A44-441D-B9CC-6309C5A316A6}" destId="{B102F805-17F1-421B-9706-D4AEEB157381}" srcOrd="0" destOrd="0" presId="urn:microsoft.com/office/officeart/2005/8/layout/process4"/>
    <dgm:cxn modelId="{578A3354-A13B-4663-9619-25679E0A4A65}" type="presOf" srcId="{1011D4E8-6C46-43BD-939A-0E0F22B6155C}" destId="{FBB84B50-0990-47F3-8E86-120C1FD9EA3E}" srcOrd="1" destOrd="0" presId="urn:microsoft.com/office/officeart/2005/8/layout/process4"/>
    <dgm:cxn modelId="{9500D17A-0E33-4277-834E-59746B33EEF4}" type="presOf" srcId="{E0B5ACA4-2D51-4418-AAC4-9BDD81345634}" destId="{9D683E9D-86DE-48FB-9A17-A369B1E5F4E0}" srcOrd="1" destOrd="0" presId="urn:microsoft.com/office/officeart/2005/8/layout/process4"/>
    <dgm:cxn modelId="{5EC1609A-6595-4879-A07E-3F266CE59FA0}" srcId="{E0B5ACA4-2D51-4418-AAC4-9BDD81345634}" destId="{1D73AE33-ECF8-43AD-B231-5C6078BE2823}" srcOrd="0" destOrd="0" parTransId="{F8A45F66-B424-47C6-9539-2F0DE96D74C3}" sibTransId="{B3DA9A1E-CA7F-4061-87BE-0D77EB67C0BC}"/>
    <dgm:cxn modelId="{084C92A3-06C5-4E33-955F-C2C6839EC887}" type="presOf" srcId="{E0B5ACA4-2D51-4418-AAC4-9BDD81345634}" destId="{3D2B0544-A3F0-41C8-A7CD-FC8B963708C4}" srcOrd="0" destOrd="0" presId="urn:microsoft.com/office/officeart/2005/8/layout/process4"/>
    <dgm:cxn modelId="{1F8430A8-E793-4BFF-AFEB-13CFEC1323D7}" type="presOf" srcId="{ED0653FB-6247-4801-B065-E2C5BE1FFF45}" destId="{05E1B691-E123-4A03-9998-FDAD5E609422}" srcOrd="0" destOrd="0" presId="urn:microsoft.com/office/officeart/2005/8/layout/process4"/>
    <dgm:cxn modelId="{F25328BB-4BDE-4416-996A-4CAD09F170C5}" type="presOf" srcId="{0948DDAB-39EC-4C1F-994E-C3FB1146484E}" destId="{CDACD6D0-4018-4BD6-BA06-70FDCEDC63A7}" srcOrd="0" destOrd="0" presId="urn:microsoft.com/office/officeart/2005/8/layout/process4"/>
    <dgm:cxn modelId="{FF406AC8-7181-43EC-A1EA-8849E4A02EE9}" type="presOf" srcId="{1D73AE33-ECF8-43AD-B231-5C6078BE2823}" destId="{72F17486-4965-4C01-8015-81AC4F4CAA4F}" srcOrd="0" destOrd="0" presId="urn:microsoft.com/office/officeart/2005/8/layout/process4"/>
    <dgm:cxn modelId="{372DD4CA-E776-426F-9E5A-45D54C3E6813}" type="presOf" srcId="{B051EAA2-77A8-4526-AB88-433B5A4D8907}" destId="{3E3DCF04-D216-44AC-A0C5-EBB9CAFEA35A}" srcOrd="0" destOrd="0" presId="urn:microsoft.com/office/officeart/2005/8/layout/process4"/>
    <dgm:cxn modelId="{EDBFDEE0-2F7D-45CC-94AC-67932A694160}" srcId="{ED0653FB-6247-4801-B065-E2C5BE1FFF45}" destId="{E0B5ACA4-2D51-4418-AAC4-9BDD81345634}" srcOrd="1" destOrd="0" parTransId="{2A3138B6-37A0-4201-BC04-E3CEBB7C99AE}" sibTransId="{425F1022-5805-4876-A8E8-3F9D4E1F070A}"/>
    <dgm:cxn modelId="{81FAF2FC-1974-4BA6-9713-FA062AC57D01}" type="presOf" srcId="{1011D4E8-6C46-43BD-939A-0E0F22B6155C}" destId="{805029C0-175F-4D9F-ACC6-BEDF0BA80AE2}" srcOrd="0" destOrd="0" presId="urn:microsoft.com/office/officeart/2005/8/layout/process4"/>
    <dgm:cxn modelId="{F5C8405D-E59A-44EC-87EC-5A235F52CEA4}" type="presParOf" srcId="{05E1B691-E123-4A03-9998-FDAD5E609422}" destId="{1EEC2B37-43D8-4886-9D1C-67B4E6BD7E78}" srcOrd="0" destOrd="0" presId="urn:microsoft.com/office/officeart/2005/8/layout/process4"/>
    <dgm:cxn modelId="{16463032-2BEE-432C-A95C-E5702718AC50}" type="presParOf" srcId="{1EEC2B37-43D8-4886-9D1C-67B4E6BD7E78}" destId="{CDACD6D0-4018-4BD6-BA06-70FDCEDC63A7}" srcOrd="0" destOrd="0" presId="urn:microsoft.com/office/officeart/2005/8/layout/process4"/>
    <dgm:cxn modelId="{C558981E-A524-44A3-863B-DDFA74C5E7E1}" type="presParOf" srcId="{05E1B691-E123-4A03-9998-FDAD5E609422}" destId="{BC36A973-F9C0-4FEE-9275-A3E370D781DD}" srcOrd="1" destOrd="0" presId="urn:microsoft.com/office/officeart/2005/8/layout/process4"/>
    <dgm:cxn modelId="{EAE06EEA-5BE6-45AF-97EF-AD706420D70D}" type="presParOf" srcId="{05E1B691-E123-4A03-9998-FDAD5E609422}" destId="{59139826-47CF-48C5-8A6E-D943149CBFFF}" srcOrd="2" destOrd="0" presId="urn:microsoft.com/office/officeart/2005/8/layout/process4"/>
    <dgm:cxn modelId="{516067CA-8FFD-453F-8AC3-DEA42D8F03C2}" type="presParOf" srcId="{59139826-47CF-48C5-8A6E-D943149CBFFF}" destId="{3D2B0544-A3F0-41C8-A7CD-FC8B963708C4}" srcOrd="0" destOrd="0" presId="urn:microsoft.com/office/officeart/2005/8/layout/process4"/>
    <dgm:cxn modelId="{146906F7-3D8C-433F-B5B0-45090BDE87FC}" type="presParOf" srcId="{59139826-47CF-48C5-8A6E-D943149CBFFF}" destId="{9D683E9D-86DE-48FB-9A17-A369B1E5F4E0}" srcOrd="1" destOrd="0" presId="urn:microsoft.com/office/officeart/2005/8/layout/process4"/>
    <dgm:cxn modelId="{6084127A-EF79-4E28-ACF1-F375D9A7A120}" type="presParOf" srcId="{59139826-47CF-48C5-8A6E-D943149CBFFF}" destId="{A8289B7D-949F-4945-B1B7-FE9011DA227F}" srcOrd="2" destOrd="0" presId="urn:microsoft.com/office/officeart/2005/8/layout/process4"/>
    <dgm:cxn modelId="{51F1CD38-1B05-473F-8806-155BEDD04F28}" type="presParOf" srcId="{A8289B7D-949F-4945-B1B7-FE9011DA227F}" destId="{72F17486-4965-4C01-8015-81AC4F4CAA4F}" srcOrd="0" destOrd="0" presId="urn:microsoft.com/office/officeart/2005/8/layout/process4"/>
    <dgm:cxn modelId="{978E288F-728D-4788-A33F-C4B493B0193C}" type="presParOf" srcId="{05E1B691-E123-4A03-9998-FDAD5E609422}" destId="{72EE3E6F-E53E-4E25-8A3A-77BFCAFAD38C}" srcOrd="3" destOrd="0" presId="urn:microsoft.com/office/officeart/2005/8/layout/process4"/>
    <dgm:cxn modelId="{45B4E23E-9D35-4D26-936A-764AF65BB607}" type="presParOf" srcId="{05E1B691-E123-4A03-9998-FDAD5E609422}" destId="{A34B43D3-1AEC-4DEB-8651-E37AD92FE8CF}" srcOrd="4" destOrd="0" presId="urn:microsoft.com/office/officeart/2005/8/layout/process4"/>
    <dgm:cxn modelId="{4945DEF0-6AF8-488F-A609-B29F336E1A2A}" type="presParOf" srcId="{A34B43D3-1AEC-4DEB-8651-E37AD92FE8CF}" destId="{805029C0-175F-4D9F-ACC6-BEDF0BA80AE2}" srcOrd="0" destOrd="0" presId="urn:microsoft.com/office/officeart/2005/8/layout/process4"/>
    <dgm:cxn modelId="{0B4292A2-9CAD-445F-9532-43E0116C7285}" type="presParOf" srcId="{A34B43D3-1AEC-4DEB-8651-E37AD92FE8CF}" destId="{FBB84B50-0990-47F3-8E86-120C1FD9EA3E}" srcOrd="1" destOrd="0" presId="urn:microsoft.com/office/officeart/2005/8/layout/process4"/>
    <dgm:cxn modelId="{DDA4D921-87F9-4BC2-B629-AA0DBF75177A}" type="presParOf" srcId="{A34B43D3-1AEC-4DEB-8651-E37AD92FE8CF}" destId="{0CD31288-9CFA-48C4-BF30-20B9B49BC394}" srcOrd="2" destOrd="0" presId="urn:microsoft.com/office/officeart/2005/8/layout/process4"/>
    <dgm:cxn modelId="{91F67DC1-99F6-446D-A747-203F18DB7820}" type="presParOf" srcId="{0CD31288-9CFA-48C4-BF30-20B9B49BC394}" destId="{3E3DCF04-D216-44AC-A0C5-EBB9CAFEA35A}" srcOrd="0" destOrd="0" presId="urn:microsoft.com/office/officeart/2005/8/layout/process4"/>
    <dgm:cxn modelId="{2D27F176-BA5B-4593-8613-FBB6B7712691}" type="presParOf" srcId="{0CD31288-9CFA-48C4-BF30-20B9B49BC394}" destId="{B102F805-17F1-421B-9706-D4AEEB157381}"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BE07425-94A5-4755-B9BB-78E6074052F6}" type="doc">
      <dgm:prSet loTypeId="urn:microsoft.com/office/officeart/2005/8/layout/process4" loCatId="list" qsTypeId="urn:microsoft.com/office/officeart/2005/8/quickstyle/3d5" qsCatId="3D" csTypeId="urn:microsoft.com/office/officeart/2005/8/colors/accent3_1" csCatId="accent3"/>
      <dgm:spPr/>
      <dgm:t>
        <a:bodyPr/>
        <a:lstStyle/>
        <a:p>
          <a:endParaRPr lang="fi-FI"/>
        </a:p>
      </dgm:t>
    </dgm:pt>
    <dgm:pt modelId="{766E708A-5E8E-42EB-8308-0F9F837089F8}">
      <dgm:prSet/>
      <dgm:spPr/>
      <dgm:t>
        <a:bodyPr/>
        <a:lstStyle/>
        <a:p>
          <a:r>
            <a:rPr lang="fi-FI" b="1" i="0" baseline="0"/>
            <a:t>Velvollisuus vahingon korvaamiseen edellyttää, että korvausvelvollinen on aiheuttanut asiakkaalle vahinkoa tahallaan tai huolimattomuuttaan.</a:t>
          </a:r>
          <a:endParaRPr lang="fi-FI"/>
        </a:p>
      </dgm:t>
    </dgm:pt>
    <dgm:pt modelId="{2472451F-5035-44AB-BF2F-37F5C5384E7F}" type="parTrans" cxnId="{31A2CD42-E408-42BF-B61B-7937C8D2F633}">
      <dgm:prSet/>
      <dgm:spPr/>
      <dgm:t>
        <a:bodyPr/>
        <a:lstStyle/>
        <a:p>
          <a:endParaRPr lang="fi-FI"/>
        </a:p>
      </dgm:t>
    </dgm:pt>
    <dgm:pt modelId="{EBBD9D19-4E62-4FFF-A747-6F57758046D7}" type="sibTrans" cxnId="{31A2CD42-E408-42BF-B61B-7937C8D2F633}">
      <dgm:prSet/>
      <dgm:spPr/>
      <dgm:t>
        <a:bodyPr/>
        <a:lstStyle/>
        <a:p>
          <a:endParaRPr lang="fi-FI"/>
        </a:p>
      </dgm:t>
    </dgm:pt>
    <dgm:pt modelId="{0D958EA3-DF0D-45AB-9FB3-C25A704CFA83}">
      <dgm:prSet/>
      <dgm:spPr/>
      <dgm:t>
        <a:bodyPr/>
        <a:lstStyle/>
        <a:p>
          <a:r>
            <a:rPr lang="fi-FI" b="0" i="0" baseline="0"/>
            <a:t>Huolellisuusvelvoite on yleiskäsite, jonka konkreettinen sisältö määräytyy sovellettaessa velvoitetta yksittäistapauksessa. Huolellisuusvaatimus asetetaan pääsääntöisesti sen mukaan, mitä vastaavassa asemassa olevalta henkilöltä voidaan objektiivisesti ajatellen tilanteessa vaatia.</a:t>
          </a:r>
          <a:endParaRPr lang="fi-FI"/>
        </a:p>
      </dgm:t>
    </dgm:pt>
    <dgm:pt modelId="{9090C008-74F2-4DB4-A62B-25F30DA82B8A}" type="parTrans" cxnId="{8E91B2F2-3FC4-4C7B-9CED-3FCE352D5BC4}">
      <dgm:prSet/>
      <dgm:spPr/>
      <dgm:t>
        <a:bodyPr/>
        <a:lstStyle/>
        <a:p>
          <a:endParaRPr lang="fi-FI"/>
        </a:p>
      </dgm:t>
    </dgm:pt>
    <dgm:pt modelId="{16EED272-C1D8-4C45-BBEF-AC23233A7242}" type="sibTrans" cxnId="{8E91B2F2-3FC4-4C7B-9CED-3FCE352D5BC4}">
      <dgm:prSet/>
      <dgm:spPr/>
      <dgm:t>
        <a:bodyPr/>
        <a:lstStyle/>
        <a:p>
          <a:endParaRPr lang="fi-FI"/>
        </a:p>
      </dgm:t>
    </dgm:pt>
    <dgm:pt modelId="{E42009FE-BA63-4BE2-980B-4866D1A08FD1}">
      <dgm:prSet/>
      <dgm:spPr/>
      <dgm:t>
        <a:bodyPr/>
        <a:lstStyle/>
        <a:p>
          <a:r>
            <a:rPr lang="fi-FI" b="0" i="0" baseline="0"/>
            <a:t>Sijoituspalveluyrityksen/vakuutusyhtiön toimintaa voidaan lähtökohtaisesti pitää tuottamuksellisena, jos se rikkoo voimassa olevaa sääntelyä</a:t>
          </a:r>
          <a:endParaRPr lang="fi-FI"/>
        </a:p>
      </dgm:t>
    </dgm:pt>
    <dgm:pt modelId="{5161AAC2-3830-488B-ABCD-B7A1813D2E94}" type="parTrans" cxnId="{D4B3C249-7AB0-42B7-8E97-3E0E4A95FF83}">
      <dgm:prSet/>
      <dgm:spPr/>
      <dgm:t>
        <a:bodyPr/>
        <a:lstStyle/>
        <a:p>
          <a:endParaRPr lang="fi-FI"/>
        </a:p>
      </dgm:t>
    </dgm:pt>
    <dgm:pt modelId="{C21D22B7-65C9-455F-B69E-38E27CF0B2DF}" type="sibTrans" cxnId="{D4B3C249-7AB0-42B7-8E97-3E0E4A95FF83}">
      <dgm:prSet/>
      <dgm:spPr/>
      <dgm:t>
        <a:bodyPr/>
        <a:lstStyle/>
        <a:p>
          <a:endParaRPr lang="fi-FI"/>
        </a:p>
      </dgm:t>
    </dgm:pt>
    <dgm:pt modelId="{9CE28538-771C-4C7E-9DE2-9D353597E982}">
      <dgm:prSet/>
      <dgm:spPr/>
      <dgm:t>
        <a:bodyPr/>
        <a:lstStyle/>
        <a:p>
          <a:r>
            <a:rPr lang="fi-FI" b="1" i="0" baseline="0"/>
            <a:t>Myös ennalta arvaamattomat vahingot jäävät korvausvastuun ulkopuolelle.</a:t>
          </a:r>
          <a:endParaRPr lang="fi-FI"/>
        </a:p>
      </dgm:t>
    </dgm:pt>
    <dgm:pt modelId="{FA9DAC84-015D-45B4-A4D7-0553CCFDDF0E}" type="parTrans" cxnId="{C1976F5B-A9DA-430E-BA27-5C6796EB9E03}">
      <dgm:prSet/>
      <dgm:spPr/>
      <dgm:t>
        <a:bodyPr/>
        <a:lstStyle/>
        <a:p>
          <a:endParaRPr lang="fi-FI"/>
        </a:p>
      </dgm:t>
    </dgm:pt>
    <dgm:pt modelId="{9F729034-574F-4CB0-B3E8-2E2789DAC1E0}" type="sibTrans" cxnId="{C1976F5B-A9DA-430E-BA27-5C6796EB9E03}">
      <dgm:prSet/>
      <dgm:spPr/>
      <dgm:t>
        <a:bodyPr/>
        <a:lstStyle/>
        <a:p>
          <a:endParaRPr lang="fi-FI"/>
        </a:p>
      </dgm:t>
    </dgm:pt>
    <dgm:pt modelId="{92D3A151-BB4C-4313-9860-94DB728BFF5F}">
      <dgm:prSet/>
      <dgm:spPr/>
      <dgm:t>
        <a:bodyPr/>
        <a:lstStyle/>
        <a:p>
          <a:r>
            <a:rPr lang="fi-FI" b="1" i="0" baseline="0"/>
            <a:t>Ennalta-arvattavuusvaatimus rajoittaa korvauksen laajuuden siihen, mitä vahinkoja henkilön piti katsoa teostaan tai laiminlyönnistään voivan aiheutua. </a:t>
          </a:r>
          <a:endParaRPr lang="fi-FI"/>
        </a:p>
      </dgm:t>
    </dgm:pt>
    <dgm:pt modelId="{082732A6-7D0E-4436-87B1-449A264D430D}" type="parTrans" cxnId="{68050A52-4021-49B2-9BC5-D600F6E4F15A}">
      <dgm:prSet/>
      <dgm:spPr/>
      <dgm:t>
        <a:bodyPr/>
        <a:lstStyle/>
        <a:p>
          <a:endParaRPr lang="fi-FI"/>
        </a:p>
      </dgm:t>
    </dgm:pt>
    <dgm:pt modelId="{F15636CE-DBC9-4383-8C34-31232B6F7AAE}" type="sibTrans" cxnId="{68050A52-4021-49B2-9BC5-D600F6E4F15A}">
      <dgm:prSet/>
      <dgm:spPr/>
      <dgm:t>
        <a:bodyPr/>
        <a:lstStyle/>
        <a:p>
          <a:endParaRPr lang="fi-FI"/>
        </a:p>
      </dgm:t>
    </dgm:pt>
    <dgm:pt modelId="{A4894D29-6AA9-4D44-8416-A164422EFA17}" type="pres">
      <dgm:prSet presAssocID="{4BE07425-94A5-4755-B9BB-78E6074052F6}" presName="Name0" presStyleCnt="0">
        <dgm:presLayoutVars>
          <dgm:dir/>
          <dgm:animLvl val="lvl"/>
          <dgm:resizeHandles val="exact"/>
        </dgm:presLayoutVars>
      </dgm:prSet>
      <dgm:spPr/>
    </dgm:pt>
    <dgm:pt modelId="{ED5CBCB9-40E0-46F5-8D60-1C1D45163D26}" type="pres">
      <dgm:prSet presAssocID="{9CE28538-771C-4C7E-9DE2-9D353597E982}" presName="boxAndChildren" presStyleCnt="0"/>
      <dgm:spPr/>
    </dgm:pt>
    <dgm:pt modelId="{D42A0B01-5DC8-4030-889C-0E9D80DEF952}" type="pres">
      <dgm:prSet presAssocID="{9CE28538-771C-4C7E-9DE2-9D353597E982}" presName="parentTextBox" presStyleLbl="node1" presStyleIdx="0" presStyleCnt="2"/>
      <dgm:spPr/>
    </dgm:pt>
    <dgm:pt modelId="{1CE2526B-0F7B-4CE6-9E12-418C3978CAB7}" type="pres">
      <dgm:prSet presAssocID="{9CE28538-771C-4C7E-9DE2-9D353597E982}" presName="entireBox" presStyleLbl="node1" presStyleIdx="0" presStyleCnt="2"/>
      <dgm:spPr/>
    </dgm:pt>
    <dgm:pt modelId="{2089AECA-17D3-40F1-B4AF-C4E125C2ECB0}" type="pres">
      <dgm:prSet presAssocID="{9CE28538-771C-4C7E-9DE2-9D353597E982}" presName="descendantBox" presStyleCnt="0"/>
      <dgm:spPr/>
    </dgm:pt>
    <dgm:pt modelId="{E7B6BCE5-E716-4625-9FB9-141B527E6F24}" type="pres">
      <dgm:prSet presAssocID="{92D3A151-BB4C-4313-9860-94DB728BFF5F}" presName="childTextBox" presStyleLbl="fgAccFollowNode1" presStyleIdx="0" presStyleCnt="3">
        <dgm:presLayoutVars>
          <dgm:bulletEnabled val="1"/>
        </dgm:presLayoutVars>
      </dgm:prSet>
      <dgm:spPr/>
    </dgm:pt>
    <dgm:pt modelId="{06BC2C5F-651F-41E6-9C52-D4F09398E0B0}" type="pres">
      <dgm:prSet presAssocID="{EBBD9D19-4E62-4FFF-A747-6F57758046D7}" presName="sp" presStyleCnt="0"/>
      <dgm:spPr/>
    </dgm:pt>
    <dgm:pt modelId="{473BF7B2-0D4A-42B5-B32A-BFD375F393A1}" type="pres">
      <dgm:prSet presAssocID="{766E708A-5E8E-42EB-8308-0F9F837089F8}" presName="arrowAndChildren" presStyleCnt="0"/>
      <dgm:spPr/>
    </dgm:pt>
    <dgm:pt modelId="{E2F4E6DE-2368-4ED2-AE9B-BA4786D8E6A1}" type="pres">
      <dgm:prSet presAssocID="{766E708A-5E8E-42EB-8308-0F9F837089F8}" presName="parentTextArrow" presStyleLbl="node1" presStyleIdx="0" presStyleCnt="2"/>
      <dgm:spPr/>
    </dgm:pt>
    <dgm:pt modelId="{8015F54B-C8A5-42BA-8FC3-1255544C1600}" type="pres">
      <dgm:prSet presAssocID="{766E708A-5E8E-42EB-8308-0F9F837089F8}" presName="arrow" presStyleLbl="node1" presStyleIdx="1" presStyleCnt="2"/>
      <dgm:spPr/>
    </dgm:pt>
    <dgm:pt modelId="{8538B616-02E9-4C69-8FEF-7F035548C190}" type="pres">
      <dgm:prSet presAssocID="{766E708A-5E8E-42EB-8308-0F9F837089F8}" presName="descendantArrow" presStyleCnt="0"/>
      <dgm:spPr/>
    </dgm:pt>
    <dgm:pt modelId="{856B1154-DDB5-43E9-996C-061EE399A355}" type="pres">
      <dgm:prSet presAssocID="{0D958EA3-DF0D-45AB-9FB3-C25A704CFA83}" presName="childTextArrow" presStyleLbl="fgAccFollowNode1" presStyleIdx="1" presStyleCnt="3">
        <dgm:presLayoutVars>
          <dgm:bulletEnabled val="1"/>
        </dgm:presLayoutVars>
      </dgm:prSet>
      <dgm:spPr/>
    </dgm:pt>
    <dgm:pt modelId="{CD5630D6-C018-479B-AC2A-1E73253428BE}" type="pres">
      <dgm:prSet presAssocID="{E42009FE-BA63-4BE2-980B-4866D1A08FD1}" presName="childTextArrow" presStyleLbl="fgAccFollowNode1" presStyleIdx="2" presStyleCnt="3">
        <dgm:presLayoutVars>
          <dgm:bulletEnabled val="1"/>
        </dgm:presLayoutVars>
      </dgm:prSet>
      <dgm:spPr/>
    </dgm:pt>
  </dgm:ptLst>
  <dgm:cxnLst>
    <dgm:cxn modelId="{503B790D-79D6-4AC8-BD90-5A751F431D44}" type="presOf" srcId="{766E708A-5E8E-42EB-8308-0F9F837089F8}" destId="{E2F4E6DE-2368-4ED2-AE9B-BA4786D8E6A1}" srcOrd="0" destOrd="0" presId="urn:microsoft.com/office/officeart/2005/8/layout/process4"/>
    <dgm:cxn modelId="{D180951A-07B6-4F30-83B5-EC51246E581A}" type="presOf" srcId="{766E708A-5E8E-42EB-8308-0F9F837089F8}" destId="{8015F54B-C8A5-42BA-8FC3-1255544C1600}" srcOrd="1" destOrd="0" presId="urn:microsoft.com/office/officeart/2005/8/layout/process4"/>
    <dgm:cxn modelId="{0C08922D-3E4F-4CBC-AFB1-E84CB8FC2855}" type="presOf" srcId="{9CE28538-771C-4C7E-9DE2-9D353597E982}" destId="{D42A0B01-5DC8-4030-889C-0E9D80DEF952}" srcOrd="0" destOrd="0" presId="urn:microsoft.com/office/officeart/2005/8/layout/process4"/>
    <dgm:cxn modelId="{C1976F5B-A9DA-430E-BA27-5C6796EB9E03}" srcId="{4BE07425-94A5-4755-B9BB-78E6074052F6}" destId="{9CE28538-771C-4C7E-9DE2-9D353597E982}" srcOrd="1" destOrd="0" parTransId="{FA9DAC84-015D-45B4-A4D7-0553CCFDDF0E}" sibTransId="{9F729034-574F-4CB0-B3E8-2E2789DAC1E0}"/>
    <dgm:cxn modelId="{31A2CD42-E408-42BF-B61B-7937C8D2F633}" srcId="{4BE07425-94A5-4755-B9BB-78E6074052F6}" destId="{766E708A-5E8E-42EB-8308-0F9F837089F8}" srcOrd="0" destOrd="0" parTransId="{2472451F-5035-44AB-BF2F-37F5C5384E7F}" sibTransId="{EBBD9D19-4E62-4FFF-A747-6F57758046D7}"/>
    <dgm:cxn modelId="{D4B3C249-7AB0-42B7-8E97-3E0E4A95FF83}" srcId="{766E708A-5E8E-42EB-8308-0F9F837089F8}" destId="{E42009FE-BA63-4BE2-980B-4866D1A08FD1}" srcOrd="1" destOrd="0" parTransId="{5161AAC2-3830-488B-ABCD-B7A1813D2E94}" sibTransId="{C21D22B7-65C9-455F-B69E-38E27CF0B2DF}"/>
    <dgm:cxn modelId="{68050A52-4021-49B2-9BC5-D600F6E4F15A}" srcId="{9CE28538-771C-4C7E-9DE2-9D353597E982}" destId="{92D3A151-BB4C-4313-9860-94DB728BFF5F}" srcOrd="0" destOrd="0" parTransId="{082732A6-7D0E-4436-87B1-449A264D430D}" sibTransId="{F15636CE-DBC9-4383-8C34-31232B6F7AAE}"/>
    <dgm:cxn modelId="{69BFE974-33CE-4130-B4CF-DA7D576FCA7F}" type="presOf" srcId="{4BE07425-94A5-4755-B9BB-78E6074052F6}" destId="{A4894D29-6AA9-4D44-8416-A164422EFA17}" srcOrd="0" destOrd="0" presId="urn:microsoft.com/office/officeart/2005/8/layout/process4"/>
    <dgm:cxn modelId="{E6B20384-0B16-4CDC-AAE0-485C3F062822}" type="presOf" srcId="{E42009FE-BA63-4BE2-980B-4866D1A08FD1}" destId="{CD5630D6-C018-479B-AC2A-1E73253428BE}" srcOrd="0" destOrd="0" presId="urn:microsoft.com/office/officeart/2005/8/layout/process4"/>
    <dgm:cxn modelId="{F2297B84-6CA1-45B5-8537-1B2B5C8A3A92}" type="presOf" srcId="{92D3A151-BB4C-4313-9860-94DB728BFF5F}" destId="{E7B6BCE5-E716-4625-9FB9-141B527E6F24}" srcOrd="0" destOrd="0" presId="urn:microsoft.com/office/officeart/2005/8/layout/process4"/>
    <dgm:cxn modelId="{AEF75EC6-44AF-4E84-8D09-C3B4A03F1B81}" type="presOf" srcId="{9CE28538-771C-4C7E-9DE2-9D353597E982}" destId="{1CE2526B-0F7B-4CE6-9E12-418C3978CAB7}" srcOrd="1" destOrd="0" presId="urn:microsoft.com/office/officeart/2005/8/layout/process4"/>
    <dgm:cxn modelId="{8E91B2F2-3FC4-4C7B-9CED-3FCE352D5BC4}" srcId="{766E708A-5E8E-42EB-8308-0F9F837089F8}" destId="{0D958EA3-DF0D-45AB-9FB3-C25A704CFA83}" srcOrd="0" destOrd="0" parTransId="{9090C008-74F2-4DB4-A62B-25F30DA82B8A}" sibTransId="{16EED272-C1D8-4C45-BBEF-AC23233A7242}"/>
    <dgm:cxn modelId="{BEC04FFA-3227-4071-B0D1-0054AFB82A6E}" type="presOf" srcId="{0D958EA3-DF0D-45AB-9FB3-C25A704CFA83}" destId="{856B1154-DDB5-43E9-996C-061EE399A355}" srcOrd="0" destOrd="0" presId="urn:microsoft.com/office/officeart/2005/8/layout/process4"/>
    <dgm:cxn modelId="{680B67E3-3587-48D5-8FED-B9CFAAE93F9D}" type="presParOf" srcId="{A4894D29-6AA9-4D44-8416-A164422EFA17}" destId="{ED5CBCB9-40E0-46F5-8D60-1C1D45163D26}" srcOrd="0" destOrd="0" presId="urn:microsoft.com/office/officeart/2005/8/layout/process4"/>
    <dgm:cxn modelId="{43BE0B2B-B186-4077-BD8D-E9B630389FDD}" type="presParOf" srcId="{ED5CBCB9-40E0-46F5-8D60-1C1D45163D26}" destId="{D42A0B01-5DC8-4030-889C-0E9D80DEF952}" srcOrd="0" destOrd="0" presId="urn:microsoft.com/office/officeart/2005/8/layout/process4"/>
    <dgm:cxn modelId="{28F167FA-CED2-446E-A0DF-93FBD15EEB36}" type="presParOf" srcId="{ED5CBCB9-40E0-46F5-8D60-1C1D45163D26}" destId="{1CE2526B-0F7B-4CE6-9E12-418C3978CAB7}" srcOrd="1" destOrd="0" presId="urn:microsoft.com/office/officeart/2005/8/layout/process4"/>
    <dgm:cxn modelId="{8B78FD2A-5F44-4734-9913-CF8E6A016639}" type="presParOf" srcId="{ED5CBCB9-40E0-46F5-8D60-1C1D45163D26}" destId="{2089AECA-17D3-40F1-B4AF-C4E125C2ECB0}" srcOrd="2" destOrd="0" presId="urn:microsoft.com/office/officeart/2005/8/layout/process4"/>
    <dgm:cxn modelId="{AA2A6FA1-6CC4-477F-8272-A8C97BC07301}" type="presParOf" srcId="{2089AECA-17D3-40F1-B4AF-C4E125C2ECB0}" destId="{E7B6BCE5-E716-4625-9FB9-141B527E6F24}" srcOrd="0" destOrd="0" presId="urn:microsoft.com/office/officeart/2005/8/layout/process4"/>
    <dgm:cxn modelId="{7FABB09F-D1C0-41D4-9909-B70B3B215354}" type="presParOf" srcId="{A4894D29-6AA9-4D44-8416-A164422EFA17}" destId="{06BC2C5F-651F-41E6-9C52-D4F09398E0B0}" srcOrd="1" destOrd="0" presId="urn:microsoft.com/office/officeart/2005/8/layout/process4"/>
    <dgm:cxn modelId="{A4CEFD07-7112-4763-8681-DA5E5ABEA7D8}" type="presParOf" srcId="{A4894D29-6AA9-4D44-8416-A164422EFA17}" destId="{473BF7B2-0D4A-42B5-B32A-BFD375F393A1}" srcOrd="2" destOrd="0" presId="urn:microsoft.com/office/officeart/2005/8/layout/process4"/>
    <dgm:cxn modelId="{6BDCBBCE-A29D-484B-816B-FEBA3FBB2B68}" type="presParOf" srcId="{473BF7B2-0D4A-42B5-B32A-BFD375F393A1}" destId="{E2F4E6DE-2368-4ED2-AE9B-BA4786D8E6A1}" srcOrd="0" destOrd="0" presId="urn:microsoft.com/office/officeart/2005/8/layout/process4"/>
    <dgm:cxn modelId="{5198A0FB-9C92-4D2D-A26C-AFAF6B115DFC}" type="presParOf" srcId="{473BF7B2-0D4A-42B5-B32A-BFD375F393A1}" destId="{8015F54B-C8A5-42BA-8FC3-1255544C1600}" srcOrd="1" destOrd="0" presId="urn:microsoft.com/office/officeart/2005/8/layout/process4"/>
    <dgm:cxn modelId="{818DE3FE-FE01-4755-80E0-557391C3218A}" type="presParOf" srcId="{473BF7B2-0D4A-42B5-B32A-BFD375F393A1}" destId="{8538B616-02E9-4C69-8FEF-7F035548C190}" srcOrd="2" destOrd="0" presId="urn:microsoft.com/office/officeart/2005/8/layout/process4"/>
    <dgm:cxn modelId="{3138CA5C-AA92-4A79-A871-6894F6954FBA}" type="presParOf" srcId="{8538B616-02E9-4C69-8FEF-7F035548C190}" destId="{856B1154-DDB5-43E9-996C-061EE399A355}" srcOrd="0" destOrd="0" presId="urn:microsoft.com/office/officeart/2005/8/layout/process4"/>
    <dgm:cxn modelId="{E6607BA2-43C7-460F-A9BE-847F1C40CFF2}" type="presParOf" srcId="{8538B616-02E9-4C69-8FEF-7F035548C190}" destId="{CD5630D6-C018-479B-AC2A-1E73253428BE}"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5931BE-77AA-400F-B20B-A2CBDE42F656}">
      <dsp:nvSpPr>
        <dsp:cNvPr id="0" name=""/>
        <dsp:cNvSpPr/>
      </dsp:nvSpPr>
      <dsp:spPr>
        <a:xfrm>
          <a:off x="0" y="0"/>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2196A4-293B-4B79-B03A-976805630156}">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b="1" i="0" kern="1200" dirty="0"/>
            <a:t>1. Rikemaksu, esim.  </a:t>
          </a:r>
          <a:endParaRPr lang="fi-FI" sz="1700" kern="1200" dirty="0"/>
        </a:p>
      </dsp:txBody>
      <dsp:txXfrm>
        <a:off x="0" y="0"/>
        <a:ext cx="2156159" cy="1915778"/>
      </dsp:txXfrm>
    </dsp:sp>
    <dsp:sp modelId="{195F1551-A032-40A7-B04B-B69F77A0A7E1}">
      <dsp:nvSpPr>
        <dsp:cNvPr id="0" name=""/>
        <dsp:cNvSpPr/>
      </dsp:nvSpPr>
      <dsp:spPr>
        <a:xfrm>
          <a:off x="2317871" y="86995"/>
          <a:ext cx="8462927" cy="17399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0" i="0" kern="1200"/>
            <a:t>Pienemmät laiminlyönnit, esim. markkinointiaineiston toimittamisessa Finanssivalvonnalle</a:t>
          </a:r>
          <a:r>
            <a:rPr lang="fi-FI" sz="1000" b="0" kern="1200"/>
            <a:t> (Aml 3:3) ja </a:t>
          </a:r>
          <a:r>
            <a:rPr lang="fi-FI" sz="1000" b="0" i="0" kern="1200"/>
            <a:t>huomattavien omistus- ja ääniosuuksien ilmoittamisessa (9:11) </a:t>
          </a:r>
          <a:endParaRPr lang="fi-FI" sz="1000" kern="1200"/>
        </a:p>
      </dsp:txBody>
      <dsp:txXfrm>
        <a:off x="2317871" y="86995"/>
        <a:ext cx="8462927" cy="1739916"/>
      </dsp:txXfrm>
    </dsp:sp>
    <dsp:sp modelId="{E0B1C6AD-4766-4F4A-B60B-EB0E96BD55A4}">
      <dsp:nvSpPr>
        <dsp:cNvPr id="0" name=""/>
        <dsp:cNvSpPr/>
      </dsp:nvSpPr>
      <dsp:spPr>
        <a:xfrm>
          <a:off x="2156159" y="1826911"/>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12CBEA-6C87-4B29-8AEA-446A46CF89A5}">
      <dsp:nvSpPr>
        <dsp:cNvPr id="0" name=""/>
        <dsp:cNvSpPr/>
      </dsp:nvSpPr>
      <dsp:spPr>
        <a:xfrm>
          <a:off x="0" y="1915778"/>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0652D3-4AE4-499A-B8A2-2F730C11B896}">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b="1" kern="1200"/>
            <a:t>2. Seuraamusmaksu, esim. </a:t>
          </a:r>
          <a:endParaRPr lang="fi-FI" sz="1700" kern="1200"/>
        </a:p>
      </dsp:txBody>
      <dsp:txXfrm>
        <a:off x="0" y="1915778"/>
        <a:ext cx="2156159" cy="1915778"/>
      </dsp:txXfrm>
    </dsp:sp>
    <dsp:sp modelId="{A2A47EDD-33A0-41A6-936D-275DF309A1F9}">
      <dsp:nvSpPr>
        <dsp:cNvPr id="0" name=""/>
        <dsp:cNvSpPr/>
      </dsp:nvSpPr>
      <dsp:spPr>
        <a:xfrm>
          <a:off x="2317871" y="1933832"/>
          <a:ext cx="8462927" cy="36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0" i="0" kern="1200" baseline="0"/>
            <a:t>totuudenvastaisten tai harhaanjohtavien tietojen antaminen ja laiminlyönti pitää tasapuolisesti saatavilla riittäviä tietoja (AML 1:3-4) </a:t>
          </a:r>
          <a:endParaRPr lang="fi-FI" sz="1000" kern="1200"/>
        </a:p>
      </dsp:txBody>
      <dsp:txXfrm>
        <a:off x="2317871" y="1933832"/>
        <a:ext cx="8462927" cy="361079"/>
      </dsp:txXfrm>
    </dsp:sp>
    <dsp:sp modelId="{C8375620-09D1-4567-BDDB-A65FC7161966}">
      <dsp:nvSpPr>
        <dsp:cNvPr id="0" name=""/>
        <dsp:cNvSpPr/>
      </dsp:nvSpPr>
      <dsp:spPr>
        <a:xfrm>
          <a:off x="2156159" y="2294911"/>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701337-24D4-4209-BE51-95074E3711D3}">
      <dsp:nvSpPr>
        <dsp:cNvPr id="0" name=""/>
        <dsp:cNvSpPr/>
      </dsp:nvSpPr>
      <dsp:spPr>
        <a:xfrm>
          <a:off x="2317871" y="2312965"/>
          <a:ext cx="8462927" cy="36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0" i="0" kern="1200" baseline="0"/>
            <a:t>esitteen julkaisemisvelvollisuus (3:1-2) </a:t>
          </a:r>
          <a:endParaRPr lang="fi-FI" sz="1000" kern="1200"/>
        </a:p>
      </dsp:txBody>
      <dsp:txXfrm>
        <a:off x="2317871" y="2312965"/>
        <a:ext cx="8462927" cy="361079"/>
      </dsp:txXfrm>
    </dsp:sp>
    <dsp:sp modelId="{1D0BE14C-A613-4342-8B6B-9183F65CC2C6}">
      <dsp:nvSpPr>
        <dsp:cNvPr id="0" name=""/>
        <dsp:cNvSpPr/>
      </dsp:nvSpPr>
      <dsp:spPr>
        <a:xfrm>
          <a:off x="2156159" y="2674045"/>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CA59DC-7D0B-4586-8EED-2E1E4BBD2B41}">
      <dsp:nvSpPr>
        <dsp:cNvPr id="0" name=""/>
        <dsp:cNvSpPr/>
      </dsp:nvSpPr>
      <dsp:spPr>
        <a:xfrm>
          <a:off x="2317871" y="2692099"/>
          <a:ext cx="8462927" cy="36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0" i="0" kern="1200" baseline="0"/>
            <a:t>Laiminlyönnit, jotka liittyvät olennaisten lähipiiritoimien julkistamiseen (8:1a) ja 5 a §:n, palkitsemispolitiikan sisältöön ja saatavilla pitoon (8:5a) sekä joukkovelkakirjalainan haltijoiden yhdenvertaiseen kohteluun (8:6b)</a:t>
          </a:r>
          <a:endParaRPr lang="fi-FI" sz="1000" kern="1200"/>
        </a:p>
      </dsp:txBody>
      <dsp:txXfrm>
        <a:off x="2317871" y="2692099"/>
        <a:ext cx="8462927" cy="361079"/>
      </dsp:txXfrm>
    </dsp:sp>
    <dsp:sp modelId="{6C872C41-E756-4B94-928F-524079363E61}">
      <dsp:nvSpPr>
        <dsp:cNvPr id="0" name=""/>
        <dsp:cNvSpPr/>
      </dsp:nvSpPr>
      <dsp:spPr>
        <a:xfrm>
          <a:off x="2156159" y="3053178"/>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2943F0-B461-48E1-8FC2-A65A6AA9AAE7}">
      <dsp:nvSpPr>
        <dsp:cNvPr id="0" name=""/>
        <dsp:cNvSpPr/>
      </dsp:nvSpPr>
      <dsp:spPr>
        <a:xfrm>
          <a:off x="2317871" y="3071232"/>
          <a:ext cx="8462927" cy="36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0" i="0" kern="1200" baseline="0"/>
            <a:t>julkiseen ostotarjouksesta tai tarjousvelvollisuuteen liittyvien menettely- hinnoittelu- ja tiedonantovelvollisuuksien laiminlyönnit (11: 7–11, 13, 14, 16–19, 22–25 ja 27) </a:t>
          </a:r>
          <a:endParaRPr lang="fi-FI" sz="1000" kern="1200"/>
        </a:p>
      </dsp:txBody>
      <dsp:txXfrm>
        <a:off x="2317871" y="3071232"/>
        <a:ext cx="8462927" cy="361079"/>
      </dsp:txXfrm>
    </dsp:sp>
    <dsp:sp modelId="{52938792-1DAF-4FAE-A671-01312A983538}">
      <dsp:nvSpPr>
        <dsp:cNvPr id="0" name=""/>
        <dsp:cNvSpPr/>
      </dsp:nvSpPr>
      <dsp:spPr>
        <a:xfrm>
          <a:off x="2156159" y="3432311"/>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3D7CE1-86CB-49C1-B196-36DEEA612C70}">
      <dsp:nvSpPr>
        <dsp:cNvPr id="0" name=""/>
        <dsp:cNvSpPr/>
      </dsp:nvSpPr>
      <dsp:spPr>
        <a:xfrm>
          <a:off x="2317871" y="3450365"/>
          <a:ext cx="8462927" cy="36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kern="1200"/>
            <a:t>Laiminlyönnit tilinpäätöstietojen julkistamisessa (7: 5, 6, 8 ja 10–14); arvopapereihin liittyviä oikeuksia koskevien muutosten julkistamisessa (8:6a) ja huomattavien omistus- ja ääniosuuksien ilmoittamisessa (9:5, 6, 6 a, 6 b, 9 ja 10) </a:t>
          </a:r>
        </a:p>
      </dsp:txBody>
      <dsp:txXfrm>
        <a:off x="2317871" y="3450365"/>
        <a:ext cx="8462927" cy="361079"/>
      </dsp:txXfrm>
    </dsp:sp>
    <dsp:sp modelId="{E4A6376B-BE0D-4A30-91AB-C08D0AA7D83B}">
      <dsp:nvSpPr>
        <dsp:cNvPr id="0" name=""/>
        <dsp:cNvSpPr/>
      </dsp:nvSpPr>
      <dsp:spPr>
        <a:xfrm>
          <a:off x="2156159" y="3811445"/>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0C6AB-D666-4B01-B25F-58D51E5AB799}">
      <dsp:nvSpPr>
        <dsp:cNvPr id="0" name=""/>
        <dsp:cNvSpPr/>
      </dsp:nvSpPr>
      <dsp:spPr>
        <a:xfrm>
          <a:off x="0" y="2495955"/>
          <a:ext cx="10646833" cy="1637616"/>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i-FI" sz="2000" b="0" i="0" kern="1200" baseline="0"/>
            <a:t>Syy-yhteys todetaan yleensä asettamalla hypoteettinen kysymys: olisiko vahinkotapahtuma sattunut, vaikka vastuuperusteeksi väitettyä seikkaa ei olisi tapahtunut? </a:t>
          </a:r>
          <a:endParaRPr lang="fi-FI" sz="2000" kern="1200"/>
        </a:p>
      </dsp:txBody>
      <dsp:txXfrm>
        <a:off x="0" y="2495955"/>
        <a:ext cx="10646833" cy="884313"/>
      </dsp:txXfrm>
    </dsp:sp>
    <dsp:sp modelId="{9E72BB68-B0E7-430A-A787-4FEC61EBDBBA}">
      <dsp:nvSpPr>
        <dsp:cNvPr id="0" name=""/>
        <dsp:cNvSpPr/>
      </dsp:nvSpPr>
      <dsp:spPr>
        <a:xfrm>
          <a:off x="0" y="3347516"/>
          <a:ext cx="10646833" cy="753303"/>
        </a:xfrm>
        <a:prstGeom prst="rect">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fi-FI" sz="1700" b="0" i="0" kern="1200" baseline="0"/>
            <a:t>Esimerkiksi tiedonantovirheen osalta voidaan siis kysyä, olisiko sijoittaja sijoittanut sijoituskohteeseen tiedonantovirheestä riippumatta. Jos sijoittaja ei olisi sijoittanut sijoituskohteeseen, jos olisi saanut oikean tiedon, vahinkotapahtuma on syy-yhteydessä tekoon.</a:t>
          </a:r>
          <a:endParaRPr lang="fi-FI" sz="1700" kern="1200"/>
        </a:p>
      </dsp:txBody>
      <dsp:txXfrm>
        <a:off x="0" y="3347516"/>
        <a:ext cx="10646833" cy="753303"/>
      </dsp:txXfrm>
    </dsp:sp>
    <dsp:sp modelId="{BF0FAE9B-ABAE-4699-BB46-47322D093202}">
      <dsp:nvSpPr>
        <dsp:cNvPr id="0" name=""/>
        <dsp:cNvSpPr/>
      </dsp:nvSpPr>
      <dsp:spPr>
        <a:xfrm rot="10800000">
          <a:off x="0" y="1864"/>
          <a:ext cx="10646833" cy="2518654"/>
        </a:xfrm>
        <a:prstGeom prst="upArrowCallou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i-FI" sz="2000" b="1" i="0" kern="1200" baseline="0"/>
            <a:t>Virheellisellä tiedolla tulee olla syy-yhteys sijoittajan päätöksentekoon.</a:t>
          </a:r>
          <a:endParaRPr lang="fi-FI" sz="2000" kern="1200"/>
        </a:p>
      </dsp:txBody>
      <dsp:txXfrm rot="-10800000">
        <a:off x="0" y="1864"/>
        <a:ext cx="10646833" cy="884047"/>
      </dsp:txXfrm>
    </dsp:sp>
    <dsp:sp modelId="{AB0C0AFA-22A3-41E5-B466-3C35E7773B46}">
      <dsp:nvSpPr>
        <dsp:cNvPr id="0" name=""/>
        <dsp:cNvSpPr/>
      </dsp:nvSpPr>
      <dsp:spPr>
        <a:xfrm>
          <a:off x="0" y="885912"/>
          <a:ext cx="5323416" cy="753077"/>
        </a:xfrm>
        <a:prstGeom prst="rect">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fi-FI" sz="1700" b="0" i="0" kern="1200" baseline="0"/>
            <a:t>Tällöin arvioitavaksi tulee, onko kyseisellä tiedolla voinut olla vaikusta asiakkaan sijoituspäätöksen tekemiseen. </a:t>
          </a:r>
          <a:endParaRPr lang="fi-FI" sz="1700" kern="1200"/>
        </a:p>
      </dsp:txBody>
      <dsp:txXfrm>
        <a:off x="0" y="885912"/>
        <a:ext cx="5323416" cy="753077"/>
      </dsp:txXfrm>
    </dsp:sp>
    <dsp:sp modelId="{1F7C2580-C293-4874-B815-8D43540859E0}">
      <dsp:nvSpPr>
        <dsp:cNvPr id="0" name=""/>
        <dsp:cNvSpPr/>
      </dsp:nvSpPr>
      <dsp:spPr>
        <a:xfrm>
          <a:off x="5323416" y="885912"/>
          <a:ext cx="5323416" cy="753077"/>
        </a:xfrm>
        <a:prstGeom prst="rect">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fi-FI" sz="1700" b="0" i="0" kern="1200" baseline="0"/>
            <a:t>Jotta tiedonantovirhe olisi oikeudellisesti merkittävä, sen tulisi vaikuttaa sijoittajan objektiivisesti perusteltuihin odotuksiin.</a:t>
          </a:r>
          <a:endParaRPr lang="fi-FI" sz="1700" kern="1200"/>
        </a:p>
      </dsp:txBody>
      <dsp:txXfrm>
        <a:off x="5323416" y="885912"/>
        <a:ext cx="5323416" cy="75307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EE50D0-0A88-4BC0-BBB6-58C6644EF16E}">
      <dsp:nvSpPr>
        <dsp:cNvPr id="0" name=""/>
        <dsp:cNvSpPr/>
      </dsp:nvSpPr>
      <dsp:spPr>
        <a:xfrm>
          <a:off x="0" y="58542"/>
          <a:ext cx="10646833" cy="1686445"/>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fi-FI" sz="2500" b="1" i="0" kern="1200" baseline="0" dirty="0"/>
            <a:t>Sijoituspalveluita, esim. tiedonantovelvollisuutta, koskevissa riitatilanteissa kysymys on sopimukseen perustuvasta vahingonkorvauksesta</a:t>
          </a:r>
          <a:endParaRPr lang="fi-FI" sz="2500" kern="1200" dirty="0"/>
        </a:p>
      </dsp:txBody>
      <dsp:txXfrm>
        <a:off x="82325" y="140867"/>
        <a:ext cx="10482183" cy="1521795"/>
      </dsp:txXfrm>
    </dsp:sp>
    <dsp:sp modelId="{E5CF6FC3-1351-4370-BE0B-E7F76B94E89B}">
      <dsp:nvSpPr>
        <dsp:cNvPr id="0" name=""/>
        <dsp:cNvSpPr/>
      </dsp:nvSpPr>
      <dsp:spPr>
        <a:xfrm>
          <a:off x="0" y="1770156"/>
          <a:ext cx="10646833" cy="595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037"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fi-FI" sz="2000" b="0" i="0" kern="1200" baseline="0" dirty="0"/>
            <a:t>Ei merkitystä sillä, että tiedonanto tapahtuu ennen kuin tuote on ostettu / sopimus solmittu</a:t>
          </a:r>
          <a:endParaRPr lang="fi-FI" sz="2000" kern="1200" dirty="0"/>
        </a:p>
      </dsp:txBody>
      <dsp:txXfrm>
        <a:off x="0" y="1770156"/>
        <a:ext cx="10646833" cy="595125"/>
      </dsp:txXfrm>
    </dsp:sp>
    <dsp:sp modelId="{12D149CB-EF74-431B-AE39-716E029E6C79}">
      <dsp:nvSpPr>
        <dsp:cNvPr id="0" name=""/>
        <dsp:cNvSpPr/>
      </dsp:nvSpPr>
      <dsp:spPr>
        <a:xfrm>
          <a:off x="0" y="2365280"/>
          <a:ext cx="10646833" cy="1686445"/>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fi-FI" sz="2500" b="1" i="0" kern="1200" baseline="0" dirty="0"/>
            <a:t>Vahinkoa määritettäessä on kyse vertailusta a) toteutuneen tapahtumainkulun ja b) sellaisen hypoteettisen tapahtumainkulun välillä, joka olisi toteutunut, jos vahinkotapahtumaksi epäiltyä tapahtumaa ei olisi sattunut (ns. differenssioppi) </a:t>
          </a:r>
          <a:endParaRPr lang="fi-FI" sz="2500" kern="1200" dirty="0"/>
        </a:p>
      </dsp:txBody>
      <dsp:txXfrm>
        <a:off x="82325" y="2447605"/>
        <a:ext cx="10482183" cy="152179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F384B1-1119-4F9C-92CB-38AE2168FAF9}">
      <dsp:nvSpPr>
        <dsp:cNvPr id="0" name=""/>
        <dsp:cNvSpPr/>
      </dsp:nvSpPr>
      <dsp:spPr>
        <a:xfrm>
          <a:off x="2422" y="316"/>
          <a:ext cx="2362785" cy="1928389"/>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b="1" i="0" kern="1200" baseline="0"/>
            <a:t>Vahingon korvaamisen lähtökohtana on niin sanottu täyden korvauksen periaate, jonka mukaan aiheutettu vahinko on korvattava kokonaisuudessaan. </a:t>
          </a:r>
          <a:endParaRPr lang="fi-FI" sz="1500" kern="1200"/>
        </a:p>
      </dsp:txBody>
      <dsp:txXfrm>
        <a:off x="58903" y="56797"/>
        <a:ext cx="2249823" cy="1815427"/>
      </dsp:txXfrm>
    </dsp:sp>
    <dsp:sp modelId="{FE575F26-B671-4368-A0E3-E124F50D3186}">
      <dsp:nvSpPr>
        <dsp:cNvPr id="0" name=""/>
        <dsp:cNvSpPr/>
      </dsp:nvSpPr>
      <dsp:spPr>
        <a:xfrm>
          <a:off x="2762156" y="316"/>
          <a:ext cx="2362785" cy="1928389"/>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b="0" i="0" kern="1200" baseline="0"/>
            <a:t>Vahingonkärsijä on siis saatettava siihen taloudelliseen asemaan kuin missä hän olisi, ellei vahinkoa olisi sattunut</a:t>
          </a:r>
          <a:endParaRPr lang="fi-FI" sz="1500" kern="1200"/>
        </a:p>
      </dsp:txBody>
      <dsp:txXfrm>
        <a:off x="2818637" y="56797"/>
        <a:ext cx="2249823" cy="1815427"/>
      </dsp:txXfrm>
    </dsp:sp>
    <dsp:sp modelId="{E2A7AA1A-E382-45BE-9B09-F7FDA73D422D}">
      <dsp:nvSpPr>
        <dsp:cNvPr id="0" name=""/>
        <dsp:cNvSpPr/>
      </dsp:nvSpPr>
      <dsp:spPr>
        <a:xfrm>
          <a:off x="5521890" y="316"/>
          <a:ext cx="2362785" cy="1928389"/>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b="1" i="0" kern="1200" baseline="0"/>
            <a:t>Täyden korvauksen periaate toimii myös korvauksen ylärajana</a:t>
          </a:r>
          <a:endParaRPr lang="fi-FI" sz="1500" kern="1200"/>
        </a:p>
      </dsp:txBody>
      <dsp:txXfrm>
        <a:off x="5578371" y="56797"/>
        <a:ext cx="2249823" cy="1815427"/>
      </dsp:txXfrm>
    </dsp:sp>
    <dsp:sp modelId="{862018CE-F078-4496-91BF-13DC785DEDC9}">
      <dsp:nvSpPr>
        <dsp:cNvPr id="0" name=""/>
        <dsp:cNvSpPr/>
      </dsp:nvSpPr>
      <dsp:spPr>
        <a:xfrm>
          <a:off x="5521890" y="2206730"/>
          <a:ext cx="2362785" cy="1928389"/>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b="0" i="0" kern="1200" baseline="0"/>
            <a:t>Korvauksen saajaa ei tarvitse saattaa parempaan asemaan kuin missä hän olisi, ellei vahinkoa olisi sattunut (rikastumiskielto)</a:t>
          </a:r>
          <a:endParaRPr lang="fi-FI" sz="1500" kern="1200"/>
        </a:p>
      </dsp:txBody>
      <dsp:txXfrm>
        <a:off x="5578371" y="2263211"/>
        <a:ext cx="2249823" cy="1815427"/>
      </dsp:txXfrm>
    </dsp:sp>
    <dsp:sp modelId="{543B4657-783A-485B-B06C-7569CD9EBFBE}">
      <dsp:nvSpPr>
        <dsp:cNvPr id="0" name=""/>
        <dsp:cNvSpPr/>
      </dsp:nvSpPr>
      <dsp:spPr>
        <a:xfrm>
          <a:off x="8281624" y="316"/>
          <a:ext cx="2362785" cy="1928389"/>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i-FI" sz="1500" b="1" i="0" kern="1200" baseline="0"/>
            <a:t>Sopimusoikeudessa positiivisen sopimusedun korvaamisen periaate ja negatiivisen sopimusedun korvaamisen periaate</a:t>
          </a:r>
          <a:endParaRPr lang="fi-FI" sz="1500" kern="1200"/>
        </a:p>
      </dsp:txBody>
      <dsp:txXfrm>
        <a:off x="8338105" y="56797"/>
        <a:ext cx="2249823" cy="181542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9CF6B-869D-4E75-B3B0-6B814784BDF4}">
      <dsp:nvSpPr>
        <dsp:cNvPr id="0" name=""/>
        <dsp:cNvSpPr/>
      </dsp:nvSpPr>
      <dsp:spPr>
        <a:xfrm>
          <a:off x="0" y="2019"/>
          <a:ext cx="1064683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30A071-3D7F-48D1-B346-9CD95185E162}">
      <dsp:nvSpPr>
        <dsp:cNvPr id="0" name=""/>
        <dsp:cNvSpPr/>
      </dsp:nvSpPr>
      <dsp:spPr>
        <a:xfrm>
          <a:off x="0" y="2019"/>
          <a:ext cx="2129366" cy="1377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1" i="0" kern="1200" baseline="0"/>
            <a:t>Positiivinen sopimusetu pääsääntö: </a:t>
          </a:r>
          <a:r>
            <a:rPr lang="fi-FI" sz="1200" b="0" i="0" kern="1200" baseline="0"/>
            <a:t>Sopimusosapuoli saatetaan samaan taloudellisen asemaan, kuin jos sopimus olisi täytetty oikein</a:t>
          </a:r>
          <a:endParaRPr lang="fi-FI" sz="1200" kern="1200"/>
        </a:p>
      </dsp:txBody>
      <dsp:txXfrm>
        <a:off x="0" y="2019"/>
        <a:ext cx="2129366" cy="1377132"/>
      </dsp:txXfrm>
    </dsp:sp>
    <dsp:sp modelId="{9E5AA227-9539-4741-AF96-679908EB5D60}">
      <dsp:nvSpPr>
        <dsp:cNvPr id="0" name=""/>
        <dsp:cNvSpPr/>
      </dsp:nvSpPr>
      <dsp:spPr>
        <a:xfrm>
          <a:off x="0" y="1379152"/>
          <a:ext cx="1064683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3B279F-52FD-4DC7-A13E-3D37FAE892B3}">
      <dsp:nvSpPr>
        <dsp:cNvPr id="0" name=""/>
        <dsp:cNvSpPr/>
      </dsp:nvSpPr>
      <dsp:spPr>
        <a:xfrm>
          <a:off x="0" y="1379152"/>
          <a:ext cx="2129366" cy="1377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baseline="0"/>
            <a:t>Hypoteettista tapahtumakulkua voi olla vaikea selvittää edes kohtalaisella tarkkuudella. Hypoteettiseen tapahtumakulkuun voivat vaikuttaa ennakoimattomat, tulevaisuuteen liittyvät seikat. </a:t>
          </a:r>
          <a:endParaRPr lang="fi-FI" sz="1200" kern="1200"/>
        </a:p>
      </dsp:txBody>
      <dsp:txXfrm>
        <a:off x="0" y="1379152"/>
        <a:ext cx="2129366" cy="1377132"/>
      </dsp:txXfrm>
    </dsp:sp>
    <dsp:sp modelId="{42BA047F-FBD6-4CD1-8C11-948F3CE9D65B}">
      <dsp:nvSpPr>
        <dsp:cNvPr id="0" name=""/>
        <dsp:cNvSpPr/>
      </dsp:nvSpPr>
      <dsp:spPr>
        <a:xfrm>
          <a:off x="2289069" y="1411159"/>
          <a:ext cx="8357763" cy="640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b="0" i="0" kern="1200" baseline="0"/>
            <a:t>Esimerkiksi pitkäaikaisissa sijoituksissa vaihtoehtoisten sijoituskohteiden tuoton määrittäminen voi olla mahdotonta. </a:t>
          </a:r>
          <a:endParaRPr lang="fi-FI" sz="1300" kern="1200"/>
        </a:p>
      </dsp:txBody>
      <dsp:txXfrm>
        <a:off x="2289069" y="1411159"/>
        <a:ext cx="8357763" cy="640151"/>
      </dsp:txXfrm>
    </dsp:sp>
    <dsp:sp modelId="{61760D5A-0593-45C3-8353-4C90DBCCFC0A}">
      <dsp:nvSpPr>
        <dsp:cNvPr id="0" name=""/>
        <dsp:cNvSpPr/>
      </dsp:nvSpPr>
      <dsp:spPr>
        <a:xfrm>
          <a:off x="2129366" y="2051311"/>
          <a:ext cx="851746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62FC47-D1BD-4D29-AF16-D8E5A359B12F}">
      <dsp:nvSpPr>
        <dsp:cNvPr id="0" name=""/>
        <dsp:cNvSpPr/>
      </dsp:nvSpPr>
      <dsp:spPr>
        <a:xfrm>
          <a:off x="2289069" y="2083318"/>
          <a:ext cx="8357763" cy="640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b="0" i="0" kern="1200" baseline="0"/>
            <a:t>Sijoitustuotteissa vaikea määritellä hypoteettinen tapahtumainkulku – miten tulee arvioida tilannetta, jossa sijoittaja olisi oikeat tiedot saatuaan sijoittanut johonkin toiseen tuotteeseen? Vrt. positiivinen / negatiivinen kehitys? </a:t>
          </a:r>
          <a:endParaRPr lang="fi-FI" sz="1300" kern="1200"/>
        </a:p>
      </dsp:txBody>
      <dsp:txXfrm>
        <a:off x="2289069" y="2083318"/>
        <a:ext cx="8357763" cy="640151"/>
      </dsp:txXfrm>
    </dsp:sp>
    <dsp:sp modelId="{4257A9DB-CAA6-4BFC-8432-DE1C310CBA92}">
      <dsp:nvSpPr>
        <dsp:cNvPr id="0" name=""/>
        <dsp:cNvSpPr/>
      </dsp:nvSpPr>
      <dsp:spPr>
        <a:xfrm>
          <a:off x="2129366" y="2723470"/>
          <a:ext cx="851746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D4ECA5-AAB0-4056-8013-B2435FAFB7F3}">
      <dsp:nvSpPr>
        <dsp:cNvPr id="0" name=""/>
        <dsp:cNvSpPr/>
      </dsp:nvSpPr>
      <dsp:spPr>
        <a:xfrm>
          <a:off x="0" y="2756284"/>
          <a:ext cx="1064683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88132E-838A-4865-B039-42D3C29CB19C}">
      <dsp:nvSpPr>
        <dsp:cNvPr id="0" name=""/>
        <dsp:cNvSpPr/>
      </dsp:nvSpPr>
      <dsp:spPr>
        <a:xfrm>
          <a:off x="0" y="2756284"/>
          <a:ext cx="2129366" cy="1377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Vrt. Market Fraud Theory / Market Model for Investment behavior </a:t>
          </a:r>
        </a:p>
      </dsp:txBody>
      <dsp:txXfrm>
        <a:off x="0" y="2756284"/>
        <a:ext cx="2129366" cy="137713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7A8BB-CA9F-4E01-8087-2E9A19675D61}">
      <dsp:nvSpPr>
        <dsp:cNvPr id="0" name=""/>
        <dsp:cNvSpPr/>
      </dsp:nvSpPr>
      <dsp:spPr>
        <a:xfrm>
          <a:off x="0" y="2495955"/>
          <a:ext cx="10647363" cy="1637616"/>
        </a:xfrm>
        <a:prstGeom prst="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fi-FI" sz="3200" b="1" kern="1200"/>
            <a:t>Luottamusarvo (negatiivinen sopimusetu) </a:t>
          </a:r>
          <a:endParaRPr lang="en-US" sz="3200" kern="1200"/>
        </a:p>
      </dsp:txBody>
      <dsp:txXfrm>
        <a:off x="0" y="2495955"/>
        <a:ext cx="10647363" cy="884313"/>
      </dsp:txXfrm>
    </dsp:sp>
    <dsp:sp modelId="{7007942A-9862-4417-887F-82AA3827DEDD}">
      <dsp:nvSpPr>
        <dsp:cNvPr id="0" name=""/>
        <dsp:cNvSpPr/>
      </dsp:nvSpPr>
      <dsp:spPr>
        <a:xfrm>
          <a:off x="5198" y="3347516"/>
          <a:ext cx="3545655" cy="753303"/>
        </a:xfrm>
        <a:prstGeom prst="rect">
          <a:avLst/>
        </a:prstGeom>
        <a:solidFill>
          <a:schemeClr val="accent5">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0" i="0" kern="1200" baseline="0"/>
            <a:t>Sopimukseen sitoutumisen osapuolelle edustama arvo ( esim. </a:t>
          </a:r>
          <a:r>
            <a:rPr lang="en-US" sz="1700" kern="1200"/>
            <a:t>i</a:t>
          </a:r>
          <a:r>
            <a:rPr lang="en-US" sz="1700" b="0" i="0" kern="1200" baseline="0"/>
            <a:t>nvestoinnit, kustannukset</a:t>
          </a:r>
          <a:r>
            <a:rPr lang="en-US" sz="1700" kern="1200"/>
            <a:t>)</a:t>
          </a:r>
        </a:p>
      </dsp:txBody>
      <dsp:txXfrm>
        <a:off x="5198" y="3347516"/>
        <a:ext cx="3545655" cy="753303"/>
      </dsp:txXfrm>
    </dsp:sp>
    <dsp:sp modelId="{87997CC1-0EB5-4CB3-8CE5-71CAD458AAAC}">
      <dsp:nvSpPr>
        <dsp:cNvPr id="0" name=""/>
        <dsp:cNvSpPr/>
      </dsp:nvSpPr>
      <dsp:spPr>
        <a:xfrm>
          <a:off x="3550853" y="3347516"/>
          <a:ext cx="3545655" cy="753303"/>
        </a:xfrm>
        <a:prstGeom prst="rect">
          <a:avLst/>
        </a:prstGeom>
        <a:solidFill>
          <a:schemeClr val="accent5">
            <a:tint val="40000"/>
            <a:alpha val="90000"/>
            <a:hueOff val="-2772356"/>
            <a:satOff val="12209"/>
            <a:lumOff val="584"/>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0" i="0" kern="1200" baseline="0"/>
            <a:t>Suojaa riskinottorationaliteettia </a:t>
          </a:r>
          <a:endParaRPr lang="en-US" sz="1700" kern="1200"/>
        </a:p>
      </dsp:txBody>
      <dsp:txXfrm>
        <a:off x="3550853" y="3347516"/>
        <a:ext cx="3545655" cy="753303"/>
      </dsp:txXfrm>
    </dsp:sp>
    <dsp:sp modelId="{1877C438-F22E-4DC1-B700-3C4998166414}">
      <dsp:nvSpPr>
        <dsp:cNvPr id="0" name=""/>
        <dsp:cNvSpPr/>
      </dsp:nvSpPr>
      <dsp:spPr>
        <a:xfrm>
          <a:off x="7096509" y="3347516"/>
          <a:ext cx="3545655" cy="753303"/>
        </a:xfrm>
        <a:prstGeom prst="rect">
          <a:avLst/>
        </a:prstGeom>
        <a:solidFill>
          <a:schemeClr val="accent5">
            <a:tint val="40000"/>
            <a:alpha val="90000"/>
            <a:hueOff val="-5544712"/>
            <a:satOff val="24419"/>
            <a:lumOff val="1168"/>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fi-FI" sz="1700" kern="1200"/>
            <a:t>Tähtäin: suojaavuus </a:t>
          </a:r>
          <a:endParaRPr lang="en-US" sz="1700" kern="1200"/>
        </a:p>
      </dsp:txBody>
      <dsp:txXfrm>
        <a:off x="7096509" y="3347516"/>
        <a:ext cx="3545655" cy="753303"/>
      </dsp:txXfrm>
    </dsp:sp>
    <dsp:sp modelId="{8B97E79D-EEC7-4222-AF17-5BDE1E81FFB5}">
      <dsp:nvSpPr>
        <dsp:cNvPr id="0" name=""/>
        <dsp:cNvSpPr/>
      </dsp:nvSpPr>
      <dsp:spPr>
        <a:xfrm rot="10800000">
          <a:off x="0" y="0"/>
          <a:ext cx="10647363" cy="2518654"/>
        </a:xfrm>
        <a:prstGeom prst="upArrowCallout">
          <a:avLst/>
        </a:prstGeom>
        <a:solidFill>
          <a:schemeClr val="accent5">
            <a:hueOff val="-13362026"/>
            <a:satOff val="49558"/>
            <a:lumOff val="-568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b="1" kern="1200"/>
            <a:t>Odotusarvo (positiivinen sopimusetu)</a:t>
          </a:r>
          <a:endParaRPr lang="en-US" sz="3200" kern="1200"/>
        </a:p>
      </dsp:txBody>
      <dsp:txXfrm rot="-10800000">
        <a:off x="0" y="0"/>
        <a:ext cx="10647363" cy="884047"/>
      </dsp:txXfrm>
    </dsp:sp>
    <dsp:sp modelId="{078731DD-CE41-46F8-9F1B-F412294C765C}">
      <dsp:nvSpPr>
        <dsp:cNvPr id="0" name=""/>
        <dsp:cNvSpPr/>
      </dsp:nvSpPr>
      <dsp:spPr>
        <a:xfrm>
          <a:off x="5198" y="885912"/>
          <a:ext cx="3545655" cy="753077"/>
        </a:xfrm>
        <a:prstGeom prst="rect">
          <a:avLst/>
        </a:prstGeom>
        <a:solidFill>
          <a:schemeClr val="accent5">
            <a:tint val="40000"/>
            <a:alpha val="90000"/>
            <a:hueOff val="-8317068"/>
            <a:satOff val="36628"/>
            <a:lumOff val="1753"/>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0" i="0" kern="1200" baseline="0"/>
            <a:t>Sopimuksen tuottama lisäarvo osapuolelle </a:t>
          </a:r>
          <a:endParaRPr lang="en-US" sz="1700" kern="1200"/>
        </a:p>
      </dsp:txBody>
      <dsp:txXfrm>
        <a:off x="5198" y="885912"/>
        <a:ext cx="3545655" cy="753077"/>
      </dsp:txXfrm>
    </dsp:sp>
    <dsp:sp modelId="{9B0FA4F0-667D-48BC-AEC6-8CD63E4B4014}">
      <dsp:nvSpPr>
        <dsp:cNvPr id="0" name=""/>
        <dsp:cNvSpPr/>
      </dsp:nvSpPr>
      <dsp:spPr>
        <a:xfrm>
          <a:off x="3550853" y="885912"/>
          <a:ext cx="3545655" cy="753077"/>
        </a:xfrm>
        <a:prstGeom prst="rect">
          <a:avLst/>
        </a:prstGeom>
        <a:solidFill>
          <a:schemeClr val="accent5">
            <a:tint val="40000"/>
            <a:alpha val="90000"/>
            <a:hueOff val="-11089424"/>
            <a:satOff val="48838"/>
            <a:lumOff val="2337"/>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0" i="0" kern="1200" baseline="0"/>
            <a:t>Suojaa niin sanottua sitoutumisrationaliteettia</a:t>
          </a:r>
          <a:endParaRPr lang="en-US" sz="1700" kern="1200"/>
        </a:p>
      </dsp:txBody>
      <dsp:txXfrm>
        <a:off x="3550853" y="885912"/>
        <a:ext cx="3545655" cy="753077"/>
      </dsp:txXfrm>
    </dsp:sp>
    <dsp:sp modelId="{62FA1DE5-43FA-4BEA-AD29-1B62FD2D242A}">
      <dsp:nvSpPr>
        <dsp:cNvPr id="0" name=""/>
        <dsp:cNvSpPr/>
      </dsp:nvSpPr>
      <dsp:spPr>
        <a:xfrm>
          <a:off x="7096509" y="885912"/>
          <a:ext cx="3545655" cy="753077"/>
        </a:xfrm>
        <a:prstGeom prst="rect">
          <a:avLst/>
        </a:prstGeom>
        <a:solidFill>
          <a:schemeClr val="accent5">
            <a:tint val="40000"/>
            <a:alpha val="90000"/>
            <a:hueOff val="-13861780"/>
            <a:satOff val="61047"/>
            <a:lumOff val="2921"/>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fi-FI" sz="1700" b="0" i="0" kern="1200" baseline="0" dirty="0"/>
            <a:t>Tavoite: tuottavuus </a:t>
          </a:r>
          <a:endParaRPr lang="en-US" sz="1700" kern="1200" dirty="0"/>
        </a:p>
      </dsp:txBody>
      <dsp:txXfrm>
        <a:off x="7096509" y="885912"/>
        <a:ext cx="3545655" cy="75307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0BC7BA-60E3-495B-AF61-3F01163A18AF}">
      <dsp:nvSpPr>
        <dsp:cNvPr id="0" name=""/>
        <dsp:cNvSpPr/>
      </dsp:nvSpPr>
      <dsp:spPr>
        <a:xfrm>
          <a:off x="1255220" y="874954"/>
          <a:ext cx="1307634" cy="13076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072A5C-523F-4DA4-9143-B20B06AD688F}">
      <dsp:nvSpPr>
        <dsp:cNvPr id="0" name=""/>
        <dsp:cNvSpPr/>
      </dsp:nvSpPr>
      <dsp:spPr>
        <a:xfrm>
          <a:off x="456110" y="2540482"/>
          <a:ext cx="290585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fi-FI" sz="1300" b="0" i="0" kern="1200" baseline="0"/>
            <a:t>•Sijoittajalle on annettu virheellistä, puutteellista tai harhaanjohtavaa tietoa sijoituksesta ennen sijoituspäätöksen tekemistä</a:t>
          </a:r>
          <a:endParaRPr lang="en-US" sz="1300" kern="1200"/>
        </a:p>
      </dsp:txBody>
      <dsp:txXfrm>
        <a:off x="456110" y="2540482"/>
        <a:ext cx="2905854" cy="720000"/>
      </dsp:txXfrm>
    </dsp:sp>
    <dsp:sp modelId="{5DEC9B51-839A-48DF-A21B-994235B68476}">
      <dsp:nvSpPr>
        <dsp:cNvPr id="0" name=""/>
        <dsp:cNvSpPr/>
      </dsp:nvSpPr>
      <dsp:spPr>
        <a:xfrm>
          <a:off x="4669599" y="874954"/>
          <a:ext cx="1307634" cy="13076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DCB4BF-B668-4702-AE0A-2D4004119F64}">
      <dsp:nvSpPr>
        <dsp:cNvPr id="0" name=""/>
        <dsp:cNvSpPr/>
      </dsp:nvSpPr>
      <dsp:spPr>
        <a:xfrm>
          <a:off x="3870489" y="2540482"/>
          <a:ext cx="290585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fi-FI" sz="1300" b="0" i="0" kern="1200" baseline="0"/>
            <a:t>•Sijoittajan sijoittajaprofiili on arvioitu väärin ja sijoittajalle on myyty tämän profiiliin soveltumaton tuote (esim. liian riskipitoinen tuote)</a:t>
          </a:r>
          <a:endParaRPr lang="en-US" sz="1300" kern="1200"/>
        </a:p>
      </dsp:txBody>
      <dsp:txXfrm>
        <a:off x="3870489" y="2540482"/>
        <a:ext cx="2905854" cy="720000"/>
      </dsp:txXfrm>
    </dsp:sp>
    <dsp:sp modelId="{F83ECAC3-496E-42DB-9CF6-E44CAFE36DC9}">
      <dsp:nvSpPr>
        <dsp:cNvPr id="0" name=""/>
        <dsp:cNvSpPr/>
      </dsp:nvSpPr>
      <dsp:spPr>
        <a:xfrm>
          <a:off x="8083977" y="874954"/>
          <a:ext cx="1307634" cy="13076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C26412B-8904-4BCE-9091-C02B0418BD8A}">
      <dsp:nvSpPr>
        <dsp:cNvPr id="0" name=""/>
        <dsp:cNvSpPr/>
      </dsp:nvSpPr>
      <dsp:spPr>
        <a:xfrm>
          <a:off x="7284868" y="2540482"/>
          <a:ext cx="290585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fi-FI" sz="1300" b="0" i="0" kern="1200" baseline="0"/>
            <a:t>•Sijoittajan sijoitussalkkua on hoidettu väärin (omaisuudenhoito) (esim. sijoitettu liian riskipitoisiin tuotteisiin)</a:t>
          </a:r>
          <a:endParaRPr lang="en-US" sz="1300" kern="1200"/>
        </a:p>
      </dsp:txBody>
      <dsp:txXfrm>
        <a:off x="7284868" y="2540482"/>
        <a:ext cx="2905854" cy="7200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F9A687-3EBD-4B58-A0AD-A6428E7F6E80}">
      <dsp:nvSpPr>
        <dsp:cNvPr id="0" name=""/>
        <dsp:cNvSpPr/>
      </dsp:nvSpPr>
      <dsp:spPr>
        <a:xfrm>
          <a:off x="0" y="0"/>
          <a:ext cx="4135436" cy="4135436"/>
        </a:xfrm>
        <a:prstGeom prst="pie">
          <a:avLst>
            <a:gd name="adj1" fmla="val 54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95CC8E-D59B-435D-B4A3-BBDF7928BA3B}">
      <dsp:nvSpPr>
        <dsp:cNvPr id="0" name=""/>
        <dsp:cNvSpPr/>
      </dsp:nvSpPr>
      <dsp:spPr>
        <a:xfrm>
          <a:off x="2067718" y="0"/>
          <a:ext cx="8579644" cy="4135436"/>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b="0" i="0" kern="1200" baseline="0"/>
            <a:t>•</a:t>
          </a:r>
          <a:r>
            <a:rPr lang="fi-FI" sz="1400" b="1" i="0" kern="1200" baseline="0"/>
            <a:t>Totuudenvastaisella/virheellisellä tiedolla tarkoitetaan asianhaaran selostamista virheellisellä tai vääristävällä tavalla. </a:t>
          </a:r>
          <a:endParaRPr lang="fi-FI" sz="1400" kern="1200"/>
        </a:p>
      </dsp:txBody>
      <dsp:txXfrm>
        <a:off x="2067718" y="0"/>
        <a:ext cx="8579644" cy="878780"/>
      </dsp:txXfrm>
    </dsp:sp>
    <dsp:sp modelId="{45F73C98-DF3F-4DCF-BFB6-98703BAB8A14}">
      <dsp:nvSpPr>
        <dsp:cNvPr id="0" name=""/>
        <dsp:cNvSpPr/>
      </dsp:nvSpPr>
      <dsp:spPr>
        <a:xfrm>
          <a:off x="542776" y="878780"/>
          <a:ext cx="3049884" cy="3049884"/>
        </a:xfrm>
        <a:prstGeom prst="pie">
          <a:avLst>
            <a:gd name="adj1" fmla="val 54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053392-83D0-4176-802E-78E11B2A9517}">
      <dsp:nvSpPr>
        <dsp:cNvPr id="0" name=""/>
        <dsp:cNvSpPr/>
      </dsp:nvSpPr>
      <dsp:spPr>
        <a:xfrm>
          <a:off x="2067718" y="878780"/>
          <a:ext cx="8579644" cy="3049884"/>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b="0" i="0" kern="1200" baseline="0"/>
            <a:t>•</a:t>
          </a:r>
          <a:r>
            <a:rPr lang="fi-FI" sz="1400" b="1" i="0" kern="1200" baseline="0"/>
            <a:t>Harhaanjohtava tieto sen sijaan voi itsessään olla totuudenmukainen, mutta se on puutteellisuutensa taikka esittämistapansa tai -muotonsa takia omiaan antamaan vastaanottajalle virheellisen käsityksen.</a:t>
          </a:r>
          <a:endParaRPr lang="fi-FI" sz="1400" kern="1200"/>
        </a:p>
      </dsp:txBody>
      <dsp:txXfrm>
        <a:off x="2067718" y="878780"/>
        <a:ext cx="8579644" cy="878780"/>
      </dsp:txXfrm>
    </dsp:sp>
    <dsp:sp modelId="{4F253687-2A27-4C0A-8A8B-73ACEDBD3C7A}">
      <dsp:nvSpPr>
        <dsp:cNvPr id="0" name=""/>
        <dsp:cNvSpPr/>
      </dsp:nvSpPr>
      <dsp:spPr>
        <a:xfrm>
          <a:off x="1085552" y="1757560"/>
          <a:ext cx="1964332" cy="1964332"/>
        </a:xfrm>
        <a:prstGeom prst="pie">
          <a:avLst>
            <a:gd name="adj1" fmla="val 54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61BF2B-4E0B-403F-AD5F-12FE7ABA9B3E}">
      <dsp:nvSpPr>
        <dsp:cNvPr id="0" name=""/>
        <dsp:cNvSpPr/>
      </dsp:nvSpPr>
      <dsp:spPr>
        <a:xfrm>
          <a:off x="2067718" y="1757560"/>
          <a:ext cx="8579644" cy="1964332"/>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b="0" i="0" kern="1200" baseline="0"/>
            <a:t>•</a:t>
          </a:r>
          <a:r>
            <a:rPr lang="fi-FI" sz="1400" b="1" i="0" kern="1200" baseline="0"/>
            <a:t>Tiedonantovirhetilanteissa tiedon oikeellisuutta, laajuutta ja esitystapaa arvioidaan sijoituspäätöstä tekevät henkilön näkökulmasta</a:t>
          </a:r>
          <a:r>
            <a:rPr lang="fi-FI" sz="1400" b="1" kern="1200"/>
            <a:t>: </a:t>
          </a:r>
          <a:r>
            <a:rPr lang="fi-FI" sz="1400" b="0" i="0" kern="1200" baseline="0"/>
            <a:t>Arviointi on ankarampaa silloin, kun kyse on suurelle yleisölle suunnatusta markkinoinnista, kuin tapauksessa, jossa kohderyhmänä ovat ammattimaiset sijoittajat tai muut asiantuntijat</a:t>
          </a:r>
          <a:endParaRPr lang="fi-FI" sz="1400" kern="1200"/>
        </a:p>
      </dsp:txBody>
      <dsp:txXfrm>
        <a:off x="2067718" y="1757560"/>
        <a:ext cx="8579644" cy="878780"/>
      </dsp:txXfrm>
    </dsp:sp>
    <dsp:sp modelId="{C39E3A5A-4957-43BA-AB50-6F444A2ECC40}">
      <dsp:nvSpPr>
        <dsp:cNvPr id="0" name=""/>
        <dsp:cNvSpPr/>
      </dsp:nvSpPr>
      <dsp:spPr>
        <a:xfrm>
          <a:off x="1628328" y="2636341"/>
          <a:ext cx="878780" cy="878780"/>
        </a:xfrm>
        <a:prstGeom prst="pie">
          <a:avLst>
            <a:gd name="adj1" fmla="val 54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110831-B1C2-403D-887E-2F3C2A6D1385}">
      <dsp:nvSpPr>
        <dsp:cNvPr id="0" name=""/>
        <dsp:cNvSpPr/>
      </dsp:nvSpPr>
      <dsp:spPr>
        <a:xfrm>
          <a:off x="2067718" y="2636341"/>
          <a:ext cx="8579644" cy="87878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b="0" i="0" kern="1200" baseline="0"/>
            <a:t>•Sijoittaja ei voi vedota saamaansa virheelliseen informaatioon, jos hän on tiennyt tai hänen olisi pitänyt tietää sen virheellisyydestä</a:t>
          </a:r>
          <a:endParaRPr lang="fi-FI" sz="1400" kern="1200"/>
        </a:p>
      </dsp:txBody>
      <dsp:txXfrm>
        <a:off x="2067718" y="2636341"/>
        <a:ext cx="8579644" cy="87878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34A4B9-1534-4073-A007-CBB9157118F5}">
      <dsp:nvSpPr>
        <dsp:cNvPr id="0" name=""/>
        <dsp:cNvSpPr/>
      </dsp:nvSpPr>
      <dsp:spPr>
        <a:xfrm>
          <a:off x="0" y="0"/>
          <a:ext cx="106473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9555D4-9BBD-45C5-A6CA-41EBFA46922C}">
      <dsp:nvSpPr>
        <dsp:cNvPr id="0" name=""/>
        <dsp:cNvSpPr/>
      </dsp:nvSpPr>
      <dsp:spPr>
        <a:xfrm>
          <a:off x="0" y="0"/>
          <a:ext cx="2129472" cy="1033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1" i="0" kern="1200" baseline="0"/>
            <a:t>Yleensä sen, joka väittää jotakin, on tämä näytettävä toteen</a:t>
          </a:r>
          <a:endParaRPr lang="fi-FI" sz="800" kern="1200"/>
        </a:p>
      </dsp:txBody>
      <dsp:txXfrm>
        <a:off x="0" y="0"/>
        <a:ext cx="2129472" cy="1033859"/>
      </dsp:txXfrm>
    </dsp:sp>
    <dsp:sp modelId="{2CDA7AF9-3CE1-4FBA-B8C4-9D0DD14B7FDD}">
      <dsp:nvSpPr>
        <dsp:cNvPr id="0" name=""/>
        <dsp:cNvSpPr/>
      </dsp:nvSpPr>
      <dsp:spPr>
        <a:xfrm>
          <a:off x="0" y="1033859"/>
          <a:ext cx="106473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3BB8B2-D22C-4494-B4D8-BC81E896BE91}">
      <dsp:nvSpPr>
        <dsp:cNvPr id="0" name=""/>
        <dsp:cNvSpPr/>
      </dsp:nvSpPr>
      <dsp:spPr>
        <a:xfrm>
          <a:off x="0" y="1033859"/>
          <a:ext cx="2129472" cy="1033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1" i="0" kern="1200" baseline="0"/>
            <a:t>Sijoituspalvelutilanteissa kuitenkin on lähtökohtaisesti </a:t>
          </a:r>
          <a:r>
            <a:rPr lang="fi-FI" sz="800" b="1" i="1" kern="1200" baseline="0"/>
            <a:t>käännetty todistustaakka</a:t>
          </a:r>
          <a:endParaRPr lang="fi-FI" sz="800" kern="1200"/>
        </a:p>
      </dsp:txBody>
      <dsp:txXfrm>
        <a:off x="0" y="1033859"/>
        <a:ext cx="2129472" cy="1033859"/>
      </dsp:txXfrm>
    </dsp:sp>
    <dsp:sp modelId="{77F51816-1B0C-4982-87D4-9C316AC8DB41}">
      <dsp:nvSpPr>
        <dsp:cNvPr id="0" name=""/>
        <dsp:cNvSpPr/>
      </dsp:nvSpPr>
      <dsp:spPr>
        <a:xfrm>
          <a:off x="0" y="2067718"/>
          <a:ext cx="106473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09829B-35D2-45A3-9B66-BDF19A8FC777}">
      <dsp:nvSpPr>
        <dsp:cNvPr id="0" name=""/>
        <dsp:cNvSpPr/>
      </dsp:nvSpPr>
      <dsp:spPr>
        <a:xfrm>
          <a:off x="0" y="2067718"/>
          <a:ext cx="2129472" cy="1033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1" i="0" kern="1200" baseline="0"/>
            <a:t>Sijoituspalveluyrityksellä/vakuutusyhtiöllä on yleensä paremmat näyttömahdollisuudet, ja sen asema suhteessa ainakin kuluttaja-asiakkaaseen on huomattavasti vahvempi. </a:t>
          </a:r>
          <a:endParaRPr lang="fi-FI" sz="800" kern="1200"/>
        </a:p>
      </dsp:txBody>
      <dsp:txXfrm>
        <a:off x="0" y="2067718"/>
        <a:ext cx="2129472" cy="1033859"/>
      </dsp:txXfrm>
    </dsp:sp>
    <dsp:sp modelId="{91845A67-9DDF-43D8-9210-8C048484DBDF}">
      <dsp:nvSpPr>
        <dsp:cNvPr id="0" name=""/>
        <dsp:cNvSpPr/>
      </dsp:nvSpPr>
      <dsp:spPr>
        <a:xfrm>
          <a:off x="2289183" y="2114666"/>
          <a:ext cx="8358179" cy="938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i="0" kern="1200" baseline="0"/>
            <a:t>Sijoituspalveluyrityksen lakisääteisenä velvollisuutena on säilyttää toimeksiantojen vastaanottamiseen, välittämiseen ja toteuttamiseen liittyvät tallenteet puhelinkeskusteluista ja sähköisistä viesteistä. Lisäksi sijoituspalveluyrityksen velvollisuutena on kirjata tai muutoin tallentaa toimeksiantoihin liittyvä asiakkaan kanssa kasvokkain käytyjen keskustelujen sisältö. </a:t>
          </a:r>
          <a:endParaRPr lang="fi-FI" sz="1400" kern="1200"/>
        </a:p>
      </dsp:txBody>
      <dsp:txXfrm>
        <a:off x="2289183" y="2114666"/>
        <a:ext cx="8358179" cy="938954"/>
      </dsp:txXfrm>
    </dsp:sp>
    <dsp:sp modelId="{191F0666-D153-40A6-A761-DBA22B945DAF}">
      <dsp:nvSpPr>
        <dsp:cNvPr id="0" name=""/>
        <dsp:cNvSpPr/>
      </dsp:nvSpPr>
      <dsp:spPr>
        <a:xfrm>
          <a:off x="2129472" y="3053620"/>
          <a:ext cx="851789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40AA8B-6DE7-48FC-9007-20EB9729E03D}">
      <dsp:nvSpPr>
        <dsp:cNvPr id="0" name=""/>
        <dsp:cNvSpPr/>
      </dsp:nvSpPr>
      <dsp:spPr>
        <a:xfrm>
          <a:off x="0" y="3101577"/>
          <a:ext cx="1064736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F47FEE-C780-424B-A267-7DC33E6FD663}">
      <dsp:nvSpPr>
        <dsp:cNvPr id="0" name=""/>
        <dsp:cNvSpPr/>
      </dsp:nvSpPr>
      <dsp:spPr>
        <a:xfrm>
          <a:off x="0" y="3101577"/>
          <a:ext cx="2129472" cy="1033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1" i="0" kern="1200" baseline="0"/>
            <a:t>Tietyissä tilanteissa todistustaakka voi kuitenkin olla asiakkaalla</a:t>
          </a:r>
          <a:endParaRPr lang="fi-FI" sz="800" kern="1200"/>
        </a:p>
      </dsp:txBody>
      <dsp:txXfrm>
        <a:off x="0" y="3101577"/>
        <a:ext cx="2129472" cy="103385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6FB1D7-55AA-4C03-B29D-252509FD565D}">
      <dsp:nvSpPr>
        <dsp:cNvPr id="0" name=""/>
        <dsp:cNvSpPr/>
      </dsp:nvSpPr>
      <dsp:spPr>
        <a:xfrm>
          <a:off x="0" y="67862"/>
          <a:ext cx="10646833" cy="798524"/>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fi-FI" sz="2100" b="1" i="0" kern="1200" baseline="0"/>
            <a:t>Todistustaakka vahingon määrän osalta on lähtökohtaisesti kantajalla. </a:t>
          </a:r>
          <a:endParaRPr lang="fi-FI" sz="2100" kern="1200"/>
        </a:p>
      </dsp:txBody>
      <dsp:txXfrm>
        <a:off x="38981" y="106843"/>
        <a:ext cx="10568871" cy="720562"/>
      </dsp:txXfrm>
    </dsp:sp>
    <dsp:sp modelId="{44B68A1B-1A95-428F-93CD-A2808A69D7B2}">
      <dsp:nvSpPr>
        <dsp:cNvPr id="0" name=""/>
        <dsp:cNvSpPr/>
      </dsp:nvSpPr>
      <dsp:spPr>
        <a:xfrm>
          <a:off x="0" y="926867"/>
          <a:ext cx="10646833" cy="798524"/>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fi-FI" sz="2100" b="1" i="0" kern="1200" baseline="0"/>
            <a:t>Vahingonkärsijän tulee pystyä osoittamaan hänelle aiheutunut vahinko. </a:t>
          </a:r>
          <a:endParaRPr lang="fi-FI" sz="2100" kern="1200"/>
        </a:p>
      </dsp:txBody>
      <dsp:txXfrm>
        <a:off x="38981" y="965848"/>
        <a:ext cx="10568871" cy="720562"/>
      </dsp:txXfrm>
    </dsp:sp>
    <dsp:sp modelId="{72A29688-09E5-4547-B056-69ED10B4E6D2}">
      <dsp:nvSpPr>
        <dsp:cNvPr id="0" name=""/>
        <dsp:cNvSpPr/>
      </dsp:nvSpPr>
      <dsp:spPr>
        <a:xfrm>
          <a:off x="0" y="1785872"/>
          <a:ext cx="10646833" cy="798524"/>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fi-FI" sz="2100" b="1" i="0" kern="1200" baseline="0"/>
            <a:t>Ellei vahingon määrästä kuitenkaan ole näyttöä tai se on vain vaikeuksin esitettävissä, se voidaan arvioida oikeudenkäymiskaaren 17:2.3§:n mukaisesti.</a:t>
          </a:r>
          <a:endParaRPr lang="fi-FI" sz="2100" kern="1200"/>
        </a:p>
      </dsp:txBody>
      <dsp:txXfrm>
        <a:off x="38981" y="1824853"/>
        <a:ext cx="10568871" cy="720562"/>
      </dsp:txXfrm>
    </dsp:sp>
    <dsp:sp modelId="{EA44D148-4791-47F4-AA73-08F10FA0BC0E}">
      <dsp:nvSpPr>
        <dsp:cNvPr id="0" name=""/>
        <dsp:cNvSpPr/>
      </dsp:nvSpPr>
      <dsp:spPr>
        <a:xfrm>
          <a:off x="0" y="2584397"/>
          <a:ext cx="10646833" cy="684652"/>
        </a:xfrm>
        <a:prstGeom prst="rect">
          <a:avLst/>
        </a:prstGeom>
        <a:noFill/>
        <a:ln w="9525" cap="flat" cmpd="sng" algn="ctr">
          <a:solidFill>
            <a:schemeClr val="dk2">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3803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fi-FI" sz="1600" b="0" i="0" kern="1200" baseline="0"/>
            <a:t>”Jos yksityisoikeudellisen saatavan määrästä ei ole saatavissa uskottavaa näyttöä taikka se olisi saatavissa vain vaikeuksin tai asian laatuun nähden kohtuuttomilla kustannuksilla tai kohtuuttomalla vaivalla, tuomioistuin arvioi määrän.”</a:t>
          </a:r>
          <a:endParaRPr lang="fi-FI" sz="1600" kern="1200"/>
        </a:p>
      </dsp:txBody>
      <dsp:txXfrm>
        <a:off x="0" y="2584397"/>
        <a:ext cx="10646833" cy="684652"/>
      </dsp:txXfrm>
    </dsp:sp>
    <dsp:sp modelId="{63FA3579-6329-4D24-B6CB-374D573A08F8}">
      <dsp:nvSpPr>
        <dsp:cNvPr id="0" name=""/>
        <dsp:cNvSpPr/>
      </dsp:nvSpPr>
      <dsp:spPr>
        <a:xfrm>
          <a:off x="0" y="3269049"/>
          <a:ext cx="10646833" cy="798524"/>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fi-FI" sz="2100" b="1" i="0" kern="1200" baseline="0"/>
            <a:t>Käytännössä asiakkaalle on korvattu (tätä on myös vaadittu) tämän kärsimä nettotappio </a:t>
          </a:r>
          <a:endParaRPr lang="fi-FI" sz="2100" kern="1200"/>
        </a:p>
      </dsp:txBody>
      <dsp:txXfrm>
        <a:off x="38981" y="3308030"/>
        <a:ext cx="10568871" cy="72056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F685D-6619-4D1C-BCF0-2BDC5C255DFC}">
      <dsp:nvSpPr>
        <dsp:cNvPr id="0" name=""/>
        <dsp:cNvSpPr/>
      </dsp:nvSpPr>
      <dsp:spPr>
        <a:xfrm>
          <a:off x="2945540" y="0"/>
          <a:ext cx="4135437" cy="4135437"/>
        </a:xfrm>
        <a:prstGeom prst="triangle">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06AE386-53B9-4A2A-B410-3A86FC202A73}">
      <dsp:nvSpPr>
        <dsp:cNvPr id="0" name=""/>
        <dsp:cNvSpPr/>
      </dsp:nvSpPr>
      <dsp:spPr>
        <a:xfrm>
          <a:off x="5013258" y="415764"/>
          <a:ext cx="2688034" cy="978935"/>
        </a:xfrm>
        <a:prstGeom prst="round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fi-FI" sz="700" b="1" i="0" kern="1200" baseline="0" dirty="0"/>
            <a:t>VSL 9 §: Jos vakuutuksenantaja tai sen edustaja on vakuutusta markkinoitaessa jättänyt vakuutuksenottajalle antamatta tarpeellisia tietoja vakuutuksesta tai antanut hänelle siitä virheellisiä taikka harhaanjohtavia tietoja, vakuutussopimuksen katsotaan olevan voimassa sen sisältöisenä kuin vakuutuksenottajalla oli saamiensa tietojen perusteella ollut aihetta käsittää.</a:t>
          </a:r>
          <a:endParaRPr lang="fi-FI" sz="700" kern="1200" dirty="0"/>
        </a:p>
      </dsp:txBody>
      <dsp:txXfrm>
        <a:off x="5061046" y="463552"/>
        <a:ext cx="2592458" cy="883359"/>
      </dsp:txXfrm>
    </dsp:sp>
    <dsp:sp modelId="{9C372A9A-0DAF-44A4-A570-7B9F7DD4A2F7}">
      <dsp:nvSpPr>
        <dsp:cNvPr id="0" name=""/>
        <dsp:cNvSpPr/>
      </dsp:nvSpPr>
      <dsp:spPr>
        <a:xfrm>
          <a:off x="5013258" y="1517067"/>
          <a:ext cx="2688034" cy="978935"/>
        </a:xfrm>
        <a:prstGeom prst="round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fi-FI" sz="700" b="1" i="0" kern="1200" baseline="0"/>
            <a:t>Vakuutusten osalta vakuutuksenottajan asema saatetaan vastaamaan sitä, millainen se olisi ollut, jos vakuutuksenantaja olisi täyttänyt velvollisuutensa.</a:t>
          </a:r>
          <a:endParaRPr lang="fi-FI" sz="700" kern="1200"/>
        </a:p>
      </dsp:txBody>
      <dsp:txXfrm>
        <a:off x="5061046" y="1564855"/>
        <a:ext cx="2592458" cy="883359"/>
      </dsp:txXfrm>
    </dsp:sp>
    <dsp:sp modelId="{0131812F-0D0F-45FB-8E64-B97C9392E5C1}">
      <dsp:nvSpPr>
        <dsp:cNvPr id="0" name=""/>
        <dsp:cNvSpPr/>
      </dsp:nvSpPr>
      <dsp:spPr>
        <a:xfrm>
          <a:off x="5013258" y="2618369"/>
          <a:ext cx="2688034" cy="978935"/>
        </a:xfrm>
        <a:prstGeom prst="round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fi-FI" sz="700" b="1" i="0" kern="1200" baseline="0"/>
            <a:t>KKO 2010:25</a:t>
          </a:r>
          <a:endParaRPr lang="fi-FI" sz="700" kern="1200"/>
        </a:p>
      </dsp:txBody>
      <dsp:txXfrm>
        <a:off x="5061046" y="2666157"/>
        <a:ext cx="2592458" cy="8833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41526-B94F-4966-9726-A1B3DB908273}">
      <dsp:nvSpPr>
        <dsp:cNvPr id="0" name=""/>
        <dsp:cNvSpPr/>
      </dsp:nvSpPr>
      <dsp:spPr>
        <a:xfrm>
          <a:off x="0" y="0"/>
          <a:ext cx="3831557" cy="383155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93A9EC-465C-4434-9735-F5747580814E}">
      <dsp:nvSpPr>
        <dsp:cNvPr id="0" name=""/>
        <dsp:cNvSpPr/>
      </dsp:nvSpPr>
      <dsp:spPr>
        <a:xfrm>
          <a:off x="1915778" y="0"/>
          <a:ext cx="8865020" cy="383155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i-FI" sz="2800" b="0" i="0" kern="1200" baseline="0" dirty="0"/>
            <a:t>(Seuraamusmaksu, jatk</a:t>
          </a:r>
          <a:r>
            <a:rPr lang="fi-FI" sz="2800" b="0" kern="1200" dirty="0"/>
            <a:t>.: ) </a:t>
          </a:r>
          <a:r>
            <a:rPr lang="fi-FI" sz="2800" b="0" i="0" kern="1200" baseline="0" dirty="0"/>
            <a:t>Seuraavien markkinoiden vääri</a:t>
          </a:r>
          <a:r>
            <a:rPr lang="fi-FI" sz="2800" b="0" kern="1200" dirty="0"/>
            <a:t>n</a:t>
          </a:r>
          <a:r>
            <a:rPr lang="fi-FI" sz="2800" b="0" i="0" kern="1200" baseline="0" dirty="0"/>
            <a:t>käyttöasetuksen säännösten rikkominen: </a:t>
          </a:r>
          <a:endParaRPr lang="fi-FI" sz="2800" kern="1200" dirty="0"/>
        </a:p>
      </dsp:txBody>
      <dsp:txXfrm>
        <a:off x="1915778" y="0"/>
        <a:ext cx="4432510" cy="1819989"/>
      </dsp:txXfrm>
    </dsp:sp>
    <dsp:sp modelId="{B1F8B6D1-13B0-4091-A292-5BD5A3D8F536}">
      <dsp:nvSpPr>
        <dsp:cNvPr id="0" name=""/>
        <dsp:cNvSpPr/>
      </dsp:nvSpPr>
      <dsp:spPr>
        <a:xfrm>
          <a:off x="1005783" y="1819989"/>
          <a:ext cx="1819989" cy="181998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7782FF-2D5B-467A-AB19-07B504735363}">
      <dsp:nvSpPr>
        <dsp:cNvPr id="0" name=""/>
        <dsp:cNvSpPr/>
      </dsp:nvSpPr>
      <dsp:spPr>
        <a:xfrm>
          <a:off x="1915778" y="1819989"/>
          <a:ext cx="8865020" cy="181998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i-FI" sz="2800" b="0" i="0" kern="1200"/>
            <a:t>Seuraavien esiteasetuksen säännösten rikkominen tai laiminlyönti:</a:t>
          </a:r>
          <a:endParaRPr lang="fi-FI" sz="2800" kern="1200"/>
        </a:p>
      </dsp:txBody>
      <dsp:txXfrm>
        <a:off x="1915778" y="1819989"/>
        <a:ext cx="4432510" cy="1819989"/>
      </dsp:txXfrm>
    </dsp:sp>
    <dsp:sp modelId="{998C3E7C-8919-420C-A5F7-41EBBE40487A}">
      <dsp:nvSpPr>
        <dsp:cNvPr id="0" name=""/>
        <dsp:cNvSpPr/>
      </dsp:nvSpPr>
      <dsp:spPr>
        <a:xfrm>
          <a:off x="6348288" y="0"/>
          <a:ext cx="4432510" cy="181998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fi-FI" sz="1100" b="0" i="0" kern="1200" baseline="0"/>
            <a:t>sisäpiirikauppoja ja sisäpiirintiedon laitonta ilmaisemista sekä markkinoiden manipulointia koskeva kielto (MVA 14 ja 15 art.) </a:t>
          </a:r>
          <a:endParaRPr lang="fi-FI" sz="1100" kern="1200"/>
        </a:p>
        <a:p>
          <a:pPr marL="57150" lvl="1" indent="-57150" algn="l" defTabSz="488950">
            <a:lnSpc>
              <a:spcPct val="90000"/>
            </a:lnSpc>
            <a:spcBef>
              <a:spcPct val="0"/>
            </a:spcBef>
            <a:spcAft>
              <a:spcPct val="15000"/>
            </a:spcAft>
            <a:buChar char="•"/>
          </a:pPr>
          <a:r>
            <a:rPr lang="fi-FI" sz="1100" b="0" i="0" kern="1200" baseline="0"/>
            <a:t>markkinoiden väärinkäytön estämistä ja havaitsemista sekä sisäpiirintiedon julkistamista koskevat säännökset (16 artiklan 1 ja 2 kohta ja 17 artiklan 1 ja 2, 4–6 ja 8 kohta)</a:t>
          </a:r>
          <a:endParaRPr lang="fi-FI" sz="1100" kern="1200"/>
        </a:p>
      </dsp:txBody>
      <dsp:txXfrm>
        <a:off x="6348288" y="0"/>
        <a:ext cx="4432510" cy="1819989"/>
      </dsp:txXfrm>
    </dsp:sp>
    <dsp:sp modelId="{931F56A9-F6EE-4C04-A9CA-A3513D08C95D}">
      <dsp:nvSpPr>
        <dsp:cNvPr id="0" name=""/>
        <dsp:cNvSpPr/>
      </dsp:nvSpPr>
      <dsp:spPr>
        <a:xfrm>
          <a:off x="6348288" y="1819989"/>
          <a:ext cx="4432510" cy="181998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fi-FI" sz="1100" b="0" i="0" kern="1200"/>
            <a:t>esitteen julkaisemisvelvollisuus ja siitä vapauttaminen sekä arvopapereiden edelleenmyynti (3 ja 5 art.) </a:t>
          </a:r>
          <a:endParaRPr lang="fi-FI" sz="1100" kern="1200"/>
        </a:p>
        <a:p>
          <a:pPr marL="57150" lvl="1" indent="-57150" algn="l" defTabSz="488950">
            <a:lnSpc>
              <a:spcPct val="90000"/>
            </a:lnSpc>
            <a:spcBef>
              <a:spcPct val="0"/>
            </a:spcBef>
            <a:spcAft>
              <a:spcPct val="15000"/>
            </a:spcAft>
            <a:buChar char="•"/>
          </a:pPr>
          <a:r>
            <a:rPr lang="fi-FI" sz="1100" b="0" i="0" kern="1200"/>
            <a:t>esitteen laatiminen sekä siihen liittyvä vastuu (</a:t>
          </a:r>
          <a:r>
            <a:rPr lang="fi-FI" sz="1100" b="0" i="0" kern="1200" baseline="0"/>
            <a:t>6 art., 7 artiklan 1–11 kohta, 8–10 art. ja 11 artiklan 1 ja 3 kohta </a:t>
          </a:r>
          <a:endParaRPr lang="fi-FI" sz="1100" kern="1200"/>
        </a:p>
        <a:p>
          <a:pPr marL="57150" lvl="1" indent="-57150" algn="l" defTabSz="488950">
            <a:lnSpc>
              <a:spcPct val="90000"/>
            </a:lnSpc>
            <a:spcBef>
              <a:spcPct val="0"/>
            </a:spcBef>
            <a:spcAft>
              <a:spcPct val="15000"/>
            </a:spcAft>
            <a:buChar char="•"/>
          </a:pPr>
          <a:r>
            <a:rPr lang="fi-FI" sz="1100" b="0" i="0" kern="1200"/>
            <a:t>esitteen sisältö ja muoto sekä tietojen julkistamatta jättäminen (</a:t>
          </a:r>
          <a:r>
            <a:rPr lang="fi-FI" sz="1100" b="0" i="0" kern="1200" baseline="0"/>
            <a:t>14 artiklan 1 ja 2 kohta, 15 artiklan 1 kohta, 16 artiklan 1–3 kohta, 17 ja 18 art. sekä 19 artiklan 1–3 kohta) </a:t>
          </a:r>
          <a:endParaRPr lang="fi-FI" sz="1100" kern="1200"/>
        </a:p>
        <a:p>
          <a:pPr marL="57150" lvl="1" indent="-57150" algn="l" defTabSz="488950">
            <a:lnSpc>
              <a:spcPct val="90000"/>
            </a:lnSpc>
            <a:spcBef>
              <a:spcPct val="0"/>
            </a:spcBef>
            <a:spcAft>
              <a:spcPct val="15000"/>
            </a:spcAft>
            <a:buChar char="•"/>
          </a:pPr>
          <a:r>
            <a:rPr lang="fi-FI" sz="1100" b="0" i="0" kern="1200"/>
            <a:t>esitteen hyväksymistä ja julkaisemista koskevat järjestelyt, mainonta, esitteen täydennykset sekä käytettävä kieli (</a:t>
          </a:r>
          <a:r>
            <a:rPr lang="fi-FI" sz="1100" b="0" i="0" kern="1200" baseline="0"/>
            <a:t>20 artiklan 1 kohta, 21 artiklan 1–4 ja 7–11 kohta, 22 artiklan 2–5 kohta, 23 artiklan 1–3 ja 5 kohta sekä 27 art.) </a:t>
          </a:r>
          <a:endParaRPr lang="fi-FI" sz="1100" kern="1200"/>
        </a:p>
      </dsp:txBody>
      <dsp:txXfrm>
        <a:off x="6348288" y="1819989"/>
        <a:ext cx="4432510" cy="181998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D1A74-E16C-4438-877A-1528A9E71878}">
      <dsp:nvSpPr>
        <dsp:cNvPr id="0" name=""/>
        <dsp:cNvSpPr/>
      </dsp:nvSpPr>
      <dsp:spPr>
        <a:xfrm>
          <a:off x="0" y="2019"/>
          <a:ext cx="1064683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FCB9D0-0617-4CFB-B787-8659F9EC7379}">
      <dsp:nvSpPr>
        <dsp:cNvPr id="0" name=""/>
        <dsp:cNvSpPr/>
      </dsp:nvSpPr>
      <dsp:spPr>
        <a:xfrm>
          <a:off x="0" y="2019"/>
          <a:ext cx="2129366" cy="1377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b="1" i="0" kern="1200" baseline="0" dirty="0"/>
            <a:t>Järein toimenpide: </a:t>
          </a:r>
          <a:r>
            <a:rPr lang="fi-FI" sz="1500" b="0" i="0" kern="1200" baseline="0" dirty="0"/>
            <a:t> </a:t>
          </a:r>
          <a:r>
            <a:rPr lang="fi-FI" sz="1500" b="1" i="0" kern="1200" baseline="0" dirty="0"/>
            <a:t>lakkauttaa sopimuksen välittömästi ja mitätöi tehdyt suoritustoimet</a:t>
          </a:r>
          <a:endParaRPr lang="fi-FI" sz="1500" kern="1200" dirty="0"/>
        </a:p>
      </dsp:txBody>
      <dsp:txXfrm>
        <a:off x="0" y="2019"/>
        <a:ext cx="2129366" cy="1377132"/>
      </dsp:txXfrm>
    </dsp:sp>
    <dsp:sp modelId="{4F6D27DE-21FD-4764-A680-1C6D895273E2}">
      <dsp:nvSpPr>
        <dsp:cNvPr id="0" name=""/>
        <dsp:cNvSpPr/>
      </dsp:nvSpPr>
      <dsp:spPr>
        <a:xfrm>
          <a:off x="0" y="1379152"/>
          <a:ext cx="1064683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3338D3-80D6-42A4-858C-9F7AFD822FF0}">
      <dsp:nvSpPr>
        <dsp:cNvPr id="0" name=""/>
        <dsp:cNvSpPr/>
      </dsp:nvSpPr>
      <dsp:spPr>
        <a:xfrm>
          <a:off x="0" y="1379152"/>
          <a:ext cx="2129366" cy="1377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b="1" i="0" kern="1200" baseline="0"/>
            <a:t>Vaatii olennaista sopimusrikkomusta</a:t>
          </a:r>
          <a:endParaRPr lang="fi-FI" sz="1500" kern="1200"/>
        </a:p>
      </dsp:txBody>
      <dsp:txXfrm>
        <a:off x="0" y="1379152"/>
        <a:ext cx="2129366" cy="1377132"/>
      </dsp:txXfrm>
    </dsp:sp>
    <dsp:sp modelId="{5C5DE086-7EFC-408D-B9D0-1DA703445DDA}">
      <dsp:nvSpPr>
        <dsp:cNvPr id="0" name=""/>
        <dsp:cNvSpPr/>
      </dsp:nvSpPr>
      <dsp:spPr>
        <a:xfrm>
          <a:off x="2289069" y="1441687"/>
          <a:ext cx="8357763" cy="1250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b="0" i="0" kern="1200" baseline="0"/>
            <a:t>Asiakas voi vaatia sopimuksen purkamista sellaisessa tapauksessa, jossa sopimusta rasittaisi niin vakava puute, ettei sopimuksen jatkamista olisi pidettävä kohtuullisena asiakkaan kannalta</a:t>
          </a:r>
          <a:endParaRPr lang="fi-FI" sz="1300" kern="1200"/>
        </a:p>
      </dsp:txBody>
      <dsp:txXfrm>
        <a:off x="2289069" y="1441687"/>
        <a:ext cx="8357763" cy="1250716"/>
      </dsp:txXfrm>
    </dsp:sp>
    <dsp:sp modelId="{7EDA6839-9E30-49B0-B00A-20E74D99BEF0}">
      <dsp:nvSpPr>
        <dsp:cNvPr id="0" name=""/>
        <dsp:cNvSpPr/>
      </dsp:nvSpPr>
      <dsp:spPr>
        <a:xfrm>
          <a:off x="2129366" y="2692404"/>
          <a:ext cx="851746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0B256C-5340-43F0-9978-399518700FB6}">
      <dsp:nvSpPr>
        <dsp:cNvPr id="0" name=""/>
        <dsp:cNvSpPr/>
      </dsp:nvSpPr>
      <dsp:spPr>
        <a:xfrm>
          <a:off x="0" y="2756284"/>
          <a:ext cx="1064683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DE3000-AEB9-4228-9AA7-23B87F4585F8}">
      <dsp:nvSpPr>
        <dsp:cNvPr id="0" name=""/>
        <dsp:cNvSpPr/>
      </dsp:nvSpPr>
      <dsp:spPr>
        <a:xfrm>
          <a:off x="0" y="2756284"/>
          <a:ext cx="2129366" cy="1377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b="1" i="0" kern="1200" baseline="0"/>
            <a:t>Sopimusosapuolella myös lähtökohtaisesti oikeus virheen korjaamiseen</a:t>
          </a:r>
          <a:endParaRPr lang="fi-FI" sz="1500" kern="1200"/>
        </a:p>
      </dsp:txBody>
      <dsp:txXfrm>
        <a:off x="0" y="2756284"/>
        <a:ext cx="2129366" cy="1377132"/>
      </dsp:txXfrm>
    </dsp:sp>
    <dsp:sp modelId="{8B133104-D9B8-4D2F-B46E-0EA4B0C289AD}">
      <dsp:nvSpPr>
        <dsp:cNvPr id="0" name=""/>
        <dsp:cNvSpPr/>
      </dsp:nvSpPr>
      <dsp:spPr>
        <a:xfrm>
          <a:off x="2289069" y="2788292"/>
          <a:ext cx="8357763" cy="640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b="0" i="0" kern="1200" baseline="0"/>
            <a:t>Vakuutuslautakunta: VSL 9 § vastaa virheen korjaamista ja on ensisijainen purkamiseen nähden (esim. </a:t>
          </a:r>
          <a:r>
            <a:rPr lang="fi-FI" sz="1300" b="0" i="0" kern="1200" baseline="0" dirty="0"/>
            <a:t>VKL 363/2004 ja VKL 149/2009).</a:t>
          </a:r>
          <a:endParaRPr lang="fi-FI" sz="1300" kern="1200" dirty="0"/>
        </a:p>
      </dsp:txBody>
      <dsp:txXfrm>
        <a:off x="2289069" y="2788292"/>
        <a:ext cx="8357763" cy="640151"/>
      </dsp:txXfrm>
    </dsp:sp>
    <dsp:sp modelId="{B3C3D50E-49FE-4CAD-B481-4959E0E4B537}">
      <dsp:nvSpPr>
        <dsp:cNvPr id="0" name=""/>
        <dsp:cNvSpPr/>
      </dsp:nvSpPr>
      <dsp:spPr>
        <a:xfrm>
          <a:off x="2129366" y="3428444"/>
          <a:ext cx="851746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FF7FC3-9FEA-48B1-9A83-399E8D78BAA7}">
      <dsp:nvSpPr>
        <dsp:cNvPr id="0" name=""/>
        <dsp:cNvSpPr/>
      </dsp:nvSpPr>
      <dsp:spPr>
        <a:xfrm>
          <a:off x="2289069" y="3460451"/>
          <a:ext cx="8357763" cy="640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i="0" kern="1200" baseline="0"/>
            <a:t>Esimerkiksi ratkaisussa APL 8/2011 Arvopaperilautakunta katsoi, että vaikka asiakas vaati sopimuksen purkamista, ei asiassa ollut tarpeeksi painavia perusteita purkuun. Niinpä asiakkaan purkuvaatimuksen katsottiin olevan irtisanomisilmoitus.</a:t>
          </a:r>
          <a:endParaRPr lang="fi-FI" sz="1300" kern="1200"/>
        </a:p>
      </dsp:txBody>
      <dsp:txXfrm>
        <a:off x="2289069" y="3460451"/>
        <a:ext cx="8357763" cy="640151"/>
      </dsp:txXfrm>
    </dsp:sp>
    <dsp:sp modelId="{8215AA0E-5CD9-4D26-9D85-442B7D65D4CF}">
      <dsp:nvSpPr>
        <dsp:cNvPr id="0" name=""/>
        <dsp:cNvSpPr/>
      </dsp:nvSpPr>
      <dsp:spPr>
        <a:xfrm>
          <a:off x="2129366" y="4100603"/>
          <a:ext cx="851746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8ED29D-FB58-4417-B5E5-87BE1554AE7A}">
      <dsp:nvSpPr>
        <dsp:cNvPr id="0" name=""/>
        <dsp:cNvSpPr/>
      </dsp:nvSpPr>
      <dsp:spPr>
        <a:xfrm>
          <a:off x="3255698" y="0"/>
          <a:ext cx="4135437" cy="4135437"/>
        </a:xfrm>
        <a:prstGeom prst="diamond">
          <a:avLst/>
        </a:prstGeom>
        <a:solidFill>
          <a:schemeClr val="dk2">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A9A99674-7030-4BC3-A4E6-E618EFD7E230}">
      <dsp:nvSpPr>
        <dsp:cNvPr id="0" name=""/>
        <dsp:cNvSpPr/>
      </dsp:nvSpPr>
      <dsp:spPr>
        <a:xfrm>
          <a:off x="3648564" y="392866"/>
          <a:ext cx="1612820" cy="16128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i="0" kern="1200" baseline="0"/>
            <a:t>Kuluttajansuojalaki 4 luvun 1 §: </a:t>
          </a:r>
          <a:endParaRPr lang="fi-FI" sz="900" kern="1200"/>
        </a:p>
      </dsp:txBody>
      <dsp:txXfrm>
        <a:off x="3727295" y="471597"/>
        <a:ext cx="1455358" cy="1455358"/>
      </dsp:txXfrm>
    </dsp:sp>
    <dsp:sp modelId="{B9B89DCB-85B5-4ACF-A55D-6DAFE1DF74A0}">
      <dsp:nvSpPr>
        <dsp:cNvPr id="0" name=""/>
        <dsp:cNvSpPr/>
      </dsp:nvSpPr>
      <dsp:spPr>
        <a:xfrm>
          <a:off x="5385448" y="392866"/>
          <a:ext cx="1612820" cy="16128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i="0" kern="1200" baseline="0"/>
            <a:t>Jos tässä laissa tarkoitetun sopimuksen ehto on kuluttajan kannalta kohtuuton tai sen soveltaminen johtaisi kohtuuttomuuteen, ehtoa voidaan sovitella, jollei 2 §:stä muuta johdu, tai se voidaan jättää huomioon ottamatta. </a:t>
          </a:r>
          <a:endParaRPr lang="fi-FI" sz="900" kern="1200"/>
        </a:p>
      </dsp:txBody>
      <dsp:txXfrm>
        <a:off x="5464179" y="471597"/>
        <a:ext cx="1455358" cy="1455358"/>
      </dsp:txXfrm>
    </dsp:sp>
    <dsp:sp modelId="{90A0BBE7-AAFD-4FA9-A703-FD553F08A98F}">
      <dsp:nvSpPr>
        <dsp:cNvPr id="0" name=""/>
        <dsp:cNvSpPr/>
      </dsp:nvSpPr>
      <dsp:spPr>
        <a:xfrm>
          <a:off x="3648564" y="2129750"/>
          <a:ext cx="1612820" cy="16128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i="0" kern="1200" baseline="0"/>
            <a:t>Sopimuksen ehtona pidetään myös vastikkeen määrää koskevaa sitoumusta. </a:t>
          </a:r>
          <a:endParaRPr lang="fi-FI" sz="900" kern="1200"/>
        </a:p>
      </dsp:txBody>
      <dsp:txXfrm>
        <a:off x="3727295" y="2208481"/>
        <a:ext cx="1455358" cy="1455358"/>
      </dsp:txXfrm>
    </dsp:sp>
    <dsp:sp modelId="{97D72C08-F4E3-4FE1-86E6-6079A21F0B2B}">
      <dsp:nvSpPr>
        <dsp:cNvPr id="0" name=""/>
        <dsp:cNvSpPr/>
      </dsp:nvSpPr>
      <dsp:spPr>
        <a:xfrm>
          <a:off x="5385448" y="2129750"/>
          <a:ext cx="1612820" cy="1612820"/>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i="0" kern="1200" baseline="0"/>
            <a:t>Kohtuuttomuutta arvioitaessa otetaan huomioon sopimuksen koko sisältö, osapuolten asema, sopimusta tehtäessä vallinneet olot ja, jollei 2 §:stä muuta johdu, olojen muuttuminen sekä muut seikat.</a:t>
          </a:r>
          <a:endParaRPr lang="fi-FI" sz="900" kern="1200"/>
        </a:p>
      </dsp:txBody>
      <dsp:txXfrm>
        <a:off x="5464179" y="2208481"/>
        <a:ext cx="1455358" cy="145535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83DA4-0687-4464-81BC-7509AD751C6D}">
      <dsp:nvSpPr>
        <dsp:cNvPr id="0" name=""/>
        <dsp:cNvSpPr/>
      </dsp:nvSpPr>
      <dsp:spPr>
        <a:xfrm>
          <a:off x="3491417" y="235719"/>
          <a:ext cx="1790644" cy="1790644"/>
        </a:xfrm>
        <a:prstGeom prst="pieWedg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fi-FI" sz="700" b="1" i="0" kern="1200" baseline="0"/>
            <a:t>Laki varallisuusoikeudellisista oikeustoimista 36: </a:t>
          </a:r>
          <a:endParaRPr lang="fi-FI" sz="700" kern="1200"/>
        </a:p>
      </dsp:txBody>
      <dsp:txXfrm>
        <a:off x="4015884" y="760186"/>
        <a:ext cx="1266177" cy="1266177"/>
      </dsp:txXfrm>
    </dsp:sp>
    <dsp:sp modelId="{6A66D32F-596A-46F7-BE12-1BFBB0830404}">
      <dsp:nvSpPr>
        <dsp:cNvPr id="0" name=""/>
        <dsp:cNvSpPr/>
      </dsp:nvSpPr>
      <dsp:spPr>
        <a:xfrm rot="5400000">
          <a:off x="5364770" y="235719"/>
          <a:ext cx="1790644" cy="1790644"/>
        </a:xfrm>
        <a:prstGeom prst="pieWedge">
          <a:avLst/>
        </a:prstGeom>
        <a:gradFill rotWithShape="0">
          <a:gsLst>
            <a:gs pos="0">
              <a:schemeClr val="accent5">
                <a:hueOff val="-4454009"/>
                <a:satOff val="16519"/>
                <a:lumOff val="-1895"/>
                <a:alphaOff val="0"/>
                <a:tint val="50000"/>
                <a:satMod val="300000"/>
              </a:schemeClr>
            </a:gs>
            <a:gs pos="35000">
              <a:schemeClr val="accent5">
                <a:hueOff val="-4454009"/>
                <a:satOff val="16519"/>
                <a:lumOff val="-1895"/>
                <a:alphaOff val="0"/>
                <a:tint val="37000"/>
                <a:satMod val="300000"/>
              </a:schemeClr>
            </a:gs>
            <a:gs pos="100000">
              <a:schemeClr val="accent5">
                <a:hueOff val="-4454009"/>
                <a:satOff val="16519"/>
                <a:lumOff val="-189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fi-FI" sz="700" b="1" i="0" kern="1200" baseline="0"/>
            <a:t>Jos oikeustoimen ehto on kohtuuton tai sen soveltaminen johtaisi kohtuuttomuuteen, ehtoa voidaan joko sovitella tai jättää se huomioon ottamatta. </a:t>
          </a:r>
          <a:endParaRPr lang="fi-FI" sz="700" kern="1200"/>
        </a:p>
      </dsp:txBody>
      <dsp:txXfrm rot="-5400000">
        <a:off x="5364770" y="760186"/>
        <a:ext cx="1266177" cy="1266177"/>
      </dsp:txXfrm>
    </dsp:sp>
    <dsp:sp modelId="{9837DE8E-8DF1-49AD-ACC9-121DF0796C5A}">
      <dsp:nvSpPr>
        <dsp:cNvPr id="0" name=""/>
        <dsp:cNvSpPr/>
      </dsp:nvSpPr>
      <dsp:spPr>
        <a:xfrm rot="10800000">
          <a:off x="5364770" y="2109072"/>
          <a:ext cx="1790644" cy="1790644"/>
        </a:xfrm>
        <a:prstGeom prst="pieWedge">
          <a:avLst/>
        </a:prstGeom>
        <a:gradFill rotWithShape="0">
          <a:gsLst>
            <a:gs pos="0">
              <a:schemeClr val="accent5">
                <a:hueOff val="-8908018"/>
                <a:satOff val="33039"/>
                <a:lumOff val="-3791"/>
                <a:alphaOff val="0"/>
                <a:tint val="50000"/>
                <a:satMod val="300000"/>
              </a:schemeClr>
            </a:gs>
            <a:gs pos="35000">
              <a:schemeClr val="accent5">
                <a:hueOff val="-8908018"/>
                <a:satOff val="33039"/>
                <a:lumOff val="-3791"/>
                <a:alphaOff val="0"/>
                <a:tint val="37000"/>
                <a:satMod val="300000"/>
              </a:schemeClr>
            </a:gs>
            <a:gs pos="100000">
              <a:schemeClr val="accent5">
                <a:hueOff val="-8908018"/>
                <a:satOff val="33039"/>
                <a:lumOff val="-379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fi-FI" sz="700" b="1" i="0" kern="1200" baseline="0"/>
            <a:t>Kohtuuttomuutta arvosteltaessa on otettava huomioon oikeustoimen koko sisältö, osapuolten asema, oikeustointa tehtäessä ja sen jälkeen vallinneet olosuhteet sekä muut seikat.</a:t>
          </a:r>
          <a:endParaRPr lang="fi-FI" sz="700" kern="1200"/>
        </a:p>
      </dsp:txBody>
      <dsp:txXfrm rot="10800000">
        <a:off x="5364770" y="2109072"/>
        <a:ext cx="1266177" cy="1266177"/>
      </dsp:txXfrm>
    </dsp:sp>
    <dsp:sp modelId="{4F84F97E-E50E-40B8-90B9-D2B2FBF2F223}">
      <dsp:nvSpPr>
        <dsp:cNvPr id="0" name=""/>
        <dsp:cNvSpPr/>
      </dsp:nvSpPr>
      <dsp:spPr>
        <a:xfrm rot="16200000">
          <a:off x="3491417" y="2109072"/>
          <a:ext cx="1790644" cy="1790644"/>
        </a:xfrm>
        <a:prstGeom prst="pieWedge">
          <a:avLst/>
        </a:prstGeom>
        <a:gradFill rotWithShape="0">
          <a:gsLst>
            <a:gs pos="0">
              <a:schemeClr val="accent5">
                <a:hueOff val="-13362026"/>
                <a:satOff val="49558"/>
                <a:lumOff val="-5686"/>
                <a:alphaOff val="0"/>
                <a:tint val="50000"/>
                <a:satMod val="300000"/>
              </a:schemeClr>
            </a:gs>
            <a:gs pos="35000">
              <a:schemeClr val="accent5">
                <a:hueOff val="-13362026"/>
                <a:satOff val="49558"/>
                <a:lumOff val="-5686"/>
                <a:alphaOff val="0"/>
                <a:tint val="37000"/>
                <a:satMod val="300000"/>
              </a:schemeClr>
            </a:gs>
            <a:gs pos="100000">
              <a:schemeClr val="accent5">
                <a:hueOff val="-13362026"/>
                <a:satOff val="49558"/>
                <a:lumOff val="-5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r>
            <a:rPr lang="fi-FI" sz="700" b="1" i="0" kern="1200" baseline="0"/>
            <a:t>Jos 1 momentissa tarkoitettu ehto on sellainen, että sopimuksen jääminen voimaan muilta osin muuttumattomana ei ole ehdon sovittelun vuoksi kohtuullista, sopimusta voidaan sovitella muiltakin osin tai se voidaan määrätä raukeamaan.</a:t>
          </a:r>
          <a:endParaRPr lang="fi-FI" sz="700" kern="1200"/>
        </a:p>
      </dsp:txBody>
      <dsp:txXfrm rot="5400000">
        <a:off x="4015884" y="2109072"/>
        <a:ext cx="1266177" cy="1266177"/>
      </dsp:txXfrm>
    </dsp:sp>
    <dsp:sp modelId="{3016650A-67E9-4E41-B6CF-784F54015335}">
      <dsp:nvSpPr>
        <dsp:cNvPr id="0" name=""/>
        <dsp:cNvSpPr/>
      </dsp:nvSpPr>
      <dsp:spPr>
        <a:xfrm>
          <a:off x="5014292" y="1695529"/>
          <a:ext cx="618247" cy="537606"/>
        </a:xfrm>
        <a:prstGeom prst="circularArrow">
          <a:avLst/>
        </a:prstGeom>
        <a:gradFill rotWithShape="0">
          <a:gsLst>
            <a:gs pos="0">
              <a:schemeClr val="accent5">
                <a:tint val="40000"/>
                <a:hueOff val="0"/>
                <a:satOff val="0"/>
                <a:lumOff val="0"/>
                <a:alphaOff val="0"/>
                <a:tint val="50000"/>
                <a:satMod val="300000"/>
              </a:schemeClr>
            </a:gs>
            <a:gs pos="35000">
              <a:schemeClr val="accent5">
                <a:tint val="40000"/>
                <a:hueOff val="0"/>
                <a:satOff val="0"/>
                <a:lumOff val="0"/>
                <a:alphaOff val="0"/>
                <a:tint val="37000"/>
                <a:satMod val="300000"/>
              </a:schemeClr>
            </a:gs>
            <a:gs pos="100000">
              <a:schemeClr val="accent5">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E04CACDA-EB61-4F10-80F7-434397C2212B}">
      <dsp:nvSpPr>
        <dsp:cNvPr id="0" name=""/>
        <dsp:cNvSpPr/>
      </dsp:nvSpPr>
      <dsp:spPr>
        <a:xfrm rot="10800000">
          <a:off x="5014292" y="1902301"/>
          <a:ext cx="618247" cy="537606"/>
        </a:xfrm>
        <a:prstGeom prst="circularArrow">
          <a:avLst/>
        </a:prstGeom>
        <a:gradFill rotWithShape="0">
          <a:gsLst>
            <a:gs pos="0">
              <a:schemeClr val="accent5">
                <a:tint val="40000"/>
                <a:hueOff val="0"/>
                <a:satOff val="0"/>
                <a:lumOff val="0"/>
                <a:alphaOff val="0"/>
                <a:tint val="50000"/>
                <a:satMod val="300000"/>
              </a:schemeClr>
            </a:gs>
            <a:gs pos="35000">
              <a:schemeClr val="accent5">
                <a:tint val="40000"/>
                <a:hueOff val="0"/>
                <a:satOff val="0"/>
                <a:lumOff val="0"/>
                <a:alphaOff val="0"/>
                <a:tint val="37000"/>
                <a:satMod val="300000"/>
              </a:schemeClr>
            </a:gs>
            <a:gs pos="100000">
              <a:schemeClr val="accent5">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504F9-670C-4DAE-AF64-68B217B0EBCF}">
      <dsp:nvSpPr>
        <dsp:cNvPr id="0" name=""/>
        <dsp:cNvSpPr/>
      </dsp:nvSpPr>
      <dsp:spPr>
        <a:xfrm>
          <a:off x="0" y="0"/>
          <a:ext cx="53174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75837F-216F-43AF-BBE6-BE7D7428C24F}">
      <dsp:nvSpPr>
        <dsp:cNvPr id="0" name=""/>
        <dsp:cNvSpPr/>
      </dsp:nvSpPr>
      <dsp:spPr>
        <a:xfrm>
          <a:off x="0" y="0"/>
          <a:ext cx="1063487"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b="0" i="0" kern="1200"/>
            <a:t>Arvopaperin yleisölle tarjoamisen lykkääminen</a:t>
          </a:r>
          <a:endParaRPr lang="fi-FI" sz="900" kern="1200"/>
        </a:p>
      </dsp:txBody>
      <dsp:txXfrm>
        <a:off x="0" y="0"/>
        <a:ext cx="1063487" cy="957889"/>
      </dsp:txXfrm>
    </dsp:sp>
    <dsp:sp modelId="{CC3B7E28-3004-48BF-AAC1-71DB1DB7D345}">
      <dsp:nvSpPr>
        <dsp:cNvPr id="0" name=""/>
        <dsp:cNvSpPr/>
      </dsp:nvSpPr>
      <dsp:spPr>
        <a:xfrm>
          <a:off x="1143249" y="43497"/>
          <a:ext cx="4174189" cy="869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Jos lakia rikottu </a:t>
          </a:r>
        </a:p>
      </dsp:txBody>
      <dsp:txXfrm>
        <a:off x="1143249" y="43497"/>
        <a:ext cx="4174189" cy="869958"/>
      </dsp:txXfrm>
    </dsp:sp>
    <dsp:sp modelId="{CF8E36F1-75E6-406D-9C9A-98B03EB5821E}">
      <dsp:nvSpPr>
        <dsp:cNvPr id="0" name=""/>
        <dsp:cNvSpPr/>
      </dsp:nvSpPr>
      <dsp:spPr>
        <a:xfrm>
          <a:off x="1063487" y="913455"/>
          <a:ext cx="425395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0D84A3-5853-402F-8741-E71916E42E8D}">
      <dsp:nvSpPr>
        <dsp:cNvPr id="0" name=""/>
        <dsp:cNvSpPr/>
      </dsp:nvSpPr>
      <dsp:spPr>
        <a:xfrm>
          <a:off x="0" y="957889"/>
          <a:ext cx="53174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938360-988E-4AD6-8387-D4C21B172510}">
      <dsp:nvSpPr>
        <dsp:cNvPr id="0" name=""/>
        <dsp:cNvSpPr/>
      </dsp:nvSpPr>
      <dsp:spPr>
        <a:xfrm>
          <a:off x="0" y="957889"/>
          <a:ext cx="1063487"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b="0" i="0" kern="1200"/>
            <a:t>Äänioikeuden käytön kieltäminen kohdeyhtiön </a:t>
          </a:r>
          <a:r>
            <a:rPr lang="fi-FI" sz="900" b="0" i="0" kern="1200" baseline="0"/>
            <a:t>yhtiökokouksessa niillä osakkeilla, joita rikkomus koskee</a:t>
          </a:r>
          <a:endParaRPr lang="fi-FI" sz="900" kern="1200"/>
        </a:p>
      </dsp:txBody>
      <dsp:txXfrm>
        <a:off x="0" y="957889"/>
        <a:ext cx="1063487" cy="957889"/>
      </dsp:txXfrm>
    </dsp:sp>
    <dsp:sp modelId="{8B6F927D-505D-4920-8DB0-C42CC7532802}">
      <dsp:nvSpPr>
        <dsp:cNvPr id="0" name=""/>
        <dsp:cNvSpPr/>
      </dsp:nvSpPr>
      <dsp:spPr>
        <a:xfrm>
          <a:off x="1143249" y="1001387"/>
          <a:ext cx="4174189" cy="869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dirty="0"/>
            <a:t>painavasta syystä, jos </a:t>
          </a:r>
          <a:r>
            <a:rPr lang="fi-FI" sz="1200" kern="1200" dirty="0"/>
            <a:t>rikotaan</a:t>
          </a:r>
          <a:r>
            <a:rPr lang="fi-FI" sz="1200" b="0" i="0" kern="1200" dirty="0"/>
            <a:t> velvollisuuksia huomattavan omistus- ja ääniosuuden ilmoittamisesta (AML </a:t>
          </a:r>
          <a:r>
            <a:rPr lang="fi-FI" sz="1200" b="0" i="0" kern="1200" baseline="0" dirty="0"/>
            <a:t>9:5, 6, 6 a, 6 b ja 9)</a:t>
          </a:r>
          <a:r>
            <a:rPr lang="fi-FI" sz="1200" b="0" i="0" kern="1200" dirty="0"/>
            <a:t>. </a:t>
          </a:r>
          <a:endParaRPr lang="fi-FI" sz="1200" kern="1200" dirty="0"/>
        </a:p>
      </dsp:txBody>
      <dsp:txXfrm>
        <a:off x="1143249" y="1001387"/>
        <a:ext cx="4174189" cy="869958"/>
      </dsp:txXfrm>
    </dsp:sp>
    <dsp:sp modelId="{31EBDA8D-27D6-4A32-B58A-E7B6E0EA764B}">
      <dsp:nvSpPr>
        <dsp:cNvPr id="0" name=""/>
        <dsp:cNvSpPr/>
      </dsp:nvSpPr>
      <dsp:spPr>
        <a:xfrm>
          <a:off x="1063487" y="1871345"/>
          <a:ext cx="425395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62DD4C-AA07-4F16-9CF6-FC5074CEC9A9}">
      <dsp:nvSpPr>
        <dsp:cNvPr id="0" name=""/>
        <dsp:cNvSpPr/>
      </dsp:nvSpPr>
      <dsp:spPr>
        <a:xfrm>
          <a:off x="0" y="1915778"/>
          <a:ext cx="53174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BBB202-9619-4743-8114-59C5942BAFE4}">
      <dsp:nvSpPr>
        <dsp:cNvPr id="0" name=""/>
        <dsp:cNvSpPr/>
      </dsp:nvSpPr>
      <dsp:spPr>
        <a:xfrm>
          <a:off x="0" y="1915778"/>
          <a:ext cx="1063487"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b="0" i="0" kern="1200"/>
            <a:t>Arvopapereita koskevan esitteen markkinoinnin kieltäminen</a:t>
          </a:r>
          <a:endParaRPr lang="fi-FI" sz="900" kern="1200"/>
        </a:p>
      </dsp:txBody>
      <dsp:txXfrm>
        <a:off x="0" y="1915778"/>
        <a:ext cx="1063487" cy="957889"/>
      </dsp:txXfrm>
    </dsp:sp>
    <dsp:sp modelId="{21B37DFD-783D-433D-9D59-12F3EB4D7B36}">
      <dsp:nvSpPr>
        <dsp:cNvPr id="0" name=""/>
        <dsp:cNvSpPr/>
      </dsp:nvSpPr>
      <dsp:spPr>
        <a:xfrm>
          <a:off x="1143249" y="1959276"/>
          <a:ext cx="4174189" cy="869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kern="1200"/>
            <a:t>j</a:t>
          </a:r>
          <a:r>
            <a:rPr lang="fi-FI" sz="1200" b="0" i="0" kern="1200"/>
            <a:t>os on perusteltu syy epäillä, että esiteasetuksen mukaisen esitteen sisältämistä tiedoista vastuussa olevat henkilöt ovat toimineet esiteasetuksen tai sen nojalla annettujen Euroopan komission asetusten tai päätösten vastaisesti. </a:t>
          </a:r>
          <a:endParaRPr lang="fi-FI" sz="1200" kern="1200"/>
        </a:p>
      </dsp:txBody>
      <dsp:txXfrm>
        <a:off x="1143249" y="1959276"/>
        <a:ext cx="4174189" cy="869958"/>
      </dsp:txXfrm>
    </dsp:sp>
    <dsp:sp modelId="{67E2CE61-5598-4E93-9DA2-19571A7082A6}">
      <dsp:nvSpPr>
        <dsp:cNvPr id="0" name=""/>
        <dsp:cNvSpPr/>
      </dsp:nvSpPr>
      <dsp:spPr>
        <a:xfrm>
          <a:off x="1063487" y="2829234"/>
          <a:ext cx="425395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483082-0F52-4D49-B729-018061DCBD7D}">
      <dsp:nvSpPr>
        <dsp:cNvPr id="0" name=""/>
        <dsp:cNvSpPr/>
      </dsp:nvSpPr>
      <dsp:spPr>
        <a:xfrm>
          <a:off x="0" y="2873667"/>
          <a:ext cx="53174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51F188-15C3-4166-B42D-0F67C025351C}">
      <dsp:nvSpPr>
        <dsp:cNvPr id="0" name=""/>
        <dsp:cNvSpPr/>
      </dsp:nvSpPr>
      <dsp:spPr>
        <a:xfrm>
          <a:off x="0" y="2873667"/>
          <a:ext cx="1063487"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b="0" i="0" kern="1200"/>
            <a:t>Kielto-, oikaisu- ja keskeytyspäätös </a:t>
          </a:r>
          <a:endParaRPr lang="fi-FI" sz="900" kern="1200"/>
        </a:p>
      </dsp:txBody>
      <dsp:txXfrm>
        <a:off x="0" y="2873667"/>
        <a:ext cx="1063487" cy="957889"/>
      </dsp:txXfrm>
    </dsp:sp>
    <dsp:sp modelId="{A532F5B8-70B9-4FBA-A2AC-664345A3845C}">
      <dsp:nvSpPr>
        <dsp:cNvPr id="0" name=""/>
        <dsp:cNvSpPr/>
      </dsp:nvSpPr>
      <dsp:spPr>
        <a:xfrm>
          <a:off x="1143249" y="2917165"/>
          <a:ext cx="4174189" cy="869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0" i="0" kern="1200"/>
            <a:t>(tiedonantovelvollisuudet ja MVA; Fiva) </a:t>
          </a:r>
          <a:endParaRPr lang="fi-FI" sz="1200" kern="1200"/>
        </a:p>
      </dsp:txBody>
      <dsp:txXfrm>
        <a:off x="1143249" y="2917165"/>
        <a:ext cx="4174189" cy="869958"/>
      </dsp:txXfrm>
    </dsp:sp>
    <dsp:sp modelId="{82463D08-AD7C-4256-9408-8DBD1752437C}">
      <dsp:nvSpPr>
        <dsp:cNvPr id="0" name=""/>
        <dsp:cNvSpPr/>
      </dsp:nvSpPr>
      <dsp:spPr>
        <a:xfrm>
          <a:off x="1063487" y="3787123"/>
          <a:ext cx="425395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3BF6C9-D80C-4681-81F2-00DA2AEA6350}">
      <dsp:nvSpPr>
        <dsp:cNvPr id="0" name=""/>
        <dsp:cNvSpPr/>
      </dsp:nvSpPr>
      <dsp:spPr>
        <a:xfrm>
          <a:off x="0" y="504263"/>
          <a:ext cx="5317438" cy="53235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dirty="0"/>
            <a:t>AML 18:2, </a:t>
          </a:r>
          <a:r>
            <a:rPr lang="fi-FI" sz="1400" b="1" kern="1200" dirty="0" err="1"/>
            <a:t>SipaL</a:t>
          </a:r>
          <a:r>
            <a:rPr lang="fi-FI" sz="1400" b="1" kern="1200" dirty="0"/>
            <a:t> 16:2-4 ym.   </a:t>
          </a:r>
          <a:endParaRPr lang="fi-FI" sz="1400" kern="1200" dirty="0"/>
        </a:p>
      </dsp:txBody>
      <dsp:txXfrm>
        <a:off x="25987" y="530250"/>
        <a:ext cx="5265464" cy="480376"/>
      </dsp:txXfrm>
    </dsp:sp>
    <dsp:sp modelId="{044EB954-B1E7-428C-8E9A-8D90F12BC4EF}">
      <dsp:nvSpPr>
        <dsp:cNvPr id="0" name=""/>
        <dsp:cNvSpPr/>
      </dsp:nvSpPr>
      <dsp:spPr>
        <a:xfrm>
          <a:off x="0" y="1076933"/>
          <a:ext cx="5317438" cy="53235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dirty="0"/>
            <a:t>Rangaistus sisäpiirintiedon väärinkäytöstä säädetään </a:t>
          </a:r>
          <a:r>
            <a:rPr lang="fi-FI" sz="1400" b="1" kern="1200" dirty="0">
              <a:hlinkClick xmlns:r="http://schemas.openxmlformats.org/officeDocument/2006/relationships" r:id="rId1"/>
            </a:rPr>
            <a:t>rikoslain 51 luvun</a:t>
          </a:r>
          <a:r>
            <a:rPr lang="fi-FI" sz="1400" b="1" kern="1200" dirty="0"/>
            <a:t> 1 ja 2 §:</a:t>
          </a:r>
          <a:r>
            <a:rPr lang="fi-FI" sz="1400" b="1" kern="1200" dirty="0" err="1"/>
            <a:t>ssä</a:t>
          </a:r>
          <a:r>
            <a:rPr lang="fi-FI" sz="1400" b="1" kern="1200" dirty="0"/>
            <a:t>.</a:t>
          </a:r>
          <a:endParaRPr lang="fi-FI" sz="1400" kern="1200" dirty="0"/>
        </a:p>
      </dsp:txBody>
      <dsp:txXfrm>
        <a:off x="25987" y="1102920"/>
        <a:ext cx="5265464" cy="480376"/>
      </dsp:txXfrm>
    </dsp:sp>
    <dsp:sp modelId="{B0AAE7C0-5818-4E08-80B6-2CAB48A949E3}">
      <dsp:nvSpPr>
        <dsp:cNvPr id="0" name=""/>
        <dsp:cNvSpPr/>
      </dsp:nvSpPr>
      <dsp:spPr>
        <a:xfrm>
          <a:off x="0" y="1649603"/>
          <a:ext cx="5317438" cy="53235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Rangaistus sisäpiirintiedon ilmaisemisesta säädetään </a:t>
          </a:r>
          <a:r>
            <a:rPr lang="fi-FI" sz="1400" b="1" kern="1200">
              <a:hlinkClick xmlns:r="http://schemas.openxmlformats.org/officeDocument/2006/relationships" r:id="rId2"/>
            </a:rPr>
            <a:t>rikoslain 51 luvun 2 a §:ssä</a:t>
          </a:r>
          <a:r>
            <a:rPr lang="fi-FI" sz="1400" b="1" kern="1200"/>
            <a:t>.</a:t>
          </a:r>
          <a:endParaRPr lang="fi-FI" sz="1400" kern="1200"/>
        </a:p>
      </dsp:txBody>
      <dsp:txXfrm>
        <a:off x="25987" y="1675590"/>
        <a:ext cx="5265464" cy="480376"/>
      </dsp:txXfrm>
    </dsp:sp>
    <dsp:sp modelId="{ABECF385-AD20-4FB8-9FCA-F99537430E6A}">
      <dsp:nvSpPr>
        <dsp:cNvPr id="0" name=""/>
        <dsp:cNvSpPr/>
      </dsp:nvSpPr>
      <dsp:spPr>
        <a:xfrm>
          <a:off x="0" y="2222273"/>
          <a:ext cx="5317438" cy="53235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Rangaistus markkinoiden manipuloinnista säädetään </a:t>
          </a:r>
          <a:r>
            <a:rPr lang="fi-FI" sz="1400" b="1" kern="1200">
              <a:hlinkClick xmlns:r="http://schemas.openxmlformats.org/officeDocument/2006/relationships" r:id="rId1"/>
            </a:rPr>
            <a:t>rikoslain 51 luvun</a:t>
          </a:r>
          <a:r>
            <a:rPr lang="fi-FI" sz="1400" b="1" kern="1200"/>
            <a:t> 3 ja 4 §:ssä.</a:t>
          </a:r>
          <a:endParaRPr lang="fi-FI" sz="1400" kern="1200"/>
        </a:p>
      </dsp:txBody>
      <dsp:txXfrm>
        <a:off x="25987" y="2248260"/>
        <a:ext cx="5265464" cy="480376"/>
      </dsp:txXfrm>
    </dsp:sp>
    <dsp:sp modelId="{B8C3B507-3482-46A1-ACA0-83824BF8BB35}">
      <dsp:nvSpPr>
        <dsp:cNvPr id="0" name=""/>
        <dsp:cNvSpPr/>
      </dsp:nvSpPr>
      <dsp:spPr>
        <a:xfrm>
          <a:off x="0" y="2794943"/>
          <a:ext cx="5317438" cy="53235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Rangaistus arvopaperimarkkinoita koskevasta tiedottamisrikoksesta säädetään </a:t>
          </a:r>
          <a:r>
            <a:rPr lang="fi-FI" sz="1400" b="1" kern="1200">
              <a:hlinkClick xmlns:r="http://schemas.openxmlformats.org/officeDocument/2006/relationships" r:id="rId3"/>
            </a:rPr>
            <a:t>rikoslain 51 luvun 5 §:ssä</a:t>
          </a:r>
          <a:r>
            <a:rPr lang="fi-FI" sz="1400" b="1" kern="1200"/>
            <a:t>.</a:t>
          </a:r>
          <a:endParaRPr lang="fi-FI" sz="1400" kern="1200"/>
        </a:p>
      </dsp:txBody>
      <dsp:txXfrm>
        <a:off x="25987" y="2820930"/>
        <a:ext cx="5265464" cy="4803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7E224C-AD2D-4B91-8AA8-2E0CF278C071}">
      <dsp:nvSpPr>
        <dsp:cNvPr id="0" name=""/>
        <dsp:cNvSpPr/>
      </dsp:nvSpPr>
      <dsp:spPr>
        <a:xfrm>
          <a:off x="4632" y="439"/>
          <a:ext cx="4352579" cy="1775462"/>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b="0" i="0" kern="1200"/>
            <a:t>Joka </a:t>
          </a:r>
          <a:endParaRPr lang="fi-FI" sz="1100" kern="1200"/>
        </a:p>
      </dsp:txBody>
      <dsp:txXfrm>
        <a:off x="56634" y="52441"/>
        <a:ext cx="4248575" cy="1671458"/>
      </dsp:txXfrm>
    </dsp:sp>
    <dsp:sp modelId="{F0BCA4DB-8874-42EF-9630-28FBAFA678B5}">
      <dsp:nvSpPr>
        <dsp:cNvPr id="0" name=""/>
        <dsp:cNvSpPr/>
      </dsp:nvSpPr>
      <dsp:spPr>
        <a:xfrm>
          <a:off x="4632" y="2055655"/>
          <a:ext cx="1373920" cy="1775462"/>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b="0" i="0" kern="1200" dirty="0"/>
            <a:t>tahallaan tai </a:t>
          </a:r>
          <a:r>
            <a:rPr lang="fi-FI" sz="1100" b="0" i="0" kern="1200" dirty="0" err="1"/>
            <a:t>huolimattomuudes-ta</a:t>
          </a:r>
          <a:r>
            <a:rPr lang="fi-FI" sz="1100" b="0" i="0" kern="1200" dirty="0"/>
            <a:t> </a:t>
          </a:r>
          <a:endParaRPr lang="fi-FI" sz="1100" kern="1200" dirty="0"/>
        </a:p>
      </dsp:txBody>
      <dsp:txXfrm>
        <a:off x="44873" y="2095896"/>
        <a:ext cx="1293438" cy="1694980"/>
      </dsp:txXfrm>
    </dsp:sp>
    <dsp:sp modelId="{D8FD5C0B-1AC2-4C2F-BEEE-EFF73E3EC5B1}">
      <dsp:nvSpPr>
        <dsp:cNvPr id="0" name=""/>
        <dsp:cNvSpPr/>
      </dsp:nvSpPr>
      <dsp:spPr>
        <a:xfrm>
          <a:off x="1493961" y="2055655"/>
          <a:ext cx="1373920" cy="1775462"/>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b="0" i="0" kern="1200"/>
            <a:t>aiheuttaa toiselle vahinkoa </a:t>
          </a:r>
          <a:endParaRPr lang="fi-FI" sz="1100" kern="1200"/>
        </a:p>
      </dsp:txBody>
      <dsp:txXfrm>
        <a:off x="1534202" y="2095896"/>
        <a:ext cx="1293438" cy="1694980"/>
      </dsp:txXfrm>
    </dsp:sp>
    <dsp:sp modelId="{C721D14A-83B2-4393-B05F-DA2EE3126BE1}">
      <dsp:nvSpPr>
        <dsp:cNvPr id="0" name=""/>
        <dsp:cNvSpPr/>
      </dsp:nvSpPr>
      <dsp:spPr>
        <a:xfrm>
          <a:off x="2983291" y="2055655"/>
          <a:ext cx="1373920" cy="1775462"/>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b="0" i="0" kern="1200" dirty="0"/>
            <a:t>tämän lain, sen nojalla annettujen säännösten tai määräysten, markkinoiden väärinkäyttöase-</a:t>
          </a:r>
          <a:r>
            <a:rPr lang="fi-FI" sz="1100" b="0" i="0" kern="1200" dirty="0" err="1"/>
            <a:t>tuksen</a:t>
          </a:r>
          <a:r>
            <a:rPr lang="fi-FI" sz="1100" b="0" i="0" kern="1200" dirty="0"/>
            <a:t> tai esiteasetuksen taikka niiden nojalla annettujen Euroopan komission asetusten tai päätösten vastaisella menettelyllä, </a:t>
          </a:r>
          <a:endParaRPr lang="fi-FI" sz="1100" kern="1200" dirty="0"/>
        </a:p>
      </dsp:txBody>
      <dsp:txXfrm>
        <a:off x="3023532" y="2095896"/>
        <a:ext cx="1293438" cy="1694980"/>
      </dsp:txXfrm>
    </dsp:sp>
    <dsp:sp modelId="{70EC8ACC-45B8-4DB4-A928-04BA41AF5947}">
      <dsp:nvSpPr>
        <dsp:cNvPr id="0" name=""/>
        <dsp:cNvSpPr/>
      </dsp:nvSpPr>
      <dsp:spPr>
        <a:xfrm>
          <a:off x="4588030" y="439"/>
          <a:ext cx="1373920" cy="1775462"/>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b="0" i="0" kern="1200"/>
            <a:t>on velvollinen korvaamaan aiheuttamansa vahingon.</a:t>
          </a:r>
          <a:endParaRPr lang="fi-FI" sz="1100" kern="1200"/>
        </a:p>
      </dsp:txBody>
      <dsp:txXfrm>
        <a:off x="4628271" y="40680"/>
        <a:ext cx="1293438" cy="1694980"/>
      </dsp:txXfrm>
    </dsp:sp>
    <dsp:sp modelId="{330E9D9D-04FC-40DD-BB6D-71C162405D87}">
      <dsp:nvSpPr>
        <dsp:cNvPr id="0" name=""/>
        <dsp:cNvSpPr/>
      </dsp:nvSpPr>
      <dsp:spPr>
        <a:xfrm>
          <a:off x="6192768" y="439"/>
          <a:ext cx="1373920" cy="1775462"/>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b="0" i="0" kern="1200"/>
            <a:t>Vahinko, joka johtuu yksinomaan sijoittajalle annettavan esitteen esiteasetuksen 7 artiklassa tarkoitetussa tiivistelmässä tai 15 artiklan 1 kohdan toisessa alakohdassa tarkoitetussa EU:n kasvuesitettä koskevassa erillisessä tiivistelmässä annetuista tiedoista, sen käännös mukaan luettuna, on korvattava vain, jos tiedot ovat harhaanjohtavia, epätarkkoja tai ristiriitaisia suhteessa esitteen muihin osiin tai jollei tiivistelmässä anneta keskeisiä tietoja suhteessa esitteen muihin osiin.</a:t>
          </a:r>
          <a:endParaRPr lang="fi-FI" sz="1100" kern="1200"/>
        </a:p>
      </dsp:txBody>
      <dsp:txXfrm>
        <a:off x="6233009" y="40680"/>
        <a:ext cx="1293438" cy="1694980"/>
      </dsp:txXfrm>
    </dsp:sp>
    <dsp:sp modelId="{F2778E03-02E7-4D1A-B33E-96662B381BB5}">
      <dsp:nvSpPr>
        <dsp:cNvPr id="0" name=""/>
        <dsp:cNvSpPr/>
      </dsp:nvSpPr>
      <dsp:spPr>
        <a:xfrm>
          <a:off x="7797507" y="439"/>
          <a:ext cx="1373920" cy="1775462"/>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b="0" kern="1200" dirty="0" err="1"/>
            <a:t>SipaL</a:t>
          </a:r>
          <a:r>
            <a:rPr lang="fi-FI" sz="1100" b="0" kern="1200" dirty="0"/>
            <a:t> 16:1: vahinko katsotaan aiheutetuksi </a:t>
          </a:r>
          <a:r>
            <a:rPr lang="fi-FI" sz="1100" b="0" kern="1200" dirty="0" err="1"/>
            <a:t>huolimattomuudes-ta</a:t>
          </a:r>
          <a:r>
            <a:rPr lang="fi-FI" sz="1100" b="0" kern="1200" dirty="0"/>
            <a:t>, jollei menettelystä vastuussa oleva osoita menetelleensä huolellisesti. </a:t>
          </a:r>
          <a:endParaRPr lang="fi-FI" sz="1100" kern="1200" dirty="0"/>
        </a:p>
      </dsp:txBody>
      <dsp:txXfrm>
        <a:off x="7837748" y="40680"/>
        <a:ext cx="1293438" cy="1694980"/>
      </dsp:txXfrm>
    </dsp:sp>
    <dsp:sp modelId="{441AA23F-C736-4BD7-B298-7EDDAFFAE21D}">
      <dsp:nvSpPr>
        <dsp:cNvPr id="0" name=""/>
        <dsp:cNvSpPr/>
      </dsp:nvSpPr>
      <dsp:spPr>
        <a:xfrm>
          <a:off x="9402246" y="439"/>
          <a:ext cx="1373920" cy="1775462"/>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b="0" kern="1200" dirty="0" err="1"/>
            <a:t>Korvaussäännök</a:t>
          </a:r>
          <a:r>
            <a:rPr lang="fi-FI" sz="1100" b="0" kern="1200" dirty="0"/>
            <a:t>-set mahdollistavat ns. puhtaan </a:t>
          </a:r>
          <a:r>
            <a:rPr lang="fi-FI" sz="1100" b="0" kern="1200" dirty="0" err="1"/>
            <a:t>varallisuusvahin</a:t>
          </a:r>
          <a:r>
            <a:rPr lang="fi-FI" sz="1100" b="0" kern="1200" dirty="0"/>
            <a:t>-gon korvaamisen silloinkin, kun selvää sopimussuhdetta ei ole. </a:t>
          </a:r>
          <a:r>
            <a:rPr lang="fi-FI" sz="1100" b="0" kern="1200" dirty="0" err="1"/>
            <a:t>Rahoitusmarkki</a:t>
          </a:r>
          <a:r>
            <a:rPr lang="fi-FI" sz="1100" b="0" kern="1200" dirty="0"/>
            <a:t>-noilla syntyvät vahingot ovat puhtaita </a:t>
          </a:r>
          <a:r>
            <a:rPr lang="fi-FI" sz="1100" b="0" kern="1200" dirty="0" err="1"/>
            <a:t>varallisuusvahin-koja</a:t>
          </a:r>
          <a:r>
            <a:rPr lang="fi-FI" sz="1100" b="0" kern="1200" dirty="0"/>
            <a:t> </a:t>
          </a:r>
          <a:endParaRPr lang="fi-FI" sz="1100" kern="1200" dirty="0"/>
        </a:p>
      </dsp:txBody>
      <dsp:txXfrm>
        <a:off x="9442487" y="40680"/>
        <a:ext cx="1293438" cy="16949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4AAD4A-5ABA-43F5-AEA7-86CA739332FA}">
      <dsp:nvSpPr>
        <dsp:cNvPr id="0" name=""/>
        <dsp:cNvSpPr/>
      </dsp:nvSpPr>
      <dsp:spPr>
        <a:xfrm>
          <a:off x="5495491" y="2605453"/>
          <a:ext cx="322641" cy="989432"/>
        </a:xfrm>
        <a:custGeom>
          <a:avLst/>
          <a:gdLst/>
          <a:ahLst/>
          <a:cxnLst/>
          <a:rect l="0" t="0" r="0" b="0"/>
          <a:pathLst>
            <a:path>
              <a:moveTo>
                <a:pt x="0" y="0"/>
              </a:moveTo>
              <a:lnTo>
                <a:pt x="0" y="989432"/>
              </a:lnTo>
              <a:lnTo>
                <a:pt x="322641" y="989432"/>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7C01105-F58F-40B4-9217-C64224DF71CE}">
      <dsp:nvSpPr>
        <dsp:cNvPr id="0" name=""/>
        <dsp:cNvSpPr/>
      </dsp:nvSpPr>
      <dsp:spPr>
        <a:xfrm>
          <a:off x="5054548" y="1078285"/>
          <a:ext cx="1301319" cy="451697"/>
        </a:xfrm>
        <a:custGeom>
          <a:avLst/>
          <a:gdLst/>
          <a:ahLst/>
          <a:cxnLst/>
          <a:rect l="0" t="0" r="0" b="0"/>
          <a:pathLst>
            <a:path>
              <a:moveTo>
                <a:pt x="0" y="0"/>
              </a:moveTo>
              <a:lnTo>
                <a:pt x="0" y="225848"/>
              </a:lnTo>
              <a:lnTo>
                <a:pt x="1301319" y="225848"/>
              </a:lnTo>
              <a:lnTo>
                <a:pt x="1301319" y="451697"/>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864523E-BA6D-405F-A172-801985FB65D0}">
      <dsp:nvSpPr>
        <dsp:cNvPr id="0" name=""/>
        <dsp:cNvSpPr/>
      </dsp:nvSpPr>
      <dsp:spPr>
        <a:xfrm>
          <a:off x="2892853" y="2605453"/>
          <a:ext cx="322641" cy="989432"/>
        </a:xfrm>
        <a:custGeom>
          <a:avLst/>
          <a:gdLst/>
          <a:ahLst/>
          <a:cxnLst/>
          <a:rect l="0" t="0" r="0" b="0"/>
          <a:pathLst>
            <a:path>
              <a:moveTo>
                <a:pt x="0" y="0"/>
              </a:moveTo>
              <a:lnTo>
                <a:pt x="0" y="989432"/>
              </a:lnTo>
              <a:lnTo>
                <a:pt x="322641" y="989432"/>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B2F63A2-454A-4FCE-BADC-3ADA4DC6EC37}">
      <dsp:nvSpPr>
        <dsp:cNvPr id="0" name=""/>
        <dsp:cNvSpPr/>
      </dsp:nvSpPr>
      <dsp:spPr>
        <a:xfrm>
          <a:off x="3753229" y="1078285"/>
          <a:ext cx="1301319" cy="451697"/>
        </a:xfrm>
        <a:custGeom>
          <a:avLst/>
          <a:gdLst/>
          <a:ahLst/>
          <a:cxnLst/>
          <a:rect l="0" t="0" r="0" b="0"/>
          <a:pathLst>
            <a:path>
              <a:moveTo>
                <a:pt x="1301319" y="0"/>
              </a:moveTo>
              <a:lnTo>
                <a:pt x="1301319" y="225848"/>
              </a:lnTo>
              <a:lnTo>
                <a:pt x="0" y="225848"/>
              </a:lnTo>
              <a:lnTo>
                <a:pt x="0" y="451697"/>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31F2668-67E5-4978-9F94-423F40E54FF1}">
      <dsp:nvSpPr>
        <dsp:cNvPr id="0" name=""/>
        <dsp:cNvSpPr/>
      </dsp:nvSpPr>
      <dsp:spPr>
        <a:xfrm>
          <a:off x="3979078" y="2815"/>
          <a:ext cx="2150940" cy="1075470"/>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fi-FI" sz="1100" kern="1200"/>
            <a:t>Vahingonkorvausoikeus (laajassa merkityksesssä) </a:t>
          </a:r>
        </a:p>
      </dsp:txBody>
      <dsp:txXfrm>
        <a:off x="3979078" y="2815"/>
        <a:ext cx="2150940" cy="1075470"/>
      </dsp:txXfrm>
    </dsp:sp>
    <dsp:sp modelId="{D696236C-B1CC-4493-BBA5-063F1B1B9996}">
      <dsp:nvSpPr>
        <dsp:cNvPr id="0" name=""/>
        <dsp:cNvSpPr/>
      </dsp:nvSpPr>
      <dsp:spPr>
        <a:xfrm>
          <a:off x="2677759" y="1529983"/>
          <a:ext cx="2150940" cy="1075470"/>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fi-FI" sz="1100" kern="1200"/>
            <a:t>Sopimusoikeus: vahinkojen korvaaminen sopimussuhteissa </a:t>
          </a:r>
        </a:p>
      </dsp:txBody>
      <dsp:txXfrm>
        <a:off x="2677759" y="1529983"/>
        <a:ext cx="2150940" cy="1075470"/>
      </dsp:txXfrm>
    </dsp:sp>
    <dsp:sp modelId="{88224F5C-B1F9-4523-901F-F04B5B8BCDF1}">
      <dsp:nvSpPr>
        <dsp:cNvPr id="0" name=""/>
        <dsp:cNvSpPr/>
      </dsp:nvSpPr>
      <dsp:spPr>
        <a:xfrm>
          <a:off x="3215494" y="3057151"/>
          <a:ext cx="2150940" cy="1075470"/>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fi-FI" sz="1100" kern="1200"/>
            <a:t>Vahinkomekanismi: sopimusrikkomus </a:t>
          </a:r>
        </a:p>
      </dsp:txBody>
      <dsp:txXfrm>
        <a:off x="3215494" y="3057151"/>
        <a:ext cx="2150940" cy="1075470"/>
      </dsp:txXfrm>
    </dsp:sp>
    <dsp:sp modelId="{EFBD5509-B239-4D2E-8AEB-48CC865C7C0E}">
      <dsp:nvSpPr>
        <dsp:cNvPr id="0" name=""/>
        <dsp:cNvSpPr/>
      </dsp:nvSpPr>
      <dsp:spPr>
        <a:xfrm>
          <a:off x="5280397" y="1529983"/>
          <a:ext cx="2150940" cy="1075470"/>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fi-FI" sz="1100" kern="1200"/>
            <a:t>Vahingonkorvausoikeus (suppeassa mielessä): vahinkojen korvaaminen niissä tilanteissa, kun vahingonaiheuttajan ja –kärsijän välillä ei ole sopimussuhdetta </a:t>
          </a:r>
        </a:p>
      </dsp:txBody>
      <dsp:txXfrm>
        <a:off x="5280397" y="1529983"/>
        <a:ext cx="2150940" cy="1075470"/>
      </dsp:txXfrm>
    </dsp:sp>
    <dsp:sp modelId="{03DA0E75-9FB7-46FD-B7FF-738CFF64A26E}">
      <dsp:nvSpPr>
        <dsp:cNvPr id="0" name=""/>
        <dsp:cNvSpPr/>
      </dsp:nvSpPr>
      <dsp:spPr>
        <a:xfrm>
          <a:off x="5818132" y="3057151"/>
          <a:ext cx="2150940" cy="1075470"/>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fi-FI" sz="1100" kern="1200"/>
            <a:t>Vahinkomekanismi: vahingon aiheuttaminen satunnaiselle ulkopuoliselle </a:t>
          </a:r>
        </a:p>
      </dsp:txBody>
      <dsp:txXfrm>
        <a:off x="5818132" y="3057151"/>
        <a:ext cx="2150940" cy="10754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57CE04-D69B-4836-A6BA-87B16DE6FF9C}">
      <dsp:nvSpPr>
        <dsp:cNvPr id="0" name=""/>
        <dsp:cNvSpPr/>
      </dsp:nvSpPr>
      <dsp:spPr>
        <a:xfrm>
          <a:off x="7570256" y="619342"/>
          <a:ext cx="1497893" cy="259964"/>
        </a:xfrm>
        <a:custGeom>
          <a:avLst/>
          <a:gdLst/>
          <a:ahLst/>
          <a:cxnLst/>
          <a:rect l="0" t="0" r="0" b="0"/>
          <a:pathLst>
            <a:path>
              <a:moveTo>
                <a:pt x="0" y="0"/>
              </a:moveTo>
              <a:lnTo>
                <a:pt x="0" y="129982"/>
              </a:lnTo>
              <a:lnTo>
                <a:pt x="1497893" y="129982"/>
              </a:lnTo>
              <a:lnTo>
                <a:pt x="1497893" y="259964"/>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95D3926E-48E7-456A-A2B3-1B934248D5C1}">
      <dsp:nvSpPr>
        <dsp:cNvPr id="0" name=""/>
        <dsp:cNvSpPr/>
      </dsp:nvSpPr>
      <dsp:spPr>
        <a:xfrm>
          <a:off x="7524536" y="619342"/>
          <a:ext cx="91440" cy="259964"/>
        </a:xfrm>
        <a:custGeom>
          <a:avLst/>
          <a:gdLst/>
          <a:ahLst/>
          <a:cxnLst/>
          <a:rect l="0" t="0" r="0" b="0"/>
          <a:pathLst>
            <a:path>
              <a:moveTo>
                <a:pt x="45720" y="0"/>
              </a:moveTo>
              <a:lnTo>
                <a:pt x="45720" y="259964"/>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9DACB17-24CD-4F3D-9C67-EAA5AE9F5B3B}">
      <dsp:nvSpPr>
        <dsp:cNvPr id="0" name=""/>
        <dsp:cNvSpPr/>
      </dsp:nvSpPr>
      <dsp:spPr>
        <a:xfrm>
          <a:off x="5577191" y="1498271"/>
          <a:ext cx="185689" cy="2327305"/>
        </a:xfrm>
        <a:custGeom>
          <a:avLst/>
          <a:gdLst/>
          <a:ahLst/>
          <a:cxnLst/>
          <a:rect l="0" t="0" r="0" b="0"/>
          <a:pathLst>
            <a:path>
              <a:moveTo>
                <a:pt x="0" y="0"/>
              </a:moveTo>
              <a:lnTo>
                <a:pt x="0" y="2327305"/>
              </a:lnTo>
              <a:lnTo>
                <a:pt x="185689" y="2327305"/>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C24975B9-01B1-42DE-B8BD-680FC789E25E}">
      <dsp:nvSpPr>
        <dsp:cNvPr id="0" name=""/>
        <dsp:cNvSpPr/>
      </dsp:nvSpPr>
      <dsp:spPr>
        <a:xfrm>
          <a:off x="5577191" y="1498271"/>
          <a:ext cx="185689" cy="1448376"/>
        </a:xfrm>
        <a:custGeom>
          <a:avLst/>
          <a:gdLst/>
          <a:ahLst/>
          <a:cxnLst/>
          <a:rect l="0" t="0" r="0" b="0"/>
          <a:pathLst>
            <a:path>
              <a:moveTo>
                <a:pt x="0" y="0"/>
              </a:moveTo>
              <a:lnTo>
                <a:pt x="0" y="1448376"/>
              </a:lnTo>
              <a:lnTo>
                <a:pt x="185689" y="1448376"/>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345502B-1C59-4B5E-A473-AB5CEB69FFC3}">
      <dsp:nvSpPr>
        <dsp:cNvPr id="0" name=""/>
        <dsp:cNvSpPr/>
      </dsp:nvSpPr>
      <dsp:spPr>
        <a:xfrm>
          <a:off x="5577191" y="1498271"/>
          <a:ext cx="185689" cy="569447"/>
        </a:xfrm>
        <a:custGeom>
          <a:avLst/>
          <a:gdLst/>
          <a:ahLst/>
          <a:cxnLst/>
          <a:rect l="0" t="0" r="0" b="0"/>
          <a:pathLst>
            <a:path>
              <a:moveTo>
                <a:pt x="0" y="0"/>
              </a:moveTo>
              <a:lnTo>
                <a:pt x="0" y="569447"/>
              </a:lnTo>
              <a:lnTo>
                <a:pt x="185689" y="569447"/>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F2900C2-5B1C-42D3-A512-66F062176299}">
      <dsp:nvSpPr>
        <dsp:cNvPr id="0" name=""/>
        <dsp:cNvSpPr/>
      </dsp:nvSpPr>
      <dsp:spPr>
        <a:xfrm>
          <a:off x="6072363" y="619342"/>
          <a:ext cx="1497893" cy="259964"/>
        </a:xfrm>
        <a:custGeom>
          <a:avLst/>
          <a:gdLst/>
          <a:ahLst/>
          <a:cxnLst/>
          <a:rect l="0" t="0" r="0" b="0"/>
          <a:pathLst>
            <a:path>
              <a:moveTo>
                <a:pt x="1497893" y="0"/>
              </a:moveTo>
              <a:lnTo>
                <a:pt x="1497893" y="129982"/>
              </a:lnTo>
              <a:lnTo>
                <a:pt x="0" y="129982"/>
              </a:lnTo>
              <a:lnTo>
                <a:pt x="0" y="259964"/>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70ADFA4-A5B7-4635-81B8-16C986DD3F48}">
      <dsp:nvSpPr>
        <dsp:cNvPr id="0" name=""/>
        <dsp:cNvSpPr/>
      </dsp:nvSpPr>
      <dsp:spPr>
        <a:xfrm>
          <a:off x="3076576" y="619342"/>
          <a:ext cx="1497893" cy="259964"/>
        </a:xfrm>
        <a:custGeom>
          <a:avLst/>
          <a:gdLst/>
          <a:ahLst/>
          <a:cxnLst/>
          <a:rect l="0" t="0" r="0" b="0"/>
          <a:pathLst>
            <a:path>
              <a:moveTo>
                <a:pt x="0" y="0"/>
              </a:moveTo>
              <a:lnTo>
                <a:pt x="0" y="129982"/>
              </a:lnTo>
              <a:lnTo>
                <a:pt x="1497893" y="129982"/>
              </a:lnTo>
              <a:lnTo>
                <a:pt x="1497893" y="259964"/>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0F213BC-E005-4066-B812-024D291BCB0C}">
      <dsp:nvSpPr>
        <dsp:cNvPr id="0" name=""/>
        <dsp:cNvSpPr/>
      </dsp:nvSpPr>
      <dsp:spPr>
        <a:xfrm>
          <a:off x="3030856" y="619342"/>
          <a:ext cx="91440" cy="259964"/>
        </a:xfrm>
        <a:custGeom>
          <a:avLst/>
          <a:gdLst/>
          <a:ahLst/>
          <a:cxnLst/>
          <a:rect l="0" t="0" r="0" b="0"/>
          <a:pathLst>
            <a:path>
              <a:moveTo>
                <a:pt x="45720" y="0"/>
              </a:moveTo>
              <a:lnTo>
                <a:pt x="45720" y="259964"/>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46BE134D-6ED6-493C-88F3-6CF3A9FD52E1}">
      <dsp:nvSpPr>
        <dsp:cNvPr id="0" name=""/>
        <dsp:cNvSpPr/>
      </dsp:nvSpPr>
      <dsp:spPr>
        <a:xfrm>
          <a:off x="1578683" y="619342"/>
          <a:ext cx="1497893" cy="259964"/>
        </a:xfrm>
        <a:custGeom>
          <a:avLst/>
          <a:gdLst/>
          <a:ahLst/>
          <a:cxnLst/>
          <a:rect l="0" t="0" r="0" b="0"/>
          <a:pathLst>
            <a:path>
              <a:moveTo>
                <a:pt x="1497893" y="0"/>
              </a:moveTo>
              <a:lnTo>
                <a:pt x="1497893" y="129982"/>
              </a:lnTo>
              <a:lnTo>
                <a:pt x="0" y="129982"/>
              </a:lnTo>
              <a:lnTo>
                <a:pt x="0" y="259964"/>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8C262F9E-FEA9-44D5-8F6B-10A6FF19720B}">
      <dsp:nvSpPr>
        <dsp:cNvPr id="0" name=""/>
        <dsp:cNvSpPr/>
      </dsp:nvSpPr>
      <dsp:spPr>
        <a:xfrm>
          <a:off x="2457612" y="378"/>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Sopimusvastuu (vastuu sopimussuhteissa; sopimusperusteinen vastuu)</a:t>
          </a:r>
        </a:p>
      </dsp:txBody>
      <dsp:txXfrm>
        <a:off x="2457612" y="378"/>
        <a:ext cx="1237928" cy="618964"/>
      </dsp:txXfrm>
    </dsp:sp>
    <dsp:sp modelId="{9263517A-6B93-4655-A112-F8242202102E}">
      <dsp:nvSpPr>
        <dsp:cNvPr id="0" name=""/>
        <dsp:cNvSpPr/>
      </dsp:nvSpPr>
      <dsp:spPr>
        <a:xfrm>
          <a:off x="959719" y="879307"/>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Korvataan myös (puhtaat) varallisuusvahingot (eivät ole yhteydessä henkilö- tai esinevahinkoon) </a:t>
          </a:r>
        </a:p>
      </dsp:txBody>
      <dsp:txXfrm>
        <a:off x="959719" y="879307"/>
        <a:ext cx="1237928" cy="618964"/>
      </dsp:txXfrm>
    </dsp:sp>
    <dsp:sp modelId="{635CC1AE-0262-49CF-908F-4CCD72D34D8B}">
      <dsp:nvSpPr>
        <dsp:cNvPr id="0" name=""/>
        <dsp:cNvSpPr/>
      </dsp:nvSpPr>
      <dsp:spPr>
        <a:xfrm>
          <a:off x="2457612" y="879307"/>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Tuottamusta (kun sitä edellytetään) koskeva todistustaakka käännetty sille, jolta korvausta vaaditaan</a:t>
          </a:r>
        </a:p>
      </dsp:txBody>
      <dsp:txXfrm>
        <a:off x="2457612" y="879307"/>
        <a:ext cx="1237928" cy="618964"/>
      </dsp:txXfrm>
    </dsp:sp>
    <dsp:sp modelId="{BE9D3DD5-2C3E-429A-8E66-07A499EA00B6}">
      <dsp:nvSpPr>
        <dsp:cNvPr id="0" name=""/>
        <dsp:cNvSpPr/>
      </dsp:nvSpPr>
      <dsp:spPr>
        <a:xfrm>
          <a:off x="3955505" y="879307"/>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Työnantaja vastaa sopimuskumppanilleen sekä työtekijöiden että itsenäisten alihankkijoiden tuottamuksesta </a:t>
          </a:r>
        </a:p>
      </dsp:txBody>
      <dsp:txXfrm>
        <a:off x="3955505" y="879307"/>
        <a:ext cx="1237928" cy="618964"/>
      </dsp:txXfrm>
    </dsp:sp>
    <dsp:sp modelId="{638199F9-1173-4044-BC3D-227442215632}">
      <dsp:nvSpPr>
        <dsp:cNvPr id="0" name=""/>
        <dsp:cNvSpPr/>
      </dsp:nvSpPr>
      <dsp:spPr>
        <a:xfrm>
          <a:off x="6951292" y="378"/>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Sopimuksenulkoinen vastuu </a:t>
          </a:r>
        </a:p>
      </dsp:txBody>
      <dsp:txXfrm>
        <a:off x="6951292" y="378"/>
        <a:ext cx="1237928" cy="618964"/>
      </dsp:txXfrm>
    </dsp:sp>
    <dsp:sp modelId="{84919A43-6321-47A2-A206-97A61FBAE459}">
      <dsp:nvSpPr>
        <dsp:cNvPr id="0" name=""/>
        <dsp:cNvSpPr/>
      </dsp:nvSpPr>
      <dsp:spPr>
        <a:xfrm>
          <a:off x="5453398" y="879307"/>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Vain henkilö- ja esinevahingot; puhtaiden varallisuusvahinkojen korvaaminen edellyttää </a:t>
          </a:r>
        </a:p>
      </dsp:txBody>
      <dsp:txXfrm>
        <a:off x="5453398" y="879307"/>
        <a:ext cx="1237928" cy="618964"/>
      </dsp:txXfrm>
    </dsp:sp>
    <dsp:sp modelId="{C69DF79F-6D97-4632-BF0B-FB0E24B236CD}">
      <dsp:nvSpPr>
        <dsp:cNvPr id="0" name=""/>
        <dsp:cNvSpPr/>
      </dsp:nvSpPr>
      <dsp:spPr>
        <a:xfrm>
          <a:off x="5762881" y="1758236"/>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Vahingon syntymistä julkisen vallan käyttämisen yhteydessä tai </a:t>
          </a:r>
        </a:p>
      </dsp:txBody>
      <dsp:txXfrm>
        <a:off x="5762881" y="1758236"/>
        <a:ext cx="1237928" cy="618964"/>
      </dsp:txXfrm>
    </dsp:sp>
    <dsp:sp modelId="{B52C1AA0-E81D-498C-9904-BF0A40E019D8}">
      <dsp:nvSpPr>
        <dsp:cNvPr id="0" name=""/>
        <dsp:cNvSpPr/>
      </dsp:nvSpPr>
      <dsp:spPr>
        <a:xfrm>
          <a:off x="5762881" y="2637165"/>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Rikollisella menettelyllä tai </a:t>
          </a:r>
        </a:p>
      </dsp:txBody>
      <dsp:txXfrm>
        <a:off x="5762881" y="2637165"/>
        <a:ext cx="1237928" cy="618964"/>
      </dsp:txXfrm>
    </dsp:sp>
    <dsp:sp modelId="{4CD720B5-0935-46F6-8F5C-63F288909EEA}">
      <dsp:nvSpPr>
        <dsp:cNvPr id="0" name=""/>
        <dsp:cNvSpPr/>
      </dsp:nvSpPr>
      <dsp:spPr>
        <a:xfrm>
          <a:off x="5762881" y="3516094"/>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Muissa tapauksissa erittäin painavia syitä. </a:t>
          </a:r>
        </a:p>
      </dsp:txBody>
      <dsp:txXfrm>
        <a:off x="5762881" y="3516094"/>
        <a:ext cx="1237928" cy="618964"/>
      </dsp:txXfrm>
    </dsp:sp>
    <dsp:sp modelId="{F770C704-7941-4B27-B7D5-7DA07C86C960}">
      <dsp:nvSpPr>
        <dsp:cNvPr id="0" name=""/>
        <dsp:cNvSpPr/>
      </dsp:nvSpPr>
      <dsp:spPr>
        <a:xfrm>
          <a:off x="6951292" y="879307"/>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Todistustaakka myös tuottamuksesta vahingonkärsijällä </a:t>
          </a:r>
        </a:p>
      </dsp:txBody>
      <dsp:txXfrm>
        <a:off x="6951292" y="879307"/>
        <a:ext cx="1237928" cy="618964"/>
      </dsp:txXfrm>
    </dsp:sp>
    <dsp:sp modelId="{C557D878-7B9D-4190-B7A9-5E999FD18731}">
      <dsp:nvSpPr>
        <dsp:cNvPr id="0" name=""/>
        <dsp:cNvSpPr/>
      </dsp:nvSpPr>
      <dsp:spPr>
        <a:xfrm>
          <a:off x="8449185" y="879307"/>
          <a:ext cx="1237928" cy="618964"/>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fi-FI" sz="900" kern="1200"/>
            <a:t>Työnantaja vastaa vain työntekijöidensä, mutta ei alihankkijoiden tuottamuksesta </a:t>
          </a:r>
        </a:p>
      </dsp:txBody>
      <dsp:txXfrm>
        <a:off x="8449185" y="879307"/>
        <a:ext cx="1237928" cy="6189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ACD6D0-4018-4BD6-BA06-70FDCEDC63A7}">
      <dsp:nvSpPr>
        <dsp:cNvPr id="0" name=""/>
        <dsp:cNvSpPr/>
      </dsp:nvSpPr>
      <dsp:spPr>
        <a:xfrm>
          <a:off x="0" y="3112962"/>
          <a:ext cx="10646833" cy="1021743"/>
        </a:xfrm>
        <a:prstGeom prst="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i-FI" sz="1500" b="1" i="0" kern="1200" baseline="0"/>
            <a:t>Korvattavan vahingon syntyminen (lainmukainen kategoria: esine-, henkilö- tai varallisuusvahingot tai vain jokin niistä) </a:t>
          </a:r>
          <a:endParaRPr lang="en-US" sz="1500" kern="1200"/>
        </a:p>
      </dsp:txBody>
      <dsp:txXfrm>
        <a:off x="0" y="3112962"/>
        <a:ext cx="10646833" cy="1021743"/>
      </dsp:txXfrm>
    </dsp:sp>
    <dsp:sp modelId="{9D683E9D-86DE-48FB-9A17-A369B1E5F4E0}">
      <dsp:nvSpPr>
        <dsp:cNvPr id="0" name=""/>
        <dsp:cNvSpPr/>
      </dsp:nvSpPr>
      <dsp:spPr>
        <a:xfrm rot="10800000">
          <a:off x="0" y="1556846"/>
          <a:ext cx="10646833" cy="1571441"/>
        </a:xfrm>
        <a:prstGeom prst="upArrowCallout">
          <a:avLst/>
        </a:prstGeom>
        <a:solidFill>
          <a:schemeClr val="accent3">
            <a:hueOff val="-1552460"/>
            <a:satOff val="0"/>
            <a:lumOff val="-333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i-FI" sz="1500" kern="1200" dirty="0"/>
            <a:t>Syy-yhteys (ns. adekvaattinen kausaliteetti; tarkoittaa usein järkevää ennakoitavuutta) korvausperusteen ja vahingon välillä </a:t>
          </a:r>
          <a:endParaRPr lang="en-US" sz="1500" kern="1200" dirty="0"/>
        </a:p>
      </dsp:txBody>
      <dsp:txXfrm rot="-10800000">
        <a:off x="0" y="1556846"/>
        <a:ext cx="10646833" cy="551576"/>
      </dsp:txXfrm>
    </dsp:sp>
    <dsp:sp modelId="{72F17486-4965-4C01-8015-81AC4F4CAA4F}">
      <dsp:nvSpPr>
        <dsp:cNvPr id="0" name=""/>
        <dsp:cNvSpPr/>
      </dsp:nvSpPr>
      <dsp:spPr>
        <a:xfrm>
          <a:off x="0" y="2108422"/>
          <a:ext cx="10646833" cy="469861"/>
        </a:xfrm>
        <a:prstGeom prst="rect">
          <a:avLst/>
        </a:prstGeom>
        <a:solidFill>
          <a:schemeClr val="accent3">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fi-FI" sz="1600" kern="1200"/>
            <a:t>tai normin tarkoitus, että kyseisenlaiset vahingot korvataan (vahingon laatu, vahingonkärsijä huomioon ottaen) </a:t>
          </a:r>
          <a:endParaRPr lang="en-US" sz="1600" kern="1200"/>
        </a:p>
      </dsp:txBody>
      <dsp:txXfrm>
        <a:off x="0" y="2108422"/>
        <a:ext cx="10646833" cy="469861"/>
      </dsp:txXfrm>
    </dsp:sp>
    <dsp:sp modelId="{FBB84B50-0990-47F3-8E86-120C1FD9EA3E}">
      <dsp:nvSpPr>
        <dsp:cNvPr id="0" name=""/>
        <dsp:cNvSpPr/>
      </dsp:nvSpPr>
      <dsp:spPr>
        <a:xfrm rot="10800000">
          <a:off x="0" y="730"/>
          <a:ext cx="10646833" cy="1571441"/>
        </a:xfrm>
        <a:prstGeom prst="upArrowCallout">
          <a:avLst/>
        </a:prstGeom>
        <a:solidFill>
          <a:schemeClr val="accent3">
            <a:hueOff val="-3104920"/>
            <a:satOff val="0"/>
            <a:lumOff val="-666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i-FI" sz="1500" kern="1200"/>
            <a:t>Korvausperuste: </a:t>
          </a:r>
          <a:endParaRPr lang="en-US" sz="1500" kern="1200"/>
        </a:p>
      </dsp:txBody>
      <dsp:txXfrm rot="-10800000">
        <a:off x="0" y="730"/>
        <a:ext cx="10646833" cy="551576"/>
      </dsp:txXfrm>
    </dsp:sp>
    <dsp:sp modelId="{3E3DCF04-D216-44AC-A0C5-EBB9CAFEA35A}">
      <dsp:nvSpPr>
        <dsp:cNvPr id="0" name=""/>
        <dsp:cNvSpPr/>
      </dsp:nvSpPr>
      <dsp:spPr>
        <a:xfrm>
          <a:off x="0" y="552307"/>
          <a:ext cx="5323416" cy="469861"/>
        </a:xfrm>
        <a:prstGeom prst="rect">
          <a:avLst/>
        </a:prstGeom>
        <a:solidFill>
          <a:schemeClr val="accent3">
            <a:tint val="40000"/>
            <a:alpha val="90000"/>
            <a:hueOff val="-2469263"/>
            <a:satOff val="-7233"/>
            <a:lumOff val="-902"/>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fi-FI" sz="1600" kern="1200"/>
            <a:t>huolimattomuus (tuottamus) tai muu moitittava menettely </a:t>
          </a:r>
          <a:endParaRPr lang="en-US" sz="1600" kern="1200"/>
        </a:p>
      </dsp:txBody>
      <dsp:txXfrm>
        <a:off x="0" y="552307"/>
        <a:ext cx="5323416" cy="469861"/>
      </dsp:txXfrm>
    </dsp:sp>
    <dsp:sp modelId="{B102F805-17F1-421B-9706-D4AEEB157381}">
      <dsp:nvSpPr>
        <dsp:cNvPr id="0" name=""/>
        <dsp:cNvSpPr/>
      </dsp:nvSpPr>
      <dsp:spPr>
        <a:xfrm>
          <a:off x="5323416" y="552307"/>
          <a:ext cx="5323416" cy="469861"/>
        </a:xfrm>
        <a:prstGeom prst="rect">
          <a:avLst/>
        </a:prstGeom>
        <a:solidFill>
          <a:schemeClr val="accent3">
            <a:tint val="40000"/>
            <a:alpha val="90000"/>
            <a:hueOff val="-4938526"/>
            <a:satOff val="-14466"/>
            <a:lumOff val="-1804"/>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fi-FI" sz="1600" kern="1200"/>
            <a:t>Tuottamuksesta riippumaton vastuu: esim. vaarallisen toiminnan harjoittaminen kuten ydinvoimalat </a:t>
          </a:r>
          <a:endParaRPr lang="en-US" sz="1600" kern="1200"/>
        </a:p>
      </dsp:txBody>
      <dsp:txXfrm>
        <a:off x="5323416" y="552307"/>
        <a:ext cx="5323416" cy="46986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E2526B-0F7B-4CE6-9E12-418C3978CAB7}">
      <dsp:nvSpPr>
        <dsp:cNvPr id="0" name=""/>
        <dsp:cNvSpPr/>
      </dsp:nvSpPr>
      <dsp:spPr>
        <a:xfrm>
          <a:off x="0" y="2495955"/>
          <a:ext cx="10646833" cy="1637616"/>
        </a:xfrm>
        <a:prstGeom prst="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fi-FI" sz="2100" b="1" i="0" kern="1200" baseline="0"/>
            <a:t>Myös ennalta arvaamattomat vahingot jäävät korvausvastuun ulkopuolelle.</a:t>
          </a:r>
          <a:endParaRPr lang="fi-FI" sz="2100" kern="1200"/>
        </a:p>
      </dsp:txBody>
      <dsp:txXfrm>
        <a:off x="0" y="2495955"/>
        <a:ext cx="10646833" cy="884313"/>
      </dsp:txXfrm>
    </dsp:sp>
    <dsp:sp modelId="{E7B6BCE5-E716-4625-9FB9-141B527E6F24}">
      <dsp:nvSpPr>
        <dsp:cNvPr id="0" name=""/>
        <dsp:cNvSpPr/>
      </dsp:nvSpPr>
      <dsp:spPr>
        <a:xfrm>
          <a:off x="0" y="3347516"/>
          <a:ext cx="10646833" cy="753303"/>
        </a:xfrm>
        <a:prstGeom prst="rect">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fi-FI" sz="1200" b="1" i="0" kern="1200" baseline="0"/>
            <a:t>Ennalta-arvattavuusvaatimus rajoittaa korvauksen laajuuden siihen, mitä vahinkoja henkilön piti katsoa teostaan tai laiminlyönnistään voivan aiheutua. </a:t>
          </a:r>
          <a:endParaRPr lang="fi-FI" sz="1200" kern="1200"/>
        </a:p>
      </dsp:txBody>
      <dsp:txXfrm>
        <a:off x="0" y="3347516"/>
        <a:ext cx="10646833" cy="753303"/>
      </dsp:txXfrm>
    </dsp:sp>
    <dsp:sp modelId="{8015F54B-C8A5-42BA-8FC3-1255544C1600}">
      <dsp:nvSpPr>
        <dsp:cNvPr id="0" name=""/>
        <dsp:cNvSpPr/>
      </dsp:nvSpPr>
      <dsp:spPr>
        <a:xfrm rot="10800000">
          <a:off x="0" y="1864"/>
          <a:ext cx="10646833" cy="2518654"/>
        </a:xfrm>
        <a:prstGeom prst="upArrowCallou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fi-FI" sz="2100" b="1" i="0" kern="1200" baseline="0"/>
            <a:t>Velvollisuus vahingon korvaamiseen edellyttää, että korvausvelvollinen on aiheuttanut asiakkaalle vahinkoa tahallaan tai huolimattomuuttaan.</a:t>
          </a:r>
          <a:endParaRPr lang="fi-FI" sz="2100" kern="1200"/>
        </a:p>
      </dsp:txBody>
      <dsp:txXfrm rot="-10800000">
        <a:off x="0" y="1864"/>
        <a:ext cx="10646833" cy="884047"/>
      </dsp:txXfrm>
    </dsp:sp>
    <dsp:sp modelId="{856B1154-DDB5-43E9-996C-061EE399A355}">
      <dsp:nvSpPr>
        <dsp:cNvPr id="0" name=""/>
        <dsp:cNvSpPr/>
      </dsp:nvSpPr>
      <dsp:spPr>
        <a:xfrm>
          <a:off x="0" y="885912"/>
          <a:ext cx="5323416" cy="753077"/>
        </a:xfrm>
        <a:prstGeom prst="rect">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fi-FI" sz="1200" b="0" i="0" kern="1200" baseline="0"/>
            <a:t>Huolellisuusvelvoite on yleiskäsite, jonka konkreettinen sisältö määräytyy sovellettaessa velvoitetta yksittäistapauksessa. Huolellisuusvaatimus asetetaan pääsääntöisesti sen mukaan, mitä vastaavassa asemassa olevalta henkilöltä voidaan objektiivisesti ajatellen tilanteessa vaatia.</a:t>
          </a:r>
          <a:endParaRPr lang="fi-FI" sz="1200" kern="1200"/>
        </a:p>
      </dsp:txBody>
      <dsp:txXfrm>
        <a:off x="0" y="885912"/>
        <a:ext cx="5323416" cy="753077"/>
      </dsp:txXfrm>
    </dsp:sp>
    <dsp:sp modelId="{CD5630D6-C018-479B-AC2A-1E73253428BE}">
      <dsp:nvSpPr>
        <dsp:cNvPr id="0" name=""/>
        <dsp:cNvSpPr/>
      </dsp:nvSpPr>
      <dsp:spPr>
        <a:xfrm>
          <a:off x="5323416" y="885912"/>
          <a:ext cx="5323416" cy="753077"/>
        </a:xfrm>
        <a:prstGeom prst="rect">
          <a:avLst/>
        </a:prstGeom>
        <a:solidFill>
          <a:schemeClr val="lt1">
            <a:alpha val="90000"/>
            <a:tint val="4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fi-FI" sz="1200" b="0" i="0" kern="1200" baseline="0"/>
            <a:t>Sijoituspalveluyrityksen/vakuutusyhtiön toimintaa voidaan lähtökohtaisesti pitää tuottamuksellisena, jos se rikkoo voimassa olevaa sääntelyä</a:t>
          </a:r>
          <a:endParaRPr lang="fi-FI" sz="1200" kern="1200"/>
        </a:p>
      </dsp:txBody>
      <dsp:txXfrm>
        <a:off x="5323416" y="885912"/>
        <a:ext cx="5323416" cy="75307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B347FA-3623-4F73-BCCD-B308AD46049F}" type="datetimeFigureOut">
              <a:rPr lang="fi-FI" smtClean="0"/>
              <a:t>8.12.2021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24AAB-8D5B-4D12-9EC5-CDF539996759}" type="slidenum">
              <a:rPr lang="fi-FI" smtClean="0"/>
              <a:t>‹#›</a:t>
            </a:fld>
            <a:endParaRPr lang="fi-FI"/>
          </a:p>
        </p:txBody>
      </p:sp>
    </p:spTree>
    <p:extLst>
      <p:ext uri="{BB962C8B-B14F-4D97-AF65-F5344CB8AC3E}">
        <p14:creationId xmlns:p14="http://schemas.microsoft.com/office/powerpoint/2010/main" val="2188951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D86D352-DCA3-4C7E-A2E8-F00242C18722}"/>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8C50436E-CD02-4573-BC7F-1F80337B15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3A8CE75E-82CA-4B6C-938C-3C2BCA4DD2CD}"/>
              </a:ext>
            </a:extLst>
          </p:cNvPr>
          <p:cNvSpPr>
            <a:spLocks noGrp="1"/>
          </p:cNvSpPr>
          <p:nvPr>
            <p:ph type="dt" sz="half" idx="10"/>
          </p:nvPr>
        </p:nvSpPr>
        <p:spPr/>
        <p:txBody>
          <a:bodyPr/>
          <a:lstStyle/>
          <a:p>
            <a:fld id="{E0F19619-025D-4F00-B1D7-3912643488EE}" type="datetime1">
              <a:rPr lang="fi-FI" smtClean="0"/>
              <a:t>8.12.2021</a:t>
            </a:fld>
            <a:endParaRPr lang="fi-FI"/>
          </a:p>
        </p:txBody>
      </p:sp>
      <p:sp>
        <p:nvSpPr>
          <p:cNvPr id="5" name="Alatunnisteen paikkamerkki 4">
            <a:extLst>
              <a:ext uri="{FF2B5EF4-FFF2-40B4-BE49-F238E27FC236}">
                <a16:creationId xmlns:a16="http://schemas.microsoft.com/office/drawing/2014/main" id="{32B30FE9-3E1F-4BBE-BEA5-D00863548130}"/>
              </a:ext>
            </a:extLst>
          </p:cNvPr>
          <p:cNvSpPr>
            <a:spLocks noGrp="1"/>
          </p:cNvSpPr>
          <p:nvPr>
            <p:ph type="ftr" sz="quarter" idx="11"/>
          </p:nvPr>
        </p:nvSpPr>
        <p:spPr/>
        <p:txBody>
          <a:bodyPr/>
          <a:lstStyle/>
          <a:p>
            <a:r>
              <a:rPr lang="fi-FI"/>
              <a:t>Rahoitusmarkkinaoikeus luento 11</a:t>
            </a:r>
          </a:p>
        </p:txBody>
      </p:sp>
      <p:sp>
        <p:nvSpPr>
          <p:cNvPr id="6" name="Dian numeron paikkamerkki 5">
            <a:extLst>
              <a:ext uri="{FF2B5EF4-FFF2-40B4-BE49-F238E27FC236}">
                <a16:creationId xmlns:a16="http://schemas.microsoft.com/office/drawing/2014/main" id="{77060B64-DB74-495A-BD53-FC190AE35239}"/>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2769223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CEDC95-0894-4A86-9360-6526FA9567A8}"/>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25E78335-3B42-4212-B074-B45A513AE738}"/>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35965B0-FF88-4968-9FB1-8106E6CB1387}"/>
              </a:ext>
            </a:extLst>
          </p:cNvPr>
          <p:cNvSpPr>
            <a:spLocks noGrp="1"/>
          </p:cNvSpPr>
          <p:nvPr>
            <p:ph type="dt" sz="half" idx="10"/>
          </p:nvPr>
        </p:nvSpPr>
        <p:spPr/>
        <p:txBody>
          <a:bodyPr/>
          <a:lstStyle/>
          <a:p>
            <a:fld id="{CEB12A3F-452B-4D88-946A-934572EA636A}" type="datetime1">
              <a:rPr lang="fi-FI" smtClean="0"/>
              <a:t>8.12.2021</a:t>
            </a:fld>
            <a:endParaRPr lang="fi-FI"/>
          </a:p>
        </p:txBody>
      </p:sp>
      <p:sp>
        <p:nvSpPr>
          <p:cNvPr id="5" name="Alatunnisteen paikkamerkki 4">
            <a:extLst>
              <a:ext uri="{FF2B5EF4-FFF2-40B4-BE49-F238E27FC236}">
                <a16:creationId xmlns:a16="http://schemas.microsoft.com/office/drawing/2014/main" id="{5E7D66C7-B459-4582-9CE3-1327B37C391B}"/>
              </a:ext>
            </a:extLst>
          </p:cNvPr>
          <p:cNvSpPr>
            <a:spLocks noGrp="1"/>
          </p:cNvSpPr>
          <p:nvPr>
            <p:ph type="ftr" sz="quarter" idx="11"/>
          </p:nvPr>
        </p:nvSpPr>
        <p:spPr/>
        <p:txBody>
          <a:bodyPr/>
          <a:lstStyle/>
          <a:p>
            <a:r>
              <a:rPr lang="fi-FI"/>
              <a:t>Rahoitusmarkkinaoikeus luento 11</a:t>
            </a:r>
          </a:p>
        </p:txBody>
      </p:sp>
      <p:sp>
        <p:nvSpPr>
          <p:cNvPr id="6" name="Dian numeron paikkamerkki 5">
            <a:extLst>
              <a:ext uri="{FF2B5EF4-FFF2-40B4-BE49-F238E27FC236}">
                <a16:creationId xmlns:a16="http://schemas.microsoft.com/office/drawing/2014/main" id="{68DE1194-E882-4822-A46A-B0668BA8323B}"/>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17228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1EE0E933-3C03-47DC-83A5-384BBF1E58DB}"/>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7F0248F7-6EB5-469C-AF0E-678BBB999C93}"/>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C7F41F7-722C-473C-B17D-A60B24E10C2C}"/>
              </a:ext>
            </a:extLst>
          </p:cNvPr>
          <p:cNvSpPr>
            <a:spLocks noGrp="1"/>
          </p:cNvSpPr>
          <p:nvPr>
            <p:ph type="dt" sz="half" idx="10"/>
          </p:nvPr>
        </p:nvSpPr>
        <p:spPr/>
        <p:txBody>
          <a:bodyPr/>
          <a:lstStyle/>
          <a:p>
            <a:fld id="{3F420FD2-38B9-4017-ACD5-700E7D1398B4}" type="datetime1">
              <a:rPr lang="fi-FI" smtClean="0"/>
              <a:t>8.12.2021</a:t>
            </a:fld>
            <a:endParaRPr lang="fi-FI"/>
          </a:p>
        </p:txBody>
      </p:sp>
      <p:sp>
        <p:nvSpPr>
          <p:cNvPr id="5" name="Alatunnisteen paikkamerkki 4">
            <a:extLst>
              <a:ext uri="{FF2B5EF4-FFF2-40B4-BE49-F238E27FC236}">
                <a16:creationId xmlns:a16="http://schemas.microsoft.com/office/drawing/2014/main" id="{BAA42400-18D0-41C2-89D7-154A006ACC36}"/>
              </a:ext>
            </a:extLst>
          </p:cNvPr>
          <p:cNvSpPr>
            <a:spLocks noGrp="1"/>
          </p:cNvSpPr>
          <p:nvPr>
            <p:ph type="ftr" sz="quarter" idx="11"/>
          </p:nvPr>
        </p:nvSpPr>
        <p:spPr/>
        <p:txBody>
          <a:bodyPr/>
          <a:lstStyle/>
          <a:p>
            <a:r>
              <a:rPr lang="fi-FI"/>
              <a:t>Rahoitusmarkkinaoikeus luento 11</a:t>
            </a:r>
          </a:p>
        </p:txBody>
      </p:sp>
      <p:sp>
        <p:nvSpPr>
          <p:cNvPr id="6" name="Dian numeron paikkamerkki 5">
            <a:extLst>
              <a:ext uri="{FF2B5EF4-FFF2-40B4-BE49-F238E27FC236}">
                <a16:creationId xmlns:a16="http://schemas.microsoft.com/office/drawing/2014/main" id="{BCC48CE8-EA19-4FA0-A3F1-996E7CE4FE85}"/>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2597257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841550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3082033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779079" y="5504997"/>
            <a:ext cx="7172564"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2342224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5799017" y="180000"/>
            <a:ext cx="6172923"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779082" y="2435535"/>
            <a:ext cx="4425969"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779082" y="5884335"/>
            <a:ext cx="4425969"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1708189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779079" y="1912266"/>
            <a:ext cx="10633847"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393" y="5599324"/>
            <a:ext cx="3771369" cy="1194266"/>
          </a:xfrm>
          <a:prstGeom prst="rect">
            <a:avLst/>
          </a:prstGeom>
        </p:spPr>
      </p:pic>
    </p:spTree>
    <p:extLst>
      <p:ext uri="{BB962C8B-B14F-4D97-AF65-F5344CB8AC3E}">
        <p14:creationId xmlns:p14="http://schemas.microsoft.com/office/powerpoint/2010/main" val="1188090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9D1EC093-3191-44C6-8228-3E766512B8DB}" type="datetime1">
              <a:rPr lang="fi-FI" smtClean="0">
                <a:solidFill>
                  <a:prstClr val="black">
                    <a:tint val="75000"/>
                  </a:prstClr>
                </a:solidFill>
              </a:rPr>
              <a:t>8.12.2021</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11</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576759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2049C550-7DB7-4426-8F72-B9AEED8CB474}" type="datetime1">
              <a:rPr lang="fi-FI" smtClean="0">
                <a:solidFill>
                  <a:prstClr val="black">
                    <a:tint val="75000"/>
                  </a:prstClr>
                </a:solidFill>
              </a:rPr>
              <a:t>8.12.2021</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Rahoitusmarkkinaoikeus luento 11</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1759198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41867" y="1712916"/>
            <a:ext cx="1109980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
            <a:ext cx="2827867"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2" y="1770063"/>
            <a:ext cx="10358967"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762002" y="3141666"/>
            <a:ext cx="8377767"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3814233" y="5959478"/>
            <a:ext cx="2700867" cy="176213"/>
          </a:xfrm>
        </p:spPr>
        <p:txBody>
          <a:bodyPr/>
          <a:lstStyle>
            <a:lvl1pPr fontAlgn="auto">
              <a:spcBef>
                <a:spcPts val="0"/>
              </a:spcBef>
              <a:spcAft>
                <a:spcPts val="0"/>
              </a:spcAft>
              <a:defRPr sz="900">
                <a:solidFill>
                  <a:srgbClr val="928B81"/>
                </a:solidFill>
              </a:defRPr>
            </a:lvl1pPr>
          </a:lstStyle>
          <a:p>
            <a:pPr>
              <a:defRPr/>
            </a:pPr>
            <a:fld id="{3E2D6DC5-8D6D-49CA-82E1-1C218C1EF112}" type="datetime1">
              <a:rPr lang="fi-FI" smtClean="0"/>
              <a:t>8.12.2021</a:t>
            </a:fld>
            <a:endParaRPr lang="en-US"/>
          </a:p>
        </p:txBody>
      </p:sp>
    </p:spTree>
    <p:extLst>
      <p:ext uri="{BB962C8B-B14F-4D97-AF65-F5344CB8AC3E}">
        <p14:creationId xmlns:p14="http://schemas.microsoft.com/office/powerpoint/2010/main" val="3730659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AF57EF-4B77-4EAE-ABA3-28581892EDD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C5368D3-6CE0-407B-8249-FB31EAC01C48}"/>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FE58A25-EABF-43FD-B863-52FDFBF50C48}"/>
              </a:ext>
            </a:extLst>
          </p:cNvPr>
          <p:cNvSpPr>
            <a:spLocks noGrp="1"/>
          </p:cNvSpPr>
          <p:nvPr>
            <p:ph type="dt" sz="half" idx="10"/>
          </p:nvPr>
        </p:nvSpPr>
        <p:spPr/>
        <p:txBody>
          <a:bodyPr/>
          <a:lstStyle/>
          <a:p>
            <a:fld id="{DDC5AC10-ECDA-45A3-8585-C5C9E5E77EF1}" type="datetime1">
              <a:rPr lang="fi-FI" smtClean="0"/>
              <a:t>8.12.2021</a:t>
            </a:fld>
            <a:endParaRPr lang="fi-FI"/>
          </a:p>
        </p:txBody>
      </p:sp>
      <p:sp>
        <p:nvSpPr>
          <p:cNvPr id="5" name="Alatunnisteen paikkamerkki 4">
            <a:extLst>
              <a:ext uri="{FF2B5EF4-FFF2-40B4-BE49-F238E27FC236}">
                <a16:creationId xmlns:a16="http://schemas.microsoft.com/office/drawing/2014/main" id="{D357C905-3336-467A-B7D1-37917E1F219C}"/>
              </a:ext>
            </a:extLst>
          </p:cNvPr>
          <p:cNvSpPr>
            <a:spLocks noGrp="1"/>
          </p:cNvSpPr>
          <p:nvPr>
            <p:ph type="ftr" sz="quarter" idx="11"/>
          </p:nvPr>
        </p:nvSpPr>
        <p:spPr/>
        <p:txBody>
          <a:bodyPr/>
          <a:lstStyle/>
          <a:p>
            <a:r>
              <a:rPr lang="fi-FI"/>
              <a:t>Rahoitusmarkkinaoikeus luento 11</a:t>
            </a:r>
          </a:p>
        </p:txBody>
      </p:sp>
      <p:sp>
        <p:nvSpPr>
          <p:cNvPr id="6" name="Dian numeron paikkamerkki 5">
            <a:extLst>
              <a:ext uri="{FF2B5EF4-FFF2-40B4-BE49-F238E27FC236}">
                <a16:creationId xmlns:a16="http://schemas.microsoft.com/office/drawing/2014/main" id="{80C38862-CDD6-4154-921E-3CBCAF95754F}"/>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25004578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762002" y="1582740"/>
            <a:ext cx="5221817"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87017" y="1582740"/>
            <a:ext cx="5221816"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C0BF4C05-E283-4B31-ADCA-5EF8A940A232}" type="datetime1">
              <a:rPr lang="fi-FI" smtClean="0">
                <a:solidFill>
                  <a:prstClr val="black">
                    <a:tint val="75000"/>
                  </a:prstClr>
                </a:solidFill>
              </a:rPr>
              <a:t>8.12.2021</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11</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12818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762002" y="1582740"/>
            <a:ext cx="10646833"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9919DD0-2A16-472A-A3C0-C303F318712E}" type="datetime1">
              <a:rPr lang="fi-FI" smtClean="0">
                <a:solidFill>
                  <a:prstClr val="black">
                    <a:tint val="75000"/>
                  </a:prstClr>
                </a:solidFill>
              </a:rPr>
              <a:t>8.12.2021</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11</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93875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FE2017-AEFE-43D6-84D7-E410C832CDF3}"/>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0CCCCA77-60C4-4B92-A208-D9A53CDCC0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13F98EBC-092B-49D1-9781-7F897BFA1C5D}"/>
              </a:ext>
            </a:extLst>
          </p:cNvPr>
          <p:cNvSpPr>
            <a:spLocks noGrp="1"/>
          </p:cNvSpPr>
          <p:nvPr>
            <p:ph type="dt" sz="half" idx="10"/>
          </p:nvPr>
        </p:nvSpPr>
        <p:spPr/>
        <p:txBody>
          <a:bodyPr/>
          <a:lstStyle/>
          <a:p>
            <a:fld id="{3D46E0EB-9D8F-408A-98B0-04C78B8F7C6B}" type="datetime1">
              <a:rPr lang="fi-FI" smtClean="0"/>
              <a:t>8.12.2021</a:t>
            </a:fld>
            <a:endParaRPr lang="fi-FI"/>
          </a:p>
        </p:txBody>
      </p:sp>
      <p:sp>
        <p:nvSpPr>
          <p:cNvPr id="5" name="Alatunnisteen paikkamerkki 4">
            <a:extLst>
              <a:ext uri="{FF2B5EF4-FFF2-40B4-BE49-F238E27FC236}">
                <a16:creationId xmlns:a16="http://schemas.microsoft.com/office/drawing/2014/main" id="{5E837032-68BD-40F7-BEF0-2231A152B8B9}"/>
              </a:ext>
            </a:extLst>
          </p:cNvPr>
          <p:cNvSpPr>
            <a:spLocks noGrp="1"/>
          </p:cNvSpPr>
          <p:nvPr>
            <p:ph type="ftr" sz="quarter" idx="11"/>
          </p:nvPr>
        </p:nvSpPr>
        <p:spPr/>
        <p:txBody>
          <a:bodyPr/>
          <a:lstStyle/>
          <a:p>
            <a:r>
              <a:rPr lang="fi-FI"/>
              <a:t>Rahoitusmarkkinaoikeus luento 11</a:t>
            </a:r>
          </a:p>
        </p:txBody>
      </p:sp>
      <p:sp>
        <p:nvSpPr>
          <p:cNvPr id="6" name="Dian numeron paikkamerkki 5">
            <a:extLst>
              <a:ext uri="{FF2B5EF4-FFF2-40B4-BE49-F238E27FC236}">
                <a16:creationId xmlns:a16="http://schemas.microsoft.com/office/drawing/2014/main" id="{6CC8174A-85A3-4AC6-8757-B6DE7B5F6E50}"/>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165206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1D1692-4C06-4F66-AD99-4EA59E0DEF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1E8044B-AB11-446E-A2E7-92CA6FCB3044}"/>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B21745B6-45F4-44AA-B655-774948A43F60}"/>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51A4C8C2-4C63-4189-A694-86F2F3EA5BE4}"/>
              </a:ext>
            </a:extLst>
          </p:cNvPr>
          <p:cNvSpPr>
            <a:spLocks noGrp="1"/>
          </p:cNvSpPr>
          <p:nvPr>
            <p:ph type="dt" sz="half" idx="10"/>
          </p:nvPr>
        </p:nvSpPr>
        <p:spPr/>
        <p:txBody>
          <a:bodyPr/>
          <a:lstStyle/>
          <a:p>
            <a:fld id="{EE463AAF-84DF-4051-A51F-15640ACFDFDC}" type="datetime1">
              <a:rPr lang="fi-FI" smtClean="0"/>
              <a:t>8.12.2021</a:t>
            </a:fld>
            <a:endParaRPr lang="fi-FI"/>
          </a:p>
        </p:txBody>
      </p:sp>
      <p:sp>
        <p:nvSpPr>
          <p:cNvPr id="6" name="Alatunnisteen paikkamerkki 5">
            <a:extLst>
              <a:ext uri="{FF2B5EF4-FFF2-40B4-BE49-F238E27FC236}">
                <a16:creationId xmlns:a16="http://schemas.microsoft.com/office/drawing/2014/main" id="{98FAEB5D-D6C8-4888-AFEF-3831CD03E274}"/>
              </a:ext>
            </a:extLst>
          </p:cNvPr>
          <p:cNvSpPr>
            <a:spLocks noGrp="1"/>
          </p:cNvSpPr>
          <p:nvPr>
            <p:ph type="ftr" sz="quarter" idx="11"/>
          </p:nvPr>
        </p:nvSpPr>
        <p:spPr/>
        <p:txBody>
          <a:bodyPr/>
          <a:lstStyle/>
          <a:p>
            <a:r>
              <a:rPr lang="fi-FI"/>
              <a:t>Rahoitusmarkkinaoikeus luento 11</a:t>
            </a:r>
          </a:p>
        </p:txBody>
      </p:sp>
      <p:sp>
        <p:nvSpPr>
          <p:cNvPr id="7" name="Dian numeron paikkamerkki 6">
            <a:extLst>
              <a:ext uri="{FF2B5EF4-FFF2-40B4-BE49-F238E27FC236}">
                <a16:creationId xmlns:a16="http://schemas.microsoft.com/office/drawing/2014/main" id="{762DDB23-1570-4F48-B0C1-FF9015FE01F9}"/>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2680488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A3AF098-8AC7-4EC7-98C3-34DAFE3664A9}"/>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EB51EA5E-BA2B-487B-9680-A0FE0903DC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F2587784-D6E4-47DE-B0C3-225EC1A2AB4F}"/>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19B45ED-3284-443B-B288-584708ACAD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BF3D5C02-D202-4363-86E6-1FB0BA1780DF}"/>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67C1F441-000A-447A-90C5-D3CB55CCD25F}"/>
              </a:ext>
            </a:extLst>
          </p:cNvPr>
          <p:cNvSpPr>
            <a:spLocks noGrp="1"/>
          </p:cNvSpPr>
          <p:nvPr>
            <p:ph type="dt" sz="half" idx="10"/>
          </p:nvPr>
        </p:nvSpPr>
        <p:spPr/>
        <p:txBody>
          <a:bodyPr/>
          <a:lstStyle/>
          <a:p>
            <a:fld id="{45EF042D-BE3A-44A3-85EE-971344FD5BC7}" type="datetime1">
              <a:rPr lang="fi-FI" smtClean="0"/>
              <a:t>8.12.2021</a:t>
            </a:fld>
            <a:endParaRPr lang="fi-FI"/>
          </a:p>
        </p:txBody>
      </p:sp>
      <p:sp>
        <p:nvSpPr>
          <p:cNvPr id="8" name="Alatunnisteen paikkamerkki 7">
            <a:extLst>
              <a:ext uri="{FF2B5EF4-FFF2-40B4-BE49-F238E27FC236}">
                <a16:creationId xmlns:a16="http://schemas.microsoft.com/office/drawing/2014/main" id="{27FE64B9-4359-4F15-B252-DBACA89D6199}"/>
              </a:ext>
            </a:extLst>
          </p:cNvPr>
          <p:cNvSpPr>
            <a:spLocks noGrp="1"/>
          </p:cNvSpPr>
          <p:nvPr>
            <p:ph type="ftr" sz="quarter" idx="11"/>
          </p:nvPr>
        </p:nvSpPr>
        <p:spPr/>
        <p:txBody>
          <a:bodyPr/>
          <a:lstStyle/>
          <a:p>
            <a:r>
              <a:rPr lang="fi-FI"/>
              <a:t>Rahoitusmarkkinaoikeus luento 11</a:t>
            </a:r>
          </a:p>
        </p:txBody>
      </p:sp>
      <p:sp>
        <p:nvSpPr>
          <p:cNvPr id="9" name="Dian numeron paikkamerkki 8">
            <a:extLst>
              <a:ext uri="{FF2B5EF4-FFF2-40B4-BE49-F238E27FC236}">
                <a16:creationId xmlns:a16="http://schemas.microsoft.com/office/drawing/2014/main" id="{ADE44F15-815E-46B5-B089-7C42DFF00150}"/>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1466123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73F1C54-C900-4AEB-B899-C55BB17C7748}"/>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FF35FEC2-6B7C-4F0F-8789-AB9BEB2F18A0}"/>
              </a:ext>
            </a:extLst>
          </p:cNvPr>
          <p:cNvSpPr>
            <a:spLocks noGrp="1"/>
          </p:cNvSpPr>
          <p:nvPr>
            <p:ph type="dt" sz="half" idx="10"/>
          </p:nvPr>
        </p:nvSpPr>
        <p:spPr/>
        <p:txBody>
          <a:bodyPr/>
          <a:lstStyle/>
          <a:p>
            <a:fld id="{DF4C5F5C-3FA8-40C2-95ED-F44B3B69C4EE}" type="datetime1">
              <a:rPr lang="fi-FI" smtClean="0"/>
              <a:t>8.12.2021</a:t>
            </a:fld>
            <a:endParaRPr lang="fi-FI"/>
          </a:p>
        </p:txBody>
      </p:sp>
      <p:sp>
        <p:nvSpPr>
          <p:cNvPr id="4" name="Alatunnisteen paikkamerkki 3">
            <a:extLst>
              <a:ext uri="{FF2B5EF4-FFF2-40B4-BE49-F238E27FC236}">
                <a16:creationId xmlns:a16="http://schemas.microsoft.com/office/drawing/2014/main" id="{DEB49D34-C092-41B3-A86E-A729C4203D31}"/>
              </a:ext>
            </a:extLst>
          </p:cNvPr>
          <p:cNvSpPr>
            <a:spLocks noGrp="1"/>
          </p:cNvSpPr>
          <p:nvPr>
            <p:ph type="ftr" sz="quarter" idx="11"/>
          </p:nvPr>
        </p:nvSpPr>
        <p:spPr/>
        <p:txBody>
          <a:bodyPr/>
          <a:lstStyle/>
          <a:p>
            <a:r>
              <a:rPr lang="fi-FI"/>
              <a:t>Rahoitusmarkkinaoikeus luento 11</a:t>
            </a:r>
          </a:p>
        </p:txBody>
      </p:sp>
      <p:sp>
        <p:nvSpPr>
          <p:cNvPr id="5" name="Dian numeron paikkamerkki 4">
            <a:extLst>
              <a:ext uri="{FF2B5EF4-FFF2-40B4-BE49-F238E27FC236}">
                <a16:creationId xmlns:a16="http://schemas.microsoft.com/office/drawing/2014/main" id="{8C1AE4D7-7CD0-4D53-B78A-9C5C1B8D4DE8}"/>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202393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4803BE0-2822-416E-84C3-C980131D811E}"/>
              </a:ext>
            </a:extLst>
          </p:cNvPr>
          <p:cNvSpPr>
            <a:spLocks noGrp="1"/>
          </p:cNvSpPr>
          <p:nvPr>
            <p:ph type="dt" sz="half" idx="10"/>
          </p:nvPr>
        </p:nvSpPr>
        <p:spPr/>
        <p:txBody>
          <a:bodyPr/>
          <a:lstStyle/>
          <a:p>
            <a:fld id="{7245C3DE-663A-49EF-B8C4-FF78227DC506}" type="datetime1">
              <a:rPr lang="fi-FI" smtClean="0"/>
              <a:t>8.12.2021</a:t>
            </a:fld>
            <a:endParaRPr lang="fi-FI"/>
          </a:p>
        </p:txBody>
      </p:sp>
      <p:sp>
        <p:nvSpPr>
          <p:cNvPr id="3" name="Alatunnisteen paikkamerkki 2">
            <a:extLst>
              <a:ext uri="{FF2B5EF4-FFF2-40B4-BE49-F238E27FC236}">
                <a16:creationId xmlns:a16="http://schemas.microsoft.com/office/drawing/2014/main" id="{71FF8E0D-B8F8-4985-BD0E-502D5A084684}"/>
              </a:ext>
            </a:extLst>
          </p:cNvPr>
          <p:cNvSpPr>
            <a:spLocks noGrp="1"/>
          </p:cNvSpPr>
          <p:nvPr>
            <p:ph type="ftr" sz="quarter" idx="11"/>
          </p:nvPr>
        </p:nvSpPr>
        <p:spPr/>
        <p:txBody>
          <a:bodyPr/>
          <a:lstStyle/>
          <a:p>
            <a:r>
              <a:rPr lang="fi-FI"/>
              <a:t>Rahoitusmarkkinaoikeus luento 11</a:t>
            </a:r>
          </a:p>
        </p:txBody>
      </p:sp>
      <p:sp>
        <p:nvSpPr>
          <p:cNvPr id="4" name="Dian numeron paikkamerkki 3">
            <a:extLst>
              <a:ext uri="{FF2B5EF4-FFF2-40B4-BE49-F238E27FC236}">
                <a16:creationId xmlns:a16="http://schemas.microsoft.com/office/drawing/2014/main" id="{A5230CB3-7B79-408F-A520-E06AFCC92D6E}"/>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174587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0582EC6-A17B-4E58-84BC-8D1B2684429D}"/>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3391194A-FBFE-4D91-B0DD-AFA4150DAD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FB34D9EF-0476-4637-A5AA-4DD4ACAB65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DD35B8A9-1EBD-494A-BD08-DA70C0A24E8F}"/>
              </a:ext>
            </a:extLst>
          </p:cNvPr>
          <p:cNvSpPr>
            <a:spLocks noGrp="1"/>
          </p:cNvSpPr>
          <p:nvPr>
            <p:ph type="dt" sz="half" idx="10"/>
          </p:nvPr>
        </p:nvSpPr>
        <p:spPr/>
        <p:txBody>
          <a:bodyPr/>
          <a:lstStyle/>
          <a:p>
            <a:fld id="{A2B5F62F-8405-43AE-9752-51650897B73C}" type="datetime1">
              <a:rPr lang="fi-FI" smtClean="0"/>
              <a:t>8.12.2021</a:t>
            </a:fld>
            <a:endParaRPr lang="fi-FI"/>
          </a:p>
        </p:txBody>
      </p:sp>
      <p:sp>
        <p:nvSpPr>
          <p:cNvPr id="6" name="Alatunnisteen paikkamerkki 5">
            <a:extLst>
              <a:ext uri="{FF2B5EF4-FFF2-40B4-BE49-F238E27FC236}">
                <a16:creationId xmlns:a16="http://schemas.microsoft.com/office/drawing/2014/main" id="{41020CE6-094D-4765-A128-1506FAE2814F}"/>
              </a:ext>
            </a:extLst>
          </p:cNvPr>
          <p:cNvSpPr>
            <a:spLocks noGrp="1"/>
          </p:cNvSpPr>
          <p:nvPr>
            <p:ph type="ftr" sz="quarter" idx="11"/>
          </p:nvPr>
        </p:nvSpPr>
        <p:spPr/>
        <p:txBody>
          <a:bodyPr/>
          <a:lstStyle/>
          <a:p>
            <a:r>
              <a:rPr lang="fi-FI"/>
              <a:t>Rahoitusmarkkinaoikeus luento 11</a:t>
            </a:r>
          </a:p>
        </p:txBody>
      </p:sp>
      <p:sp>
        <p:nvSpPr>
          <p:cNvPr id="7" name="Dian numeron paikkamerkki 6">
            <a:extLst>
              <a:ext uri="{FF2B5EF4-FFF2-40B4-BE49-F238E27FC236}">
                <a16:creationId xmlns:a16="http://schemas.microsoft.com/office/drawing/2014/main" id="{43091123-42E8-4CD6-AA5E-EE6D1EEFF3C5}"/>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3209986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347F60D-EB80-4CEC-9DD8-7A9F233EA01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112A725B-A7A2-45D6-AC08-E3568CE657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07649ADD-491B-4262-A90F-2A32A40AFD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A54BC77-2B3B-47A4-B704-F935692D25BE}"/>
              </a:ext>
            </a:extLst>
          </p:cNvPr>
          <p:cNvSpPr>
            <a:spLocks noGrp="1"/>
          </p:cNvSpPr>
          <p:nvPr>
            <p:ph type="dt" sz="half" idx="10"/>
          </p:nvPr>
        </p:nvSpPr>
        <p:spPr/>
        <p:txBody>
          <a:bodyPr/>
          <a:lstStyle/>
          <a:p>
            <a:fld id="{A6C51FF6-92F9-4430-AD2C-1C452EB7D7F2}" type="datetime1">
              <a:rPr lang="fi-FI" smtClean="0"/>
              <a:t>8.12.2021</a:t>
            </a:fld>
            <a:endParaRPr lang="fi-FI"/>
          </a:p>
        </p:txBody>
      </p:sp>
      <p:sp>
        <p:nvSpPr>
          <p:cNvPr id="6" name="Alatunnisteen paikkamerkki 5">
            <a:extLst>
              <a:ext uri="{FF2B5EF4-FFF2-40B4-BE49-F238E27FC236}">
                <a16:creationId xmlns:a16="http://schemas.microsoft.com/office/drawing/2014/main" id="{C4EA26F7-29D7-4A4E-90E2-C2240DB8D9DF}"/>
              </a:ext>
            </a:extLst>
          </p:cNvPr>
          <p:cNvSpPr>
            <a:spLocks noGrp="1"/>
          </p:cNvSpPr>
          <p:nvPr>
            <p:ph type="ftr" sz="quarter" idx="11"/>
          </p:nvPr>
        </p:nvSpPr>
        <p:spPr/>
        <p:txBody>
          <a:bodyPr/>
          <a:lstStyle/>
          <a:p>
            <a:r>
              <a:rPr lang="fi-FI"/>
              <a:t>Rahoitusmarkkinaoikeus luento 11</a:t>
            </a:r>
          </a:p>
        </p:txBody>
      </p:sp>
      <p:sp>
        <p:nvSpPr>
          <p:cNvPr id="7" name="Dian numeron paikkamerkki 6">
            <a:extLst>
              <a:ext uri="{FF2B5EF4-FFF2-40B4-BE49-F238E27FC236}">
                <a16:creationId xmlns:a16="http://schemas.microsoft.com/office/drawing/2014/main" id="{F74F033A-6D9F-4FA9-914F-C4EF03373430}"/>
              </a:ext>
            </a:extLst>
          </p:cNvPr>
          <p:cNvSpPr>
            <a:spLocks noGrp="1"/>
          </p:cNvSpPr>
          <p:nvPr>
            <p:ph type="sldNum" sz="quarter" idx="12"/>
          </p:nvPr>
        </p:nvSpPr>
        <p:spPr/>
        <p:txBody>
          <a:bodyPr/>
          <a:lstStyle/>
          <a:p>
            <a:fld id="{26598682-AA22-4282-B18D-1FA525AE4998}" type="slidenum">
              <a:rPr lang="fi-FI" smtClean="0"/>
              <a:t>‹#›</a:t>
            </a:fld>
            <a:endParaRPr lang="fi-FI"/>
          </a:p>
        </p:txBody>
      </p:sp>
    </p:spTree>
    <p:extLst>
      <p:ext uri="{BB962C8B-B14F-4D97-AF65-F5344CB8AC3E}">
        <p14:creationId xmlns:p14="http://schemas.microsoft.com/office/powerpoint/2010/main" val="3294949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C0D5B2C9-F1AF-44C6-BB2E-4245CF5E01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D9CD2FA3-F8CD-4179-A2C6-F0265DA767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6D9D6AA-1AC0-4A8A-8489-46101FDB97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42BD37-0958-45F0-8316-8A7082E8121E}" type="datetime1">
              <a:rPr lang="fi-FI" smtClean="0"/>
              <a:t>8.12.2021</a:t>
            </a:fld>
            <a:endParaRPr lang="fi-FI"/>
          </a:p>
        </p:txBody>
      </p:sp>
      <p:sp>
        <p:nvSpPr>
          <p:cNvPr id="5" name="Alatunnisteen paikkamerkki 4">
            <a:extLst>
              <a:ext uri="{FF2B5EF4-FFF2-40B4-BE49-F238E27FC236}">
                <a16:creationId xmlns:a16="http://schemas.microsoft.com/office/drawing/2014/main" id="{4E2B216B-0001-459D-A86D-20B567CA46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Rahoitusmarkkinaoikeus luento 11</a:t>
            </a:r>
          </a:p>
        </p:txBody>
      </p:sp>
      <p:sp>
        <p:nvSpPr>
          <p:cNvPr id="6" name="Dian numeron paikkamerkki 5">
            <a:extLst>
              <a:ext uri="{FF2B5EF4-FFF2-40B4-BE49-F238E27FC236}">
                <a16:creationId xmlns:a16="http://schemas.microsoft.com/office/drawing/2014/main" id="{06035FEA-8577-457A-A64C-A002115989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98682-AA22-4282-B18D-1FA525AE4998}" type="slidenum">
              <a:rPr lang="fi-FI" smtClean="0"/>
              <a:t>‹#›</a:t>
            </a:fld>
            <a:endParaRPr lang="fi-FI"/>
          </a:p>
        </p:txBody>
      </p:sp>
    </p:spTree>
    <p:extLst>
      <p:ext uri="{BB962C8B-B14F-4D97-AF65-F5344CB8AC3E}">
        <p14:creationId xmlns:p14="http://schemas.microsoft.com/office/powerpoint/2010/main" val="259389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Rahoitusmarkkinaoikeus luento 11</a:t>
            </a:r>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38FA084E-A2A5-4E91-869F-FC5F5FF18316}" type="datetime1">
              <a:rPr lang="fi-FI" smtClean="0">
                <a:solidFill>
                  <a:prstClr val="black">
                    <a:tint val="75000"/>
                  </a:prstClr>
                </a:solidFill>
                <a:ea typeface="ＭＳ Ｐゴシック" charset="0"/>
              </a:rPr>
              <a:t>8.12.2021</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587067" y="6297616"/>
            <a:ext cx="48260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354887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1.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1.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1.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1.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AAF59DC-4252-4875-B548-86BCDC323A0F}"/>
              </a:ext>
            </a:extLst>
          </p:cNvPr>
          <p:cNvPicPr>
            <a:picLocks noChangeAspect="1"/>
          </p:cNvPicPr>
          <p:nvPr/>
        </p:nvPicPr>
        <p:blipFill rotWithShape="1">
          <a:blip r:embed="rId2"/>
          <a:srcRect r="15313" b="2"/>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sikko 1">
            <a:extLst>
              <a:ext uri="{FF2B5EF4-FFF2-40B4-BE49-F238E27FC236}">
                <a16:creationId xmlns:a16="http://schemas.microsoft.com/office/drawing/2014/main" id="{E08624FF-FCA3-47D5-8E36-AB1AA87A2797}"/>
              </a:ext>
            </a:extLst>
          </p:cNvPr>
          <p:cNvSpPr>
            <a:spLocks noGrp="1"/>
          </p:cNvSpPr>
          <p:nvPr>
            <p:ph type="ctrTitle"/>
          </p:nvPr>
        </p:nvSpPr>
        <p:spPr>
          <a:xfrm>
            <a:off x="477981" y="1122363"/>
            <a:ext cx="4023360" cy="3204134"/>
          </a:xfrm>
        </p:spPr>
        <p:txBody>
          <a:bodyPr anchor="b">
            <a:normAutofit/>
          </a:bodyPr>
          <a:lstStyle/>
          <a:p>
            <a:r>
              <a:rPr lang="fi-FI" sz="4800" dirty="0"/>
              <a:t>Rahoitus-markkinaoikeus</a:t>
            </a:r>
            <a:br>
              <a:rPr lang="fi-FI" sz="4800" dirty="0"/>
            </a:br>
            <a:r>
              <a:rPr lang="fi-FI" sz="4800"/>
              <a:t>Luento 11  </a:t>
            </a:r>
            <a:endParaRPr lang="fi-FI" sz="4800" dirty="0"/>
          </a:p>
        </p:txBody>
      </p:sp>
      <p:sp>
        <p:nvSpPr>
          <p:cNvPr id="3" name="Alaotsikko 2">
            <a:extLst>
              <a:ext uri="{FF2B5EF4-FFF2-40B4-BE49-F238E27FC236}">
                <a16:creationId xmlns:a16="http://schemas.microsoft.com/office/drawing/2014/main" id="{183FE4AB-5FC7-49C1-A02F-99EE5E45D2E5}"/>
              </a:ext>
            </a:extLst>
          </p:cNvPr>
          <p:cNvSpPr>
            <a:spLocks noGrp="1"/>
          </p:cNvSpPr>
          <p:nvPr>
            <p:ph type="subTitle" idx="1"/>
          </p:nvPr>
        </p:nvSpPr>
        <p:spPr>
          <a:xfrm>
            <a:off x="477982" y="4844779"/>
            <a:ext cx="4023359" cy="1208141"/>
          </a:xfrm>
        </p:spPr>
        <p:txBody>
          <a:bodyPr>
            <a:normAutofit/>
          </a:bodyPr>
          <a:lstStyle/>
          <a:p>
            <a:pPr algn="l"/>
            <a:r>
              <a:rPr lang="fi-FI" sz="2000" dirty="0"/>
              <a:t>Sijoittajan oikeussuoja: </a:t>
            </a:r>
          </a:p>
          <a:p>
            <a:pPr algn="l"/>
            <a:r>
              <a:rPr lang="fi-FI" sz="2000" dirty="0"/>
              <a:t>Hallinnolliset ja siviilioikeudelliset seuraamukset </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26293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80C05C-D033-4A82-84C6-75058D4D9AD3}"/>
              </a:ext>
            </a:extLst>
          </p:cNvPr>
          <p:cNvSpPr>
            <a:spLocks noGrp="1"/>
          </p:cNvSpPr>
          <p:nvPr>
            <p:ph type="title"/>
          </p:nvPr>
        </p:nvSpPr>
        <p:spPr/>
        <p:txBody>
          <a:bodyPr/>
          <a:lstStyle/>
          <a:p>
            <a:r>
              <a:rPr lang="fi-FI" dirty="0"/>
              <a:t>Syy-yhteydestä </a:t>
            </a:r>
          </a:p>
        </p:txBody>
      </p:sp>
      <p:graphicFrame>
        <p:nvGraphicFramePr>
          <p:cNvPr id="6" name="Sisällön paikkamerkki 5">
            <a:extLst>
              <a:ext uri="{FF2B5EF4-FFF2-40B4-BE49-F238E27FC236}">
                <a16:creationId xmlns:a16="http://schemas.microsoft.com/office/drawing/2014/main" id="{F317C64D-222F-47B4-A2E3-2E7D8A340DFA}"/>
              </a:ext>
            </a:extLst>
          </p:cNvPr>
          <p:cNvGraphicFramePr>
            <a:graphicFrameLocks noGrp="1"/>
          </p:cNvGraphicFramePr>
          <p:nvPr>
            <p:ph idx="1"/>
            <p:extLst>
              <p:ext uri="{D42A27DB-BD31-4B8C-83A1-F6EECF244321}">
                <p14:modId xmlns:p14="http://schemas.microsoft.com/office/powerpoint/2010/main" val="993613535"/>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916F9B1F-C6C7-4E7C-8555-75E43B329F39}"/>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2495660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F0FAE9B-ABAE-4699-BB46-47322D09320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B0C0AFA-22A3-41E5-B466-3C35E7773B4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F7C2580-C293-4874-B815-8D43540859E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7E0C6AB-D666-4B01-B25F-58D51E5AB79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9E72BB68-B0E7-430A-A787-4FEC61EBDBB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D01BA2D-9995-4C37-B8A5-7C45D2FF8506}"/>
              </a:ext>
            </a:extLst>
          </p:cNvPr>
          <p:cNvSpPr>
            <a:spLocks noGrp="1"/>
          </p:cNvSpPr>
          <p:nvPr>
            <p:ph type="title"/>
          </p:nvPr>
        </p:nvSpPr>
        <p:spPr>
          <a:xfrm>
            <a:off x="762002" y="488950"/>
            <a:ext cx="10646833" cy="1079500"/>
          </a:xfrm>
        </p:spPr>
        <p:txBody>
          <a:bodyPr/>
          <a:lstStyle/>
          <a:p>
            <a:r>
              <a:rPr lang="en-US" dirty="0" err="1"/>
              <a:t>Sopimusvahingot</a:t>
            </a:r>
            <a:r>
              <a:rPr lang="en-US" dirty="0"/>
              <a:t> </a:t>
            </a:r>
            <a:r>
              <a:rPr lang="en-US" dirty="0" err="1"/>
              <a:t>arvopaperimarkkinoilla</a:t>
            </a:r>
            <a:r>
              <a:rPr lang="en-US" dirty="0"/>
              <a:t>: </a:t>
            </a:r>
            <a:r>
              <a:rPr lang="en-US" dirty="0" err="1"/>
              <a:t>sijoituspalveluyrityksen</a:t>
            </a:r>
            <a:r>
              <a:rPr lang="en-US" dirty="0"/>
              <a:t> ja </a:t>
            </a:r>
            <a:r>
              <a:rPr lang="en-US"/>
              <a:t>asiakkaan</a:t>
            </a:r>
            <a:r>
              <a:rPr lang="en-US" dirty="0"/>
              <a:t> </a:t>
            </a:r>
            <a:r>
              <a:rPr lang="en-US" dirty="0" err="1"/>
              <a:t>välinen</a:t>
            </a:r>
            <a:r>
              <a:rPr lang="en-US" dirty="0"/>
              <a:t> </a:t>
            </a:r>
            <a:r>
              <a:rPr lang="en-US" dirty="0" err="1"/>
              <a:t>suhde</a:t>
            </a:r>
            <a:endParaRPr lang="en-US" dirty="0"/>
          </a:p>
        </p:txBody>
      </p:sp>
      <p:pic>
        <p:nvPicPr>
          <p:cNvPr id="8" name="Picture 7">
            <a:extLst>
              <a:ext uri="{FF2B5EF4-FFF2-40B4-BE49-F238E27FC236}">
                <a16:creationId xmlns:a16="http://schemas.microsoft.com/office/drawing/2014/main" id="{70748982-D18F-4372-9E19-BF1090218263}"/>
              </a:ext>
            </a:extLst>
          </p:cNvPr>
          <p:cNvPicPr>
            <a:picLocks noChangeAspect="1"/>
          </p:cNvPicPr>
          <p:nvPr/>
        </p:nvPicPr>
        <p:blipFill rotWithShape="1">
          <a:blip r:embed="rId2"/>
          <a:srcRect t="26247" b="22136"/>
          <a:stretch/>
        </p:blipFill>
        <p:spPr>
          <a:xfrm>
            <a:off x="762002" y="1582740"/>
            <a:ext cx="10646833" cy="4135437"/>
          </a:xfrm>
          <a:prstGeom prst="rect">
            <a:avLst/>
          </a:prstGeom>
          <a:noFill/>
        </p:spPr>
      </p:pic>
      <p:sp>
        <p:nvSpPr>
          <p:cNvPr id="4" name="Alatunnisteen paikkamerkki 3">
            <a:extLst>
              <a:ext uri="{FF2B5EF4-FFF2-40B4-BE49-F238E27FC236}">
                <a16:creationId xmlns:a16="http://schemas.microsoft.com/office/drawing/2014/main" id="{4788549F-4C68-45CA-86C7-266933940F52}"/>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en-US" sz="400">
                <a:solidFill>
                  <a:prstClr val="black">
                    <a:tint val="75000"/>
                  </a:prstClr>
                </a:solidFill>
              </a:rPr>
              <a:t>Rahoitusmarkkinaoikeus luento 11</a:t>
            </a:r>
          </a:p>
        </p:txBody>
      </p:sp>
    </p:spTree>
    <p:extLst>
      <p:ext uri="{BB962C8B-B14F-4D97-AF65-F5344CB8AC3E}">
        <p14:creationId xmlns:p14="http://schemas.microsoft.com/office/powerpoint/2010/main" val="2080565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84846AC-CDD2-455A-85D6-0193BCC3EAE4}"/>
              </a:ext>
            </a:extLst>
          </p:cNvPr>
          <p:cNvSpPr>
            <a:spLocks noGrp="1"/>
          </p:cNvSpPr>
          <p:nvPr>
            <p:ph type="title"/>
          </p:nvPr>
        </p:nvSpPr>
        <p:spPr/>
        <p:txBody>
          <a:bodyPr/>
          <a:lstStyle/>
          <a:p>
            <a:r>
              <a:rPr lang="fi-FI" dirty="0"/>
              <a:t>Sopimusvahinkojen määrittely </a:t>
            </a:r>
          </a:p>
        </p:txBody>
      </p:sp>
      <p:graphicFrame>
        <p:nvGraphicFramePr>
          <p:cNvPr id="6" name="Sisällön paikkamerkki 5">
            <a:extLst>
              <a:ext uri="{FF2B5EF4-FFF2-40B4-BE49-F238E27FC236}">
                <a16:creationId xmlns:a16="http://schemas.microsoft.com/office/drawing/2014/main" id="{06C12623-CEDB-466B-AB6C-12BCA18492DA}"/>
              </a:ext>
            </a:extLst>
          </p:cNvPr>
          <p:cNvGraphicFramePr>
            <a:graphicFrameLocks noGrp="1"/>
          </p:cNvGraphicFramePr>
          <p:nvPr>
            <p:ph idx="1"/>
            <p:extLst>
              <p:ext uri="{D42A27DB-BD31-4B8C-83A1-F6EECF244321}">
                <p14:modId xmlns:p14="http://schemas.microsoft.com/office/powerpoint/2010/main" val="1569481662"/>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7900041-54D8-4E84-BD10-6B90E73D872C}"/>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421679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24EE50D0-0A88-4BC0-BBB6-58C6644EF16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E5CF6FC3-1351-4370-BE0B-E7F76B94E89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2D149CB-EF74-431B-AE39-716E029E6C7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229F968-88BD-4B13-9D40-C3BB5872B2D9}"/>
              </a:ext>
            </a:extLst>
          </p:cNvPr>
          <p:cNvSpPr>
            <a:spLocks noGrp="1"/>
          </p:cNvSpPr>
          <p:nvPr>
            <p:ph type="title"/>
          </p:nvPr>
        </p:nvSpPr>
        <p:spPr/>
        <p:txBody>
          <a:bodyPr/>
          <a:lstStyle/>
          <a:p>
            <a:r>
              <a:rPr lang="fi-FI" dirty="0"/>
              <a:t>Positiivinen ja negatiivinen sopimusetu</a:t>
            </a:r>
          </a:p>
        </p:txBody>
      </p:sp>
      <p:graphicFrame>
        <p:nvGraphicFramePr>
          <p:cNvPr id="6" name="Sisällön paikkamerkki 5">
            <a:extLst>
              <a:ext uri="{FF2B5EF4-FFF2-40B4-BE49-F238E27FC236}">
                <a16:creationId xmlns:a16="http://schemas.microsoft.com/office/drawing/2014/main" id="{6C09F871-858F-4481-A3D7-ADADFAE610AD}"/>
              </a:ext>
            </a:extLst>
          </p:cNvPr>
          <p:cNvGraphicFramePr>
            <a:graphicFrameLocks noGrp="1"/>
          </p:cNvGraphicFramePr>
          <p:nvPr>
            <p:ph idx="1"/>
            <p:extLst>
              <p:ext uri="{D42A27DB-BD31-4B8C-83A1-F6EECF244321}">
                <p14:modId xmlns:p14="http://schemas.microsoft.com/office/powerpoint/2010/main" val="2407951319"/>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AD73BE2E-BC1C-4DB4-AF13-5827301EACA2}"/>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410141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95F384B1-1119-4F9C-92CB-38AE2168FAF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E575F26-B671-4368-A0E3-E124F50D318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E2A7AA1A-E382-45BE-9B09-F7FDA73D422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862018CE-F078-4496-91BF-13DC785DEDC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543B4657-783A-485B-B06C-7569CD9EBFB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DCC9E70-8596-4120-9413-5B22FFB4935A}"/>
              </a:ext>
            </a:extLst>
          </p:cNvPr>
          <p:cNvSpPr>
            <a:spLocks noGrp="1"/>
          </p:cNvSpPr>
          <p:nvPr>
            <p:ph type="title"/>
          </p:nvPr>
        </p:nvSpPr>
        <p:spPr/>
        <p:txBody>
          <a:bodyPr/>
          <a:lstStyle/>
          <a:p>
            <a:r>
              <a:rPr lang="fi-FI" dirty="0"/>
              <a:t>Positiivinen sopimusetu </a:t>
            </a:r>
          </a:p>
        </p:txBody>
      </p:sp>
      <p:graphicFrame>
        <p:nvGraphicFramePr>
          <p:cNvPr id="6" name="Sisällön paikkamerkki 5">
            <a:extLst>
              <a:ext uri="{FF2B5EF4-FFF2-40B4-BE49-F238E27FC236}">
                <a16:creationId xmlns:a16="http://schemas.microsoft.com/office/drawing/2014/main" id="{5C965E89-F4A8-4ED6-8839-C3694118F009}"/>
              </a:ext>
            </a:extLst>
          </p:cNvPr>
          <p:cNvGraphicFramePr>
            <a:graphicFrameLocks noGrp="1"/>
          </p:cNvGraphicFramePr>
          <p:nvPr>
            <p:ph idx="1"/>
            <p:extLst>
              <p:ext uri="{D42A27DB-BD31-4B8C-83A1-F6EECF244321}">
                <p14:modId xmlns:p14="http://schemas.microsoft.com/office/powerpoint/2010/main" val="1402159026"/>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6B649398-48E4-4374-975C-29FC3AEC2A2A}"/>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260400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D749CF6B-869D-4E75-B3B0-6B814784BDF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B630A071-3D7F-48D1-B346-9CD95185E162}"/>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9E5AA227-9539-4741-AF96-679908EB5D6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0E3B279F-52FD-4DC7-A13E-3D37FAE892B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1760D5A-0593-45C3-8353-4C90DBCCFC0A}"/>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42BA047F-FBD6-4CD1-8C11-948F3CE9D65B}"/>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4257A9DB-CAA6-4BFC-8432-DE1C310CBA92}"/>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8062FC47-D1BD-4D29-AF16-D8E5A359B12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01D4ECA5-AAB0-4056-8013-B2435FAFB7F3}"/>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B988132E-838A-4865-B039-42D3C29CB19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6412A41-945D-4251-A9D8-CEBDC7DAFC26}"/>
              </a:ext>
            </a:extLst>
          </p:cNvPr>
          <p:cNvSpPr>
            <a:spLocks noGrp="1"/>
          </p:cNvSpPr>
          <p:nvPr>
            <p:ph type="title"/>
          </p:nvPr>
        </p:nvSpPr>
        <p:spPr/>
        <p:txBody>
          <a:bodyPr/>
          <a:lstStyle/>
          <a:p>
            <a:r>
              <a:rPr kumimoji="0" lang="fi-FI" sz="3600" b="1" i="0" u="none" strike="noStrike" kern="1200" cap="none" spc="-100" normalizeH="0" baseline="0" noProof="0" dirty="0">
                <a:ln>
                  <a:noFill/>
                </a:ln>
                <a:solidFill>
                  <a:srgbClr val="1F497D"/>
                </a:solidFill>
                <a:effectLst/>
                <a:uLnTx/>
                <a:uFillTx/>
                <a:latin typeface="Arial"/>
                <a:ea typeface="ＭＳ Ｐゴシック" charset="0"/>
              </a:rPr>
              <a:t>Sopimuksen taloudelliset arvot </a:t>
            </a:r>
            <a:br>
              <a:rPr kumimoji="0" lang="fi-FI" sz="3600" b="1" i="0" u="none" strike="noStrike" kern="1200" cap="none" spc="-100" normalizeH="0" baseline="0" noProof="0" dirty="0">
                <a:ln>
                  <a:noFill/>
                </a:ln>
                <a:solidFill>
                  <a:srgbClr val="1F497D"/>
                </a:solidFill>
                <a:effectLst/>
                <a:uLnTx/>
                <a:uFillTx/>
                <a:latin typeface="Arial"/>
                <a:ea typeface="ＭＳ Ｐゴシック" charset="0"/>
              </a:rPr>
            </a:br>
            <a:r>
              <a:rPr kumimoji="0" lang="fi-FI" sz="3600" b="1" i="0" u="none" strike="noStrike" kern="1200" cap="none" spc="-100" normalizeH="0" baseline="0" noProof="0" dirty="0">
                <a:ln>
                  <a:noFill/>
                </a:ln>
                <a:solidFill>
                  <a:srgbClr val="1F497D"/>
                </a:solidFill>
                <a:effectLst/>
                <a:uLnTx/>
                <a:uFillTx/>
                <a:latin typeface="Arial"/>
                <a:ea typeface="ＭＳ Ｐゴシック" charset="0"/>
              </a:rPr>
              <a:t>(sopimuskorvauksen mittapuut) </a:t>
            </a:r>
            <a:endParaRPr lang="fi-FI" dirty="0"/>
          </a:p>
        </p:txBody>
      </p:sp>
      <p:sp>
        <p:nvSpPr>
          <p:cNvPr id="4" name="Alatunnisteen paikkamerkki 3">
            <a:extLst>
              <a:ext uri="{FF2B5EF4-FFF2-40B4-BE49-F238E27FC236}">
                <a16:creationId xmlns:a16="http://schemas.microsoft.com/office/drawing/2014/main" id="{42D842A7-649C-4004-85E2-7D5592D6A20C}"/>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graphicFrame>
        <p:nvGraphicFramePr>
          <p:cNvPr id="6" name="Sisällön paikkamerkki 2">
            <a:extLst>
              <a:ext uri="{FF2B5EF4-FFF2-40B4-BE49-F238E27FC236}">
                <a16:creationId xmlns:a16="http://schemas.microsoft.com/office/drawing/2014/main" id="{E2C01CB8-1144-4195-B6AF-C3A29589582A}"/>
              </a:ext>
            </a:extLst>
          </p:cNvPr>
          <p:cNvGraphicFramePr>
            <a:graphicFrameLocks noGrp="1"/>
          </p:cNvGraphicFramePr>
          <p:nvPr>
            <p:ph idx="1"/>
            <p:extLst>
              <p:ext uri="{D42A27DB-BD31-4B8C-83A1-F6EECF244321}">
                <p14:modId xmlns:p14="http://schemas.microsoft.com/office/powerpoint/2010/main" val="1463903346"/>
              </p:ext>
            </p:extLst>
          </p:nvPr>
        </p:nvGraphicFramePr>
        <p:xfrm>
          <a:off x="762000" y="1582738"/>
          <a:ext cx="1064736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136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B97E79D-EEC7-4222-AF17-5BDE1E81FFB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78731DD-CE41-46F8-9F1B-F412294C765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9B0FA4F0-667D-48BC-AEC6-8CD63E4B401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62FA1DE5-43FA-4BEA-AD29-1B62FD2D242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9767A8BB-CA9F-4E01-8087-2E9A19675D6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7007942A-9862-4417-887F-82AA3827DEDD}"/>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87997CC1-0EB5-4CB3-8CE5-71CAD458AAAC}"/>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1877C438-F22E-4DC1-B700-3C499816641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F03E85-672B-464A-AD58-0AA5E841F2D7}"/>
              </a:ext>
            </a:extLst>
          </p:cNvPr>
          <p:cNvSpPr>
            <a:spLocks noGrp="1"/>
          </p:cNvSpPr>
          <p:nvPr>
            <p:ph type="title"/>
          </p:nvPr>
        </p:nvSpPr>
        <p:spPr/>
        <p:txBody>
          <a:bodyPr/>
          <a:lstStyle/>
          <a:p>
            <a:r>
              <a:rPr kumimoji="0" lang="fi-FI" sz="3600" b="1" i="0" u="none" strike="noStrike" kern="1200" cap="none" spc="-100" normalizeH="0" baseline="0" noProof="0" dirty="0">
                <a:ln>
                  <a:noFill/>
                </a:ln>
                <a:solidFill>
                  <a:srgbClr val="1F497D"/>
                </a:solidFill>
                <a:effectLst/>
                <a:uLnTx/>
                <a:uFillTx/>
                <a:latin typeface="Arial"/>
                <a:ea typeface="ＭＳ Ｐゴシック" charset="0"/>
              </a:rPr>
              <a:t>Sopimuksen tehokas odotusarvo </a:t>
            </a:r>
            <a:endParaRPr lang="fi-FI" dirty="0"/>
          </a:p>
        </p:txBody>
      </p:sp>
      <p:sp>
        <p:nvSpPr>
          <p:cNvPr id="3" name="Sisällön paikkamerkki 2">
            <a:extLst>
              <a:ext uri="{FF2B5EF4-FFF2-40B4-BE49-F238E27FC236}">
                <a16:creationId xmlns:a16="http://schemas.microsoft.com/office/drawing/2014/main" id="{EE45751A-71AD-4BED-B558-6AB0A2E3F4A8}"/>
              </a:ext>
            </a:extLst>
          </p:cNvPr>
          <p:cNvSpPr>
            <a:spLocks noGrp="1"/>
          </p:cNvSpPr>
          <p:nvPr>
            <p:ph idx="1"/>
          </p:nvPr>
        </p:nvSpPr>
        <p:spPr/>
        <p:txBody>
          <a:bodyPr/>
          <a:lstStyle/>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endParaRPr lang="en-US" altLang="fi-FI" sz="1800" dirty="0">
              <a:solidFill>
                <a:prstClr val="black"/>
              </a:solidFill>
              <a:latin typeface="Arial"/>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endParaRPr lang="en-US" altLang="fi-FI" sz="1800" dirty="0">
              <a:solidFill>
                <a:prstClr val="black"/>
              </a:solidFill>
              <a:latin typeface="Arial"/>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endParaRPr lang="en-US" altLang="fi-FI" sz="1800" dirty="0">
              <a:solidFill>
                <a:prstClr val="black"/>
              </a:solidFill>
              <a:latin typeface="Arial"/>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endParaRPr lang="en-US" altLang="fi-FI" sz="1800" dirty="0">
              <a:solidFill>
                <a:prstClr val="black"/>
              </a:solidFill>
              <a:latin typeface="Arial"/>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A: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sopimuksen</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mahdollinen</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arvo</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osapuolelle</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B = p/100 x A (p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sopimussuoritusten</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toteutumisen</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todennäköisyyskerroin</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p>
          <a:p>
            <a:pPr marL="0" marR="0" lvl="0" indent="0" algn="l" defTabSz="914400" rtl="0" eaLnBrk="1" fontAlgn="auto" latinLnBrk="0" hangingPunct="1">
              <a:lnSpc>
                <a:spcPct val="50000"/>
              </a:lnSpc>
              <a:spcBef>
                <a:spcPct val="50000"/>
              </a:spcBef>
              <a:spcAft>
                <a:spcPts val="0"/>
              </a:spcAft>
              <a:buClrTx/>
              <a:buSzTx/>
              <a:buFontTx/>
              <a:buNone/>
              <a:tabLst/>
              <a:defRPr/>
            </a:pP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C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osapuolen</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r>
              <a:rPr kumimoji="0" lang="en-US" altLang="fi-FI" sz="1800" b="0" i="0" u="none" strike="noStrike" kern="1200" cap="none" spc="0" normalizeH="0" baseline="0" noProof="0" dirty="0" err="1">
                <a:ln>
                  <a:noFill/>
                </a:ln>
                <a:solidFill>
                  <a:prstClr val="black"/>
                </a:solidFill>
                <a:effectLst/>
                <a:uLnTx/>
                <a:uFillTx/>
                <a:latin typeface="Arial"/>
                <a:ea typeface="ＭＳ Ｐゴシック" charset="0"/>
                <a:cs typeface="+mn-cs"/>
              </a:rPr>
              <a:t>investoinnit</a:t>
            </a: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 </a:t>
            </a:r>
          </a:p>
          <a:p>
            <a:pPr marL="0" marR="0" lvl="0" indent="0" algn="l" defTabSz="914400" rtl="0" eaLnBrk="1" fontAlgn="auto" latinLnBrk="0" hangingPunct="1">
              <a:lnSpc>
                <a:spcPct val="50000"/>
              </a:lnSpc>
              <a:spcBef>
                <a:spcPct val="50000"/>
              </a:spcBef>
              <a:spcAft>
                <a:spcPts val="0"/>
              </a:spcAft>
              <a:buClrTx/>
              <a:buSzTx/>
              <a:buFontTx/>
              <a:buNone/>
              <a:tabLst/>
              <a:defRPr/>
            </a:pP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D = p/100 x C</a:t>
            </a:r>
          </a:p>
          <a:p>
            <a:pPr marL="0" marR="0" lvl="0" indent="0" algn="l" defTabSz="914400" rtl="0" eaLnBrk="1" fontAlgn="auto" latinLnBrk="0" hangingPunct="1">
              <a:lnSpc>
                <a:spcPct val="50000"/>
              </a:lnSpc>
              <a:spcBef>
                <a:spcPct val="50000"/>
              </a:spcBef>
              <a:spcAft>
                <a:spcPts val="0"/>
              </a:spcAft>
              <a:buClrTx/>
              <a:buSzTx/>
              <a:buFontTx/>
              <a:buNone/>
              <a:tabLst/>
              <a:defRPr/>
            </a:pPr>
            <a:r>
              <a:rPr kumimoji="0" lang="en-US" altLang="fi-FI" sz="1800" b="0" i="0" u="none" strike="noStrike" kern="1200" cap="none" spc="0" normalizeH="0" baseline="0" noProof="0" dirty="0">
                <a:ln>
                  <a:noFill/>
                </a:ln>
                <a:solidFill>
                  <a:prstClr val="black"/>
                </a:solidFill>
                <a:effectLst/>
                <a:uLnTx/>
                <a:uFillTx/>
                <a:latin typeface="Arial"/>
                <a:ea typeface="ＭＳ Ｐゴシック" charset="0"/>
                <a:cs typeface="+mn-cs"/>
              </a:rPr>
              <a:t>E (B - D) </a:t>
            </a:r>
            <a:r>
              <a:rPr kumimoji="0" lang="en-US" altLang="fi-FI" sz="1800" b="0" i="0" u="none" strike="noStrike" kern="1200" cap="none" spc="0" normalizeH="0" baseline="0" noProof="0" dirty="0" err="1">
                <a:ln>
                  <a:noFill/>
                </a:ln>
                <a:solidFill>
                  <a:srgbClr val="FF0000"/>
                </a:solidFill>
                <a:effectLst/>
                <a:uLnTx/>
                <a:uFillTx/>
                <a:latin typeface="Arial"/>
                <a:ea typeface="ＭＳ Ｐゴシック" charset="0"/>
                <a:cs typeface="+mn-cs"/>
              </a:rPr>
              <a:t>tehokas</a:t>
            </a:r>
            <a:r>
              <a:rPr kumimoji="0" lang="en-US" altLang="fi-FI" sz="1800" b="0" i="0" u="none" strike="noStrike" kern="1200" cap="none" spc="0" normalizeH="0" baseline="0" noProof="0" dirty="0">
                <a:ln>
                  <a:noFill/>
                </a:ln>
                <a:solidFill>
                  <a:srgbClr val="FF0000"/>
                </a:solidFill>
                <a:effectLst/>
                <a:uLnTx/>
                <a:uFillTx/>
                <a:latin typeface="Arial"/>
                <a:ea typeface="ＭＳ Ｐゴシック" charset="0"/>
                <a:cs typeface="+mn-cs"/>
              </a:rPr>
              <a:t> </a:t>
            </a:r>
            <a:r>
              <a:rPr kumimoji="0" lang="en-US" altLang="fi-FI" sz="1800" b="0" i="0" u="none" strike="noStrike" kern="1200" cap="none" spc="0" normalizeH="0" baseline="0" noProof="0" dirty="0" err="1">
                <a:ln>
                  <a:noFill/>
                </a:ln>
                <a:solidFill>
                  <a:srgbClr val="FF0000"/>
                </a:solidFill>
                <a:effectLst/>
                <a:uLnTx/>
                <a:uFillTx/>
                <a:latin typeface="Arial"/>
                <a:ea typeface="ＭＳ Ｐゴシック" charset="0"/>
                <a:cs typeface="+mn-cs"/>
              </a:rPr>
              <a:t>odotusarvo</a:t>
            </a:r>
            <a:endParaRPr kumimoji="0" lang="en-US" altLang="fi-FI" sz="1800" b="0" i="0" u="none" strike="noStrike" kern="1200" cap="none" spc="0" normalizeH="0" baseline="0" noProof="0" dirty="0">
              <a:ln>
                <a:noFill/>
              </a:ln>
              <a:solidFill>
                <a:srgbClr val="FF0000"/>
              </a:solidFill>
              <a:effectLst/>
              <a:uLnTx/>
              <a:uFillTx/>
              <a:latin typeface="Arial"/>
              <a:ea typeface="ＭＳ Ｐゴシック" charset="0"/>
              <a:cs typeface="+mn-cs"/>
            </a:endParaRPr>
          </a:p>
        </p:txBody>
      </p:sp>
      <p:sp>
        <p:nvSpPr>
          <p:cNvPr id="4" name="Alatunnisteen paikkamerkki 3">
            <a:extLst>
              <a:ext uri="{FF2B5EF4-FFF2-40B4-BE49-F238E27FC236}">
                <a16:creationId xmlns:a16="http://schemas.microsoft.com/office/drawing/2014/main" id="{61DDD895-7A6A-4AF7-A57F-0A809546A08A}"/>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
        <p:nvSpPr>
          <p:cNvPr id="7" name="Rectangle 3">
            <a:extLst>
              <a:ext uri="{FF2B5EF4-FFF2-40B4-BE49-F238E27FC236}">
                <a16:creationId xmlns:a16="http://schemas.microsoft.com/office/drawing/2014/main" id="{E69034DB-A814-43D3-BEBC-8160B1166DC0}"/>
              </a:ext>
            </a:extLst>
          </p:cNvPr>
          <p:cNvSpPr>
            <a:spLocks noChangeArrowheads="1"/>
          </p:cNvSpPr>
          <p:nvPr/>
        </p:nvSpPr>
        <p:spPr bwMode="auto">
          <a:xfrm>
            <a:off x="3276600" y="3276600"/>
            <a:ext cx="1905000" cy="990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 name="Rectangle 4">
            <a:extLst>
              <a:ext uri="{FF2B5EF4-FFF2-40B4-BE49-F238E27FC236}">
                <a16:creationId xmlns:a16="http://schemas.microsoft.com/office/drawing/2014/main" id="{26A8A4AE-2B87-40D7-BD56-FE836BE9E541}"/>
              </a:ext>
            </a:extLst>
          </p:cNvPr>
          <p:cNvSpPr>
            <a:spLocks noChangeArrowheads="1"/>
          </p:cNvSpPr>
          <p:nvPr/>
        </p:nvSpPr>
        <p:spPr bwMode="auto">
          <a:xfrm>
            <a:off x="3276600" y="2286000"/>
            <a:ext cx="1905000" cy="990600"/>
          </a:xfrm>
          <a:prstGeom prst="rect">
            <a:avLst/>
          </a:prstGeom>
          <a:solidFill>
            <a:schemeClr val="bg1"/>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 name="Rectangle 5">
            <a:extLst>
              <a:ext uri="{FF2B5EF4-FFF2-40B4-BE49-F238E27FC236}">
                <a16:creationId xmlns:a16="http://schemas.microsoft.com/office/drawing/2014/main" id="{5994DADD-5F00-4B7B-9244-C9FFFF0F7E8C}"/>
              </a:ext>
            </a:extLst>
          </p:cNvPr>
          <p:cNvSpPr>
            <a:spLocks noChangeArrowheads="1"/>
          </p:cNvSpPr>
          <p:nvPr/>
        </p:nvSpPr>
        <p:spPr bwMode="auto">
          <a:xfrm>
            <a:off x="5867400" y="3505200"/>
            <a:ext cx="1981200" cy="7620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3" name="Rectangle 6">
            <a:extLst>
              <a:ext uri="{FF2B5EF4-FFF2-40B4-BE49-F238E27FC236}">
                <a16:creationId xmlns:a16="http://schemas.microsoft.com/office/drawing/2014/main" id="{1DFB0ABE-A981-49C3-AA3B-6A7552E41284}"/>
              </a:ext>
            </a:extLst>
          </p:cNvPr>
          <p:cNvSpPr>
            <a:spLocks noChangeArrowheads="1"/>
          </p:cNvSpPr>
          <p:nvPr/>
        </p:nvSpPr>
        <p:spPr bwMode="auto">
          <a:xfrm>
            <a:off x="5867400" y="2819400"/>
            <a:ext cx="1981200" cy="685800"/>
          </a:xfrm>
          <a:prstGeom prst="rect">
            <a:avLst/>
          </a:prstGeom>
          <a:solidFill>
            <a:schemeClr val="bg1"/>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5" name="Rectangle 7">
            <a:extLst>
              <a:ext uri="{FF2B5EF4-FFF2-40B4-BE49-F238E27FC236}">
                <a16:creationId xmlns:a16="http://schemas.microsoft.com/office/drawing/2014/main" id="{B8D00312-90E3-40B9-988A-D0F2A6E361A5}"/>
              </a:ext>
            </a:extLst>
          </p:cNvPr>
          <p:cNvSpPr>
            <a:spLocks noChangeArrowheads="1"/>
          </p:cNvSpPr>
          <p:nvPr/>
        </p:nvSpPr>
        <p:spPr bwMode="auto">
          <a:xfrm>
            <a:off x="5867400" y="3276600"/>
            <a:ext cx="1981200" cy="228600"/>
          </a:xfrm>
          <a:prstGeom prst="rect">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7" name="AutoShape 8">
            <a:extLst>
              <a:ext uri="{FF2B5EF4-FFF2-40B4-BE49-F238E27FC236}">
                <a16:creationId xmlns:a16="http://schemas.microsoft.com/office/drawing/2014/main" id="{C61BF8BA-E419-48FD-997B-93DF57D81FC0}"/>
              </a:ext>
            </a:extLst>
          </p:cNvPr>
          <p:cNvSpPr>
            <a:spLocks/>
          </p:cNvSpPr>
          <p:nvPr/>
        </p:nvSpPr>
        <p:spPr bwMode="auto">
          <a:xfrm>
            <a:off x="2209800" y="2286000"/>
            <a:ext cx="914400" cy="1981200"/>
          </a:xfrm>
          <a:prstGeom prst="leftBrace">
            <a:avLst>
              <a:gd name="adj1" fmla="val 1805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9" name="AutoShape 9">
            <a:extLst>
              <a:ext uri="{FF2B5EF4-FFF2-40B4-BE49-F238E27FC236}">
                <a16:creationId xmlns:a16="http://schemas.microsoft.com/office/drawing/2014/main" id="{57DAE534-441F-4F6E-8112-C7DA0F608EAF}"/>
              </a:ext>
            </a:extLst>
          </p:cNvPr>
          <p:cNvSpPr>
            <a:spLocks/>
          </p:cNvSpPr>
          <p:nvPr/>
        </p:nvSpPr>
        <p:spPr bwMode="auto">
          <a:xfrm>
            <a:off x="2895600" y="3276600"/>
            <a:ext cx="381000" cy="990600"/>
          </a:xfrm>
          <a:prstGeom prst="leftBrace">
            <a:avLst>
              <a:gd name="adj1" fmla="val 2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21" name="AutoShape 10">
            <a:extLst>
              <a:ext uri="{FF2B5EF4-FFF2-40B4-BE49-F238E27FC236}">
                <a16:creationId xmlns:a16="http://schemas.microsoft.com/office/drawing/2014/main" id="{587141B8-847B-430D-BA9F-7F9EAAD5CFE4}"/>
              </a:ext>
            </a:extLst>
          </p:cNvPr>
          <p:cNvSpPr>
            <a:spLocks/>
          </p:cNvSpPr>
          <p:nvPr/>
        </p:nvSpPr>
        <p:spPr bwMode="auto">
          <a:xfrm>
            <a:off x="7848600" y="2819400"/>
            <a:ext cx="1371600" cy="1447800"/>
          </a:xfrm>
          <a:prstGeom prst="rightBrace">
            <a:avLst>
              <a:gd name="adj1" fmla="val 879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23" name="AutoShape 11">
            <a:extLst>
              <a:ext uri="{FF2B5EF4-FFF2-40B4-BE49-F238E27FC236}">
                <a16:creationId xmlns:a16="http://schemas.microsoft.com/office/drawing/2014/main" id="{0B8C0A93-6858-4580-89E1-06E19971B345}"/>
              </a:ext>
            </a:extLst>
          </p:cNvPr>
          <p:cNvSpPr>
            <a:spLocks/>
          </p:cNvSpPr>
          <p:nvPr/>
        </p:nvSpPr>
        <p:spPr bwMode="auto">
          <a:xfrm>
            <a:off x="7848600" y="3505200"/>
            <a:ext cx="304800" cy="762000"/>
          </a:xfrm>
          <a:prstGeom prst="rightBrace">
            <a:avLst>
              <a:gd name="adj1" fmla="val 208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25" name="Text Box 12">
            <a:extLst>
              <a:ext uri="{FF2B5EF4-FFF2-40B4-BE49-F238E27FC236}">
                <a16:creationId xmlns:a16="http://schemas.microsoft.com/office/drawing/2014/main" id="{49FCFDAF-3FC3-4E0B-990B-DE72CFA331C7}"/>
              </a:ext>
            </a:extLst>
          </p:cNvPr>
          <p:cNvSpPr txBox="1">
            <a:spLocks noChangeArrowheads="1"/>
          </p:cNvSpPr>
          <p:nvPr/>
        </p:nvSpPr>
        <p:spPr bwMode="auto">
          <a:xfrm>
            <a:off x="1905000" y="3048000"/>
            <a:ext cx="53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A</a:t>
            </a:r>
          </a:p>
        </p:txBody>
      </p:sp>
      <p:sp>
        <p:nvSpPr>
          <p:cNvPr id="27" name="Text Box 13">
            <a:extLst>
              <a:ext uri="{FF2B5EF4-FFF2-40B4-BE49-F238E27FC236}">
                <a16:creationId xmlns:a16="http://schemas.microsoft.com/office/drawing/2014/main" id="{AFFDE129-5168-4BC4-9663-7E8204170FF9}"/>
              </a:ext>
            </a:extLst>
          </p:cNvPr>
          <p:cNvSpPr txBox="1">
            <a:spLocks noChangeArrowheads="1"/>
          </p:cNvSpPr>
          <p:nvPr/>
        </p:nvSpPr>
        <p:spPr bwMode="auto">
          <a:xfrm>
            <a:off x="2590800" y="3581400"/>
            <a:ext cx="53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B</a:t>
            </a:r>
          </a:p>
        </p:txBody>
      </p:sp>
      <p:sp>
        <p:nvSpPr>
          <p:cNvPr id="29" name="Text Box 14">
            <a:extLst>
              <a:ext uri="{FF2B5EF4-FFF2-40B4-BE49-F238E27FC236}">
                <a16:creationId xmlns:a16="http://schemas.microsoft.com/office/drawing/2014/main" id="{791E5484-C93B-4057-9A01-E34D82886A8E}"/>
              </a:ext>
            </a:extLst>
          </p:cNvPr>
          <p:cNvSpPr txBox="1">
            <a:spLocks noChangeArrowheads="1"/>
          </p:cNvSpPr>
          <p:nvPr/>
        </p:nvSpPr>
        <p:spPr bwMode="auto">
          <a:xfrm>
            <a:off x="9296400" y="3276600"/>
            <a:ext cx="838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C</a:t>
            </a:r>
          </a:p>
        </p:txBody>
      </p:sp>
      <p:sp>
        <p:nvSpPr>
          <p:cNvPr id="31" name="Text Box 15">
            <a:extLst>
              <a:ext uri="{FF2B5EF4-FFF2-40B4-BE49-F238E27FC236}">
                <a16:creationId xmlns:a16="http://schemas.microsoft.com/office/drawing/2014/main" id="{3B4E05C7-DEF5-4D6A-85CD-F5D6C4ED10FA}"/>
              </a:ext>
            </a:extLst>
          </p:cNvPr>
          <p:cNvSpPr txBox="1">
            <a:spLocks noChangeArrowheads="1"/>
          </p:cNvSpPr>
          <p:nvPr/>
        </p:nvSpPr>
        <p:spPr bwMode="auto">
          <a:xfrm>
            <a:off x="8153400" y="3733800"/>
            <a:ext cx="609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D</a:t>
            </a:r>
          </a:p>
        </p:txBody>
      </p:sp>
      <p:sp>
        <p:nvSpPr>
          <p:cNvPr id="33" name="Text Box 16">
            <a:extLst>
              <a:ext uri="{FF2B5EF4-FFF2-40B4-BE49-F238E27FC236}">
                <a16:creationId xmlns:a16="http://schemas.microsoft.com/office/drawing/2014/main" id="{7D654F48-65CE-4931-AC01-54729508653D}"/>
              </a:ext>
            </a:extLst>
          </p:cNvPr>
          <p:cNvSpPr txBox="1">
            <a:spLocks noChangeArrowheads="1"/>
          </p:cNvSpPr>
          <p:nvPr/>
        </p:nvSpPr>
        <p:spPr bwMode="auto">
          <a:xfrm>
            <a:off x="8077200" y="3200400"/>
            <a:ext cx="457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a:t>E</a:t>
            </a:r>
          </a:p>
        </p:txBody>
      </p:sp>
    </p:spTree>
    <p:extLst>
      <p:ext uri="{BB962C8B-B14F-4D97-AF65-F5344CB8AC3E}">
        <p14:creationId xmlns:p14="http://schemas.microsoft.com/office/powerpoint/2010/main" val="1851127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C5144E-1A8A-43EB-985D-D0671E653EF0}"/>
              </a:ext>
            </a:extLst>
          </p:cNvPr>
          <p:cNvSpPr>
            <a:spLocks noGrp="1"/>
          </p:cNvSpPr>
          <p:nvPr>
            <p:ph type="title"/>
          </p:nvPr>
        </p:nvSpPr>
        <p:spPr>
          <a:xfrm>
            <a:off x="762002" y="488950"/>
            <a:ext cx="10646833" cy="1079500"/>
          </a:xfrm>
        </p:spPr>
        <p:txBody>
          <a:bodyPr>
            <a:normAutofit/>
          </a:bodyPr>
          <a:lstStyle/>
          <a:p>
            <a:pPr>
              <a:lnSpc>
                <a:spcPct val="90000"/>
              </a:lnSpc>
            </a:pPr>
            <a:r>
              <a:rPr lang="fi-FI" dirty="0"/>
              <a:t>Sijoituspalveluyrityksen / vakuutusyhtiön / vakuutusmeklarin vahingonkorvausvelvollisuus</a:t>
            </a:r>
            <a:endParaRPr lang="fi-FI"/>
          </a:p>
        </p:txBody>
      </p:sp>
      <p:sp>
        <p:nvSpPr>
          <p:cNvPr id="11" name="Footer Placeholder 3">
            <a:extLst>
              <a:ext uri="{FF2B5EF4-FFF2-40B4-BE49-F238E27FC236}">
                <a16:creationId xmlns:a16="http://schemas.microsoft.com/office/drawing/2014/main" id="{EA60E5D8-CE69-48E8-BBE1-94F9B6CE5B5D}"/>
              </a:ext>
            </a:extLst>
          </p:cNvPr>
          <p:cNvSpPr>
            <a:spLocks noGrp="1"/>
          </p:cNvSpPr>
          <p:nvPr>
            <p:ph type="ftr" sz="quarter" idx="11"/>
          </p:nvPr>
        </p:nvSpPr>
        <p:spPr>
          <a:xfrm>
            <a:off x="6587067" y="5953125"/>
            <a:ext cx="4826000" cy="158750"/>
          </a:xfrm>
        </p:spPr>
        <p:txBody>
          <a:bodyPr/>
          <a:lstStyle/>
          <a:p>
            <a:pPr>
              <a:spcAft>
                <a:spcPts val="600"/>
              </a:spcAft>
              <a:defRPr/>
            </a:pPr>
            <a:r>
              <a:rPr lang="en-US">
                <a:solidFill>
                  <a:prstClr val="black">
                    <a:tint val="75000"/>
                  </a:prstClr>
                </a:solidFill>
              </a:rPr>
              <a:t>Rahoitusmarkkinaoikeus luento 11</a:t>
            </a:r>
          </a:p>
        </p:txBody>
      </p:sp>
      <p:graphicFrame>
        <p:nvGraphicFramePr>
          <p:cNvPr id="7" name="Sisällön paikkamerkki 2">
            <a:extLst>
              <a:ext uri="{FF2B5EF4-FFF2-40B4-BE49-F238E27FC236}">
                <a16:creationId xmlns:a16="http://schemas.microsoft.com/office/drawing/2014/main" id="{FD66E49E-71C3-45F4-8B23-1B1B069AC132}"/>
              </a:ext>
            </a:extLst>
          </p:cNvPr>
          <p:cNvGraphicFramePr>
            <a:graphicFrameLocks noGrp="1"/>
          </p:cNvGraphicFramePr>
          <p:nvPr>
            <p:ph idx="1"/>
            <p:extLst>
              <p:ext uri="{D42A27DB-BD31-4B8C-83A1-F6EECF244321}">
                <p14:modId xmlns:p14="http://schemas.microsoft.com/office/powerpoint/2010/main" val="3465285923"/>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485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DD0BC7BA-60E3-495B-AF61-3F01163A18AF}"/>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C4072A5C-523F-4DA4-9143-B20B06AD688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5DEC9B51-839A-48DF-A21B-994235B68476}"/>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DDDCB4BF-B668-4702-AE0A-2D4004119F6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F83ECAC3-496E-42DB-9CF6-E44CAFE36DC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AC26412B-8904-4BCE-9091-C02B0418BD8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B4A73CB-C353-4B9C-A93C-7369E1370B93}"/>
              </a:ext>
            </a:extLst>
          </p:cNvPr>
          <p:cNvSpPr>
            <a:spLocks noGrp="1"/>
          </p:cNvSpPr>
          <p:nvPr>
            <p:ph type="title"/>
          </p:nvPr>
        </p:nvSpPr>
        <p:spPr/>
        <p:txBody>
          <a:bodyPr/>
          <a:lstStyle/>
          <a:p>
            <a:r>
              <a:rPr kumimoji="0" lang="fi-FI" sz="3600" b="1" i="0" u="none" strike="noStrike" kern="1200" cap="none" spc="-100" normalizeH="0" baseline="0" noProof="0" dirty="0">
                <a:ln>
                  <a:noFill/>
                </a:ln>
                <a:solidFill>
                  <a:srgbClr val="1F497D"/>
                </a:solidFill>
                <a:effectLst/>
                <a:uLnTx/>
                <a:uFillTx/>
                <a:latin typeface="Arial"/>
                <a:ea typeface="ＭＳ Ｐゴシック" charset="0"/>
              </a:rPr>
              <a:t>Tiedonantovelvollisuuden täyttämisen kriteerejä </a:t>
            </a:r>
            <a:endParaRPr lang="fi-FI" dirty="0"/>
          </a:p>
        </p:txBody>
      </p:sp>
      <p:sp>
        <p:nvSpPr>
          <p:cNvPr id="4" name="Alatunnisteen paikkamerkki 3">
            <a:extLst>
              <a:ext uri="{FF2B5EF4-FFF2-40B4-BE49-F238E27FC236}">
                <a16:creationId xmlns:a16="http://schemas.microsoft.com/office/drawing/2014/main" id="{1C281643-0240-471F-9224-314B94D10FAF}"/>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graphicFrame>
        <p:nvGraphicFramePr>
          <p:cNvPr id="6" name="Sisällön paikkamerkki 5">
            <a:extLst>
              <a:ext uri="{FF2B5EF4-FFF2-40B4-BE49-F238E27FC236}">
                <a16:creationId xmlns:a16="http://schemas.microsoft.com/office/drawing/2014/main" id="{19AF888D-3350-428C-A2A8-E11980F51C5A}"/>
              </a:ext>
            </a:extLst>
          </p:cNvPr>
          <p:cNvGraphicFramePr>
            <a:graphicFrameLocks noGrp="1"/>
          </p:cNvGraphicFramePr>
          <p:nvPr>
            <p:ph idx="1"/>
            <p:extLst>
              <p:ext uri="{D42A27DB-BD31-4B8C-83A1-F6EECF244321}">
                <p14:modId xmlns:p14="http://schemas.microsoft.com/office/powerpoint/2010/main" val="296068683"/>
              </p:ext>
            </p:extLst>
          </p:nvPr>
        </p:nvGraphicFramePr>
        <p:xfrm>
          <a:off x="762000" y="1582738"/>
          <a:ext cx="1064736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07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DF9A687-3EBD-4B58-A0AD-A6428E7F6E8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8E95CC8E-D59B-435D-B4A3-BBDF7928BA3B}"/>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45F73C98-DF3F-4DCF-BFB6-98703BAB8A1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1F053392-83D0-4176-802E-78E11B2A951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4F253687-2A27-4C0A-8A8B-73ACEDBD3C7A}"/>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2961BF2B-4E0B-403F-AD5F-12FE7ABA9B3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C39E3A5A-4957-43BA-AB50-6F444A2ECC40}"/>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70110831-B1C2-403D-887E-2F3C2A6D138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6B0757D-4E3B-4C26-BD74-64B7189E65FC}"/>
              </a:ext>
            </a:extLst>
          </p:cNvPr>
          <p:cNvSpPr>
            <a:spLocks noGrp="1"/>
          </p:cNvSpPr>
          <p:nvPr>
            <p:ph type="title"/>
          </p:nvPr>
        </p:nvSpPr>
        <p:spPr/>
        <p:txBody>
          <a:bodyPr/>
          <a:lstStyle/>
          <a:p>
            <a:r>
              <a:rPr kumimoji="0" lang="fi-FI" sz="3600" b="1" i="0" u="none" strike="noStrike" kern="1200" cap="none" spc="-100" normalizeH="0" baseline="0" noProof="0" dirty="0">
                <a:ln>
                  <a:noFill/>
                </a:ln>
                <a:solidFill>
                  <a:srgbClr val="1F497D"/>
                </a:solidFill>
                <a:effectLst/>
                <a:uLnTx/>
                <a:uFillTx/>
                <a:latin typeface="Arial"/>
                <a:ea typeface="ＭＳ Ｐゴシック" charset="0"/>
              </a:rPr>
              <a:t>Todistustaakka riitatilanteissa </a:t>
            </a:r>
            <a:endParaRPr lang="fi-FI" dirty="0"/>
          </a:p>
        </p:txBody>
      </p:sp>
      <p:sp>
        <p:nvSpPr>
          <p:cNvPr id="4" name="Alatunnisteen paikkamerkki 3">
            <a:extLst>
              <a:ext uri="{FF2B5EF4-FFF2-40B4-BE49-F238E27FC236}">
                <a16:creationId xmlns:a16="http://schemas.microsoft.com/office/drawing/2014/main" id="{8054B07B-7043-4361-AF8A-A7F3D247AD00}"/>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graphicFrame>
        <p:nvGraphicFramePr>
          <p:cNvPr id="6" name="Sisällön paikkamerkki 5">
            <a:extLst>
              <a:ext uri="{FF2B5EF4-FFF2-40B4-BE49-F238E27FC236}">
                <a16:creationId xmlns:a16="http://schemas.microsoft.com/office/drawing/2014/main" id="{C6B4E972-B554-4030-B020-393E2A81CC3E}"/>
              </a:ext>
            </a:extLst>
          </p:cNvPr>
          <p:cNvGraphicFramePr>
            <a:graphicFrameLocks noGrp="1"/>
          </p:cNvGraphicFramePr>
          <p:nvPr>
            <p:ph idx="1"/>
            <p:extLst>
              <p:ext uri="{D42A27DB-BD31-4B8C-83A1-F6EECF244321}">
                <p14:modId xmlns:p14="http://schemas.microsoft.com/office/powerpoint/2010/main" val="4115290834"/>
              </p:ext>
            </p:extLst>
          </p:nvPr>
        </p:nvGraphicFramePr>
        <p:xfrm>
          <a:off x="762000" y="1582738"/>
          <a:ext cx="1064736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494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034A4B9-1534-4073-A007-CBB9157118F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E99555D4-9BBD-45C5-A6CA-41EBFA46922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2CDA7AF9-3CE1-4FBA-B8C4-9D0DD14B7FDD}"/>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D43BB8B2-D22C-4494-B4D8-BC81E896BE9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77F51816-1B0C-4982-87D4-9C316AC8DB4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3109829B-35D2-45A3-9B66-BDF19A8FC777}"/>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191F0666-D153-40A6-A761-DBA22B945DAF}"/>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91845A67-9DDF-43D8-9210-8C048484DBD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EC40AA8B-6DE7-48FC-9007-20EB9729E03D}"/>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C6F47FEE-C780-424B-A267-7DC33E6FD66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B43C444-E959-4124-A1BE-A49CACB690DF}"/>
              </a:ext>
            </a:extLst>
          </p:cNvPr>
          <p:cNvSpPr>
            <a:spLocks noGrp="1"/>
          </p:cNvSpPr>
          <p:nvPr>
            <p:ph type="ctrTitle"/>
          </p:nvPr>
        </p:nvSpPr>
        <p:spPr/>
        <p:txBody>
          <a:bodyPr/>
          <a:lstStyle/>
          <a:p>
            <a:pPr algn="ctr"/>
            <a:r>
              <a:rPr lang="fi-FI" dirty="0"/>
              <a:t>AML 15 luku: hallinnolliset seuraamukset </a:t>
            </a:r>
            <a:br>
              <a:rPr lang="fi-FI" dirty="0"/>
            </a:br>
            <a:r>
              <a:rPr lang="fi-FI" dirty="0"/>
              <a:t>Myös esim. </a:t>
            </a:r>
            <a:r>
              <a:rPr lang="fi-FI" dirty="0" err="1"/>
              <a:t>SipaL</a:t>
            </a:r>
            <a:r>
              <a:rPr lang="fi-FI" dirty="0"/>
              <a:t> 15 luku</a:t>
            </a:r>
            <a:br>
              <a:rPr lang="fi-FI" dirty="0"/>
            </a:br>
            <a:r>
              <a:rPr lang="fi-FI" dirty="0"/>
              <a:t>Määrääminen: Laki Finanssivalvonnasta 4 luku </a:t>
            </a:r>
          </a:p>
        </p:txBody>
      </p:sp>
      <p:sp>
        <p:nvSpPr>
          <p:cNvPr id="4" name="Alatunnisteen paikkamerkki 3">
            <a:extLst>
              <a:ext uri="{FF2B5EF4-FFF2-40B4-BE49-F238E27FC236}">
                <a16:creationId xmlns:a16="http://schemas.microsoft.com/office/drawing/2014/main" id="{4177F0A8-E4E8-4DDE-B8C7-31C302AD1BBD}"/>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graphicFrame>
        <p:nvGraphicFramePr>
          <p:cNvPr id="10" name="Sisällön paikkamerkki 9">
            <a:extLst>
              <a:ext uri="{FF2B5EF4-FFF2-40B4-BE49-F238E27FC236}">
                <a16:creationId xmlns:a16="http://schemas.microsoft.com/office/drawing/2014/main" id="{E4668DD3-CCA5-4839-8D63-6401CA955918}"/>
              </a:ext>
            </a:extLst>
          </p:cNvPr>
          <p:cNvGraphicFramePr>
            <a:graphicFrameLocks noGrp="1"/>
          </p:cNvGraphicFramePr>
          <p:nvPr>
            <p:ph sz="quarter" idx="14"/>
            <p:extLst>
              <p:ext uri="{D42A27DB-BD31-4B8C-83A1-F6EECF244321}">
                <p14:modId xmlns:p14="http://schemas.microsoft.com/office/powerpoint/2010/main" val="3502103575"/>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401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dgm id="{655931BE-77AA-400F-B20B-A2CBDE42F65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graphicEl>
                                              <a:dgm id="{EC2196A4-293B-4B79-B03A-97680563015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graphicEl>
                                              <a:dgm id="{E0B1C6AD-4766-4F4A-B60B-EB0E96BD55A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graphicEl>
                                              <a:dgm id="{195F1551-A032-40A7-B04B-B69F77A0A7E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graphicEl>
                                              <a:dgm id="{D212CBEA-6C87-4B29-8AEA-446A46CF89A5}"/>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graphicEl>
                                              <a:dgm id="{490652D3-4AE4-499A-B8A2-2F730C11B89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graphicEl>
                                              <a:dgm id="{C8375620-09D1-4567-BDDB-A65FC7161966}"/>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graphicEl>
                                              <a:dgm id="{A2A47EDD-33A0-41A6-936D-275DF309A1F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graphicEl>
                                              <a:dgm id="{1D0BE14C-A613-4342-8B6B-9183F65CC2C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graphicEl>
                                              <a:dgm id="{6B701337-24D4-4209-BE51-95074E3711D3}"/>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graphicEl>
                                              <a:dgm id="{6C872C41-E756-4B94-928F-524079363E61}"/>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graphicEl>
                                              <a:dgm id="{4BCA59DC-7D0B-4586-8EED-2E1E4BBD2B41}"/>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graphicEl>
                                              <a:dgm id="{52938792-1DAF-4FAE-A671-01312A983538}"/>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
                                            <p:graphicEl>
                                              <a:dgm id="{022943F0-B461-48E1-8FC2-A65A6AA9AAE7}"/>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graphicEl>
                                              <a:dgm id="{E4A6376B-BE0D-4A30-91AB-C08D0AA7D83B}"/>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
                                            <p:graphicEl>
                                              <a:dgm id="{AF3D7CE1-86CB-49C1-B196-36DEEA612C7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16541D0-BE26-432F-9C27-E9620858E37E}"/>
              </a:ext>
            </a:extLst>
          </p:cNvPr>
          <p:cNvSpPr>
            <a:spLocks noGrp="1"/>
          </p:cNvSpPr>
          <p:nvPr>
            <p:ph type="title"/>
          </p:nvPr>
        </p:nvSpPr>
        <p:spPr/>
        <p:txBody>
          <a:bodyPr/>
          <a:lstStyle/>
          <a:p>
            <a:r>
              <a:rPr lang="fi-FI" dirty="0"/>
              <a:t>Vahingon määrän todistelu </a:t>
            </a:r>
          </a:p>
        </p:txBody>
      </p:sp>
      <p:graphicFrame>
        <p:nvGraphicFramePr>
          <p:cNvPr id="6" name="Sisällön paikkamerkki 5">
            <a:extLst>
              <a:ext uri="{FF2B5EF4-FFF2-40B4-BE49-F238E27FC236}">
                <a16:creationId xmlns:a16="http://schemas.microsoft.com/office/drawing/2014/main" id="{AE7797E5-0EFF-49A1-BF36-D92D3E2AC012}"/>
              </a:ext>
            </a:extLst>
          </p:cNvPr>
          <p:cNvGraphicFramePr>
            <a:graphicFrameLocks noGrp="1"/>
          </p:cNvGraphicFramePr>
          <p:nvPr>
            <p:ph idx="1"/>
            <p:extLst>
              <p:ext uri="{D42A27DB-BD31-4B8C-83A1-F6EECF244321}">
                <p14:modId xmlns:p14="http://schemas.microsoft.com/office/powerpoint/2010/main" val="2446402177"/>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49B6190-1265-45BB-8588-61F57BBE3C52}"/>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228893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56FB1D7-55AA-4C03-B29D-252509FD565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4B68A1B-1A95-428F-93CD-A2808A69D7B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72A29688-09E5-4547-B056-69ED10B4E6D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EA44D148-4791-47F4-AA73-08F10FA0BC0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63FA3579-6329-4D24-B6CB-374D573A08F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2C75401-2B2F-4896-A6CA-13604725AD39}"/>
              </a:ext>
            </a:extLst>
          </p:cNvPr>
          <p:cNvSpPr>
            <a:spLocks noGrp="1"/>
          </p:cNvSpPr>
          <p:nvPr>
            <p:ph type="title"/>
          </p:nvPr>
        </p:nvSpPr>
        <p:spPr/>
        <p:txBody>
          <a:bodyPr/>
          <a:lstStyle/>
          <a:p>
            <a:r>
              <a:rPr lang="fi-FI" sz="3600" b="1" i="0" u="none" strike="noStrike" baseline="0" dirty="0">
                <a:solidFill>
                  <a:srgbClr val="000000"/>
                </a:solidFill>
                <a:latin typeface="Arial" panose="020B0604020202020204" pitchFamily="34" charset="0"/>
              </a:rPr>
              <a:t>Muita seuraamuksia </a:t>
            </a:r>
            <a:br>
              <a:rPr lang="fi-FI" sz="3600" b="1" i="0" u="none" strike="noStrike" baseline="0" dirty="0">
                <a:solidFill>
                  <a:srgbClr val="000000"/>
                </a:solidFill>
                <a:latin typeface="Arial" panose="020B0604020202020204" pitchFamily="34" charset="0"/>
              </a:rPr>
            </a:br>
            <a:r>
              <a:rPr lang="fi-FI" sz="3600" b="1" i="0" u="none" strike="noStrike" baseline="0" dirty="0">
                <a:solidFill>
                  <a:srgbClr val="000000"/>
                </a:solidFill>
                <a:latin typeface="Arial" panose="020B0604020202020204" pitchFamily="34" charset="0"/>
              </a:rPr>
              <a:t>Ks. esim. Vakuutussopimuslain 9 §</a:t>
            </a:r>
            <a:endParaRPr lang="fi-FI" dirty="0"/>
          </a:p>
        </p:txBody>
      </p:sp>
      <p:graphicFrame>
        <p:nvGraphicFramePr>
          <p:cNvPr id="6" name="Sisällön paikkamerkki 5">
            <a:extLst>
              <a:ext uri="{FF2B5EF4-FFF2-40B4-BE49-F238E27FC236}">
                <a16:creationId xmlns:a16="http://schemas.microsoft.com/office/drawing/2014/main" id="{C6B184B7-904B-4D95-8A34-8A1565E279BC}"/>
              </a:ext>
            </a:extLst>
          </p:cNvPr>
          <p:cNvGraphicFramePr>
            <a:graphicFrameLocks noGrp="1"/>
          </p:cNvGraphicFramePr>
          <p:nvPr>
            <p:ph idx="1"/>
            <p:extLst>
              <p:ext uri="{D42A27DB-BD31-4B8C-83A1-F6EECF244321}">
                <p14:modId xmlns:p14="http://schemas.microsoft.com/office/powerpoint/2010/main" val="3266841747"/>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4F907B9A-022B-4B9E-92E0-5F2CFB71AC57}"/>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287942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C6BF685D-6619-4D1C-BCF0-2BDC5C255DF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06AE386-53B9-4A2A-B410-3A86FC202A7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9C372A9A-0DAF-44A4-A570-7B9F7DD4A2F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0131812F-0D0F-45FB-8E64-B97C9392E5C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F8D4CDE-52E9-4449-8DBE-E0611DB1A828}"/>
              </a:ext>
            </a:extLst>
          </p:cNvPr>
          <p:cNvSpPr>
            <a:spLocks noGrp="1"/>
          </p:cNvSpPr>
          <p:nvPr>
            <p:ph type="title"/>
          </p:nvPr>
        </p:nvSpPr>
        <p:spPr/>
        <p:txBody>
          <a:bodyPr/>
          <a:lstStyle/>
          <a:p>
            <a:r>
              <a:rPr lang="fi-FI" sz="3600" b="1" i="0" u="none" strike="noStrike" baseline="0" dirty="0">
                <a:solidFill>
                  <a:srgbClr val="000000"/>
                </a:solidFill>
                <a:latin typeface="Arial" panose="020B0604020202020204" pitchFamily="34" charset="0"/>
              </a:rPr>
              <a:t>Muita seuraamuksia: </a:t>
            </a:r>
            <a:br>
              <a:rPr lang="fi-FI" sz="3600" b="1" i="0" u="none" strike="noStrike" baseline="0" dirty="0">
                <a:solidFill>
                  <a:srgbClr val="000000"/>
                </a:solidFill>
                <a:latin typeface="Arial" panose="020B0604020202020204" pitchFamily="34" charset="0"/>
              </a:rPr>
            </a:br>
            <a:r>
              <a:rPr lang="fi-FI" sz="3600" b="1" i="0" u="none" strike="noStrike" baseline="0" dirty="0">
                <a:solidFill>
                  <a:srgbClr val="000000"/>
                </a:solidFill>
                <a:latin typeface="Arial" panose="020B0604020202020204" pitchFamily="34" charset="0"/>
              </a:rPr>
              <a:t>sopimuksen purkaminen</a:t>
            </a:r>
            <a:endParaRPr lang="fi-FI" dirty="0"/>
          </a:p>
        </p:txBody>
      </p:sp>
      <p:graphicFrame>
        <p:nvGraphicFramePr>
          <p:cNvPr id="6" name="Sisällön paikkamerkki 5">
            <a:extLst>
              <a:ext uri="{FF2B5EF4-FFF2-40B4-BE49-F238E27FC236}">
                <a16:creationId xmlns:a16="http://schemas.microsoft.com/office/drawing/2014/main" id="{62BC7D7B-7F0D-42B5-9C61-13697BAE4FC3}"/>
              </a:ext>
            </a:extLst>
          </p:cNvPr>
          <p:cNvGraphicFramePr>
            <a:graphicFrameLocks noGrp="1"/>
          </p:cNvGraphicFramePr>
          <p:nvPr>
            <p:ph idx="1"/>
            <p:extLst>
              <p:ext uri="{D42A27DB-BD31-4B8C-83A1-F6EECF244321}">
                <p14:modId xmlns:p14="http://schemas.microsoft.com/office/powerpoint/2010/main" val="927824573"/>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D3BCFCBE-2CCD-4E63-88A4-EC45E8822709}"/>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262977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1B8D1A74-E16C-4438-877A-1528A9E7187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13FCB9D0-0617-4CFB-B787-8659F9EC7379}"/>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4F6D27DE-21FD-4764-A680-1C6D895273E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863338D3-80D6-42A4-858C-9F7AFD822FF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7EDA6839-9E30-49B0-B00A-20E74D99BEF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5C5DE086-7EFC-408D-B9D0-1DA703445DD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B50B256C-5340-43F0-9978-399518700FB6}"/>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36DE3000-AEB9-4228-9AA7-23B87F4585F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B3C3D50E-49FE-4CAD-B481-4959E0E4B537}"/>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8B133104-D9B8-4D2F-B46E-0EA4B0C289AD}"/>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8215AA0E-5CD9-4D26-9D85-442B7D65D4CF}"/>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DEFF7FC3-9FEA-48B1-9A83-399E8D78BAA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C65B92-C4AE-4642-B02E-7C7CA51AFC7C}"/>
              </a:ext>
            </a:extLst>
          </p:cNvPr>
          <p:cNvSpPr>
            <a:spLocks noGrp="1"/>
          </p:cNvSpPr>
          <p:nvPr>
            <p:ph type="title"/>
          </p:nvPr>
        </p:nvSpPr>
        <p:spPr/>
        <p:txBody>
          <a:bodyPr/>
          <a:lstStyle/>
          <a:p>
            <a:r>
              <a:rPr lang="fi-FI" sz="3600" b="1" i="0" u="none" strike="noStrike" baseline="0" dirty="0">
                <a:solidFill>
                  <a:srgbClr val="000000"/>
                </a:solidFill>
                <a:latin typeface="Arial" panose="020B0604020202020204" pitchFamily="34" charset="0"/>
              </a:rPr>
              <a:t>Sopimuksen tai sen ehdon kohtuuttomuus 1</a:t>
            </a:r>
            <a:endParaRPr lang="fi-FI" dirty="0"/>
          </a:p>
        </p:txBody>
      </p:sp>
      <p:graphicFrame>
        <p:nvGraphicFramePr>
          <p:cNvPr id="6" name="Sisällön paikkamerkki 5">
            <a:extLst>
              <a:ext uri="{FF2B5EF4-FFF2-40B4-BE49-F238E27FC236}">
                <a16:creationId xmlns:a16="http://schemas.microsoft.com/office/drawing/2014/main" id="{25450C83-5556-4B6A-8F8F-F812DB9CB660}"/>
              </a:ext>
            </a:extLst>
          </p:cNvPr>
          <p:cNvGraphicFramePr>
            <a:graphicFrameLocks noGrp="1"/>
          </p:cNvGraphicFramePr>
          <p:nvPr>
            <p:ph idx="1"/>
            <p:extLst>
              <p:ext uri="{D42A27DB-BD31-4B8C-83A1-F6EECF244321}">
                <p14:modId xmlns:p14="http://schemas.microsoft.com/office/powerpoint/2010/main" val="2318299733"/>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9508D162-3754-4C5F-827B-2FCB233B09CC}"/>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3738791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28ED29D-FB58-4417-B5E5-87BE1554AE7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9A99674-7030-4BC3-A4E6-E618EFD7E23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B9B89DCB-85B5-4ACF-A55D-6DAFE1DF74A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90A0BBE7-AAFD-4FA9-A703-FD553F08A98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97D72C08-F4E3-4FE1-86E6-6079A21F0B2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1EDFEF4-69AD-484A-A4E7-F45F7316F2F1}"/>
              </a:ext>
            </a:extLst>
          </p:cNvPr>
          <p:cNvSpPr>
            <a:spLocks noGrp="1"/>
          </p:cNvSpPr>
          <p:nvPr>
            <p:ph type="title"/>
          </p:nvPr>
        </p:nvSpPr>
        <p:spPr/>
        <p:txBody>
          <a:bodyPr/>
          <a:lstStyle/>
          <a:p>
            <a:r>
              <a:rPr lang="fi-FI" sz="3600" b="1" i="0" u="none" strike="noStrike" baseline="0" dirty="0">
                <a:solidFill>
                  <a:srgbClr val="000000"/>
                </a:solidFill>
                <a:latin typeface="Arial" panose="020B0604020202020204" pitchFamily="34" charset="0"/>
              </a:rPr>
              <a:t>Sopimuksen tai sen ehdon kohtuuttomuus 2 </a:t>
            </a:r>
            <a:endParaRPr lang="fi-FI" dirty="0"/>
          </a:p>
        </p:txBody>
      </p:sp>
      <p:graphicFrame>
        <p:nvGraphicFramePr>
          <p:cNvPr id="6" name="Sisällön paikkamerkki 5">
            <a:extLst>
              <a:ext uri="{FF2B5EF4-FFF2-40B4-BE49-F238E27FC236}">
                <a16:creationId xmlns:a16="http://schemas.microsoft.com/office/drawing/2014/main" id="{2CD99713-67FB-43DC-B503-45792BFC186D}"/>
              </a:ext>
            </a:extLst>
          </p:cNvPr>
          <p:cNvGraphicFramePr>
            <a:graphicFrameLocks noGrp="1"/>
          </p:cNvGraphicFramePr>
          <p:nvPr>
            <p:ph idx="1"/>
            <p:extLst>
              <p:ext uri="{D42A27DB-BD31-4B8C-83A1-F6EECF244321}">
                <p14:modId xmlns:p14="http://schemas.microsoft.com/office/powerpoint/2010/main" val="4231866656"/>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ED37CE83-59F2-47A1-9DC6-70115F9C4193}"/>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394252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04CACDA-EB61-4F10-80F7-434397C2212B}"/>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3016650A-67E9-4E41-B6CF-784F5401533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80C83DA4-0687-4464-81BC-7509AD751C6D}"/>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6A66D32F-596A-46F7-BE12-1BFBB0830404}"/>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dgm id="{9837DE8E-8DF1-49AD-ACC9-121DF0796C5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4F84F97E-E50E-40B8-90B9-D2B2FBF2F22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F3135B-ABAB-45EE-B6C6-B20035DF6728}"/>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AML 15 luku: hallinnolliset seuraamukset 2</a:t>
            </a:r>
            <a:endParaRPr lang="fi-FI" dirty="0"/>
          </a:p>
        </p:txBody>
      </p:sp>
      <p:graphicFrame>
        <p:nvGraphicFramePr>
          <p:cNvPr id="6" name="Sisällön paikkamerkki 5">
            <a:extLst>
              <a:ext uri="{FF2B5EF4-FFF2-40B4-BE49-F238E27FC236}">
                <a16:creationId xmlns:a16="http://schemas.microsoft.com/office/drawing/2014/main" id="{059E1B04-1533-4213-AD3C-91820BA75F38}"/>
              </a:ext>
            </a:extLst>
          </p:cNvPr>
          <p:cNvGraphicFramePr>
            <a:graphicFrameLocks noGrp="1"/>
          </p:cNvGraphicFramePr>
          <p:nvPr>
            <p:ph sz="quarter" idx="14"/>
            <p:extLst>
              <p:ext uri="{D42A27DB-BD31-4B8C-83A1-F6EECF244321}">
                <p14:modId xmlns:p14="http://schemas.microsoft.com/office/powerpoint/2010/main" val="1919507631"/>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4C30B942-F160-4D01-BA47-A2BE31A58336}"/>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spTree>
    <p:extLst>
      <p:ext uri="{BB962C8B-B14F-4D97-AF65-F5344CB8AC3E}">
        <p14:creationId xmlns:p14="http://schemas.microsoft.com/office/powerpoint/2010/main" val="409895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6141526-B94F-4966-9726-A1B3DB90827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D793A9EC-465C-4434-9735-F5747580814E}"/>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998C3E7C-8919-420C-A5F7-41EBBE40487A}"/>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B1F8B6D1-13B0-4091-A292-5BD5A3D8F536}"/>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1F7782FF-2D5B-467A-AB19-07B50473536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931F56A9-F6EE-4C04-A9CA-A3513D08C95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CFB536-FCB7-4776-9B41-4312B81725B7}"/>
              </a:ext>
            </a:extLst>
          </p:cNvPr>
          <p:cNvSpPr>
            <a:spLocks noGrp="1"/>
          </p:cNvSpPr>
          <p:nvPr>
            <p:ph type="ctrTitle"/>
          </p:nvPr>
        </p:nvSpPr>
        <p:spPr/>
        <p:txBody>
          <a:bodyPr/>
          <a:lstStyle/>
          <a:p>
            <a:pPr algn="ctr"/>
            <a:r>
              <a:rPr lang="fi-FI" dirty="0"/>
              <a:t>Valvontavaltuudet </a:t>
            </a:r>
            <a:r>
              <a:rPr lang="fi-FI"/>
              <a:t>(Finanssivalvonta): AML </a:t>
            </a:r>
            <a:r>
              <a:rPr lang="fi-FI" dirty="0"/>
              <a:t>17 luku, </a:t>
            </a:r>
            <a:br>
              <a:rPr lang="fi-FI" dirty="0"/>
            </a:br>
            <a:r>
              <a:rPr lang="fi-FI" dirty="0" err="1"/>
              <a:t>SipaL</a:t>
            </a:r>
            <a:r>
              <a:rPr lang="fi-FI" dirty="0"/>
              <a:t> 16a luku ym.  </a:t>
            </a:r>
            <a:br>
              <a:rPr lang="fi-FI" dirty="0"/>
            </a:br>
            <a:r>
              <a:rPr lang="fi-FI" dirty="0"/>
              <a:t>Rikosoikeudelliset rangaistukset </a:t>
            </a:r>
          </a:p>
        </p:txBody>
      </p:sp>
      <p:graphicFrame>
        <p:nvGraphicFramePr>
          <p:cNvPr id="8" name="Sisällön paikkamerkki 7">
            <a:extLst>
              <a:ext uri="{FF2B5EF4-FFF2-40B4-BE49-F238E27FC236}">
                <a16:creationId xmlns:a16="http://schemas.microsoft.com/office/drawing/2014/main" id="{347DB328-6518-4447-B079-4699544B7CA3}"/>
              </a:ext>
            </a:extLst>
          </p:cNvPr>
          <p:cNvGraphicFramePr>
            <a:graphicFrameLocks noGrp="1"/>
          </p:cNvGraphicFramePr>
          <p:nvPr>
            <p:ph sz="quarter" idx="14"/>
            <p:extLst>
              <p:ext uri="{D42A27DB-BD31-4B8C-83A1-F6EECF244321}">
                <p14:modId xmlns:p14="http://schemas.microsoft.com/office/powerpoint/2010/main" val="3989004293"/>
              </p:ext>
            </p:extLst>
          </p:nvPr>
        </p:nvGraphicFramePr>
        <p:xfrm>
          <a:off x="720003" y="1685678"/>
          <a:ext cx="531743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Sisällön paikkamerkki 6">
            <a:extLst>
              <a:ext uri="{FF2B5EF4-FFF2-40B4-BE49-F238E27FC236}">
                <a16:creationId xmlns:a16="http://schemas.microsoft.com/office/drawing/2014/main" id="{E306E9DB-79EF-428B-A396-1CD4970D55DB}"/>
              </a:ext>
            </a:extLst>
          </p:cNvPr>
          <p:cNvGraphicFramePr>
            <a:graphicFrameLocks noGrp="1"/>
          </p:cNvGraphicFramePr>
          <p:nvPr>
            <p:ph sz="quarter" idx="18"/>
            <p:extLst>
              <p:ext uri="{D42A27DB-BD31-4B8C-83A1-F6EECF244321}">
                <p14:modId xmlns:p14="http://schemas.microsoft.com/office/powerpoint/2010/main" val="3974871723"/>
              </p:ext>
            </p:extLst>
          </p:nvPr>
        </p:nvGraphicFramePr>
        <p:xfrm>
          <a:off x="6183363" y="1685678"/>
          <a:ext cx="5317439" cy="38315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Alatunnisteen paikkamerkki 3">
            <a:extLst>
              <a:ext uri="{FF2B5EF4-FFF2-40B4-BE49-F238E27FC236}">
                <a16:creationId xmlns:a16="http://schemas.microsoft.com/office/drawing/2014/main" id="{692226B1-4B82-4306-89FA-6103E48A82F6}"/>
              </a:ext>
            </a:extLst>
          </p:cNvPr>
          <p:cNvSpPr>
            <a:spLocks noGrp="1"/>
          </p:cNvSpPr>
          <p:nvPr>
            <p:ph type="ftr" sz="quarter" idx="20"/>
          </p:nvPr>
        </p:nvSpPr>
        <p:spPr/>
        <p:txBody>
          <a:bodyPr/>
          <a:lstStyle/>
          <a:p>
            <a:pPr>
              <a:defRPr/>
            </a:pPr>
            <a:r>
              <a:rPr lang="fi-FI">
                <a:solidFill>
                  <a:prstClr val="black">
                    <a:tint val="75000"/>
                  </a:prstClr>
                </a:solidFill>
              </a:rPr>
              <a:t>Rahoitusmarkkinaoikeus luento 11</a:t>
            </a:r>
          </a:p>
        </p:txBody>
      </p:sp>
    </p:spTree>
    <p:extLst>
      <p:ext uri="{BB962C8B-B14F-4D97-AF65-F5344CB8AC3E}">
        <p14:creationId xmlns:p14="http://schemas.microsoft.com/office/powerpoint/2010/main" val="46510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5DA504F9-670C-4DAE-AF64-68B217B0EBCF}"/>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7775837F-216F-43AF-BBE6-BE7D7428C24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CF8E36F1-75E6-406D-9C9A-98B03EB5821E}"/>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CC3B7E28-3004-48BF-AAC1-71DB1DB7D34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680D84A3-5853-402F-8741-E71916E42E8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9F938360-988E-4AD6-8387-D4C21B17251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dgm id="{31EBDA8D-27D6-4A32-B58A-E7B6E0EA764B}"/>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graphicEl>
                                              <a:dgm id="{8B6F927D-505D-4920-8DB0-C42CC753280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6562DD4C-AA07-4F16-9CF6-FC5074CEC9A9}"/>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graphicEl>
                                              <a:dgm id="{7DBBB202-9619-4743-8114-59C5942BAFE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graphicEl>
                                              <a:dgm id="{67E2CE61-5598-4E93-9DA2-19571A7082A6}"/>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graphicEl>
                                              <a:dgm id="{21B37DFD-783D-433D-9D59-12F3EB4D7B36}"/>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graphicEl>
                                              <a:dgm id="{EA483082-0F52-4D49-B729-018061DCBD7D}"/>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
                                            <p:graphicEl>
                                              <a:dgm id="{9151F188-15C3-4166-B42D-0F67C025351C}"/>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graphicEl>
                                              <a:dgm id="{82463D08-AD7C-4256-9408-8DBD1752437C}"/>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graphicEl>
                                              <a:dgm id="{A532F5B8-70B9-4FBA-A2AC-664345A3845C}"/>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graphicEl>
                                              <a:dgm id="{523BF6C9-D80C-4681-81F2-00DA2AEA6350}"/>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
                                            <p:graphicEl>
                                              <a:dgm id="{044EB954-B1E7-428C-8E9A-8D90F12BC4EF}"/>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
                                            <p:graphicEl>
                                              <a:dgm id="{B0AAE7C0-5818-4E08-80B6-2CAB48A949E3}"/>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
                                            <p:graphicEl>
                                              <a:dgm id="{ABECF385-AD20-4FB8-9FCA-F99537430E6A}"/>
                                            </p:graphic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
                                            <p:graphicEl>
                                              <a:dgm id="{B8C3B507-3482-46A1-ACA0-83824BF8BB3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5BA822A-78C8-49D4-835B-EEB8878E5E79}"/>
              </a:ext>
            </a:extLst>
          </p:cNvPr>
          <p:cNvSpPr>
            <a:spLocks noGrp="1"/>
          </p:cNvSpPr>
          <p:nvPr>
            <p:ph type="ctrTitle"/>
          </p:nvPr>
        </p:nvSpPr>
        <p:spPr/>
        <p:txBody>
          <a:bodyPr/>
          <a:lstStyle/>
          <a:p>
            <a:pPr algn="ctr"/>
            <a:r>
              <a:rPr lang="fi-FI" dirty="0"/>
              <a:t>AML 16 luku, </a:t>
            </a:r>
            <a:r>
              <a:rPr lang="fi-FI" dirty="0" err="1"/>
              <a:t>SipaL</a:t>
            </a:r>
            <a:r>
              <a:rPr lang="fi-FI" dirty="0"/>
              <a:t> 16:1 ym.: Vahingonkorvaus </a:t>
            </a:r>
          </a:p>
        </p:txBody>
      </p:sp>
      <p:sp>
        <p:nvSpPr>
          <p:cNvPr id="4" name="Alatunnisteen paikkamerkki 3">
            <a:extLst>
              <a:ext uri="{FF2B5EF4-FFF2-40B4-BE49-F238E27FC236}">
                <a16:creationId xmlns:a16="http://schemas.microsoft.com/office/drawing/2014/main" id="{92DBF0EE-DEBC-426C-9219-F03049A170DF}"/>
              </a:ext>
            </a:extLst>
          </p:cNvPr>
          <p:cNvSpPr>
            <a:spLocks noGrp="1"/>
          </p:cNvSpPr>
          <p:nvPr>
            <p:ph type="ftr" sz="quarter" idx="16"/>
          </p:nvPr>
        </p:nvSpPr>
        <p:spPr/>
        <p:txBody>
          <a:bodyPr/>
          <a:lstStyle/>
          <a:p>
            <a:pPr>
              <a:defRPr/>
            </a:pPr>
            <a:r>
              <a:rPr lang="fi-FI">
                <a:solidFill>
                  <a:prstClr val="black">
                    <a:tint val="75000"/>
                  </a:prstClr>
                </a:solidFill>
              </a:rPr>
              <a:t>Rahoitusmarkkinaoikeus luento 11</a:t>
            </a:r>
          </a:p>
        </p:txBody>
      </p:sp>
      <p:graphicFrame>
        <p:nvGraphicFramePr>
          <p:cNvPr id="8" name="Sisällön paikkamerkki 7">
            <a:extLst>
              <a:ext uri="{FF2B5EF4-FFF2-40B4-BE49-F238E27FC236}">
                <a16:creationId xmlns:a16="http://schemas.microsoft.com/office/drawing/2014/main" id="{FD2DADDA-26F8-4218-BF3D-EE883001C1B5}"/>
              </a:ext>
            </a:extLst>
          </p:cNvPr>
          <p:cNvGraphicFramePr>
            <a:graphicFrameLocks noGrp="1"/>
          </p:cNvGraphicFramePr>
          <p:nvPr>
            <p:ph sz="quarter" idx="14"/>
            <p:extLst>
              <p:ext uri="{D42A27DB-BD31-4B8C-83A1-F6EECF244321}">
                <p14:modId xmlns:p14="http://schemas.microsoft.com/office/powerpoint/2010/main" val="2062659677"/>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6620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D37E224C-AD2D-4B91-8AA8-2E0CF278C07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F0BCA4DB-8874-42EF-9630-28FBAFA678B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D8FD5C0B-1AC2-4C2F-BEEE-EFF73E3EC5B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C721D14A-83B2-4393-B05F-DA2EE3126BE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70EC8ACC-45B8-4DB4-A928-04BA41AF594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330E9D9D-04FC-40DD-BB6D-71C162405D8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F2778E03-02E7-4D1A-B33E-96662B381BB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graphicEl>
                                              <a:dgm id="{441AA23F-C736-4BD7-B298-7EDDAFFAE21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E091DCD-36A9-4B58-A299-50369AC4412D}"/>
              </a:ext>
            </a:extLst>
          </p:cNvPr>
          <p:cNvSpPr>
            <a:spLocks noGrp="1"/>
          </p:cNvSpPr>
          <p:nvPr>
            <p:ph type="title"/>
          </p:nvPr>
        </p:nvSpPr>
        <p:spPr/>
        <p:txBody>
          <a:bodyPr/>
          <a:lstStyle/>
          <a:p>
            <a:r>
              <a:rPr lang="fi-FI" dirty="0"/>
              <a:t>Vahingonkorvausoikeuden perusjaottelu</a:t>
            </a:r>
          </a:p>
        </p:txBody>
      </p:sp>
      <p:graphicFrame>
        <p:nvGraphicFramePr>
          <p:cNvPr id="6" name="Sisällön paikkamerkki 5">
            <a:extLst>
              <a:ext uri="{FF2B5EF4-FFF2-40B4-BE49-F238E27FC236}">
                <a16:creationId xmlns:a16="http://schemas.microsoft.com/office/drawing/2014/main" id="{5427E892-7C27-4479-8A35-C3F36F0BCF6D}"/>
              </a:ext>
            </a:extLst>
          </p:cNvPr>
          <p:cNvGraphicFramePr>
            <a:graphicFrameLocks noGrp="1"/>
          </p:cNvGraphicFramePr>
          <p:nvPr>
            <p:ph idx="1"/>
            <p:extLst>
              <p:ext uri="{D42A27DB-BD31-4B8C-83A1-F6EECF244321}">
                <p14:modId xmlns:p14="http://schemas.microsoft.com/office/powerpoint/2010/main" val="1019921929"/>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7BA2F6C4-2627-4FA1-A00A-1856C26EB849}"/>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1192302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31F2668-67E5-4978-9F94-423F40E54FF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1B2F63A2-454A-4FCE-BADC-3ADA4DC6EC3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D696236C-B1CC-4493-BBA5-063F1B1B9996}"/>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5864523E-BA6D-405F-A172-801985FB65D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88224F5C-B1F9-4523-901F-F04B5B8BCDF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7C01105-F58F-40B4-9217-C64224DF71C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EFBD5509-B239-4D2E-8AEB-48CC865C7C0E}"/>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B64AAD4A-5ABA-43F5-AEA7-86CA739332FA}"/>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03DA0E75-9FB7-46FD-B7FF-738CFF64A26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758EA1-C20D-42CA-9524-ECF2EE4D9D8C}"/>
              </a:ext>
            </a:extLst>
          </p:cNvPr>
          <p:cNvSpPr>
            <a:spLocks noGrp="1"/>
          </p:cNvSpPr>
          <p:nvPr>
            <p:ph type="title"/>
          </p:nvPr>
        </p:nvSpPr>
        <p:spPr/>
        <p:txBody>
          <a:bodyPr/>
          <a:lstStyle/>
          <a:p>
            <a:r>
              <a:rPr lang="fi-FI" dirty="0"/>
              <a:t>Perusjaottelun merkitys</a:t>
            </a:r>
          </a:p>
        </p:txBody>
      </p:sp>
      <p:graphicFrame>
        <p:nvGraphicFramePr>
          <p:cNvPr id="6" name="Sisällön paikkamerkki 5">
            <a:extLst>
              <a:ext uri="{FF2B5EF4-FFF2-40B4-BE49-F238E27FC236}">
                <a16:creationId xmlns:a16="http://schemas.microsoft.com/office/drawing/2014/main" id="{1AAE3D4F-E350-41E0-BBBA-1E01F077235B}"/>
              </a:ext>
            </a:extLst>
          </p:cNvPr>
          <p:cNvGraphicFramePr>
            <a:graphicFrameLocks noGrp="1"/>
          </p:cNvGraphicFramePr>
          <p:nvPr>
            <p:ph idx="1"/>
            <p:extLst>
              <p:ext uri="{D42A27DB-BD31-4B8C-83A1-F6EECF244321}">
                <p14:modId xmlns:p14="http://schemas.microsoft.com/office/powerpoint/2010/main" val="1305064806"/>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1C3CC432-8640-4270-9CB1-389A6852FAE5}"/>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286818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C262F9E-FEA9-44D5-8F6B-10A6FF19720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6BE134D-6ED6-493C-88F3-6CF3A9FD52E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9263517A-6B93-4655-A112-F8242202102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00F213BC-E005-4066-B812-024D291BCB0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635CC1AE-0262-49CF-908F-4CCD72D34D8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70ADFA4-A5B7-4635-81B8-16C986DD3F4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BE9D3DD5-2C3E-429A-8E66-07A499EA00B6}"/>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638199F9-1173-4044-BC3D-227442215632}"/>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5F2900C2-5B1C-42D3-A512-66F062176299}"/>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dgm id="{84919A43-6321-47A2-A206-97A61FBAE459}"/>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7345502B-1C59-4B5E-A473-AB5CEB69FFC3}"/>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
                                            <p:graphicEl>
                                              <a:dgm id="{C69DF79F-6D97-4632-BF0B-FB0E24B236CD}"/>
                                            </p:graphic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
                                            <p:graphicEl>
                                              <a:dgm id="{C24975B9-01B1-42DE-B8BD-680FC789E25E}"/>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
                                            <p:graphicEl>
                                              <a:dgm id="{B52C1AA0-E81D-498C-9904-BF0A40E019D8}"/>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graphicEl>
                                              <a:dgm id="{A9DACB17-24CD-4F3D-9C67-EAA5AE9F5B3B}"/>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
                                            <p:graphicEl>
                                              <a:dgm id="{4CD720B5-0935-46F6-8F5C-63F288909EEA}"/>
                                            </p:graphic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
                                            <p:graphicEl>
                                              <a:dgm id="{95D3926E-48E7-456A-A2B3-1B934248D5C1}"/>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
                                            <p:graphicEl>
                                              <a:dgm id="{F770C704-7941-4B27-B7D5-7DA07C86C960}"/>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graphicEl>
                                              <a:dgm id="{D257CE04-D69B-4836-A6BA-87B16DE6FF9C}"/>
                                            </p:graphicEl>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
                                            <p:graphicEl>
                                              <a:dgm id="{C557D878-7B9D-4190-B7A9-5E999FD1873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EB83209-85C2-4E01-8B21-ADDF659DAA3F}"/>
              </a:ext>
            </a:extLst>
          </p:cNvPr>
          <p:cNvSpPr>
            <a:spLocks noGrp="1"/>
          </p:cNvSpPr>
          <p:nvPr>
            <p:ph type="title"/>
          </p:nvPr>
        </p:nvSpPr>
        <p:spPr>
          <a:xfrm>
            <a:off x="762002" y="488950"/>
            <a:ext cx="10646833" cy="1079500"/>
          </a:xfrm>
        </p:spPr>
        <p:txBody>
          <a:bodyPr>
            <a:normAutofit/>
          </a:bodyPr>
          <a:lstStyle/>
          <a:p>
            <a:r>
              <a:rPr lang="fi-FI" dirty="0"/>
              <a:t>Vahingonkorvauksen edellytykset </a:t>
            </a:r>
          </a:p>
        </p:txBody>
      </p:sp>
      <p:sp>
        <p:nvSpPr>
          <p:cNvPr id="4" name="Alatunnisteen paikkamerkki 3">
            <a:extLst>
              <a:ext uri="{FF2B5EF4-FFF2-40B4-BE49-F238E27FC236}">
                <a16:creationId xmlns:a16="http://schemas.microsoft.com/office/drawing/2014/main" id="{A5441981-00CF-4839-92AE-6FBBC0C39CB7}"/>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Rahoitusmarkkinaoikeus luento 11</a:t>
            </a:r>
          </a:p>
        </p:txBody>
      </p:sp>
      <p:graphicFrame>
        <p:nvGraphicFramePr>
          <p:cNvPr id="7" name="Sisällön paikkamerkki 2">
            <a:extLst>
              <a:ext uri="{FF2B5EF4-FFF2-40B4-BE49-F238E27FC236}">
                <a16:creationId xmlns:a16="http://schemas.microsoft.com/office/drawing/2014/main" id="{9BC86834-054B-4853-A80F-447F382B8302}"/>
              </a:ext>
            </a:extLst>
          </p:cNvPr>
          <p:cNvGraphicFramePr>
            <a:graphicFrameLocks noGrp="1"/>
          </p:cNvGraphicFramePr>
          <p:nvPr>
            <p:ph idx="1"/>
            <p:extLst>
              <p:ext uri="{D42A27DB-BD31-4B8C-83A1-F6EECF244321}">
                <p14:modId xmlns:p14="http://schemas.microsoft.com/office/powerpoint/2010/main" val="3728527236"/>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486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FBB84B50-0990-47F3-8E86-120C1FD9EA3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3E3DCF04-D216-44AC-A0C5-EBB9CAFEA35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B102F805-17F1-421B-9706-D4AEEB15738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9D683E9D-86DE-48FB-9A17-A369B1E5F4E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72F17486-4965-4C01-8015-81AC4F4CAA4F}"/>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CDACD6D0-4018-4BD6-BA06-70FDCEDC63A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BB5194A-9539-40B9-8C43-2FD56D0342A5}"/>
              </a:ext>
            </a:extLst>
          </p:cNvPr>
          <p:cNvSpPr>
            <a:spLocks noGrp="1"/>
          </p:cNvSpPr>
          <p:nvPr>
            <p:ph type="title"/>
          </p:nvPr>
        </p:nvSpPr>
        <p:spPr/>
        <p:txBody>
          <a:bodyPr/>
          <a:lstStyle/>
          <a:p>
            <a:r>
              <a:rPr lang="fi-FI" dirty="0"/>
              <a:t>Tuottamus ja ennalta-arvattavuus (</a:t>
            </a:r>
            <a:r>
              <a:rPr lang="fi-FI" dirty="0" err="1"/>
              <a:t>adekvanssi</a:t>
            </a:r>
            <a:r>
              <a:rPr lang="fi-FI" dirty="0"/>
              <a:t>)</a:t>
            </a:r>
          </a:p>
        </p:txBody>
      </p:sp>
      <p:graphicFrame>
        <p:nvGraphicFramePr>
          <p:cNvPr id="6" name="Sisällön paikkamerkki 5">
            <a:extLst>
              <a:ext uri="{FF2B5EF4-FFF2-40B4-BE49-F238E27FC236}">
                <a16:creationId xmlns:a16="http://schemas.microsoft.com/office/drawing/2014/main" id="{7F3D2064-FB92-4013-902B-F9560499AE5D}"/>
              </a:ext>
            </a:extLst>
          </p:cNvPr>
          <p:cNvGraphicFramePr>
            <a:graphicFrameLocks noGrp="1"/>
          </p:cNvGraphicFramePr>
          <p:nvPr>
            <p:ph idx="1"/>
            <p:extLst>
              <p:ext uri="{D42A27DB-BD31-4B8C-83A1-F6EECF244321}">
                <p14:modId xmlns:p14="http://schemas.microsoft.com/office/powerpoint/2010/main" val="3600013862"/>
              </p:ext>
            </p:extLst>
          </p:nvPr>
        </p:nvGraphicFramePr>
        <p:xfrm>
          <a:off x="762002" y="1582740"/>
          <a:ext cx="10646833"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F6A659F6-6CD1-43A2-91A1-5298A3301900}"/>
              </a:ext>
            </a:extLst>
          </p:cNvPr>
          <p:cNvSpPr>
            <a:spLocks noGrp="1"/>
          </p:cNvSpPr>
          <p:nvPr>
            <p:ph type="ftr" sz="quarter" idx="11"/>
          </p:nvPr>
        </p:nvSpPr>
        <p:spPr/>
        <p:txBody>
          <a:bodyPr/>
          <a:lstStyle/>
          <a:p>
            <a:pPr>
              <a:defRPr/>
            </a:pPr>
            <a:r>
              <a:rPr lang="en-US">
                <a:solidFill>
                  <a:prstClr val="black">
                    <a:tint val="75000"/>
                  </a:prstClr>
                </a:solidFill>
              </a:rPr>
              <a:t>Rahoitusmarkkinaoikeus luento 11</a:t>
            </a:r>
          </a:p>
        </p:txBody>
      </p:sp>
    </p:spTree>
    <p:extLst>
      <p:ext uri="{BB962C8B-B14F-4D97-AF65-F5344CB8AC3E}">
        <p14:creationId xmlns:p14="http://schemas.microsoft.com/office/powerpoint/2010/main" val="125523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015F54B-C8A5-42BA-8FC3-1255544C160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856B1154-DDB5-43E9-996C-061EE399A35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CD5630D6-C018-479B-AC2A-1E73253428B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CE2526B-0F7B-4CE6-9E12-418C3978CAB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E7B6BCE5-E716-4625-9FB9-141B527E6F2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2123</Words>
  <Application>Microsoft Office PowerPoint</Application>
  <PresentationFormat>Laajakuva</PresentationFormat>
  <Paragraphs>190</Paragraphs>
  <Slides>24</Slides>
  <Notes>0</Notes>
  <HiddenSlides>0</HiddenSlides>
  <MMClips>0</MMClips>
  <ScaleCrop>false</ScaleCrop>
  <HeadingPairs>
    <vt:vector size="6" baseType="variant">
      <vt:variant>
        <vt:lpstr>Käytetyt fontit</vt:lpstr>
      </vt:variant>
      <vt:variant>
        <vt:i4>6</vt:i4>
      </vt:variant>
      <vt:variant>
        <vt:lpstr>Teema</vt:lpstr>
      </vt:variant>
      <vt:variant>
        <vt:i4>2</vt:i4>
      </vt:variant>
      <vt:variant>
        <vt:lpstr>Dian otsikot</vt:lpstr>
      </vt:variant>
      <vt:variant>
        <vt:i4>24</vt:i4>
      </vt:variant>
    </vt:vector>
  </HeadingPairs>
  <TitlesOfParts>
    <vt:vector size="32" baseType="lpstr">
      <vt:lpstr>Arial</vt:lpstr>
      <vt:lpstr>Calibri</vt:lpstr>
      <vt:lpstr>Calibri Light</vt:lpstr>
      <vt:lpstr>Courier New</vt:lpstr>
      <vt:lpstr>Georgia</vt:lpstr>
      <vt:lpstr>Lucida Grande</vt:lpstr>
      <vt:lpstr>Office-teema</vt:lpstr>
      <vt:lpstr>Aalto_BIZ_121031</vt:lpstr>
      <vt:lpstr>Rahoitus-markkinaoikeus Luento 11  </vt:lpstr>
      <vt:lpstr>AML 15 luku: hallinnolliset seuraamukset  Myös esim. SipaL 15 luku Määrääminen: Laki Finanssivalvonnasta 4 luku </vt:lpstr>
      <vt:lpstr>AML 15 luku: hallinnolliset seuraamukset 2</vt:lpstr>
      <vt:lpstr>Valvontavaltuudet (Finanssivalvonta): AML 17 luku,  SipaL 16a luku ym.   Rikosoikeudelliset rangaistukset </vt:lpstr>
      <vt:lpstr>AML 16 luku, SipaL 16:1 ym.: Vahingonkorvaus </vt:lpstr>
      <vt:lpstr>Vahingonkorvausoikeuden perusjaottelu</vt:lpstr>
      <vt:lpstr>Perusjaottelun merkitys</vt:lpstr>
      <vt:lpstr>Vahingonkorvauksen edellytykset </vt:lpstr>
      <vt:lpstr>Tuottamus ja ennalta-arvattavuus (adekvanssi)</vt:lpstr>
      <vt:lpstr>Syy-yhteydestä </vt:lpstr>
      <vt:lpstr>Sopimusvahingot arvopaperimarkkinoilla: sijoituspalveluyrityksen ja asiakkaan välinen suhde</vt:lpstr>
      <vt:lpstr>Sopimusvahinkojen määrittely </vt:lpstr>
      <vt:lpstr>Positiivinen ja negatiivinen sopimusetu</vt:lpstr>
      <vt:lpstr>Positiivinen sopimusetu </vt:lpstr>
      <vt:lpstr>Sopimuksen taloudelliset arvot  (sopimuskorvauksen mittapuut) </vt:lpstr>
      <vt:lpstr>Sopimuksen tehokas odotusarvo </vt:lpstr>
      <vt:lpstr>Sijoituspalveluyrityksen / vakuutusyhtiön / vakuutusmeklarin vahingonkorvausvelvollisuus</vt:lpstr>
      <vt:lpstr>Tiedonantovelvollisuuden täyttämisen kriteerejä </vt:lpstr>
      <vt:lpstr>Todistustaakka riitatilanteissa </vt:lpstr>
      <vt:lpstr>Vahingon määrän todistelu </vt:lpstr>
      <vt:lpstr>Muita seuraamuksia  Ks. esim. Vakuutussopimuslain 9 §</vt:lpstr>
      <vt:lpstr>Muita seuraamuksia:  sopimuksen purkaminen</vt:lpstr>
      <vt:lpstr>Sopimuksen tai sen ehdon kohtuuttomuus 1</vt:lpstr>
      <vt:lpstr>Sopimuksen tai sen ehdon kohtuuttomuus 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Rahoitus-markkinaoikeus Luento 8  </dc:title>
  <dc:creator>Matti Rudanko</dc:creator>
  <cp:lastModifiedBy>Matti Rudanko</cp:lastModifiedBy>
  <cp:revision>36</cp:revision>
  <dcterms:created xsi:type="dcterms:W3CDTF">2020-11-17T13:59:45Z</dcterms:created>
  <dcterms:modified xsi:type="dcterms:W3CDTF">2021-12-08T12:47:38Z</dcterms:modified>
</cp:coreProperties>
</file>