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4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5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6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9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10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  <p:sldMasterId id="2147483709" r:id="rId3"/>
    <p:sldMasterId id="2147483736" r:id="rId4"/>
    <p:sldMasterId id="2147483763" r:id="rId5"/>
    <p:sldMasterId id="2147483790" r:id="rId6"/>
    <p:sldMasterId id="2147483817" r:id="rId7"/>
    <p:sldMasterId id="2147483844" r:id="rId8"/>
    <p:sldMasterId id="2147483871" r:id="rId9"/>
    <p:sldMasterId id="2147483898" r:id="rId10"/>
    <p:sldMasterId id="2147483925" r:id="rId11"/>
  </p:sldMasterIdLst>
  <p:notesMasterIdLst>
    <p:notesMasterId r:id="rId40"/>
  </p:notesMasterIdLst>
  <p:handoutMasterIdLst>
    <p:handoutMasterId r:id="rId41"/>
  </p:handoutMasterIdLst>
  <p:sldIdLst>
    <p:sldId id="256" r:id="rId12"/>
    <p:sldId id="280" r:id="rId13"/>
    <p:sldId id="276" r:id="rId14"/>
    <p:sldId id="277" r:id="rId15"/>
    <p:sldId id="293" r:id="rId16"/>
    <p:sldId id="295" r:id="rId17"/>
    <p:sldId id="270" r:id="rId18"/>
    <p:sldId id="904" r:id="rId19"/>
    <p:sldId id="847" r:id="rId20"/>
    <p:sldId id="324" r:id="rId21"/>
    <p:sldId id="272" r:id="rId22"/>
    <p:sldId id="357" r:id="rId23"/>
    <p:sldId id="287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12" r:id="rId35"/>
    <p:sldId id="903" r:id="rId36"/>
    <p:sldId id="313" r:id="rId37"/>
    <p:sldId id="314" r:id="rId38"/>
    <p:sldId id="315" r:id="rId3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117">
          <p15:clr>
            <a:srgbClr val="A4A3A4"/>
          </p15:clr>
        </p15:guide>
        <p15:guide id="4" orient="horz" pos="981">
          <p15:clr>
            <a:srgbClr val="A4A3A4"/>
          </p15:clr>
        </p15:guide>
        <p15:guide id="5" orient="horz" pos="1344">
          <p15:clr>
            <a:srgbClr val="A4A3A4"/>
          </p15:clr>
        </p15:guide>
        <p15:guide id="6" orient="horz" pos="3793">
          <p15:clr>
            <a:srgbClr val="A4A3A4"/>
          </p15:clr>
        </p15:guide>
        <p15:guide id="7" pos="574">
          <p15:clr>
            <a:srgbClr val="A4A3A4"/>
          </p15:clr>
        </p15:guide>
        <p15:guide id="8" pos="7106">
          <p15:clr>
            <a:srgbClr val="A4A3A4"/>
          </p15:clr>
        </p15:guide>
        <p15:guide id="9" pos="619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A3A"/>
    <a:srgbClr val="716F6E"/>
    <a:srgbClr val="6BBD46"/>
    <a:srgbClr val="0B4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  <p:guide orient="horz" pos="1117"/>
        <p:guide orient="horz" pos="981"/>
        <p:guide orient="horz" pos="1344"/>
        <p:guide orient="horz" pos="3793"/>
        <p:guide pos="574"/>
        <p:guide pos="7106"/>
        <p:guide pos="61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FC167-DAD6-465E-92E6-B9E79C3B8BCE}" type="datetimeFigureOut">
              <a:rPr lang="fi-FI" sz="800" smtClean="0"/>
              <a:t>2.4.2019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64AC5-9B06-4D7E-9669-ECC570D585F3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1966990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590A613E-2D53-4ABF-9C9B-CCB36AFA1BD8}" type="datetimeFigureOut">
              <a:rPr lang="fi-FI" smtClean="0"/>
              <a:pPr/>
              <a:t>2.4.2019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20" y="861086"/>
            <a:ext cx="5472760" cy="307842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804E9ACC-CDA4-45EE-B763-94697AB31C8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547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0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0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1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1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5C7D9-0E28-47EF-9F06-F08E76FA60C9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6918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2EAE41-337F-49D0-9EAE-FEB2101F4C1E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76940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C7099D-89E9-4EE1-BF93-A909BC95236A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2616714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99D90A-CB33-415A-866C-DDE78447EE6C}" type="datetime1">
              <a:rPr lang="fi-FI" smtClean="0"/>
              <a:pPr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1240867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61CAF-7BE8-4CA0-B39E-FF15FE464650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443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4AB10-68CC-4B65-AD9B-27E2526C21F1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1324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D73F2-ACE1-41CE-A3C5-5247AEC91285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9228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838-A501-47CA-A232-6664D5303AE8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54270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25049-5E79-4754-A36C-90FC3D8DDB56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69152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40E6-AFE4-477F-A25E-E72F784F11AF}" type="datetime1">
              <a:rPr lang="fi-FI" smtClean="0"/>
              <a:t>2.4.2019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28568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CEF16-FB54-4ED2-86D9-AF3A8AD021ED}" type="datetime1">
              <a:rPr lang="fi-FI" smtClean="0"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73300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E6579-597E-4FEA-8A56-9AC033989DEC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387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D17A020-0F33-4327-BBF1-F34D047677DF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</p:spTree>
    <p:extLst>
      <p:ext uri="{BB962C8B-B14F-4D97-AF65-F5344CB8AC3E}">
        <p14:creationId xmlns:p14="http://schemas.microsoft.com/office/powerpoint/2010/main" val="36843826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455063-AD60-405E-83FE-EDE5D81F36B0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108960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9FD4-8552-464A-9E08-93FAD8AA1880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331052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4AE-5A0A-4CA1-959C-F0A484011F7A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696034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1D8B-CBAB-4182-82E7-1CBBCBF04D41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03802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DEB03-FD21-44C7-89D8-E452A740C6FE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76957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E024084-9881-48BF-B99A-378F181A4505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425033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104DBD-E04A-4E80-BAE3-9C67C69EEBA8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521465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0C8D-B0E6-4D61-A1B0-8B719003D2D9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660436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078F92-CD9B-4E24-BB89-C6BD02B76992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220099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AF0BE65-C79C-42B7-9457-49A49D07BE8D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</p:spTree>
    <p:extLst>
      <p:ext uri="{BB962C8B-B14F-4D97-AF65-F5344CB8AC3E}">
        <p14:creationId xmlns:p14="http://schemas.microsoft.com/office/powerpoint/2010/main" val="1661412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F0225-B46A-42F4-9CC4-377D646FD6BF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93194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FDDB-5A5E-486E-B9D9-7583D4540A7D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08364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760D-CE44-43AD-8878-0B7F3737FB0D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3831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41474-8344-4517-A438-8A51370C643E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52262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A922-960B-42C6-8E1E-D7EA6CA6FBBA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2471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60A67-A447-43A4-B6DC-76272C8E68C9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81747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95DBAA3-5E36-443F-A73A-83101D1161BA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5" name="Round Same Side Corner Rectangle 14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991152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69CC91-DF08-4D22-B509-03B242C8545A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701597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201CE4-CB78-435C-B3C7-EBD8AF39EBC1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44733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99D90A-CB33-415A-866C-DDE78447EE6C}" type="datetime1">
              <a:rPr lang="fi-FI" smtClean="0"/>
              <a:pPr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049786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726F-956E-4E63-9717-069187524609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230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FD67-376C-478A-B959-EE53BEDEA279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84490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B0F1A-72F5-4796-BD03-5DB1750E2FC6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48944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E0A3-8E33-4905-891E-861FF7547A84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28074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D8050-3FE3-4FC9-B1F7-E0290A402B91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53531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1D996-A625-4A41-AC49-9A0CA6D02AAF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17192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6DE4-9EF3-4BAA-AE6C-CD89CCFD7747}" type="datetime1">
              <a:rPr lang="fi-FI" smtClean="0"/>
              <a:t>2.4.2019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51095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091B-0B72-47EC-AA3B-E97E657DCC01}" type="datetime1">
              <a:rPr lang="fi-FI" smtClean="0"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59408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D0AF0-F770-4909-BA91-D276064EB24F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8060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8239CF-5780-4418-949B-566E352E3AAC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239988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891F6-ABFB-4ACB-913E-F832FABA52F9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1149438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62EAA-6B9F-4027-B768-34BEC766ED0A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198816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C1342-0479-4636-93B9-F5EA29843BF5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80137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F306-5A8C-4B3D-93EB-5590DC96A2B3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64081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32E8-139B-46ED-9968-40F305D4B23C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7828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5C91697-DD7E-42A2-A2B2-6CE1F93BBBBA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9077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2350EC-B6B5-4632-870F-149148FD2811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9" name="Round Same Side Corner Rectangle 8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2138970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85CA4F-D485-4739-A54D-80130080D066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039324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9731F7-5545-4DD6-8DBC-A013330AF126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9152294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E25B8A3-342F-4998-B15A-D2792E6C7677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</p:spTree>
    <p:extLst>
      <p:ext uri="{BB962C8B-B14F-4D97-AF65-F5344CB8AC3E}">
        <p14:creationId xmlns:p14="http://schemas.microsoft.com/office/powerpoint/2010/main" val="172921158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77F7-85F3-4D3F-BE5B-D877A5D2AD7A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84558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5FA42-D976-460B-8235-F30C380A5A93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62837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3B29-2826-4EB2-B480-F28A4C6D1516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4014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F698-EB90-4D3B-9712-84E09B6E919E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232348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7E7F-3B2E-4906-8580-5C1353C295FB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47368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8FE1-E59F-438A-8866-1A3B386A5946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418964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1D0B750-D2AB-48BF-9CF0-0684855A7ECC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7181846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526375-8FA6-4333-A331-5726AF213A40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262661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094AED-38CC-4351-8ECB-EACEFF7DA1A6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15517506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99D90A-CB33-415A-866C-DDE78447EE6C}" type="datetime1">
              <a:rPr lang="fi-FI" smtClean="0"/>
              <a:pPr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64097250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00EDF-AA56-45BB-B5E5-D505EBFC8CEE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8664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B581-F1BC-48A7-97DA-67038381438C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6342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B93D-6CE8-4F00-8D13-95112BE79C31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64037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74879-D797-437F-9C97-F6A9B444739B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4450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25009-B87A-4F5F-AF23-6D3F70ACC365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069489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11B-E0ED-4C3C-B176-9671A4051CC7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121746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C843-69AA-42C1-BD06-6B6557614C58}" type="datetime1">
              <a:rPr lang="fi-FI" smtClean="0"/>
              <a:t>2.4.2019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09473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96FF-3EFB-4D8C-BCBB-8AB36FDF5DEC}" type="datetime1">
              <a:rPr lang="fi-FI" smtClean="0"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687007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06E-F035-41D9-9216-35D26DD120B3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8795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A58670-068A-45A6-A690-E83DA1DE9AB0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6525057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3EA8B-8369-4AAE-BAD2-E0D14ACC4FC0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3626568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8C151-C87D-4037-83E1-ACEA1115CB0A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4771557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2E0E-0B99-4088-96DD-319A760B6035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779546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53E7D-E1EA-47A7-BEC5-9ACB33669FCF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59395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8E217B-C31A-4A8A-836D-0D4A211FF7C1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1826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9F4760A-9873-4C9D-B7F6-FB188661D9FC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07530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B3258A-C588-45FA-AF34-6093C71FA476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9" name="Round Same Side Corner Rectangle 8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3929026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4056C7-722C-404D-A20D-48CB7797CF86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8361233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2C437D-7888-4194-BD32-67C62628F221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0885367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1C1AF4A-455D-4657-B5D4-E42DABE07C22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</p:spTree>
    <p:extLst>
      <p:ext uri="{BB962C8B-B14F-4D97-AF65-F5344CB8AC3E}">
        <p14:creationId xmlns:p14="http://schemas.microsoft.com/office/powerpoint/2010/main" val="95552984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BC7C5-3111-42C0-9999-2D6BAEBF7E8D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45350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E0A9-62A7-4E81-9B89-4D51C5F425AB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457175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FE8-CD3A-4638-B96F-C5798076EFDC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715714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BEF28-17BE-4293-89B9-012F05C69A6C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031757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57C1-4B0F-4922-91F1-D3407870B450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73737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0213297-7098-4D5D-8626-19FD765C5A5D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183027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9C8948-64F7-4E5F-9020-DC9AF0A16F7F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</p:spTree>
    <p:extLst>
      <p:ext uri="{BB962C8B-B14F-4D97-AF65-F5344CB8AC3E}">
        <p14:creationId xmlns:p14="http://schemas.microsoft.com/office/powerpoint/2010/main" val="155930691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D1F8CE-44C3-47A8-B0F9-CCA05626C00F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97882233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3C17F3-C1CE-4D9F-8913-7108DA922C07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11414767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99D90A-CB33-415A-866C-DDE78447EE6C}" type="datetime1">
              <a:rPr lang="fi-FI" smtClean="0"/>
              <a:pPr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65959319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A0473-9DA5-436B-8948-86822FE942C1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944649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D585-D665-49AA-B195-955CBEF69F6F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352237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FA9C-9D8A-4A9B-9E8E-3074A3EF8C24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165152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7EFD-38C7-4E94-B042-0A31E457655F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594025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BDC02-ECE2-4AD3-A0D2-A8CE67C95195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486338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A040F-4DE3-4898-9602-77524524CE0E}" type="datetime1">
              <a:rPr lang="fi-FI" smtClean="0"/>
              <a:t>2.4.2019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473708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8D6CB-2EA3-43A5-89EC-5AB22CC4C1DC}" type="datetime1">
              <a:rPr lang="fi-FI" smtClean="0"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2432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0B4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EA7F4F-4F74-4C58-8671-412AC5B82FE9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</p:spTree>
    <p:extLst>
      <p:ext uri="{BB962C8B-B14F-4D97-AF65-F5344CB8AC3E}">
        <p14:creationId xmlns:p14="http://schemas.microsoft.com/office/powerpoint/2010/main" val="117876144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4A84-ABD3-4D71-8F5E-BAD8E87BD0D4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838910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ED8257-465C-46DE-8C42-A7A1F047EFFF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51474271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3D2B-3962-4C5D-9756-C8F05B922645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43214428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8AC1-C5EA-41E9-B398-ADBC3A80EFBA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15144877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0280-74F4-427E-9C13-31DED6B9F7BF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114958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A5B0-254D-4B86-B0AC-7CF884E96DC0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051197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FAB03FD-FDE7-4AEE-BC97-C598F4640C30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562565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84E116D-8738-4036-AACC-0545D518ECD6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9" name="Round Same Side Corner Rectangle 8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66297522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411CA1-83DB-4DAC-8E8D-7064A43994D4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87565197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95AD06-4CDF-493F-BDEF-CE87432AFCD8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31074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C065F2-9E4D-42ED-BB22-159F3D964463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8767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99D90A-CB33-415A-866C-DDE78447EE6C}" type="datetime1">
              <a:rPr lang="fi-FI" smtClean="0"/>
              <a:pPr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445679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BF2D5C-1595-4292-8590-61224A0F2BB6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</p:spTree>
    <p:extLst>
      <p:ext uri="{BB962C8B-B14F-4D97-AF65-F5344CB8AC3E}">
        <p14:creationId xmlns:p14="http://schemas.microsoft.com/office/powerpoint/2010/main" val="277987381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A85E2-8F96-4062-BC19-6D30353C73FC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713418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E928-C271-4A8C-BEA7-D6C20F36B539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71837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4C2C-CE45-49F7-B27F-4EF863A8DDC6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790803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00664-0604-453A-A8DD-AF41CCD475F8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451967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C2FF6-F47F-43F1-A01B-837BF3FD2020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76959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B854D39-8454-427C-87DD-32DCABB1CB83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29287394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0EC4BC-AEE7-4E95-A862-69687A8375E8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1040672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6ABDCF-51D5-4ABF-BF09-3EE95E5AB5A9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3558564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99D90A-CB33-415A-866C-DDE78447EE6C}" type="datetime1">
              <a:rPr lang="fi-FI" smtClean="0"/>
              <a:pPr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806295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BAC0-73EE-4A64-AD51-3091728F7267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5119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F94D-1C0E-4739-AB1A-89D4C6A7C11F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559618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396A-974A-49E1-87A2-938C17A50A31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24117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AB283-347A-4A9F-82FD-517B2F1E5755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309117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5419-7DE8-458E-8761-A1DD414C60A0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102616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01C4-E415-4CDC-A5D4-EBE5B0372F83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64224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B7B8-2C74-42DD-95DE-6CB26ED20710}" type="datetime1">
              <a:rPr lang="fi-FI" smtClean="0"/>
              <a:t>2.4.2019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220412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5B7F5-5930-4217-A1F3-43F1B7B824C2}" type="datetime1">
              <a:rPr lang="fi-FI" smtClean="0"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677257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8630-4DAB-4462-9192-F9D66AD53837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964833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D27285-26BA-4F57-9B81-326AA1E63EC2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68576195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8F6C-FD83-48A5-902C-2C5EAB89FCB7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210573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838F-31A7-4216-BBF2-AF4165DB3101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559219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F48A-7807-45AA-95EB-FE19FDAA7B4D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60241816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CDDE-0C9E-420D-9261-1631DB42865E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825712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278B-DD6D-4973-B6FD-440993014405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52375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464FA46-02ED-4F1A-92EB-812E06DA83EF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001037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3E38EA-A5E9-4698-B830-15BD8FD1E243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4211229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04A0E0-4A8E-494B-93CE-C1AF10E66097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3799219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F143E9-C0C2-40A6-A3B4-8C18F24981BC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9443223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E66E529-E301-4EE8-BF55-43FB4ECDB827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</p:spTree>
    <p:extLst>
      <p:ext uri="{BB962C8B-B14F-4D97-AF65-F5344CB8AC3E}">
        <p14:creationId xmlns:p14="http://schemas.microsoft.com/office/powerpoint/2010/main" val="240102338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F47A-EF01-4E6D-B792-155FE6A76925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206027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2509-8F06-4428-A445-C9BC1AA4B142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7813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295DB-2986-44D7-B56B-96ADBED12A17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14591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D9A52-DD60-4B41-815F-E20470947E28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365269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DFD5-F973-4886-B39C-B4AA8A883251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32764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924F-6660-4BB3-8D18-C5E72BB3F5EE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186084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90AE4A0-C498-4A9B-BDE4-88B1B9E749DE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5" name="Round Same Side Corner Rectangle 14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1528036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44A9DE-E5C5-4F11-B772-E771AD167944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5" name="Round Same Side Corner Rectangle 14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79744356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A06E71-4B8A-40B8-B0FE-623F9D181E88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5" name="Round Same Side Corner Rectangle 14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76991437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99D90A-CB33-415A-866C-DDE78447EE6C}" type="datetime1">
              <a:rPr lang="fi-FI" smtClean="0"/>
              <a:pPr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2276680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2C91B-2E52-4D8D-85F7-5CBD4FB120FE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431086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1172-8CA8-4D8C-B371-DA652CEAF0D1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208659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F7B8-F6F6-46EA-B165-EB64BE0CBA72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323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2B312-4603-4377-BC05-6C3AAB641FF1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r>
              <a:rPr lang="en-US"/>
              <a:t>Click icon to add chart</a:t>
            </a:r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r>
              <a:rPr lang="en-US"/>
              <a:t>Click icon to add chart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075080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7537-1B14-45E4-8A96-F7D6EF5E3059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771873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6F43-C094-4139-A415-6E2F36BC03C3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67918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CFDE-A172-48EE-9490-6858D7F22547}" type="datetime1">
              <a:rPr lang="fi-FI" smtClean="0"/>
              <a:t>2.4.2019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880012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3A42D-FA92-4B58-BB21-4EEF9E1B60F0}" type="datetime1">
              <a:rPr lang="fi-FI" smtClean="0"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291117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86315-D8F4-4C84-B12C-745FA35E39B1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01836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0D0A36-8257-4EAB-A6A5-202E0987EDF9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56515145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0566-F2E7-4C25-9D7F-D47B01164533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7435246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BE13-7D3D-496C-8687-6253AD6C01C5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4145182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9E69-F962-4C9E-B934-62B172199349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45389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7362-5154-48DF-8557-903AB1B2355E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6736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B767F-2D65-4DAC-9D83-077A981FB96D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r>
              <a:rPr lang="en-US"/>
              <a:t>Click icon to add chart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84605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1F1B882-1952-4802-91E4-ED555C874734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559848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193C04-DFE7-4B50-8171-8647CD931BEC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9" name="Round Same Side Corner Rectangle 8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2562657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16231D-F880-482F-8C10-706533551556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65802755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6E9C7F-6B12-491B-82BF-764F284E3184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2740917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9047A66-63A0-442D-A245-83FCE4E49128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</p:spTree>
    <p:extLst>
      <p:ext uri="{BB962C8B-B14F-4D97-AF65-F5344CB8AC3E}">
        <p14:creationId xmlns:p14="http://schemas.microsoft.com/office/powerpoint/2010/main" val="354938933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D91E0-8B80-4937-A314-9EAED923C388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354827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2F87-90B3-4760-9B1A-6DB51B333509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34990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96A5-F0DE-47AC-B479-83808CFDD3AA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302714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65C3-4885-47B6-B408-6138EC040252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083862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0DE5-C992-4CFD-8C78-A4B64D7E26A9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6382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631AD-E324-4438-8235-D84C7F853F3B}" type="datetime1">
              <a:rPr lang="fi-FI" smtClean="0"/>
              <a:t>2.4.2019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402782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3A6ECBA-2D0F-4A01-AC86-381400C185E6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9588924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33A201-8A1B-400E-ABD8-B8DE5AF5CE9B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6491151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9A4475-502C-445A-B80D-928D7844E05F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48606399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99D90A-CB33-415A-866C-DDE78447EE6C}" type="datetime1">
              <a:rPr lang="fi-FI" smtClean="0"/>
              <a:pPr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54487624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F53F-48C0-4DAC-B68B-6CC51A5AF988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086582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61B54-2E7D-4D7C-9997-7B87BE3E85BF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512909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1528-CB7A-4631-87F4-32548BF1A755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402141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D9FC6-AD74-40E2-A608-1EBAB30F92B8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967718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8D36E-3E07-4D21-99AA-8B4BC8D9463C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530963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89B1-12BE-49CB-8D81-1C32ADB4DE8D}" type="datetime1">
              <a:rPr lang="fi-FI" smtClean="0"/>
              <a:t>2.4.2019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092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D90A-CB33-415A-866C-DDE78447EE6C}" type="datetime1">
              <a:rPr lang="fi-FI" smtClean="0"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354401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0405A-02A8-450C-9E17-C3DF772A915B}" type="datetime1">
              <a:rPr lang="fi-FI" smtClean="0"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414064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EFE7-A28B-45E9-A69A-59617960BC58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92168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43C083-55CD-4BFD-99BA-0C92A2A48747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5969838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1DA56-1D40-4028-B738-C778CB33167B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7718318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B344-EC2D-4DE4-A449-1F8876CFFCAA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01311551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DCBB-9552-4815-89DC-E68CC181A408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191026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3F33-AF66-4903-A6B4-F06C7F6B4A6D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205530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B84620-3846-45CA-AAB6-1BB4CB654651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954648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2BE10-7088-46A1-9914-104FE3321A48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0546838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C6E303-3B43-44CC-B4AF-7AB460025429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96264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C70B-F6E1-46ED-AB48-FF81BAAAB18A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032376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0DC17E-1D6D-4039-B32E-85866A25B79E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5881312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420CDE8-0415-429E-8066-95011E4A043A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</p:spTree>
    <p:extLst>
      <p:ext uri="{BB962C8B-B14F-4D97-AF65-F5344CB8AC3E}">
        <p14:creationId xmlns:p14="http://schemas.microsoft.com/office/powerpoint/2010/main" val="274058706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BD8D8-A094-4495-840A-EC3FD75E944A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563645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6E08-83F4-486A-A3F4-FCF18DD4BDAA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525107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0458-AB3C-4FA2-9948-1B826F0397A1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242215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0B96-5356-4936-A199-6B2AE1C46658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410159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04FE-B0D3-4C64-9563-DF515E0CD3E2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494241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11F41A4-C138-4E66-9CA8-4AEC8DD21284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512156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848531-B5BC-4685-B9DF-2CF617B825A3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73463896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633BF9-028E-4895-916A-F951D949203C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768616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1CBD35-2AD1-4A6F-B58F-9631B4DE049F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6"/>
            <p:cNvSpPr>
              <a:spLocks noEditPoints="1"/>
            </p:cNvSpPr>
            <p:nvPr userDrawn="1"/>
          </p:nvSpPr>
          <p:spPr bwMode="auto">
            <a:xfrm>
              <a:off x="8926241" y="6457888"/>
              <a:ext cx="1836890" cy="211223"/>
            </a:xfrm>
            <a:custGeom>
              <a:avLst/>
              <a:gdLst>
                <a:gd name="T0" fmla="*/ 1878 w 1948"/>
                <a:gd name="T1" fmla="*/ 222 h 224"/>
                <a:gd name="T2" fmla="*/ 1753 w 1948"/>
                <a:gd name="T3" fmla="*/ 182 h 224"/>
                <a:gd name="T4" fmla="*/ 1787 w 1948"/>
                <a:gd name="T5" fmla="*/ 182 h 224"/>
                <a:gd name="T6" fmla="*/ 1817 w 1948"/>
                <a:gd name="T7" fmla="*/ 193 h 224"/>
                <a:gd name="T8" fmla="*/ 1769 w 1948"/>
                <a:gd name="T9" fmla="*/ 224 h 224"/>
                <a:gd name="T10" fmla="*/ 1720 w 1948"/>
                <a:gd name="T11" fmla="*/ 193 h 224"/>
                <a:gd name="T12" fmla="*/ 1640 w 1948"/>
                <a:gd name="T13" fmla="*/ 2 h 224"/>
                <a:gd name="T14" fmla="*/ 1516 w 1948"/>
                <a:gd name="T15" fmla="*/ 95 h 224"/>
                <a:gd name="T16" fmla="*/ 1577 w 1948"/>
                <a:gd name="T17" fmla="*/ 222 h 224"/>
                <a:gd name="T18" fmla="*/ 1516 w 1948"/>
                <a:gd name="T19" fmla="*/ 95 h 224"/>
                <a:gd name="T20" fmla="*/ 1340 w 1948"/>
                <a:gd name="T21" fmla="*/ 2 h 224"/>
                <a:gd name="T22" fmla="*/ 1335 w 1948"/>
                <a:gd name="T23" fmla="*/ 190 h 224"/>
                <a:gd name="T24" fmla="*/ 1159 w 1948"/>
                <a:gd name="T25" fmla="*/ 41 h 224"/>
                <a:gd name="T26" fmla="*/ 1132 w 1948"/>
                <a:gd name="T27" fmla="*/ 222 h 224"/>
                <a:gd name="T28" fmla="*/ 1020 w 1948"/>
                <a:gd name="T29" fmla="*/ 108 h 224"/>
                <a:gd name="T30" fmla="*/ 1053 w 1948"/>
                <a:gd name="T31" fmla="*/ 55 h 224"/>
                <a:gd name="T32" fmla="*/ 1088 w 1948"/>
                <a:gd name="T33" fmla="*/ 57 h 224"/>
                <a:gd name="T34" fmla="*/ 1068 w 1948"/>
                <a:gd name="T35" fmla="*/ 131 h 224"/>
                <a:gd name="T36" fmla="*/ 985 w 1948"/>
                <a:gd name="T37" fmla="*/ 222 h 224"/>
                <a:gd name="T38" fmla="*/ 1075 w 1948"/>
                <a:gd name="T39" fmla="*/ 17 h 224"/>
                <a:gd name="T40" fmla="*/ 919 w 1948"/>
                <a:gd name="T41" fmla="*/ 1 h 224"/>
                <a:gd name="T42" fmla="*/ 957 w 1948"/>
                <a:gd name="T43" fmla="*/ 42 h 224"/>
                <a:gd name="T44" fmla="*/ 921 w 1948"/>
                <a:gd name="T45" fmla="*/ 36 h 224"/>
                <a:gd name="T46" fmla="*/ 891 w 1948"/>
                <a:gd name="T47" fmla="*/ 53 h 224"/>
                <a:gd name="T48" fmla="*/ 948 w 1948"/>
                <a:gd name="T49" fmla="*/ 131 h 224"/>
                <a:gd name="T50" fmla="*/ 952 w 1948"/>
                <a:gd name="T51" fmla="*/ 202 h 224"/>
                <a:gd name="T52" fmla="*/ 896 w 1948"/>
                <a:gd name="T53" fmla="*/ 223 h 224"/>
                <a:gd name="T54" fmla="*/ 856 w 1948"/>
                <a:gd name="T55" fmla="*/ 182 h 224"/>
                <a:gd name="T56" fmla="*/ 893 w 1948"/>
                <a:gd name="T57" fmla="*/ 188 h 224"/>
                <a:gd name="T58" fmla="*/ 924 w 1948"/>
                <a:gd name="T59" fmla="*/ 171 h 224"/>
                <a:gd name="T60" fmla="*/ 867 w 1948"/>
                <a:gd name="T61" fmla="*/ 93 h 224"/>
                <a:gd name="T62" fmla="*/ 864 w 1948"/>
                <a:gd name="T63" fmla="*/ 22 h 224"/>
                <a:gd name="T64" fmla="*/ 761 w 1948"/>
                <a:gd name="T65" fmla="*/ 2 h 224"/>
                <a:gd name="T66" fmla="*/ 787 w 1948"/>
                <a:gd name="T67" fmla="*/ 191 h 224"/>
                <a:gd name="T68" fmla="*/ 830 w 1948"/>
                <a:gd name="T69" fmla="*/ 169 h 224"/>
                <a:gd name="T70" fmla="*/ 800 w 1948"/>
                <a:gd name="T71" fmla="*/ 221 h 224"/>
                <a:gd name="T72" fmla="*/ 740 w 1948"/>
                <a:gd name="T73" fmla="*/ 211 h 224"/>
                <a:gd name="T74" fmla="*/ 761 w 1948"/>
                <a:gd name="T75" fmla="*/ 2 h 224"/>
                <a:gd name="T76" fmla="*/ 635 w 1948"/>
                <a:gd name="T77" fmla="*/ 222 h 224"/>
                <a:gd name="T78" fmla="*/ 576 w 1948"/>
                <a:gd name="T79" fmla="*/ 222 h 224"/>
                <a:gd name="T80" fmla="*/ 452 w 1948"/>
                <a:gd name="T81" fmla="*/ 191 h 224"/>
                <a:gd name="T82" fmla="*/ 478 w 1948"/>
                <a:gd name="T83" fmla="*/ 53 h 224"/>
                <a:gd name="T84" fmla="*/ 446 w 1948"/>
                <a:gd name="T85" fmla="*/ 36 h 224"/>
                <a:gd name="T86" fmla="*/ 410 w 1948"/>
                <a:gd name="T87" fmla="*/ 32 h 224"/>
                <a:gd name="T88" fmla="*/ 460 w 1948"/>
                <a:gd name="T89" fmla="*/ 0 h 224"/>
                <a:gd name="T90" fmla="*/ 509 w 1948"/>
                <a:gd name="T91" fmla="*/ 32 h 224"/>
                <a:gd name="T92" fmla="*/ 504 w 1948"/>
                <a:gd name="T93" fmla="*/ 202 h 224"/>
                <a:gd name="T94" fmla="*/ 447 w 1948"/>
                <a:gd name="T95" fmla="*/ 223 h 224"/>
                <a:gd name="T96" fmla="*/ 408 w 1948"/>
                <a:gd name="T97" fmla="*/ 182 h 224"/>
                <a:gd name="T98" fmla="*/ 303 w 1948"/>
                <a:gd name="T99" fmla="*/ 2 h 224"/>
                <a:gd name="T100" fmla="*/ 342 w 1948"/>
                <a:gd name="T101" fmla="*/ 222 h 224"/>
                <a:gd name="T102" fmla="*/ 183 w 1948"/>
                <a:gd name="T103" fmla="*/ 41 h 224"/>
                <a:gd name="T104" fmla="*/ 155 w 1948"/>
                <a:gd name="T105" fmla="*/ 222 h 224"/>
                <a:gd name="T106" fmla="*/ 34 w 1948"/>
                <a:gd name="T107" fmla="*/ 102 h 224"/>
                <a:gd name="T108" fmla="*/ 68 w 1948"/>
                <a:gd name="T109" fmla="*/ 56 h 224"/>
                <a:gd name="T110" fmla="*/ 72 w 1948"/>
                <a:gd name="T111" fmla="*/ 222 h 224"/>
                <a:gd name="T112" fmla="*/ 56 w 1948"/>
                <a:gd name="T113" fmla="*/ 134 h 224"/>
                <a:gd name="T114" fmla="*/ 52 w 1948"/>
                <a:gd name="T115" fmla="*/ 2 h 224"/>
                <a:gd name="T116" fmla="*/ 99 w 1948"/>
                <a:gd name="T117" fmla="*/ 31 h 224"/>
                <a:gd name="T118" fmla="*/ 94 w 1948"/>
                <a:gd name="T119" fmla="*/ 104 h 224"/>
                <a:gd name="T120" fmla="*/ 102 w 1948"/>
                <a:gd name="T121" fmla="*/ 16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48" h="224">
                  <a:moveTo>
                    <a:pt x="1842" y="2"/>
                  </a:moveTo>
                  <a:lnTo>
                    <a:pt x="1948" y="2"/>
                  </a:lnTo>
                  <a:lnTo>
                    <a:pt x="1948" y="34"/>
                  </a:lnTo>
                  <a:lnTo>
                    <a:pt x="1912" y="34"/>
                  </a:lnTo>
                  <a:lnTo>
                    <a:pt x="1912" y="222"/>
                  </a:lnTo>
                  <a:lnTo>
                    <a:pt x="1878" y="222"/>
                  </a:lnTo>
                  <a:lnTo>
                    <a:pt x="1878" y="34"/>
                  </a:lnTo>
                  <a:lnTo>
                    <a:pt x="1842" y="34"/>
                  </a:lnTo>
                  <a:lnTo>
                    <a:pt x="1842" y="2"/>
                  </a:lnTo>
                  <a:close/>
                  <a:moveTo>
                    <a:pt x="1752" y="2"/>
                  </a:moveTo>
                  <a:lnTo>
                    <a:pt x="1752" y="171"/>
                  </a:lnTo>
                  <a:lnTo>
                    <a:pt x="1753" y="182"/>
                  </a:lnTo>
                  <a:lnTo>
                    <a:pt x="1756" y="188"/>
                  </a:lnTo>
                  <a:lnTo>
                    <a:pt x="1763" y="191"/>
                  </a:lnTo>
                  <a:lnTo>
                    <a:pt x="1770" y="194"/>
                  </a:lnTo>
                  <a:lnTo>
                    <a:pt x="1778" y="191"/>
                  </a:lnTo>
                  <a:lnTo>
                    <a:pt x="1783" y="188"/>
                  </a:lnTo>
                  <a:lnTo>
                    <a:pt x="1787" y="182"/>
                  </a:lnTo>
                  <a:lnTo>
                    <a:pt x="1788" y="171"/>
                  </a:lnTo>
                  <a:lnTo>
                    <a:pt x="1788" y="2"/>
                  </a:lnTo>
                  <a:lnTo>
                    <a:pt x="1821" y="2"/>
                  </a:lnTo>
                  <a:lnTo>
                    <a:pt x="1821" y="169"/>
                  </a:lnTo>
                  <a:lnTo>
                    <a:pt x="1820" y="182"/>
                  </a:lnTo>
                  <a:lnTo>
                    <a:pt x="1817" y="193"/>
                  </a:lnTo>
                  <a:lnTo>
                    <a:pt x="1814" y="202"/>
                  </a:lnTo>
                  <a:lnTo>
                    <a:pt x="1807" y="211"/>
                  </a:lnTo>
                  <a:lnTo>
                    <a:pt x="1800" y="217"/>
                  </a:lnTo>
                  <a:lnTo>
                    <a:pt x="1791" y="221"/>
                  </a:lnTo>
                  <a:lnTo>
                    <a:pt x="1781" y="224"/>
                  </a:lnTo>
                  <a:lnTo>
                    <a:pt x="1769" y="224"/>
                  </a:lnTo>
                  <a:lnTo>
                    <a:pt x="1757" y="224"/>
                  </a:lnTo>
                  <a:lnTo>
                    <a:pt x="1747" y="221"/>
                  </a:lnTo>
                  <a:lnTo>
                    <a:pt x="1737" y="217"/>
                  </a:lnTo>
                  <a:lnTo>
                    <a:pt x="1731" y="211"/>
                  </a:lnTo>
                  <a:lnTo>
                    <a:pt x="1725" y="202"/>
                  </a:lnTo>
                  <a:lnTo>
                    <a:pt x="1720" y="193"/>
                  </a:lnTo>
                  <a:lnTo>
                    <a:pt x="1718" y="182"/>
                  </a:lnTo>
                  <a:lnTo>
                    <a:pt x="1717" y="169"/>
                  </a:lnTo>
                  <a:lnTo>
                    <a:pt x="1717" y="2"/>
                  </a:lnTo>
                  <a:lnTo>
                    <a:pt x="1752" y="2"/>
                  </a:lnTo>
                  <a:close/>
                  <a:moveTo>
                    <a:pt x="1605" y="2"/>
                  </a:moveTo>
                  <a:lnTo>
                    <a:pt x="1640" y="2"/>
                  </a:lnTo>
                  <a:lnTo>
                    <a:pt x="1640" y="190"/>
                  </a:lnTo>
                  <a:lnTo>
                    <a:pt x="1696" y="190"/>
                  </a:lnTo>
                  <a:lnTo>
                    <a:pt x="1696" y="222"/>
                  </a:lnTo>
                  <a:lnTo>
                    <a:pt x="1605" y="222"/>
                  </a:lnTo>
                  <a:lnTo>
                    <a:pt x="1605" y="2"/>
                  </a:lnTo>
                  <a:close/>
                  <a:moveTo>
                    <a:pt x="1516" y="95"/>
                  </a:moveTo>
                  <a:lnTo>
                    <a:pt x="1564" y="95"/>
                  </a:lnTo>
                  <a:lnTo>
                    <a:pt x="1564" y="126"/>
                  </a:lnTo>
                  <a:lnTo>
                    <a:pt x="1516" y="126"/>
                  </a:lnTo>
                  <a:lnTo>
                    <a:pt x="1516" y="190"/>
                  </a:lnTo>
                  <a:lnTo>
                    <a:pt x="1577" y="190"/>
                  </a:lnTo>
                  <a:lnTo>
                    <a:pt x="1577" y="222"/>
                  </a:lnTo>
                  <a:lnTo>
                    <a:pt x="1482" y="222"/>
                  </a:lnTo>
                  <a:lnTo>
                    <a:pt x="1482" y="2"/>
                  </a:lnTo>
                  <a:lnTo>
                    <a:pt x="1577" y="2"/>
                  </a:lnTo>
                  <a:lnTo>
                    <a:pt x="1577" y="34"/>
                  </a:lnTo>
                  <a:lnTo>
                    <a:pt x="1516" y="34"/>
                  </a:lnTo>
                  <a:lnTo>
                    <a:pt x="1516" y="95"/>
                  </a:lnTo>
                  <a:close/>
                  <a:moveTo>
                    <a:pt x="1400" y="182"/>
                  </a:moveTo>
                  <a:lnTo>
                    <a:pt x="1426" y="2"/>
                  </a:lnTo>
                  <a:lnTo>
                    <a:pt x="1458" y="2"/>
                  </a:lnTo>
                  <a:lnTo>
                    <a:pt x="1424" y="222"/>
                  </a:lnTo>
                  <a:lnTo>
                    <a:pt x="1374" y="222"/>
                  </a:lnTo>
                  <a:lnTo>
                    <a:pt x="1340" y="2"/>
                  </a:lnTo>
                  <a:lnTo>
                    <a:pt x="1374" y="2"/>
                  </a:lnTo>
                  <a:lnTo>
                    <a:pt x="1400" y="182"/>
                  </a:lnTo>
                  <a:close/>
                  <a:moveTo>
                    <a:pt x="1245" y="2"/>
                  </a:moveTo>
                  <a:lnTo>
                    <a:pt x="1279" y="2"/>
                  </a:lnTo>
                  <a:lnTo>
                    <a:pt x="1279" y="190"/>
                  </a:lnTo>
                  <a:lnTo>
                    <a:pt x="1335" y="190"/>
                  </a:lnTo>
                  <a:lnTo>
                    <a:pt x="1335" y="222"/>
                  </a:lnTo>
                  <a:lnTo>
                    <a:pt x="1245" y="222"/>
                  </a:lnTo>
                  <a:lnTo>
                    <a:pt x="1245" y="2"/>
                  </a:lnTo>
                  <a:close/>
                  <a:moveTo>
                    <a:pt x="1142" y="152"/>
                  </a:moveTo>
                  <a:lnTo>
                    <a:pt x="1176" y="152"/>
                  </a:lnTo>
                  <a:lnTo>
                    <a:pt x="1159" y="41"/>
                  </a:lnTo>
                  <a:lnTo>
                    <a:pt x="1142" y="152"/>
                  </a:lnTo>
                  <a:close/>
                  <a:moveTo>
                    <a:pt x="1221" y="222"/>
                  </a:moveTo>
                  <a:lnTo>
                    <a:pt x="1186" y="222"/>
                  </a:lnTo>
                  <a:lnTo>
                    <a:pt x="1180" y="182"/>
                  </a:lnTo>
                  <a:lnTo>
                    <a:pt x="1138" y="182"/>
                  </a:lnTo>
                  <a:lnTo>
                    <a:pt x="1132" y="222"/>
                  </a:lnTo>
                  <a:lnTo>
                    <a:pt x="1101" y="222"/>
                  </a:lnTo>
                  <a:lnTo>
                    <a:pt x="1136" y="2"/>
                  </a:lnTo>
                  <a:lnTo>
                    <a:pt x="1185" y="2"/>
                  </a:lnTo>
                  <a:lnTo>
                    <a:pt x="1221" y="222"/>
                  </a:lnTo>
                  <a:close/>
                  <a:moveTo>
                    <a:pt x="1020" y="34"/>
                  </a:moveTo>
                  <a:lnTo>
                    <a:pt x="1020" y="108"/>
                  </a:lnTo>
                  <a:lnTo>
                    <a:pt x="1036" y="108"/>
                  </a:lnTo>
                  <a:lnTo>
                    <a:pt x="1044" y="107"/>
                  </a:lnTo>
                  <a:lnTo>
                    <a:pt x="1049" y="104"/>
                  </a:lnTo>
                  <a:lnTo>
                    <a:pt x="1052" y="97"/>
                  </a:lnTo>
                  <a:lnTo>
                    <a:pt x="1053" y="88"/>
                  </a:lnTo>
                  <a:lnTo>
                    <a:pt x="1053" y="55"/>
                  </a:lnTo>
                  <a:lnTo>
                    <a:pt x="1052" y="44"/>
                  </a:lnTo>
                  <a:lnTo>
                    <a:pt x="1049" y="38"/>
                  </a:lnTo>
                  <a:lnTo>
                    <a:pt x="1044" y="35"/>
                  </a:lnTo>
                  <a:lnTo>
                    <a:pt x="1036" y="34"/>
                  </a:lnTo>
                  <a:lnTo>
                    <a:pt x="1020" y="34"/>
                  </a:lnTo>
                  <a:close/>
                  <a:moveTo>
                    <a:pt x="1088" y="57"/>
                  </a:moveTo>
                  <a:lnTo>
                    <a:pt x="1088" y="86"/>
                  </a:lnTo>
                  <a:lnTo>
                    <a:pt x="1087" y="97"/>
                  </a:lnTo>
                  <a:lnTo>
                    <a:pt x="1085" y="109"/>
                  </a:lnTo>
                  <a:lnTo>
                    <a:pt x="1081" y="117"/>
                  </a:lnTo>
                  <a:lnTo>
                    <a:pt x="1075" y="126"/>
                  </a:lnTo>
                  <a:lnTo>
                    <a:pt x="1068" y="131"/>
                  </a:lnTo>
                  <a:lnTo>
                    <a:pt x="1059" y="136"/>
                  </a:lnTo>
                  <a:lnTo>
                    <a:pt x="1049" y="139"/>
                  </a:lnTo>
                  <a:lnTo>
                    <a:pt x="1036" y="140"/>
                  </a:lnTo>
                  <a:lnTo>
                    <a:pt x="1020" y="140"/>
                  </a:lnTo>
                  <a:lnTo>
                    <a:pt x="1020" y="222"/>
                  </a:lnTo>
                  <a:lnTo>
                    <a:pt x="985" y="222"/>
                  </a:lnTo>
                  <a:lnTo>
                    <a:pt x="985" y="2"/>
                  </a:lnTo>
                  <a:lnTo>
                    <a:pt x="1036" y="2"/>
                  </a:lnTo>
                  <a:lnTo>
                    <a:pt x="1049" y="3"/>
                  </a:lnTo>
                  <a:lnTo>
                    <a:pt x="1059" y="6"/>
                  </a:lnTo>
                  <a:lnTo>
                    <a:pt x="1068" y="11"/>
                  </a:lnTo>
                  <a:lnTo>
                    <a:pt x="1075" y="17"/>
                  </a:lnTo>
                  <a:lnTo>
                    <a:pt x="1081" y="24"/>
                  </a:lnTo>
                  <a:lnTo>
                    <a:pt x="1085" y="34"/>
                  </a:lnTo>
                  <a:lnTo>
                    <a:pt x="1087" y="44"/>
                  </a:lnTo>
                  <a:lnTo>
                    <a:pt x="1088" y="57"/>
                  </a:lnTo>
                  <a:close/>
                  <a:moveTo>
                    <a:pt x="907" y="0"/>
                  </a:moveTo>
                  <a:lnTo>
                    <a:pt x="919" y="1"/>
                  </a:lnTo>
                  <a:lnTo>
                    <a:pt x="929" y="4"/>
                  </a:lnTo>
                  <a:lnTo>
                    <a:pt x="938" y="9"/>
                  </a:lnTo>
                  <a:lnTo>
                    <a:pt x="945" y="15"/>
                  </a:lnTo>
                  <a:lnTo>
                    <a:pt x="951" y="22"/>
                  </a:lnTo>
                  <a:lnTo>
                    <a:pt x="955" y="32"/>
                  </a:lnTo>
                  <a:lnTo>
                    <a:pt x="957" y="42"/>
                  </a:lnTo>
                  <a:lnTo>
                    <a:pt x="958" y="55"/>
                  </a:lnTo>
                  <a:lnTo>
                    <a:pt x="958" y="62"/>
                  </a:lnTo>
                  <a:lnTo>
                    <a:pt x="925" y="62"/>
                  </a:lnTo>
                  <a:lnTo>
                    <a:pt x="925" y="53"/>
                  </a:lnTo>
                  <a:lnTo>
                    <a:pt x="924" y="43"/>
                  </a:lnTo>
                  <a:lnTo>
                    <a:pt x="921" y="36"/>
                  </a:lnTo>
                  <a:lnTo>
                    <a:pt x="916" y="33"/>
                  </a:lnTo>
                  <a:lnTo>
                    <a:pt x="908" y="32"/>
                  </a:lnTo>
                  <a:lnTo>
                    <a:pt x="901" y="33"/>
                  </a:lnTo>
                  <a:lnTo>
                    <a:pt x="896" y="36"/>
                  </a:lnTo>
                  <a:lnTo>
                    <a:pt x="892" y="43"/>
                  </a:lnTo>
                  <a:lnTo>
                    <a:pt x="891" y="53"/>
                  </a:lnTo>
                  <a:lnTo>
                    <a:pt x="895" y="69"/>
                  </a:lnTo>
                  <a:lnTo>
                    <a:pt x="902" y="81"/>
                  </a:lnTo>
                  <a:lnTo>
                    <a:pt x="912" y="93"/>
                  </a:lnTo>
                  <a:lnTo>
                    <a:pt x="925" y="105"/>
                  </a:lnTo>
                  <a:lnTo>
                    <a:pt x="937" y="116"/>
                  </a:lnTo>
                  <a:lnTo>
                    <a:pt x="948" y="131"/>
                  </a:lnTo>
                  <a:lnTo>
                    <a:pt x="956" y="148"/>
                  </a:lnTo>
                  <a:lnTo>
                    <a:pt x="958" y="158"/>
                  </a:lnTo>
                  <a:lnTo>
                    <a:pt x="958" y="169"/>
                  </a:lnTo>
                  <a:lnTo>
                    <a:pt x="958" y="182"/>
                  </a:lnTo>
                  <a:lnTo>
                    <a:pt x="955" y="193"/>
                  </a:lnTo>
                  <a:lnTo>
                    <a:pt x="952" y="202"/>
                  </a:lnTo>
                  <a:lnTo>
                    <a:pt x="945" y="211"/>
                  </a:lnTo>
                  <a:lnTo>
                    <a:pt x="938" y="216"/>
                  </a:lnTo>
                  <a:lnTo>
                    <a:pt x="929" y="221"/>
                  </a:lnTo>
                  <a:lnTo>
                    <a:pt x="919" y="223"/>
                  </a:lnTo>
                  <a:lnTo>
                    <a:pt x="907" y="224"/>
                  </a:lnTo>
                  <a:lnTo>
                    <a:pt x="896" y="223"/>
                  </a:lnTo>
                  <a:lnTo>
                    <a:pt x="885" y="221"/>
                  </a:lnTo>
                  <a:lnTo>
                    <a:pt x="875" y="216"/>
                  </a:lnTo>
                  <a:lnTo>
                    <a:pt x="869" y="211"/>
                  </a:lnTo>
                  <a:lnTo>
                    <a:pt x="863" y="202"/>
                  </a:lnTo>
                  <a:lnTo>
                    <a:pt x="859" y="193"/>
                  </a:lnTo>
                  <a:lnTo>
                    <a:pt x="856" y="182"/>
                  </a:lnTo>
                  <a:lnTo>
                    <a:pt x="855" y="169"/>
                  </a:lnTo>
                  <a:lnTo>
                    <a:pt x="855" y="156"/>
                  </a:lnTo>
                  <a:lnTo>
                    <a:pt x="888" y="156"/>
                  </a:lnTo>
                  <a:lnTo>
                    <a:pt x="888" y="171"/>
                  </a:lnTo>
                  <a:lnTo>
                    <a:pt x="889" y="181"/>
                  </a:lnTo>
                  <a:lnTo>
                    <a:pt x="893" y="188"/>
                  </a:lnTo>
                  <a:lnTo>
                    <a:pt x="899" y="191"/>
                  </a:lnTo>
                  <a:lnTo>
                    <a:pt x="906" y="193"/>
                  </a:lnTo>
                  <a:lnTo>
                    <a:pt x="914" y="191"/>
                  </a:lnTo>
                  <a:lnTo>
                    <a:pt x="919" y="188"/>
                  </a:lnTo>
                  <a:lnTo>
                    <a:pt x="923" y="181"/>
                  </a:lnTo>
                  <a:lnTo>
                    <a:pt x="924" y="171"/>
                  </a:lnTo>
                  <a:lnTo>
                    <a:pt x="921" y="157"/>
                  </a:lnTo>
                  <a:lnTo>
                    <a:pt x="914" y="143"/>
                  </a:lnTo>
                  <a:lnTo>
                    <a:pt x="903" y="131"/>
                  </a:lnTo>
                  <a:lnTo>
                    <a:pt x="890" y="120"/>
                  </a:lnTo>
                  <a:lnTo>
                    <a:pt x="878" y="108"/>
                  </a:lnTo>
                  <a:lnTo>
                    <a:pt x="867" y="93"/>
                  </a:lnTo>
                  <a:lnTo>
                    <a:pt x="860" y="76"/>
                  </a:lnTo>
                  <a:lnTo>
                    <a:pt x="857" y="67"/>
                  </a:lnTo>
                  <a:lnTo>
                    <a:pt x="856" y="55"/>
                  </a:lnTo>
                  <a:lnTo>
                    <a:pt x="857" y="42"/>
                  </a:lnTo>
                  <a:lnTo>
                    <a:pt x="860" y="32"/>
                  </a:lnTo>
                  <a:lnTo>
                    <a:pt x="864" y="22"/>
                  </a:lnTo>
                  <a:lnTo>
                    <a:pt x="869" y="15"/>
                  </a:lnTo>
                  <a:lnTo>
                    <a:pt x="877" y="9"/>
                  </a:lnTo>
                  <a:lnTo>
                    <a:pt x="885" y="4"/>
                  </a:lnTo>
                  <a:lnTo>
                    <a:pt x="896" y="1"/>
                  </a:lnTo>
                  <a:lnTo>
                    <a:pt x="907" y="0"/>
                  </a:lnTo>
                  <a:close/>
                  <a:moveTo>
                    <a:pt x="761" y="2"/>
                  </a:moveTo>
                  <a:lnTo>
                    <a:pt x="761" y="171"/>
                  </a:lnTo>
                  <a:lnTo>
                    <a:pt x="762" y="182"/>
                  </a:lnTo>
                  <a:lnTo>
                    <a:pt x="767" y="188"/>
                  </a:lnTo>
                  <a:lnTo>
                    <a:pt x="772" y="191"/>
                  </a:lnTo>
                  <a:lnTo>
                    <a:pt x="779" y="194"/>
                  </a:lnTo>
                  <a:lnTo>
                    <a:pt x="787" y="191"/>
                  </a:lnTo>
                  <a:lnTo>
                    <a:pt x="792" y="188"/>
                  </a:lnTo>
                  <a:lnTo>
                    <a:pt x="796" y="182"/>
                  </a:lnTo>
                  <a:lnTo>
                    <a:pt x="797" y="171"/>
                  </a:lnTo>
                  <a:lnTo>
                    <a:pt x="797" y="2"/>
                  </a:lnTo>
                  <a:lnTo>
                    <a:pt x="830" y="2"/>
                  </a:lnTo>
                  <a:lnTo>
                    <a:pt x="830" y="169"/>
                  </a:lnTo>
                  <a:lnTo>
                    <a:pt x="829" y="182"/>
                  </a:lnTo>
                  <a:lnTo>
                    <a:pt x="827" y="193"/>
                  </a:lnTo>
                  <a:lnTo>
                    <a:pt x="823" y="202"/>
                  </a:lnTo>
                  <a:lnTo>
                    <a:pt x="816" y="211"/>
                  </a:lnTo>
                  <a:lnTo>
                    <a:pt x="810" y="217"/>
                  </a:lnTo>
                  <a:lnTo>
                    <a:pt x="800" y="221"/>
                  </a:lnTo>
                  <a:lnTo>
                    <a:pt x="790" y="224"/>
                  </a:lnTo>
                  <a:lnTo>
                    <a:pt x="778" y="224"/>
                  </a:lnTo>
                  <a:lnTo>
                    <a:pt x="767" y="224"/>
                  </a:lnTo>
                  <a:lnTo>
                    <a:pt x="756" y="221"/>
                  </a:lnTo>
                  <a:lnTo>
                    <a:pt x="748" y="217"/>
                  </a:lnTo>
                  <a:lnTo>
                    <a:pt x="740" y="211"/>
                  </a:lnTo>
                  <a:lnTo>
                    <a:pt x="735" y="202"/>
                  </a:lnTo>
                  <a:lnTo>
                    <a:pt x="731" y="193"/>
                  </a:lnTo>
                  <a:lnTo>
                    <a:pt x="727" y="182"/>
                  </a:lnTo>
                  <a:lnTo>
                    <a:pt x="727" y="169"/>
                  </a:lnTo>
                  <a:lnTo>
                    <a:pt x="727" y="2"/>
                  </a:lnTo>
                  <a:lnTo>
                    <a:pt x="761" y="2"/>
                  </a:lnTo>
                  <a:close/>
                  <a:moveTo>
                    <a:pt x="599" y="2"/>
                  </a:moveTo>
                  <a:lnTo>
                    <a:pt x="705" y="2"/>
                  </a:lnTo>
                  <a:lnTo>
                    <a:pt x="705" y="34"/>
                  </a:lnTo>
                  <a:lnTo>
                    <a:pt x="669" y="34"/>
                  </a:lnTo>
                  <a:lnTo>
                    <a:pt x="669" y="222"/>
                  </a:lnTo>
                  <a:lnTo>
                    <a:pt x="635" y="222"/>
                  </a:lnTo>
                  <a:lnTo>
                    <a:pt x="635" y="34"/>
                  </a:lnTo>
                  <a:lnTo>
                    <a:pt x="599" y="34"/>
                  </a:lnTo>
                  <a:lnTo>
                    <a:pt x="599" y="2"/>
                  </a:lnTo>
                  <a:close/>
                  <a:moveTo>
                    <a:pt x="542" y="2"/>
                  </a:moveTo>
                  <a:lnTo>
                    <a:pt x="576" y="2"/>
                  </a:lnTo>
                  <a:lnTo>
                    <a:pt x="576" y="222"/>
                  </a:lnTo>
                  <a:lnTo>
                    <a:pt x="542" y="222"/>
                  </a:lnTo>
                  <a:lnTo>
                    <a:pt x="542" y="2"/>
                  </a:lnTo>
                  <a:close/>
                  <a:moveTo>
                    <a:pt x="442" y="171"/>
                  </a:moveTo>
                  <a:lnTo>
                    <a:pt x="443" y="182"/>
                  </a:lnTo>
                  <a:lnTo>
                    <a:pt x="446" y="188"/>
                  </a:lnTo>
                  <a:lnTo>
                    <a:pt x="452" y="191"/>
                  </a:lnTo>
                  <a:lnTo>
                    <a:pt x="460" y="194"/>
                  </a:lnTo>
                  <a:lnTo>
                    <a:pt x="467" y="191"/>
                  </a:lnTo>
                  <a:lnTo>
                    <a:pt x="473" y="188"/>
                  </a:lnTo>
                  <a:lnTo>
                    <a:pt x="476" y="182"/>
                  </a:lnTo>
                  <a:lnTo>
                    <a:pt x="478" y="171"/>
                  </a:lnTo>
                  <a:lnTo>
                    <a:pt x="478" y="53"/>
                  </a:lnTo>
                  <a:lnTo>
                    <a:pt x="476" y="43"/>
                  </a:lnTo>
                  <a:lnTo>
                    <a:pt x="473" y="36"/>
                  </a:lnTo>
                  <a:lnTo>
                    <a:pt x="467" y="33"/>
                  </a:lnTo>
                  <a:lnTo>
                    <a:pt x="460" y="32"/>
                  </a:lnTo>
                  <a:lnTo>
                    <a:pt x="452" y="33"/>
                  </a:lnTo>
                  <a:lnTo>
                    <a:pt x="446" y="36"/>
                  </a:lnTo>
                  <a:lnTo>
                    <a:pt x="443" y="43"/>
                  </a:lnTo>
                  <a:lnTo>
                    <a:pt x="442" y="53"/>
                  </a:lnTo>
                  <a:lnTo>
                    <a:pt x="442" y="171"/>
                  </a:lnTo>
                  <a:close/>
                  <a:moveTo>
                    <a:pt x="407" y="55"/>
                  </a:moveTo>
                  <a:lnTo>
                    <a:pt x="408" y="42"/>
                  </a:lnTo>
                  <a:lnTo>
                    <a:pt x="410" y="32"/>
                  </a:lnTo>
                  <a:lnTo>
                    <a:pt x="414" y="22"/>
                  </a:lnTo>
                  <a:lnTo>
                    <a:pt x="421" y="15"/>
                  </a:lnTo>
                  <a:lnTo>
                    <a:pt x="428" y="9"/>
                  </a:lnTo>
                  <a:lnTo>
                    <a:pt x="437" y="4"/>
                  </a:lnTo>
                  <a:lnTo>
                    <a:pt x="447" y="1"/>
                  </a:lnTo>
                  <a:lnTo>
                    <a:pt x="460" y="0"/>
                  </a:lnTo>
                  <a:lnTo>
                    <a:pt x="471" y="1"/>
                  </a:lnTo>
                  <a:lnTo>
                    <a:pt x="482" y="4"/>
                  </a:lnTo>
                  <a:lnTo>
                    <a:pt x="491" y="9"/>
                  </a:lnTo>
                  <a:lnTo>
                    <a:pt x="498" y="15"/>
                  </a:lnTo>
                  <a:lnTo>
                    <a:pt x="504" y="22"/>
                  </a:lnTo>
                  <a:lnTo>
                    <a:pt x="509" y="32"/>
                  </a:lnTo>
                  <a:lnTo>
                    <a:pt x="511" y="42"/>
                  </a:lnTo>
                  <a:lnTo>
                    <a:pt x="512" y="55"/>
                  </a:lnTo>
                  <a:lnTo>
                    <a:pt x="512" y="169"/>
                  </a:lnTo>
                  <a:lnTo>
                    <a:pt x="511" y="182"/>
                  </a:lnTo>
                  <a:lnTo>
                    <a:pt x="509" y="193"/>
                  </a:lnTo>
                  <a:lnTo>
                    <a:pt x="504" y="202"/>
                  </a:lnTo>
                  <a:lnTo>
                    <a:pt x="498" y="211"/>
                  </a:lnTo>
                  <a:lnTo>
                    <a:pt x="491" y="216"/>
                  </a:lnTo>
                  <a:lnTo>
                    <a:pt x="482" y="221"/>
                  </a:lnTo>
                  <a:lnTo>
                    <a:pt x="471" y="223"/>
                  </a:lnTo>
                  <a:lnTo>
                    <a:pt x="460" y="224"/>
                  </a:lnTo>
                  <a:lnTo>
                    <a:pt x="447" y="223"/>
                  </a:lnTo>
                  <a:lnTo>
                    <a:pt x="437" y="221"/>
                  </a:lnTo>
                  <a:lnTo>
                    <a:pt x="428" y="216"/>
                  </a:lnTo>
                  <a:lnTo>
                    <a:pt x="421" y="211"/>
                  </a:lnTo>
                  <a:lnTo>
                    <a:pt x="414" y="202"/>
                  </a:lnTo>
                  <a:lnTo>
                    <a:pt x="410" y="193"/>
                  </a:lnTo>
                  <a:lnTo>
                    <a:pt x="408" y="182"/>
                  </a:lnTo>
                  <a:lnTo>
                    <a:pt x="407" y="169"/>
                  </a:lnTo>
                  <a:lnTo>
                    <a:pt x="407" y="55"/>
                  </a:lnTo>
                  <a:close/>
                  <a:moveTo>
                    <a:pt x="303" y="222"/>
                  </a:moveTo>
                  <a:lnTo>
                    <a:pt x="268" y="222"/>
                  </a:lnTo>
                  <a:lnTo>
                    <a:pt x="268" y="2"/>
                  </a:lnTo>
                  <a:lnTo>
                    <a:pt x="303" y="2"/>
                  </a:lnTo>
                  <a:lnTo>
                    <a:pt x="303" y="96"/>
                  </a:lnTo>
                  <a:lnTo>
                    <a:pt x="342" y="96"/>
                  </a:lnTo>
                  <a:lnTo>
                    <a:pt x="342" y="2"/>
                  </a:lnTo>
                  <a:lnTo>
                    <a:pt x="377" y="2"/>
                  </a:lnTo>
                  <a:lnTo>
                    <a:pt x="377" y="222"/>
                  </a:lnTo>
                  <a:lnTo>
                    <a:pt x="342" y="222"/>
                  </a:lnTo>
                  <a:lnTo>
                    <a:pt x="342" y="128"/>
                  </a:lnTo>
                  <a:lnTo>
                    <a:pt x="303" y="128"/>
                  </a:lnTo>
                  <a:lnTo>
                    <a:pt x="303" y="222"/>
                  </a:lnTo>
                  <a:close/>
                  <a:moveTo>
                    <a:pt x="166" y="152"/>
                  </a:moveTo>
                  <a:lnTo>
                    <a:pt x="200" y="152"/>
                  </a:lnTo>
                  <a:lnTo>
                    <a:pt x="183" y="41"/>
                  </a:lnTo>
                  <a:lnTo>
                    <a:pt x="166" y="152"/>
                  </a:lnTo>
                  <a:close/>
                  <a:moveTo>
                    <a:pt x="245" y="222"/>
                  </a:moveTo>
                  <a:lnTo>
                    <a:pt x="210" y="222"/>
                  </a:lnTo>
                  <a:lnTo>
                    <a:pt x="204" y="182"/>
                  </a:lnTo>
                  <a:lnTo>
                    <a:pt x="162" y="182"/>
                  </a:lnTo>
                  <a:lnTo>
                    <a:pt x="155" y="222"/>
                  </a:lnTo>
                  <a:lnTo>
                    <a:pt x="124" y="222"/>
                  </a:lnTo>
                  <a:lnTo>
                    <a:pt x="160" y="2"/>
                  </a:lnTo>
                  <a:lnTo>
                    <a:pt x="209" y="2"/>
                  </a:lnTo>
                  <a:lnTo>
                    <a:pt x="245" y="222"/>
                  </a:lnTo>
                  <a:close/>
                  <a:moveTo>
                    <a:pt x="34" y="34"/>
                  </a:moveTo>
                  <a:lnTo>
                    <a:pt x="34" y="102"/>
                  </a:lnTo>
                  <a:lnTo>
                    <a:pt x="47" y="102"/>
                  </a:lnTo>
                  <a:lnTo>
                    <a:pt x="56" y="101"/>
                  </a:lnTo>
                  <a:lnTo>
                    <a:pt x="62" y="96"/>
                  </a:lnTo>
                  <a:lnTo>
                    <a:pt x="66" y="89"/>
                  </a:lnTo>
                  <a:lnTo>
                    <a:pt x="68" y="78"/>
                  </a:lnTo>
                  <a:lnTo>
                    <a:pt x="68" y="56"/>
                  </a:lnTo>
                  <a:lnTo>
                    <a:pt x="68" y="47"/>
                  </a:lnTo>
                  <a:lnTo>
                    <a:pt x="64" y="39"/>
                  </a:lnTo>
                  <a:lnTo>
                    <a:pt x="58" y="35"/>
                  </a:lnTo>
                  <a:lnTo>
                    <a:pt x="51" y="34"/>
                  </a:lnTo>
                  <a:lnTo>
                    <a:pt x="34" y="34"/>
                  </a:lnTo>
                  <a:close/>
                  <a:moveTo>
                    <a:pt x="72" y="222"/>
                  </a:moveTo>
                  <a:lnTo>
                    <a:pt x="70" y="213"/>
                  </a:lnTo>
                  <a:lnTo>
                    <a:pt x="69" y="195"/>
                  </a:lnTo>
                  <a:lnTo>
                    <a:pt x="69" y="161"/>
                  </a:lnTo>
                  <a:lnTo>
                    <a:pt x="68" y="147"/>
                  </a:lnTo>
                  <a:lnTo>
                    <a:pt x="63" y="139"/>
                  </a:lnTo>
                  <a:lnTo>
                    <a:pt x="56" y="134"/>
                  </a:lnTo>
                  <a:lnTo>
                    <a:pt x="45" y="132"/>
                  </a:lnTo>
                  <a:lnTo>
                    <a:pt x="34" y="132"/>
                  </a:lnTo>
                  <a:lnTo>
                    <a:pt x="34" y="222"/>
                  </a:lnTo>
                  <a:lnTo>
                    <a:pt x="0" y="222"/>
                  </a:lnTo>
                  <a:lnTo>
                    <a:pt x="0" y="2"/>
                  </a:lnTo>
                  <a:lnTo>
                    <a:pt x="52" y="2"/>
                  </a:lnTo>
                  <a:lnTo>
                    <a:pt x="64" y="3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91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101" y="41"/>
                  </a:lnTo>
                  <a:lnTo>
                    <a:pt x="102" y="53"/>
                  </a:lnTo>
                  <a:lnTo>
                    <a:pt x="102" y="70"/>
                  </a:lnTo>
                  <a:lnTo>
                    <a:pt x="101" y="86"/>
                  </a:lnTo>
                  <a:lnTo>
                    <a:pt x="97" y="98"/>
                  </a:lnTo>
                  <a:lnTo>
                    <a:pt x="94" y="104"/>
                  </a:lnTo>
                  <a:lnTo>
                    <a:pt x="90" y="108"/>
                  </a:lnTo>
                  <a:lnTo>
                    <a:pt x="80" y="114"/>
                  </a:lnTo>
                  <a:lnTo>
                    <a:pt x="91" y="122"/>
                  </a:lnTo>
                  <a:lnTo>
                    <a:pt x="98" y="132"/>
                  </a:lnTo>
                  <a:lnTo>
                    <a:pt x="101" y="146"/>
                  </a:lnTo>
                  <a:lnTo>
                    <a:pt x="102" y="162"/>
                  </a:lnTo>
                  <a:lnTo>
                    <a:pt x="102" y="196"/>
                  </a:lnTo>
                  <a:lnTo>
                    <a:pt x="103" y="209"/>
                  </a:lnTo>
                  <a:lnTo>
                    <a:pt x="107" y="222"/>
                  </a:lnTo>
                  <a:lnTo>
                    <a:pt x="72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9683355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99D90A-CB33-415A-866C-DDE78447EE6C}" type="datetime1">
              <a:rPr lang="fi-FI" smtClean="0"/>
              <a:pPr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852559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F7D65-F891-4317-A09C-637D3E0209F4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25826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DE7B0-9505-4B9E-A4D8-BE307CD4C16C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102665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95345-7FB2-48D3-828B-6A940D452F4E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03587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757BA-7885-406C-8868-068B0BDACEF4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752476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9E183-E5D0-46B9-919B-A785303F2FD0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461471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17B51-4D0F-4C1C-904E-6D81E8F37CA0}" type="datetime1">
              <a:rPr lang="fi-FI" smtClean="0"/>
              <a:t>2.4.2019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312062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F8EC8-E127-4F15-AF06-F45C0CAAF1B7}" type="datetime1">
              <a:rPr lang="fi-FI" smtClean="0"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1336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4C35C-D5DE-48EF-9D68-4636572702A5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8101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81620-E9A0-4DDA-80D9-7A7D82A27E57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6"/>
            <p:cNvSpPr>
              <a:spLocks noEditPoints="1"/>
            </p:cNvSpPr>
            <p:nvPr userDrawn="1"/>
          </p:nvSpPr>
          <p:spPr bwMode="auto">
            <a:xfrm>
              <a:off x="8926241" y="6457888"/>
              <a:ext cx="1836890" cy="211223"/>
            </a:xfrm>
            <a:custGeom>
              <a:avLst/>
              <a:gdLst>
                <a:gd name="T0" fmla="*/ 1878 w 1948"/>
                <a:gd name="T1" fmla="*/ 222 h 224"/>
                <a:gd name="T2" fmla="*/ 1753 w 1948"/>
                <a:gd name="T3" fmla="*/ 182 h 224"/>
                <a:gd name="T4" fmla="*/ 1787 w 1948"/>
                <a:gd name="T5" fmla="*/ 182 h 224"/>
                <a:gd name="T6" fmla="*/ 1817 w 1948"/>
                <a:gd name="T7" fmla="*/ 193 h 224"/>
                <a:gd name="T8" fmla="*/ 1769 w 1948"/>
                <a:gd name="T9" fmla="*/ 224 h 224"/>
                <a:gd name="T10" fmla="*/ 1720 w 1948"/>
                <a:gd name="T11" fmla="*/ 193 h 224"/>
                <a:gd name="T12" fmla="*/ 1640 w 1948"/>
                <a:gd name="T13" fmla="*/ 2 h 224"/>
                <a:gd name="T14" fmla="*/ 1516 w 1948"/>
                <a:gd name="T15" fmla="*/ 95 h 224"/>
                <a:gd name="T16" fmla="*/ 1577 w 1948"/>
                <a:gd name="T17" fmla="*/ 222 h 224"/>
                <a:gd name="T18" fmla="*/ 1516 w 1948"/>
                <a:gd name="T19" fmla="*/ 95 h 224"/>
                <a:gd name="T20" fmla="*/ 1340 w 1948"/>
                <a:gd name="T21" fmla="*/ 2 h 224"/>
                <a:gd name="T22" fmla="*/ 1335 w 1948"/>
                <a:gd name="T23" fmla="*/ 190 h 224"/>
                <a:gd name="T24" fmla="*/ 1159 w 1948"/>
                <a:gd name="T25" fmla="*/ 41 h 224"/>
                <a:gd name="T26" fmla="*/ 1132 w 1948"/>
                <a:gd name="T27" fmla="*/ 222 h 224"/>
                <a:gd name="T28" fmla="*/ 1020 w 1948"/>
                <a:gd name="T29" fmla="*/ 108 h 224"/>
                <a:gd name="T30" fmla="*/ 1053 w 1948"/>
                <a:gd name="T31" fmla="*/ 55 h 224"/>
                <a:gd name="T32" fmla="*/ 1088 w 1948"/>
                <a:gd name="T33" fmla="*/ 57 h 224"/>
                <a:gd name="T34" fmla="*/ 1068 w 1948"/>
                <a:gd name="T35" fmla="*/ 131 h 224"/>
                <a:gd name="T36" fmla="*/ 985 w 1948"/>
                <a:gd name="T37" fmla="*/ 222 h 224"/>
                <a:gd name="T38" fmla="*/ 1075 w 1948"/>
                <a:gd name="T39" fmla="*/ 17 h 224"/>
                <a:gd name="T40" fmla="*/ 919 w 1948"/>
                <a:gd name="T41" fmla="*/ 1 h 224"/>
                <a:gd name="T42" fmla="*/ 957 w 1948"/>
                <a:gd name="T43" fmla="*/ 42 h 224"/>
                <a:gd name="T44" fmla="*/ 921 w 1948"/>
                <a:gd name="T45" fmla="*/ 36 h 224"/>
                <a:gd name="T46" fmla="*/ 891 w 1948"/>
                <a:gd name="T47" fmla="*/ 53 h 224"/>
                <a:gd name="T48" fmla="*/ 948 w 1948"/>
                <a:gd name="T49" fmla="*/ 131 h 224"/>
                <a:gd name="T50" fmla="*/ 952 w 1948"/>
                <a:gd name="T51" fmla="*/ 202 h 224"/>
                <a:gd name="T52" fmla="*/ 896 w 1948"/>
                <a:gd name="T53" fmla="*/ 223 h 224"/>
                <a:gd name="T54" fmla="*/ 856 w 1948"/>
                <a:gd name="T55" fmla="*/ 182 h 224"/>
                <a:gd name="T56" fmla="*/ 893 w 1948"/>
                <a:gd name="T57" fmla="*/ 188 h 224"/>
                <a:gd name="T58" fmla="*/ 924 w 1948"/>
                <a:gd name="T59" fmla="*/ 171 h 224"/>
                <a:gd name="T60" fmla="*/ 867 w 1948"/>
                <a:gd name="T61" fmla="*/ 93 h 224"/>
                <a:gd name="T62" fmla="*/ 864 w 1948"/>
                <a:gd name="T63" fmla="*/ 22 h 224"/>
                <a:gd name="T64" fmla="*/ 761 w 1948"/>
                <a:gd name="T65" fmla="*/ 2 h 224"/>
                <a:gd name="T66" fmla="*/ 787 w 1948"/>
                <a:gd name="T67" fmla="*/ 191 h 224"/>
                <a:gd name="T68" fmla="*/ 830 w 1948"/>
                <a:gd name="T69" fmla="*/ 169 h 224"/>
                <a:gd name="T70" fmla="*/ 800 w 1948"/>
                <a:gd name="T71" fmla="*/ 221 h 224"/>
                <a:gd name="T72" fmla="*/ 740 w 1948"/>
                <a:gd name="T73" fmla="*/ 211 h 224"/>
                <a:gd name="T74" fmla="*/ 761 w 1948"/>
                <a:gd name="T75" fmla="*/ 2 h 224"/>
                <a:gd name="T76" fmla="*/ 635 w 1948"/>
                <a:gd name="T77" fmla="*/ 222 h 224"/>
                <a:gd name="T78" fmla="*/ 576 w 1948"/>
                <a:gd name="T79" fmla="*/ 222 h 224"/>
                <a:gd name="T80" fmla="*/ 452 w 1948"/>
                <a:gd name="T81" fmla="*/ 191 h 224"/>
                <a:gd name="T82" fmla="*/ 478 w 1948"/>
                <a:gd name="T83" fmla="*/ 53 h 224"/>
                <a:gd name="T84" fmla="*/ 446 w 1948"/>
                <a:gd name="T85" fmla="*/ 36 h 224"/>
                <a:gd name="T86" fmla="*/ 410 w 1948"/>
                <a:gd name="T87" fmla="*/ 32 h 224"/>
                <a:gd name="T88" fmla="*/ 460 w 1948"/>
                <a:gd name="T89" fmla="*/ 0 h 224"/>
                <a:gd name="T90" fmla="*/ 509 w 1948"/>
                <a:gd name="T91" fmla="*/ 32 h 224"/>
                <a:gd name="T92" fmla="*/ 504 w 1948"/>
                <a:gd name="T93" fmla="*/ 202 h 224"/>
                <a:gd name="T94" fmla="*/ 447 w 1948"/>
                <a:gd name="T95" fmla="*/ 223 h 224"/>
                <a:gd name="T96" fmla="*/ 408 w 1948"/>
                <a:gd name="T97" fmla="*/ 182 h 224"/>
                <a:gd name="T98" fmla="*/ 303 w 1948"/>
                <a:gd name="T99" fmla="*/ 2 h 224"/>
                <a:gd name="T100" fmla="*/ 342 w 1948"/>
                <a:gd name="T101" fmla="*/ 222 h 224"/>
                <a:gd name="T102" fmla="*/ 183 w 1948"/>
                <a:gd name="T103" fmla="*/ 41 h 224"/>
                <a:gd name="T104" fmla="*/ 155 w 1948"/>
                <a:gd name="T105" fmla="*/ 222 h 224"/>
                <a:gd name="T106" fmla="*/ 34 w 1948"/>
                <a:gd name="T107" fmla="*/ 102 h 224"/>
                <a:gd name="T108" fmla="*/ 68 w 1948"/>
                <a:gd name="T109" fmla="*/ 56 h 224"/>
                <a:gd name="T110" fmla="*/ 72 w 1948"/>
                <a:gd name="T111" fmla="*/ 222 h 224"/>
                <a:gd name="T112" fmla="*/ 56 w 1948"/>
                <a:gd name="T113" fmla="*/ 134 h 224"/>
                <a:gd name="T114" fmla="*/ 52 w 1948"/>
                <a:gd name="T115" fmla="*/ 2 h 224"/>
                <a:gd name="T116" fmla="*/ 99 w 1948"/>
                <a:gd name="T117" fmla="*/ 31 h 224"/>
                <a:gd name="T118" fmla="*/ 94 w 1948"/>
                <a:gd name="T119" fmla="*/ 104 h 224"/>
                <a:gd name="T120" fmla="*/ 102 w 1948"/>
                <a:gd name="T121" fmla="*/ 16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48" h="224">
                  <a:moveTo>
                    <a:pt x="1842" y="2"/>
                  </a:moveTo>
                  <a:lnTo>
                    <a:pt x="1948" y="2"/>
                  </a:lnTo>
                  <a:lnTo>
                    <a:pt x="1948" y="34"/>
                  </a:lnTo>
                  <a:lnTo>
                    <a:pt x="1912" y="34"/>
                  </a:lnTo>
                  <a:lnTo>
                    <a:pt x="1912" y="222"/>
                  </a:lnTo>
                  <a:lnTo>
                    <a:pt x="1878" y="222"/>
                  </a:lnTo>
                  <a:lnTo>
                    <a:pt x="1878" y="34"/>
                  </a:lnTo>
                  <a:lnTo>
                    <a:pt x="1842" y="34"/>
                  </a:lnTo>
                  <a:lnTo>
                    <a:pt x="1842" y="2"/>
                  </a:lnTo>
                  <a:close/>
                  <a:moveTo>
                    <a:pt x="1752" y="2"/>
                  </a:moveTo>
                  <a:lnTo>
                    <a:pt x="1752" y="171"/>
                  </a:lnTo>
                  <a:lnTo>
                    <a:pt x="1753" y="182"/>
                  </a:lnTo>
                  <a:lnTo>
                    <a:pt x="1756" y="188"/>
                  </a:lnTo>
                  <a:lnTo>
                    <a:pt x="1763" y="191"/>
                  </a:lnTo>
                  <a:lnTo>
                    <a:pt x="1770" y="194"/>
                  </a:lnTo>
                  <a:lnTo>
                    <a:pt x="1778" y="191"/>
                  </a:lnTo>
                  <a:lnTo>
                    <a:pt x="1783" y="188"/>
                  </a:lnTo>
                  <a:lnTo>
                    <a:pt x="1787" y="182"/>
                  </a:lnTo>
                  <a:lnTo>
                    <a:pt x="1788" y="171"/>
                  </a:lnTo>
                  <a:lnTo>
                    <a:pt x="1788" y="2"/>
                  </a:lnTo>
                  <a:lnTo>
                    <a:pt x="1821" y="2"/>
                  </a:lnTo>
                  <a:lnTo>
                    <a:pt x="1821" y="169"/>
                  </a:lnTo>
                  <a:lnTo>
                    <a:pt x="1820" y="182"/>
                  </a:lnTo>
                  <a:lnTo>
                    <a:pt x="1817" y="193"/>
                  </a:lnTo>
                  <a:lnTo>
                    <a:pt x="1814" y="202"/>
                  </a:lnTo>
                  <a:lnTo>
                    <a:pt x="1807" y="211"/>
                  </a:lnTo>
                  <a:lnTo>
                    <a:pt x="1800" y="217"/>
                  </a:lnTo>
                  <a:lnTo>
                    <a:pt x="1791" y="221"/>
                  </a:lnTo>
                  <a:lnTo>
                    <a:pt x="1781" y="224"/>
                  </a:lnTo>
                  <a:lnTo>
                    <a:pt x="1769" y="224"/>
                  </a:lnTo>
                  <a:lnTo>
                    <a:pt x="1757" y="224"/>
                  </a:lnTo>
                  <a:lnTo>
                    <a:pt x="1747" y="221"/>
                  </a:lnTo>
                  <a:lnTo>
                    <a:pt x="1737" y="217"/>
                  </a:lnTo>
                  <a:lnTo>
                    <a:pt x="1731" y="211"/>
                  </a:lnTo>
                  <a:lnTo>
                    <a:pt x="1725" y="202"/>
                  </a:lnTo>
                  <a:lnTo>
                    <a:pt x="1720" y="193"/>
                  </a:lnTo>
                  <a:lnTo>
                    <a:pt x="1718" y="182"/>
                  </a:lnTo>
                  <a:lnTo>
                    <a:pt x="1717" y="169"/>
                  </a:lnTo>
                  <a:lnTo>
                    <a:pt x="1717" y="2"/>
                  </a:lnTo>
                  <a:lnTo>
                    <a:pt x="1752" y="2"/>
                  </a:lnTo>
                  <a:close/>
                  <a:moveTo>
                    <a:pt x="1605" y="2"/>
                  </a:moveTo>
                  <a:lnTo>
                    <a:pt x="1640" y="2"/>
                  </a:lnTo>
                  <a:lnTo>
                    <a:pt x="1640" y="190"/>
                  </a:lnTo>
                  <a:lnTo>
                    <a:pt x="1696" y="190"/>
                  </a:lnTo>
                  <a:lnTo>
                    <a:pt x="1696" y="222"/>
                  </a:lnTo>
                  <a:lnTo>
                    <a:pt x="1605" y="222"/>
                  </a:lnTo>
                  <a:lnTo>
                    <a:pt x="1605" y="2"/>
                  </a:lnTo>
                  <a:close/>
                  <a:moveTo>
                    <a:pt x="1516" y="95"/>
                  </a:moveTo>
                  <a:lnTo>
                    <a:pt x="1564" y="95"/>
                  </a:lnTo>
                  <a:lnTo>
                    <a:pt x="1564" y="126"/>
                  </a:lnTo>
                  <a:lnTo>
                    <a:pt x="1516" y="126"/>
                  </a:lnTo>
                  <a:lnTo>
                    <a:pt x="1516" y="190"/>
                  </a:lnTo>
                  <a:lnTo>
                    <a:pt x="1577" y="190"/>
                  </a:lnTo>
                  <a:lnTo>
                    <a:pt x="1577" y="222"/>
                  </a:lnTo>
                  <a:lnTo>
                    <a:pt x="1482" y="222"/>
                  </a:lnTo>
                  <a:lnTo>
                    <a:pt x="1482" y="2"/>
                  </a:lnTo>
                  <a:lnTo>
                    <a:pt x="1577" y="2"/>
                  </a:lnTo>
                  <a:lnTo>
                    <a:pt x="1577" y="34"/>
                  </a:lnTo>
                  <a:lnTo>
                    <a:pt x="1516" y="34"/>
                  </a:lnTo>
                  <a:lnTo>
                    <a:pt x="1516" y="95"/>
                  </a:lnTo>
                  <a:close/>
                  <a:moveTo>
                    <a:pt x="1400" y="182"/>
                  </a:moveTo>
                  <a:lnTo>
                    <a:pt x="1426" y="2"/>
                  </a:lnTo>
                  <a:lnTo>
                    <a:pt x="1458" y="2"/>
                  </a:lnTo>
                  <a:lnTo>
                    <a:pt x="1424" y="222"/>
                  </a:lnTo>
                  <a:lnTo>
                    <a:pt x="1374" y="222"/>
                  </a:lnTo>
                  <a:lnTo>
                    <a:pt x="1340" y="2"/>
                  </a:lnTo>
                  <a:lnTo>
                    <a:pt x="1374" y="2"/>
                  </a:lnTo>
                  <a:lnTo>
                    <a:pt x="1400" y="182"/>
                  </a:lnTo>
                  <a:close/>
                  <a:moveTo>
                    <a:pt x="1245" y="2"/>
                  </a:moveTo>
                  <a:lnTo>
                    <a:pt x="1279" y="2"/>
                  </a:lnTo>
                  <a:lnTo>
                    <a:pt x="1279" y="190"/>
                  </a:lnTo>
                  <a:lnTo>
                    <a:pt x="1335" y="190"/>
                  </a:lnTo>
                  <a:lnTo>
                    <a:pt x="1335" y="222"/>
                  </a:lnTo>
                  <a:lnTo>
                    <a:pt x="1245" y="222"/>
                  </a:lnTo>
                  <a:lnTo>
                    <a:pt x="1245" y="2"/>
                  </a:lnTo>
                  <a:close/>
                  <a:moveTo>
                    <a:pt x="1142" y="152"/>
                  </a:moveTo>
                  <a:lnTo>
                    <a:pt x="1176" y="152"/>
                  </a:lnTo>
                  <a:lnTo>
                    <a:pt x="1159" y="41"/>
                  </a:lnTo>
                  <a:lnTo>
                    <a:pt x="1142" y="152"/>
                  </a:lnTo>
                  <a:close/>
                  <a:moveTo>
                    <a:pt x="1221" y="222"/>
                  </a:moveTo>
                  <a:lnTo>
                    <a:pt x="1186" y="222"/>
                  </a:lnTo>
                  <a:lnTo>
                    <a:pt x="1180" y="182"/>
                  </a:lnTo>
                  <a:lnTo>
                    <a:pt x="1138" y="182"/>
                  </a:lnTo>
                  <a:lnTo>
                    <a:pt x="1132" y="222"/>
                  </a:lnTo>
                  <a:lnTo>
                    <a:pt x="1101" y="222"/>
                  </a:lnTo>
                  <a:lnTo>
                    <a:pt x="1136" y="2"/>
                  </a:lnTo>
                  <a:lnTo>
                    <a:pt x="1185" y="2"/>
                  </a:lnTo>
                  <a:lnTo>
                    <a:pt x="1221" y="222"/>
                  </a:lnTo>
                  <a:close/>
                  <a:moveTo>
                    <a:pt x="1020" y="34"/>
                  </a:moveTo>
                  <a:lnTo>
                    <a:pt x="1020" y="108"/>
                  </a:lnTo>
                  <a:lnTo>
                    <a:pt x="1036" y="108"/>
                  </a:lnTo>
                  <a:lnTo>
                    <a:pt x="1044" y="107"/>
                  </a:lnTo>
                  <a:lnTo>
                    <a:pt x="1049" y="104"/>
                  </a:lnTo>
                  <a:lnTo>
                    <a:pt x="1052" y="97"/>
                  </a:lnTo>
                  <a:lnTo>
                    <a:pt x="1053" y="88"/>
                  </a:lnTo>
                  <a:lnTo>
                    <a:pt x="1053" y="55"/>
                  </a:lnTo>
                  <a:lnTo>
                    <a:pt x="1052" y="44"/>
                  </a:lnTo>
                  <a:lnTo>
                    <a:pt x="1049" y="38"/>
                  </a:lnTo>
                  <a:lnTo>
                    <a:pt x="1044" y="35"/>
                  </a:lnTo>
                  <a:lnTo>
                    <a:pt x="1036" y="34"/>
                  </a:lnTo>
                  <a:lnTo>
                    <a:pt x="1020" y="34"/>
                  </a:lnTo>
                  <a:close/>
                  <a:moveTo>
                    <a:pt x="1088" y="57"/>
                  </a:moveTo>
                  <a:lnTo>
                    <a:pt x="1088" y="86"/>
                  </a:lnTo>
                  <a:lnTo>
                    <a:pt x="1087" y="97"/>
                  </a:lnTo>
                  <a:lnTo>
                    <a:pt x="1085" y="109"/>
                  </a:lnTo>
                  <a:lnTo>
                    <a:pt x="1081" y="117"/>
                  </a:lnTo>
                  <a:lnTo>
                    <a:pt x="1075" y="126"/>
                  </a:lnTo>
                  <a:lnTo>
                    <a:pt x="1068" y="131"/>
                  </a:lnTo>
                  <a:lnTo>
                    <a:pt x="1059" y="136"/>
                  </a:lnTo>
                  <a:lnTo>
                    <a:pt x="1049" y="139"/>
                  </a:lnTo>
                  <a:lnTo>
                    <a:pt x="1036" y="140"/>
                  </a:lnTo>
                  <a:lnTo>
                    <a:pt x="1020" y="140"/>
                  </a:lnTo>
                  <a:lnTo>
                    <a:pt x="1020" y="222"/>
                  </a:lnTo>
                  <a:lnTo>
                    <a:pt x="985" y="222"/>
                  </a:lnTo>
                  <a:lnTo>
                    <a:pt x="985" y="2"/>
                  </a:lnTo>
                  <a:lnTo>
                    <a:pt x="1036" y="2"/>
                  </a:lnTo>
                  <a:lnTo>
                    <a:pt x="1049" y="3"/>
                  </a:lnTo>
                  <a:lnTo>
                    <a:pt x="1059" y="6"/>
                  </a:lnTo>
                  <a:lnTo>
                    <a:pt x="1068" y="11"/>
                  </a:lnTo>
                  <a:lnTo>
                    <a:pt x="1075" y="17"/>
                  </a:lnTo>
                  <a:lnTo>
                    <a:pt x="1081" y="24"/>
                  </a:lnTo>
                  <a:lnTo>
                    <a:pt x="1085" y="34"/>
                  </a:lnTo>
                  <a:lnTo>
                    <a:pt x="1087" y="44"/>
                  </a:lnTo>
                  <a:lnTo>
                    <a:pt x="1088" y="57"/>
                  </a:lnTo>
                  <a:close/>
                  <a:moveTo>
                    <a:pt x="907" y="0"/>
                  </a:moveTo>
                  <a:lnTo>
                    <a:pt x="919" y="1"/>
                  </a:lnTo>
                  <a:lnTo>
                    <a:pt x="929" y="4"/>
                  </a:lnTo>
                  <a:lnTo>
                    <a:pt x="938" y="9"/>
                  </a:lnTo>
                  <a:lnTo>
                    <a:pt x="945" y="15"/>
                  </a:lnTo>
                  <a:lnTo>
                    <a:pt x="951" y="22"/>
                  </a:lnTo>
                  <a:lnTo>
                    <a:pt x="955" y="32"/>
                  </a:lnTo>
                  <a:lnTo>
                    <a:pt x="957" y="42"/>
                  </a:lnTo>
                  <a:lnTo>
                    <a:pt x="958" y="55"/>
                  </a:lnTo>
                  <a:lnTo>
                    <a:pt x="958" y="62"/>
                  </a:lnTo>
                  <a:lnTo>
                    <a:pt x="925" y="62"/>
                  </a:lnTo>
                  <a:lnTo>
                    <a:pt x="925" y="53"/>
                  </a:lnTo>
                  <a:lnTo>
                    <a:pt x="924" y="43"/>
                  </a:lnTo>
                  <a:lnTo>
                    <a:pt x="921" y="36"/>
                  </a:lnTo>
                  <a:lnTo>
                    <a:pt x="916" y="33"/>
                  </a:lnTo>
                  <a:lnTo>
                    <a:pt x="908" y="32"/>
                  </a:lnTo>
                  <a:lnTo>
                    <a:pt x="901" y="33"/>
                  </a:lnTo>
                  <a:lnTo>
                    <a:pt x="896" y="36"/>
                  </a:lnTo>
                  <a:lnTo>
                    <a:pt x="892" y="43"/>
                  </a:lnTo>
                  <a:lnTo>
                    <a:pt x="891" y="53"/>
                  </a:lnTo>
                  <a:lnTo>
                    <a:pt x="895" y="69"/>
                  </a:lnTo>
                  <a:lnTo>
                    <a:pt x="902" y="81"/>
                  </a:lnTo>
                  <a:lnTo>
                    <a:pt x="912" y="93"/>
                  </a:lnTo>
                  <a:lnTo>
                    <a:pt x="925" y="105"/>
                  </a:lnTo>
                  <a:lnTo>
                    <a:pt x="937" y="116"/>
                  </a:lnTo>
                  <a:lnTo>
                    <a:pt x="948" y="131"/>
                  </a:lnTo>
                  <a:lnTo>
                    <a:pt x="956" y="148"/>
                  </a:lnTo>
                  <a:lnTo>
                    <a:pt x="958" y="158"/>
                  </a:lnTo>
                  <a:lnTo>
                    <a:pt x="958" y="169"/>
                  </a:lnTo>
                  <a:lnTo>
                    <a:pt x="958" y="182"/>
                  </a:lnTo>
                  <a:lnTo>
                    <a:pt x="955" y="193"/>
                  </a:lnTo>
                  <a:lnTo>
                    <a:pt x="952" y="202"/>
                  </a:lnTo>
                  <a:lnTo>
                    <a:pt x="945" y="211"/>
                  </a:lnTo>
                  <a:lnTo>
                    <a:pt x="938" y="216"/>
                  </a:lnTo>
                  <a:lnTo>
                    <a:pt x="929" y="221"/>
                  </a:lnTo>
                  <a:lnTo>
                    <a:pt x="919" y="223"/>
                  </a:lnTo>
                  <a:lnTo>
                    <a:pt x="907" y="224"/>
                  </a:lnTo>
                  <a:lnTo>
                    <a:pt x="896" y="223"/>
                  </a:lnTo>
                  <a:lnTo>
                    <a:pt x="885" y="221"/>
                  </a:lnTo>
                  <a:lnTo>
                    <a:pt x="875" y="216"/>
                  </a:lnTo>
                  <a:lnTo>
                    <a:pt x="869" y="211"/>
                  </a:lnTo>
                  <a:lnTo>
                    <a:pt x="863" y="202"/>
                  </a:lnTo>
                  <a:lnTo>
                    <a:pt x="859" y="193"/>
                  </a:lnTo>
                  <a:lnTo>
                    <a:pt x="856" y="182"/>
                  </a:lnTo>
                  <a:lnTo>
                    <a:pt x="855" y="169"/>
                  </a:lnTo>
                  <a:lnTo>
                    <a:pt x="855" y="156"/>
                  </a:lnTo>
                  <a:lnTo>
                    <a:pt x="888" y="156"/>
                  </a:lnTo>
                  <a:lnTo>
                    <a:pt x="888" y="171"/>
                  </a:lnTo>
                  <a:lnTo>
                    <a:pt x="889" y="181"/>
                  </a:lnTo>
                  <a:lnTo>
                    <a:pt x="893" y="188"/>
                  </a:lnTo>
                  <a:lnTo>
                    <a:pt x="899" y="191"/>
                  </a:lnTo>
                  <a:lnTo>
                    <a:pt x="906" y="193"/>
                  </a:lnTo>
                  <a:lnTo>
                    <a:pt x="914" y="191"/>
                  </a:lnTo>
                  <a:lnTo>
                    <a:pt x="919" y="188"/>
                  </a:lnTo>
                  <a:lnTo>
                    <a:pt x="923" y="181"/>
                  </a:lnTo>
                  <a:lnTo>
                    <a:pt x="924" y="171"/>
                  </a:lnTo>
                  <a:lnTo>
                    <a:pt x="921" y="157"/>
                  </a:lnTo>
                  <a:lnTo>
                    <a:pt x="914" y="143"/>
                  </a:lnTo>
                  <a:lnTo>
                    <a:pt x="903" y="131"/>
                  </a:lnTo>
                  <a:lnTo>
                    <a:pt x="890" y="120"/>
                  </a:lnTo>
                  <a:lnTo>
                    <a:pt x="878" y="108"/>
                  </a:lnTo>
                  <a:lnTo>
                    <a:pt x="867" y="93"/>
                  </a:lnTo>
                  <a:lnTo>
                    <a:pt x="860" y="76"/>
                  </a:lnTo>
                  <a:lnTo>
                    <a:pt x="857" y="67"/>
                  </a:lnTo>
                  <a:lnTo>
                    <a:pt x="856" y="55"/>
                  </a:lnTo>
                  <a:lnTo>
                    <a:pt x="857" y="42"/>
                  </a:lnTo>
                  <a:lnTo>
                    <a:pt x="860" y="32"/>
                  </a:lnTo>
                  <a:lnTo>
                    <a:pt x="864" y="22"/>
                  </a:lnTo>
                  <a:lnTo>
                    <a:pt x="869" y="15"/>
                  </a:lnTo>
                  <a:lnTo>
                    <a:pt x="877" y="9"/>
                  </a:lnTo>
                  <a:lnTo>
                    <a:pt x="885" y="4"/>
                  </a:lnTo>
                  <a:lnTo>
                    <a:pt x="896" y="1"/>
                  </a:lnTo>
                  <a:lnTo>
                    <a:pt x="907" y="0"/>
                  </a:lnTo>
                  <a:close/>
                  <a:moveTo>
                    <a:pt x="761" y="2"/>
                  </a:moveTo>
                  <a:lnTo>
                    <a:pt x="761" y="171"/>
                  </a:lnTo>
                  <a:lnTo>
                    <a:pt x="762" y="182"/>
                  </a:lnTo>
                  <a:lnTo>
                    <a:pt x="767" y="188"/>
                  </a:lnTo>
                  <a:lnTo>
                    <a:pt x="772" y="191"/>
                  </a:lnTo>
                  <a:lnTo>
                    <a:pt x="779" y="194"/>
                  </a:lnTo>
                  <a:lnTo>
                    <a:pt x="787" y="191"/>
                  </a:lnTo>
                  <a:lnTo>
                    <a:pt x="792" y="188"/>
                  </a:lnTo>
                  <a:lnTo>
                    <a:pt x="796" y="182"/>
                  </a:lnTo>
                  <a:lnTo>
                    <a:pt x="797" y="171"/>
                  </a:lnTo>
                  <a:lnTo>
                    <a:pt x="797" y="2"/>
                  </a:lnTo>
                  <a:lnTo>
                    <a:pt x="830" y="2"/>
                  </a:lnTo>
                  <a:lnTo>
                    <a:pt x="830" y="169"/>
                  </a:lnTo>
                  <a:lnTo>
                    <a:pt x="829" y="182"/>
                  </a:lnTo>
                  <a:lnTo>
                    <a:pt x="827" y="193"/>
                  </a:lnTo>
                  <a:lnTo>
                    <a:pt x="823" y="202"/>
                  </a:lnTo>
                  <a:lnTo>
                    <a:pt x="816" y="211"/>
                  </a:lnTo>
                  <a:lnTo>
                    <a:pt x="810" y="217"/>
                  </a:lnTo>
                  <a:lnTo>
                    <a:pt x="800" y="221"/>
                  </a:lnTo>
                  <a:lnTo>
                    <a:pt x="790" y="224"/>
                  </a:lnTo>
                  <a:lnTo>
                    <a:pt x="778" y="224"/>
                  </a:lnTo>
                  <a:lnTo>
                    <a:pt x="767" y="224"/>
                  </a:lnTo>
                  <a:lnTo>
                    <a:pt x="756" y="221"/>
                  </a:lnTo>
                  <a:lnTo>
                    <a:pt x="748" y="217"/>
                  </a:lnTo>
                  <a:lnTo>
                    <a:pt x="740" y="211"/>
                  </a:lnTo>
                  <a:lnTo>
                    <a:pt x="735" y="202"/>
                  </a:lnTo>
                  <a:lnTo>
                    <a:pt x="731" y="193"/>
                  </a:lnTo>
                  <a:lnTo>
                    <a:pt x="727" y="182"/>
                  </a:lnTo>
                  <a:lnTo>
                    <a:pt x="727" y="169"/>
                  </a:lnTo>
                  <a:lnTo>
                    <a:pt x="727" y="2"/>
                  </a:lnTo>
                  <a:lnTo>
                    <a:pt x="761" y="2"/>
                  </a:lnTo>
                  <a:close/>
                  <a:moveTo>
                    <a:pt x="599" y="2"/>
                  </a:moveTo>
                  <a:lnTo>
                    <a:pt x="705" y="2"/>
                  </a:lnTo>
                  <a:lnTo>
                    <a:pt x="705" y="34"/>
                  </a:lnTo>
                  <a:lnTo>
                    <a:pt x="669" y="34"/>
                  </a:lnTo>
                  <a:lnTo>
                    <a:pt x="669" y="222"/>
                  </a:lnTo>
                  <a:lnTo>
                    <a:pt x="635" y="222"/>
                  </a:lnTo>
                  <a:lnTo>
                    <a:pt x="635" y="34"/>
                  </a:lnTo>
                  <a:lnTo>
                    <a:pt x="599" y="34"/>
                  </a:lnTo>
                  <a:lnTo>
                    <a:pt x="599" y="2"/>
                  </a:lnTo>
                  <a:close/>
                  <a:moveTo>
                    <a:pt x="542" y="2"/>
                  </a:moveTo>
                  <a:lnTo>
                    <a:pt x="576" y="2"/>
                  </a:lnTo>
                  <a:lnTo>
                    <a:pt x="576" y="222"/>
                  </a:lnTo>
                  <a:lnTo>
                    <a:pt x="542" y="222"/>
                  </a:lnTo>
                  <a:lnTo>
                    <a:pt x="542" y="2"/>
                  </a:lnTo>
                  <a:close/>
                  <a:moveTo>
                    <a:pt x="442" y="171"/>
                  </a:moveTo>
                  <a:lnTo>
                    <a:pt x="443" y="182"/>
                  </a:lnTo>
                  <a:lnTo>
                    <a:pt x="446" y="188"/>
                  </a:lnTo>
                  <a:lnTo>
                    <a:pt x="452" y="191"/>
                  </a:lnTo>
                  <a:lnTo>
                    <a:pt x="460" y="194"/>
                  </a:lnTo>
                  <a:lnTo>
                    <a:pt x="467" y="191"/>
                  </a:lnTo>
                  <a:lnTo>
                    <a:pt x="473" y="188"/>
                  </a:lnTo>
                  <a:lnTo>
                    <a:pt x="476" y="182"/>
                  </a:lnTo>
                  <a:lnTo>
                    <a:pt x="478" y="171"/>
                  </a:lnTo>
                  <a:lnTo>
                    <a:pt x="478" y="53"/>
                  </a:lnTo>
                  <a:lnTo>
                    <a:pt x="476" y="43"/>
                  </a:lnTo>
                  <a:lnTo>
                    <a:pt x="473" y="36"/>
                  </a:lnTo>
                  <a:lnTo>
                    <a:pt x="467" y="33"/>
                  </a:lnTo>
                  <a:lnTo>
                    <a:pt x="460" y="32"/>
                  </a:lnTo>
                  <a:lnTo>
                    <a:pt x="452" y="33"/>
                  </a:lnTo>
                  <a:lnTo>
                    <a:pt x="446" y="36"/>
                  </a:lnTo>
                  <a:lnTo>
                    <a:pt x="443" y="43"/>
                  </a:lnTo>
                  <a:lnTo>
                    <a:pt x="442" y="53"/>
                  </a:lnTo>
                  <a:lnTo>
                    <a:pt x="442" y="171"/>
                  </a:lnTo>
                  <a:close/>
                  <a:moveTo>
                    <a:pt x="407" y="55"/>
                  </a:moveTo>
                  <a:lnTo>
                    <a:pt x="408" y="42"/>
                  </a:lnTo>
                  <a:lnTo>
                    <a:pt x="410" y="32"/>
                  </a:lnTo>
                  <a:lnTo>
                    <a:pt x="414" y="22"/>
                  </a:lnTo>
                  <a:lnTo>
                    <a:pt x="421" y="15"/>
                  </a:lnTo>
                  <a:lnTo>
                    <a:pt x="428" y="9"/>
                  </a:lnTo>
                  <a:lnTo>
                    <a:pt x="437" y="4"/>
                  </a:lnTo>
                  <a:lnTo>
                    <a:pt x="447" y="1"/>
                  </a:lnTo>
                  <a:lnTo>
                    <a:pt x="460" y="0"/>
                  </a:lnTo>
                  <a:lnTo>
                    <a:pt x="471" y="1"/>
                  </a:lnTo>
                  <a:lnTo>
                    <a:pt x="482" y="4"/>
                  </a:lnTo>
                  <a:lnTo>
                    <a:pt x="491" y="9"/>
                  </a:lnTo>
                  <a:lnTo>
                    <a:pt x="498" y="15"/>
                  </a:lnTo>
                  <a:lnTo>
                    <a:pt x="504" y="22"/>
                  </a:lnTo>
                  <a:lnTo>
                    <a:pt x="509" y="32"/>
                  </a:lnTo>
                  <a:lnTo>
                    <a:pt x="511" y="42"/>
                  </a:lnTo>
                  <a:lnTo>
                    <a:pt x="512" y="55"/>
                  </a:lnTo>
                  <a:lnTo>
                    <a:pt x="512" y="169"/>
                  </a:lnTo>
                  <a:lnTo>
                    <a:pt x="511" y="182"/>
                  </a:lnTo>
                  <a:lnTo>
                    <a:pt x="509" y="193"/>
                  </a:lnTo>
                  <a:lnTo>
                    <a:pt x="504" y="202"/>
                  </a:lnTo>
                  <a:lnTo>
                    <a:pt x="498" y="211"/>
                  </a:lnTo>
                  <a:lnTo>
                    <a:pt x="491" y="216"/>
                  </a:lnTo>
                  <a:lnTo>
                    <a:pt x="482" y="221"/>
                  </a:lnTo>
                  <a:lnTo>
                    <a:pt x="471" y="223"/>
                  </a:lnTo>
                  <a:lnTo>
                    <a:pt x="460" y="224"/>
                  </a:lnTo>
                  <a:lnTo>
                    <a:pt x="447" y="223"/>
                  </a:lnTo>
                  <a:lnTo>
                    <a:pt x="437" y="221"/>
                  </a:lnTo>
                  <a:lnTo>
                    <a:pt x="428" y="216"/>
                  </a:lnTo>
                  <a:lnTo>
                    <a:pt x="421" y="211"/>
                  </a:lnTo>
                  <a:lnTo>
                    <a:pt x="414" y="202"/>
                  </a:lnTo>
                  <a:lnTo>
                    <a:pt x="410" y="193"/>
                  </a:lnTo>
                  <a:lnTo>
                    <a:pt x="408" y="182"/>
                  </a:lnTo>
                  <a:lnTo>
                    <a:pt x="407" y="169"/>
                  </a:lnTo>
                  <a:lnTo>
                    <a:pt x="407" y="55"/>
                  </a:lnTo>
                  <a:close/>
                  <a:moveTo>
                    <a:pt x="303" y="222"/>
                  </a:moveTo>
                  <a:lnTo>
                    <a:pt x="268" y="222"/>
                  </a:lnTo>
                  <a:lnTo>
                    <a:pt x="268" y="2"/>
                  </a:lnTo>
                  <a:lnTo>
                    <a:pt x="303" y="2"/>
                  </a:lnTo>
                  <a:lnTo>
                    <a:pt x="303" y="96"/>
                  </a:lnTo>
                  <a:lnTo>
                    <a:pt x="342" y="96"/>
                  </a:lnTo>
                  <a:lnTo>
                    <a:pt x="342" y="2"/>
                  </a:lnTo>
                  <a:lnTo>
                    <a:pt x="377" y="2"/>
                  </a:lnTo>
                  <a:lnTo>
                    <a:pt x="377" y="222"/>
                  </a:lnTo>
                  <a:lnTo>
                    <a:pt x="342" y="222"/>
                  </a:lnTo>
                  <a:lnTo>
                    <a:pt x="342" y="128"/>
                  </a:lnTo>
                  <a:lnTo>
                    <a:pt x="303" y="128"/>
                  </a:lnTo>
                  <a:lnTo>
                    <a:pt x="303" y="222"/>
                  </a:lnTo>
                  <a:close/>
                  <a:moveTo>
                    <a:pt x="166" y="152"/>
                  </a:moveTo>
                  <a:lnTo>
                    <a:pt x="200" y="152"/>
                  </a:lnTo>
                  <a:lnTo>
                    <a:pt x="183" y="41"/>
                  </a:lnTo>
                  <a:lnTo>
                    <a:pt x="166" y="152"/>
                  </a:lnTo>
                  <a:close/>
                  <a:moveTo>
                    <a:pt x="245" y="222"/>
                  </a:moveTo>
                  <a:lnTo>
                    <a:pt x="210" y="222"/>
                  </a:lnTo>
                  <a:lnTo>
                    <a:pt x="204" y="182"/>
                  </a:lnTo>
                  <a:lnTo>
                    <a:pt x="162" y="182"/>
                  </a:lnTo>
                  <a:lnTo>
                    <a:pt x="155" y="222"/>
                  </a:lnTo>
                  <a:lnTo>
                    <a:pt x="124" y="222"/>
                  </a:lnTo>
                  <a:lnTo>
                    <a:pt x="160" y="2"/>
                  </a:lnTo>
                  <a:lnTo>
                    <a:pt x="209" y="2"/>
                  </a:lnTo>
                  <a:lnTo>
                    <a:pt x="245" y="222"/>
                  </a:lnTo>
                  <a:close/>
                  <a:moveTo>
                    <a:pt x="34" y="34"/>
                  </a:moveTo>
                  <a:lnTo>
                    <a:pt x="34" y="102"/>
                  </a:lnTo>
                  <a:lnTo>
                    <a:pt x="47" y="102"/>
                  </a:lnTo>
                  <a:lnTo>
                    <a:pt x="56" y="101"/>
                  </a:lnTo>
                  <a:lnTo>
                    <a:pt x="62" y="96"/>
                  </a:lnTo>
                  <a:lnTo>
                    <a:pt x="66" y="89"/>
                  </a:lnTo>
                  <a:lnTo>
                    <a:pt x="68" y="78"/>
                  </a:lnTo>
                  <a:lnTo>
                    <a:pt x="68" y="56"/>
                  </a:lnTo>
                  <a:lnTo>
                    <a:pt x="68" y="47"/>
                  </a:lnTo>
                  <a:lnTo>
                    <a:pt x="64" y="39"/>
                  </a:lnTo>
                  <a:lnTo>
                    <a:pt x="58" y="35"/>
                  </a:lnTo>
                  <a:lnTo>
                    <a:pt x="51" y="34"/>
                  </a:lnTo>
                  <a:lnTo>
                    <a:pt x="34" y="34"/>
                  </a:lnTo>
                  <a:close/>
                  <a:moveTo>
                    <a:pt x="72" y="222"/>
                  </a:moveTo>
                  <a:lnTo>
                    <a:pt x="70" y="213"/>
                  </a:lnTo>
                  <a:lnTo>
                    <a:pt x="69" y="195"/>
                  </a:lnTo>
                  <a:lnTo>
                    <a:pt x="69" y="161"/>
                  </a:lnTo>
                  <a:lnTo>
                    <a:pt x="68" y="147"/>
                  </a:lnTo>
                  <a:lnTo>
                    <a:pt x="63" y="139"/>
                  </a:lnTo>
                  <a:lnTo>
                    <a:pt x="56" y="134"/>
                  </a:lnTo>
                  <a:lnTo>
                    <a:pt x="45" y="132"/>
                  </a:lnTo>
                  <a:lnTo>
                    <a:pt x="34" y="132"/>
                  </a:lnTo>
                  <a:lnTo>
                    <a:pt x="34" y="222"/>
                  </a:lnTo>
                  <a:lnTo>
                    <a:pt x="0" y="222"/>
                  </a:lnTo>
                  <a:lnTo>
                    <a:pt x="0" y="2"/>
                  </a:lnTo>
                  <a:lnTo>
                    <a:pt x="52" y="2"/>
                  </a:lnTo>
                  <a:lnTo>
                    <a:pt x="64" y="3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91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101" y="41"/>
                  </a:lnTo>
                  <a:lnTo>
                    <a:pt x="102" y="53"/>
                  </a:lnTo>
                  <a:lnTo>
                    <a:pt x="102" y="70"/>
                  </a:lnTo>
                  <a:lnTo>
                    <a:pt x="101" y="86"/>
                  </a:lnTo>
                  <a:lnTo>
                    <a:pt x="97" y="98"/>
                  </a:lnTo>
                  <a:lnTo>
                    <a:pt x="94" y="104"/>
                  </a:lnTo>
                  <a:lnTo>
                    <a:pt x="90" y="108"/>
                  </a:lnTo>
                  <a:lnTo>
                    <a:pt x="80" y="114"/>
                  </a:lnTo>
                  <a:lnTo>
                    <a:pt x="91" y="122"/>
                  </a:lnTo>
                  <a:lnTo>
                    <a:pt x="98" y="132"/>
                  </a:lnTo>
                  <a:lnTo>
                    <a:pt x="101" y="146"/>
                  </a:lnTo>
                  <a:lnTo>
                    <a:pt x="102" y="162"/>
                  </a:lnTo>
                  <a:lnTo>
                    <a:pt x="102" y="196"/>
                  </a:lnTo>
                  <a:lnTo>
                    <a:pt x="103" y="209"/>
                  </a:lnTo>
                  <a:lnTo>
                    <a:pt x="107" y="222"/>
                  </a:lnTo>
                  <a:lnTo>
                    <a:pt x="72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179371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C82C-69A1-4B27-92BD-E446C3B78F66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6"/>
            <p:cNvSpPr>
              <a:spLocks noEditPoints="1"/>
            </p:cNvSpPr>
            <p:nvPr userDrawn="1"/>
          </p:nvSpPr>
          <p:spPr bwMode="auto">
            <a:xfrm>
              <a:off x="8926241" y="6457888"/>
              <a:ext cx="1836890" cy="211223"/>
            </a:xfrm>
            <a:custGeom>
              <a:avLst/>
              <a:gdLst>
                <a:gd name="T0" fmla="*/ 1878 w 1948"/>
                <a:gd name="T1" fmla="*/ 222 h 224"/>
                <a:gd name="T2" fmla="*/ 1753 w 1948"/>
                <a:gd name="T3" fmla="*/ 182 h 224"/>
                <a:gd name="T4" fmla="*/ 1787 w 1948"/>
                <a:gd name="T5" fmla="*/ 182 h 224"/>
                <a:gd name="T6" fmla="*/ 1817 w 1948"/>
                <a:gd name="T7" fmla="*/ 193 h 224"/>
                <a:gd name="T8" fmla="*/ 1769 w 1948"/>
                <a:gd name="T9" fmla="*/ 224 h 224"/>
                <a:gd name="T10" fmla="*/ 1720 w 1948"/>
                <a:gd name="T11" fmla="*/ 193 h 224"/>
                <a:gd name="T12" fmla="*/ 1640 w 1948"/>
                <a:gd name="T13" fmla="*/ 2 h 224"/>
                <a:gd name="T14" fmla="*/ 1516 w 1948"/>
                <a:gd name="T15" fmla="*/ 95 h 224"/>
                <a:gd name="T16" fmla="*/ 1577 w 1948"/>
                <a:gd name="T17" fmla="*/ 222 h 224"/>
                <a:gd name="T18" fmla="*/ 1516 w 1948"/>
                <a:gd name="T19" fmla="*/ 95 h 224"/>
                <a:gd name="T20" fmla="*/ 1340 w 1948"/>
                <a:gd name="T21" fmla="*/ 2 h 224"/>
                <a:gd name="T22" fmla="*/ 1335 w 1948"/>
                <a:gd name="T23" fmla="*/ 190 h 224"/>
                <a:gd name="T24" fmla="*/ 1159 w 1948"/>
                <a:gd name="T25" fmla="*/ 41 h 224"/>
                <a:gd name="T26" fmla="*/ 1132 w 1948"/>
                <a:gd name="T27" fmla="*/ 222 h 224"/>
                <a:gd name="T28" fmla="*/ 1020 w 1948"/>
                <a:gd name="T29" fmla="*/ 108 h 224"/>
                <a:gd name="T30" fmla="*/ 1053 w 1948"/>
                <a:gd name="T31" fmla="*/ 55 h 224"/>
                <a:gd name="T32" fmla="*/ 1088 w 1948"/>
                <a:gd name="T33" fmla="*/ 57 h 224"/>
                <a:gd name="T34" fmla="*/ 1068 w 1948"/>
                <a:gd name="T35" fmla="*/ 131 h 224"/>
                <a:gd name="T36" fmla="*/ 985 w 1948"/>
                <a:gd name="T37" fmla="*/ 222 h 224"/>
                <a:gd name="T38" fmla="*/ 1075 w 1948"/>
                <a:gd name="T39" fmla="*/ 17 h 224"/>
                <a:gd name="T40" fmla="*/ 919 w 1948"/>
                <a:gd name="T41" fmla="*/ 1 h 224"/>
                <a:gd name="T42" fmla="*/ 957 w 1948"/>
                <a:gd name="T43" fmla="*/ 42 h 224"/>
                <a:gd name="T44" fmla="*/ 921 w 1948"/>
                <a:gd name="T45" fmla="*/ 36 h 224"/>
                <a:gd name="T46" fmla="*/ 891 w 1948"/>
                <a:gd name="T47" fmla="*/ 53 h 224"/>
                <a:gd name="T48" fmla="*/ 948 w 1948"/>
                <a:gd name="T49" fmla="*/ 131 h 224"/>
                <a:gd name="T50" fmla="*/ 952 w 1948"/>
                <a:gd name="T51" fmla="*/ 202 h 224"/>
                <a:gd name="T52" fmla="*/ 896 w 1948"/>
                <a:gd name="T53" fmla="*/ 223 h 224"/>
                <a:gd name="T54" fmla="*/ 856 w 1948"/>
                <a:gd name="T55" fmla="*/ 182 h 224"/>
                <a:gd name="T56" fmla="*/ 893 w 1948"/>
                <a:gd name="T57" fmla="*/ 188 h 224"/>
                <a:gd name="T58" fmla="*/ 924 w 1948"/>
                <a:gd name="T59" fmla="*/ 171 h 224"/>
                <a:gd name="T60" fmla="*/ 867 w 1948"/>
                <a:gd name="T61" fmla="*/ 93 h 224"/>
                <a:gd name="T62" fmla="*/ 864 w 1948"/>
                <a:gd name="T63" fmla="*/ 22 h 224"/>
                <a:gd name="T64" fmla="*/ 761 w 1948"/>
                <a:gd name="T65" fmla="*/ 2 h 224"/>
                <a:gd name="T66" fmla="*/ 787 w 1948"/>
                <a:gd name="T67" fmla="*/ 191 h 224"/>
                <a:gd name="T68" fmla="*/ 830 w 1948"/>
                <a:gd name="T69" fmla="*/ 169 h 224"/>
                <a:gd name="T70" fmla="*/ 800 w 1948"/>
                <a:gd name="T71" fmla="*/ 221 h 224"/>
                <a:gd name="T72" fmla="*/ 740 w 1948"/>
                <a:gd name="T73" fmla="*/ 211 h 224"/>
                <a:gd name="T74" fmla="*/ 761 w 1948"/>
                <a:gd name="T75" fmla="*/ 2 h 224"/>
                <a:gd name="T76" fmla="*/ 635 w 1948"/>
                <a:gd name="T77" fmla="*/ 222 h 224"/>
                <a:gd name="T78" fmla="*/ 576 w 1948"/>
                <a:gd name="T79" fmla="*/ 222 h 224"/>
                <a:gd name="T80" fmla="*/ 452 w 1948"/>
                <a:gd name="T81" fmla="*/ 191 h 224"/>
                <a:gd name="T82" fmla="*/ 478 w 1948"/>
                <a:gd name="T83" fmla="*/ 53 h 224"/>
                <a:gd name="T84" fmla="*/ 446 w 1948"/>
                <a:gd name="T85" fmla="*/ 36 h 224"/>
                <a:gd name="T86" fmla="*/ 410 w 1948"/>
                <a:gd name="T87" fmla="*/ 32 h 224"/>
                <a:gd name="T88" fmla="*/ 460 w 1948"/>
                <a:gd name="T89" fmla="*/ 0 h 224"/>
                <a:gd name="T90" fmla="*/ 509 w 1948"/>
                <a:gd name="T91" fmla="*/ 32 h 224"/>
                <a:gd name="T92" fmla="*/ 504 w 1948"/>
                <a:gd name="T93" fmla="*/ 202 h 224"/>
                <a:gd name="T94" fmla="*/ 447 w 1948"/>
                <a:gd name="T95" fmla="*/ 223 h 224"/>
                <a:gd name="T96" fmla="*/ 408 w 1948"/>
                <a:gd name="T97" fmla="*/ 182 h 224"/>
                <a:gd name="T98" fmla="*/ 303 w 1948"/>
                <a:gd name="T99" fmla="*/ 2 h 224"/>
                <a:gd name="T100" fmla="*/ 342 w 1948"/>
                <a:gd name="T101" fmla="*/ 222 h 224"/>
                <a:gd name="T102" fmla="*/ 183 w 1948"/>
                <a:gd name="T103" fmla="*/ 41 h 224"/>
                <a:gd name="T104" fmla="*/ 155 w 1948"/>
                <a:gd name="T105" fmla="*/ 222 h 224"/>
                <a:gd name="T106" fmla="*/ 34 w 1948"/>
                <a:gd name="T107" fmla="*/ 102 h 224"/>
                <a:gd name="T108" fmla="*/ 68 w 1948"/>
                <a:gd name="T109" fmla="*/ 56 h 224"/>
                <a:gd name="T110" fmla="*/ 72 w 1948"/>
                <a:gd name="T111" fmla="*/ 222 h 224"/>
                <a:gd name="T112" fmla="*/ 56 w 1948"/>
                <a:gd name="T113" fmla="*/ 134 h 224"/>
                <a:gd name="T114" fmla="*/ 52 w 1948"/>
                <a:gd name="T115" fmla="*/ 2 h 224"/>
                <a:gd name="T116" fmla="*/ 99 w 1948"/>
                <a:gd name="T117" fmla="*/ 31 h 224"/>
                <a:gd name="T118" fmla="*/ 94 w 1948"/>
                <a:gd name="T119" fmla="*/ 104 h 224"/>
                <a:gd name="T120" fmla="*/ 102 w 1948"/>
                <a:gd name="T121" fmla="*/ 16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48" h="224">
                  <a:moveTo>
                    <a:pt x="1842" y="2"/>
                  </a:moveTo>
                  <a:lnTo>
                    <a:pt x="1948" y="2"/>
                  </a:lnTo>
                  <a:lnTo>
                    <a:pt x="1948" y="34"/>
                  </a:lnTo>
                  <a:lnTo>
                    <a:pt x="1912" y="34"/>
                  </a:lnTo>
                  <a:lnTo>
                    <a:pt x="1912" y="222"/>
                  </a:lnTo>
                  <a:lnTo>
                    <a:pt x="1878" y="222"/>
                  </a:lnTo>
                  <a:lnTo>
                    <a:pt x="1878" y="34"/>
                  </a:lnTo>
                  <a:lnTo>
                    <a:pt x="1842" y="34"/>
                  </a:lnTo>
                  <a:lnTo>
                    <a:pt x="1842" y="2"/>
                  </a:lnTo>
                  <a:close/>
                  <a:moveTo>
                    <a:pt x="1752" y="2"/>
                  </a:moveTo>
                  <a:lnTo>
                    <a:pt x="1752" y="171"/>
                  </a:lnTo>
                  <a:lnTo>
                    <a:pt x="1753" y="182"/>
                  </a:lnTo>
                  <a:lnTo>
                    <a:pt x="1756" y="188"/>
                  </a:lnTo>
                  <a:lnTo>
                    <a:pt x="1763" y="191"/>
                  </a:lnTo>
                  <a:lnTo>
                    <a:pt x="1770" y="194"/>
                  </a:lnTo>
                  <a:lnTo>
                    <a:pt x="1778" y="191"/>
                  </a:lnTo>
                  <a:lnTo>
                    <a:pt x="1783" y="188"/>
                  </a:lnTo>
                  <a:lnTo>
                    <a:pt x="1787" y="182"/>
                  </a:lnTo>
                  <a:lnTo>
                    <a:pt x="1788" y="171"/>
                  </a:lnTo>
                  <a:lnTo>
                    <a:pt x="1788" y="2"/>
                  </a:lnTo>
                  <a:lnTo>
                    <a:pt x="1821" y="2"/>
                  </a:lnTo>
                  <a:lnTo>
                    <a:pt x="1821" y="169"/>
                  </a:lnTo>
                  <a:lnTo>
                    <a:pt x="1820" y="182"/>
                  </a:lnTo>
                  <a:lnTo>
                    <a:pt x="1817" y="193"/>
                  </a:lnTo>
                  <a:lnTo>
                    <a:pt x="1814" y="202"/>
                  </a:lnTo>
                  <a:lnTo>
                    <a:pt x="1807" y="211"/>
                  </a:lnTo>
                  <a:lnTo>
                    <a:pt x="1800" y="217"/>
                  </a:lnTo>
                  <a:lnTo>
                    <a:pt x="1791" y="221"/>
                  </a:lnTo>
                  <a:lnTo>
                    <a:pt x="1781" y="224"/>
                  </a:lnTo>
                  <a:lnTo>
                    <a:pt x="1769" y="224"/>
                  </a:lnTo>
                  <a:lnTo>
                    <a:pt x="1757" y="224"/>
                  </a:lnTo>
                  <a:lnTo>
                    <a:pt x="1747" y="221"/>
                  </a:lnTo>
                  <a:lnTo>
                    <a:pt x="1737" y="217"/>
                  </a:lnTo>
                  <a:lnTo>
                    <a:pt x="1731" y="211"/>
                  </a:lnTo>
                  <a:lnTo>
                    <a:pt x="1725" y="202"/>
                  </a:lnTo>
                  <a:lnTo>
                    <a:pt x="1720" y="193"/>
                  </a:lnTo>
                  <a:lnTo>
                    <a:pt x="1718" y="182"/>
                  </a:lnTo>
                  <a:lnTo>
                    <a:pt x="1717" y="169"/>
                  </a:lnTo>
                  <a:lnTo>
                    <a:pt x="1717" y="2"/>
                  </a:lnTo>
                  <a:lnTo>
                    <a:pt x="1752" y="2"/>
                  </a:lnTo>
                  <a:close/>
                  <a:moveTo>
                    <a:pt x="1605" y="2"/>
                  </a:moveTo>
                  <a:lnTo>
                    <a:pt x="1640" y="2"/>
                  </a:lnTo>
                  <a:lnTo>
                    <a:pt x="1640" y="190"/>
                  </a:lnTo>
                  <a:lnTo>
                    <a:pt x="1696" y="190"/>
                  </a:lnTo>
                  <a:lnTo>
                    <a:pt x="1696" y="222"/>
                  </a:lnTo>
                  <a:lnTo>
                    <a:pt x="1605" y="222"/>
                  </a:lnTo>
                  <a:lnTo>
                    <a:pt x="1605" y="2"/>
                  </a:lnTo>
                  <a:close/>
                  <a:moveTo>
                    <a:pt x="1516" y="95"/>
                  </a:moveTo>
                  <a:lnTo>
                    <a:pt x="1564" y="95"/>
                  </a:lnTo>
                  <a:lnTo>
                    <a:pt x="1564" y="126"/>
                  </a:lnTo>
                  <a:lnTo>
                    <a:pt x="1516" y="126"/>
                  </a:lnTo>
                  <a:lnTo>
                    <a:pt x="1516" y="190"/>
                  </a:lnTo>
                  <a:lnTo>
                    <a:pt x="1577" y="190"/>
                  </a:lnTo>
                  <a:lnTo>
                    <a:pt x="1577" y="222"/>
                  </a:lnTo>
                  <a:lnTo>
                    <a:pt x="1482" y="222"/>
                  </a:lnTo>
                  <a:lnTo>
                    <a:pt x="1482" y="2"/>
                  </a:lnTo>
                  <a:lnTo>
                    <a:pt x="1577" y="2"/>
                  </a:lnTo>
                  <a:lnTo>
                    <a:pt x="1577" y="34"/>
                  </a:lnTo>
                  <a:lnTo>
                    <a:pt x="1516" y="34"/>
                  </a:lnTo>
                  <a:lnTo>
                    <a:pt x="1516" y="95"/>
                  </a:lnTo>
                  <a:close/>
                  <a:moveTo>
                    <a:pt x="1400" y="182"/>
                  </a:moveTo>
                  <a:lnTo>
                    <a:pt x="1426" y="2"/>
                  </a:lnTo>
                  <a:lnTo>
                    <a:pt x="1458" y="2"/>
                  </a:lnTo>
                  <a:lnTo>
                    <a:pt x="1424" y="222"/>
                  </a:lnTo>
                  <a:lnTo>
                    <a:pt x="1374" y="222"/>
                  </a:lnTo>
                  <a:lnTo>
                    <a:pt x="1340" y="2"/>
                  </a:lnTo>
                  <a:lnTo>
                    <a:pt x="1374" y="2"/>
                  </a:lnTo>
                  <a:lnTo>
                    <a:pt x="1400" y="182"/>
                  </a:lnTo>
                  <a:close/>
                  <a:moveTo>
                    <a:pt x="1245" y="2"/>
                  </a:moveTo>
                  <a:lnTo>
                    <a:pt x="1279" y="2"/>
                  </a:lnTo>
                  <a:lnTo>
                    <a:pt x="1279" y="190"/>
                  </a:lnTo>
                  <a:lnTo>
                    <a:pt x="1335" y="190"/>
                  </a:lnTo>
                  <a:lnTo>
                    <a:pt x="1335" y="222"/>
                  </a:lnTo>
                  <a:lnTo>
                    <a:pt x="1245" y="222"/>
                  </a:lnTo>
                  <a:lnTo>
                    <a:pt x="1245" y="2"/>
                  </a:lnTo>
                  <a:close/>
                  <a:moveTo>
                    <a:pt x="1142" y="152"/>
                  </a:moveTo>
                  <a:lnTo>
                    <a:pt x="1176" y="152"/>
                  </a:lnTo>
                  <a:lnTo>
                    <a:pt x="1159" y="41"/>
                  </a:lnTo>
                  <a:lnTo>
                    <a:pt x="1142" y="152"/>
                  </a:lnTo>
                  <a:close/>
                  <a:moveTo>
                    <a:pt x="1221" y="222"/>
                  </a:moveTo>
                  <a:lnTo>
                    <a:pt x="1186" y="222"/>
                  </a:lnTo>
                  <a:lnTo>
                    <a:pt x="1180" y="182"/>
                  </a:lnTo>
                  <a:lnTo>
                    <a:pt x="1138" y="182"/>
                  </a:lnTo>
                  <a:lnTo>
                    <a:pt x="1132" y="222"/>
                  </a:lnTo>
                  <a:lnTo>
                    <a:pt x="1101" y="222"/>
                  </a:lnTo>
                  <a:lnTo>
                    <a:pt x="1136" y="2"/>
                  </a:lnTo>
                  <a:lnTo>
                    <a:pt x="1185" y="2"/>
                  </a:lnTo>
                  <a:lnTo>
                    <a:pt x="1221" y="222"/>
                  </a:lnTo>
                  <a:close/>
                  <a:moveTo>
                    <a:pt x="1020" y="34"/>
                  </a:moveTo>
                  <a:lnTo>
                    <a:pt x="1020" y="108"/>
                  </a:lnTo>
                  <a:lnTo>
                    <a:pt x="1036" y="108"/>
                  </a:lnTo>
                  <a:lnTo>
                    <a:pt x="1044" y="107"/>
                  </a:lnTo>
                  <a:lnTo>
                    <a:pt x="1049" y="104"/>
                  </a:lnTo>
                  <a:lnTo>
                    <a:pt x="1052" y="97"/>
                  </a:lnTo>
                  <a:lnTo>
                    <a:pt x="1053" y="88"/>
                  </a:lnTo>
                  <a:lnTo>
                    <a:pt x="1053" y="55"/>
                  </a:lnTo>
                  <a:lnTo>
                    <a:pt x="1052" y="44"/>
                  </a:lnTo>
                  <a:lnTo>
                    <a:pt x="1049" y="38"/>
                  </a:lnTo>
                  <a:lnTo>
                    <a:pt x="1044" y="35"/>
                  </a:lnTo>
                  <a:lnTo>
                    <a:pt x="1036" y="34"/>
                  </a:lnTo>
                  <a:lnTo>
                    <a:pt x="1020" y="34"/>
                  </a:lnTo>
                  <a:close/>
                  <a:moveTo>
                    <a:pt x="1088" y="57"/>
                  </a:moveTo>
                  <a:lnTo>
                    <a:pt x="1088" y="86"/>
                  </a:lnTo>
                  <a:lnTo>
                    <a:pt x="1087" y="97"/>
                  </a:lnTo>
                  <a:lnTo>
                    <a:pt x="1085" y="109"/>
                  </a:lnTo>
                  <a:lnTo>
                    <a:pt x="1081" y="117"/>
                  </a:lnTo>
                  <a:lnTo>
                    <a:pt x="1075" y="126"/>
                  </a:lnTo>
                  <a:lnTo>
                    <a:pt x="1068" y="131"/>
                  </a:lnTo>
                  <a:lnTo>
                    <a:pt x="1059" y="136"/>
                  </a:lnTo>
                  <a:lnTo>
                    <a:pt x="1049" y="139"/>
                  </a:lnTo>
                  <a:lnTo>
                    <a:pt x="1036" y="140"/>
                  </a:lnTo>
                  <a:lnTo>
                    <a:pt x="1020" y="140"/>
                  </a:lnTo>
                  <a:lnTo>
                    <a:pt x="1020" y="222"/>
                  </a:lnTo>
                  <a:lnTo>
                    <a:pt x="985" y="222"/>
                  </a:lnTo>
                  <a:lnTo>
                    <a:pt x="985" y="2"/>
                  </a:lnTo>
                  <a:lnTo>
                    <a:pt x="1036" y="2"/>
                  </a:lnTo>
                  <a:lnTo>
                    <a:pt x="1049" y="3"/>
                  </a:lnTo>
                  <a:lnTo>
                    <a:pt x="1059" y="6"/>
                  </a:lnTo>
                  <a:lnTo>
                    <a:pt x="1068" y="11"/>
                  </a:lnTo>
                  <a:lnTo>
                    <a:pt x="1075" y="17"/>
                  </a:lnTo>
                  <a:lnTo>
                    <a:pt x="1081" y="24"/>
                  </a:lnTo>
                  <a:lnTo>
                    <a:pt x="1085" y="34"/>
                  </a:lnTo>
                  <a:lnTo>
                    <a:pt x="1087" y="44"/>
                  </a:lnTo>
                  <a:lnTo>
                    <a:pt x="1088" y="57"/>
                  </a:lnTo>
                  <a:close/>
                  <a:moveTo>
                    <a:pt x="907" y="0"/>
                  </a:moveTo>
                  <a:lnTo>
                    <a:pt x="919" y="1"/>
                  </a:lnTo>
                  <a:lnTo>
                    <a:pt x="929" y="4"/>
                  </a:lnTo>
                  <a:lnTo>
                    <a:pt x="938" y="9"/>
                  </a:lnTo>
                  <a:lnTo>
                    <a:pt x="945" y="15"/>
                  </a:lnTo>
                  <a:lnTo>
                    <a:pt x="951" y="22"/>
                  </a:lnTo>
                  <a:lnTo>
                    <a:pt x="955" y="32"/>
                  </a:lnTo>
                  <a:lnTo>
                    <a:pt x="957" y="42"/>
                  </a:lnTo>
                  <a:lnTo>
                    <a:pt x="958" y="55"/>
                  </a:lnTo>
                  <a:lnTo>
                    <a:pt x="958" y="62"/>
                  </a:lnTo>
                  <a:lnTo>
                    <a:pt x="925" y="62"/>
                  </a:lnTo>
                  <a:lnTo>
                    <a:pt x="925" y="53"/>
                  </a:lnTo>
                  <a:lnTo>
                    <a:pt x="924" y="43"/>
                  </a:lnTo>
                  <a:lnTo>
                    <a:pt x="921" y="36"/>
                  </a:lnTo>
                  <a:lnTo>
                    <a:pt x="916" y="33"/>
                  </a:lnTo>
                  <a:lnTo>
                    <a:pt x="908" y="32"/>
                  </a:lnTo>
                  <a:lnTo>
                    <a:pt x="901" y="33"/>
                  </a:lnTo>
                  <a:lnTo>
                    <a:pt x="896" y="36"/>
                  </a:lnTo>
                  <a:lnTo>
                    <a:pt x="892" y="43"/>
                  </a:lnTo>
                  <a:lnTo>
                    <a:pt x="891" y="53"/>
                  </a:lnTo>
                  <a:lnTo>
                    <a:pt x="895" y="69"/>
                  </a:lnTo>
                  <a:lnTo>
                    <a:pt x="902" y="81"/>
                  </a:lnTo>
                  <a:lnTo>
                    <a:pt x="912" y="93"/>
                  </a:lnTo>
                  <a:lnTo>
                    <a:pt x="925" y="105"/>
                  </a:lnTo>
                  <a:lnTo>
                    <a:pt x="937" y="116"/>
                  </a:lnTo>
                  <a:lnTo>
                    <a:pt x="948" y="131"/>
                  </a:lnTo>
                  <a:lnTo>
                    <a:pt x="956" y="148"/>
                  </a:lnTo>
                  <a:lnTo>
                    <a:pt x="958" y="158"/>
                  </a:lnTo>
                  <a:lnTo>
                    <a:pt x="958" y="169"/>
                  </a:lnTo>
                  <a:lnTo>
                    <a:pt x="958" y="182"/>
                  </a:lnTo>
                  <a:lnTo>
                    <a:pt x="955" y="193"/>
                  </a:lnTo>
                  <a:lnTo>
                    <a:pt x="952" y="202"/>
                  </a:lnTo>
                  <a:lnTo>
                    <a:pt x="945" y="211"/>
                  </a:lnTo>
                  <a:lnTo>
                    <a:pt x="938" y="216"/>
                  </a:lnTo>
                  <a:lnTo>
                    <a:pt x="929" y="221"/>
                  </a:lnTo>
                  <a:lnTo>
                    <a:pt x="919" y="223"/>
                  </a:lnTo>
                  <a:lnTo>
                    <a:pt x="907" y="224"/>
                  </a:lnTo>
                  <a:lnTo>
                    <a:pt x="896" y="223"/>
                  </a:lnTo>
                  <a:lnTo>
                    <a:pt x="885" y="221"/>
                  </a:lnTo>
                  <a:lnTo>
                    <a:pt x="875" y="216"/>
                  </a:lnTo>
                  <a:lnTo>
                    <a:pt x="869" y="211"/>
                  </a:lnTo>
                  <a:lnTo>
                    <a:pt x="863" y="202"/>
                  </a:lnTo>
                  <a:lnTo>
                    <a:pt x="859" y="193"/>
                  </a:lnTo>
                  <a:lnTo>
                    <a:pt x="856" y="182"/>
                  </a:lnTo>
                  <a:lnTo>
                    <a:pt x="855" y="169"/>
                  </a:lnTo>
                  <a:lnTo>
                    <a:pt x="855" y="156"/>
                  </a:lnTo>
                  <a:lnTo>
                    <a:pt x="888" y="156"/>
                  </a:lnTo>
                  <a:lnTo>
                    <a:pt x="888" y="171"/>
                  </a:lnTo>
                  <a:lnTo>
                    <a:pt x="889" y="181"/>
                  </a:lnTo>
                  <a:lnTo>
                    <a:pt x="893" y="188"/>
                  </a:lnTo>
                  <a:lnTo>
                    <a:pt x="899" y="191"/>
                  </a:lnTo>
                  <a:lnTo>
                    <a:pt x="906" y="193"/>
                  </a:lnTo>
                  <a:lnTo>
                    <a:pt x="914" y="191"/>
                  </a:lnTo>
                  <a:lnTo>
                    <a:pt x="919" y="188"/>
                  </a:lnTo>
                  <a:lnTo>
                    <a:pt x="923" y="181"/>
                  </a:lnTo>
                  <a:lnTo>
                    <a:pt x="924" y="171"/>
                  </a:lnTo>
                  <a:lnTo>
                    <a:pt x="921" y="157"/>
                  </a:lnTo>
                  <a:lnTo>
                    <a:pt x="914" y="143"/>
                  </a:lnTo>
                  <a:lnTo>
                    <a:pt x="903" y="131"/>
                  </a:lnTo>
                  <a:lnTo>
                    <a:pt x="890" y="120"/>
                  </a:lnTo>
                  <a:lnTo>
                    <a:pt x="878" y="108"/>
                  </a:lnTo>
                  <a:lnTo>
                    <a:pt x="867" y="93"/>
                  </a:lnTo>
                  <a:lnTo>
                    <a:pt x="860" y="76"/>
                  </a:lnTo>
                  <a:lnTo>
                    <a:pt x="857" y="67"/>
                  </a:lnTo>
                  <a:lnTo>
                    <a:pt x="856" y="55"/>
                  </a:lnTo>
                  <a:lnTo>
                    <a:pt x="857" y="42"/>
                  </a:lnTo>
                  <a:lnTo>
                    <a:pt x="860" y="32"/>
                  </a:lnTo>
                  <a:lnTo>
                    <a:pt x="864" y="22"/>
                  </a:lnTo>
                  <a:lnTo>
                    <a:pt x="869" y="15"/>
                  </a:lnTo>
                  <a:lnTo>
                    <a:pt x="877" y="9"/>
                  </a:lnTo>
                  <a:lnTo>
                    <a:pt x="885" y="4"/>
                  </a:lnTo>
                  <a:lnTo>
                    <a:pt x="896" y="1"/>
                  </a:lnTo>
                  <a:lnTo>
                    <a:pt x="907" y="0"/>
                  </a:lnTo>
                  <a:close/>
                  <a:moveTo>
                    <a:pt x="761" y="2"/>
                  </a:moveTo>
                  <a:lnTo>
                    <a:pt x="761" y="171"/>
                  </a:lnTo>
                  <a:lnTo>
                    <a:pt x="762" y="182"/>
                  </a:lnTo>
                  <a:lnTo>
                    <a:pt x="767" y="188"/>
                  </a:lnTo>
                  <a:lnTo>
                    <a:pt x="772" y="191"/>
                  </a:lnTo>
                  <a:lnTo>
                    <a:pt x="779" y="194"/>
                  </a:lnTo>
                  <a:lnTo>
                    <a:pt x="787" y="191"/>
                  </a:lnTo>
                  <a:lnTo>
                    <a:pt x="792" y="188"/>
                  </a:lnTo>
                  <a:lnTo>
                    <a:pt x="796" y="182"/>
                  </a:lnTo>
                  <a:lnTo>
                    <a:pt x="797" y="171"/>
                  </a:lnTo>
                  <a:lnTo>
                    <a:pt x="797" y="2"/>
                  </a:lnTo>
                  <a:lnTo>
                    <a:pt x="830" y="2"/>
                  </a:lnTo>
                  <a:lnTo>
                    <a:pt x="830" y="169"/>
                  </a:lnTo>
                  <a:lnTo>
                    <a:pt x="829" y="182"/>
                  </a:lnTo>
                  <a:lnTo>
                    <a:pt x="827" y="193"/>
                  </a:lnTo>
                  <a:lnTo>
                    <a:pt x="823" y="202"/>
                  </a:lnTo>
                  <a:lnTo>
                    <a:pt x="816" y="211"/>
                  </a:lnTo>
                  <a:lnTo>
                    <a:pt x="810" y="217"/>
                  </a:lnTo>
                  <a:lnTo>
                    <a:pt x="800" y="221"/>
                  </a:lnTo>
                  <a:lnTo>
                    <a:pt x="790" y="224"/>
                  </a:lnTo>
                  <a:lnTo>
                    <a:pt x="778" y="224"/>
                  </a:lnTo>
                  <a:lnTo>
                    <a:pt x="767" y="224"/>
                  </a:lnTo>
                  <a:lnTo>
                    <a:pt x="756" y="221"/>
                  </a:lnTo>
                  <a:lnTo>
                    <a:pt x="748" y="217"/>
                  </a:lnTo>
                  <a:lnTo>
                    <a:pt x="740" y="211"/>
                  </a:lnTo>
                  <a:lnTo>
                    <a:pt x="735" y="202"/>
                  </a:lnTo>
                  <a:lnTo>
                    <a:pt x="731" y="193"/>
                  </a:lnTo>
                  <a:lnTo>
                    <a:pt x="727" y="182"/>
                  </a:lnTo>
                  <a:lnTo>
                    <a:pt x="727" y="169"/>
                  </a:lnTo>
                  <a:lnTo>
                    <a:pt x="727" y="2"/>
                  </a:lnTo>
                  <a:lnTo>
                    <a:pt x="761" y="2"/>
                  </a:lnTo>
                  <a:close/>
                  <a:moveTo>
                    <a:pt x="599" y="2"/>
                  </a:moveTo>
                  <a:lnTo>
                    <a:pt x="705" y="2"/>
                  </a:lnTo>
                  <a:lnTo>
                    <a:pt x="705" y="34"/>
                  </a:lnTo>
                  <a:lnTo>
                    <a:pt x="669" y="34"/>
                  </a:lnTo>
                  <a:lnTo>
                    <a:pt x="669" y="222"/>
                  </a:lnTo>
                  <a:lnTo>
                    <a:pt x="635" y="222"/>
                  </a:lnTo>
                  <a:lnTo>
                    <a:pt x="635" y="34"/>
                  </a:lnTo>
                  <a:lnTo>
                    <a:pt x="599" y="34"/>
                  </a:lnTo>
                  <a:lnTo>
                    <a:pt x="599" y="2"/>
                  </a:lnTo>
                  <a:close/>
                  <a:moveTo>
                    <a:pt x="542" y="2"/>
                  </a:moveTo>
                  <a:lnTo>
                    <a:pt x="576" y="2"/>
                  </a:lnTo>
                  <a:lnTo>
                    <a:pt x="576" y="222"/>
                  </a:lnTo>
                  <a:lnTo>
                    <a:pt x="542" y="222"/>
                  </a:lnTo>
                  <a:lnTo>
                    <a:pt x="542" y="2"/>
                  </a:lnTo>
                  <a:close/>
                  <a:moveTo>
                    <a:pt x="442" y="171"/>
                  </a:moveTo>
                  <a:lnTo>
                    <a:pt x="443" y="182"/>
                  </a:lnTo>
                  <a:lnTo>
                    <a:pt x="446" y="188"/>
                  </a:lnTo>
                  <a:lnTo>
                    <a:pt x="452" y="191"/>
                  </a:lnTo>
                  <a:lnTo>
                    <a:pt x="460" y="194"/>
                  </a:lnTo>
                  <a:lnTo>
                    <a:pt x="467" y="191"/>
                  </a:lnTo>
                  <a:lnTo>
                    <a:pt x="473" y="188"/>
                  </a:lnTo>
                  <a:lnTo>
                    <a:pt x="476" y="182"/>
                  </a:lnTo>
                  <a:lnTo>
                    <a:pt x="478" y="171"/>
                  </a:lnTo>
                  <a:lnTo>
                    <a:pt x="478" y="53"/>
                  </a:lnTo>
                  <a:lnTo>
                    <a:pt x="476" y="43"/>
                  </a:lnTo>
                  <a:lnTo>
                    <a:pt x="473" y="36"/>
                  </a:lnTo>
                  <a:lnTo>
                    <a:pt x="467" y="33"/>
                  </a:lnTo>
                  <a:lnTo>
                    <a:pt x="460" y="32"/>
                  </a:lnTo>
                  <a:lnTo>
                    <a:pt x="452" y="33"/>
                  </a:lnTo>
                  <a:lnTo>
                    <a:pt x="446" y="36"/>
                  </a:lnTo>
                  <a:lnTo>
                    <a:pt x="443" y="43"/>
                  </a:lnTo>
                  <a:lnTo>
                    <a:pt x="442" y="53"/>
                  </a:lnTo>
                  <a:lnTo>
                    <a:pt x="442" y="171"/>
                  </a:lnTo>
                  <a:close/>
                  <a:moveTo>
                    <a:pt x="407" y="55"/>
                  </a:moveTo>
                  <a:lnTo>
                    <a:pt x="408" y="42"/>
                  </a:lnTo>
                  <a:lnTo>
                    <a:pt x="410" y="32"/>
                  </a:lnTo>
                  <a:lnTo>
                    <a:pt x="414" y="22"/>
                  </a:lnTo>
                  <a:lnTo>
                    <a:pt x="421" y="15"/>
                  </a:lnTo>
                  <a:lnTo>
                    <a:pt x="428" y="9"/>
                  </a:lnTo>
                  <a:lnTo>
                    <a:pt x="437" y="4"/>
                  </a:lnTo>
                  <a:lnTo>
                    <a:pt x="447" y="1"/>
                  </a:lnTo>
                  <a:lnTo>
                    <a:pt x="460" y="0"/>
                  </a:lnTo>
                  <a:lnTo>
                    <a:pt x="471" y="1"/>
                  </a:lnTo>
                  <a:lnTo>
                    <a:pt x="482" y="4"/>
                  </a:lnTo>
                  <a:lnTo>
                    <a:pt x="491" y="9"/>
                  </a:lnTo>
                  <a:lnTo>
                    <a:pt x="498" y="15"/>
                  </a:lnTo>
                  <a:lnTo>
                    <a:pt x="504" y="22"/>
                  </a:lnTo>
                  <a:lnTo>
                    <a:pt x="509" y="32"/>
                  </a:lnTo>
                  <a:lnTo>
                    <a:pt x="511" y="42"/>
                  </a:lnTo>
                  <a:lnTo>
                    <a:pt x="512" y="55"/>
                  </a:lnTo>
                  <a:lnTo>
                    <a:pt x="512" y="169"/>
                  </a:lnTo>
                  <a:lnTo>
                    <a:pt x="511" y="182"/>
                  </a:lnTo>
                  <a:lnTo>
                    <a:pt x="509" y="193"/>
                  </a:lnTo>
                  <a:lnTo>
                    <a:pt x="504" y="202"/>
                  </a:lnTo>
                  <a:lnTo>
                    <a:pt x="498" y="211"/>
                  </a:lnTo>
                  <a:lnTo>
                    <a:pt x="491" y="216"/>
                  </a:lnTo>
                  <a:lnTo>
                    <a:pt x="482" y="221"/>
                  </a:lnTo>
                  <a:lnTo>
                    <a:pt x="471" y="223"/>
                  </a:lnTo>
                  <a:lnTo>
                    <a:pt x="460" y="224"/>
                  </a:lnTo>
                  <a:lnTo>
                    <a:pt x="447" y="223"/>
                  </a:lnTo>
                  <a:lnTo>
                    <a:pt x="437" y="221"/>
                  </a:lnTo>
                  <a:lnTo>
                    <a:pt x="428" y="216"/>
                  </a:lnTo>
                  <a:lnTo>
                    <a:pt x="421" y="211"/>
                  </a:lnTo>
                  <a:lnTo>
                    <a:pt x="414" y="202"/>
                  </a:lnTo>
                  <a:lnTo>
                    <a:pt x="410" y="193"/>
                  </a:lnTo>
                  <a:lnTo>
                    <a:pt x="408" y="182"/>
                  </a:lnTo>
                  <a:lnTo>
                    <a:pt x="407" y="169"/>
                  </a:lnTo>
                  <a:lnTo>
                    <a:pt x="407" y="55"/>
                  </a:lnTo>
                  <a:close/>
                  <a:moveTo>
                    <a:pt x="303" y="222"/>
                  </a:moveTo>
                  <a:lnTo>
                    <a:pt x="268" y="222"/>
                  </a:lnTo>
                  <a:lnTo>
                    <a:pt x="268" y="2"/>
                  </a:lnTo>
                  <a:lnTo>
                    <a:pt x="303" y="2"/>
                  </a:lnTo>
                  <a:lnTo>
                    <a:pt x="303" y="96"/>
                  </a:lnTo>
                  <a:lnTo>
                    <a:pt x="342" y="96"/>
                  </a:lnTo>
                  <a:lnTo>
                    <a:pt x="342" y="2"/>
                  </a:lnTo>
                  <a:lnTo>
                    <a:pt x="377" y="2"/>
                  </a:lnTo>
                  <a:lnTo>
                    <a:pt x="377" y="222"/>
                  </a:lnTo>
                  <a:lnTo>
                    <a:pt x="342" y="222"/>
                  </a:lnTo>
                  <a:lnTo>
                    <a:pt x="342" y="128"/>
                  </a:lnTo>
                  <a:lnTo>
                    <a:pt x="303" y="128"/>
                  </a:lnTo>
                  <a:lnTo>
                    <a:pt x="303" y="222"/>
                  </a:lnTo>
                  <a:close/>
                  <a:moveTo>
                    <a:pt x="166" y="152"/>
                  </a:moveTo>
                  <a:lnTo>
                    <a:pt x="200" y="152"/>
                  </a:lnTo>
                  <a:lnTo>
                    <a:pt x="183" y="41"/>
                  </a:lnTo>
                  <a:lnTo>
                    <a:pt x="166" y="152"/>
                  </a:lnTo>
                  <a:close/>
                  <a:moveTo>
                    <a:pt x="245" y="222"/>
                  </a:moveTo>
                  <a:lnTo>
                    <a:pt x="210" y="222"/>
                  </a:lnTo>
                  <a:lnTo>
                    <a:pt x="204" y="182"/>
                  </a:lnTo>
                  <a:lnTo>
                    <a:pt x="162" y="182"/>
                  </a:lnTo>
                  <a:lnTo>
                    <a:pt x="155" y="222"/>
                  </a:lnTo>
                  <a:lnTo>
                    <a:pt x="124" y="222"/>
                  </a:lnTo>
                  <a:lnTo>
                    <a:pt x="160" y="2"/>
                  </a:lnTo>
                  <a:lnTo>
                    <a:pt x="209" y="2"/>
                  </a:lnTo>
                  <a:lnTo>
                    <a:pt x="245" y="222"/>
                  </a:lnTo>
                  <a:close/>
                  <a:moveTo>
                    <a:pt x="34" y="34"/>
                  </a:moveTo>
                  <a:lnTo>
                    <a:pt x="34" y="102"/>
                  </a:lnTo>
                  <a:lnTo>
                    <a:pt x="47" y="102"/>
                  </a:lnTo>
                  <a:lnTo>
                    <a:pt x="56" y="101"/>
                  </a:lnTo>
                  <a:lnTo>
                    <a:pt x="62" y="96"/>
                  </a:lnTo>
                  <a:lnTo>
                    <a:pt x="66" y="89"/>
                  </a:lnTo>
                  <a:lnTo>
                    <a:pt x="68" y="78"/>
                  </a:lnTo>
                  <a:lnTo>
                    <a:pt x="68" y="56"/>
                  </a:lnTo>
                  <a:lnTo>
                    <a:pt x="68" y="47"/>
                  </a:lnTo>
                  <a:lnTo>
                    <a:pt x="64" y="39"/>
                  </a:lnTo>
                  <a:lnTo>
                    <a:pt x="58" y="35"/>
                  </a:lnTo>
                  <a:lnTo>
                    <a:pt x="51" y="34"/>
                  </a:lnTo>
                  <a:lnTo>
                    <a:pt x="34" y="34"/>
                  </a:lnTo>
                  <a:close/>
                  <a:moveTo>
                    <a:pt x="72" y="222"/>
                  </a:moveTo>
                  <a:lnTo>
                    <a:pt x="70" y="213"/>
                  </a:lnTo>
                  <a:lnTo>
                    <a:pt x="69" y="195"/>
                  </a:lnTo>
                  <a:lnTo>
                    <a:pt x="69" y="161"/>
                  </a:lnTo>
                  <a:lnTo>
                    <a:pt x="68" y="147"/>
                  </a:lnTo>
                  <a:lnTo>
                    <a:pt x="63" y="139"/>
                  </a:lnTo>
                  <a:lnTo>
                    <a:pt x="56" y="134"/>
                  </a:lnTo>
                  <a:lnTo>
                    <a:pt x="45" y="132"/>
                  </a:lnTo>
                  <a:lnTo>
                    <a:pt x="34" y="132"/>
                  </a:lnTo>
                  <a:lnTo>
                    <a:pt x="34" y="222"/>
                  </a:lnTo>
                  <a:lnTo>
                    <a:pt x="0" y="222"/>
                  </a:lnTo>
                  <a:lnTo>
                    <a:pt x="0" y="2"/>
                  </a:lnTo>
                  <a:lnTo>
                    <a:pt x="52" y="2"/>
                  </a:lnTo>
                  <a:lnTo>
                    <a:pt x="64" y="3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91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101" y="41"/>
                  </a:lnTo>
                  <a:lnTo>
                    <a:pt x="102" y="53"/>
                  </a:lnTo>
                  <a:lnTo>
                    <a:pt x="102" y="70"/>
                  </a:lnTo>
                  <a:lnTo>
                    <a:pt x="101" y="86"/>
                  </a:lnTo>
                  <a:lnTo>
                    <a:pt x="97" y="98"/>
                  </a:lnTo>
                  <a:lnTo>
                    <a:pt x="94" y="104"/>
                  </a:lnTo>
                  <a:lnTo>
                    <a:pt x="90" y="108"/>
                  </a:lnTo>
                  <a:lnTo>
                    <a:pt x="80" y="114"/>
                  </a:lnTo>
                  <a:lnTo>
                    <a:pt x="91" y="122"/>
                  </a:lnTo>
                  <a:lnTo>
                    <a:pt x="98" y="132"/>
                  </a:lnTo>
                  <a:lnTo>
                    <a:pt x="101" y="146"/>
                  </a:lnTo>
                  <a:lnTo>
                    <a:pt x="102" y="162"/>
                  </a:lnTo>
                  <a:lnTo>
                    <a:pt x="102" y="196"/>
                  </a:lnTo>
                  <a:lnTo>
                    <a:pt x="103" y="209"/>
                  </a:lnTo>
                  <a:lnTo>
                    <a:pt x="107" y="222"/>
                  </a:lnTo>
                  <a:lnTo>
                    <a:pt x="72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834147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0B24-8EE9-4FF5-91B6-589D6A2B5D16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76716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B062-DEE7-4D27-AF2D-34B51A5BF64D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41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2B5AEB3-B385-4E6B-A3A2-1B26B9A073F3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72376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A01DFA-DF10-4E89-B87B-971F14CF51EE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9" name="Round Same Side Corner Rectangle 8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 36"/>
            <p:cNvSpPr>
              <a:spLocks noEditPoints="1"/>
            </p:cNvSpPr>
            <p:nvPr userDrawn="1"/>
          </p:nvSpPr>
          <p:spPr bwMode="auto">
            <a:xfrm>
              <a:off x="8926241" y="6457888"/>
              <a:ext cx="1836890" cy="211223"/>
            </a:xfrm>
            <a:custGeom>
              <a:avLst/>
              <a:gdLst>
                <a:gd name="T0" fmla="*/ 1878 w 1948"/>
                <a:gd name="T1" fmla="*/ 222 h 224"/>
                <a:gd name="T2" fmla="*/ 1753 w 1948"/>
                <a:gd name="T3" fmla="*/ 182 h 224"/>
                <a:gd name="T4" fmla="*/ 1787 w 1948"/>
                <a:gd name="T5" fmla="*/ 182 h 224"/>
                <a:gd name="T6" fmla="*/ 1817 w 1948"/>
                <a:gd name="T7" fmla="*/ 193 h 224"/>
                <a:gd name="T8" fmla="*/ 1769 w 1948"/>
                <a:gd name="T9" fmla="*/ 224 h 224"/>
                <a:gd name="T10" fmla="*/ 1720 w 1948"/>
                <a:gd name="T11" fmla="*/ 193 h 224"/>
                <a:gd name="T12" fmla="*/ 1640 w 1948"/>
                <a:gd name="T13" fmla="*/ 2 h 224"/>
                <a:gd name="T14" fmla="*/ 1516 w 1948"/>
                <a:gd name="T15" fmla="*/ 95 h 224"/>
                <a:gd name="T16" fmla="*/ 1577 w 1948"/>
                <a:gd name="T17" fmla="*/ 222 h 224"/>
                <a:gd name="T18" fmla="*/ 1516 w 1948"/>
                <a:gd name="T19" fmla="*/ 95 h 224"/>
                <a:gd name="T20" fmla="*/ 1340 w 1948"/>
                <a:gd name="T21" fmla="*/ 2 h 224"/>
                <a:gd name="T22" fmla="*/ 1335 w 1948"/>
                <a:gd name="T23" fmla="*/ 190 h 224"/>
                <a:gd name="T24" fmla="*/ 1159 w 1948"/>
                <a:gd name="T25" fmla="*/ 41 h 224"/>
                <a:gd name="T26" fmla="*/ 1132 w 1948"/>
                <a:gd name="T27" fmla="*/ 222 h 224"/>
                <a:gd name="T28" fmla="*/ 1020 w 1948"/>
                <a:gd name="T29" fmla="*/ 108 h 224"/>
                <a:gd name="T30" fmla="*/ 1053 w 1948"/>
                <a:gd name="T31" fmla="*/ 55 h 224"/>
                <a:gd name="T32" fmla="*/ 1088 w 1948"/>
                <a:gd name="T33" fmla="*/ 57 h 224"/>
                <a:gd name="T34" fmla="*/ 1068 w 1948"/>
                <a:gd name="T35" fmla="*/ 131 h 224"/>
                <a:gd name="T36" fmla="*/ 985 w 1948"/>
                <a:gd name="T37" fmla="*/ 222 h 224"/>
                <a:gd name="T38" fmla="*/ 1075 w 1948"/>
                <a:gd name="T39" fmla="*/ 17 h 224"/>
                <a:gd name="T40" fmla="*/ 919 w 1948"/>
                <a:gd name="T41" fmla="*/ 1 h 224"/>
                <a:gd name="T42" fmla="*/ 957 w 1948"/>
                <a:gd name="T43" fmla="*/ 42 h 224"/>
                <a:gd name="T44" fmla="*/ 921 w 1948"/>
                <a:gd name="T45" fmla="*/ 36 h 224"/>
                <a:gd name="T46" fmla="*/ 891 w 1948"/>
                <a:gd name="T47" fmla="*/ 53 h 224"/>
                <a:gd name="T48" fmla="*/ 948 w 1948"/>
                <a:gd name="T49" fmla="*/ 131 h 224"/>
                <a:gd name="T50" fmla="*/ 952 w 1948"/>
                <a:gd name="T51" fmla="*/ 202 h 224"/>
                <a:gd name="T52" fmla="*/ 896 w 1948"/>
                <a:gd name="T53" fmla="*/ 223 h 224"/>
                <a:gd name="T54" fmla="*/ 856 w 1948"/>
                <a:gd name="T55" fmla="*/ 182 h 224"/>
                <a:gd name="T56" fmla="*/ 893 w 1948"/>
                <a:gd name="T57" fmla="*/ 188 h 224"/>
                <a:gd name="T58" fmla="*/ 924 w 1948"/>
                <a:gd name="T59" fmla="*/ 171 h 224"/>
                <a:gd name="T60" fmla="*/ 867 w 1948"/>
                <a:gd name="T61" fmla="*/ 93 h 224"/>
                <a:gd name="T62" fmla="*/ 864 w 1948"/>
                <a:gd name="T63" fmla="*/ 22 h 224"/>
                <a:gd name="T64" fmla="*/ 761 w 1948"/>
                <a:gd name="T65" fmla="*/ 2 h 224"/>
                <a:gd name="T66" fmla="*/ 787 w 1948"/>
                <a:gd name="T67" fmla="*/ 191 h 224"/>
                <a:gd name="T68" fmla="*/ 830 w 1948"/>
                <a:gd name="T69" fmla="*/ 169 h 224"/>
                <a:gd name="T70" fmla="*/ 800 w 1948"/>
                <a:gd name="T71" fmla="*/ 221 h 224"/>
                <a:gd name="T72" fmla="*/ 740 w 1948"/>
                <a:gd name="T73" fmla="*/ 211 h 224"/>
                <a:gd name="T74" fmla="*/ 761 w 1948"/>
                <a:gd name="T75" fmla="*/ 2 h 224"/>
                <a:gd name="T76" fmla="*/ 635 w 1948"/>
                <a:gd name="T77" fmla="*/ 222 h 224"/>
                <a:gd name="T78" fmla="*/ 576 w 1948"/>
                <a:gd name="T79" fmla="*/ 222 h 224"/>
                <a:gd name="T80" fmla="*/ 452 w 1948"/>
                <a:gd name="T81" fmla="*/ 191 h 224"/>
                <a:gd name="T82" fmla="*/ 478 w 1948"/>
                <a:gd name="T83" fmla="*/ 53 h 224"/>
                <a:gd name="T84" fmla="*/ 446 w 1948"/>
                <a:gd name="T85" fmla="*/ 36 h 224"/>
                <a:gd name="T86" fmla="*/ 410 w 1948"/>
                <a:gd name="T87" fmla="*/ 32 h 224"/>
                <a:gd name="T88" fmla="*/ 460 w 1948"/>
                <a:gd name="T89" fmla="*/ 0 h 224"/>
                <a:gd name="T90" fmla="*/ 509 w 1948"/>
                <a:gd name="T91" fmla="*/ 32 h 224"/>
                <a:gd name="T92" fmla="*/ 504 w 1948"/>
                <a:gd name="T93" fmla="*/ 202 h 224"/>
                <a:gd name="T94" fmla="*/ 447 w 1948"/>
                <a:gd name="T95" fmla="*/ 223 h 224"/>
                <a:gd name="T96" fmla="*/ 408 w 1948"/>
                <a:gd name="T97" fmla="*/ 182 h 224"/>
                <a:gd name="T98" fmla="*/ 303 w 1948"/>
                <a:gd name="T99" fmla="*/ 2 h 224"/>
                <a:gd name="T100" fmla="*/ 342 w 1948"/>
                <a:gd name="T101" fmla="*/ 222 h 224"/>
                <a:gd name="T102" fmla="*/ 183 w 1948"/>
                <a:gd name="T103" fmla="*/ 41 h 224"/>
                <a:gd name="T104" fmla="*/ 155 w 1948"/>
                <a:gd name="T105" fmla="*/ 222 h 224"/>
                <a:gd name="T106" fmla="*/ 34 w 1948"/>
                <a:gd name="T107" fmla="*/ 102 h 224"/>
                <a:gd name="T108" fmla="*/ 68 w 1948"/>
                <a:gd name="T109" fmla="*/ 56 h 224"/>
                <a:gd name="T110" fmla="*/ 72 w 1948"/>
                <a:gd name="T111" fmla="*/ 222 h 224"/>
                <a:gd name="T112" fmla="*/ 56 w 1948"/>
                <a:gd name="T113" fmla="*/ 134 h 224"/>
                <a:gd name="T114" fmla="*/ 52 w 1948"/>
                <a:gd name="T115" fmla="*/ 2 h 224"/>
                <a:gd name="T116" fmla="*/ 99 w 1948"/>
                <a:gd name="T117" fmla="*/ 31 h 224"/>
                <a:gd name="T118" fmla="*/ 94 w 1948"/>
                <a:gd name="T119" fmla="*/ 104 h 224"/>
                <a:gd name="T120" fmla="*/ 102 w 1948"/>
                <a:gd name="T121" fmla="*/ 16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48" h="224">
                  <a:moveTo>
                    <a:pt x="1842" y="2"/>
                  </a:moveTo>
                  <a:lnTo>
                    <a:pt x="1948" y="2"/>
                  </a:lnTo>
                  <a:lnTo>
                    <a:pt x="1948" y="34"/>
                  </a:lnTo>
                  <a:lnTo>
                    <a:pt x="1912" y="34"/>
                  </a:lnTo>
                  <a:lnTo>
                    <a:pt x="1912" y="222"/>
                  </a:lnTo>
                  <a:lnTo>
                    <a:pt x="1878" y="222"/>
                  </a:lnTo>
                  <a:lnTo>
                    <a:pt x="1878" y="34"/>
                  </a:lnTo>
                  <a:lnTo>
                    <a:pt x="1842" y="34"/>
                  </a:lnTo>
                  <a:lnTo>
                    <a:pt x="1842" y="2"/>
                  </a:lnTo>
                  <a:close/>
                  <a:moveTo>
                    <a:pt x="1752" y="2"/>
                  </a:moveTo>
                  <a:lnTo>
                    <a:pt x="1752" y="171"/>
                  </a:lnTo>
                  <a:lnTo>
                    <a:pt x="1753" y="182"/>
                  </a:lnTo>
                  <a:lnTo>
                    <a:pt x="1756" y="188"/>
                  </a:lnTo>
                  <a:lnTo>
                    <a:pt x="1763" y="191"/>
                  </a:lnTo>
                  <a:lnTo>
                    <a:pt x="1770" y="194"/>
                  </a:lnTo>
                  <a:lnTo>
                    <a:pt x="1778" y="191"/>
                  </a:lnTo>
                  <a:lnTo>
                    <a:pt x="1783" y="188"/>
                  </a:lnTo>
                  <a:lnTo>
                    <a:pt x="1787" y="182"/>
                  </a:lnTo>
                  <a:lnTo>
                    <a:pt x="1788" y="171"/>
                  </a:lnTo>
                  <a:lnTo>
                    <a:pt x="1788" y="2"/>
                  </a:lnTo>
                  <a:lnTo>
                    <a:pt x="1821" y="2"/>
                  </a:lnTo>
                  <a:lnTo>
                    <a:pt x="1821" y="169"/>
                  </a:lnTo>
                  <a:lnTo>
                    <a:pt x="1820" y="182"/>
                  </a:lnTo>
                  <a:lnTo>
                    <a:pt x="1817" y="193"/>
                  </a:lnTo>
                  <a:lnTo>
                    <a:pt x="1814" y="202"/>
                  </a:lnTo>
                  <a:lnTo>
                    <a:pt x="1807" y="211"/>
                  </a:lnTo>
                  <a:lnTo>
                    <a:pt x="1800" y="217"/>
                  </a:lnTo>
                  <a:lnTo>
                    <a:pt x="1791" y="221"/>
                  </a:lnTo>
                  <a:lnTo>
                    <a:pt x="1781" y="224"/>
                  </a:lnTo>
                  <a:lnTo>
                    <a:pt x="1769" y="224"/>
                  </a:lnTo>
                  <a:lnTo>
                    <a:pt x="1757" y="224"/>
                  </a:lnTo>
                  <a:lnTo>
                    <a:pt x="1747" y="221"/>
                  </a:lnTo>
                  <a:lnTo>
                    <a:pt x="1737" y="217"/>
                  </a:lnTo>
                  <a:lnTo>
                    <a:pt x="1731" y="211"/>
                  </a:lnTo>
                  <a:lnTo>
                    <a:pt x="1725" y="202"/>
                  </a:lnTo>
                  <a:lnTo>
                    <a:pt x="1720" y="193"/>
                  </a:lnTo>
                  <a:lnTo>
                    <a:pt x="1718" y="182"/>
                  </a:lnTo>
                  <a:lnTo>
                    <a:pt x="1717" y="169"/>
                  </a:lnTo>
                  <a:lnTo>
                    <a:pt x="1717" y="2"/>
                  </a:lnTo>
                  <a:lnTo>
                    <a:pt x="1752" y="2"/>
                  </a:lnTo>
                  <a:close/>
                  <a:moveTo>
                    <a:pt x="1605" y="2"/>
                  </a:moveTo>
                  <a:lnTo>
                    <a:pt x="1640" y="2"/>
                  </a:lnTo>
                  <a:lnTo>
                    <a:pt x="1640" y="190"/>
                  </a:lnTo>
                  <a:lnTo>
                    <a:pt x="1696" y="190"/>
                  </a:lnTo>
                  <a:lnTo>
                    <a:pt x="1696" y="222"/>
                  </a:lnTo>
                  <a:lnTo>
                    <a:pt x="1605" y="222"/>
                  </a:lnTo>
                  <a:lnTo>
                    <a:pt x="1605" y="2"/>
                  </a:lnTo>
                  <a:close/>
                  <a:moveTo>
                    <a:pt x="1516" y="95"/>
                  </a:moveTo>
                  <a:lnTo>
                    <a:pt x="1564" y="95"/>
                  </a:lnTo>
                  <a:lnTo>
                    <a:pt x="1564" y="126"/>
                  </a:lnTo>
                  <a:lnTo>
                    <a:pt x="1516" y="126"/>
                  </a:lnTo>
                  <a:lnTo>
                    <a:pt x="1516" y="190"/>
                  </a:lnTo>
                  <a:lnTo>
                    <a:pt x="1577" y="190"/>
                  </a:lnTo>
                  <a:lnTo>
                    <a:pt x="1577" y="222"/>
                  </a:lnTo>
                  <a:lnTo>
                    <a:pt x="1482" y="222"/>
                  </a:lnTo>
                  <a:lnTo>
                    <a:pt x="1482" y="2"/>
                  </a:lnTo>
                  <a:lnTo>
                    <a:pt x="1577" y="2"/>
                  </a:lnTo>
                  <a:lnTo>
                    <a:pt x="1577" y="34"/>
                  </a:lnTo>
                  <a:lnTo>
                    <a:pt x="1516" y="34"/>
                  </a:lnTo>
                  <a:lnTo>
                    <a:pt x="1516" y="95"/>
                  </a:lnTo>
                  <a:close/>
                  <a:moveTo>
                    <a:pt x="1400" y="182"/>
                  </a:moveTo>
                  <a:lnTo>
                    <a:pt x="1426" y="2"/>
                  </a:lnTo>
                  <a:lnTo>
                    <a:pt x="1458" y="2"/>
                  </a:lnTo>
                  <a:lnTo>
                    <a:pt x="1424" y="222"/>
                  </a:lnTo>
                  <a:lnTo>
                    <a:pt x="1374" y="222"/>
                  </a:lnTo>
                  <a:lnTo>
                    <a:pt x="1340" y="2"/>
                  </a:lnTo>
                  <a:lnTo>
                    <a:pt x="1374" y="2"/>
                  </a:lnTo>
                  <a:lnTo>
                    <a:pt x="1400" y="182"/>
                  </a:lnTo>
                  <a:close/>
                  <a:moveTo>
                    <a:pt x="1245" y="2"/>
                  </a:moveTo>
                  <a:lnTo>
                    <a:pt x="1279" y="2"/>
                  </a:lnTo>
                  <a:lnTo>
                    <a:pt x="1279" y="190"/>
                  </a:lnTo>
                  <a:lnTo>
                    <a:pt x="1335" y="190"/>
                  </a:lnTo>
                  <a:lnTo>
                    <a:pt x="1335" y="222"/>
                  </a:lnTo>
                  <a:lnTo>
                    <a:pt x="1245" y="222"/>
                  </a:lnTo>
                  <a:lnTo>
                    <a:pt x="1245" y="2"/>
                  </a:lnTo>
                  <a:close/>
                  <a:moveTo>
                    <a:pt x="1142" y="152"/>
                  </a:moveTo>
                  <a:lnTo>
                    <a:pt x="1176" y="152"/>
                  </a:lnTo>
                  <a:lnTo>
                    <a:pt x="1159" y="41"/>
                  </a:lnTo>
                  <a:lnTo>
                    <a:pt x="1142" y="152"/>
                  </a:lnTo>
                  <a:close/>
                  <a:moveTo>
                    <a:pt x="1221" y="222"/>
                  </a:moveTo>
                  <a:lnTo>
                    <a:pt x="1186" y="222"/>
                  </a:lnTo>
                  <a:lnTo>
                    <a:pt x="1180" y="182"/>
                  </a:lnTo>
                  <a:lnTo>
                    <a:pt x="1138" y="182"/>
                  </a:lnTo>
                  <a:lnTo>
                    <a:pt x="1132" y="222"/>
                  </a:lnTo>
                  <a:lnTo>
                    <a:pt x="1101" y="222"/>
                  </a:lnTo>
                  <a:lnTo>
                    <a:pt x="1136" y="2"/>
                  </a:lnTo>
                  <a:lnTo>
                    <a:pt x="1185" y="2"/>
                  </a:lnTo>
                  <a:lnTo>
                    <a:pt x="1221" y="222"/>
                  </a:lnTo>
                  <a:close/>
                  <a:moveTo>
                    <a:pt x="1020" y="34"/>
                  </a:moveTo>
                  <a:lnTo>
                    <a:pt x="1020" y="108"/>
                  </a:lnTo>
                  <a:lnTo>
                    <a:pt x="1036" y="108"/>
                  </a:lnTo>
                  <a:lnTo>
                    <a:pt x="1044" y="107"/>
                  </a:lnTo>
                  <a:lnTo>
                    <a:pt x="1049" y="104"/>
                  </a:lnTo>
                  <a:lnTo>
                    <a:pt x="1052" y="97"/>
                  </a:lnTo>
                  <a:lnTo>
                    <a:pt x="1053" y="88"/>
                  </a:lnTo>
                  <a:lnTo>
                    <a:pt x="1053" y="55"/>
                  </a:lnTo>
                  <a:lnTo>
                    <a:pt x="1052" y="44"/>
                  </a:lnTo>
                  <a:lnTo>
                    <a:pt x="1049" y="38"/>
                  </a:lnTo>
                  <a:lnTo>
                    <a:pt x="1044" y="35"/>
                  </a:lnTo>
                  <a:lnTo>
                    <a:pt x="1036" y="34"/>
                  </a:lnTo>
                  <a:lnTo>
                    <a:pt x="1020" y="34"/>
                  </a:lnTo>
                  <a:close/>
                  <a:moveTo>
                    <a:pt x="1088" y="57"/>
                  </a:moveTo>
                  <a:lnTo>
                    <a:pt x="1088" y="86"/>
                  </a:lnTo>
                  <a:lnTo>
                    <a:pt x="1087" y="97"/>
                  </a:lnTo>
                  <a:lnTo>
                    <a:pt x="1085" y="109"/>
                  </a:lnTo>
                  <a:lnTo>
                    <a:pt x="1081" y="117"/>
                  </a:lnTo>
                  <a:lnTo>
                    <a:pt x="1075" y="126"/>
                  </a:lnTo>
                  <a:lnTo>
                    <a:pt x="1068" y="131"/>
                  </a:lnTo>
                  <a:lnTo>
                    <a:pt x="1059" y="136"/>
                  </a:lnTo>
                  <a:lnTo>
                    <a:pt x="1049" y="139"/>
                  </a:lnTo>
                  <a:lnTo>
                    <a:pt x="1036" y="140"/>
                  </a:lnTo>
                  <a:lnTo>
                    <a:pt x="1020" y="140"/>
                  </a:lnTo>
                  <a:lnTo>
                    <a:pt x="1020" y="222"/>
                  </a:lnTo>
                  <a:lnTo>
                    <a:pt x="985" y="222"/>
                  </a:lnTo>
                  <a:lnTo>
                    <a:pt x="985" y="2"/>
                  </a:lnTo>
                  <a:lnTo>
                    <a:pt x="1036" y="2"/>
                  </a:lnTo>
                  <a:lnTo>
                    <a:pt x="1049" y="3"/>
                  </a:lnTo>
                  <a:lnTo>
                    <a:pt x="1059" y="6"/>
                  </a:lnTo>
                  <a:lnTo>
                    <a:pt x="1068" y="11"/>
                  </a:lnTo>
                  <a:lnTo>
                    <a:pt x="1075" y="17"/>
                  </a:lnTo>
                  <a:lnTo>
                    <a:pt x="1081" y="24"/>
                  </a:lnTo>
                  <a:lnTo>
                    <a:pt x="1085" y="34"/>
                  </a:lnTo>
                  <a:lnTo>
                    <a:pt x="1087" y="44"/>
                  </a:lnTo>
                  <a:lnTo>
                    <a:pt x="1088" y="57"/>
                  </a:lnTo>
                  <a:close/>
                  <a:moveTo>
                    <a:pt x="907" y="0"/>
                  </a:moveTo>
                  <a:lnTo>
                    <a:pt x="919" y="1"/>
                  </a:lnTo>
                  <a:lnTo>
                    <a:pt x="929" y="4"/>
                  </a:lnTo>
                  <a:lnTo>
                    <a:pt x="938" y="9"/>
                  </a:lnTo>
                  <a:lnTo>
                    <a:pt x="945" y="15"/>
                  </a:lnTo>
                  <a:lnTo>
                    <a:pt x="951" y="22"/>
                  </a:lnTo>
                  <a:lnTo>
                    <a:pt x="955" y="32"/>
                  </a:lnTo>
                  <a:lnTo>
                    <a:pt x="957" y="42"/>
                  </a:lnTo>
                  <a:lnTo>
                    <a:pt x="958" y="55"/>
                  </a:lnTo>
                  <a:lnTo>
                    <a:pt x="958" y="62"/>
                  </a:lnTo>
                  <a:lnTo>
                    <a:pt x="925" y="62"/>
                  </a:lnTo>
                  <a:lnTo>
                    <a:pt x="925" y="53"/>
                  </a:lnTo>
                  <a:lnTo>
                    <a:pt x="924" y="43"/>
                  </a:lnTo>
                  <a:lnTo>
                    <a:pt x="921" y="36"/>
                  </a:lnTo>
                  <a:lnTo>
                    <a:pt x="916" y="33"/>
                  </a:lnTo>
                  <a:lnTo>
                    <a:pt x="908" y="32"/>
                  </a:lnTo>
                  <a:lnTo>
                    <a:pt x="901" y="33"/>
                  </a:lnTo>
                  <a:lnTo>
                    <a:pt x="896" y="36"/>
                  </a:lnTo>
                  <a:lnTo>
                    <a:pt x="892" y="43"/>
                  </a:lnTo>
                  <a:lnTo>
                    <a:pt x="891" y="53"/>
                  </a:lnTo>
                  <a:lnTo>
                    <a:pt x="895" y="69"/>
                  </a:lnTo>
                  <a:lnTo>
                    <a:pt x="902" y="81"/>
                  </a:lnTo>
                  <a:lnTo>
                    <a:pt x="912" y="93"/>
                  </a:lnTo>
                  <a:lnTo>
                    <a:pt x="925" y="105"/>
                  </a:lnTo>
                  <a:lnTo>
                    <a:pt x="937" y="116"/>
                  </a:lnTo>
                  <a:lnTo>
                    <a:pt x="948" y="131"/>
                  </a:lnTo>
                  <a:lnTo>
                    <a:pt x="956" y="148"/>
                  </a:lnTo>
                  <a:lnTo>
                    <a:pt x="958" y="158"/>
                  </a:lnTo>
                  <a:lnTo>
                    <a:pt x="958" y="169"/>
                  </a:lnTo>
                  <a:lnTo>
                    <a:pt x="958" y="182"/>
                  </a:lnTo>
                  <a:lnTo>
                    <a:pt x="955" y="193"/>
                  </a:lnTo>
                  <a:lnTo>
                    <a:pt x="952" y="202"/>
                  </a:lnTo>
                  <a:lnTo>
                    <a:pt x="945" y="211"/>
                  </a:lnTo>
                  <a:lnTo>
                    <a:pt x="938" y="216"/>
                  </a:lnTo>
                  <a:lnTo>
                    <a:pt x="929" y="221"/>
                  </a:lnTo>
                  <a:lnTo>
                    <a:pt x="919" y="223"/>
                  </a:lnTo>
                  <a:lnTo>
                    <a:pt x="907" y="224"/>
                  </a:lnTo>
                  <a:lnTo>
                    <a:pt x="896" y="223"/>
                  </a:lnTo>
                  <a:lnTo>
                    <a:pt x="885" y="221"/>
                  </a:lnTo>
                  <a:lnTo>
                    <a:pt x="875" y="216"/>
                  </a:lnTo>
                  <a:lnTo>
                    <a:pt x="869" y="211"/>
                  </a:lnTo>
                  <a:lnTo>
                    <a:pt x="863" y="202"/>
                  </a:lnTo>
                  <a:lnTo>
                    <a:pt x="859" y="193"/>
                  </a:lnTo>
                  <a:lnTo>
                    <a:pt x="856" y="182"/>
                  </a:lnTo>
                  <a:lnTo>
                    <a:pt x="855" y="169"/>
                  </a:lnTo>
                  <a:lnTo>
                    <a:pt x="855" y="156"/>
                  </a:lnTo>
                  <a:lnTo>
                    <a:pt x="888" y="156"/>
                  </a:lnTo>
                  <a:lnTo>
                    <a:pt x="888" y="171"/>
                  </a:lnTo>
                  <a:lnTo>
                    <a:pt x="889" y="181"/>
                  </a:lnTo>
                  <a:lnTo>
                    <a:pt x="893" y="188"/>
                  </a:lnTo>
                  <a:lnTo>
                    <a:pt x="899" y="191"/>
                  </a:lnTo>
                  <a:lnTo>
                    <a:pt x="906" y="193"/>
                  </a:lnTo>
                  <a:lnTo>
                    <a:pt x="914" y="191"/>
                  </a:lnTo>
                  <a:lnTo>
                    <a:pt x="919" y="188"/>
                  </a:lnTo>
                  <a:lnTo>
                    <a:pt x="923" y="181"/>
                  </a:lnTo>
                  <a:lnTo>
                    <a:pt x="924" y="171"/>
                  </a:lnTo>
                  <a:lnTo>
                    <a:pt x="921" y="157"/>
                  </a:lnTo>
                  <a:lnTo>
                    <a:pt x="914" y="143"/>
                  </a:lnTo>
                  <a:lnTo>
                    <a:pt x="903" y="131"/>
                  </a:lnTo>
                  <a:lnTo>
                    <a:pt x="890" y="120"/>
                  </a:lnTo>
                  <a:lnTo>
                    <a:pt x="878" y="108"/>
                  </a:lnTo>
                  <a:lnTo>
                    <a:pt x="867" y="93"/>
                  </a:lnTo>
                  <a:lnTo>
                    <a:pt x="860" y="76"/>
                  </a:lnTo>
                  <a:lnTo>
                    <a:pt x="857" y="67"/>
                  </a:lnTo>
                  <a:lnTo>
                    <a:pt x="856" y="55"/>
                  </a:lnTo>
                  <a:lnTo>
                    <a:pt x="857" y="42"/>
                  </a:lnTo>
                  <a:lnTo>
                    <a:pt x="860" y="32"/>
                  </a:lnTo>
                  <a:lnTo>
                    <a:pt x="864" y="22"/>
                  </a:lnTo>
                  <a:lnTo>
                    <a:pt x="869" y="15"/>
                  </a:lnTo>
                  <a:lnTo>
                    <a:pt x="877" y="9"/>
                  </a:lnTo>
                  <a:lnTo>
                    <a:pt x="885" y="4"/>
                  </a:lnTo>
                  <a:lnTo>
                    <a:pt x="896" y="1"/>
                  </a:lnTo>
                  <a:lnTo>
                    <a:pt x="907" y="0"/>
                  </a:lnTo>
                  <a:close/>
                  <a:moveTo>
                    <a:pt x="761" y="2"/>
                  </a:moveTo>
                  <a:lnTo>
                    <a:pt x="761" y="171"/>
                  </a:lnTo>
                  <a:lnTo>
                    <a:pt x="762" y="182"/>
                  </a:lnTo>
                  <a:lnTo>
                    <a:pt x="767" y="188"/>
                  </a:lnTo>
                  <a:lnTo>
                    <a:pt x="772" y="191"/>
                  </a:lnTo>
                  <a:lnTo>
                    <a:pt x="779" y="194"/>
                  </a:lnTo>
                  <a:lnTo>
                    <a:pt x="787" y="191"/>
                  </a:lnTo>
                  <a:lnTo>
                    <a:pt x="792" y="188"/>
                  </a:lnTo>
                  <a:lnTo>
                    <a:pt x="796" y="182"/>
                  </a:lnTo>
                  <a:lnTo>
                    <a:pt x="797" y="171"/>
                  </a:lnTo>
                  <a:lnTo>
                    <a:pt x="797" y="2"/>
                  </a:lnTo>
                  <a:lnTo>
                    <a:pt x="830" y="2"/>
                  </a:lnTo>
                  <a:lnTo>
                    <a:pt x="830" y="169"/>
                  </a:lnTo>
                  <a:lnTo>
                    <a:pt x="829" y="182"/>
                  </a:lnTo>
                  <a:lnTo>
                    <a:pt x="827" y="193"/>
                  </a:lnTo>
                  <a:lnTo>
                    <a:pt x="823" y="202"/>
                  </a:lnTo>
                  <a:lnTo>
                    <a:pt x="816" y="211"/>
                  </a:lnTo>
                  <a:lnTo>
                    <a:pt x="810" y="217"/>
                  </a:lnTo>
                  <a:lnTo>
                    <a:pt x="800" y="221"/>
                  </a:lnTo>
                  <a:lnTo>
                    <a:pt x="790" y="224"/>
                  </a:lnTo>
                  <a:lnTo>
                    <a:pt x="778" y="224"/>
                  </a:lnTo>
                  <a:lnTo>
                    <a:pt x="767" y="224"/>
                  </a:lnTo>
                  <a:lnTo>
                    <a:pt x="756" y="221"/>
                  </a:lnTo>
                  <a:lnTo>
                    <a:pt x="748" y="217"/>
                  </a:lnTo>
                  <a:lnTo>
                    <a:pt x="740" y="211"/>
                  </a:lnTo>
                  <a:lnTo>
                    <a:pt x="735" y="202"/>
                  </a:lnTo>
                  <a:lnTo>
                    <a:pt x="731" y="193"/>
                  </a:lnTo>
                  <a:lnTo>
                    <a:pt x="727" y="182"/>
                  </a:lnTo>
                  <a:lnTo>
                    <a:pt x="727" y="169"/>
                  </a:lnTo>
                  <a:lnTo>
                    <a:pt x="727" y="2"/>
                  </a:lnTo>
                  <a:lnTo>
                    <a:pt x="761" y="2"/>
                  </a:lnTo>
                  <a:close/>
                  <a:moveTo>
                    <a:pt x="599" y="2"/>
                  </a:moveTo>
                  <a:lnTo>
                    <a:pt x="705" y="2"/>
                  </a:lnTo>
                  <a:lnTo>
                    <a:pt x="705" y="34"/>
                  </a:lnTo>
                  <a:lnTo>
                    <a:pt x="669" y="34"/>
                  </a:lnTo>
                  <a:lnTo>
                    <a:pt x="669" y="222"/>
                  </a:lnTo>
                  <a:lnTo>
                    <a:pt x="635" y="222"/>
                  </a:lnTo>
                  <a:lnTo>
                    <a:pt x="635" y="34"/>
                  </a:lnTo>
                  <a:lnTo>
                    <a:pt x="599" y="34"/>
                  </a:lnTo>
                  <a:lnTo>
                    <a:pt x="599" y="2"/>
                  </a:lnTo>
                  <a:close/>
                  <a:moveTo>
                    <a:pt x="542" y="2"/>
                  </a:moveTo>
                  <a:lnTo>
                    <a:pt x="576" y="2"/>
                  </a:lnTo>
                  <a:lnTo>
                    <a:pt x="576" y="222"/>
                  </a:lnTo>
                  <a:lnTo>
                    <a:pt x="542" y="222"/>
                  </a:lnTo>
                  <a:lnTo>
                    <a:pt x="542" y="2"/>
                  </a:lnTo>
                  <a:close/>
                  <a:moveTo>
                    <a:pt x="442" y="171"/>
                  </a:moveTo>
                  <a:lnTo>
                    <a:pt x="443" y="182"/>
                  </a:lnTo>
                  <a:lnTo>
                    <a:pt x="446" y="188"/>
                  </a:lnTo>
                  <a:lnTo>
                    <a:pt x="452" y="191"/>
                  </a:lnTo>
                  <a:lnTo>
                    <a:pt x="460" y="194"/>
                  </a:lnTo>
                  <a:lnTo>
                    <a:pt x="467" y="191"/>
                  </a:lnTo>
                  <a:lnTo>
                    <a:pt x="473" y="188"/>
                  </a:lnTo>
                  <a:lnTo>
                    <a:pt x="476" y="182"/>
                  </a:lnTo>
                  <a:lnTo>
                    <a:pt x="478" y="171"/>
                  </a:lnTo>
                  <a:lnTo>
                    <a:pt x="478" y="53"/>
                  </a:lnTo>
                  <a:lnTo>
                    <a:pt x="476" y="43"/>
                  </a:lnTo>
                  <a:lnTo>
                    <a:pt x="473" y="36"/>
                  </a:lnTo>
                  <a:lnTo>
                    <a:pt x="467" y="33"/>
                  </a:lnTo>
                  <a:lnTo>
                    <a:pt x="460" y="32"/>
                  </a:lnTo>
                  <a:lnTo>
                    <a:pt x="452" y="33"/>
                  </a:lnTo>
                  <a:lnTo>
                    <a:pt x="446" y="36"/>
                  </a:lnTo>
                  <a:lnTo>
                    <a:pt x="443" y="43"/>
                  </a:lnTo>
                  <a:lnTo>
                    <a:pt x="442" y="53"/>
                  </a:lnTo>
                  <a:lnTo>
                    <a:pt x="442" y="171"/>
                  </a:lnTo>
                  <a:close/>
                  <a:moveTo>
                    <a:pt x="407" y="55"/>
                  </a:moveTo>
                  <a:lnTo>
                    <a:pt x="408" y="42"/>
                  </a:lnTo>
                  <a:lnTo>
                    <a:pt x="410" y="32"/>
                  </a:lnTo>
                  <a:lnTo>
                    <a:pt x="414" y="22"/>
                  </a:lnTo>
                  <a:lnTo>
                    <a:pt x="421" y="15"/>
                  </a:lnTo>
                  <a:lnTo>
                    <a:pt x="428" y="9"/>
                  </a:lnTo>
                  <a:lnTo>
                    <a:pt x="437" y="4"/>
                  </a:lnTo>
                  <a:lnTo>
                    <a:pt x="447" y="1"/>
                  </a:lnTo>
                  <a:lnTo>
                    <a:pt x="460" y="0"/>
                  </a:lnTo>
                  <a:lnTo>
                    <a:pt x="471" y="1"/>
                  </a:lnTo>
                  <a:lnTo>
                    <a:pt x="482" y="4"/>
                  </a:lnTo>
                  <a:lnTo>
                    <a:pt x="491" y="9"/>
                  </a:lnTo>
                  <a:lnTo>
                    <a:pt x="498" y="15"/>
                  </a:lnTo>
                  <a:lnTo>
                    <a:pt x="504" y="22"/>
                  </a:lnTo>
                  <a:lnTo>
                    <a:pt x="509" y="32"/>
                  </a:lnTo>
                  <a:lnTo>
                    <a:pt x="511" y="42"/>
                  </a:lnTo>
                  <a:lnTo>
                    <a:pt x="512" y="55"/>
                  </a:lnTo>
                  <a:lnTo>
                    <a:pt x="512" y="169"/>
                  </a:lnTo>
                  <a:lnTo>
                    <a:pt x="511" y="182"/>
                  </a:lnTo>
                  <a:lnTo>
                    <a:pt x="509" y="193"/>
                  </a:lnTo>
                  <a:lnTo>
                    <a:pt x="504" y="202"/>
                  </a:lnTo>
                  <a:lnTo>
                    <a:pt x="498" y="211"/>
                  </a:lnTo>
                  <a:lnTo>
                    <a:pt x="491" y="216"/>
                  </a:lnTo>
                  <a:lnTo>
                    <a:pt x="482" y="221"/>
                  </a:lnTo>
                  <a:lnTo>
                    <a:pt x="471" y="223"/>
                  </a:lnTo>
                  <a:lnTo>
                    <a:pt x="460" y="224"/>
                  </a:lnTo>
                  <a:lnTo>
                    <a:pt x="447" y="223"/>
                  </a:lnTo>
                  <a:lnTo>
                    <a:pt x="437" y="221"/>
                  </a:lnTo>
                  <a:lnTo>
                    <a:pt x="428" y="216"/>
                  </a:lnTo>
                  <a:lnTo>
                    <a:pt x="421" y="211"/>
                  </a:lnTo>
                  <a:lnTo>
                    <a:pt x="414" y="202"/>
                  </a:lnTo>
                  <a:lnTo>
                    <a:pt x="410" y="193"/>
                  </a:lnTo>
                  <a:lnTo>
                    <a:pt x="408" y="182"/>
                  </a:lnTo>
                  <a:lnTo>
                    <a:pt x="407" y="169"/>
                  </a:lnTo>
                  <a:lnTo>
                    <a:pt x="407" y="55"/>
                  </a:lnTo>
                  <a:close/>
                  <a:moveTo>
                    <a:pt x="303" y="222"/>
                  </a:moveTo>
                  <a:lnTo>
                    <a:pt x="268" y="222"/>
                  </a:lnTo>
                  <a:lnTo>
                    <a:pt x="268" y="2"/>
                  </a:lnTo>
                  <a:lnTo>
                    <a:pt x="303" y="2"/>
                  </a:lnTo>
                  <a:lnTo>
                    <a:pt x="303" y="96"/>
                  </a:lnTo>
                  <a:lnTo>
                    <a:pt x="342" y="96"/>
                  </a:lnTo>
                  <a:lnTo>
                    <a:pt x="342" y="2"/>
                  </a:lnTo>
                  <a:lnTo>
                    <a:pt x="377" y="2"/>
                  </a:lnTo>
                  <a:lnTo>
                    <a:pt x="377" y="222"/>
                  </a:lnTo>
                  <a:lnTo>
                    <a:pt x="342" y="222"/>
                  </a:lnTo>
                  <a:lnTo>
                    <a:pt x="342" y="128"/>
                  </a:lnTo>
                  <a:lnTo>
                    <a:pt x="303" y="128"/>
                  </a:lnTo>
                  <a:lnTo>
                    <a:pt x="303" y="222"/>
                  </a:lnTo>
                  <a:close/>
                  <a:moveTo>
                    <a:pt x="166" y="152"/>
                  </a:moveTo>
                  <a:lnTo>
                    <a:pt x="200" y="152"/>
                  </a:lnTo>
                  <a:lnTo>
                    <a:pt x="183" y="41"/>
                  </a:lnTo>
                  <a:lnTo>
                    <a:pt x="166" y="152"/>
                  </a:lnTo>
                  <a:close/>
                  <a:moveTo>
                    <a:pt x="245" y="222"/>
                  </a:moveTo>
                  <a:lnTo>
                    <a:pt x="210" y="222"/>
                  </a:lnTo>
                  <a:lnTo>
                    <a:pt x="204" y="182"/>
                  </a:lnTo>
                  <a:lnTo>
                    <a:pt x="162" y="182"/>
                  </a:lnTo>
                  <a:lnTo>
                    <a:pt x="155" y="222"/>
                  </a:lnTo>
                  <a:lnTo>
                    <a:pt x="124" y="222"/>
                  </a:lnTo>
                  <a:lnTo>
                    <a:pt x="160" y="2"/>
                  </a:lnTo>
                  <a:lnTo>
                    <a:pt x="209" y="2"/>
                  </a:lnTo>
                  <a:lnTo>
                    <a:pt x="245" y="222"/>
                  </a:lnTo>
                  <a:close/>
                  <a:moveTo>
                    <a:pt x="34" y="34"/>
                  </a:moveTo>
                  <a:lnTo>
                    <a:pt x="34" y="102"/>
                  </a:lnTo>
                  <a:lnTo>
                    <a:pt x="47" y="102"/>
                  </a:lnTo>
                  <a:lnTo>
                    <a:pt x="56" y="101"/>
                  </a:lnTo>
                  <a:lnTo>
                    <a:pt x="62" y="96"/>
                  </a:lnTo>
                  <a:lnTo>
                    <a:pt x="66" y="89"/>
                  </a:lnTo>
                  <a:lnTo>
                    <a:pt x="68" y="78"/>
                  </a:lnTo>
                  <a:lnTo>
                    <a:pt x="68" y="56"/>
                  </a:lnTo>
                  <a:lnTo>
                    <a:pt x="68" y="47"/>
                  </a:lnTo>
                  <a:lnTo>
                    <a:pt x="64" y="39"/>
                  </a:lnTo>
                  <a:lnTo>
                    <a:pt x="58" y="35"/>
                  </a:lnTo>
                  <a:lnTo>
                    <a:pt x="51" y="34"/>
                  </a:lnTo>
                  <a:lnTo>
                    <a:pt x="34" y="34"/>
                  </a:lnTo>
                  <a:close/>
                  <a:moveTo>
                    <a:pt x="72" y="222"/>
                  </a:moveTo>
                  <a:lnTo>
                    <a:pt x="70" y="213"/>
                  </a:lnTo>
                  <a:lnTo>
                    <a:pt x="69" y="195"/>
                  </a:lnTo>
                  <a:lnTo>
                    <a:pt x="69" y="161"/>
                  </a:lnTo>
                  <a:lnTo>
                    <a:pt x="68" y="147"/>
                  </a:lnTo>
                  <a:lnTo>
                    <a:pt x="63" y="139"/>
                  </a:lnTo>
                  <a:lnTo>
                    <a:pt x="56" y="134"/>
                  </a:lnTo>
                  <a:lnTo>
                    <a:pt x="45" y="132"/>
                  </a:lnTo>
                  <a:lnTo>
                    <a:pt x="34" y="132"/>
                  </a:lnTo>
                  <a:lnTo>
                    <a:pt x="34" y="222"/>
                  </a:lnTo>
                  <a:lnTo>
                    <a:pt x="0" y="222"/>
                  </a:lnTo>
                  <a:lnTo>
                    <a:pt x="0" y="2"/>
                  </a:lnTo>
                  <a:lnTo>
                    <a:pt x="52" y="2"/>
                  </a:lnTo>
                  <a:lnTo>
                    <a:pt x="64" y="3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91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101" y="41"/>
                  </a:lnTo>
                  <a:lnTo>
                    <a:pt x="102" y="53"/>
                  </a:lnTo>
                  <a:lnTo>
                    <a:pt x="102" y="70"/>
                  </a:lnTo>
                  <a:lnTo>
                    <a:pt x="101" y="86"/>
                  </a:lnTo>
                  <a:lnTo>
                    <a:pt x="97" y="98"/>
                  </a:lnTo>
                  <a:lnTo>
                    <a:pt x="94" y="104"/>
                  </a:lnTo>
                  <a:lnTo>
                    <a:pt x="90" y="108"/>
                  </a:lnTo>
                  <a:lnTo>
                    <a:pt x="80" y="114"/>
                  </a:lnTo>
                  <a:lnTo>
                    <a:pt x="91" y="122"/>
                  </a:lnTo>
                  <a:lnTo>
                    <a:pt x="98" y="132"/>
                  </a:lnTo>
                  <a:lnTo>
                    <a:pt x="101" y="146"/>
                  </a:lnTo>
                  <a:lnTo>
                    <a:pt x="102" y="162"/>
                  </a:lnTo>
                  <a:lnTo>
                    <a:pt x="102" y="196"/>
                  </a:lnTo>
                  <a:lnTo>
                    <a:pt x="103" y="209"/>
                  </a:lnTo>
                  <a:lnTo>
                    <a:pt x="107" y="222"/>
                  </a:lnTo>
                  <a:lnTo>
                    <a:pt x="72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063569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75081D-5D54-4346-A320-4E7E19EA055C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36"/>
            <p:cNvSpPr>
              <a:spLocks noEditPoints="1"/>
            </p:cNvSpPr>
            <p:nvPr userDrawn="1"/>
          </p:nvSpPr>
          <p:spPr bwMode="auto">
            <a:xfrm>
              <a:off x="8926241" y="6457888"/>
              <a:ext cx="1836890" cy="211223"/>
            </a:xfrm>
            <a:custGeom>
              <a:avLst/>
              <a:gdLst>
                <a:gd name="T0" fmla="*/ 1878 w 1948"/>
                <a:gd name="T1" fmla="*/ 222 h 224"/>
                <a:gd name="T2" fmla="*/ 1753 w 1948"/>
                <a:gd name="T3" fmla="*/ 182 h 224"/>
                <a:gd name="T4" fmla="*/ 1787 w 1948"/>
                <a:gd name="T5" fmla="*/ 182 h 224"/>
                <a:gd name="T6" fmla="*/ 1817 w 1948"/>
                <a:gd name="T7" fmla="*/ 193 h 224"/>
                <a:gd name="T8" fmla="*/ 1769 w 1948"/>
                <a:gd name="T9" fmla="*/ 224 h 224"/>
                <a:gd name="T10" fmla="*/ 1720 w 1948"/>
                <a:gd name="T11" fmla="*/ 193 h 224"/>
                <a:gd name="T12" fmla="*/ 1640 w 1948"/>
                <a:gd name="T13" fmla="*/ 2 h 224"/>
                <a:gd name="T14" fmla="*/ 1516 w 1948"/>
                <a:gd name="T15" fmla="*/ 95 h 224"/>
                <a:gd name="T16" fmla="*/ 1577 w 1948"/>
                <a:gd name="T17" fmla="*/ 222 h 224"/>
                <a:gd name="T18" fmla="*/ 1516 w 1948"/>
                <a:gd name="T19" fmla="*/ 95 h 224"/>
                <a:gd name="T20" fmla="*/ 1340 w 1948"/>
                <a:gd name="T21" fmla="*/ 2 h 224"/>
                <a:gd name="T22" fmla="*/ 1335 w 1948"/>
                <a:gd name="T23" fmla="*/ 190 h 224"/>
                <a:gd name="T24" fmla="*/ 1159 w 1948"/>
                <a:gd name="T25" fmla="*/ 41 h 224"/>
                <a:gd name="T26" fmla="*/ 1132 w 1948"/>
                <a:gd name="T27" fmla="*/ 222 h 224"/>
                <a:gd name="T28" fmla="*/ 1020 w 1948"/>
                <a:gd name="T29" fmla="*/ 108 h 224"/>
                <a:gd name="T30" fmla="*/ 1053 w 1948"/>
                <a:gd name="T31" fmla="*/ 55 h 224"/>
                <a:gd name="T32" fmla="*/ 1088 w 1948"/>
                <a:gd name="T33" fmla="*/ 57 h 224"/>
                <a:gd name="T34" fmla="*/ 1068 w 1948"/>
                <a:gd name="T35" fmla="*/ 131 h 224"/>
                <a:gd name="T36" fmla="*/ 985 w 1948"/>
                <a:gd name="T37" fmla="*/ 222 h 224"/>
                <a:gd name="T38" fmla="*/ 1075 w 1948"/>
                <a:gd name="T39" fmla="*/ 17 h 224"/>
                <a:gd name="T40" fmla="*/ 919 w 1948"/>
                <a:gd name="T41" fmla="*/ 1 h 224"/>
                <a:gd name="T42" fmla="*/ 957 w 1948"/>
                <a:gd name="T43" fmla="*/ 42 h 224"/>
                <a:gd name="T44" fmla="*/ 921 w 1948"/>
                <a:gd name="T45" fmla="*/ 36 h 224"/>
                <a:gd name="T46" fmla="*/ 891 w 1948"/>
                <a:gd name="T47" fmla="*/ 53 h 224"/>
                <a:gd name="T48" fmla="*/ 948 w 1948"/>
                <a:gd name="T49" fmla="*/ 131 h 224"/>
                <a:gd name="T50" fmla="*/ 952 w 1948"/>
                <a:gd name="T51" fmla="*/ 202 h 224"/>
                <a:gd name="T52" fmla="*/ 896 w 1948"/>
                <a:gd name="T53" fmla="*/ 223 h 224"/>
                <a:gd name="T54" fmla="*/ 856 w 1948"/>
                <a:gd name="T55" fmla="*/ 182 h 224"/>
                <a:gd name="T56" fmla="*/ 893 w 1948"/>
                <a:gd name="T57" fmla="*/ 188 h 224"/>
                <a:gd name="T58" fmla="*/ 924 w 1948"/>
                <a:gd name="T59" fmla="*/ 171 h 224"/>
                <a:gd name="T60" fmla="*/ 867 w 1948"/>
                <a:gd name="T61" fmla="*/ 93 h 224"/>
                <a:gd name="T62" fmla="*/ 864 w 1948"/>
                <a:gd name="T63" fmla="*/ 22 h 224"/>
                <a:gd name="T64" fmla="*/ 761 w 1948"/>
                <a:gd name="T65" fmla="*/ 2 h 224"/>
                <a:gd name="T66" fmla="*/ 787 w 1948"/>
                <a:gd name="T67" fmla="*/ 191 h 224"/>
                <a:gd name="T68" fmla="*/ 830 w 1948"/>
                <a:gd name="T69" fmla="*/ 169 h 224"/>
                <a:gd name="T70" fmla="*/ 800 w 1948"/>
                <a:gd name="T71" fmla="*/ 221 h 224"/>
                <a:gd name="T72" fmla="*/ 740 w 1948"/>
                <a:gd name="T73" fmla="*/ 211 h 224"/>
                <a:gd name="T74" fmla="*/ 761 w 1948"/>
                <a:gd name="T75" fmla="*/ 2 h 224"/>
                <a:gd name="T76" fmla="*/ 635 w 1948"/>
                <a:gd name="T77" fmla="*/ 222 h 224"/>
                <a:gd name="T78" fmla="*/ 576 w 1948"/>
                <a:gd name="T79" fmla="*/ 222 h 224"/>
                <a:gd name="T80" fmla="*/ 452 w 1948"/>
                <a:gd name="T81" fmla="*/ 191 h 224"/>
                <a:gd name="T82" fmla="*/ 478 w 1948"/>
                <a:gd name="T83" fmla="*/ 53 h 224"/>
                <a:gd name="T84" fmla="*/ 446 w 1948"/>
                <a:gd name="T85" fmla="*/ 36 h 224"/>
                <a:gd name="T86" fmla="*/ 410 w 1948"/>
                <a:gd name="T87" fmla="*/ 32 h 224"/>
                <a:gd name="T88" fmla="*/ 460 w 1948"/>
                <a:gd name="T89" fmla="*/ 0 h 224"/>
                <a:gd name="T90" fmla="*/ 509 w 1948"/>
                <a:gd name="T91" fmla="*/ 32 h 224"/>
                <a:gd name="T92" fmla="*/ 504 w 1948"/>
                <a:gd name="T93" fmla="*/ 202 h 224"/>
                <a:gd name="T94" fmla="*/ 447 w 1948"/>
                <a:gd name="T95" fmla="*/ 223 h 224"/>
                <a:gd name="T96" fmla="*/ 408 w 1948"/>
                <a:gd name="T97" fmla="*/ 182 h 224"/>
                <a:gd name="T98" fmla="*/ 303 w 1948"/>
                <a:gd name="T99" fmla="*/ 2 h 224"/>
                <a:gd name="T100" fmla="*/ 342 w 1948"/>
                <a:gd name="T101" fmla="*/ 222 h 224"/>
                <a:gd name="T102" fmla="*/ 183 w 1948"/>
                <a:gd name="T103" fmla="*/ 41 h 224"/>
                <a:gd name="T104" fmla="*/ 155 w 1948"/>
                <a:gd name="T105" fmla="*/ 222 h 224"/>
                <a:gd name="T106" fmla="*/ 34 w 1948"/>
                <a:gd name="T107" fmla="*/ 102 h 224"/>
                <a:gd name="T108" fmla="*/ 68 w 1948"/>
                <a:gd name="T109" fmla="*/ 56 h 224"/>
                <a:gd name="T110" fmla="*/ 72 w 1948"/>
                <a:gd name="T111" fmla="*/ 222 h 224"/>
                <a:gd name="T112" fmla="*/ 56 w 1948"/>
                <a:gd name="T113" fmla="*/ 134 h 224"/>
                <a:gd name="T114" fmla="*/ 52 w 1948"/>
                <a:gd name="T115" fmla="*/ 2 h 224"/>
                <a:gd name="T116" fmla="*/ 99 w 1948"/>
                <a:gd name="T117" fmla="*/ 31 h 224"/>
                <a:gd name="T118" fmla="*/ 94 w 1948"/>
                <a:gd name="T119" fmla="*/ 104 h 224"/>
                <a:gd name="T120" fmla="*/ 102 w 1948"/>
                <a:gd name="T121" fmla="*/ 16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48" h="224">
                  <a:moveTo>
                    <a:pt x="1842" y="2"/>
                  </a:moveTo>
                  <a:lnTo>
                    <a:pt x="1948" y="2"/>
                  </a:lnTo>
                  <a:lnTo>
                    <a:pt x="1948" y="34"/>
                  </a:lnTo>
                  <a:lnTo>
                    <a:pt x="1912" y="34"/>
                  </a:lnTo>
                  <a:lnTo>
                    <a:pt x="1912" y="222"/>
                  </a:lnTo>
                  <a:lnTo>
                    <a:pt x="1878" y="222"/>
                  </a:lnTo>
                  <a:lnTo>
                    <a:pt x="1878" y="34"/>
                  </a:lnTo>
                  <a:lnTo>
                    <a:pt x="1842" y="34"/>
                  </a:lnTo>
                  <a:lnTo>
                    <a:pt x="1842" y="2"/>
                  </a:lnTo>
                  <a:close/>
                  <a:moveTo>
                    <a:pt x="1752" y="2"/>
                  </a:moveTo>
                  <a:lnTo>
                    <a:pt x="1752" y="171"/>
                  </a:lnTo>
                  <a:lnTo>
                    <a:pt x="1753" y="182"/>
                  </a:lnTo>
                  <a:lnTo>
                    <a:pt x="1756" y="188"/>
                  </a:lnTo>
                  <a:lnTo>
                    <a:pt x="1763" y="191"/>
                  </a:lnTo>
                  <a:lnTo>
                    <a:pt x="1770" y="194"/>
                  </a:lnTo>
                  <a:lnTo>
                    <a:pt x="1778" y="191"/>
                  </a:lnTo>
                  <a:lnTo>
                    <a:pt x="1783" y="188"/>
                  </a:lnTo>
                  <a:lnTo>
                    <a:pt x="1787" y="182"/>
                  </a:lnTo>
                  <a:lnTo>
                    <a:pt x="1788" y="171"/>
                  </a:lnTo>
                  <a:lnTo>
                    <a:pt x="1788" y="2"/>
                  </a:lnTo>
                  <a:lnTo>
                    <a:pt x="1821" y="2"/>
                  </a:lnTo>
                  <a:lnTo>
                    <a:pt x="1821" y="169"/>
                  </a:lnTo>
                  <a:lnTo>
                    <a:pt x="1820" y="182"/>
                  </a:lnTo>
                  <a:lnTo>
                    <a:pt x="1817" y="193"/>
                  </a:lnTo>
                  <a:lnTo>
                    <a:pt x="1814" y="202"/>
                  </a:lnTo>
                  <a:lnTo>
                    <a:pt x="1807" y="211"/>
                  </a:lnTo>
                  <a:lnTo>
                    <a:pt x="1800" y="217"/>
                  </a:lnTo>
                  <a:lnTo>
                    <a:pt x="1791" y="221"/>
                  </a:lnTo>
                  <a:lnTo>
                    <a:pt x="1781" y="224"/>
                  </a:lnTo>
                  <a:lnTo>
                    <a:pt x="1769" y="224"/>
                  </a:lnTo>
                  <a:lnTo>
                    <a:pt x="1757" y="224"/>
                  </a:lnTo>
                  <a:lnTo>
                    <a:pt x="1747" y="221"/>
                  </a:lnTo>
                  <a:lnTo>
                    <a:pt x="1737" y="217"/>
                  </a:lnTo>
                  <a:lnTo>
                    <a:pt x="1731" y="211"/>
                  </a:lnTo>
                  <a:lnTo>
                    <a:pt x="1725" y="202"/>
                  </a:lnTo>
                  <a:lnTo>
                    <a:pt x="1720" y="193"/>
                  </a:lnTo>
                  <a:lnTo>
                    <a:pt x="1718" y="182"/>
                  </a:lnTo>
                  <a:lnTo>
                    <a:pt x="1717" y="169"/>
                  </a:lnTo>
                  <a:lnTo>
                    <a:pt x="1717" y="2"/>
                  </a:lnTo>
                  <a:lnTo>
                    <a:pt x="1752" y="2"/>
                  </a:lnTo>
                  <a:close/>
                  <a:moveTo>
                    <a:pt x="1605" y="2"/>
                  </a:moveTo>
                  <a:lnTo>
                    <a:pt x="1640" y="2"/>
                  </a:lnTo>
                  <a:lnTo>
                    <a:pt x="1640" y="190"/>
                  </a:lnTo>
                  <a:lnTo>
                    <a:pt x="1696" y="190"/>
                  </a:lnTo>
                  <a:lnTo>
                    <a:pt x="1696" y="222"/>
                  </a:lnTo>
                  <a:lnTo>
                    <a:pt x="1605" y="222"/>
                  </a:lnTo>
                  <a:lnTo>
                    <a:pt x="1605" y="2"/>
                  </a:lnTo>
                  <a:close/>
                  <a:moveTo>
                    <a:pt x="1516" y="95"/>
                  </a:moveTo>
                  <a:lnTo>
                    <a:pt x="1564" y="95"/>
                  </a:lnTo>
                  <a:lnTo>
                    <a:pt x="1564" y="126"/>
                  </a:lnTo>
                  <a:lnTo>
                    <a:pt x="1516" y="126"/>
                  </a:lnTo>
                  <a:lnTo>
                    <a:pt x="1516" y="190"/>
                  </a:lnTo>
                  <a:lnTo>
                    <a:pt x="1577" y="190"/>
                  </a:lnTo>
                  <a:lnTo>
                    <a:pt x="1577" y="222"/>
                  </a:lnTo>
                  <a:lnTo>
                    <a:pt x="1482" y="222"/>
                  </a:lnTo>
                  <a:lnTo>
                    <a:pt x="1482" y="2"/>
                  </a:lnTo>
                  <a:lnTo>
                    <a:pt x="1577" y="2"/>
                  </a:lnTo>
                  <a:lnTo>
                    <a:pt x="1577" y="34"/>
                  </a:lnTo>
                  <a:lnTo>
                    <a:pt x="1516" y="34"/>
                  </a:lnTo>
                  <a:lnTo>
                    <a:pt x="1516" y="95"/>
                  </a:lnTo>
                  <a:close/>
                  <a:moveTo>
                    <a:pt x="1400" y="182"/>
                  </a:moveTo>
                  <a:lnTo>
                    <a:pt x="1426" y="2"/>
                  </a:lnTo>
                  <a:lnTo>
                    <a:pt x="1458" y="2"/>
                  </a:lnTo>
                  <a:lnTo>
                    <a:pt x="1424" y="222"/>
                  </a:lnTo>
                  <a:lnTo>
                    <a:pt x="1374" y="222"/>
                  </a:lnTo>
                  <a:lnTo>
                    <a:pt x="1340" y="2"/>
                  </a:lnTo>
                  <a:lnTo>
                    <a:pt x="1374" y="2"/>
                  </a:lnTo>
                  <a:lnTo>
                    <a:pt x="1400" y="182"/>
                  </a:lnTo>
                  <a:close/>
                  <a:moveTo>
                    <a:pt x="1245" y="2"/>
                  </a:moveTo>
                  <a:lnTo>
                    <a:pt x="1279" y="2"/>
                  </a:lnTo>
                  <a:lnTo>
                    <a:pt x="1279" y="190"/>
                  </a:lnTo>
                  <a:lnTo>
                    <a:pt x="1335" y="190"/>
                  </a:lnTo>
                  <a:lnTo>
                    <a:pt x="1335" y="222"/>
                  </a:lnTo>
                  <a:lnTo>
                    <a:pt x="1245" y="222"/>
                  </a:lnTo>
                  <a:lnTo>
                    <a:pt x="1245" y="2"/>
                  </a:lnTo>
                  <a:close/>
                  <a:moveTo>
                    <a:pt x="1142" y="152"/>
                  </a:moveTo>
                  <a:lnTo>
                    <a:pt x="1176" y="152"/>
                  </a:lnTo>
                  <a:lnTo>
                    <a:pt x="1159" y="41"/>
                  </a:lnTo>
                  <a:lnTo>
                    <a:pt x="1142" y="152"/>
                  </a:lnTo>
                  <a:close/>
                  <a:moveTo>
                    <a:pt x="1221" y="222"/>
                  </a:moveTo>
                  <a:lnTo>
                    <a:pt x="1186" y="222"/>
                  </a:lnTo>
                  <a:lnTo>
                    <a:pt x="1180" y="182"/>
                  </a:lnTo>
                  <a:lnTo>
                    <a:pt x="1138" y="182"/>
                  </a:lnTo>
                  <a:lnTo>
                    <a:pt x="1132" y="222"/>
                  </a:lnTo>
                  <a:lnTo>
                    <a:pt x="1101" y="222"/>
                  </a:lnTo>
                  <a:lnTo>
                    <a:pt x="1136" y="2"/>
                  </a:lnTo>
                  <a:lnTo>
                    <a:pt x="1185" y="2"/>
                  </a:lnTo>
                  <a:lnTo>
                    <a:pt x="1221" y="222"/>
                  </a:lnTo>
                  <a:close/>
                  <a:moveTo>
                    <a:pt x="1020" y="34"/>
                  </a:moveTo>
                  <a:lnTo>
                    <a:pt x="1020" y="108"/>
                  </a:lnTo>
                  <a:lnTo>
                    <a:pt x="1036" y="108"/>
                  </a:lnTo>
                  <a:lnTo>
                    <a:pt x="1044" y="107"/>
                  </a:lnTo>
                  <a:lnTo>
                    <a:pt x="1049" y="104"/>
                  </a:lnTo>
                  <a:lnTo>
                    <a:pt x="1052" y="97"/>
                  </a:lnTo>
                  <a:lnTo>
                    <a:pt x="1053" y="88"/>
                  </a:lnTo>
                  <a:lnTo>
                    <a:pt x="1053" y="55"/>
                  </a:lnTo>
                  <a:lnTo>
                    <a:pt x="1052" y="44"/>
                  </a:lnTo>
                  <a:lnTo>
                    <a:pt x="1049" y="38"/>
                  </a:lnTo>
                  <a:lnTo>
                    <a:pt x="1044" y="35"/>
                  </a:lnTo>
                  <a:lnTo>
                    <a:pt x="1036" y="34"/>
                  </a:lnTo>
                  <a:lnTo>
                    <a:pt x="1020" y="34"/>
                  </a:lnTo>
                  <a:close/>
                  <a:moveTo>
                    <a:pt x="1088" y="57"/>
                  </a:moveTo>
                  <a:lnTo>
                    <a:pt x="1088" y="86"/>
                  </a:lnTo>
                  <a:lnTo>
                    <a:pt x="1087" y="97"/>
                  </a:lnTo>
                  <a:lnTo>
                    <a:pt x="1085" y="109"/>
                  </a:lnTo>
                  <a:lnTo>
                    <a:pt x="1081" y="117"/>
                  </a:lnTo>
                  <a:lnTo>
                    <a:pt x="1075" y="126"/>
                  </a:lnTo>
                  <a:lnTo>
                    <a:pt x="1068" y="131"/>
                  </a:lnTo>
                  <a:lnTo>
                    <a:pt x="1059" y="136"/>
                  </a:lnTo>
                  <a:lnTo>
                    <a:pt x="1049" y="139"/>
                  </a:lnTo>
                  <a:lnTo>
                    <a:pt x="1036" y="140"/>
                  </a:lnTo>
                  <a:lnTo>
                    <a:pt x="1020" y="140"/>
                  </a:lnTo>
                  <a:lnTo>
                    <a:pt x="1020" y="222"/>
                  </a:lnTo>
                  <a:lnTo>
                    <a:pt x="985" y="222"/>
                  </a:lnTo>
                  <a:lnTo>
                    <a:pt x="985" y="2"/>
                  </a:lnTo>
                  <a:lnTo>
                    <a:pt x="1036" y="2"/>
                  </a:lnTo>
                  <a:lnTo>
                    <a:pt x="1049" y="3"/>
                  </a:lnTo>
                  <a:lnTo>
                    <a:pt x="1059" y="6"/>
                  </a:lnTo>
                  <a:lnTo>
                    <a:pt x="1068" y="11"/>
                  </a:lnTo>
                  <a:lnTo>
                    <a:pt x="1075" y="17"/>
                  </a:lnTo>
                  <a:lnTo>
                    <a:pt x="1081" y="24"/>
                  </a:lnTo>
                  <a:lnTo>
                    <a:pt x="1085" y="34"/>
                  </a:lnTo>
                  <a:lnTo>
                    <a:pt x="1087" y="44"/>
                  </a:lnTo>
                  <a:lnTo>
                    <a:pt x="1088" y="57"/>
                  </a:lnTo>
                  <a:close/>
                  <a:moveTo>
                    <a:pt x="907" y="0"/>
                  </a:moveTo>
                  <a:lnTo>
                    <a:pt x="919" y="1"/>
                  </a:lnTo>
                  <a:lnTo>
                    <a:pt x="929" y="4"/>
                  </a:lnTo>
                  <a:lnTo>
                    <a:pt x="938" y="9"/>
                  </a:lnTo>
                  <a:lnTo>
                    <a:pt x="945" y="15"/>
                  </a:lnTo>
                  <a:lnTo>
                    <a:pt x="951" y="22"/>
                  </a:lnTo>
                  <a:lnTo>
                    <a:pt x="955" y="32"/>
                  </a:lnTo>
                  <a:lnTo>
                    <a:pt x="957" y="42"/>
                  </a:lnTo>
                  <a:lnTo>
                    <a:pt x="958" y="55"/>
                  </a:lnTo>
                  <a:lnTo>
                    <a:pt x="958" y="62"/>
                  </a:lnTo>
                  <a:lnTo>
                    <a:pt x="925" y="62"/>
                  </a:lnTo>
                  <a:lnTo>
                    <a:pt x="925" y="53"/>
                  </a:lnTo>
                  <a:lnTo>
                    <a:pt x="924" y="43"/>
                  </a:lnTo>
                  <a:lnTo>
                    <a:pt x="921" y="36"/>
                  </a:lnTo>
                  <a:lnTo>
                    <a:pt x="916" y="33"/>
                  </a:lnTo>
                  <a:lnTo>
                    <a:pt x="908" y="32"/>
                  </a:lnTo>
                  <a:lnTo>
                    <a:pt x="901" y="33"/>
                  </a:lnTo>
                  <a:lnTo>
                    <a:pt x="896" y="36"/>
                  </a:lnTo>
                  <a:lnTo>
                    <a:pt x="892" y="43"/>
                  </a:lnTo>
                  <a:lnTo>
                    <a:pt x="891" y="53"/>
                  </a:lnTo>
                  <a:lnTo>
                    <a:pt x="895" y="69"/>
                  </a:lnTo>
                  <a:lnTo>
                    <a:pt x="902" y="81"/>
                  </a:lnTo>
                  <a:lnTo>
                    <a:pt x="912" y="93"/>
                  </a:lnTo>
                  <a:lnTo>
                    <a:pt x="925" y="105"/>
                  </a:lnTo>
                  <a:lnTo>
                    <a:pt x="937" y="116"/>
                  </a:lnTo>
                  <a:lnTo>
                    <a:pt x="948" y="131"/>
                  </a:lnTo>
                  <a:lnTo>
                    <a:pt x="956" y="148"/>
                  </a:lnTo>
                  <a:lnTo>
                    <a:pt x="958" y="158"/>
                  </a:lnTo>
                  <a:lnTo>
                    <a:pt x="958" y="169"/>
                  </a:lnTo>
                  <a:lnTo>
                    <a:pt x="958" y="182"/>
                  </a:lnTo>
                  <a:lnTo>
                    <a:pt x="955" y="193"/>
                  </a:lnTo>
                  <a:lnTo>
                    <a:pt x="952" y="202"/>
                  </a:lnTo>
                  <a:lnTo>
                    <a:pt x="945" y="211"/>
                  </a:lnTo>
                  <a:lnTo>
                    <a:pt x="938" y="216"/>
                  </a:lnTo>
                  <a:lnTo>
                    <a:pt x="929" y="221"/>
                  </a:lnTo>
                  <a:lnTo>
                    <a:pt x="919" y="223"/>
                  </a:lnTo>
                  <a:lnTo>
                    <a:pt x="907" y="224"/>
                  </a:lnTo>
                  <a:lnTo>
                    <a:pt x="896" y="223"/>
                  </a:lnTo>
                  <a:lnTo>
                    <a:pt x="885" y="221"/>
                  </a:lnTo>
                  <a:lnTo>
                    <a:pt x="875" y="216"/>
                  </a:lnTo>
                  <a:lnTo>
                    <a:pt x="869" y="211"/>
                  </a:lnTo>
                  <a:lnTo>
                    <a:pt x="863" y="202"/>
                  </a:lnTo>
                  <a:lnTo>
                    <a:pt x="859" y="193"/>
                  </a:lnTo>
                  <a:lnTo>
                    <a:pt x="856" y="182"/>
                  </a:lnTo>
                  <a:lnTo>
                    <a:pt x="855" y="169"/>
                  </a:lnTo>
                  <a:lnTo>
                    <a:pt x="855" y="156"/>
                  </a:lnTo>
                  <a:lnTo>
                    <a:pt x="888" y="156"/>
                  </a:lnTo>
                  <a:lnTo>
                    <a:pt x="888" y="171"/>
                  </a:lnTo>
                  <a:lnTo>
                    <a:pt x="889" y="181"/>
                  </a:lnTo>
                  <a:lnTo>
                    <a:pt x="893" y="188"/>
                  </a:lnTo>
                  <a:lnTo>
                    <a:pt x="899" y="191"/>
                  </a:lnTo>
                  <a:lnTo>
                    <a:pt x="906" y="193"/>
                  </a:lnTo>
                  <a:lnTo>
                    <a:pt x="914" y="191"/>
                  </a:lnTo>
                  <a:lnTo>
                    <a:pt x="919" y="188"/>
                  </a:lnTo>
                  <a:lnTo>
                    <a:pt x="923" y="181"/>
                  </a:lnTo>
                  <a:lnTo>
                    <a:pt x="924" y="171"/>
                  </a:lnTo>
                  <a:lnTo>
                    <a:pt x="921" y="157"/>
                  </a:lnTo>
                  <a:lnTo>
                    <a:pt x="914" y="143"/>
                  </a:lnTo>
                  <a:lnTo>
                    <a:pt x="903" y="131"/>
                  </a:lnTo>
                  <a:lnTo>
                    <a:pt x="890" y="120"/>
                  </a:lnTo>
                  <a:lnTo>
                    <a:pt x="878" y="108"/>
                  </a:lnTo>
                  <a:lnTo>
                    <a:pt x="867" y="93"/>
                  </a:lnTo>
                  <a:lnTo>
                    <a:pt x="860" y="76"/>
                  </a:lnTo>
                  <a:lnTo>
                    <a:pt x="857" y="67"/>
                  </a:lnTo>
                  <a:lnTo>
                    <a:pt x="856" y="55"/>
                  </a:lnTo>
                  <a:lnTo>
                    <a:pt x="857" y="42"/>
                  </a:lnTo>
                  <a:lnTo>
                    <a:pt x="860" y="32"/>
                  </a:lnTo>
                  <a:lnTo>
                    <a:pt x="864" y="22"/>
                  </a:lnTo>
                  <a:lnTo>
                    <a:pt x="869" y="15"/>
                  </a:lnTo>
                  <a:lnTo>
                    <a:pt x="877" y="9"/>
                  </a:lnTo>
                  <a:lnTo>
                    <a:pt x="885" y="4"/>
                  </a:lnTo>
                  <a:lnTo>
                    <a:pt x="896" y="1"/>
                  </a:lnTo>
                  <a:lnTo>
                    <a:pt x="907" y="0"/>
                  </a:lnTo>
                  <a:close/>
                  <a:moveTo>
                    <a:pt x="761" y="2"/>
                  </a:moveTo>
                  <a:lnTo>
                    <a:pt x="761" y="171"/>
                  </a:lnTo>
                  <a:lnTo>
                    <a:pt x="762" y="182"/>
                  </a:lnTo>
                  <a:lnTo>
                    <a:pt x="767" y="188"/>
                  </a:lnTo>
                  <a:lnTo>
                    <a:pt x="772" y="191"/>
                  </a:lnTo>
                  <a:lnTo>
                    <a:pt x="779" y="194"/>
                  </a:lnTo>
                  <a:lnTo>
                    <a:pt x="787" y="191"/>
                  </a:lnTo>
                  <a:lnTo>
                    <a:pt x="792" y="188"/>
                  </a:lnTo>
                  <a:lnTo>
                    <a:pt x="796" y="182"/>
                  </a:lnTo>
                  <a:lnTo>
                    <a:pt x="797" y="171"/>
                  </a:lnTo>
                  <a:lnTo>
                    <a:pt x="797" y="2"/>
                  </a:lnTo>
                  <a:lnTo>
                    <a:pt x="830" y="2"/>
                  </a:lnTo>
                  <a:lnTo>
                    <a:pt x="830" y="169"/>
                  </a:lnTo>
                  <a:lnTo>
                    <a:pt x="829" y="182"/>
                  </a:lnTo>
                  <a:lnTo>
                    <a:pt x="827" y="193"/>
                  </a:lnTo>
                  <a:lnTo>
                    <a:pt x="823" y="202"/>
                  </a:lnTo>
                  <a:lnTo>
                    <a:pt x="816" y="211"/>
                  </a:lnTo>
                  <a:lnTo>
                    <a:pt x="810" y="217"/>
                  </a:lnTo>
                  <a:lnTo>
                    <a:pt x="800" y="221"/>
                  </a:lnTo>
                  <a:lnTo>
                    <a:pt x="790" y="224"/>
                  </a:lnTo>
                  <a:lnTo>
                    <a:pt x="778" y="224"/>
                  </a:lnTo>
                  <a:lnTo>
                    <a:pt x="767" y="224"/>
                  </a:lnTo>
                  <a:lnTo>
                    <a:pt x="756" y="221"/>
                  </a:lnTo>
                  <a:lnTo>
                    <a:pt x="748" y="217"/>
                  </a:lnTo>
                  <a:lnTo>
                    <a:pt x="740" y="211"/>
                  </a:lnTo>
                  <a:lnTo>
                    <a:pt x="735" y="202"/>
                  </a:lnTo>
                  <a:lnTo>
                    <a:pt x="731" y="193"/>
                  </a:lnTo>
                  <a:lnTo>
                    <a:pt x="727" y="182"/>
                  </a:lnTo>
                  <a:lnTo>
                    <a:pt x="727" y="169"/>
                  </a:lnTo>
                  <a:lnTo>
                    <a:pt x="727" y="2"/>
                  </a:lnTo>
                  <a:lnTo>
                    <a:pt x="761" y="2"/>
                  </a:lnTo>
                  <a:close/>
                  <a:moveTo>
                    <a:pt x="599" y="2"/>
                  </a:moveTo>
                  <a:lnTo>
                    <a:pt x="705" y="2"/>
                  </a:lnTo>
                  <a:lnTo>
                    <a:pt x="705" y="34"/>
                  </a:lnTo>
                  <a:lnTo>
                    <a:pt x="669" y="34"/>
                  </a:lnTo>
                  <a:lnTo>
                    <a:pt x="669" y="222"/>
                  </a:lnTo>
                  <a:lnTo>
                    <a:pt x="635" y="222"/>
                  </a:lnTo>
                  <a:lnTo>
                    <a:pt x="635" y="34"/>
                  </a:lnTo>
                  <a:lnTo>
                    <a:pt x="599" y="34"/>
                  </a:lnTo>
                  <a:lnTo>
                    <a:pt x="599" y="2"/>
                  </a:lnTo>
                  <a:close/>
                  <a:moveTo>
                    <a:pt x="542" y="2"/>
                  </a:moveTo>
                  <a:lnTo>
                    <a:pt x="576" y="2"/>
                  </a:lnTo>
                  <a:lnTo>
                    <a:pt x="576" y="222"/>
                  </a:lnTo>
                  <a:lnTo>
                    <a:pt x="542" y="222"/>
                  </a:lnTo>
                  <a:lnTo>
                    <a:pt x="542" y="2"/>
                  </a:lnTo>
                  <a:close/>
                  <a:moveTo>
                    <a:pt x="442" y="171"/>
                  </a:moveTo>
                  <a:lnTo>
                    <a:pt x="443" y="182"/>
                  </a:lnTo>
                  <a:lnTo>
                    <a:pt x="446" y="188"/>
                  </a:lnTo>
                  <a:lnTo>
                    <a:pt x="452" y="191"/>
                  </a:lnTo>
                  <a:lnTo>
                    <a:pt x="460" y="194"/>
                  </a:lnTo>
                  <a:lnTo>
                    <a:pt x="467" y="191"/>
                  </a:lnTo>
                  <a:lnTo>
                    <a:pt x="473" y="188"/>
                  </a:lnTo>
                  <a:lnTo>
                    <a:pt x="476" y="182"/>
                  </a:lnTo>
                  <a:lnTo>
                    <a:pt x="478" y="171"/>
                  </a:lnTo>
                  <a:lnTo>
                    <a:pt x="478" y="53"/>
                  </a:lnTo>
                  <a:lnTo>
                    <a:pt x="476" y="43"/>
                  </a:lnTo>
                  <a:lnTo>
                    <a:pt x="473" y="36"/>
                  </a:lnTo>
                  <a:lnTo>
                    <a:pt x="467" y="33"/>
                  </a:lnTo>
                  <a:lnTo>
                    <a:pt x="460" y="32"/>
                  </a:lnTo>
                  <a:lnTo>
                    <a:pt x="452" y="33"/>
                  </a:lnTo>
                  <a:lnTo>
                    <a:pt x="446" y="36"/>
                  </a:lnTo>
                  <a:lnTo>
                    <a:pt x="443" y="43"/>
                  </a:lnTo>
                  <a:lnTo>
                    <a:pt x="442" y="53"/>
                  </a:lnTo>
                  <a:lnTo>
                    <a:pt x="442" y="171"/>
                  </a:lnTo>
                  <a:close/>
                  <a:moveTo>
                    <a:pt x="407" y="55"/>
                  </a:moveTo>
                  <a:lnTo>
                    <a:pt x="408" y="42"/>
                  </a:lnTo>
                  <a:lnTo>
                    <a:pt x="410" y="32"/>
                  </a:lnTo>
                  <a:lnTo>
                    <a:pt x="414" y="22"/>
                  </a:lnTo>
                  <a:lnTo>
                    <a:pt x="421" y="15"/>
                  </a:lnTo>
                  <a:lnTo>
                    <a:pt x="428" y="9"/>
                  </a:lnTo>
                  <a:lnTo>
                    <a:pt x="437" y="4"/>
                  </a:lnTo>
                  <a:lnTo>
                    <a:pt x="447" y="1"/>
                  </a:lnTo>
                  <a:lnTo>
                    <a:pt x="460" y="0"/>
                  </a:lnTo>
                  <a:lnTo>
                    <a:pt x="471" y="1"/>
                  </a:lnTo>
                  <a:lnTo>
                    <a:pt x="482" y="4"/>
                  </a:lnTo>
                  <a:lnTo>
                    <a:pt x="491" y="9"/>
                  </a:lnTo>
                  <a:lnTo>
                    <a:pt x="498" y="15"/>
                  </a:lnTo>
                  <a:lnTo>
                    <a:pt x="504" y="22"/>
                  </a:lnTo>
                  <a:lnTo>
                    <a:pt x="509" y="32"/>
                  </a:lnTo>
                  <a:lnTo>
                    <a:pt x="511" y="42"/>
                  </a:lnTo>
                  <a:lnTo>
                    <a:pt x="512" y="55"/>
                  </a:lnTo>
                  <a:lnTo>
                    <a:pt x="512" y="169"/>
                  </a:lnTo>
                  <a:lnTo>
                    <a:pt x="511" y="182"/>
                  </a:lnTo>
                  <a:lnTo>
                    <a:pt x="509" y="193"/>
                  </a:lnTo>
                  <a:lnTo>
                    <a:pt x="504" y="202"/>
                  </a:lnTo>
                  <a:lnTo>
                    <a:pt x="498" y="211"/>
                  </a:lnTo>
                  <a:lnTo>
                    <a:pt x="491" y="216"/>
                  </a:lnTo>
                  <a:lnTo>
                    <a:pt x="482" y="221"/>
                  </a:lnTo>
                  <a:lnTo>
                    <a:pt x="471" y="223"/>
                  </a:lnTo>
                  <a:lnTo>
                    <a:pt x="460" y="224"/>
                  </a:lnTo>
                  <a:lnTo>
                    <a:pt x="447" y="223"/>
                  </a:lnTo>
                  <a:lnTo>
                    <a:pt x="437" y="221"/>
                  </a:lnTo>
                  <a:lnTo>
                    <a:pt x="428" y="216"/>
                  </a:lnTo>
                  <a:lnTo>
                    <a:pt x="421" y="211"/>
                  </a:lnTo>
                  <a:lnTo>
                    <a:pt x="414" y="202"/>
                  </a:lnTo>
                  <a:lnTo>
                    <a:pt x="410" y="193"/>
                  </a:lnTo>
                  <a:lnTo>
                    <a:pt x="408" y="182"/>
                  </a:lnTo>
                  <a:lnTo>
                    <a:pt x="407" y="169"/>
                  </a:lnTo>
                  <a:lnTo>
                    <a:pt x="407" y="55"/>
                  </a:lnTo>
                  <a:close/>
                  <a:moveTo>
                    <a:pt x="303" y="222"/>
                  </a:moveTo>
                  <a:lnTo>
                    <a:pt x="268" y="222"/>
                  </a:lnTo>
                  <a:lnTo>
                    <a:pt x="268" y="2"/>
                  </a:lnTo>
                  <a:lnTo>
                    <a:pt x="303" y="2"/>
                  </a:lnTo>
                  <a:lnTo>
                    <a:pt x="303" y="96"/>
                  </a:lnTo>
                  <a:lnTo>
                    <a:pt x="342" y="96"/>
                  </a:lnTo>
                  <a:lnTo>
                    <a:pt x="342" y="2"/>
                  </a:lnTo>
                  <a:lnTo>
                    <a:pt x="377" y="2"/>
                  </a:lnTo>
                  <a:lnTo>
                    <a:pt x="377" y="222"/>
                  </a:lnTo>
                  <a:lnTo>
                    <a:pt x="342" y="222"/>
                  </a:lnTo>
                  <a:lnTo>
                    <a:pt x="342" y="128"/>
                  </a:lnTo>
                  <a:lnTo>
                    <a:pt x="303" y="128"/>
                  </a:lnTo>
                  <a:lnTo>
                    <a:pt x="303" y="222"/>
                  </a:lnTo>
                  <a:close/>
                  <a:moveTo>
                    <a:pt x="166" y="152"/>
                  </a:moveTo>
                  <a:lnTo>
                    <a:pt x="200" y="152"/>
                  </a:lnTo>
                  <a:lnTo>
                    <a:pt x="183" y="41"/>
                  </a:lnTo>
                  <a:lnTo>
                    <a:pt x="166" y="152"/>
                  </a:lnTo>
                  <a:close/>
                  <a:moveTo>
                    <a:pt x="245" y="222"/>
                  </a:moveTo>
                  <a:lnTo>
                    <a:pt x="210" y="222"/>
                  </a:lnTo>
                  <a:lnTo>
                    <a:pt x="204" y="182"/>
                  </a:lnTo>
                  <a:lnTo>
                    <a:pt x="162" y="182"/>
                  </a:lnTo>
                  <a:lnTo>
                    <a:pt x="155" y="222"/>
                  </a:lnTo>
                  <a:lnTo>
                    <a:pt x="124" y="222"/>
                  </a:lnTo>
                  <a:lnTo>
                    <a:pt x="160" y="2"/>
                  </a:lnTo>
                  <a:lnTo>
                    <a:pt x="209" y="2"/>
                  </a:lnTo>
                  <a:lnTo>
                    <a:pt x="245" y="222"/>
                  </a:lnTo>
                  <a:close/>
                  <a:moveTo>
                    <a:pt x="34" y="34"/>
                  </a:moveTo>
                  <a:lnTo>
                    <a:pt x="34" y="102"/>
                  </a:lnTo>
                  <a:lnTo>
                    <a:pt x="47" y="102"/>
                  </a:lnTo>
                  <a:lnTo>
                    <a:pt x="56" y="101"/>
                  </a:lnTo>
                  <a:lnTo>
                    <a:pt x="62" y="96"/>
                  </a:lnTo>
                  <a:lnTo>
                    <a:pt x="66" y="89"/>
                  </a:lnTo>
                  <a:lnTo>
                    <a:pt x="68" y="78"/>
                  </a:lnTo>
                  <a:lnTo>
                    <a:pt x="68" y="56"/>
                  </a:lnTo>
                  <a:lnTo>
                    <a:pt x="68" y="47"/>
                  </a:lnTo>
                  <a:lnTo>
                    <a:pt x="64" y="39"/>
                  </a:lnTo>
                  <a:lnTo>
                    <a:pt x="58" y="35"/>
                  </a:lnTo>
                  <a:lnTo>
                    <a:pt x="51" y="34"/>
                  </a:lnTo>
                  <a:lnTo>
                    <a:pt x="34" y="34"/>
                  </a:lnTo>
                  <a:close/>
                  <a:moveTo>
                    <a:pt x="72" y="222"/>
                  </a:moveTo>
                  <a:lnTo>
                    <a:pt x="70" y="213"/>
                  </a:lnTo>
                  <a:lnTo>
                    <a:pt x="69" y="195"/>
                  </a:lnTo>
                  <a:lnTo>
                    <a:pt x="69" y="161"/>
                  </a:lnTo>
                  <a:lnTo>
                    <a:pt x="68" y="147"/>
                  </a:lnTo>
                  <a:lnTo>
                    <a:pt x="63" y="139"/>
                  </a:lnTo>
                  <a:lnTo>
                    <a:pt x="56" y="134"/>
                  </a:lnTo>
                  <a:lnTo>
                    <a:pt x="45" y="132"/>
                  </a:lnTo>
                  <a:lnTo>
                    <a:pt x="34" y="132"/>
                  </a:lnTo>
                  <a:lnTo>
                    <a:pt x="34" y="222"/>
                  </a:lnTo>
                  <a:lnTo>
                    <a:pt x="0" y="222"/>
                  </a:lnTo>
                  <a:lnTo>
                    <a:pt x="0" y="2"/>
                  </a:lnTo>
                  <a:lnTo>
                    <a:pt x="52" y="2"/>
                  </a:lnTo>
                  <a:lnTo>
                    <a:pt x="64" y="3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91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101" y="41"/>
                  </a:lnTo>
                  <a:lnTo>
                    <a:pt x="102" y="53"/>
                  </a:lnTo>
                  <a:lnTo>
                    <a:pt x="102" y="70"/>
                  </a:lnTo>
                  <a:lnTo>
                    <a:pt x="101" y="86"/>
                  </a:lnTo>
                  <a:lnTo>
                    <a:pt x="97" y="98"/>
                  </a:lnTo>
                  <a:lnTo>
                    <a:pt x="94" y="104"/>
                  </a:lnTo>
                  <a:lnTo>
                    <a:pt x="90" y="108"/>
                  </a:lnTo>
                  <a:lnTo>
                    <a:pt x="80" y="114"/>
                  </a:lnTo>
                  <a:lnTo>
                    <a:pt x="91" y="122"/>
                  </a:lnTo>
                  <a:lnTo>
                    <a:pt x="98" y="132"/>
                  </a:lnTo>
                  <a:lnTo>
                    <a:pt x="101" y="146"/>
                  </a:lnTo>
                  <a:lnTo>
                    <a:pt x="102" y="162"/>
                  </a:lnTo>
                  <a:lnTo>
                    <a:pt x="102" y="196"/>
                  </a:lnTo>
                  <a:lnTo>
                    <a:pt x="103" y="209"/>
                  </a:lnTo>
                  <a:lnTo>
                    <a:pt x="107" y="222"/>
                  </a:lnTo>
                  <a:lnTo>
                    <a:pt x="72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026506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F8B078-432D-44E7-8532-59830D7DAA79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 36"/>
            <p:cNvSpPr>
              <a:spLocks noEditPoints="1"/>
            </p:cNvSpPr>
            <p:nvPr userDrawn="1"/>
          </p:nvSpPr>
          <p:spPr bwMode="auto">
            <a:xfrm>
              <a:off x="8926241" y="6457888"/>
              <a:ext cx="1836890" cy="211223"/>
            </a:xfrm>
            <a:custGeom>
              <a:avLst/>
              <a:gdLst>
                <a:gd name="T0" fmla="*/ 1878 w 1948"/>
                <a:gd name="T1" fmla="*/ 222 h 224"/>
                <a:gd name="T2" fmla="*/ 1753 w 1948"/>
                <a:gd name="T3" fmla="*/ 182 h 224"/>
                <a:gd name="T4" fmla="*/ 1787 w 1948"/>
                <a:gd name="T5" fmla="*/ 182 h 224"/>
                <a:gd name="T6" fmla="*/ 1817 w 1948"/>
                <a:gd name="T7" fmla="*/ 193 h 224"/>
                <a:gd name="T8" fmla="*/ 1769 w 1948"/>
                <a:gd name="T9" fmla="*/ 224 h 224"/>
                <a:gd name="T10" fmla="*/ 1720 w 1948"/>
                <a:gd name="T11" fmla="*/ 193 h 224"/>
                <a:gd name="T12" fmla="*/ 1640 w 1948"/>
                <a:gd name="T13" fmla="*/ 2 h 224"/>
                <a:gd name="T14" fmla="*/ 1516 w 1948"/>
                <a:gd name="T15" fmla="*/ 95 h 224"/>
                <a:gd name="T16" fmla="*/ 1577 w 1948"/>
                <a:gd name="T17" fmla="*/ 222 h 224"/>
                <a:gd name="T18" fmla="*/ 1516 w 1948"/>
                <a:gd name="T19" fmla="*/ 95 h 224"/>
                <a:gd name="T20" fmla="*/ 1340 w 1948"/>
                <a:gd name="T21" fmla="*/ 2 h 224"/>
                <a:gd name="T22" fmla="*/ 1335 w 1948"/>
                <a:gd name="T23" fmla="*/ 190 h 224"/>
                <a:gd name="T24" fmla="*/ 1159 w 1948"/>
                <a:gd name="T25" fmla="*/ 41 h 224"/>
                <a:gd name="T26" fmla="*/ 1132 w 1948"/>
                <a:gd name="T27" fmla="*/ 222 h 224"/>
                <a:gd name="T28" fmla="*/ 1020 w 1948"/>
                <a:gd name="T29" fmla="*/ 108 h 224"/>
                <a:gd name="T30" fmla="*/ 1053 w 1948"/>
                <a:gd name="T31" fmla="*/ 55 h 224"/>
                <a:gd name="T32" fmla="*/ 1088 w 1948"/>
                <a:gd name="T33" fmla="*/ 57 h 224"/>
                <a:gd name="T34" fmla="*/ 1068 w 1948"/>
                <a:gd name="T35" fmla="*/ 131 h 224"/>
                <a:gd name="T36" fmla="*/ 985 w 1948"/>
                <a:gd name="T37" fmla="*/ 222 h 224"/>
                <a:gd name="T38" fmla="*/ 1075 w 1948"/>
                <a:gd name="T39" fmla="*/ 17 h 224"/>
                <a:gd name="T40" fmla="*/ 919 w 1948"/>
                <a:gd name="T41" fmla="*/ 1 h 224"/>
                <a:gd name="T42" fmla="*/ 957 w 1948"/>
                <a:gd name="T43" fmla="*/ 42 h 224"/>
                <a:gd name="T44" fmla="*/ 921 w 1948"/>
                <a:gd name="T45" fmla="*/ 36 h 224"/>
                <a:gd name="T46" fmla="*/ 891 w 1948"/>
                <a:gd name="T47" fmla="*/ 53 h 224"/>
                <a:gd name="T48" fmla="*/ 948 w 1948"/>
                <a:gd name="T49" fmla="*/ 131 h 224"/>
                <a:gd name="T50" fmla="*/ 952 w 1948"/>
                <a:gd name="T51" fmla="*/ 202 h 224"/>
                <a:gd name="T52" fmla="*/ 896 w 1948"/>
                <a:gd name="T53" fmla="*/ 223 h 224"/>
                <a:gd name="T54" fmla="*/ 856 w 1948"/>
                <a:gd name="T55" fmla="*/ 182 h 224"/>
                <a:gd name="T56" fmla="*/ 893 w 1948"/>
                <a:gd name="T57" fmla="*/ 188 h 224"/>
                <a:gd name="T58" fmla="*/ 924 w 1948"/>
                <a:gd name="T59" fmla="*/ 171 h 224"/>
                <a:gd name="T60" fmla="*/ 867 w 1948"/>
                <a:gd name="T61" fmla="*/ 93 h 224"/>
                <a:gd name="T62" fmla="*/ 864 w 1948"/>
                <a:gd name="T63" fmla="*/ 22 h 224"/>
                <a:gd name="T64" fmla="*/ 761 w 1948"/>
                <a:gd name="T65" fmla="*/ 2 h 224"/>
                <a:gd name="T66" fmla="*/ 787 w 1948"/>
                <a:gd name="T67" fmla="*/ 191 h 224"/>
                <a:gd name="T68" fmla="*/ 830 w 1948"/>
                <a:gd name="T69" fmla="*/ 169 h 224"/>
                <a:gd name="T70" fmla="*/ 800 w 1948"/>
                <a:gd name="T71" fmla="*/ 221 h 224"/>
                <a:gd name="T72" fmla="*/ 740 w 1948"/>
                <a:gd name="T73" fmla="*/ 211 h 224"/>
                <a:gd name="T74" fmla="*/ 761 w 1948"/>
                <a:gd name="T75" fmla="*/ 2 h 224"/>
                <a:gd name="T76" fmla="*/ 635 w 1948"/>
                <a:gd name="T77" fmla="*/ 222 h 224"/>
                <a:gd name="T78" fmla="*/ 576 w 1948"/>
                <a:gd name="T79" fmla="*/ 222 h 224"/>
                <a:gd name="T80" fmla="*/ 452 w 1948"/>
                <a:gd name="T81" fmla="*/ 191 h 224"/>
                <a:gd name="T82" fmla="*/ 478 w 1948"/>
                <a:gd name="T83" fmla="*/ 53 h 224"/>
                <a:gd name="T84" fmla="*/ 446 w 1948"/>
                <a:gd name="T85" fmla="*/ 36 h 224"/>
                <a:gd name="T86" fmla="*/ 410 w 1948"/>
                <a:gd name="T87" fmla="*/ 32 h 224"/>
                <a:gd name="T88" fmla="*/ 460 w 1948"/>
                <a:gd name="T89" fmla="*/ 0 h 224"/>
                <a:gd name="T90" fmla="*/ 509 w 1948"/>
                <a:gd name="T91" fmla="*/ 32 h 224"/>
                <a:gd name="T92" fmla="*/ 504 w 1948"/>
                <a:gd name="T93" fmla="*/ 202 h 224"/>
                <a:gd name="T94" fmla="*/ 447 w 1948"/>
                <a:gd name="T95" fmla="*/ 223 h 224"/>
                <a:gd name="T96" fmla="*/ 408 w 1948"/>
                <a:gd name="T97" fmla="*/ 182 h 224"/>
                <a:gd name="T98" fmla="*/ 303 w 1948"/>
                <a:gd name="T99" fmla="*/ 2 h 224"/>
                <a:gd name="T100" fmla="*/ 342 w 1948"/>
                <a:gd name="T101" fmla="*/ 222 h 224"/>
                <a:gd name="T102" fmla="*/ 183 w 1948"/>
                <a:gd name="T103" fmla="*/ 41 h 224"/>
                <a:gd name="T104" fmla="*/ 155 w 1948"/>
                <a:gd name="T105" fmla="*/ 222 h 224"/>
                <a:gd name="T106" fmla="*/ 34 w 1948"/>
                <a:gd name="T107" fmla="*/ 102 h 224"/>
                <a:gd name="T108" fmla="*/ 68 w 1948"/>
                <a:gd name="T109" fmla="*/ 56 h 224"/>
                <a:gd name="T110" fmla="*/ 72 w 1948"/>
                <a:gd name="T111" fmla="*/ 222 h 224"/>
                <a:gd name="T112" fmla="*/ 56 w 1948"/>
                <a:gd name="T113" fmla="*/ 134 h 224"/>
                <a:gd name="T114" fmla="*/ 52 w 1948"/>
                <a:gd name="T115" fmla="*/ 2 h 224"/>
                <a:gd name="T116" fmla="*/ 99 w 1948"/>
                <a:gd name="T117" fmla="*/ 31 h 224"/>
                <a:gd name="T118" fmla="*/ 94 w 1948"/>
                <a:gd name="T119" fmla="*/ 104 h 224"/>
                <a:gd name="T120" fmla="*/ 102 w 1948"/>
                <a:gd name="T121" fmla="*/ 16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48" h="224">
                  <a:moveTo>
                    <a:pt x="1842" y="2"/>
                  </a:moveTo>
                  <a:lnTo>
                    <a:pt x="1948" y="2"/>
                  </a:lnTo>
                  <a:lnTo>
                    <a:pt x="1948" y="34"/>
                  </a:lnTo>
                  <a:lnTo>
                    <a:pt x="1912" y="34"/>
                  </a:lnTo>
                  <a:lnTo>
                    <a:pt x="1912" y="222"/>
                  </a:lnTo>
                  <a:lnTo>
                    <a:pt x="1878" y="222"/>
                  </a:lnTo>
                  <a:lnTo>
                    <a:pt x="1878" y="34"/>
                  </a:lnTo>
                  <a:lnTo>
                    <a:pt x="1842" y="34"/>
                  </a:lnTo>
                  <a:lnTo>
                    <a:pt x="1842" y="2"/>
                  </a:lnTo>
                  <a:close/>
                  <a:moveTo>
                    <a:pt x="1752" y="2"/>
                  </a:moveTo>
                  <a:lnTo>
                    <a:pt x="1752" y="171"/>
                  </a:lnTo>
                  <a:lnTo>
                    <a:pt x="1753" y="182"/>
                  </a:lnTo>
                  <a:lnTo>
                    <a:pt x="1756" y="188"/>
                  </a:lnTo>
                  <a:lnTo>
                    <a:pt x="1763" y="191"/>
                  </a:lnTo>
                  <a:lnTo>
                    <a:pt x="1770" y="194"/>
                  </a:lnTo>
                  <a:lnTo>
                    <a:pt x="1778" y="191"/>
                  </a:lnTo>
                  <a:lnTo>
                    <a:pt x="1783" y="188"/>
                  </a:lnTo>
                  <a:lnTo>
                    <a:pt x="1787" y="182"/>
                  </a:lnTo>
                  <a:lnTo>
                    <a:pt x="1788" y="171"/>
                  </a:lnTo>
                  <a:lnTo>
                    <a:pt x="1788" y="2"/>
                  </a:lnTo>
                  <a:lnTo>
                    <a:pt x="1821" y="2"/>
                  </a:lnTo>
                  <a:lnTo>
                    <a:pt x="1821" y="169"/>
                  </a:lnTo>
                  <a:lnTo>
                    <a:pt x="1820" y="182"/>
                  </a:lnTo>
                  <a:lnTo>
                    <a:pt x="1817" y="193"/>
                  </a:lnTo>
                  <a:lnTo>
                    <a:pt x="1814" y="202"/>
                  </a:lnTo>
                  <a:lnTo>
                    <a:pt x="1807" y="211"/>
                  </a:lnTo>
                  <a:lnTo>
                    <a:pt x="1800" y="217"/>
                  </a:lnTo>
                  <a:lnTo>
                    <a:pt x="1791" y="221"/>
                  </a:lnTo>
                  <a:lnTo>
                    <a:pt x="1781" y="224"/>
                  </a:lnTo>
                  <a:lnTo>
                    <a:pt x="1769" y="224"/>
                  </a:lnTo>
                  <a:lnTo>
                    <a:pt x="1757" y="224"/>
                  </a:lnTo>
                  <a:lnTo>
                    <a:pt x="1747" y="221"/>
                  </a:lnTo>
                  <a:lnTo>
                    <a:pt x="1737" y="217"/>
                  </a:lnTo>
                  <a:lnTo>
                    <a:pt x="1731" y="211"/>
                  </a:lnTo>
                  <a:lnTo>
                    <a:pt x="1725" y="202"/>
                  </a:lnTo>
                  <a:lnTo>
                    <a:pt x="1720" y="193"/>
                  </a:lnTo>
                  <a:lnTo>
                    <a:pt x="1718" y="182"/>
                  </a:lnTo>
                  <a:lnTo>
                    <a:pt x="1717" y="169"/>
                  </a:lnTo>
                  <a:lnTo>
                    <a:pt x="1717" y="2"/>
                  </a:lnTo>
                  <a:lnTo>
                    <a:pt x="1752" y="2"/>
                  </a:lnTo>
                  <a:close/>
                  <a:moveTo>
                    <a:pt x="1605" y="2"/>
                  </a:moveTo>
                  <a:lnTo>
                    <a:pt x="1640" y="2"/>
                  </a:lnTo>
                  <a:lnTo>
                    <a:pt x="1640" y="190"/>
                  </a:lnTo>
                  <a:lnTo>
                    <a:pt x="1696" y="190"/>
                  </a:lnTo>
                  <a:lnTo>
                    <a:pt x="1696" y="222"/>
                  </a:lnTo>
                  <a:lnTo>
                    <a:pt x="1605" y="222"/>
                  </a:lnTo>
                  <a:lnTo>
                    <a:pt x="1605" y="2"/>
                  </a:lnTo>
                  <a:close/>
                  <a:moveTo>
                    <a:pt x="1516" y="95"/>
                  </a:moveTo>
                  <a:lnTo>
                    <a:pt x="1564" y="95"/>
                  </a:lnTo>
                  <a:lnTo>
                    <a:pt x="1564" y="126"/>
                  </a:lnTo>
                  <a:lnTo>
                    <a:pt x="1516" y="126"/>
                  </a:lnTo>
                  <a:lnTo>
                    <a:pt x="1516" y="190"/>
                  </a:lnTo>
                  <a:lnTo>
                    <a:pt x="1577" y="190"/>
                  </a:lnTo>
                  <a:lnTo>
                    <a:pt x="1577" y="222"/>
                  </a:lnTo>
                  <a:lnTo>
                    <a:pt x="1482" y="222"/>
                  </a:lnTo>
                  <a:lnTo>
                    <a:pt x="1482" y="2"/>
                  </a:lnTo>
                  <a:lnTo>
                    <a:pt x="1577" y="2"/>
                  </a:lnTo>
                  <a:lnTo>
                    <a:pt x="1577" y="34"/>
                  </a:lnTo>
                  <a:lnTo>
                    <a:pt x="1516" y="34"/>
                  </a:lnTo>
                  <a:lnTo>
                    <a:pt x="1516" y="95"/>
                  </a:lnTo>
                  <a:close/>
                  <a:moveTo>
                    <a:pt x="1400" y="182"/>
                  </a:moveTo>
                  <a:lnTo>
                    <a:pt x="1426" y="2"/>
                  </a:lnTo>
                  <a:lnTo>
                    <a:pt x="1458" y="2"/>
                  </a:lnTo>
                  <a:lnTo>
                    <a:pt x="1424" y="222"/>
                  </a:lnTo>
                  <a:lnTo>
                    <a:pt x="1374" y="222"/>
                  </a:lnTo>
                  <a:lnTo>
                    <a:pt x="1340" y="2"/>
                  </a:lnTo>
                  <a:lnTo>
                    <a:pt x="1374" y="2"/>
                  </a:lnTo>
                  <a:lnTo>
                    <a:pt x="1400" y="182"/>
                  </a:lnTo>
                  <a:close/>
                  <a:moveTo>
                    <a:pt x="1245" y="2"/>
                  </a:moveTo>
                  <a:lnTo>
                    <a:pt x="1279" y="2"/>
                  </a:lnTo>
                  <a:lnTo>
                    <a:pt x="1279" y="190"/>
                  </a:lnTo>
                  <a:lnTo>
                    <a:pt x="1335" y="190"/>
                  </a:lnTo>
                  <a:lnTo>
                    <a:pt x="1335" y="222"/>
                  </a:lnTo>
                  <a:lnTo>
                    <a:pt x="1245" y="222"/>
                  </a:lnTo>
                  <a:lnTo>
                    <a:pt x="1245" y="2"/>
                  </a:lnTo>
                  <a:close/>
                  <a:moveTo>
                    <a:pt x="1142" y="152"/>
                  </a:moveTo>
                  <a:lnTo>
                    <a:pt x="1176" y="152"/>
                  </a:lnTo>
                  <a:lnTo>
                    <a:pt x="1159" y="41"/>
                  </a:lnTo>
                  <a:lnTo>
                    <a:pt x="1142" y="152"/>
                  </a:lnTo>
                  <a:close/>
                  <a:moveTo>
                    <a:pt x="1221" y="222"/>
                  </a:moveTo>
                  <a:lnTo>
                    <a:pt x="1186" y="222"/>
                  </a:lnTo>
                  <a:lnTo>
                    <a:pt x="1180" y="182"/>
                  </a:lnTo>
                  <a:lnTo>
                    <a:pt x="1138" y="182"/>
                  </a:lnTo>
                  <a:lnTo>
                    <a:pt x="1132" y="222"/>
                  </a:lnTo>
                  <a:lnTo>
                    <a:pt x="1101" y="222"/>
                  </a:lnTo>
                  <a:lnTo>
                    <a:pt x="1136" y="2"/>
                  </a:lnTo>
                  <a:lnTo>
                    <a:pt x="1185" y="2"/>
                  </a:lnTo>
                  <a:lnTo>
                    <a:pt x="1221" y="222"/>
                  </a:lnTo>
                  <a:close/>
                  <a:moveTo>
                    <a:pt x="1020" y="34"/>
                  </a:moveTo>
                  <a:lnTo>
                    <a:pt x="1020" y="108"/>
                  </a:lnTo>
                  <a:lnTo>
                    <a:pt x="1036" y="108"/>
                  </a:lnTo>
                  <a:lnTo>
                    <a:pt x="1044" y="107"/>
                  </a:lnTo>
                  <a:lnTo>
                    <a:pt x="1049" y="104"/>
                  </a:lnTo>
                  <a:lnTo>
                    <a:pt x="1052" y="97"/>
                  </a:lnTo>
                  <a:lnTo>
                    <a:pt x="1053" y="88"/>
                  </a:lnTo>
                  <a:lnTo>
                    <a:pt x="1053" y="55"/>
                  </a:lnTo>
                  <a:lnTo>
                    <a:pt x="1052" y="44"/>
                  </a:lnTo>
                  <a:lnTo>
                    <a:pt x="1049" y="38"/>
                  </a:lnTo>
                  <a:lnTo>
                    <a:pt x="1044" y="35"/>
                  </a:lnTo>
                  <a:lnTo>
                    <a:pt x="1036" y="34"/>
                  </a:lnTo>
                  <a:lnTo>
                    <a:pt x="1020" y="34"/>
                  </a:lnTo>
                  <a:close/>
                  <a:moveTo>
                    <a:pt x="1088" y="57"/>
                  </a:moveTo>
                  <a:lnTo>
                    <a:pt x="1088" y="86"/>
                  </a:lnTo>
                  <a:lnTo>
                    <a:pt x="1087" y="97"/>
                  </a:lnTo>
                  <a:lnTo>
                    <a:pt x="1085" y="109"/>
                  </a:lnTo>
                  <a:lnTo>
                    <a:pt x="1081" y="117"/>
                  </a:lnTo>
                  <a:lnTo>
                    <a:pt x="1075" y="126"/>
                  </a:lnTo>
                  <a:lnTo>
                    <a:pt x="1068" y="131"/>
                  </a:lnTo>
                  <a:lnTo>
                    <a:pt x="1059" y="136"/>
                  </a:lnTo>
                  <a:lnTo>
                    <a:pt x="1049" y="139"/>
                  </a:lnTo>
                  <a:lnTo>
                    <a:pt x="1036" y="140"/>
                  </a:lnTo>
                  <a:lnTo>
                    <a:pt x="1020" y="140"/>
                  </a:lnTo>
                  <a:lnTo>
                    <a:pt x="1020" y="222"/>
                  </a:lnTo>
                  <a:lnTo>
                    <a:pt x="985" y="222"/>
                  </a:lnTo>
                  <a:lnTo>
                    <a:pt x="985" y="2"/>
                  </a:lnTo>
                  <a:lnTo>
                    <a:pt x="1036" y="2"/>
                  </a:lnTo>
                  <a:lnTo>
                    <a:pt x="1049" y="3"/>
                  </a:lnTo>
                  <a:lnTo>
                    <a:pt x="1059" y="6"/>
                  </a:lnTo>
                  <a:lnTo>
                    <a:pt x="1068" y="11"/>
                  </a:lnTo>
                  <a:lnTo>
                    <a:pt x="1075" y="17"/>
                  </a:lnTo>
                  <a:lnTo>
                    <a:pt x="1081" y="24"/>
                  </a:lnTo>
                  <a:lnTo>
                    <a:pt x="1085" y="34"/>
                  </a:lnTo>
                  <a:lnTo>
                    <a:pt x="1087" y="44"/>
                  </a:lnTo>
                  <a:lnTo>
                    <a:pt x="1088" y="57"/>
                  </a:lnTo>
                  <a:close/>
                  <a:moveTo>
                    <a:pt x="907" y="0"/>
                  </a:moveTo>
                  <a:lnTo>
                    <a:pt x="919" y="1"/>
                  </a:lnTo>
                  <a:lnTo>
                    <a:pt x="929" y="4"/>
                  </a:lnTo>
                  <a:lnTo>
                    <a:pt x="938" y="9"/>
                  </a:lnTo>
                  <a:lnTo>
                    <a:pt x="945" y="15"/>
                  </a:lnTo>
                  <a:lnTo>
                    <a:pt x="951" y="22"/>
                  </a:lnTo>
                  <a:lnTo>
                    <a:pt x="955" y="32"/>
                  </a:lnTo>
                  <a:lnTo>
                    <a:pt x="957" y="42"/>
                  </a:lnTo>
                  <a:lnTo>
                    <a:pt x="958" y="55"/>
                  </a:lnTo>
                  <a:lnTo>
                    <a:pt x="958" y="62"/>
                  </a:lnTo>
                  <a:lnTo>
                    <a:pt x="925" y="62"/>
                  </a:lnTo>
                  <a:lnTo>
                    <a:pt x="925" y="53"/>
                  </a:lnTo>
                  <a:lnTo>
                    <a:pt x="924" y="43"/>
                  </a:lnTo>
                  <a:lnTo>
                    <a:pt x="921" y="36"/>
                  </a:lnTo>
                  <a:lnTo>
                    <a:pt x="916" y="33"/>
                  </a:lnTo>
                  <a:lnTo>
                    <a:pt x="908" y="32"/>
                  </a:lnTo>
                  <a:lnTo>
                    <a:pt x="901" y="33"/>
                  </a:lnTo>
                  <a:lnTo>
                    <a:pt x="896" y="36"/>
                  </a:lnTo>
                  <a:lnTo>
                    <a:pt x="892" y="43"/>
                  </a:lnTo>
                  <a:lnTo>
                    <a:pt x="891" y="53"/>
                  </a:lnTo>
                  <a:lnTo>
                    <a:pt x="895" y="69"/>
                  </a:lnTo>
                  <a:lnTo>
                    <a:pt x="902" y="81"/>
                  </a:lnTo>
                  <a:lnTo>
                    <a:pt x="912" y="93"/>
                  </a:lnTo>
                  <a:lnTo>
                    <a:pt x="925" y="105"/>
                  </a:lnTo>
                  <a:lnTo>
                    <a:pt x="937" y="116"/>
                  </a:lnTo>
                  <a:lnTo>
                    <a:pt x="948" y="131"/>
                  </a:lnTo>
                  <a:lnTo>
                    <a:pt x="956" y="148"/>
                  </a:lnTo>
                  <a:lnTo>
                    <a:pt x="958" y="158"/>
                  </a:lnTo>
                  <a:lnTo>
                    <a:pt x="958" y="169"/>
                  </a:lnTo>
                  <a:lnTo>
                    <a:pt x="958" y="182"/>
                  </a:lnTo>
                  <a:lnTo>
                    <a:pt x="955" y="193"/>
                  </a:lnTo>
                  <a:lnTo>
                    <a:pt x="952" y="202"/>
                  </a:lnTo>
                  <a:lnTo>
                    <a:pt x="945" y="211"/>
                  </a:lnTo>
                  <a:lnTo>
                    <a:pt x="938" y="216"/>
                  </a:lnTo>
                  <a:lnTo>
                    <a:pt x="929" y="221"/>
                  </a:lnTo>
                  <a:lnTo>
                    <a:pt x="919" y="223"/>
                  </a:lnTo>
                  <a:lnTo>
                    <a:pt x="907" y="224"/>
                  </a:lnTo>
                  <a:lnTo>
                    <a:pt x="896" y="223"/>
                  </a:lnTo>
                  <a:lnTo>
                    <a:pt x="885" y="221"/>
                  </a:lnTo>
                  <a:lnTo>
                    <a:pt x="875" y="216"/>
                  </a:lnTo>
                  <a:lnTo>
                    <a:pt x="869" y="211"/>
                  </a:lnTo>
                  <a:lnTo>
                    <a:pt x="863" y="202"/>
                  </a:lnTo>
                  <a:lnTo>
                    <a:pt x="859" y="193"/>
                  </a:lnTo>
                  <a:lnTo>
                    <a:pt x="856" y="182"/>
                  </a:lnTo>
                  <a:lnTo>
                    <a:pt x="855" y="169"/>
                  </a:lnTo>
                  <a:lnTo>
                    <a:pt x="855" y="156"/>
                  </a:lnTo>
                  <a:lnTo>
                    <a:pt x="888" y="156"/>
                  </a:lnTo>
                  <a:lnTo>
                    <a:pt x="888" y="171"/>
                  </a:lnTo>
                  <a:lnTo>
                    <a:pt x="889" y="181"/>
                  </a:lnTo>
                  <a:lnTo>
                    <a:pt x="893" y="188"/>
                  </a:lnTo>
                  <a:lnTo>
                    <a:pt x="899" y="191"/>
                  </a:lnTo>
                  <a:lnTo>
                    <a:pt x="906" y="193"/>
                  </a:lnTo>
                  <a:lnTo>
                    <a:pt x="914" y="191"/>
                  </a:lnTo>
                  <a:lnTo>
                    <a:pt x="919" y="188"/>
                  </a:lnTo>
                  <a:lnTo>
                    <a:pt x="923" y="181"/>
                  </a:lnTo>
                  <a:lnTo>
                    <a:pt x="924" y="171"/>
                  </a:lnTo>
                  <a:lnTo>
                    <a:pt x="921" y="157"/>
                  </a:lnTo>
                  <a:lnTo>
                    <a:pt x="914" y="143"/>
                  </a:lnTo>
                  <a:lnTo>
                    <a:pt x="903" y="131"/>
                  </a:lnTo>
                  <a:lnTo>
                    <a:pt x="890" y="120"/>
                  </a:lnTo>
                  <a:lnTo>
                    <a:pt x="878" y="108"/>
                  </a:lnTo>
                  <a:lnTo>
                    <a:pt x="867" y="93"/>
                  </a:lnTo>
                  <a:lnTo>
                    <a:pt x="860" y="76"/>
                  </a:lnTo>
                  <a:lnTo>
                    <a:pt x="857" y="67"/>
                  </a:lnTo>
                  <a:lnTo>
                    <a:pt x="856" y="55"/>
                  </a:lnTo>
                  <a:lnTo>
                    <a:pt x="857" y="42"/>
                  </a:lnTo>
                  <a:lnTo>
                    <a:pt x="860" y="32"/>
                  </a:lnTo>
                  <a:lnTo>
                    <a:pt x="864" y="22"/>
                  </a:lnTo>
                  <a:lnTo>
                    <a:pt x="869" y="15"/>
                  </a:lnTo>
                  <a:lnTo>
                    <a:pt x="877" y="9"/>
                  </a:lnTo>
                  <a:lnTo>
                    <a:pt x="885" y="4"/>
                  </a:lnTo>
                  <a:lnTo>
                    <a:pt x="896" y="1"/>
                  </a:lnTo>
                  <a:lnTo>
                    <a:pt x="907" y="0"/>
                  </a:lnTo>
                  <a:close/>
                  <a:moveTo>
                    <a:pt x="761" y="2"/>
                  </a:moveTo>
                  <a:lnTo>
                    <a:pt x="761" y="171"/>
                  </a:lnTo>
                  <a:lnTo>
                    <a:pt x="762" y="182"/>
                  </a:lnTo>
                  <a:lnTo>
                    <a:pt x="767" y="188"/>
                  </a:lnTo>
                  <a:lnTo>
                    <a:pt x="772" y="191"/>
                  </a:lnTo>
                  <a:lnTo>
                    <a:pt x="779" y="194"/>
                  </a:lnTo>
                  <a:lnTo>
                    <a:pt x="787" y="191"/>
                  </a:lnTo>
                  <a:lnTo>
                    <a:pt x="792" y="188"/>
                  </a:lnTo>
                  <a:lnTo>
                    <a:pt x="796" y="182"/>
                  </a:lnTo>
                  <a:lnTo>
                    <a:pt x="797" y="171"/>
                  </a:lnTo>
                  <a:lnTo>
                    <a:pt x="797" y="2"/>
                  </a:lnTo>
                  <a:lnTo>
                    <a:pt x="830" y="2"/>
                  </a:lnTo>
                  <a:lnTo>
                    <a:pt x="830" y="169"/>
                  </a:lnTo>
                  <a:lnTo>
                    <a:pt x="829" y="182"/>
                  </a:lnTo>
                  <a:lnTo>
                    <a:pt x="827" y="193"/>
                  </a:lnTo>
                  <a:lnTo>
                    <a:pt x="823" y="202"/>
                  </a:lnTo>
                  <a:lnTo>
                    <a:pt x="816" y="211"/>
                  </a:lnTo>
                  <a:lnTo>
                    <a:pt x="810" y="217"/>
                  </a:lnTo>
                  <a:lnTo>
                    <a:pt x="800" y="221"/>
                  </a:lnTo>
                  <a:lnTo>
                    <a:pt x="790" y="224"/>
                  </a:lnTo>
                  <a:lnTo>
                    <a:pt x="778" y="224"/>
                  </a:lnTo>
                  <a:lnTo>
                    <a:pt x="767" y="224"/>
                  </a:lnTo>
                  <a:lnTo>
                    <a:pt x="756" y="221"/>
                  </a:lnTo>
                  <a:lnTo>
                    <a:pt x="748" y="217"/>
                  </a:lnTo>
                  <a:lnTo>
                    <a:pt x="740" y="211"/>
                  </a:lnTo>
                  <a:lnTo>
                    <a:pt x="735" y="202"/>
                  </a:lnTo>
                  <a:lnTo>
                    <a:pt x="731" y="193"/>
                  </a:lnTo>
                  <a:lnTo>
                    <a:pt x="727" y="182"/>
                  </a:lnTo>
                  <a:lnTo>
                    <a:pt x="727" y="169"/>
                  </a:lnTo>
                  <a:lnTo>
                    <a:pt x="727" y="2"/>
                  </a:lnTo>
                  <a:lnTo>
                    <a:pt x="761" y="2"/>
                  </a:lnTo>
                  <a:close/>
                  <a:moveTo>
                    <a:pt x="599" y="2"/>
                  </a:moveTo>
                  <a:lnTo>
                    <a:pt x="705" y="2"/>
                  </a:lnTo>
                  <a:lnTo>
                    <a:pt x="705" y="34"/>
                  </a:lnTo>
                  <a:lnTo>
                    <a:pt x="669" y="34"/>
                  </a:lnTo>
                  <a:lnTo>
                    <a:pt x="669" y="222"/>
                  </a:lnTo>
                  <a:lnTo>
                    <a:pt x="635" y="222"/>
                  </a:lnTo>
                  <a:lnTo>
                    <a:pt x="635" y="34"/>
                  </a:lnTo>
                  <a:lnTo>
                    <a:pt x="599" y="34"/>
                  </a:lnTo>
                  <a:lnTo>
                    <a:pt x="599" y="2"/>
                  </a:lnTo>
                  <a:close/>
                  <a:moveTo>
                    <a:pt x="542" y="2"/>
                  </a:moveTo>
                  <a:lnTo>
                    <a:pt x="576" y="2"/>
                  </a:lnTo>
                  <a:lnTo>
                    <a:pt x="576" y="222"/>
                  </a:lnTo>
                  <a:lnTo>
                    <a:pt x="542" y="222"/>
                  </a:lnTo>
                  <a:lnTo>
                    <a:pt x="542" y="2"/>
                  </a:lnTo>
                  <a:close/>
                  <a:moveTo>
                    <a:pt x="442" y="171"/>
                  </a:moveTo>
                  <a:lnTo>
                    <a:pt x="443" y="182"/>
                  </a:lnTo>
                  <a:lnTo>
                    <a:pt x="446" y="188"/>
                  </a:lnTo>
                  <a:lnTo>
                    <a:pt x="452" y="191"/>
                  </a:lnTo>
                  <a:lnTo>
                    <a:pt x="460" y="194"/>
                  </a:lnTo>
                  <a:lnTo>
                    <a:pt x="467" y="191"/>
                  </a:lnTo>
                  <a:lnTo>
                    <a:pt x="473" y="188"/>
                  </a:lnTo>
                  <a:lnTo>
                    <a:pt x="476" y="182"/>
                  </a:lnTo>
                  <a:lnTo>
                    <a:pt x="478" y="171"/>
                  </a:lnTo>
                  <a:lnTo>
                    <a:pt x="478" y="53"/>
                  </a:lnTo>
                  <a:lnTo>
                    <a:pt x="476" y="43"/>
                  </a:lnTo>
                  <a:lnTo>
                    <a:pt x="473" y="36"/>
                  </a:lnTo>
                  <a:lnTo>
                    <a:pt x="467" y="33"/>
                  </a:lnTo>
                  <a:lnTo>
                    <a:pt x="460" y="32"/>
                  </a:lnTo>
                  <a:lnTo>
                    <a:pt x="452" y="33"/>
                  </a:lnTo>
                  <a:lnTo>
                    <a:pt x="446" y="36"/>
                  </a:lnTo>
                  <a:lnTo>
                    <a:pt x="443" y="43"/>
                  </a:lnTo>
                  <a:lnTo>
                    <a:pt x="442" y="53"/>
                  </a:lnTo>
                  <a:lnTo>
                    <a:pt x="442" y="171"/>
                  </a:lnTo>
                  <a:close/>
                  <a:moveTo>
                    <a:pt x="407" y="55"/>
                  </a:moveTo>
                  <a:lnTo>
                    <a:pt x="408" y="42"/>
                  </a:lnTo>
                  <a:lnTo>
                    <a:pt x="410" y="32"/>
                  </a:lnTo>
                  <a:lnTo>
                    <a:pt x="414" y="22"/>
                  </a:lnTo>
                  <a:lnTo>
                    <a:pt x="421" y="15"/>
                  </a:lnTo>
                  <a:lnTo>
                    <a:pt x="428" y="9"/>
                  </a:lnTo>
                  <a:lnTo>
                    <a:pt x="437" y="4"/>
                  </a:lnTo>
                  <a:lnTo>
                    <a:pt x="447" y="1"/>
                  </a:lnTo>
                  <a:lnTo>
                    <a:pt x="460" y="0"/>
                  </a:lnTo>
                  <a:lnTo>
                    <a:pt x="471" y="1"/>
                  </a:lnTo>
                  <a:lnTo>
                    <a:pt x="482" y="4"/>
                  </a:lnTo>
                  <a:lnTo>
                    <a:pt x="491" y="9"/>
                  </a:lnTo>
                  <a:lnTo>
                    <a:pt x="498" y="15"/>
                  </a:lnTo>
                  <a:lnTo>
                    <a:pt x="504" y="22"/>
                  </a:lnTo>
                  <a:lnTo>
                    <a:pt x="509" y="32"/>
                  </a:lnTo>
                  <a:lnTo>
                    <a:pt x="511" y="42"/>
                  </a:lnTo>
                  <a:lnTo>
                    <a:pt x="512" y="55"/>
                  </a:lnTo>
                  <a:lnTo>
                    <a:pt x="512" y="169"/>
                  </a:lnTo>
                  <a:lnTo>
                    <a:pt x="511" y="182"/>
                  </a:lnTo>
                  <a:lnTo>
                    <a:pt x="509" y="193"/>
                  </a:lnTo>
                  <a:lnTo>
                    <a:pt x="504" y="202"/>
                  </a:lnTo>
                  <a:lnTo>
                    <a:pt x="498" y="211"/>
                  </a:lnTo>
                  <a:lnTo>
                    <a:pt x="491" y="216"/>
                  </a:lnTo>
                  <a:lnTo>
                    <a:pt x="482" y="221"/>
                  </a:lnTo>
                  <a:lnTo>
                    <a:pt x="471" y="223"/>
                  </a:lnTo>
                  <a:lnTo>
                    <a:pt x="460" y="224"/>
                  </a:lnTo>
                  <a:lnTo>
                    <a:pt x="447" y="223"/>
                  </a:lnTo>
                  <a:lnTo>
                    <a:pt x="437" y="221"/>
                  </a:lnTo>
                  <a:lnTo>
                    <a:pt x="428" y="216"/>
                  </a:lnTo>
                  <a:lnTo>
                    <a:pt x="421" y="211"/>
                  </a:lnTo>
                  <a:lnTo>
                    <a:pt x="414" y="202"/>
                  </a:lnTo>
                  <a:lnTo>
                    <a:pt x="410" y="193"/>
                  </a:lnTo>
                  <a:lnTo>
                    <a:pt x="408" y="182"/>
                  </a:lnTo>
                  <a:lnTo>
                    <a:pt x="407" y="169"/>
                  </a:lnTo>
                  <a:lnTo>
                    <a:pt x="407" y="55"/>
                  </a:lnTo>
                  <a:close/>
                  <a:moveTo>
                    <a:pt x="303" y="222"/>
                  </a:moveTo>
                  <a:lnTo>
                    <a:pt x="268" y="222"/>
                  </a:lnTo>
                  <a:lnTo>
                    <a:pt x="268" y="2"/>
                  </a:lnTo>
                  <a:lnTo>
                    <a:pt x="303" y="2"/>
                  </a:lnTo>
                  <a:lnTo>
                    <a:pt x="303" y="96"/>
                  </a:lnTo>
                  <a:lnTo>
                    <a:pt x="342" y="96"/>
                  </a:lnTo>
                  <a:lnTo>
                    <a:pt x="342" y="2"/>
                  </a:lnTo>
                  <a:lnTo>
                    <a:pt x="377" y="2"/>
                  </a:lnTo>
                  <a:lnTo>
                    <a:pt x="377" y="222"/>
                  </a:lnTo>
                  <a:lnTo>
                    <a:pt x="342" y="222"/>
                  </a:lnTo>
                  <a:lnTo>
                    <a:pt x="342" y="128"/>
                  </a:lnTo>
                  <a:lnTo>
                    <a:pt x="303" y="128"/>
                  </a:lnTo>
                  <a:lnTo>
                    <a:pt x="303" y="222"/>
                  </a:lnTo>
                  <a:close/>
                  <a:moveTo>
                    <a:pt x="166" y="152"/>
                  </a:moveTo>
                  <a:lnTo>
                    <a:pt x="200" y="152"/>
                  </a:lnTo>
                  <a:lnTo>
                    <a:pt x="183" y="41"/>
                  </a:lnTo>
                  <a:lnTo>
                    <a:pt x="166" y="152"/>
                  </a:lnTo>
                  <a:close/>
                  <a:moveTo>
                    <a:pt x="245" y="222"/>
                  </a:moveTo>
                  <a:lnTo>
                    <a:pt x="210" y="222"/>
                  </a:lnTo>
                  <a:lnTo>
                    <a:pt x="204" y="182"/>
                  </a:lnTo>
                  <a:lnTo>
                    <a:pt x="162" y="182"/>
                  </a:lnTo>
                  <a:lnTo>
                    <a:pt x="155" y="222"/>
                  </a:lnTo>
                  <a:lnTo>
                    <a:pt x="124" y="222"/>
                  </a:lnTo>
                  <a:lnTo>
                    <a:pt x="160" y="2"/>
                  </a:lnTo>
                  <a:lnTo>
                    <a:pt x="209" y="2"/>
                  </a:lnTo>
                  <a:lnTo>
                    <a:pt x="245" y="222"/>
                  </a:lnTo>
                  <a:close/>
                  <a:moveTo>
                    <a:pt x="34" y="34"/>
                  </a:moveTo>
                  <a:lnTo>
                    <a:pt x="34" y="102"/>
                  </a:lnTo>
                  <a:lnTo>
                    <a:pt x="47" y="102"/>
                  </a:lnTo>
                  <a:lnTo>
                    <a:pt x="56" y="101"/>
                  </a:lnTo>
                  <a:lnTo>
                    <a:pt x="62" y="96"/>
                  </a:lnTo>
                  <a:lnTo>
                    <a:pt x="66" y="89"/>
                  </a:lnTo>
                  <a:lnTo>
                    <a:pt x="68" y="78"/>
                  </a:lnTo>
                  <a:lnTo>
                    <a:pt x="68" y="56"/>
                  </a:lnTo>
                  <a:lnTo>
                    <a:pt x="68" y="47"/>
                  </a:lnTo>
                  <a:lnTo>
                    <a:pt x="64" y="39"/>
                  </a:lnTo>
                  <a:lnTo>
                    <a:pt x="58" y="35"/>
                  </a:lnTo>
                  <a:lnTo>
                    <a:pt x="51" y="34"/>
                  </a:lnTo>
                  <a:lnTo>
                    <a:pt x="34" y="34"/>
                  </a:lnTo>
                  <a:close/>
                  <a:moveTo>
                    <a:pt x="72" y="222"/>
                  </a:moveTo>
                  <a:lnTo>
                    <a:pt x="70" y="213"/>
                  </a:lnTo>
                  <a:lnTo>
                    <a:pt x="69" y="195"/>
                  </a:lnTo>
                  <a:lnTo>
                    <a:pt x="69" y="161"/>
                  </a:lnTo>
                  <a:lnTo>
                    <a:pt x="68" y="147"/>
                  </a:lnTo>
                  <a:lnTo>
                    <a:pt x="63" y="139"/>
                  </a:lnTo>
                  <a:lnTo>
                    <a:pt x="56" y="134"/>
                  </a:lnTo>
                  <a:lnTo>
                    <a:pt x="45" y="132"/>
                  </a:lnTo>
                  <a:lnTo>
                    <a:pt x="34" y="132"/>
                  </a:lnTo>
                  <a:lnTo>
                    <a:pt x="34" y="222"/>
                  </a:lnTo>
                  <a:lnTo>
                    <a:pt x="0" y="222"/>
                  </a:lnTo>
                  <a:lnTo>
                    <a:pt x="0" y="2"/>
                  </a:lnTo>
                  <a:lnTo>
                    <a:pt x="52" y="2"/>
                  </a:lnTo>
                  <a:lnTo>
                    <a:pt x="64" y="3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91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101" y="41"/>
                  </a:lnTo>
                  <a:lnTo>
                    <a:pt x="102" y="53"/>
                  </a:lnTo>
                  <a:lnTo>
                    <a:pt x="102" y="70"/>
                  </a:lnTo>
                  <a:lnTo>
                    <a:pt x="101" y="86"/>
                  </a:lnTo>
                  <a:lnTo>
                    <a:pt x="97" y="98"/>
                  </a:lnTo>
                  <a:lnTo>
                    <a:pt x="94" y="104"/>
                  </a:lnTo>
                  <a:lnTo>
                    <a:pt x="90" y="108"/>
                  </a:lnTo>
                  <a:lnTo>
                    <a:pt x="80" y="114"/>
                  </a:lnTo>
                  <a:lnTo>
                    <a:pt x="91" y="122"/>
                  </a:lnTo>
                  <a:lnTo>
                    <a:pt x="98" y="132"/>
                  </a:lnTo>
                  <a:lnTo>
                    <a:pt x="101" y="146"/>
                  </a:lnTo>
                  <a:lnTo>
                    <a:pt x="102" y="162"/>
                  </a:lnTo>
                  <a:lnTo>
                    <a:pt x="102" y="196"/>
                  </a:lnTo>
                  <a:lnTo>
                    <a:pt x="103" y="209"/>
                  </a:lnTo>
                  <a:lnTo>
                    <a:pt x="107" y="222"/>
                  </a:lnTo>
                  <a:lnTo>
                    <a:pt x="72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2741020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EC7D681-96DF-4989-BF4C-D6C03A894047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</p:spTree>
    <p:extLst>
      <p:ext uri="{BB962C8B-B14F-4D97-AF65-F5344CB8AC3E}">
        <p14:creationId xmlns:p14="http://schemas.microsoft.com/office/powerpoint/2010/main" val="2616388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E452-717E-44CF-9FA4-FE433DA1D7F8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786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A5D6-C60B-462A-945A-1748C63912D6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56645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253C-F79A-492C-B348-60831D3B8030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6750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219E5-FA6D-4CD1-AD2F-BBB7ADB53340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76569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D496-FCBE-4704-9A66-DA0FB8B63158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8797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34B9E-06EE-4737-8A0E-B418AB5F5874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11221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6D1B1EF-2011-4D10-80DC-9031823DBF25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6"/>
            <p:cNvSpPr>
              <a:spLocks noEditPoints="1"/>
            </p:cNvSpPr>
            <p:nvPr userDrawn="1"/>
          </p:nvSpPr>
          <p:spPr bwMode="auto">
            <a:xfrm>
              <a:off x="8926241" y="6457888"/>
              <a:ext cx="1836890" cy="211223"/>
            </a:xfrm>
            <a:custGeom>
              <a:avLst/>
              <a:gdLst>
                <a:gd name="T0" fmla="*/ 1878 w 1948"/>
                <a:gd name="T1" fmla="*/ 222 h 224"/>
                <a:gd name="T2" fmla="*/ 1753 w 1948"/>
                <a:gd name="T3" fmla="*/ 182 h 224"/>
                <a:gd name="T4" fmla="*/ 1787 w 1948"/>
                <a:gd name="T5" fmla="*/ 182 h 224"/>
                <a:gd name="T6" fmla="*/ 1817 w 1948"/>
                <a:gd name="T7" fmla="*/ 193 h 224"/>
                <a:gd name="T8" fmla="*/ 1769 w 1948"/>
                <a:gd name="T9" fmla="*/ 224 h 224"/>
                <a:gd name="T10" fmla="*/ 1720 w 1948"/>
                <a:gd name="T11" fmla="*/ 193 h 224"/>
                <a:gd name="T12" fmla="*/ 1640 w 1948"/>
                <a:gd name="T13" fmla="*/ 2 h 224"/>
                <a:gd name="T14" fmla="*/ 1516 w 1948"/>
                <a:gd name="T15" fmla="*/ 95 h 224"/>
                <a:gd name="T16" fmla="*/ 1577 w 1948"/>
                <a:gd name="T17" fmla="*/ 222 h 224"/>
                <a:gd name="T18" fmla="*/ 1516 w 1948"/>
                <a:gd name="T19" fmla="*/ 95 h 224"/>
                <a:gd name="T20" fmla="*/ 1340 w 1948"/>
                <a:gd name="T21" fmla="*/ 2 h 224"/>
                <a:gd name="T22" fmla="*/ 1335 w 1948"/>
                <a:gd name="T23" fmla="*/ 190 h 224"/>
                <a:gd name="T24" fmla="*/ 1159 w 1948"/>
                <a:gd name="T25" fmla="*/ 41 h 224"/>
                <a:gd name="T26" fmla="*/ 1132 w 1948"/>
                <a:gd name="T27" fmla="*/ 222 h 224"/>
                <a:gd name="T28" fmla="*/ 1020 w 1948"/>
                <a:gd name="T29" fmla="*/ 108 h 224"/>
                <a:gd name="T30" fmla="*/ 1053 w 1948"/>
                <a:gd name="T31" fmla="*/ 55 h 224"/>
                <a:gd name="T32" fmla="*/ 1088 w 1948"/>
                <a:gd name="T33" fmla="*/ 57 h 224"/>
                <a:gd name="T34" fmla="*/ 1068 w 1948"/>
                <a:gd name="T35" fmla="*/ 131 h 224"/>
                <a:gd name="T36" fmla="*/ 985 w 1948"/>
                <a:gd name="T37" fmla="*/ 222 h 224"/>
                <a:gd name="T38" fmla="*/ 1075 w 1948"/>
                <a:gd name="T39" fmla="*/ 17 h 224"/>
                <a:gd name="T40" fmla="*/ 919 w 1948"/>
                <a:gd name="T41" fmla="*/ 1 h 224"/>
                <a:gd name="T42" fmla="*/ 957 w 1948"/>
                <a:gd name="T43" fmla="*/ 42 h 224"/>
                <a:gd name="T44" fmla="*/ 921 w 1948"/>
                <a:gd name="T45" fmla="*/ 36 h 224"/>
                <a:gd name="T46" fmla="*/ 891 w 1948"/>
                <a:gd name="T47" fmla="*/ 53 h 224"/>
                <a:gd name="T48" fmla="*/ 948 w 1948"/>
                <a:gd name="T49" fmla="*/ 131 h 224"/>
                <a:gd name="T50" fmla="*/ 952 w 1948"/>
                <a:gd name="T51" fmla="*/ 202 h 224"/>
                <a:gd name="T52" fmla="*/ 896 w 1948"/>
                <a:gd name="T53" fmla="*/ 223 h 224"/>
                <a:gd name="T54" fmla="*/ 856 w 1948"/>
                <a:gd name="T55" fmla="*/ 182 h 224"/>
                <a:gd name="T56" fmla="*/ 893 w 1948"/>
                <a:gd name="T57" fmla="*/ 188 h 224"/>
                <a:gd name="T58" fmla="*/ 924 w 1948"/>
                <a:gd name="T59" fmla="*/ 171 h 224"/>
                <a:gd name="T60" fmla="*/ 867 w 1948"/>
                <a:gd name="T61" fmla="*/ 93 h 224"/>
                <a:gd name="T62" fmla="*/ 864 w 1948"/>
                <a:gd name="T63" fmla="*/ 22 h 224"/>
                <a:gd name="T64" fmla="*/ 761 w 1948"/>
                <a:gd name="T65" fmla="*/ 2 h 224"/>
                <a:gd name="T66" fmla="*/ 787 w 1948"/>
                <a:gd name="T67" fmla="*/ 191 h 224"/>
                <a:gd name="T68" fmla="*/ 830 w 1948"/>
                <a:gd name="T69" fmla="*/ 169 h 224"/>
                <a:gd name="T70" fmla="*/ 800 w 1948"/>
                <a:gd name="T71" fmla="*/ 221 h 224"/>
                <a:gd name="T72" fmla="*/ 740 w 1948"/>
                <a:gd name="T73" fmla="*/ 211 h 224"/>
                <a:gd name="T74" fmla="*/ 761 w 1948"/>
                <a:gd name="T75" fmla="*/ 2 h 224"/>
                <a:gd name="T76" fmla="*/ 635 w 1948"/>
                <a:gd name="T77" fmla="*/ 222 h 224"/>
                <a:gd name="T78" fmla="*/ 576 w 1948"/>
                <a:gd name="T79" fmla="*/ 222 h 224"/>
                <a:gd name="T80" fmla="*/ 452 w 1948"/>
                <a:gd name="T81" fmla="*/ 191 h 224"/>
                <a:gd name="T82" fmla="*/ 478 w 1948"/>
                <a:gd name="T83" fmla="*/ 53 h 224"/>
                <a:gd name="T84" fmla="*/ 446 w 1948"/>
                <a:gd name="T85" fmla="*/ 36 h 224"/>
                <a:gd name="T86" fmla="*/ 410 w 1948"/>
                <a:gd name="T87" fmla="*/ 32 h 224"/>
                <a:gd name="T88" fmla="*/ 460 w 1948"/>
                <a:gd name="T89" fmla="*/ 0 h 224"/>
                <a:gd name="T90" fmla="*/ 509 w 1948"/>
                <a:gd name="T91" fmla="*/ 32 h 224"/>
                <a:gd name="T92" fmla="*/ 504 w 1948"/>
                <a:gd name="T93" fmla="*/ 202 h 224"/>
                <a:gd name="T94" fmla="*/ 447 w 1948"/>
                <a:gd name="T95" fmla="*/ 223 h 224"/>
                <a:gd name="T96" fmla="*/ 408 w 1948"/>
                <a:gd name="T97" fmla="*/ 182 h 224"/>
                <a:gd name="T98" fmla="*/ 303 w 1948"/>
                <a:gd name="T99" fmla="*/ 2 h 224"/>
                <a:gd name="T100" fmla="*/ 342 w 1948"/>
                <a:gd name="T101" fmla="*/ 222 h 224"/>
                <a:gd name="T102" fmla="*/ 183 w 1948"/>
                <a:gd name="T103" fmla="*/ 41 h 224"/>
                <a:gd name="T104" fmla="*/ 155 w 1948"/>
                <a:gd name="T105" fmla="*/ 222 h 224"/>
                <a:gd name="T106" fmla="*/ 34 w 1948"/>
                <a:gd name="T107" fmla="*/ 102 h 224"/>
                <a:gd name="T108" fmla="*/ 68 w 1948"/>
                <a:gd name="T109" fmla="*/ 56 h 224"/>
                <a:gd name="T110" fmla="*/ 72 w 1948"/>
                <a:gd name="T111" fmla="*/ 222 h 224"/>
                <a:gd name="T112" fmla="*/ 56 w 1948"/>
                <a:gd name="T113" fmla="*/ 134 h 224"/>
                <a:gd name="T114" fmla="*/ 52 w 1948"/>
                <a:gd name="T115" fmla="*/ 2 h 224"/>
                <a:gd name="T116" fmla="*/ 99 w 1948"/>
                <a:gd name="T117" fmla="*/ 31 h 224"/>
                <a:gd name="T118" fmla="*/ 94 w 1948"/>
                <a:gd name="T119" fmla="*/ 104 h 224"/>
                <a:gd name="T120" fmla="*/ 102 w 1948"/>
                <a:gd name="T121" fmla="*/ 16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48" h="224">
                  <a:moveTo>
                    <a:pt x="1842" y="2"/>
                  </a:moveTo>
                  <a:lnTo>
                    <a:pt x="1948" y="2"/>
                  </a:lnTo>
                  <a:lnTo>
                    <a:pt x="1948" y="34"/>
                  </a:lnTo>
                  <a:lnTo>
                    <a:pt x="1912" y="34"/>
                  </a:lnTo>
                  <a:lnTo>
                    <a:pt x="1912" y="222"/>
                  </a:lnTo>
                  <a:lnTo>
                    <a:pt x="1878" y="222"/>
                  </a:lnTo>
                  <a:lnTo>
                    <a:pt x="1878" y="34"/>
                  </a:lnTo>
                  <a:lnTo>
                    <a:pt x="1842" y="34"/>
                  </a:lnTo>
                  <a:lnTo>
                    <a:pt x="1842" y="2"/>
                  </a:lnTo>
                  <a:close/>
                  <a:moveTo>
                    <a:pt x="1752" y="2"/>
                  </a:moveTo>
                  <a:lnTo>
                    <a:pt x="1752" y="171"/>
                  </a:lnTo>
                  <a:lnTo>
                    <a:pt x="1753" y="182"/>
                  </a:lnTo>
                  <a:lnTo>
                    <a:pt x="1756" y="188"/>
                  </a:lnTo>
                  <a:lnTo>
                    <a:pt x="1763" y="191"/>
                  </a:lnTo>
                  <a:lnTo>
                    <a:pt x="1770" y="194"/>
                  </a:lnTo>
                  <a:lnTo>
                    <a:pt x="1778" y="191"/>
                  </a:lnTo>
                  <a:lnTo>
                    <a:pt x="1783" y="188"/>
                  </a:lnTo>
                  <a:lnTo>
                    <a:pt x="1787" y="182"/>
                  </a:lnTo>
                  <a:lnTo>
                    <a:pt x="1788" y="171"/>
                  </a:lnTo>
                  <a:lnTo>
                    <a:pt x="1788" y="2"/>
                  </a:lnTo>
                  <a:lnTo>
                    <a:pt x="1821" y="2"/>
                  </a:lnTo>
                  <a:lnTo>
                    <a:pt x="1821" y="169"/>
                  </a:lnTo>
                  <a:lnTo>
                    <a:pt x="1820" y="182"/>
                  </a:lnTo>
                  <a:lnTo>
                    <a:pt x="1817" y="193"/>
                  </a:lnTo>
                  <a:lnTo>
                    <a:pt x="1814" y="202"/>
                  </a:lnTo>
                  <a:lnTo>
                    <a:pt x="1807" y="211"/>
                  </a:lnTo>
                  <a:lnTo>
                    <a:pt x="1800" y="217"/>
                  </a:lnTo>
                  <a:lnTo>
                    <a:pt x="1791" y="221"/>
                  </a:lnTo>
                  <a:lnTo>
                    <a:pt x="1781" y="224"/>
                  </a:lnTo>
                  <a:lnTo>
                    <a:pt x="1769" y="224"/>
                  </a:lnTo>
                  <a:lnTo>
                    <a:pt x="1757" y="224"/>
                  </a:lnTo>
                  <a:lnTo>
                    <a:pt x="1747" y="221"/>
                  </a:lnTo>
                  <a:lnTo>
                    <a:pt x="1737" y="217"/>
                  </a:lnTo>
                  <a:lnTo>
                    <a:pt x="1731" y="211"/>
                  </a:lnTo>
                  <a:lnTo>
                    <a:pt x="1725" y="202"/>
                  </a:lnTo>
                  <a:lnTo>
                    <a:pt x="1720" y="193"/>
                  </a:lnTo>
                  <a:lnTo>
                    <a:pt x="1718" y="182"/>
                  </a:lnTo>
                  <a:lnTo>
                    <a:pt x="1717" y="169"/>
                  </a:lnTo>
                  <a:lnTo>
                    <a:pt x="1717" y="2"/>
                  </a:lnTo>
                  <a:lnTo>
                    <a:pt x="1752" y="2"/>
                  </a:lnTo>
                  <a:close/>
                  <a:moveTo>
                    <a:pt x="1605" y="2"/>
                  </a:moveTo>
                  <a:lnTo>
                    <a:pt x="1640" y="2"/>
                  </a:lnTo>
                  <a:lnTo>
                    <a:pt x="1640" y="190"/>
                  </a:lnTo>
                  <a:lnTo>
                    <a:pt x="1696" y="190"/>
                  </a:lnTo>
                  <a:lnTo>
                    <a:pt x="1696" y="222"/>
                  </a:lnTo>
                  <a:lnTo>
                    <a:pt x="1605" y="222"/>
                  </a:lnTo>
                  <a:lnTo>
                    <a:pt x="1605" y="2"/>
                  </a:lnTo>
                  <a:close/>
                  <a:moveTo>
                    <a:pt x="1516" y="95"/>
                  </a:moveTo>
                  <a:lnTo>
                    <a:pt x="1564" y="95"/>
                  </a:lnTo>
                  <a:lnTo>
                    <a:pt x="1564" y="126"/>
                  </a:lnTo>
                  <a:lnTo>
                    <a:pt x="1516" y="126"/>
                  </a:lnTo>
                  <a:lnTo>
                    <a:pt x="1516" y="190"/>
                  </a:lnTo>
                  <a:lnTo>
                    <a:pt x="1577" y="190"/>
                  </a:lnTo>
                  <a:lnTo>
                    <a:pt x="1577" y="222"/>
                  </a:lnTo>
                  <a:lnTo>
                    <a:pt x="1482" y="222"/>
                  </a:lnTo>
                  <a:lnTo>
                    <a:pt x="1482" y="2"/>
                  </a:lnTo>
                  <a:lnTo>
                    <a:pt x="1577" y="2"/>
                  </a:lnTo>
                  <a:lnTo>
                    <a:pt x="1577" y="34"/>
                  </a:lnTo>
                  <a:lnTo>
                    <a:pt x="1516" y="34"/>
                  </a:lnTo>
                  <a:lnTo>
                    <a:pt x="1516" y="95"/>
                  </a:lnTo>
                  <a:close/>
                  <a:moveTo>
                    <a:pt x="1400" y="182"/>
                  </a:moveTo>
                  <a:lnTo>
                    <a:pt x="1426" y="2"/>
                  </a:lnTo>
                  <a:lnTo>
                    <a:pt x="1458" y="2"/>
                  </a:lnTo>
                  <a:lnTo>
                    <a:pt x="1424" y="222"/>
                  </a:lnTo>
                  <a:lnTo>
                    <a:pt x="1374" y="222"/>
                  </a:lnTo>
                  <a:lnTo>
                    <a:pt x="1340" y="2"/>
                  </a:lnTo>
                  <a:lnTo>
                    <a:pt x="1374" y="2"/>
                  </a:lnTo>
                  <a:lnTo>
                    <a:pt x="1400" y="182"/>
                  </a:lnTo>
                  <a:close/>
                  <a:moveTo>
                    <a:pt x="1245" y="2"/>
                  </a:moveTo>
                  <a:lnTo>
                    <a:pt x="1279" y="2"/>
                  </a:lnTo>
                  <a:lnTo>
                    <a:pt x="1279" y="190"/>
                  </a:lnTo>
                  <a:lnTo>
                    <a:pt x="1335" y="190"/>
                  </a:lnTo>
                  <a:lnTo>
                    <a:pt x="1335" y="222"/>
                  </a:lnTo>
                  <a:lnTo>
                    <a:pt x="1245" y="222"/>
                  </a:lnTo>
                  <a:lnTo>
                    <a:pt x="1245" y="2"/>
                  </a:lnTo>
                  <a:close/>
                  <a:moveTo>
                    <a:pt x="1142" y="152"/>
                  </a:moveTo>
                  <a:lnTo>
                    <a:pt x="1176" y="152"/>
                  </a:lnTo>
                  <a:lnTo>
                    <a:pt x="1159" y="41"/>
                  </a:lnTo>
                  <a:lnTo>
                    <a:pt x="1142" y="152"/>
                  </a:lnTo>
                  <a:close/>
                  <a:moveTo>
                    <a:pt x="1221" y="222"/>
                  </a:moveTo>
                  <a:lnTo>
                    <a:pt x="1186" y="222"/>
                  </a:lnTo>
                  <a:lnTo>
                    <a:pt x="1180" y="182"/>
                  </a:lnTo>
                  <a:lnTo>
                    <a:pt x="1138" y="182"/>
                  </a:lnTo>
                  <a:lnTo>
                    <a:pt x="1132" y="222"/>
                  </a:lnTo>
                  <a:lnTo>
                    <a:pt x="1101" y="222"/>
                  </a:lnTo>
                  <a:lnTo>
                    <a:pt x="1136" y="2"/>
                  </a:lnTo>
                  <a:lnTo>
                    <a:pt x="1185" y="2"/>
                  </a:lnTo>
                  <a:lnTo>
                    <a:pt x="1221" y="222"/>
                  </a:lnTo>
                  <a:close/>
                  <a:moveTo>
                    <a:pt x="1020" y="34"/>
                  </a:moveTo>
                  <a:lnTo>
                    <a:pt x="1020" y="108"/>
                  </a:lnTo>
                  <a:lnTo>
                    <a:pt x="1036" y="108"/>
                  </a:lnTo>
                  <a:lnTo>
                    <a:pt x="1044" y="107"/>
                  </a:lnTo>
                  <a:lnTo>
                    <a:pt x="1049" y="104"/>
                  </a:lnTo>
                  <a:lnTo>
                    <a:pt x="1052" y="97"/>
                  </a:lnTo>
                  <a:lnTo>
                    <a:pt x="1053" y="88"/>
                  </a:lnTo>
                  <a:lnTo>
                    <a:pt x="1053" y="55"/>
                  </a:lnTo>
                  <a:lnTo>
                    <a:pt x="1052" y="44"/>
                  </a:lnTo>
                  <a:lnTo>
                    <a:pt x="1049" y="38"/>
                  </a:lnTo>
                  <a:lnTo>
                    <a:pt x="1044" y="35"/>
                  </a:lnTo>
                  <a:lnTo>
                    <a:pt x="1036" y="34"/>
                  </a:lnTo>
                  <a:lnTo>
                    <a:pt x="1020" y="34"/>
                  </a:lnTo>
                  <a:close/>
                  <a:moveTo>
                    <a:pt x="1088" y="57"/>
                  </a:moveTo>
                  <a:lnTo>
                    <a:pt x="1088" y="86"/>
                  </a:lnTo>
                  <a:lnTo>
                    <a:pt x="1087" y="97"/>
                  </a:lnTo>
                  <a:lnTo>
                    <a:pt x="1085" y="109"/>
                  </a:lnTo>
                  <a:lnTo>
                    <a:pt x="1081" y="117"/>
                  </a:lnTo>
                  <a:lnTo>
                    <a:pt x="1075" y="126"/>
                  </a:lnTo>
                  <a:lnTo>
                    <a:pt x="1068" y="131"/>
                  </a:lnTo>
                  <a:lnTo>
                    <a:pt x="1059" y="136"/>
                  </a:lnTo>
                  <a:lnTo>
                    <a:pt x="1049" y="139"/>
                  </a:lnTo>
                  <a:lnTo>
                    <a:pt x="1036" y="140"/>
                  </a:lnTo>
                  <a:lnTo>
                    <a:pt x="1020" y="140"/>
                  </a:lnTo>
                  <a:lnTo>
                    <a:pt x="1020" y="222"/>
                  </a:lnTo>
                  <a:lnTo>
                    <a:pt x="985" y="222"/>
                  </a:lnTo>
                  <a:lnTo>
                    <a:pt x="985" y="2"/>
                  </a:lnTo>
                  <a:lnTo>
                    <a:pt x="1036" y="2"/>
                  </a:lnTo>
                  <a:lnTo>
                    <a:pt x="1049" y="3"/>
                  </a:lnTo>
                  <a:lnTo>
                    <a:pt x="1059" y="6"/>
                  </a:lnTo>
                  <a:lnTo>
                    <a:pt x="1068" y="11"/>
                  </a:lnTo>
                  <a:lnTo>
                    <a:pt x="1075" y="17"/>
                  </a:lnTo>
                  <a:lnTo>
                    <a:pt x="1081" y="24"/>
                  </a:lnTo>
                  <a:lnTo>
                    <a:pt x="1085" y="34"/>
                  </a:lnTo>
                  <a:lnTo>
                    <a:pt x="1087" y="44"/>
                  </a:lnTo>
                  <a:lnTo>
                    <a:pt x="1088" y="57"/>
                  </a:lnTo>
                  <a:close/>
                  <a:moveTo>
                    <a:pt x="907" y="0"/>
                  </a:moveTo>
                  <a:lnTo>
                    <a:pt x="919" y="1"/>
                  </a:lnTo>
                  <a:lnTo>
                    <a:pt x="929" y="4"/>
                  </a:lnTo>
                  <a:lnTo>
                    <a:pt x="938" y="9"/>
                  </a:lnTo>
                  <a:lnTo>
                    <a:pt x="945" y="15"/>
                  </a:lnTo>
                  <a:lnTo>
                    <a:pt x="951" y="22"/>
                  </a:lnTo>
                  <a:lnTo>
                    <a:pt x="955" y="32"/>
                  </a:lnTo>
                  <a:lnTo>
                    <a:pt x="957" y="42"/>
                  </a:lnTo>
                  <a:lnTo>
                    <a:pt x="958" y="55"/>
                  </a:lnTo>
                  <a:lnTo>
                    <a:pt x="958" y="62"/>
                  </a:lnTo>
                  <a:lnTo>
                    <a:pt x="925" y="62"/>
                  </a:lnTo>
                  <a:lnTo>
                    <a:pt x="925" y="53"/>
                  </a:lnTo>
                  <a:lnTo>
                    <a:pt x="924" y="43"/>
                  </a:lnTo>
                  <a:lnTo>
                    <a:pt x="921" y="36"/>
                  </a:lnTo>
                  <a:lnTo>
                    <a:pt x="916" y="33"/>
                  </a:lnTo>
                  <a:lnTo>
                    <a:pt x="908" y="32"/>
                  </a:lnTo>
                  <a:lnTo>
                    <a:pt x="901" y="33"/>
                  </a:lnTo>
                  <a:lnTo>
                    <a:pt x="896" y="36"/>
                  </a:lnTo>
                  <a:lnTo>
                    <a:pt x="892" y="43"/>
                  </a:lnTo>
                  <a:lnTo>
                    <a:pt x="891" y="53"/>
                  </a:lnTo>
                  <a:lnTo>
                    <a:pt x="895" y="69"/>
                  </a:lnTo>
                  <a:lnTo>
                    <a:pt x="902" y="81"/>
                  </a:lnTo>
                  <a:lnTo>
                    <a:pt x="912" y="93"/>
                  </a:lnTo>
                  <a:lnTo>
                    <a:pt x="925" y="105"/>
                  </a:lnTo>
                  <a:lnTo>
                    <a:pt x="937" y="116"/>
                  </a:lnTo>
                  <a:lnTo>
                    <a:pt x="948" y="131"/>
                  </a:lnTo>
                  <a:lnTo>
                    <a:pt x="956" y="148"/>
                  </a:lnTo>
                  <a:lnTo>
                    <a:pt x="958" y="158"/>
                  </a:lnTo>
                  <a:lnTo>
                    <a:pt x="958" y="169"/>
                  </a:lnTo>
                  <a:lnTo>
                    <a:pt x="958" y="182"/>
                  </a:lnTo>
                  <a:lnTo>
                    <a:pt x="955" y="193"/>
                  </a:lnTo>
                  <a:lnTo>
                    <a:pt x="952" y="202"/>
                  </a:lnTo>
                  <a:lnTo>
                    <a:pt x="945" y="211"/>
                  </a:lnTo>
                  <a:lnTo>
                    <a:pt x="938" y="216"/>
                  </a:lnTo>
                  <a:lnTo>
                    <a:pt x="929" y="221"/>
                  </a:lnTo>
                  <a:lnTo>
                    <a:pt x="919" y="223"/>
                  </a:lnTo>
                  <a:lnTo>
                    <a:pt x="907" y="224"/>
                  </a:lnTo>
                  <a:lnTo>
                    <a:pt x="896" y="223"/>
                  </a:lnTo>
                  <a:lnTo>
                    <a:pt x="885" y="221"/>
                  </a:lnTo>
                  <a:lnTo>
                    <a:pt x="875" y="216"/>
                  </a:lnTo>
                  <a:lnTo>
                    <a:pt x="869" y="211"/>
                  </a:lnTo>
                  <a:lnTo>
                    <a:pt x="863" y="202"/>
                  </a:lnTo>
                  <a:lnTo>
                    <a:pt x="859" y="193"/>
                  </a:lnTo>
                  <a:lnTo>
                    <a:pt x="856" y="182"/>
                  </a:lnTo>
                  <a:lnTo>
                    <a:pt x="855" y="169"/>
                  </a:lnTo>
                  <a:lnTo>
                    <a:pt x="855" y="156"/>
                  </a:lnTo>
                  <a:lnTo>
                    <a:pt x="888" y="156"/>
                  </a:lnTo>
                  <a:lnTo>
                    <a:pt x="888" y="171"/>
                  </a:lnTo>
                  <a:lnTo>
                    <a:pt x="889" y="181"/>
                  </a:lnTo>
                  <a:lnTo>
                    <a:pt x="893" y="188"/>
                  </a:lnTo>
                  <a:lnTo>
                    <a:pt x="899" y="191"/>
                  </a:lnTo>
                  <a:lnTo>
                    <a:pt x="906" y="193"/>
                  </a:lnTo>
                  <a:lnTo>
                    <a:pt x="914" y="191"/>
                  </a:lnTo>
                  <a:lnTo>
                    <a:pt x="919" y="188"/>
                  </a:lnTo>
                  <a:lnTo>
                    <a:pt x="923" y="181"/>
                  </a:lnTo>
                  <a:lnTo>
                    <a:pt x="924" y="171"/>
                  </a:lnTo>
                  <a:lnTo>
                    <a:pt x="921" y="157"/>
                  </a:lnTo>
                  <a:lnTo>
                    <a:pt x="914" y="143"/>
                  </a:lnTo>
                  <a:lnTo>
                    <a:pt x="903" y="131"/>
                  </a:lnTo>
                  <a:lnTo>
                    <a:pt x="890" y="120"/>
                  </a:lnTo>
                  <a:lnTo>
                    <a:pt x="878" y="108"/>
                  </a:lnTo>
                  <a:lnTo>
                    <a:pt x="867" y="93"/>
                  </a:lnTo>
                  <a:lnTo>
                    <a:pt x="860" y="76"/>
                  </a:lnTo>
                  <a:lnTo>
                    <a:pt x="857" y="67"/>
                  </a:lnTo>
                  <a:lnTo>
                    <a:pt x="856" y="55"/>
                  </a:lnTo>
                  <a:lnTo>
                    <a:pt x="857" y="42"/>
                  </a:lnTo>
                  <a:lnTo>
                    <a:pt x="860" y="32"/>
                  </a:lnTo>
                  <a:lnTo>
                    <a:pt x="864" y="22"/>
                  </a:lnTo>
                  <a:lnTo>
                    <a:pt x="869" y="15"/>
                  </a:lnTo>
                  <a:lnTo>
                    <a:pt x="877" y="9"/>
                  </a:lnTo>
                  <a:lnTo>
                    <a:pt x="885" y="4"/>
                  </a:lnTo>
                  <a:lnTo>
                    <a:pt x="896" y="1"/>
                  </a:lnTo>
                  <a:lnTo>
                    <a:pt x="907" y="0"/>
                  </a:lnTo>
                  <a:close/>
                  <a:moveTo>
                    <a:pt x="761" y="2"/>
                  </a:moveTo>
                  <a:lnTo>
                    <a:pt x="761" y="171"/>
                  </a:lnTo>
                  <a:lnTo>
                    <a:pt x="762" y="182"/>
                  </a:lnTo>
                  <a:lnTo>
                    <a:pt x="767" y="188"/>
                  </a:lnTo>
                  <a:lnTo>
                    <a:pt x="772" y="191"/>
                  </a:lnTo>
                  <a:lnTo>
                    <a:pt x="779" y="194"/>
                  </a:lnTo>
                  <a:lnTo>
                    <a:pt x="787" y="191"/>
                  </a:lnTo>
                  <a:lnTo>
                    <a:pt x="792" y="188"/>
                  </a:lnTo>
                  <a:lnTo>
                    <a:pt x="796" y="182"/>
                  </a:lnTo>
                  <a:lnTo>
                    <a:pt x="797" y="171"/>
                  </a:lnTo>
                  <a:lnTo>
                    <a:pt x="797" y="2"/>
                  </a:lnTo>
                  <a:lnTo>
                    <a:pt x="830" y="2"/>
                  </a:lnTo>
                  <a:lnTo>
                    <a:pt x="830" y="169"/>
                  </a:lnTo>
                  <a:lnTo>
                    <a:pt x="829" y="182"/>
                  </a:lnTo>
                  <a:lnTo>
                    <a:pt x="827" y="193"/>
                  </a:lnTo>
                  <a:lnTo>
                    <a:pt x="823" y="202"/>
                  </a:lnTo>
                  <a:lnTo>
                    <a:pt x="816" y="211"/>
                  </a:lnTo>
                  <a:lnTo>
                    <a:pt x="810" y="217"/>
                  </a:lnTo>
                  <a:lnTo>
                    <a:pt x="800" y="221"/>
                  </a:lnTo>
                  <a:lnTo>
                    <a:pt x="790" y="224"/>
                  </a:lnTo>
                  <a:lnTo>
                    <a:pt x="778" y="224"/>
                  </a:lnTo>
                  <a:lnTo>
                    <a:pt x="767" y="224"/>
                  </a:lnTo>
                  <a:lnTo>
                    <a:pt x="756" y="221"/>
                  </a:lnTo>
                  <a:lnTo>
                    <a:pt x="748" y="217"/>
                  </a:lnTo>
                  <a:lnTo>
                    <a:pt x="740" y="211"/>
                  </a:lnTo>
                  <a:lnTo>
                    <a:pt x="735" y="202"/>
                  </a:lnTo>
                  <a:lnTo>
                    <a:pt x="731" y="193"/>
                  </a:lnTo>
                  <a:lnTo>
                    <a:pt x="727" y="182"/>
                  </a:lnTo>
                  <a:lnTo>
                    <a:pt x="727" y="169"/>
                  </a:lnTo>
                  <a:lnTo>
                    <a:pt x="727" y="2"/>
                  </a:lnTo>
                  <a:lnTo>
                    <a:pt x="761" y="2"/>
                  </a:lnTo>
                  <a:close/>
                  <a:moveTo>
                    <a:pt x="599" y="2"/>
                  </a:moveTo>
                  <a:lnTo>
                    <a:pt x="705" y="2"/>
                  </a:lnTo>
                  <a:lnTo>
                    <a:pt x="705" y="34"/>
                  </a:lnTo>
                  <a:lnTo>
                    <a:pt x="669" y="34"/>
                  </a:lnTo>
                  <a:lnTo>
                    <a:pt x="669" y="222"/>
                  </a:lnTo>
                  <a:lnTo>
                    <a:pt x="635" y="222"/>
                  </a:lnTo>
                  <a:lnTo>
                    <a:pt x="635" y="34"/>
                  </a:lnTo>
                  <a:lnTo>
                    <a:pt x="599" y="34"/>
                  </a:lnTo>
                  <a:lnTo>
                    <a:pt x="599" y="2"/>
                  </a:lnTo>
                  <a:close/>
                  <a:moveTo>
                    <a:pt x="542" y="2"/>
                  </a:moveTo>
                  <a:lnTo>
                    <a:pt x="576" y="2"/>
                  </a:lnTo>
                  <a:lnTo>
                    <a:pt x="576" y="222"/>
                  </a:lnTo>
                  <a:lnTo>
                    <a:pt x="542" y="222"/>
                  </a:lnTo>
                  <a:lnTo>
                    <a:pt x="542" y="2"/>
                  </a:lnTo>
                  <a:close/>
                  <a:moveTo>
                    <a:pt x="442" y="171"/>
                  </a:moveTo>
                  <a:lnTo>
                    <a:pt x="443" y="182"/>
                  </a:lnTo>
                  <a:lnTo>
                    <a:pt x="446" y="188"/>
                  </a:lnTo>
                  <a:lnTo>
                    <a:pt x="452" y="191"/>
                  </a:lnTo>
                  <a:lnTo>
                    <a:pt x="460" y="194"/>
                  </a:lnTo>
                  <a:lnTo>
                    <a:pt x="467" y="191"/>
                  </a:lnTo>
                  <a:lnTo>
                    <a:pt x="473" y="188"/>
                  </a:lnTo>
                  <a:lnTo>
                    <a:pt x="476" y="182"/>
                  </a:lnTo>
                  <a:lnTo>
                    <a:pt x="478" y="171"/>
                  </a:lnTo>
                  <a:lnTo>
                    <a:pt x="478" y="53"/>
                  </a:lnTo>
                  <a:lnTo>
                    <a:pt x="476" y="43"/>
                  </a:lnTo>
                  <a:lnTo>
                    <a:pt x="473" y="36"/>
                  </a:lnTo>
                  <a:lnTo>
                    <a:pt x="467" y="33"/>
                  </a:lnTo>
                  <a:lnTo>
                    <a:pt x="460" y="32"/>
                  </a:lnTo>
                  <a:lnTo>
                    <a:pt x="452" y="33"/>
                  </a:lnTo>
                  <a:lnTo>
                    <a:pt x="446" y="36"/>
                  </a:lnTo>
                  <a:lnTo>
                    <a:pt x="443" y="43"/>
                  </a:lnTo>
                  <a:lnTo>
                    <a:pt x="442" y="53"/>
                  </a:lnTo>
                  <a:lnTo>
                    <a:pt x="442" y="171"/>
                  </a:lnTo>
                  <a:close/>
                  <a:moveTo>
                    <a:pt x="407" y="55"/>
                  </a:moveTo>
                  <a:lnTo>
                    <a:pt x="408" y="42"/>
                  </a:lnTo>
                  <a:lnTo>
                    <a:pt x="410" y="32"/>
                  </a:lnTo>
                  <a:lnTo>
                    <a:pt x="414" y="22"/>
                  </a:lnTo>
                  <a:lnTo>
                    <a:pt x="421" y="15"/>
                  </a:lnTo>
                  <a:lnTo>
                    <a:pt x="428" y="9"/>
                  </a:lnTo>
                  <a:lnTo>
                    <a:pt x="437" y="4"/>
                  </a:lnTo>
                  <a:lnTo>
                    <a:pt x="447" y="1"/>
                  </a:lnTo>
                  <a:lnTo>
                    <a:pt x="460" y="0"/>
                  </a:lnTo>
                  <a:lnTo>
                    <a:pt x="471" y="1"/>
                  </a:lnTo>
                  <a:lnTo>
                    <a:pt x="482" y="4"/>
                  </a:lnTo>
                  <a:lnTo>
                    <a:pt x="491" y="9"/>
                  </a:lnTo>
                  <a:lnTo>
                    <a:pt x="498" y="15"/>
                  </a:lnTo>
                  <a:lnTo>
                    <a:pt x="504" y="22"/>
                  </a:lnTo>
                  <a:lnTo>
                    <a:pt x="509" y="32"/>
                  </a:lnTo>
                  <a:lnTo>
                    <a:pt x="511" y="42"/>
                  </a:lnTo>
                  <a:lnTo>
                    <a:pt x="512" y="55"/>
                  </a:lnTo>
                  <a:lnTo>
                    <a:pt x="512" y="169"/>
                  </a:lnTo>
                  <a:lnTo>
                    <a:pt x="511" y="182"/>
                  </a:lnTo>
                  <a:lnTo>
                    <a:pt x="509" y="193"/>
                  </a:lnTo>
                  <a:lnTo>
                    <a:pt x="504" y="202"/>
                  </a:lnTo>
                  <a:lnTo>
                    <a:pt x="498" y="211"/>
                  </a:lnTo>
                  <a:lnTo>
                    <a:pt x="491" y="216"/>
                  </a:lnTo>
                  <a:lnTo>
                    <a:pt x="482" y="221"/>
                  </a:lnTo>
                  <a:lnTo>
                    <a:pt x="471" y="223"/>
                  </a:lnTo>
                  <a:lnTo>
                    <a:pt x="460" y="224"/>
                  </a:lnTo>
                  <a:lnTo>
                    <a:pt x="447" y="223"/>
                  </a:lnTo>
                  <a:lnTo>
                    <a:pt x="437" y="221"/>
                  </a:lnTo>
                  <a:lnTo>
                    <a:pt x="428" y="216"/>
                  </a:lnTo>
                  <a:lnTo>
                    <a:pt x="421" y="211"/>
                  </a:lnTo>
                  <a:lnTo>
                    <a:pt x="414" y="202"/>
                  </a:lnTo>
                  <a:lnTo>
                    <a:pt x="410" y="193"/>
                  </a:lnTo>
                  <a:lnTo>
                    <a:pt x="408" y="182"/>
                  </a:lnTo>
                  <a:lnTo>
                    <a:pt x="407" y="169"/>
                  </a:lnTo>
                  <a:lnTo>
                    <a:pt x="407" y="55"/>
                  </a:lnTo>
                  <a:close/>
                  <a:moveTo>
                    <a:pt x="303" y="222"/>
                  </a:moveTo>
                  <a:lnTo>
                    <a:pt x="268" y="222"/>
                  </a:lnTo>
                  <a:lnTo>
                    <a:pt x="268" y="2"/>
                  </a:lnTo>
                  <a:lnTo>
                    <a:pt x="303" y="2"/>
                  </a:lnTo>
                  <a:lnTo>
                    <a:pt x="303" y="96"/>
                  </a:lnTo>
                  <a:lnTo>
                    <a:pt x="342" y="96"/>
                  </a:lnTo>
                  <a:lnTo>
                    <a:pt x="342" y="2"/>
                  </a:lnTo>
                  <a:lnTo>
                    <a:pt x="377" y="2"/>
                  </a:lnTo>
                  <a:lnTo>
                    <a:pt x="377" y="222"/>
                  </a:lnTo>
                  <a:lnTo>
                    <a:pt x="342" y="222"/>
                  </a:lnTo>
                  <a:lnTo>
                    <a:pt x="342" y="128"/>
                  </a:lnTo>
                  <a:lnTo>
                    <a:pt x="303" y="128"/>
                  </a:lnTo>
                  <a:lnTo>
                    <a:pt x="303" y="222"/>
                  </a:lnTo>
                  <a:close/>
                  <a:moveTo>
                    <a:pt x="166" y="152"/>
                  </a:moveTo>
                  <a:lnTo>
                    <a:pt x="200" y="152"/>
                  </a:lnTo>
                  <a:lnTo>
                    <a:pt x="183" y="41"/>
                  </a:lnTo>
                  <a:lnTo>
                    <a:pt x="166" y="152"/>
                  </a:lnTo>
                  <a:close/>
                  <a:moveTo>
                    <a:pt x="245" y="222"/>
                  </a:moveTo>
                  <a:lnTo>
                    <a:pt x="210" y="222"/>
                  </a:lnTo>
                  <a:lnTo>
                    <a:pt x="204" y="182"/>
                  </a:lnTo>
                  <a:lnTo>
                    <a:pt x="162" y="182"/>
                  </a:lnTo>
                  <a:lnTo>
                    <a:pt x="155" y="222"/>
                  </a:lnTo>
                  <a:lnTo>
                    <a:pt x="124" y="222"/>
                  </a:lnTo>
                  <a:lnTo>
                    <a:pt x="160" y="2"/>
                  </a:lnTo>
                  <a:lnTo>
                    <a:pt x="209" y="2"/>
                  </a:lnTo>
                  <a:lnTo>
                    <a:pt x="245" y="222"/>
                  </a:lnTo>
                  <a:close/>
                  <a:moveTo>
                    <a:pt x="34" y="34"/>
                  </a:moveTo>
                  <a:lnTo>
                    <a:pt x="34" y="102"/>
                  </a:lnTo>
                  <a:lnTo>
                    <a:pt x="47" y="102"/>
                  </a:lnTo>
                  <a:lnTo>
                    <a:pt x="56" y="101"/>
                  </a:lnTo>
                  <a:lnTo>
                    <a:pt x="62" y="96"/>
                  </a:lnTo>
                  <a:lnTo>
                    <a:pt x="66" y="89"/>
                  </a:lnTo>
                  <a:lnTo>
                    <a:pt x="68" y="78"/>
                  </a:lnTo>
                  <a:lnTo>
                    <a:pt x="68" y="56"/>
                  </a:lnTo>
                  <a:lnTo>
                    <a:pt x="68" y="47"/>
                  </a:lnTo>
                  <a:lnTo>
                    <a:pt x="64" y="39"/>
                  </a:lnTo>
                  <a:lnTo>
                    <a:pt x="58" y="35"/>
                  </a:lnTo>
                  <a:lnTo>
                    <a:pt x="51" y="34"/>
                  </a:lnTo>
                  <a:lnTo>
                    <a:pt x="34" y="34"/>
                  </a:lnTo>
                  <a:close/>
                  <a:moveTo>
                    <a:pt x="72" y="222"/>
                  </a:moveTo>
                  <a:lnTo>
                    <a:pt x="70" y="213"/>
                  </a:lnTo>
                  <a:lnTo>
                    <a:pt x="69" y="195"/>
                  </a:lnTo>
                  <a:lnTo>
                    <a:pt x="69" y="161"/>
                  </a:lnTo>
                  <a:lnTo>
                    <a:pt x="68" y="147"/>
                  </a:lnTo>
                  <a:lnTo>
                    <a:pt x="63" y="139"/>
                  </a:lnTo>
                  <a:lnTo>
                    <a:pt x="56" y="134"/>
                  </a:lnTo>
                  <a:lnTo>
                    <a:pt x="45" y="132"/>
                  </a:lnTo>
                  <a:lnTo>
                    <a:pt x="34" y="132"/>
                  </a:lnTo>
                  <a:lnTo>
                    <a:pt x="34" y="222"/>
                  </a:lnTo>
                  <a:lnTo>
                    <a:pt x="0" y="222"/>
                  </a:lnTo>
                  <a:lnTo>
                    <a:pt x="0" y="2"/>
                  </a:lnTo>
                  <a:lnTo>
                    <a:pt x="52" y="2"/>
                  </a:lnTo>
                  <a:lnTo>
                    <a:pt x="64" y="3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91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101" y="41"/>
                  </a:lnTo>
                  <a:lnTo>
                    <a:pt x="102" y="53"/>
                  </a:lnTo>
                  <a:lnTo>
                    <a:pt x="102" y="70"/>
                  </a:lnTo>
                  <a:lnTo>
                    <a:pt x="101" y="86"/>
                  </a:lnTo>
                  <a:lnTo>
                    <a:pt x="97" y="98"/>
                  </a:lnTo>
                  <a:lnTo>
                    <a:pt x="94" y="104"/>
                  </a:lnTo>
                  <a:lnTo>
                    <a:pt x="90" y="108"/>
                  </a:lnTo>
                  <a:lnTo>
                    <a:pt x="80" y="114"/>
                  </a:lnTo>
                  <a:lnTo>
                    <a:pt x="91" y="122"/>
                  </a:lnTo>
                  <a:lnTo>
                    <a:pt x="98" y="132"/>
                  </a:lnTo>
                  <a:lnTo>
                    <a:pt x="101" y="146"/>
                  </a:lnTo>
                  <a:lnTo>
                    <a:pt x="102" y="162"/>
                  </a:lnTo>
                  <a:lnTo>
                    <a:pt x="102" y="196"/>
                  </a:lnTo>
                  <a:lnTo>
                    <a:pt x="103" y="209"/>
                  </a:lnTo>
                  <a:lnTo>
                    <a:pt x="107" y="222"/>
                  </a:lnTo>
                  <a:lnTo>
                    <a:pt x="72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051526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338515-BB59-4B5C-8E39-003FD70000A1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3" name="Round Same Side Corner Rectangle 12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 36"/>
            <p:cNvSpPr>
              <a:spLocks noEditPoints="1"/>
            </p:cNvSpPr>
            <p:nvPr userDrawn="1"/>
          </p:nvSpPr>
          <p:spPr bwMode="auto">
            <a:xfrm>
              <a:off x="8926241" y="6457888"/>
              <a:ext cx="1836890" cy="211223"/>
            </a:xfrm>
            <a:custGeom>
              <a:avLst/>
              <a:gdLst>
                <a:gd name="T0" fmla="*/ 1878 w 1948"/>
                <a:gd name="T1" fmla="*/ 222 h 224"/>
                <a:gd name="T2" fmla="*/ 1753 w 1948"/>
                <a:gd name="T3" fmla="*/ 182 h 224"/>
                <a:gd name="T4" fmla="*/ 1787 w 1948"/>
                <a:gd name="T5" fmla="*/ 182 h 224"/>
                <a:gd name="T6" fmla="*/ 1817 w 1948"/>
                <a:gd name="T7" fmla="*/ 193 h 224"/>
                <a:gd name="T8" fmla="*/ 1769 w 1948"/>
                <a:gd name="T9" fmla="*/ 224 h 224"/>
                <a:gd name="T10" fmla="*/ 1720 w 1948"/>
                <a:gd name="T11" fmla="*/ 193 h 224"/>
                <a:gd name="T12" fmla="*/ 1640 w 1948"/>
                <a:gd name="T13" fmla="*/ 2 h 224"/>
                <a:gd name="T14" fmla="*/ 1516 w 1948"/>
                <a:gd name="T15" fmla="*/ 95 h 224"/>
                <a:gd name="T16" fmla="*/ 1577 w 1948"/>
                <a:gd name="T17" fmla="*/ 222 h 224"/>
                <a:gd name="T18" fmla="*/ 1516 w 1948"/>
                <a:gd name="T19" fmla="*/ 95 h 224"/>
                <a:gd name="T20" fmla="*/ 1340 w 1948"/>
                <a:gd name="T21" fmla="*/ 2 h 224"/>
                <a:gd name="T22" fmla="*/ 1335 w 1948"/>
                <a:gd name="T23" fmla="*/ 190 h 224"/>
                <a:gd name="T24" fmla="*/ 1159 w 1948"/>
                <a:gd name="T25" fmla="*/ 41 h 224"/>
                <a:gd name="T26" fmla="*/ 1132 w 1948"/>
                <a:gd name="T27" fmla="*/ 222 h 224"/>
                <a:gd name="T28" fmla="*/ 1020 w 1948"/>
                <a:gd name="T29" fmla="*/ 108 h 224"/>
                <a:gd name="T30" fmla="*/ 1053 w 1948"/>
                <a:gd name="T31" fmla="*/ 55 h 224"/>
                <a:gd name="T32" fmla="*/ 1088 w 1948"/>
                <a:gd name="T33" fmla="*/ 57 h 224"/>
                <a:gd name="T34" fmla="*/ 1068 w 1948"/>
                <a:gd name="T35" fmla="*/ 131 h 224"/>
                <a:gd name="T36" fmla="*/ 985 w 1948"/>
                <a:gd name="T37" fmla="*/ 222 h 224"/>
                <a:gd name="T38" fmla="*/ 1075 w 1948"/>
                <a:gd name="T39" fmla="*/ 17 h 224"/>
                <a:gd name="T40" fmla="*/ 919 w 1948"/>
                <a:gd name="T41" fmla="*/ 1 h 224"/>
                <a:gd name="T42" fmla="*/ 957 w 1948"/>
                <a:gd name="T43" fmla="*/ 42 h 224"/>
                <a:gd name="T44" fmla="*/ 921 w 1948"/>
                <a:gd name="T45" fmla="*/ 36 h 224"/>
                <a:gd name="T46" fmla="*/ 891 w 1948"/>
                <a:gd name="T47" fmla="*/ 53 h 224"/>
                <a:gd name="T48" fmla="*/ 948 w 1948"/>
                <a:gd name="T49" fmla="*/ 131 h 224"/>
                <a:gd name="T50" fmla="*/ 952 w 1948"/>
                <a:gd name="T51" fmla="*/ 202 h 224"/>
                <a:gd name="T52" fmla="*/ 896 w 1948"/>
                <a:gd name="T53" fmla="*/ 223 h 224"/>
                <a:gd name="T54" fmla="*/ 856 w 1948"/>
                <a:gd name="T55" fmla="*/ 182 h 224"/>
                <a:gd name="T56" fmla="*/ 893 w 1948"/>
                <a:gd name="T57" fmla="*/ 188 h 224"/>
                <a:gd name="T58" fmla="*/ 924 w 1948"/>
                <a:gd name="T59" fmla="*/ 171 h 224"/>
                <a:gd name="T60" fmla="*/ 867 w 1948"/>
                <a:gd name="T61" fmla="*/ 93 h 224"/>
                <a:gd name="T62" fmla="*/ 864 w 1948"/>
                <a:gd name="T63" fmla="*/ 22 h 224"/>
                <a:gd name="T64" fmla="*/ 761 w 1948"/>
                <a:gd name="T65" fmla="*/ 2 h 224"/>
                <a:gd name="T66" fmla="*/ 787 w 1948"/>
                <a:gd name="T67" fmla="*/ 191 h 224"/>
                <a:gd name="T68" fmla="*/ 830 w 1948"/>
                <a:gd name="T69" fmla="*/ 169 h 224"/>
                <a:gd name="T70" fmla="*/ 800 w 1948"/>
                <a:gd name="T71" fmla="*/ 221 h 224"/>
                <a:gd name="T72" fmla="*/ 740 w 1948"/>
                <a:gd name="T73" fmla="*/ 211 h 224"/>
                <a:gd name="T74" fmla="*/ 761 w 1948"/>
                <a:gd name="T75" fmla="*/ 2 h 224"/>
                <a:gd name="T76" fmla="*/ 635 w 1948"/>
                <a:gd name="T77" fmla="*/ 222 h 224"/>
                <a:gd name="T78" fmla="*/ 576 w 1948"/>
                <a:gd name="T79" fmla="*/ 222 h 224"/>
                <a:gd name="T80" fmla="*/ 452 w 1948"/>
                <a:gd name="T81" fmla="*/ 191 h 224"/>
                <a:gd name="T82" fmla="*/ 478 w 1948"/>
                <a:gd name="T83" fmla="*/ 53 h 224"/>
                <a:gd name="T84" fmla="*/ 446 w 1948"/>
                <a:gd name="T85" fmla="*/ 36 h 224"/>
                <a:gd name="T86" fmla="*/ 410 w 1948"/>
                <a:gd name="T87" fmla="*/ 32 h 224"/>
                <a:gd name="T88" fmla="*/ 460 w 1948"/>
                <a:gd name="T89" fmla="*/ 0 h 224"/>
                <a:gd name="T90" fmla="*/ 509 w 1948"/>
                <a:gd name="T91" fmla="*/ 32 h 224"/>
                <a:gd name="T92" fmla="*/ 504 w 1948"/>
                <a:gd name="T93" fmla="*/ 202 h 224"/>
                <a:gd name="T94" fmla="*/ 447 w 1948"/>
                <a:gd name="T95" fmla="*/ 223 h 224"/>
                <a:gd name="T96" fmla="*/ 408 w 1948"/>
                <a:gd name="T97" fmla="*/ 182 h 224"/>
                <a:gd name="T98" fmla="*/ 303 w 1948"/>
                <a:gd name="T99" fmla="*/ 2 h 224"/>
                <a:gd name="T100" fmla="*/ 342 w 1948"/>
                <a:gd name="T101" fmla="*/ 222 h 224"/>
                <a:gd name="T102" fmla="*/ 183 w 1948"/>
                <a:gd name="T103" fmla="*/ 41 h 224"/>
                <a:gd name="T104" fmla="*/ 155 w 1948"/>
                <a:gd name="T105" fmla="*/ 222 h 224"/>
                <a:gd name="T106" fmla="*/ 34 w 1948"/>
                <a:gd name="T107" fmla="*/ 102 h 224"/>
                <a:gd name="T108" fmla="*/ 68 w 1948"/>
                <a:gd name="T109" fmla="*/ 56 h 224"/>
                <a:gd name="T110" fmla="*/ 72 w 1948"/>
                <a:gd name="T111" fmla="*/ 222 h 224"/>
                <a:gd name="T112" fmla="*/ 56 w 1948"/>
                <a:gd name="T113" fmla="*/ 134 h 224"/>
                <a:gd name="T114" fmla="*/ 52 w 1948"/>
                <a:gd name="T115" fmla="*/ 2 h 224"/>
                <a:gd name="T116" fmla="*/ 99 w 1948"/>
                <a:gd name="T117" fmla="*/ 31 h 224"/>
                <a:gd name="T118" fmla="*/ 94 w 1948"/>
                <a:gd name="T119" fmla="*/ 104 h 224"/>
                <a:gd name="T120" fmla="*/ 102 w 1948"/>
                <a:gd name="T121" fmla="*/ 16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48" h="224">
                  <a:moveTo>
                    <a:pt x="1842" y="2"/>
                  </a:moveTo>
                  <a:lnTo>
                    <a:pt x="1948" y="2"/>
                  </a:lnTo>
                  <a:lnTo>
                    <a:pt x="1948" y="34"/>
                  </a:lnTo>
                  <a:lnTo>
                    <a:pt x="1912" y="34"/>
                  </a:lnTo>
                  <a:lnTo>
                    <a:pt x="1912" y="222"/>
                  </a:lnTo>
                  <a:lnTo>
                    <a:pt x="1878" y="222"/>
                  </a:lnTo>
                  <a:lnTo>
                    <a:pt x="1878" y="34"/>
                  </a:lnTo>
                  <a:lnTo>
                    <a:pt x="1842" y="34"/>
                  </a:lnTo>
                  <a:lnTo>
                    <a:pt x="1842" y="2"/>
                  </a:lnTo>
                  <a:close/>
                  <a:moveTo>
                    <a:pt x="1752" y="2"/>
                  </a:moveTo>
                  <a:lnTo>
                    <a:pt x="1752" y="171"/>
                  </a:lnTo>
                  <a:lnTo>
                    <a:pt x="1753" y="182"/>
                  </a:lnTo>
                  <a:lnTo>
                    <a:pt x="1756" y="188"/>
                  </a:lnTo>
                  <a:lnTo>
                    <a:pt x="1763" y="191"/>
                  </a:lnTo>
                  <a:lnTo>
                    <a:pt x="1770" y="194"/>
                  </a:lnTo>
                  <a:lnTo>
                    <a:pt x="1778" y="191"/>
                  </a:lnTo>
                  <a:lnTo>
                    <a:pt x="1783" y="188"/>
                  </a:lnTo>
                  <a:lnTo>
                    <a:pt x="1787" y="182"/>
                  </a:lnTo>
                  <a:lnTo>
                    <a:pt x="1788" y="171"/>
                  </a:lnTo>
                  <a:lnTo>
                    <a:pt x="1788" y="2"/>
                  </a:lnTo>
                  <a:lnTo>
                    <a:pt x="1821" y="2"/>
                  </a:lnTo>
                  <a:lnTo>
                    <a:pt x="1821" y="169"/>
                  </a:lnTo>
                  <a:lnTo>
                    <a:pt x="1820" y="182"/>
                  </a:lnTo>
                  <a:lnTo>
                    <a:pt x="1817" y="193"/>
                  </a:lnTo>
                  <a:lnTo>
                    <a:pt x="1814" y="202"/>
                  </a:lnTo>
                  <a:lnTo>
                    <a:pt x="1807" y="211"/>
                  </a:lnTo>
                  <a:lnTo>
                    <a:pt x="1800" y="217"/>
                  </a:lnTo>
                  <a:lnTo>
                    <a:pt x="1791" y="221"/>
                  </a:lnTo>
                  <a:lnTo>
                    <a:pt x="1781" y="224"/>
                  </a:lnTo>
                  <a:lnTo>
                    <a:pt x="1769" y="224"/>
                  </a:lnTo>
                  <a:lnTo>
                    <a:pt x="1757" y="224"/>
                  </a:lnTo>
                  <a:lnTo>
                    <a:pt x="1747" y="221"/>
                  </a:lnTo>
                  <a:lnTo>
                    <a:pt x="1737" y="217"/>
                  </a:lnTo>
                  <a:lnTo>
                    <a:pt x="1731" y="211"/>
                  </a:lnTo>
                  <a:lnTo>
                    <a:pt x="1725" y="202"/>
                  </a:lnTo>
                  <a:lnTo>
                    <a:pt x="1720" y="193"/>
                  </a:lnTo>
                  <a:lnTo>
                    <a:pt x="1718" y="182"/>
                  </a:lnTo>
                  <a:lnTo>
                    <a:pt x="1717" y="169"/>
                  </a:lnTo>
                  <a:lnTo>
                    <a:pt x="1717" y="2"/>
                  </a:lnTo>
                  <a:lnTo>
                    <a:pt x="1752" y="2"/>
                  </a:lnTo>
                  <a:close/>
                  <a:moveTo>
                    <a:pt x="1605" y="2"/>
                  </a:moveTo>
                  <a:lnTo>
                    <a:pt x="1640" y="2"/>
                  </a:lnTo>
                  <a:lnTo>
                    <a:pt x="1640" y="190"/>
                  </a:lnTo>
                  <a:lnTo>
                    <a:pt x="1696" y="190"/>
                  </a:lnTo>
                  <a:lnTo>
                    <a:pt x="1696" y="222"/>
                  </a:lnTo>
                  <a:lnTo>
                    <a:pt x="1605" y="222"/>
                  </a:lnTo>
                  <a:lnTo>
                    <a:pt x="1605" y="2"/>
                  </a:lnTo>
                  <a:close/>
                  <a:moveTo>
                    <a:pt x="1516" y="95"/>
                  </a:moveTo>
                  <a:lnTo>
                    <a:pt x="1564" y="95"/>
                  </a:lnTo>
                  <a:lnTo>
                    <a:pt x="1564" y="126"/>
                  </a:lnTo>
                  <a:lnTo>
                    <a:pt x="1516" y="126"/>
                  </a:lnTo>
                  <a:lnTo>
                    <a:pt x="1516" y="190"/>
                  </a:lnTo>
                  <a:lnTo>
                    <a:pt x="1577" y="190"/>
                  </a:lnTo>
                  <a:lnTo>
                    <a:pt x="1577" y="222"/>
                  </a:lnTo>
                  <a:lnTo>
                    <a:pt x="1482" y="222"/>
                  </a:lnTo>
                  <a:lnTo>
                    <a:pt x="1482" y="2"/>
                  </a:lnTo>
                  <a:lnTo>
                    <a:pt x="1577" y="2"/>
                  </a:lnTo>
                  <a:lnTo>
                    <a:pt x="1577" y="34"/>
                  </a:lnTo>
                  <a:lnTo>
                    <a:pt x="1516" y="34"/>
                  </a:lnTo>
                  <a:lnTo>
                    <a:pt x="1516" y="95"/>
                  </a:lnTo>
                  <a:close/>
                  <a:moveTo>
                    <a:pt x="1400" y="182"/>
                  </a:moveTo>
                  <a:lnTo>
                    <a:pt x="1426" y="2"/>
                  </a:lnTo>
                  <a:lnTo>
                    <a:pt x="1458" y="2"/>
                  </a:lnTo>
                  <a:lnTo>
                    <a:pt x="1424" y="222"/>
                  </a:lnTo>
                  <a:lnTo>
                    <a:pt x="1374" y="222"/>
                  </a:lnTo>
                  <a:lnTo>
                    <a:pt x="1340" y="2"/>
                  </a:lnTo>
                  <a:lnTo>
                    <a:pt x="1374" y="2"/>
                  </a:lnTo>
                  <a:lnTo>
                    <a:pt x="1400" y="182"/>
                  </a:lnTo>
                  <a:close/>
                  <a:moveTo>
                    <a:pt x="1245" y="2"/>
                  </a:moveTo>
                  <a:lnTo>
                    <a:pt x="1279" y="2"/>
                  </a:lnTo>
                  <a:lnTo>
                    <a:pt x="1279" y="190"/>
                  </a:lnTo>
                  <a:lnTo>
                    <a:pt x="1335" y="190"/>
                  </a:lnTo>
                  <a:lnTo>
                    <a:pt x="1335" y="222"/>
                  </a:lnTo>
                  <a:lnTo>
                    <a:pt x="1245" y="222"/>
                  </a:lnTo>
                  <a:lnTo>
                    <a:pt x="1245" y="2"/>
                  </a:lnTo>
                  <a:close/>
                  <a:moveTo>
                    <a:pt x="1142" y="152"/>
                  </a:moveTo>
                  <a:lnTo>
                    <a:pt x="1176" y="152"/>
                  </a:lnTo>
                  <a:lnTo>
                    <a:pt x="1159" y="41"/>
                  </a:lnTo>
                  <a:lnTo>
                    <a:pt x="1142" y="152"/>
                  </a:lnTo>
                  <a:close/>
                  <a:moveTo>
                    <a:pt x="1221" y="222"/>
                  </a:moveTo>
                  <a:lnTo>
                    <a:pt x="1186" y="222"/>
                  </a:lnTo>
                  <a:lnTo>
                    <a:pt x="1180" y="182"/>
                  </a:lnTo>
                  <a:lnTo>
                    <a:pt x="1138" y="182"/>
                  </a:lnTo>
                  <a:lnTo>
                    <a:pt x="1132" y="222"/>
                  </a:lnTo>
                  <a:lnTo>
                    <a:pt x="1101" y="222"/>
                  </a:lnTo>
                  <a:lnTo>
                    <a:pt x="1136" y="2"/>
                  </a:lnTo>
                  <a:lnTo>
                    <a:pt x="1185" y="2"/>
                  </a:lnTo>
                  <a:lnTo>
                    <a:pt x="1221" y="222"/>
                  </a:lnTo>
                  <a:close/>
                  <a:moveTo>
                    <a:pt x="1020" y="34"/>
                  </a:moveTo>
                  <a:lnTo>
                    <a:pt x="1020" y="108"/>
                  </a:lnTo>
                  <a:lnTo>
                    <a:pt x="1036" y="108"/>
                  </a:lnTo>
                  <a:lnTo>
                    <a:pt x="1044" y="107"/>
                  </a:lnTo>
                  <a:lnTo>
                    <a:pt x="1049" y="104"/>
                  </a:lnTo>
                  <a:lnTo>
                    <a:pt x="1052" y="97"/>
                  </a:lnTo>
                  <a:lnTo>
                    <a:pt x="1053" y="88"/>
                  </a:lnTo>
                  <a:lnTo>
                    <a:pt x="1053" y="55"/>
                  </a:lnTo>
                  <a:lnTo>
                    <a:pt x="1052" y="44"/>
                  </a:lnTo>
                  <a:lnTo>
                    <a:pt x="1049" y="38"/>
                  </a:lnTo>
                  <a:lnTo>
                    <a:pt x="1044" y="35"/>
                  </a:lnTo>
                  <a:lnTo>
                    <a:pt x="1036" y="34"/>
                  </a:lnTo>
                  <a:lnTo>
                    <a:pt x="1020" y="34"/>
                  </a:lnTo>
                  <a:close/>
                  <a:moveTo>
                    <a:pt x="1088" y="57"/>
                  </a:moveTo>
                  <a:lnTo>
                    <a:pt x="1088" y="86"/>
                  </a:lnTo>
                  <a:lnTo>
                    <a:pt x="1087" y="97"/>
                  </a:lnTo>
                  <a:lnTo>
                    <a:pt x="1085" y="109"/>
                  </a:lnTo>
                  <a:lnTo>
                    <a:pt x="1081" y="117"/>
                  </a:lnTo>
                  <a:lnTo>
                    <a:pt x="1075" y="126"/>
                  </a:lnTo>
                  <a:lnTo>
                    <a:pt x="1068" y="131"/>
                  </a:lnTo>
                  <a:lnTo>
                    <a:pt x="1059" y="136"/>
                  </a:lnTo>
                  <a:lnTo>
                    <a:pt x="1049" y="139"/>
                  </a:lnTo>
                  <a:lnTo>
                    <a:pt x="1036" y="140"/>
                  </a:lnTo>
                  <a:lnTo>
                    <a:pt x="1020" y="140"/>
                  </a:lnTo>
                  <a:lnTo>
                    <a:pt x="1020" y="222"/>
                  </a:lnTo>
                  <a:lnTo>
                    <a:pt x="985" y="222"/>
                  </a:lnTo>
                  <a:lnTo>
                    <a:pt x="985" y="2"/>
                  </a:lnTo>
                  <a:lnTo>
                    <a:pt x="1036" y="2"/>
                  </a:lnTo>
                  <a:lnTo>
                    <a:pt x="1049" y="3"/>
                  </a:lnTo>
                  <a:lnTo>
                    <a:pt x="1059" y="6"/>
                  </a:lnTo>
                  <a:lnTo>
                    <a:pt x="1068" y="11"/>
                  </a:lnTo>
                  <a:lnTo>
                    <a:pt x="1075" y="17"/>
                  </a:lnTo>
                  <a:lnTo>
                    <a:pt x="1081" y="24"/>
                  </a:lnTo>
                  <a:lnTo>
                    <a:pt x="1085" y="34"/>
                  </a:lnTo>
                  <a:lnTo>
                    <a:pt x="1087" y="44"/>
                  </a:lnTo>
                  <a:lnTo>
                    <a:pt x="1088" y="57"/>
                  </a:lnTo>
                  <a:close/>
                  <a:moveTo>
                    <a:pt x="907" y="0"/>
                  </a:moveTo>
                  <a:lnTo>
                    <a:pt x="919" y="1"/>
                  </a:lnTo>
                  <a:lnTo>
                    <a:pt x="929" y="4"/>
                  </a:lnTo>
                  <a:lnTo>
                    <a:pt x="938" y="9"/>
                  </a:lnTo>
                  <a:lnTo>
                    <a:pt x="945" y="15"/>
                  </a:lnTo>
                  <a:lnTo>
                    <a:pt x="951" y="22"/>
                  </a:lnTo>
                  <a:lnTo>
                    <a:pt x="955" y="32"/>
                  </a:lnTo>
                  <a:lnTo>
                    <a:pt x="957" y="42"/>
                  </a:lnTo>
                  <a:lnTo>
                    <a:pt x="958" y="55"/>
                  </a:lnTo>
                  <a:lnTo>
                    <a:pt x="958" y="62"/>
                  </a:lnTo>
                  <a:lnTo>
                    <a:pt x="925" y="62"/>
                  </a:lnTo>
                  <a:lnTo>
                    <a:pt x="925" y="53"/>
                  </a:lnTo>
                  <a:lnTo>
                    <a:pt x="924" y="43"/>
                  </a:lnTo>
                  <a:lnTo>
                    <a:pt x="921" y="36"/>
                  </a:lnTo>
                  <a:lnTo>
                    <a:pt x="916" y="33"/>
                  </a:lnTo>
                  <a:lnTo>
                    <a:pt x="908" y="32"/>
                  </a:lnTo>
                  <a:lnTo>
                    <a:pt x="901" y="33"/>
                  </a:lnTo>
                  <a:lnTo>
                    <a:pt x="896" y="36"/>
                  </a:lnTo>
                  <a:lnTo>
                    <a:pt x="892" y="43"/>
                  </a:lnTo>
                  <a:lnTo>
                    <a:pt x="891" y="53"/>
                  </a:lnTo>
                  <a:lnTo>
                    <a:pt x="895" y="69"/>
                  </a:lnTo>
                  <a:lnTo>
                    <a:pt x="902" y="81"/>
                  </a:lnTo>
                  <a:lnTo>
                    <a:pt x="912" y="93"/>
                  </a:lnTo>
                  <a:lnTo>
                    <a:pt x="925" y="105"/>
                  </a:lnTo>
                  <a:lnTo>
                    <a:pt x="937" y="116"/>
                  </a:lnTo>
                  <a:lnTo>
                    <a:pt x="948" y="131"/>
                  </a:lnTo>
                  <a:lnTo>
                    <a:pt x="956" y="148"/>
                  </a:lnTo>
                  <a:lnTo>
                    <a:pt x="958" y="158"/>
                  </a:lnTo>
                  <a:lnTo>
                    <a:pt x="958" y="169"/>
                  </a:lnTo>
                  <a:lnTo>
                    <a:pt x="958" y="182"/>
                  </a:lnTo>
                  <a:lnTo>
                    <a:pt x="955" y="193"/>
                  </a:lnTo>
                  <a:lnTo>
                    <a:pt x="952" y="202"/>
                  </a:lnTo>
                  <a:lnTo>
                    <a:pt x="945" y="211"/>
                  </a:lnTo>
                  <a:lnTo>
                    <a:pt x="938" y="216"/>
                  </a:lnTo>
                  <a:lnTo>
                    <a:pt x="929" y="221"/>
                  </a:lnTo>
                  <a:lnTo>
                    <a:pt x="919" y="223"/>
                  </a:lnTo>
                  <a:lnTo>
                    <a:pt x="907" y="224"/>
                  </a:lnTo>
                  <a:lnTo>
                    <a:pt x="896" y="223"/>
                  </a:lnTo>
                  <a:lnTo>
                    <a:pt x="885" y="221"/>
                  </a:lnTo>
                  <a:lnTo>
                    <a:pt x="875" y="216"/>
                  </a:lnTo>
                  <a:lnTo>
                    <a:pt x="869" y="211"/>
                  </a:lnTo>
                  <a:lnTo>
                    <a:pt x="863" y="202"/>
                  </a:lnTo>
                  <a:lnTo>
                    <a:pt x="859" y="193"/>
                  </a:lnTo>
                  <a:lnTo>
                    <a:pt x="856" y="182"/>
                  </a:lnTo>
                  <a:lnTo>
                    <a:pt x="855" y="169"/>
                  </a:lnTo>
                  <a:lnTo>
                    <a:pt x="855" y="156"/>
                  </a:lnTo>
                  <a:lnTo>
                    <a:pt x="888" y="156"/>
                  </a:lnTo>
                  <a:lnTo>
                    <a:pt x="888" y="171"/>
                  </a:lnTo>
                  <a:lnTo>
                    <a:pt x="889" y="181"/>
                  </a:lnTo>
                  <a:lnTo>
                    <a:pt x="893" y="188"/>
                  </a:lnTo>
                  <a:lnTo>
                    <a:pt x="899" y="191"/>
                  </a:lnTo>
                  <a:lnTo>
                    <a:pt x="906" y="193"/>
                  </a:lnTo>
                  <a:lnTo>
                    <a:pt x="914" y="191"/>
                  </a:lnTo>
                  <a:lnTo>
                    <a:pt x="919" y="188"/>
                  </a:lnTo>
                  <a:lnTo>
                    <a:pt x="923" y="181"/>
                  </a:lnTo>
                  <a:lnTo>
                    <a:pt x="924" y="171"/>
                  </a:lnTo>
                  <a:lnTo>
                    <a:pt x="921" y="157"/>
                  </a:lnTo>
                  <a:lnTo>
                    <a:pt x="914" y="143"/>
                  </a:lnTo>
                  <a:lnTo>
                    <a:pt x="903" y="131"/>
                  </a:lnTo>
                  <a:lnTo>
                    <a:pt x="890" y="120"/>
                  </a:lnTo>
                  <a:lnTo>
                    <a:pt x="878" y="108"/>
                  </a:lnTo>
                  <a:lnTo>
                    <a:pt x="867" y="93"/>
                  </a:lnTo>
                  <a:lnTo>
                    <a:pt x="860" y="76"/>
                  </a:lnTo>
                  <a:lnTo>
                    <a:pt x="857" y="67"/>
                  </a:lnTo>
                  <a:lnTo>
                    <a:pt x="856" y="55"/>
                  </a:lnTo>
                  <a:lnTo>
                    <a:pt x="857" y="42"/>
                  </a:lnTo>
                  <a:lnTo>
                    <a:pt x="860" y="32"/>
                  </a:lnTo>
                  <a:lnTo>
                    <a:pt x="864" y="22"/>
                  </a:lnTo>
                  <a:lnTo>
                    <a:pt x="869" y="15"/>
                  </a:lnTo>
                  <a:lnTo>
                    <a:pt x="877" y="9"/>
                  </a:lnTo>
                  <a:lnTo>
                    <a:pt x="885" y="4"/>
                  </a:lnTo>
                  <a:lnTo>
                    <a:pt x="896" y="1"/>
                  </a:lnTo>
                  <a:lnTo>
                    <a:pt x="907" y="0"/>
                  </a:lnTo>
                  <a:close/>
                  <a:moveTo>
                    <a:pt x="761" y="2"/>
                  </a:moveTo>
                  <a:lnTo>
                    <a:pt x="761" y="171"/>
                  </a:lnTo>
                  <a:lnTo>
                    <a:pt x="762" y="182"/>
                  </a:lnTo>
                  <a:lnTo>
                    <a:pt x="767" y="188"/>
                  </a:lnTo>
                  <a:lnTo>
                    <a:pt x="772" y="191"/>
                  </a:lnTo>
                  <a:lnTo>
                    <a:pt x="779" y="194"/>
                  </a:lnTo>
                  <a:lnTo>
                    <a:pt x="787" y="191"/>
                  </a:lnTo>
                  <a:lnTo>
                    <a:pt x="792" y="188"/>
                  </a:lnTo>
                  <a:lnTo>
                    <a:pt x="796" y="182"/>
                  </a:lnTo>
                  <a:lnTo>
                    <a:pt x="797" y="171"/>
                  </a:lnTo>
                  <a:lnTo>
                    <a:pt x="797" y="2"/>
                  </a:lnTo>
                  <a:lnTo>
                    <a:pt x="830" y="2"/>
                  </a:lnTo>
                  <a:lnTo>
                    <a:pt x="830" y="169"/>
                  </a:lnTo>
                  <a:lnTo>
                    <a:pt x="829" y="182"/>
                  </a:lnTo>
                  <a:lnTo>
                    <a:pt x="827" y="193"/>
                  </a:lnTo>
                  <a:lnTo>
                    <a:pt x="823" y="202"/>
                  </a:lnTo>
                  <a:lnTo>
                    <a:pt x="816" y="211"/>
                  </a:lnTo>
                  <a:lnTo>
                    <a:pt x="810" y="217"/>
                  </a:lnTo>
                  <a:lnTo>
                    <a:pt x="800" y="221"/>
                  </a:lnTo>
                  <a:lnTo>
                    <a:pt x="790" y="224"/>
                  </a:lnTo>
                  <a:lnTo>
                    <a:pt x="778" y="224"/>
                  </a:lnTo>
                  <a:lnTo>
                    <a:pt x="767" y="224"/>
                  </a:lnTo>
                  <a:lnTo>
                    <a:pt x="756" y="221"/>
                  </a:lnTo>
                  <a:lnTo>
                    <a:pt x="748" y="217"/>
                  </a:lnTo>
                  <a:lnTo>
                    <a:pt x="740" y="211"/>
                  </a:lnTo>
                  <a:lnTo>
                    <a:pt x="735" y="202"/>
                  </a:lnTo>
                  <a:lnTo>
                    <a:pt x="731" y="193"/>
                  </a:lnTo>
                  <a:lnTo>
                    <a:pt x="727" y="182"/>
                  </a:lnTo>
                  <a:lnTo>
                    <a:pt x="727" y="169"/>
                  </a:lnTo>
                  <a:lnTo>
                    <a:pt x="727" y="2"/>
                  </a:lnTo>
                  <a:lnTo>
                    <a:pt x="761" y="2"/>
                  </a:lnTo>
                  <a:close/>
                  <a:moveTo>
                    <a:pt x="599" y="2"/>
                  </a:moveTo>
                  <a:lnTo>
                    <a:pt x="705" y="2"/>
                  </a:lnTo>
                  <a:lnTo>
                    <a:pt x="705" y="34"/>
                  </a:lnTo>
                  <a:lnTo>
                    <a:pt x="669" y="34"/>
                  </a:lnTo>
                  <a:lnTo>
                    <a:pt x="669" y="222"/>
                  </a:lnTo>
                  <a:lnTo>
                    <a:pt x="635" y="222"/>
                  </a:lnTo>
                  <a:lnTo>
                    <a:pt x="635" y="34"/>
                  </a:lnTo>
                  <a:lnTo>
                    <a:pt x="599" y="34"/>
                  </a:lnTo>
                  <a:lnTo>
                    <a:pt x="599" y="2"/>
                  </a:lnTo>
                  <a:close/>
                  <a:moveTo>
                    <a:pt x="542" y="2"/>
                  </a:moveTo>
                  <a:lnTo>
                    <a:pt x="576" y="2"/>
                  </a:lnTo>
                  <a:lnTo>
                    <a:pt x="576" y="222"/>
                  </a:lnTo>
                  <a:lnTo>
                    <a:pt x="542" y="222"/>
                  </a:lnTo>
                  <a:lnTo>
                    <a:pt x="542" y="2"/>
                  </a:lnTo>
                  <a:close/>
                  <a:moveTo>
                    <a:pt x="442" y="171"/>
                  </a:moveTo>
                  <a:lnTo>
                    <a:pt x="443" y="182"/>
                  </a:lnTo>
                  <a:lnTo>
                    <a:pt x="446" y="188"/>
                  </a:lnTo>
                  <a:lnTo>
                    <a:pt x="452" y="191"/>
                  </a:lnTo>
                  <a:lnTo>
                    <a:pt x="460" y="194"/>
                  </a:lnTo>
                  <a:lnTo>
                    <a:pt x="467" y="191"/>
                  </a:lnTo>
                  <a:lnTo>
                    <a:pt x="473" y="188"/>
                  </a:lnTo>
                  <a:lnTo>
                    <a:pt x="476" y="182"/>
                  </a:lnTo>
                  <a:lnTo>
                    <a:pt x="478" y="171"/>
                  </a:lnTo>
                  <a:lnTo>
                    <a:pt x="478" y="53"/>
                  </a:lnTo>
                  <a:lnTo>
                    <a:pt x="476" y="43"/>
                  </a:lnTo>
                  <a:lnTo>
                    <a:pt x="473" y="36"/>
                  </a:lnTo>
                  <a:lnTo>
                    <a:pt x="467" y="33"/>
                  </a:lnTo>
                  <a:lnTo>
                    <a:pt x="460" y="32"/>
                  </a:lnTo>
                  <a:lnTo>
                    <a:pt x="452" y="33"/>
                  </a:lnTo>
                  <a:lnTo>
                    <a:pt x="446" y="36"/>
                  </a:lnTo>
                  <a:lnTo>
                    <a:pt x="443" y="43"/>
                  </a:lnTo>
                  <a:lnTo>
                    <a:pt x="442" y="53"/>
                  </a:lnTo>
                  <a:lnTo>
                    <a:pt x="442" y="171"/>
                  </a:lnTo>
                  <a:close/>
                  <a:moveTo>
                    <a:pt x="407" y="55"/>
                  </a:moveTo>
                  <a:lnTo>
                    <a:pt x="408" y="42"/>
                  </a:lnTo>
                  <a:lnTo>
                    <a:pt x="410" y="32"/>
                  </a:lnTo>
                  <a:lnTo>
                    <a:pt x="414" y="22"/>
                  </a:lnTo>
                  <a:lnTo>
                    <a:pt x="421" y="15"/>
                  </a:lnTo>
                  <a:lnTo>
                    <a:pt x="428" y="9"/>
                  </a:lnTo>
                  <a:lnTo>
                    <a:pt x="437" y="4"/>
                  </a:lnTo>
                  <a:lnTo>
                    <a:pt x="447" y="1"/>
                  </a:lnTo>
                  <a:lnTo>
                    <a:pt x="460" y="0"/>
                  </a:lnTo>
                  <a:lnTo>
                    <a:pt x="471" y="1"/>
                  </a:lnTo>
                  <a:lnTo>
                    <a:pt x="482" y="4"/>
                  </a:lnTo>
                  <a:lnTo>
                    <a:pt x="491" y="9"/>
                  </a:lnTo>
                  <a:lnTo>
                    <a:pt x="498" y="15"/>
                  </a:lnTo>
                  <a:lnTo>
                    <a:pt x="504" y="22"/>
                  </a:lnTo>
                  <a:lnTo>
                    <a:pt x="509" y="32"/>
                  </a:lnTo>
                  <a:lnTo>
                    <a:pt x="511" y="42"/>
                  </a:lnTo>
                  <a:lnTo>
                    <a:pt x="512" y="55"/>
                  </a:lnTo>
                  <a:lnTo>
                    <a:pt x="512" y="169"/>
                  </a:lnTo>
                  <a:lnTo>
                    <a:pt x="511" y="182"/>
                  </a:lnTo>
                  <a:lnTo>
                    <a:pt x="509" y="193"/>
                  </a:lnTo>
                  <a:lnTo>
                    <a:pt x="504" y="202"/>
                  </a:lnTo>
                  <a:lnTo>
                    <a:pt x="498" y="211"/>
                  </a:lnTo>
                  <a:lnTo>
                    <a:pt x="491" y="216"/>
                  </a:lnTo>
                  <a:lnTo>
                    <a:pt x="482" y="221"/>
                  </a:lnTo>
                  <a:lnTo>
                    <a:pt x="471" y="223"/>
                  </a:lnTo>
                  <a:lnTo>
                    <a:pt x="460" y="224"/>
                  </a:lnTo>
                  <a:lnTo>
                    <a:pt x="447" y="223"/>
                  </a:lnTo>
                  <a:lnTo>
                    <a:pt x="437" y="221"/>
                  </a:lnTo>
                  <a:lnTo>
                    <a:pt x="428" y="216"/>
                  </a:lnTo>
                  <a:lnTo>
                    <a:pt x="421" y="211"/>
                  </a:lnTo>
                  <a:lnTo>
                    <a:pt x="414" y="202"/>
                  </a:lnTo>
                  <a:lnTo>
                    <a:pt x="410" y="193"/>
                  </a:lnTo>
                  <a:lnTo>
                    <a:pt x="408" y="182"/>
                  </a:lnTo>
                  <a:lnTo>
                    <a:pt x="407" y="169"/>
                  </a:lnTo>
                  <a:lnTo>
                    <a:pt x="407" y="55"/>
                  </a:lnTo>
                  <a:close/>
                  <a:moveTo>
                    <a:pt x="303" y="222"/>
                  </a:moveTo>
                  <a:lnTo>
                    <a:pt x="268" y="222"/>
                  </a:lnTo>
                  <a:lnTo>
                    <a:pt x="268" y="2"/>
                  </a:lnTo>
                  <a:lnTo>
                    <a:pt x="303" y="2"/>
                  </a:lnTo>
                  <a:lnTo>
                    <a:pt x="303" y="96"/>
                  </a:lnTo>
                  <a:lnTo>
                    <a:pt x="342" y="96"/>
                  </a:lnTo>
                  <a:lnTo>
                    <a:pt x="342" y="2"/>
                  </a:lnTo>
                  <a:lnTo>
                    <a:pt x="377" y="2"/>
                  </a:lnTo>
                  <a:lnTo>
                    <a:pt x="377" y="222"/>
                  </a:lnTo>
                  <a:lnTo>
                    <a:pt x="342" y="222"/>
                  </a:lnTo>
                  <a:lnTo>
                    <a:pt x="342" y="128"/>
                  </a:lnTo>
                  <a:lnTo>
                    <a:pt x="303" y="128"/>
                  </a:lnTo>
                  <a:lnTo>
                    <a:pt x="303" y="222"/>
                  </a:lnTo>
                  <a:close/>
                  <a:moveTo>
                    <a:pt x="166" y="152"/>
                  </a:moveTo>
                  <a:lnTo>
                    <a:pt x="200" y="152"/>
                  </a:lnTo>
                  <a:lnTo>
                    <a:pt x="183" y="41"/>
                  </a:lnTo>
                  <a:lnTo>
                    <a:pt x="166" y="152"/>
                  </a:lnTo>
                  <a:close/>
                  <a:moveTo>
                    <a:pt x="245" y="222"/>
                  </a:moveTo>
                  <a:lnTo>
                    <a:pt x="210" y="222"/>
                  </a:lnTo>
                  <a:lnTo>
                    <a:pt x="204" y="182"/>
                  </a:lnTo>
                  <a:lnTo>
                    <a:pt x="162" y="182"/>
                  </a:lnTo>
                  <a:lnTo>
                    <a:pt x="155" y="222"/>
                  </a:lnTo>
                  <a:lnTo>
                    <a:pt x="124" y="222"/>
                  </a:lnTo>
                  <a:lnTo>
                    <a:pt x="160" y="2"/>
                  </a:lnTo>
                  <a:lnTo>
                    <a:pt x="209" y="2"/>
                  </a:lnTo>
                  <a:lnTo>
                    <a:pt x="245" y="222"/>
                  </a:lnTo>
                  <a:close/>
                  <a:moveTo>
                    <a:pt x="34" y="34"/>
                  </a:moveTo>
                  <a:lnTo>
                    <a:pt x="34" y="102"/>
                  </a:lnTo>
                  <a:lnTo>
                    <a:pt x="47" y="102"/>
                  </a:lnTo>
                  <a:lnTo>
                    <a:pt x="56" y="101"/>
                  </a:lnTo>
                  <a:lnTo>
                    <a:pt x="62" y="96"/>
                  </a:lnTo>
                  <a:lnTo>
                    <a:pt x="66" y="89"/>
                  </a:lnTo>
                  <a:lnTo>
                    <a:pt x="68" y="78"/>
                  </a:lnTo>
                  <a:lnTo>
                    <a:pt x="68" y="56"/>
                  </a:lnTo>
                  <a:lnTo>
                    <a:pt x="68" y="47"/>
                  </a:lnTo>
                  <a:lnTo>
                    <a:pt x="64" y="39"/>
                  </a:lnTo>
                  <a:lnTo>
                    <a:pt x="58" y="35"/>
                  </a:lnTo>
                  <a:lnTo>
                    <a:pt x="51" y="34"/>
                  </a:lnTo>
                  <a:lnTo>
                    <a:pt x="34" y="34"/>
                  </a:lnTo>
                  <a:close/>
                  <a:moveTo>
                    <a:pt x="72" y="222"/>
                  </a:moveTo>
                  <a:lnTo>
                    <a:pt x="70" y="213"/>
                  </a:lnTo>
                  <a:lnTo>
                    <a:pt x="69" y="195"/>
                  </a:lnTo>
                  <a:lnTo>
                    <a:pt x="69" y="161"/>
                  </a:lnTo>
                  <a:lnTo>
                    <a:pt x="68" y="147"/>
                  </a:lnTo>
                  <a:lnTo>
                    <a:pt x="63" y="139"/>
                  </a:lnTo>
                  <a:lnTo>
                    <a:pt x="56" y="134"/>
                  </a:lnTo>
                  <a:lnTo>
                    <a:pt x="45" y="132"/>
                  </a:lnTo>
                  <a:lnTo>
                    <a:pt x="34" y="132"/>
                  </a:lnTo>
                  <a:lnTo>
                    <a:pt x="34" y="222"/>
                  </a:lnTo>
                  <a:lnTo>
                    <a:pt x="0" y="222"/>
                  </a:lnTo>
                  <a:lnTo>
                    <a:pt x="0" y="2"/>
                  </a:lnTo>
                  <a:lnTo>
                    <a:pt x="52" y="2"/>
                  </a:lnTo>
                  <a:lnTo>
                    <a:pt x="64" y="3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91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101" y="41"/>
                  </a:lnTo>
                  <a:lnTo>
                    <a:pt x="102" y="53"/>
                  </a:lnTo>
                  <a:lnTo>
                    <a:pt x="102" y="70"/>
                  </a:lnTo>
                  <a:lnTo>
                    <a:pt x="101" y="86"/>
                  </a:lnTo>
                  <a:lnTo>
                    <a:pt x="97" y="98"/>
                  </a:lnTo>
                  <a:lnTo>
                    <a:pt x="94" y="104"/>
                  </a:lnTo>
                  <a:lnTo>
                    <a:pt x="90" y="108"/>
                  </a:lnTo>
                  <a:lnTo>
                    <a:pt x="80" y="114"/>
                  </a:lnTo>
                  <a:lnTo>
                    <a:pt x="91" y="122"/>
                  </a:lnTo>
                  <a:lnTo>
                    <a:pt x="98" y="132"/>
                  </a:lnTo>
                  <a:lnTo>
                    <a:pt x="101" y="146"/>
                  </a:lnTo>
                  <a:lnTo>
                    <a:pt x="102" y="162"/>
                  </a:lnTo>
                  <a:lnTo>
                    <a:pt x="102" y="196"/>
                  </a:lnTo>
                  <a:lnTo>
                    <a:pt x="103" y="209"/>
                  </a:lnTo>
                  <a:lnTo>
                    <a:pt x="107" y="222"/>
                  </a:lnTo>
                  <a:lnTo>
                    <a:pt x="72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662144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926A649-7723-48C2-810C-F3A64C9B4891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3" name="Round Same Side Corner Rectangle 12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 36"/>
            <p:cNvSpPr>
              <a:spLocks noEditPoints="1"/>
            </p:cNvSpPr>
            <p:nvPr userDrawn="1"/>
          </p:nvSpPr>
          <p:spPr bwMode="auto">
            <a:xfrm>
              <a:off x="8926241" y="6457888"/>
              <a:ext cx="1836890" cy="211223"/>
            </a:xfrm>
            <a:custGeom>
              <a:avLst/>
              <a:gdLst>
                <a:gd name="T0" fmla="*/ 1878 w 1948"/>
                <a:gd name="T1" fmla="*/ 222 h 224"/>
                <a:gd name="T2" fmla="*/ 1753 w 1948"/>
                <a:gd name="T3" fmla="*/ 182 h 224"/>
                <a:gd name="T4" fmla="*/ 1787 w 1948"/>
                <a:gd name="T5" fmla="*/ 182 h 224"/>
                <a:gd name="T6" fmla="*/ 1817 w 1948"/>
                <a:gd name="T7" fmla="*/ 193 h 224"/>
                <a:gd name="T8" fmla="*/ 1769 w 1948"/>
                <a:gd name="T9" fmla="*/ 224 h 224"/>
                <a:gd name="T10" fmla="*/ 1720 w 1948"/>
                <a:gd name="T11" fmla="*/ 193 h 224"/>
                <a:gd name="T12" fmla="*/ 1640 w 1948"/>
                <a:gd name="T13" fmla="*/ 2 h 224"/>
                <a:gd name="T14" fmla="*/ 1516 w 1948"/>
                <a:gd name="T15" fmla="*/ 95 h 224"/>
                <a:gd name="T16" fmla="*/ 1577 w 1948"/>
                <a:gd name="T17" fmla="*/ 222 h 224"/>
                <a:gd name="T18" fmla="*/ 1516 w 1948"/>
                <a:gd name="T19" fmla="*/ 95 h 224"/>
                <a:gd name="T20" fmla="*/ 1340 w 1948"/>
                <a:gd name="T21" fmla="*/ 2 h 224"/>
                <a:gd name="T22" fmla="*/ 1335 w 1948"/>
                <a:gd name="T23" fmla="*/ 190 h 224"/>
                <a:gd name="T24" fmla="*/ 1159 w 1948"/>
                <a:gd name="T25" fmla="*/ 41 h 224"/>
                <a:gd name="T26" fmla="*/ 1132 w 1948"/>
                <a:gd name="T27" fmla="*/ 222 h 224"/>
                <a:gd name="T28" fmla="*/ 1020 w 1948"/>
                <a:gd name="T29" fmla="*/ 108 h 224"/>
                <a:gd name="T30" fmla="*/ 1053 w 1948"/>
                <a:gd name="T31" fmla="*/ 55 h 224"/>
                <a:gd name="T32" fmla="*/ 1088 w 1948"/>
                <a:gd name="T33" fmla="*/ 57 h 224"/>
                <a:gd name="T34" fmla="*/ 1068 w 1948"/>
                <a:gd name="T35" fmla="*/ 131 h 224"/>
                <a:gd name="T36" fmla="*/ 985 w 1948"/>
                <a:gd name="T37" fmla="*/ 222 h 224"/>
                <a:gd name="T38" fmla="*/ 1075 w 1948"/>
                <a:gd name="T39" fmla="*/ 17 h 224"/>
                <a:gd name="T40" fmla="*/ 919 w 1948"/>
                <a:gd name="T41" fmla="*/ 1 h 224"/>
                <a:gd name="T42" fmla="*/ 957 w 1948"/>
                <a:gd name="T43" fmla="*/ 42 h 224"/>
                <a:gd name="T44" fmla="*/ 921 w 1948"/>
                <a:gd name="T45" fmla="*/ 36 h 224"/>
                <a:gd name="T46" fmla="*/ 891 w 1948"/>
                <a:gd name="T47" fmla="*/ 53 h 224"/>
                <a:gd name="T48" fmla="*/ 948 w 1948"/>
                <a:gd name="T49" fmla="*/ 131 h 224"/>
                <a:gd name="T50" fmla="*/ 952 w 1948"/>
                <a:gd name="T51" fmla="*/ 202 h 224"/>
                <a:gd name="T52" fmla="*/ 896 w 1948"/>
                <a:gd name="T53" fmla="*/ 223 h 224"/>
                <a:gd name="T54" fmla="*/ 856 w 1948"/>
                <a:gd name="T55" fmla="*/ 182 h 224"/>
                <a:gd name="T56" fmla="*/ 893 w 1948"/>
                <a:gd name="T57" fmla="*/ 188 h 224"/>
                <a:gd name="T58" fmla="*/ 924 w 1948"/>
                <a:gd name="T59" fmla="*/ 171 h 224"/>
                <a:gd name="T60" fmla="*/ 867 w 1948"/>
                <a:gd name="T61" fmla="*/ 93 h 224"/>
                <a:gd name="T62" fmla="*/ 864 w 1948"/>
                <a:gd name="T63" fmla="*/ 22 h 224"/>
                <a:gd name="T64" fmla="*/ 761 w 1948"/>
                <a:gd name="T65" fmla="*/ 2 h 224"/>
                <a:gd name="T66" fmla="*/ 787 w 1948"/>
                <a:gd name="T67" fmla="*/ 191 h 224"/>
                <a:gd name="T68" fmla="*/ 830 w 1948"/>
                <a:gd name="T69" fmla="*/ 169 h 224"/>
                <a:gd name="T70" fmla="*/ 800 w 1948"/>
                <a:gd name="T71" fmla="*/ 221 h 224"/>
                <a:gd name="T72" fmla="*/ 740 w 1948"/>
                <a:gd name="T73" fmla="*/ 211 h 224"/>
                <a:gd name="T74" fmla="*/ 761 w 1948"/>
                <a:gd name="T75" fmla="*/ 2 h 224"/>
                <a:gd name="T76" fmla="*/ 635 w 1948"/>
                <a:gd name="T77" fmla="*/ 222 h 224"/>
                <a:gd name="T78" fmla="*/ 576 w 1948"/>
                <a:gd name="T79" fmla="*/ 222 h 224"/>
                <a:gd name="T80" fmla="*/ 452 w 1948"/>
                <a:gd name="T81" fmla="*/ 191 h 224"/>
                <a:gd name="T82" fmla="*/ 478 w 1948"/>
                <a:gd name="T83" fmla="*/ 53 h 224"/>
                <a:gd name="T84" fmla="*/ 446 w 1948"/>
                <a:gd name="T85" fmla="*/ 36 h 224"/>
                <a:gd name="T86" fmla="*/ 410 w 1948"/>
                <a:gd name="T87" fmla="*/ 32 h 224"/>
                <a:gd name="T88" fmla="*/ 460 w 1948"/>
                <a:gd name="T89" fmla="*/ 0 h 224"/>
                <a:gd name="T90" fmla="*/ 509 w 1948"/>
                <a:gd name="T91" fmla="*/ 32 h 224"/>
                <a:gd name="T92" fmla="*/ 504 w 1948"/>
                <a:gd name="T93" fmla="*/ 202 h 224"/>
                <a:gd name="T94" fmla="*/ 447 w 1948"/>
                <a:gd name="T95" fmla="*/ 223 h 224"/>
                <a:gd name="T96" fmla="*/ 408 w 1948"/>
                <a:gd name="T97" fmla="*/ 182 h 224"/>
                <a:gd name="T98" fmla="*/ 303 w 1948"/>
                <a:gd name="T99" fmla="*/ 2 h 224"/>
                <a:gd name="T100" fmla="*/ 342 w 1948"/>
                <a:gd name="T101" fmla="*/ 222 h 224"/>
                <a:gd name="T102" fmla="*/ 183 w 1948"/>
                <a:gd name="T103" fmla="*/ 41 h 224"/>
                <a:gd name="T104" fmla="*/ 155 w 1948"/>
                <a:gd name="T105" fmla="*/ 222 h 224"/>
                <a:gd name="T106" fmla="*/ 34 w 1948"/>
                <a:gd name="T107" fmla="*/ 102 h 224"/>
                <a:gd name="T108" fmla="*/ 68 w 1948"/>
                <a:gd name="T109" fmla="*/ 56 h 224"/>
                <a:gd name="T110" fmla="*/ 72 w 1948"/>
                <a:gd name="T111" fmla="*/ 222 h 224"/>
                <a:gd name="T112" fmla="*/ 56 w 1948"/>
                <a:gd name="T113" fmla="*/ 134 h 224"/>
                <a:gd name="T114" fmla="*/ 52 w 1948"/>
                <a:gd name="T115" fmla="*/ 2 h 224"/>
                <a:gd name="T116" fmla="*/ 99 w 1948"/>
                <a:gd name="T117" fmla="*/ 31 h 224"/>
                <a:gd name="T118" fmla="*/ 94 w 1948"/>
                <a:gd name="T119" fmla="*/ 104 h 224"/>
                <a:gd name="T120" fmla="*/ 102 w 1948"/>
                <a:gd name="T121" fmla="*/ 16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48" h="224">
                  <a:moveTo>
                    <a:pt x="1842" y="2"/>
                  </a:moveTo>
                  <a:lnTo>
                    <a:pt x="1948" y="2"/>
                  </a:lnTo>
                  <a:lnTo>
                    <a:pt x="1948" y="34"/>
                  </a:lnTo>
                  <a:lnTo>
                    <a:pt x="1912" y="34"/>
                  </a:lnTo>
                  <a:lnTo>
                    <a:pt x="1912" y="222"/>
                  </a:lnTo>
                  <a:lnTo>
                    <a:pt x="1878" y="222"/>
                  </a:lnTo>
                  <a:lnTo>
                    <a:pt x="1878" y="34"/>
                  </a:lnTo>
                  <a:lnTo>
                    <a:pt x="1842" y="34"/>
                  </a:lnTo>
                  <a:lnTo>
                    <a:pt x="1842" y="2"/>
                  </a:lnTo>
                  <a:close/>
                  <a:moveTo>
                    <a:pt x="1752" y="2"/>
                  </a:moveTo>
                  <a:lnTo>
                    <a:pt x="1752" y="171"/>
                  </a:lnTo>
                  <a:lnTo>
                    <a:pt x="1753" y="182"/>
                  </a:lnTo>
                  <a:lnTo>
                    <a:pt x="1756" y="188"/>
                  </a:lnTo>
                  <a:lnTo>
                    <a:pt x="1763" y="191"/>
                  </a:lnTo>
                  <a:lnTo>
                    <a:pt x="1770" y="194"/>
                  </a:lnTo>
                  <a:lnTo>
                    <a:pt x="1778" y="191"/>
                  </a:lnTo>
                  <a:lnTo>
                    <a:pt x="1783" y="188"/>
                  </a:lnTo>
                  <a:lnTo>
                    <a:pt x="1787" y="182"/>
                  </a:lnTo>
                  <a:lnTo>
                    <a:pt x="1788" y="171"/>
                  </a:lnTo>
                  <a:lnTo>
                    <a:pt x="1788" y="2"/>
                  </a:lnTo>
                  <a:lnTo>
                    <a:pt x="1821" y="2"/>
                  </a:lnTo>
                  <a:lnTo>
                    <a:pt x="1821" y="169"/>
                  </a:lnTo>
                  <a:lnTo>
                    <a:pt x="1820" y="182"/>
                  </a:lnTo>
                  <a:lnTo>
                    <a:pt x="1817" y="193"/>
                  </a:lnTo>
                  <a:lnTo>
                    <a:pt x="1814" y="202"/>
                  </a:lnTo>
                  <a:lnTo>
                    <a:pt x="1807" y="211"/>
                  </a:lnTo>
                  <a:lnTo>
                    <a:pt x="1800" y="217"/>
                  </a:lnTo>
                  <a:lnTo>
                    <a:pt x="1791" y="221"/>
                  </a:lnTo>
                  <a:lnTo>
                    <a:pt x="1781" y="224"/>
                  </a:lnTo>
                  <a:lnTo>
                    <a:pt x="1769" y="224"/>
                  </a:lnTo>
                  <a:lnTo>
                    <a:pt x="1757" y="224"/>
                  </a:lnTo>
                  <a:lnTo>
                    <a:pt x="1747" y="221"/>
                  </a:lnTo>
                  <a:lnTo>
                    <a:pt x="1737" y="217"/>
                  </a:lnTo>
                  <a:lnTo>
                    <a:pt x="1731" y="211"/>
                  </a:lnTo>
                  <a:lnTo>
                    <a:pt x="1725" y="202"/>
                  </a:lnTo>
                  <a:lnTo>
                    <a:pt x="1720" y="193"/>
                  </a:lnTo>
                  <a:lnTo>
                    <a:pt x="1718" y="182"/>
                  </a:lnTo>
                  <a:lnTo>
                    <a:pt x="1717" y="169"/>
                  </a:lnTo>
                  <a:lnTo>
                    <a:pt x="1717" y="2"/>
                  </a:lnTo>
                  <a:lnTo>
                    <a:pt x="1752" y="2"/>
                  </a:lnTo>
                  <a:close/>
                  <a:moveTo>
                    <a:pt x="1605" y="2"/>
                  </a:moveTo>
                  <a:lnTo>
                    <a:pt x="1640" y="2"/>
                  </a:lnTo>
                  <a:lnTo>
                    <a:pt x="1640" y="190"/>
                  </a:lnTo>
                  <a:lnTo>
                    <a:pt x="1696" y="190"/>
                  </a:lnTo>
                  <a:lnTo>
                    <a:pt x="1696" y="222"/>
                  </a:lnTo>
                  <a:lnTo>
                    <a:pt x="1605" y="222"/>
                  </a:lnTo>
                  <a:lnTo>
                    <a:pt x="1605" y="2"/>
                  </a:lnTo>
                  <a:close/>
                  <a:moveTo>
                    <a:pt x="1516" y="95"/>
                  </a:moveTo>
                  <a:lnTo>
                    <a:pt x="1564" y="95"/>
                  </a:lnTo>
                  <a:lnTo>
                    <a:pt x="1564" y="126"/>
                  </a:lnTo>
                  <a:lnTo>
                    <a:pt x="1516" y="126"/>
                  </a:lnTo>
                  <a:lnTo>
                    <a:pt x="1516" y="190"/>
                  </a:lnTo>
                  <a:lnTo>
                    <a:pt x="1577" y="190"/>
                  </a:lnTo>
                  <a:lnTo>
                    <a:pt x="1577" y="222"/>
                  </a:lnTo>
                  <a:lnTo>
                    <a:pt x="1482" y="222"/>
                  </a:lnTo>
                  <a:lnTo>
                    <a:pt x="1482" y="2"/>
                  </a:lnTo>
                  <a:lnTo>
                    <a:pt x="1577" y="2"/>
                  </a:lnTo>
                  <a:lnTo>
                    <a:pt x="1577" y="34"/>
                  </a:lnTo>
                  <a:lnTo>
                    <a:pt x="1516" y="34"/>
                  </a:lnTo>
                  <a:lnTo>
                    <a:pt x="1516" y="95"/>
                  </a:lnTo>
                  <a:close/>
                  <a:moveTo>
                    <a:pt x="1400" y="182"/>
                  </a:moveTo>
                  <a:lnTo>
                    <a:pt x="1426" y="2"/>
                  </a:lnTo>
                  <a:lnTo>
                    <a:pt x="1458" y="2"/>
                  </a:lnTo>
                  <a:lnTo>
                    <a:pt x="1424" y="222"/>
                  </a:lnTo>
                  <a:lnTo>
                    <a:pt x="1374" y="222"/>
                  </a:lnTo>
                  <a:lnTo>
                    <a:pt x="1340" y="2"/>
                  </a:lnTo>
                  <a:lnTo>
                    <a:pt x="1374" y="2"/>
                  </a:lnTo>
                  <a:lnTo>
                    <a:pt x="1400" y="182"/>
                  </a:lnTo>
                  <a:close/>
                  <a:moveTo>
                    <a:pt x="1245" y="2"/>
                  </a:moveTo>
                  <a:lnTo>
                    <a:pt x="1279" y="2"/>
                  </a:lnTo>
                  <a:lnTo>
                    <a:pt x="1279" y="190"/>
                  </a:lnTo>
                  <a:lnTo>
                    <a:pt x="1335" y="190"/>
                  </a:lnTo>
                  <a:lnTo>
                    <a:pt x="1335" y="222"/>
                  </a:lnTo>
                  <a:lnTo>
                    <a:pt x="1245" y="222"/>
                  </a:lnTo>
                  <a:lnTo>
                    <a:pt x="1245" y="2"/>
                  </a:lnTo>
                  <a:close/>
                  <a:moveTo>
                    <a:pt x="1142" y="152"/>
                  </a:moveTo>
                  <a:lnTo>
                    <a:pt x="1176" y="152"/>
                  </a:lnTo>
                  <a:lnTo>
                    <a:pt x="1159" y="41"/>
                  </a:lnTo>
                  <a:lnTo>
                    <a:pt x="1142" y="152"/>
                  </a:lnTo>
                  <a:close/>
                  <a:moveTo>
                    <a:pt x="1221" y="222"/>
                  </a:moveTo>
                  <a:lnTo>
                    <a:pt x="1186" y="222"/>
                  </a:lnTo>
                  <a:lnTo>
                    <a:pt x="1180" y="182"/>
                  </a:lnTo>
                  <a:lnTo>
                    <a:pt x="1138" y="182"/>
                  </a:lnTo>
                  <a:lnTo>
                    <a:pt x="1132" y="222"/>
                  </a:lnTo>
                  <a:lnTo>
                    <a:pt x="1101" y="222"/>
                  </a:lnTo>
                  <a:lnTo>
                    <a:pt x="1136" y="2"/>
                  </a:lnTo>
                  <a:lnTo>
                    <a:pt x="1185" y="2"/>
                  </a:lnTo>
                  <a:lnTo>
                    <a:pt x="1221" y="222"/>
                  </a:lnTo>
                  <a:close/>
                  <a:moveTo>
                    <a:pt x="1020" y="34"/>
                  </a:moveTo>
                  <a:lnTo>
                    <a:pt x="1020" y="108"/>
                  </a:lnTo>
                  <a:lnTo>
                    <a:pt x="1036" y="108"/>
                  </a:lnTo>
                  <a:lnTo>
                    <a:pt x="1044" y="107"/>
                  </a:lnTo>
                  <a:lnTo>
                    <a:pt x="1049" y="104"/>
                  </a:lnTo>
                  <a:lnTo>
                    <a:pt x="1052" y="97"/>
                  </a:lnTo>
                  <a:lnTo>
                    <a:pt x="1053" y="88"/>
                  </a:lnTo>
                  <a:lnTo>
                    <a:pt x="1053" y="55"/>
                  </a:lnTo>
                  <a:lnTo>
                    <a:pt x="1052" y="44"/>
                  </a:lnTo>
                  <a:lnTo>
                    <a:pt x="1049" y="38"/>
                  </a:lnTo>
                  <a:lnTo>
                    <a:pt x="1044" y="35"/>
                  </a:lnTo>
                  <a:lnTo>
                    <a:pt x="1036" y="34"/>
                  </a:lnTo>
                  <a:lnTo>
                    <a:pt x="1020" y="34"/>
                  </a:lnTo>
                  <a:close/>
                  <a:moveTo>
                    <a:pt x="1088" y="57"/>
                  </a:moveTo>
                  <a:lnTo>
                    <a:pt x="1088" y="86"/>
                  </a:lnTo>
                  <a:lnTo>
                    <a:pt x="1087" y="97"/>
                  </a:lnTo>
                  <a:lnTo>
                    <a:pt x="1085" y="109"/>
                  </a:lnTo>
                  <a:lnTo>
                    <a:pt x="1081" y="117"/>
                  </a:lnTo>
                  <a:lnTo>
                    <a:pt x="1075" y="126"/>
                  </a:lnTo>
                  <a:lnTo>
                    <a:pt x="1068" y="131"/>
                  </a:lnTo>
                  <a:lnTo>
                    <a:pt x="1059" y="136"/>
                  </a:lnTo>
                  <a:lnTo>
                    <a:pt x="1049" y="139"/>
                  </a:lnTo>
                  <a:lnTo>
                    <a:pt x="1036" y="140"/>
                  </a:lnTo>
                  <a:lnTo>
                    <a:pt x="1020" y="140"/>
                  </a:lnTo>
                  <a:lnTo>
                    <a:pt x="1020" y="222"/>
                  </a:lnTo>
                  <a:lnTo>
                    <a:pt x="985" y="222"/>
                  </a:lnTo>
                  <a:lnTo>
                    <a:pt x="985" y="2"/>
                  </a:lnTo>
                  <a:lnTo>
                    <a:pt x="1036" y="2"/>
                  </a:lnTo>
                  <a:lnTo>
                    <a:pt x="1049" y="3"/>
                  </a:lnTo>
                  <a:lnTo>
                    <a:pt x="1059" y="6"/>
                  </a:lnTo>
                  <a:lnTo>
                    <a:pt x="1068" y="11"/>
                  </a:lnTo>
                  <a:lnTo>
                    <a:pt x="1075" y="17"/>
                  </a:lnTo>
                  <a:lnTo>
                    <a:pt x="1081" y="24"/>
                  </a:lnTo>
                  <a:lnTo>
                    <a:pt x="1085" y="34"/>
                  </a:lnTo>
                  <a:lnTo>
                    <a:pt x="1087" y="44"/>
                  </a:lnTo>
                  <a:lnTo>
                    <a:pt x="1088" y="57"/>
                  </a:lnTo>
                  <a:close/>
                  <a:moveTo>
                    <a:pt x="907" y="0"/>
                  </a:moveTo>
                  <a:lnTo>
                    <a:pt x="919" y="1"/>
                  </a:lnTo>
                  <a:lnTo>
                    <a:pt x="929" y="4"/>
                  </a:lnTo>
                  <a:lnTo>
                    <a:pt x="938" y="9"/>
                  </a:lnTo>
                  <a:lnTo>
                    <a:pt x="945" y="15"/>
                  </a:lnTo>
                  <a:lnTo>
                    <a:pt x="951" y="22"/>
                  </a:lnTo>
                  <a:lnTo>
                    <a:pt x="955" y="32"/>
                  </a:lnTo>
                  <a:lnTo>
                    <a:pt x="957" y="42"/>
                  </a:lnTo>
                  <a:lnTo>
                    <a:pt x="958" y="55"/>
                  </a:lnTo>
                  <a:lnTo>
                    <a:pt x="958" y="62"/>
                  </a:lnTo>
                  <a:lnTo>
                    <a:pt x="925" y="62"/>
                  </a:lnTo>
                  <a:lnTo>
                    <a:pt x="925" y="53"/>
                  </a:lnTo>
                  <a:lnTo>
                    <a:pt x="924" y="43"/>
                  </a:lnTo>
                  <a:lnTo>
                    <a:pt x="921" y="36"/>
                  </a:lnTo>
                  <a:lnTo>
                    <a:pt x="916" y="33"/>
                  </a:lnTo>
                  <a:lnTo>
                    <a:pt x="908" y="32"/>
                  </a:lnTo>
                  <a:lnTo>
                    <a:pt x="901" y="33"/>
                  </a:lnTo>
                  <a:lnTo>
                    <a:pt x="896" y="36"/>
                  </a:lnTo>
                  <a:lnTo>
                    <a:pt x="892" y="43"/>
                  </a:lnTo>
                  <a:lnTo>
                    <a:pt x="891" y="53"/>
                  </a:lnTo>
                  <a:lnTo>
                    <a:pt x="895" y="69"/>
                  </a:lnTo>
                  <a:lnTo>
                    <a:pt x="902" y="81"/>
                  </a:lnTo>
                  <a:lnTo>
                    <a:pt x="912" y="93"/>
                  </a:lnTo>
                  <a:lnTo>
                    <a:pt x="925" y="105"/>
                  </a:lnTo>
                  <a:lnTo>
                    <a:pt x="937" y="116"/>
                  </a:lnTo>
                  <a:lnTo>
                    <a:pt x="948" y="131"/>
                  </a:lnTo>
                  <a:lnTo>
                    <a:pt x="956" y="148"/>
                  </a:lnTo>
                  <a:lnTo>
                    <a:pt x="958" y="158"/>
                  </a:lnTo>
                  <a:lnTo>
                    <a:pt x="958" y="169"/>
                  </a:lnTo>
                  <a:lnTo>
                    <a:pt x="958" y="182"/>
                  </a:lnTo>
                  <a:lnTo>
                    <a:pt x="955" y="193"/>
                  </a:lnTo>
                  <a:lnTo>
                    <a:pt x="952" y="202"/>
                  </a:lnTo>
                  <a:lnTo>
                    <a:pt x="945" y="211"/>
                  </a:lnTo>
                  <a:lnTo>
                    <a:pt x="938" y="216"/>
                  </a:lnTo>
                  <a:lnTo>
                    <a:pt x="929" y="221"/>
                  </a:lnTo>
                  <a:lnTo>
                    <a:pt x="919" y="223"/>
                  </a:lnTo>
                  <a:lnTo>
                    <a:pt x="907" y="224"/>
                  </a:lnTo>
                  <a:lnTo>
                    <a:pt x="896" y="223"/>
                  </a:lnTo>
                  <a:lnTo>
                    <a:pt x="885" y="221"/>
                  </a:lnTo>
                  <a:lnTo>
                    <a:pt x="875" y="216"/>
                  </a:lnTo>
                  <a:lnTo>
                    <a:pt x="869" y="211"/>
                  </a:lnTo>
                  <a:lnTo>
                    <a:pt x="863" y="202"/>
                  </a:lnTo>
                  <a:lnTo>
                    <a:pt x="859" y="193"/>
                  </a:lnTo>
                  <a:lnTo>
                    <a:pt x="856" y="182"/>
                  </a:lnTo>
                  <a:lnTo>
                    <a:pt x="855" y="169"/>
                  </a:lnTo>
                  <a:lnTo>
                    <a:pt x="855" y="156"/>
                  </a:lnTo>
                  <a:lnTo>
                    <a:pt x="888" y="156"/>
                  </a:lnTo>
                  <a:lnTo>
                    <a:pt x="888" y="171"/>
                  </a:lnTo>
                  <a:lnTo>
                    <a:pt x="889" y="181"/>
                  </a:lnTo>
                  <a:lnTo>
                    <a:pt x="893" y="188"/>
                  </a:lnTo>
                  <a:lnTo>
                    <a:pt x="899" y="191"/>
                  </a:lnTo>
                  <a:lnTo>
                    <a:pt x="906" y="193"/>
                  </a:lnTo>
                  <a:lnTo>
                    <a:pt x="914" y="191"/>
                  </a:lnTo>
                  <a:lnTo>
                    <a:pt x="919" y="188"/>
                  </a:lnTo>
                  <a:lnTo>
                    <a:pt x="923" y="181"/>
                  </a:lnTo>
                  <a:lnTo>
                    <a:pt x="924" y="171"/>
                  </a:lnTo>
                  <a:lnTo>
                    <a:pt x="921" y="157"/>
                  </a:lnTo>
                  <a:lnTo>
                    <a:pt x="914" y="143"/>
                  </a:lnTo>
                  <a:lnTo>
                    <a:pt x="903" y="131"/>
                  </a:lnTo>
                  <a:lnTo>
                    <a:pt x="890" y="120"/>
                  </a:lnTo>
                  <a:lnTo>
                    <a:pt x="878" y="108"/>
                  </a:lnTo>
                  <a:lnTo>
                    <a:pt x="867" y="93"/>
                  </a:lnTo>
                  <a:lnTo>
                    <a:pt x="860" y="76"/>
                  </a:lnTo>
                  <a:lnTo>
                    <a:pt x="857" y="67"/>
                  </a:lnTo>
                  <a:lnTo>
                    <a:pt x="856" y="55"/>
                  </a:lnTo>
                  <a:lnTo>
                    <a:pt x="857" y="42"/>
                  </a:lnTo>
                  <a:lnTo>
                    <a:pt x="860" y="32"/>
                  </a:lnTo>
                  <a:lnTo>
                    <a:pt x="864" y="22"/>
                  </a:lnTo>
                  <a:lnTo>
                    <a:pt x="869" y="15"/>
                  </a:lnTo>
                  <a:lnTo>
                    <a:pt x="877" y="9"/>
                  </a:lnTo>
                  <a:lnTo>
                    <a:pt x="885" y="4"/>
                  </a:lnTo>
                  <a:lnTo>
                    <a:pt x="896" y="1"/>
                  </a:lnTo>
                  <a:lnTo>
                    <a:pt x="907" y="0"/>
                  </a:lnTo>
                  <a:close/>
                  <a:moveTo>
                    <a:pt x="761" y="2"/>
                  </a:moveTo>
                  <a:lnTo>
                    <a:pt x="761" y="171"/>
                  </a:lnTo>
                  <a:lnTo>
                    <a:pt x="762" y="182"/>
                  </a:lnTo>
                  <a:lnTo>
                    <a:pt x="767" y="188"/>
                  </a:lnTo>
                  <a:lnTo>
                    <a:pt x="772" y="191"/>
                  </a:lnTo>
                  <a:lnTo>
                    <a:pt x="779" y="194"/>
                  </a:lnTo>
                  <a:lnTo>
                    <a:pt x="787" y="191"/>
                  </a:lnTo>
                  <a:lnTo>
                    <a:pt x="792" y="188"/>
                  </a:lnTo>
                  <a:lnTo>
                    <a:pt x="796" y="182"/>
                  </a:lnTo>
                  <a:lnTo>
                    <a:pt x="797" y="171"/>
                  </a:lnTo>
                  <a:lnTo>
                    <a:pt x="797" y="2"/>
                  </a:lnTo>
                  <a:lnTo>
                    <a:pt x="830" y="2"/>
                  </a:lnTo>
                  <a:lnTo>
                    <a:pt x="830" y="169"/>
                  </a:lnTo>
                  <a:lnTo>
                    <a:pt x="829" y="182"/>
                  </a:lnTo>
                  <a:lnTo>
                    <a:pt x="827" y="193"/>
                  </a:lnTo>
                  <a:lnTo>
                    <a:pt x="823" y="202"/>
                  </a:lnTo>
                  <a:lnTo>
                    <a:pt x="816" y="211"/>
                  </a:lnTo>
                  <a:lnTo>
                    <a:pt x="810" y="217"/>
                  </a:lnTo>
                  <a:lnTo>
                    <a:pt x="800" y="221"/>
                  </a:lnTo>
                  <a:lnTo>
                    <a:pt x="790" y="224"/>
                  </a:lnTo>
                  <a:lnTo>
                    <a:pt x="778" y="224"/>
                  </a:lnTo>
                  <a:lnTo>
                    <a:pt x="767" y="224"/>
                  </a:lnTo>
                  <a:lnTo>
                    <a:pt x="756" y="221"/>
                  </a:lnTo>
                  <a:lnTo>
                    <a:pt x="748" y="217"/>
                  </a:lnTo>
                  <a:lnTo>
                    <a:pt x="740" y="211"/>
                  </a:lnTo>
                  <a:lnTo>
                    <a:pt x="735" y="202"/>
                  </a:lnTo>
                  <a:lnTo>
                    <a:pt x="731" y="193"/>
                  </a:lnTo>
                  <a:lnTo>
                    <a:pt x="727" y="182"/>
                  </a:lnTo>
                  <a:lnTo>
                    <a:pt x="727" y="169"/>
                  </a:lnTo>
                  <a:lnTo>
                    <a:pt x="727" y="2"/>
                  </a:lnTo>
                  <a:lnTo>
                    <a:pt x="761" y="2"/>
                  </a:lnTo>
                  <a:close/>
                  <a:moveTo>
                    <a:pt x="599" y="2"/>
                  </a:moveTo>
                  <a:lnTo>
                    <a:pt x="705" y="2"/>
                  </a:lnTo>
                  <a:lnTo>
                    <a:pt x="705" y="34"/>
                  </a:lnTo>
                  <a:lnTo>
                    <a:pt x="669" y="34"/>
                  </a:lnTo>
                  <a:lnTo>
                    <a:pt x="669" y="222"/>
                  </a:lnTo>
                  <a:lnTo>
                    <a:pt x="635" y="222"/>
                  </a:lnTo>
                  <a:lnTo>
                    <a:pt x="635" y="34"/>
                  </a:lnTo>
                  <a:lnTo>
                    <a:pt x="599" y="34"/>
                  </a:lnTo>
                  <a:lnTo>
                    <a:pt x="599" y="2"/>
                  </a:lnTo>
                  <a:close/>
                  <a:moveTo>
                    <a:pt x="542" y="2"/>
                  </a:moveTo>
                  <a:lnTo>
                    <a:pt x="576" y="2"/>
                  </a:lnTo>
                  <a:lnTo>
                    <a:pt x="576" y="222"/>
                  </a:lnTo>
                  <a:lnTo>
                    <a:pt x="542" y="222"/>
                  </a:lnTo>
                  <a:lnTo>
                    <a:pt x="542" y="2"/>
                  </a:lnTo>
                  <a:close/>
                  <a:moveTo>
                    <a:pt x="442" y="171"/>
                  </a:moveTo>
                  <a:lnTo>
                    <a:pt x="443" y="182"/>
                  </a:lnTo>
                  <a:lnTo>
                    <a:pt x="446" y="188"/>
                  </a:lnTo>
                  <a:lnTo>
                    <a:pt x="452" y="191"/>
                  </a:lnTo>
                  <a:lnTo>
                    <a:pt x="460" y="194"/>
                  </a:lnTo>
                  <a:lnTo>
                    <a:pt x="467" y="191"/>
                  </a:lnTo>
                  <a:lnTo>
                    <a:pt x="473" y="188"/>
                  </a:lnTo>
                  <a:lnTo>
                    <a:pt x="476" y="182"/>
                  </a:lnTo>
                  <a:lnTo>
                    <a:pt x="478" y="171"/>
                  </a:lnTo>
                  <a:lnTo>
                    <a:pt x="478" y="53"/>
                  </a:lnTo>
                  <a:lnTo>
                    <a:pt x="476" y="43"/>
                  </a:lnTo>
                  <a:lnTo>
                    <a:pt x="473" y="36"/>
                  </a:lnTo>
                  <a:lnTo>
                    <a:pt x="467" y="33"/>
                  </a:lnTo>
                  <a:lnTo>
                    <a:pt x="460" y="32"/>
                  </a:lnTo>
                  <a:lnTo>
                    <a:pt x="452" y="33"/>
                  </a:lnTo>
                  <a:lnTo>
                    <a:pt x="446" y="36"/>
                  </a:lnTo>
                  <a:lnTo>
                    <a:pt x="443" y="43"/>
                  </a:lnTo>
                  <a:lnTo>
                    <a:pt x="442" y="53"/>
                  </a:lnTo>
                  <a:lnTo>
                    <a:pt x="442" y="171"/>
                  </a:lnTo>
                  <a:close/>
                  <a:moveTo>
                    <a:pt x="407" y="55"/>
                  </a:moveTo>
                  <a:lnTo>
                    <a:pt x="408" y="42"/>
                  </a:lnTo>
                  <a:lnTo>
                    <a:pt x="410" y="32"/>
                  </a:lnTo>
                  <a:lnTo>
                    <a:pt x="414" y="22"/>
                  </a:lnTo>
                  <a:lnTo>
                    <a:pt x="421" y="15"/>
                  </a:lnTo>
                  <a:lnTo>
                    <a:pt x="428" y="9"/>
                  </a:lnTo>
                  <a:lnTo>
                    <a:pt x="437" y="4"/>
                  </a:lnTo>
                  <a:lnTo>
                    <a:pt x="447" y="1"/>
                  </a:lnTo>
                  <a:lnTo>
                    <a:pt x="460" y="0"/>
                  </a:lnTo>
                  <a:lnTo>
                    <a:pt x="471" y="1"/>
                  </a:lnTo>
                  <a:lnTo>
                    <a:pt x="482" y="4"/>
                  </a:lnTo>
                  <a:lnTo>
                    <a:pt x="491" y="9"/>
                  </a:lnTo>
                  <a:lnTo>
                    <a:pt x="498" y="15"/>
                  </a:lnTo>
                  <a:lnTo>
                    <a:pt x="504" y="22"/>
                  </a:lnTo>
                  <a:lnTo>
                    <a:pt x="509" y="32"/>
                  </a:lnTo>
                  <a:lnTo>
                    <a:pt x="511" y="42"/>
                  </a:lnTo>
                  <a:lnTo>
                    <a:pt x="512" y="55"/>
                  </a:lnTo>
                  <a:lnTo>
                    <a:pt x="512" y="169"/>
                  </a:lnTo>
                  <a:lnTo>
                    <a:pt x="511" y="182"/>
                  </a:lnTo>
                  <a:lnTo>
                    <a:pt x="509" y="193"/>
                  </a:lnTo>
                  <a:lnTo>
                    <a:pt x="504" y="202"/>
                  </a:lnTo>
                  <a:lnTo>
                    <a:pt x="498" y="211"/>
                  </a:lnTo>
                  <a:lnTo>
                    <a:pt x="491" y="216"/>
                  </a:lnTo>
                  <a:lnTo>
                    <a:pt x="482" y="221"/>
                  </a:lnTo>
                  <a:lnTo>
                    <a:pt x="471" y="223"/>
                  </a:lnTo>
                  <a:lnTo>
                    <a:pt x="460" y="224"/>
                  </a:lnTo>
                  <a:lnTo>
                    <a:pt x="447" y="223"/>
                  </a:lnTo>
                  <a:lnTo>
                    <a:pt x="437" y="221"/>
                  </a:lnTo>
                  <a:lnTo>
                    <a:pt x="428" y="216"/>
                  </a:lnTo>
                  <a:lnTo>
                    <a:pt x="421" y="211"/>
                  </a:lnTo>
                  <a:lnTo>
                    <a:pt x="414" y="202"/>
                  </a:lnTo>
                  <a:lnTo>
                    <a:pt x="410" y="193"/>
                  </a:lnTo>
                  <a:lnTo>
                    <a:pt x="408" y="182"/>
                  </a:lnTo>
                  <a:lnTo>
                    <a:pt x="407" y="169"/>
                  </a:lnTo>
                  <a:lnTo>
                    <a:pt x="407" y="55"/>
                  </a:lnTo>
                  <a:close/>
                  <a:moveTo>
                    <a:pt x="303" y="222"/>
                  </a:moveTo>
                  <a:lnTo>
                    <a:pt x="268" y="222"/>
                  </a:lnTo>
                  <a:lnTo>
                    <a:pt x="268" y="2"/>
                  </a:lnTo>
                  <a:lnTo>
                    <a:pt x="303" y="2"/>
                  </a:lnTo>
                  <a:lnTo>
                    <a:pt x="303" y="96"/>
                  </a:lnTo>
                  <a:lnTo>
                    <a:pt x="342" y="96"/>
                  </a:lnTo>
                  <a:lnTo>
                    <a:pt x="342" y="2"/>
                  </a:lnTo>
                  <a:lnTo>
                    <a:pt x="377" y="2"/>
                  </a:lnTo>
                  <a:lnTo>
                    <a:pt x="377" y="222"/>
                  </a:lnTo>
                  <a:lnTo>
                    <a:pt x="342" y="222"/>
                  </a:lnTo>
                  <a:lnTo>
                    <a:pt x="342" y="128"/>
                  </a:lnTo>
                  <a:lnTo>
                    <a:pt x="303" y="128"/>
                  </a:lnTo>
                  <a:lnTo>
                    <a:pt x="303" y="222"/>
                  </a:lnTo>
                  <a:close/>
                  <a:moveTo>
                    <a:pt x="166" y="152"/>
                  </a:moveTo>
                  <a:lnTo>
                    <a:pt x="200" y="152"/>
                  </a:lnTo>
                  <a:lnTo>
                    <a:pt x="183" y="41"/>
                  </a:lnTo>
                  <a:lnTo>
                    <a:pt x="166" y="152"/>
                  </a:lnTo>
                  <a:close/>
                  <a:moveTo>
                    <a:pt x="245" y="222"/>
                  </a:moveTo>
                  <a:lnTo>
                    <a:pt x="210" y="222"/>
                  </a:lnTo>
                  <a:lnTo>
                    <a:pt x="204" y="182"/>
                  </a:lnTo>
                  <a:lnTo>
                    <a:pt x="162" y="182"/>
                  </a:lnTo>
                  <a:lnTo>
                    <a:pt x="155" y="222"/>
                  </a:lnTo>
                  <a:lnTo>
                    <a:pt x="124" y="222"/>
                  </a:lnTo>
                  <a:lnTo>
                    <a:pt x="160" y="2"/>
                  </a:lnTo>
                  <a:lnTo>
                    <a:pt x="209" y="2"/>
                  </a:lnTo>
                  <a:lnTo>
                    <a:pt x="245" y="222"/>
                  </a:lnTo>
                  <a:close/>
                  <a:moveTo>
                    <a:pt x="34" y="34"/>
                  </a:moveTo>
                  <a:lnTo>
                    <a:pt x="34" y="102"/>
                  </a:lnTo>
                  <a:lnTo>
                    <a:pt x="47" y="102"/>
                  </a:lnTo>
                  <a:lnTo>
                    <a:pt x="56" y="101"/>
                  </a:lnTo>
                  <a:lnTo>
                    <a:pt x="62" y="96"/>
                  </a:lnTo>
                  <a:lnTo>
                    <a:pt x="66" y="89"/>
                  </a:lnTo>
                  <a:lnTo>
                    <a:pt x="68" y="78"/>
                  </a:lnTo>
                  <a:lnTo>
                    <a:pt x="68" y="56"/>
                  </a:lnTo>
                  <a:lnTo>
                    <a:pt x="68" y="47"/>
                  </a:lnTo>
                  <a:lnTo>
                    <a:pt x="64" y="39"/>
                  </a:lnTo>
                  <a:lnTo>
                    <a:pt x="58" y="35"/>
                  </a:lnTo>
                  <a:lnTo>
                    <a:pt x="51" y="34"/>
                  </a:lnTo>
                  <a:lnTo>
                    <a:pt x="34" y="34"/>
                  </a:lnTo>
                  <a:close/>
                  <a:moveTo>
                    <a:pt x="72" y="222"/>
                  </a:moveTo>
                  <a:lnTo>
                    <a:pt x="70" y="213"/>
                  </a:lnTo>
                  <a:lnTo>
                    <a:pt x="69" y="195"/>
                  </a:lnTo>
                  <a:lnTo>
                    <a:pt x="69" y="161"/>
                  </a:lnTo>
                  <a:lnTo>
                    <a:pt x="68" y="147"/>
                  </a:lnTo>
                  <a:lnTo>
                    <a:pt x="63" y="139"/>
                  </a:lnTo>
                  <a:lnTo>
                    <a:pt x="56" y="134"/>
                  </a:lnTo>
                  <a:lnTo>
                    <a:pt x="45" y="132"/>
                  </a:lnTo>
                  <a:lnTo>
                    <a:pt x="34" y="132"/>
                  </a:lnTo>
                  <a:lnTo>
                    <a:pt x="34" y="222"/>
                  </a:lnTo>
                  <a:lnTo>
                    <a:pt x="0" y="222"/>
                  </a:lnTo>
                  <a:lnTo>
                    <a:pt x="0" y="2"/>
                  </a:lnTo>
                  <a:lnTo>
                    <a:pt x="52" y="2"/>
                  </a:lnTo>
                  <a:lnTo>
                    <a:pt x="64" y="3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91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101" y="41"/>
                  </a:lnTo>
                  <a:lnTo>
                    <a:pt x="102" y="53"/>
                  </a:lnTo>
                  <a:lnTo>
                    <a:pt x="102" y="70"/>
                  </a:lnTo>
                  <a:lnTo>
                    <a:pt x="101" y="86"/>
                  </a:lnTo>
                  <a:lnTo>
                    <a:pt x="97" y="98"/>
                  </a:lnTo>
                  <a:lnTo>
                    <a:pt x="94" y="104"/>
                  </a:lnTo>
                  <a:lnTo>
                    <a:pt x="90" y="108"/>
                  </a:lnTo>
                  <a:lnTo>
                    <a:pt x="80" y="114"/>
                  </a:lnTo>
                  <a:lnTo>
                    <a:pt x="91" y="122"/>
                  </a:lnTo>
                  <a:lnTo>
                    <a:pt x="98" y="132"/>
                  </a:lnTo>
                  <a:lnTo>
                    <a:pt x="101" y="146"/>
                  </a:lnTo>
                  <a:lnTo>
                    <a:pt x="102" y="162"/>
                  </a:lnTo>
                  <a:lnTo>
                    <a:pt x="102" y="196"/>
                  </a:lnTo>
                  <a:lnTo>
                    <a:pt x="103" y="209"/>
                  </a:lnTo>
                  <a:lnTo>
                    <a:pt x="107" y="222"/>
                  </a:lnTo>
                  <a:lnTo>
                    <a:pt x="72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500427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99D90A-CB33-415A-866C-DDE78447EE6C}" type="datetime1">
              <a:rPr lang="fi-FI" smtClean="0"/>
              <a:pPr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9" name="Round Same Side Corner Rectangle 8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 36"/>
            <p:cNvSpPr>
              <a:spLocks noEditPoints="1"/>
            </p:cNvSpPr>
            <p:nvPr userDrawn="1"/>
          </p:nvSpPr>
          <p:spPr bwMode="auto">
            <a:xfrm>
              <a:off x="8926241" y="6457888"/>
              <a:ext cx="1836890" cy="211223"/>
            </a:xfrm>
            <a:custGeom>
              <a:avLst/>
              <a:gdLst>
                <a:gd name="T0" fmla="*/ 1878 w 1948"/>
                <a:gd name="T1" fmla="*/ 222 h 224"/>
                <a:gd name="T2" fmla="*/ 1753 w 1948"/>
                <a:gd name="T3" fmla="*/ 182 h 224"/>
                <a:gd name="T4" fmla="*/ 1787 w 1948"/>
                <a:gd name="T5" fmla="*/ 182 h 224"/>
                <a:gd name="T6" fmla="*/ 1817 w 1948"/>
                <a:gd name="T7" fmla="*/ 193 h 224"/>
                <a:gd name="T8" fmla="*/ 1769 w 1948"/>
                <a:gd name="T9" fmla="*/ 224 h 224"/>
                <a:gd name="T10" fmla="*/ 1720 w 1948"/>
                <a:gd name="T11" fmla="*/ 193 h 224"/>
                <a:gd name="T12" fmla="*/ 1640 w 1948"/>
                <a:gd name="T13" fmla="*/ 2 h 224"/>
                <a:gd name="T14" fmla="*/ 1516 w 1948"/>
                <a:gd name="T15" fmla="*/ 95 h 224"/>
                <a:gd name="T16" fmla="*/ 1577 w 1948"/>
                <a:gd name="T17" fmla="*/ 222 h 224"/>
                <a:gd name="T18" fmla="*/ 1516 w 1948"/>
                <a:gd name="T19" fmla="*/ 95 h 224"/>
                <a:gd name="T20" fmla="*/ 1340 w 1948"/>
                <a:gd name="T21" fmla="*/ 2 h 224"/>
                <a:gd name="T22" fmla="*/ 1335 w 1948"/>
                <a:gd name="T23" fmla="*/ 190 h 224"/>
                <a:gd name="T24" fmla="*/ 1159 w 1948"/>
                <a:gd name="T25" fmla="*/ 41 h 224"/>
                <a:gd name="T26" fmla="*/ 1132 w 1948"/>
                <a:gd name="T27" fmla="*/ 222 h 224"/>
                <a:gd name="T28" fmla="*/ 1020 w 1948"/>
                <a:gd name="T29" fmla="*/ 108 h 224"/>
                <a:gd name="T30" fmla="*/ 1053 w 1948"/>
                <a:gd name="T31" fmla="*/ 55 h 224"/>
                <a:gd name="T32" fmla="*/ 1088 w 1948"/>
                <a:gd name="T33" fmla="*/ 57 h 224"/>
                <a:gd name="T34" fmla="*/ 1068 w 1948"/>
                <a:gd name="T35" fmla="*/ 131 h 224"/>
                <a:gd name="T36" fmla="*/ 985 w 1948"/>
                <a:gd name="T37" fmla="*/ 222 h 224"/>
                <a:gd name="T38" fmla="*/ 1075 w 1948"/>
                <a:gd name="T39" fmla="*/ 17 h 224"/>
                <a:gd name="T40" fmla="*/ 919 w 1948"/>
                <a:gd name="T41" fmla="*/ 1 h 224"/>
                <a:gd name="T42" fmla="*/ 957 w 1948"/>
                <a:gd name="T43" fmla="*/ 42 h 224"/>
                <a:gd name="T44" fmla="*/ 921 w 1948"/>
                <a:gd name="T45" fmla="*/ 36 h 224"/>
                <a:gd name="T46" fmla="*/ 891 w 1948"/>
                <a:gd name="T47" fmla="*/ 53 h 224"/>
                <a:gd name="T48" fmla="*/ 948 w 1948"/>
                <a:gd name="T49" fmla="*/ 131 h 224"/>
                <a:gd name="T50" fmla="*/ 952 w 1948"/>
                <a:gd name="T51" fmla="*/ 202 h 224"/>
                <a:gd name="T52" fmla="*/ 896 w 1948"/>
                <a:gd name="T53" fmla="*/ 223 h 224"/>
                <a:gd name="T54" fmla="*/ 856 w 1948"/>
                <a:gd name="T55" fmla="*/ 182 h 224"/>
                <a:gd name="T56" fmla="*/ 893 w 1948"/>
                <a:gd name="T57" fmla="*/ 188 h 224"/>
                <a:gd name="T58" fmla="*/ 924 w 1948"/>
                <a:gd name="T59" fmla="*/ 171 h 224"/>
                <a:gd name="T60" fmla="*/ 867 w 1948"/>
                <a:gd name="T61" fmla="*/ 93 h 224"/>
                <a:gd name="T62" fmla="*/ 864 w 1948"/>
                <a:gd name="T63" fmla="*/ 22 h 224"/>
                <a:gd name="T64" fmla="*/ 761 w 1948"/>
                <a:gd name="T65" fmla="*/ 2 h 224"/>
                <a:gd name="T66" fmla="*/ 787 w 1948"/>
                <a:gd name="T67" fmla="*/ 191 h 224"/>
                <a:gd name="T68" fmla="*/ 830 w 1948"/>
                <a:gd name="T69" fmla="*/ 169 h 224"/>
                <a:gd name="T70" fmla="*/ 800 w 1948"/>
                <a:gd name="T71" fmla="*/ 221 h 224"/>
                <a:gd name="T72" fmla="*/ 740 w 1948"/>
                <a:gd name="T73" fmla="*/ 211 h 224"/>
                <a:gd name="T74" fmla="*/ 761 w 1948"/>
                <a:gd name="T75" fmla="*/ 2 h 224"/>
                <a:gd name="T76" fmla="*/ 635 w 1948"/>
                <a:gd name="T77" fmla="*/ 222 h 224"/>
                <a:gd name="T78" fmla="*/ 576 w 1948"/>
                <a:gd name="T79" fmla="*/ 222 h 224"/>
                <a:gd name="T80" fmla="*/ 452 w 1948"/>
                <a:gd name="T81" fmla="*/ 191 h 224"/>
                <a:gd name="T82" fmla="*/ 478 w 1948"/>
                <a:gd name="T83" fmla="*/ 53 h 224"/>
                <a:gd name="T84" fmla="*/ 446 w 1948"/>
                <a:gd name="T85" fmla="*/ 36 h 224"/>
                <a:gd name="T86" fmla="*/ 410 w 1948"/>
                <a:gd name="T87" fmla="*/ 32 h 224"/>
                <a:gd name="T88" fmla="*/ 460 w 1948"/>
                <a:gd name="T89" fmla="*/ 0 h 224"/>
                <a:gd name="T90" fmla="*/ 509 w 1948"/>
                <a:gd name="T91" fmla="*/ 32 h 224"/>
                <a:gd name="T92" fmla="*/ 504 w 1948"/>
                <a:gd name="T93" fmla="*/ 202 h 224"/>
                <a:gd name="T94" fmla="*/ 447 w 1948"/>
                <a:gd name="T95" fmla="*/ 223 h 224"/>
                <a:gd name="T96" fmla="*/ 408 w 1948"/>
                <a:gd name="T97" fmla="*/ 182 h 224"/>
                <a:gd name="T98" fmla="*/ 303 w 1948"/>
                <a:gd name="T99" fmla="*/ 2 h 224"/>
                <a:gd name="T100" fmla="*/ 342 w 1948"/>
                <a:gd name="T101" fmla="*/ 222 h 224"/>
                <a:gd name="T102" fmla="*/ 183 w 1948"/>
                <a:gd name="T103" fmla="*/ 41 h 224"/>
                <a:gd name="T104" fmla="*/ 155 w 1948"/>
                <a:gd name="T105" fmla="*/ 222 h 224"/>
                <a:gd name="T106" fmla="*/ 34 w 1948"/>
                <a:gd name="T107" fmla="*/ 102 h 224"/>
                <a:gd name="T108" fmla="*/ 68 w 1948"/>
                <a:gd name="T109" fmla="*/ 56 h 224"/>
                <a:gd name="T110" fmla="*/ 72 w 1948"/>
                <a:gd name="T111" fmla="*/ 222 h 224"/>
                <a:gd name="T112" fmla="*/ 56 w 1948"/>
                <a:gd name="T113" fmla="*/ 134 h 224"/>
                <a:gd name="T114" fmla="*/ 52 w 1948"/>
                <a:gd name="T115" fmla="*/ 2 h 224"/>
                <a:gd name="T116" fmla="*/ 99 w 1948"/>
                <a:gd name="T117" fmla="*/ 31 h 224"/>
                <a:gd name="T118" fmla="*/ 94 w 1948"/>
                <a:gd name="T119" fmla="*/ 104 h 224"/>
                <a:gd name="T120" fmla="*/ 102 w 1948"/>
                <a:gd name="T121" fmla="*/ 16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48" h="224">
                  <a:moveTo>
                    <a:pt x="1842" y="2"/>
                  </a:moveTo>
                  <a:lnTo>
                    <a:pt x="1948" y="2"/>
                  </a:lnTo>
                  <a:lnTo>
                    <a:pt x="1948" y="34"/>
                  </a:lnTo>
                  <a:lnTo>
                    <a:pt x="1912" y="34"/>
                  </a:lnTo>
                  <a:lnTo>
                    <a:pt x="1912" y="222"/>
                  </a:lnTo>
                  <a:lnTo>
                    <a:pt x="1878" y="222"/>
                  </a:lnTo>
                  <a:lnTo>
                    <a:pt x="1878" y="34"/>
                  </a:lnTo>
                  <a:lnTo>
                    <a:pt x="1842" y="34"/>
                  </a:lnTo>
                  <a:lnTo>
                    <a:pt x="1842" y="2"/>
                  </a:lnTo>
                  <a:close/>
                  <a:moveTo>
                    <a:pt x="1752" y="2"/>
                  </a:moveTo>
                  <a:lnTo>
                    <a:pt x="1752" y="171"/>
                  </a:lnTo>
                  <a:lnTo>
                    <a:pt x="1753" y="182"/>
                  </a:lnTo>
                  <a:lnTo>
                    <a:pt x="1756" y="188"/>
                  </a:lnTo>
                  <a:lnTo>
                    <a:pt x="1763" y="191"/>
                  </a:lnTo>
                  <a:lnTo>
                    <a:pt x="1770" y="194"/>
                  </a:lnTo>
                  <a:lnTo>
                    <a:pt x="1778" y="191"/>
                  </a:lnTo>
                  <a:lnTo>
                    <a:pt x="1783" y="188"/>
                  </a:lnTo>
                  <a:lnTo>
                    <a:pt x="1787" y="182"/>
                  </a:lnTo>
                  <a:lnTo>
                    <a:pt x="1788" y="171"/>
                  </a:lnTo>
                  <a:lnTo>
                    <a:pt x="1788" y="2"/>
                  </a:lnTo>
                  <a:lnTo>
                    <a:pt x="1821" y="2"/>
                  </a:lnTo>
                  <a:lnTo>
                    <a:pt x="1821" y="169"/>
                  </a:lnTo>
                  <a:lnTo>
                    <a:pt x="1820" y="182"/>
                  </a:lnTo>
                  <a:lnTo>
                    <a:pt x="1817" y="193"/>
                  </a:lnTo>
                  <a:lnTo>
                    <a:pt x="1814" y="202"/>
                  </a:lnTo>
                  <a:lnTo>
                    <a:pt x="1807" y="211"/>
                  </a:lnTo>
                  <a:lnTo>
                    <a:pt x="1800" y="217"/>
                  </a:lnTo>
                  <a:lnTo>
                    <a:pt x="1791" y="221"/>
                  </a:lnTo>
                  <a:lnTo>
                    <a:pt x="1781" y="224"/>
                  </a:lnTo>
                  <a:lnTo>
                    <a:pt x="1769" y="224"/>
                  </a:lnTo>
                  <a:lnTo>
                    <a:pt x="1757" y="224"/>
                  </a:lnTo>
                  <a:lnTo>
                    <a:pt x="1747" y="221"/>
                  </a:lnTo>
                  <a:lnTo>
                    <a:pt x="1737" y="217"/>
                  </a:lnTo>
                  <a:lnTo>
                    <a:pt x="1731" y="211"/>
                  </a:lnTo>
                  <a:lnTo>
                    <a:pt x="1725" y="202"/>
                  </a:lnTo>
                  <a:lnTo>
                    <a:pt x="1720" y="193"/>
                  </a:lnTo>
                  <a:lnTo>
                    <a:pt x="1718" y="182"/>
                  </a:lnTo>
                  <a:lnTo>
                    <a:pt x="1717" y="169"/>
                  </a:lnTo>
                  <a:lnTo>
                    <a:pt x="1717" y="2"/>
                  </a:lnTo>
                  <a:lnTo>
                    <a:pt x="1752" y="2"/>
                  </a:lnTo>
                  <a:close/>
                  <a:moveTo>
                    <a:pt x="1605" y="2"/>
                  </a:moveTo>
                  <a:lnTo>
                    <a:pt x="1640" y="2"/>
                  </a:lnTo>
                  <a:lnTo>
                    <a:pt x="1640" y="190"/>
                  </a:lnTo>
                  <a:lnTo>
                    <a:pt x="1696" y="190"/>
                  </a:lnTo>
                  <a:lnTo>
                    <a:pt x="1696" y="222"/>
                  </a:lnTo>
                  <a:lnTo>
                    <a:pt x="1605" y="222"/>
                  </a:lnTo>
                  <a:lnTo>
                    <a:pt x="1605" y="2"/>
                  </a:lnTo>
                  <a:close/>
                  <a:moveTo>
                    <a:pt x="1516" y="95"/>
                  </a:moveTo>
                  <a:lnTo>
                    <a:pt x="1564" y="95"/>
                  </a:lnTo>
                  <a:lnTo>
                    <a:pt x="1564" y="126"/>
                  </a:lnTo>
                  <a:lnTo>
                    <a:pt x="1516" y="126"/>
                  </a:lnTo>
                  <a:lnTo>
                    <a:pt x="1516" y="190"/>
                  </a:lnTo>
                  <a:lnTo>
                    <a:pt x="1577" y="190"/>
                  </a:lnTo>
                  <a:lnTo>
                    <a:pt x="1577" y="222"/>
                  </a:lnTo>
                  <a:lnTo>
                    <a:pt x="1482" y="222"/>
                  </a:lnTo>
                  <a:lnTo>
                    <a:pt x="1482" y="2"/>
                  </a:lnTo>
                  <a:lnTo>
                    <a:pt x="1577" y="2"/>
                  </a:lnTo>
                  <a:lnTo>
                    <a:pt x="1577" y="34"/>
                  </a:lnTo>
                  <a:lnTo>
                    <a:pt x="1516" y="34"/>
                  </a:lnTo>
                  <a:lnTo>
                    <a:pt x="1516" y="95"/>
                  </a:lnTo>
                  <a:close/>
                  <a:moveTo>
                    <a:pt x="1400" y="182"/>
                  </a:moveTo>
                  <a:lnTo>
                    <a:pt x="1426" y="2"/>
                  </a:lnTo>
                  <a:lnTo>
                    <a:pt x="1458" y="2"/>
                  </a:lnTo>
                  <a:lnTo>
                    <a:pt x="1424" y="222"/>
                  </a:lnTo>
                  <a:lnTo>
                    <a:pt x="1374" y="222"/>
                  </a:lnTo>
                  <a:lnTo>
                    <a:pt x="1340" y="2"/>
                  </a:lnTo>
                  <a:lnTo>
                    <a:pt x="1374" y="2"/>
                  </a:lnTo>
                  <a:lnTo>
                    <a:pt x="1400" y="182"/>
                  </a:lnTo>
                  <a:close/>
                  <a:moveTo>
                    <a:pt x="1245" y="2"/>
                  </a:moveTo>
                  <a:lnTo>
                    <a:pt x="1279" y="2"/>
                  </a:lnTo>
                  <a:lnTo>
                    <a:pt x="1279" y="190"/>
                  </a:lnTo>
                  <a:lnTo>
                    <a:pt x="1335" y="190"/>
                  </a:lnTo>
                  <a:lnTo>
                    <a:pt x="1335" y="222"/>
                  </a:lnTo>
                  <a:lnTo>
                    <a:pt x="1245" y="222"/>
                  </a:lnTo>
                  <a:lnTo>
                    <a:pt x="1245" y="2"/>
                  </a:lnTo>
                  <a:close/>
                  <a:moveTo>
                    <a:pt x="1142" y="152"/>
                  </a:moveTo>
                  <a:lnTo>
                    <a:pt x="1176" y="152"/>
                  </a:lnTo>
                  <a:lnTo>
                    <a:pt x="1159" y="41"/>
                  </a:lnTo>
                  <a:lnTo>
                    <a:pt x="1142" y="152"/>
                  </a:lnTo>
                  <a:close/>
                  <a:moveTo>
                    <a:pt x="1221" y="222"/>
                  </a:moveTo>
                  <a:lnTo>
                    <a:pt x="1186" y="222"/>
                  </a:lnTo>
                  <a:lnTo>
                    <a:pt x="1180" y="182"/>
                  </a:lnTo>
                  <a:lnTo>
                    <a:pt x="1138" y="182"/>
                  </a:lnTo>
                  <a:lnTo>
                    <a:pt x="1132" y="222"/>
                  </a:lnTo>
                  <a:lnTo>
                    <a:pt x="1101" y="222"/>
                  </a:lnTo>
                  <a:lnTo>
                    <a:pt x="1136" y="2"/>
                  </a:lnTo>
                  <a:lnTo>
                    <a:pt x="1185" y="2"/>
                  </a:lnTo>
                  <a:lnTo>
                    <a:pt x="1221" y="222"/>
                  </a:lnTo>
                  <a:close/>
                  <a:moveTo>
                    <a:pt x="1020" y="34"/>
                  </a:moveTo>
                  <a:lnTo>
                    <a:pt x="1020" y="108"/>
                  </a:lnTo>
                  <a:lnTo>
                    <a:pt x="1036" y="108"/>
                  </a:lnTo>
                  <a:lnTo>
                    <a:pt x="1044" y="107"/>
                  </a:lnTo>
                  <a:lnTo>
                    <a:pt x="1049" y="104"/>
                  </a:lnTo>
                  <a:lnTo>
                    <a:pt x="1052" y="97"/>
                  </a:lnTo>
                  <a:lnTo>
                    <a:pt x="1053" y="88"/>
                  </a:lnTo>
                  <a:lnTo>
                    <a:pt x="1053" y="55"/>
                  </a:lnTo>
                  <a:lnTo>
                    <a:pt x="1052" y="44"/>
                  </a:lnTo>
                  <a:lnTo>
                    <a:pt x="1049" y="38"/>
                  </a:lnTo>
                  <a:lnTo>
                    <a:pt x="1044" y="35"/>
                  </a:lnTo>
                  <a:lnTo>
                    <a:pt x="1036" y="34"/>
                  </a:lnTo>
                  <a:lnTo>
                    <a:pt x="1020" y="34"/>
                  </a:lnTo>
                  <a:close/>
                  <a:moveTo>
                    <a:pt x="1088" y="57"/>
                  </a:moveTo>
                  <a:lnTo>
                    <a:pt x="1088" y="86"/>
                  </a:lnTo>
                  <a:lnTo>
                    <a:pt x="1087" y="97"/>
                  </a:lnTo>
                  <a:lnTo>
                    <a:pt x="1085" y="109"/>
                  </a:lnTo>
                  <a:lnTo>
                    <a:pt x="1081" y="117"/>
                  </a:lnTo>
                  <a:lnTo>
                    <a:pt x="1075" y="126"/>
                  </a:lnTo>
                  <a:lnTo>
                    <a:pt x="1068" y="131"/>
                  </a:lnTo>
                  <a:lnTo>
                    <a:pt x="1059" y="136"/>
                  </a:lnTo>
                  <a:lnTo>
                    <a:pt x="1049" y="139"/>
                  </a:lnTo>
                  <a:lnTo>
                    <a:pt x="1036" y="140"/>
                  </a:lnTo>
                  <a:lnTo>
                    <a:pt x="1020" y="140"/>
                  </a:lnTo>
                  <a:lnTo>
                    <a:pt x="1020" y="222"/>
                  </a:lnTo>
                  <a:lnTo>
                    <a:pt x="985" y="222"/>
                  </a:lnTo>
                  <a:lnTo>
                    <a:pt x="985" y="2"/>
                  </a:lnTo>
                  <a:lnTo>
                    <a:pt x="1036" y="2"/>
                  </a:lnTo>
                  <a:lnTo>
                    <a:pt x="1049" y="3"/>
                  </a:lnTo>
                  <a:lnTo>
                    <a:pt x="1059" y="6"/>
                  </a:lnTo>
                  <a:lnTo>
                    <a:pt x="1068" y="11"/>
                  </a:lnTo>
                  <a:lnTo>
                    <a:pt x="1075" y="17"/>
                  </a:lnTo>
                  <a:lnTo>
                    <a:pt x="1081" y="24"/>
                  </a:lnTo>
                  <a:lnTo>
                    <a:pt x="1085" y="34"/>
                  </a:lnTo>
                  <a:lnTo>
                    <a:pt x="1087" y="44"/>
                  </a:lnTo>
                  <a:lnTo>
                    <a:pt x="1088" y="57"/>
                  </a:lnTo>
                  <a:close/>
                  <a:moveTo>
                    <a:pt x="907" y="0"/>
                  </a:moveTo>
                  <a:lnTo>
                    <a:pt x="919" y="1"/>
                  </a:lnTo>
                  <a:lnTo>
                    <a:pt x="929" y="4"/>
                  </a:lnTo>
                  <a:lnTo>
                    <a:pt x="938" y="9"/>
                  </a:lnTo>
                  <a:lnTo>
                    <a:pt x="945" y="15"/>
                  </a:lnTo>
                  <a:lnTo>
                    <a:pt x="951" y="22"/>
                  </a:lnTo>
                  <a:lnTo>
                    <a:pt x="955" y="32"/>
                  </a:lnTo>
                  <a:lnTo>
                    <a:pt x="957" y="42"/>
                  </a:lnTo>
                  <a:lnTo>
                    <a:pt x="958" y="55"/>
                  </a:lnTo>
                  <a:lnTo>
                    <a:pt x="958" y="62"/>
                  </a:lnTo>
                  <a:lnTo>
                    <a:pt x="925" y="62"/>
                  </a:lnTo>
                  <a:lnTo>
                    <a:pt x="925" y="53"/>
                  </a:lnTo>
                  <a:lnTo>
                    <a:pt x="924" y="43"/>
                  </a:lnTo>
                  <a:lnTo>
                    <a:pt x="921" y="36"/>
                  </a:lnTo>
                  <a:lnTo>
                    <a:pt x="916" y="33"/>
                  </a:lnTo>
                  <a:lnTo>
                    <a:pt x="908" y="32"/>
                  </a:lnTo>
                  <a:lnTo>
                    <a:pt x="901" y="33"/>
                  </a:lnTo>
                  <a:lnTo>
                    <a:pt x="896" y="36"/>
                  </a:lnTo>
                  <a:lnTo>
                    <a:pt x="892" y="43"/>
                  </a:lnTo>
                  <a:lnTo>
                    <a:pt x="891" y="53"/>
                  </a:lnTo>
                  <a:lnTo>
                    <a:pt x="895" y="69"/>
                  </a:lnTo>
                  <a:lnTo>
                    <a:pt x="902" y="81"/>
                  </a:lnTo>
                  <a:lnTo>
                    <a:pt x="912" y="93"/>
                  </a:lnTo>
                  <a:lnTo>
                    <a:pt x="925" y="105"/>
                  </a:lnTo>
                  <a:lnTo>
                    <a:pt x="937" y="116"/>
                  </a:lnTo>
                  <a:lnTo>
                    <a:pt x="948" y="131"/>
                  </a:lnTo>
                  <a:lnTo>
                    <a:pt x="956" y="148"/>
                  </a:lnTo>
                  <a:lnTo>
                    <a:pt x="958" y="158"/>
                  </a:lnTo>
                  <a:lnTo>
                    <a:pt x="958" y="169"/>
                  </a:lnTo>
                  <a:lnTo>
                    <a:pt x="958" y="182"/>
                  </a:lnTo>
                  <a:lnTo>
                    <a:pt x="955" y="193"/>
                  </a:lnTo>
                  <a:lnTo>
                    <a:pt x="952" y="202"/>
                  </a:lnTo>
                  <a:lnTo>
                    <a:pt x="945" y="211"/>
                  </a:lnTo>
                  <a:lnTo>
                    <a:pt x="938" y="216"/>
                  </a:lnTo>
                  <a:lnTo>
                    <a:pt x="929" y="221"/>
                  </a:lnTo>
                  <a:lnTo>
                    <a:pt x="919" y="223"/>
                  </a:lnTo>
                  <a:lnTo>
                    <a:pt x="907" y="224"/>
                  </a:lnTo>
                  <a:lnTo>
                    <a:pt x="896" y="223"/>
                  </a:lnTo>
                  <a:lnTo>
                    <a:pt x="885" y="221"/>
                  </a:lnTo>
                  <a:lnTo>
                    <a:pt x="875" y="216"/>
                  </a:lnTo>
                  <a:lnTo>
                    <a:pt x="869" y="211"/>
                  </a:lnTo>
                  <a:lnTo>
                    <a:pt x="863" y="202"/>
                  </a:lnTo>
                  <a:lnTo>
                    <a:pt x="859" y="193"/>
                  </a:lnTo>
                  <a:lnTo>
                    <a:pt x="856" y="182"/>
                  </a:lnTo>
                  <a:lnTo>
                    <a:pt x="855" y="169"/>
                  </a:lnTo>
                  <a:lnTo>
                    <a:pt x="855" y="156"/>
                  </a:lnTo>
                  <a:lnTo>
                    <a:pt x="888" y="156"/>
                  </a:lnTo>
                  <a:lnTo>
                    <a:pt x="888" y="171"/>
                  </a:lnTo>
                  <a:lnTo>
                    <a:pt x="889" y="181"/>
                  </a:lnTo>
                  <a:lnTo>
                    <a:pt x="893" y="188"/>
                  </a:lnTo>
                  <a:lnTo>
                    <a:pt x="899" y="191"/>
                  </a:lnTo>
                  <a:lnTo>
                    <a:pt x="906" y="193"/>
                  </a:lnTo>
                  <a:lnTo>
                    <a:pt x="914" y="191"/>
                  </a:lnTo>
                  <a:lnTo>
                    <a:pt x="919" y="188"/>
                  </a:lnTo>
                  <a:lnTo>
                    <a:pt x="923" y="181"/>
                  </a:lnTo>
                  <a:lnTo>
                    <a:pt x="924" y="171"/>
                  </a:lnTo>
                  <a:lnTo>
                    <a:pt x="921" y="157"/>
                  </a:lnTo>
                  <a:lnTo>
                    <a:pt x="914" y="143"/>
                  </a:lnTo>
                  <a:lnTo>
                    <a:pt x="903" y="131"/>
                  </a:lnTo>
                  <a:lnTo>
                    <a:pt x="890" y="120"/>
                  </a:lnTo>
                  <a:lnTo>
                    <a:pt x="878" y="108"/>
                  </a:lnTo>
                  <a:lnTo>
                    <a:pt x="867" y="93"/>
                  </a:lnTo>
                  <a:lnTo>
                    <a:pt x="860" y="76"/>
                  </a:lnTo>
                  <a:lnTo>
                    <a:pt x="857" y="67"/>
                  </a:lnTo>
                  <a:lnTo>
                    <a:pt x="856" y="55"/>
                  </a:lnTo>
                  <a:lnTo>
                    <a:pt x="857" y="42"/>
                  </a:lnTo>
                  <a:lnTo>
                    <a:pt x="860" y="32"/>
                  </a:lnTo>
                  <a:lnTo>
                    <a:pt x="864" y="22"/>
                  </a:lnTo>
                  <a:lnTo>
                    <a:pt x="869" y="15"/>
                  </a:lnTo>
                  <a:lnTo>
                    <a:pt x="877" y="9"/>
                  </a:lnTo>
                  <a:lnTo>
                    <a:pt x="885" y="4"/>
                  </a:lnTo>
                  <a:lnTo>
                    <a:pt x="896" y="1"/>
                  </a:lnTo>
                  <a:lnTo>
                    <a:pt x="907" y="0"/>
                  </a:lnTo>
                  <a:close/>
                  <a:moveTo>
                    <a:pt x="761" y="2"/>
                  </a:moveTo>
                  <a:lnTo>
                    <a:pt x="761" y="171"/>
                  </a:lnTo>
                  <a:lnTo>
                    <a:pt x="762" y="182"/>
                  </a:lnTo>
                  <a:lnTo>
                    <a:pt x="767" y="188"/>
                  </a:lnTo>
                  <a:lnTo>
                    <a:pt x="772" y="191"/>
                  </a:lnTo>
                  <a:lnTo>
                    <a:pt x="779" y="194"/>
                  </a:lnTo>
                  <a:lnTo>
                    <a:pt x="787" y="191"/>
                  </a:lnTo>
                  <a:lnTo>
                    <a:pt x="792" y="188"/>
                  </a:lnTo>
                  <a:lnTo>
                    <a:pt x="796" y="182"/>
                  </a:lnTo>
                  <a:lnTo>
                    <a:pt x="797" y="171"/>
                  </a:lnTo>
                  <a:lnTo>
                    <a:pt x="797" y="2"/>
                  </a:lnTo>
                  <a:lnTo>
                    <a:pt x="830" y="2"/>
                  </a:lnTo>
                  <a:lnTo>
                    <a:pt x="830" y="169"/>
                  </a:lnTo>
                  <a:lnTo>
                    <a:pt x="829" y="182"/>
                  </a:lnTo>
                  <a:lnTo>
                    <a:pt x="827" y="193"/>
                  </a:lnTo>
                  <a:lnTo>
                    <a:pt x="823" y="202"/>
                  </a:lnTo>
                  <a:lnTo>
                    <a:pt x="816" y="211"/>
                  </a:lnTo>
                  <a:lnTo>
                    <a:pt x="810" y="217"/>
                  </a:lnTo>
                  <a:lnTo>
                    <a:pt x="800" y="221"/>
                  </a:lnTo>
                  <a:lnTo>
                    <a:pt x="790" y="224"/>
                  </a:lnTo>
                  <a:lnTo>
                    <a:pt x="778" y="224"/>
                  </a:lnTo>
                  <a:lnTo>
                    <a:pt x="767" y="224"/>
                  </a:lnTo>
                  <a:lnTo>
                    <a:pt x="756" y="221"/>
                  </a:lnTo>
                  <a:lnTo>
                    <a:pt x="748" y="217"/>
                  </a:lnTo>
                  <a:lnTo>
                    <a:pt x="740" y="211"/>
                  </a:lnTo>
                  <a:lnTo>
                    <a:pt x="735" y="202"/>
                  </a:lnTo>
                  <a:lnTo>
                    <a:pt x="731" y="193"/>
                  </a:lnTo>
                  <a:lnTo>
                    <a:pt x="727" y="182"/>
                  </a:lnTo>
                  <a:lnTo>
                    <a:pt x="727" y="169"/>
                  </a:lnTo>
                  <a:lnTo>
                    <a:pt x="727" y="2"/>
                  </a:lnTo>
                  <a:lnTo>
                    <a:pt x="761" y="2"/>
                  </a:lnTo>
                  <a:close/>
                  <a:moveTo>
                    <a:pt x="599" y="2"/>
                  </a:moveTo>
                  <a:lnTo>
                    <a:pt x="705" y="2"/>
                  </a:lnTo>
                  <a:lnTo>
                    <a:pt x="705" y="34"/>
                  </a:lnTo>
                  <a:lnTo>
                    <a:pt x="669" y="34"/>
                  </a:lnTo>
                  <a:lnTo>
                    <a:pt x="669" y="222"/>
                  </a:lnTo>
                  <a:lnTo>
                    <a:pt x="635" y="222"/>
                  </a:lnTo>
                  <a:lnTo>
                    <a:pt x="635" y="34"/>
                  </a:lnTo>
                  <a:lnTo>
                    <a:pt x="599" y="34"/>
                  </a:lnTo>
                  <a:lnTo>
                    <a:pt x="599" y="2"/>
                  </a:lnTo>
                  <a:close/>
                  <a:moveTo>
                    <a:pt x="542" y="2"/>
                  </a:moveTo>
                  <a:lnTo>
                    <a:pt x="576" y="2"/>
                  </a:lnTo>
                  <a:lnTo>
                    <a:pt x="576" y="222"/>
                  </a:lnTo>
                  <a:lnTo>
                    <a:pt x="542" y="222"/>
                  </a:lnTo>
                  <a:lnTo>
                    <a:pt x="542" y="2"/>
                  </a:lnTo>
                  <a:close/>
                  <a:moveTo>
                    <a:pt x="442" y="171"/>
                  </a:moveTo>
                  <a:lnTo>
                    <a:pt x="443" y="182"/>
                  </a:lnTo>
                  <a:lnTo>
                    <a:pt x="446" y="188"/>
                  </a:lnTo>
                  <a:lnTo>
                    <a:pt x="452" y="191"/>
                  </a:lnTo>
                  <a:lnTo>
                    <a:pt x="460" y="194"/>
                  </a:lnTo>
                  <a:lnTo>
                    <a:pt x="467" y="191"/>
                  </a:lnTo>
                  <a:lnTo>
                    <a:pt x="473" y="188"/>
                  </a:lnTo>
                  <a:lnTo>
                    <a:pt x="476" y="182"/>
                  </a:lnTo>
                  <a:lnTo>
                    <a:pt x="478" y="171"/>
                  </a:lnTo>
                  <a:lnTo>
                    <a:pt x="478" y="53"/>
                  </a:lnTo>
                  <a:lnTo>
                    <a:pt x="476" y="43"/>
                  </a:lnTo>
                  <a:lnTo>
                    <a:pt x="473" y="36"/>
                  </a:lnTo>
                  <a:lnTo>
                    <a:pt x="467" y="33"/>
                  </a:lnTo>
                  <a:lnTo>
                    <a:pt x="460" y="32"/>
                  </a:lnTo>
                  <a:lnTo>
                    <a:pt x="452" y="33"/>
                  </a:lnTo>
                  <a:lnTo>
                    <a:pt x="446" y="36"/>
                  </a:lnTo>
                  <a:lnTo>
                    <a:pt x="443" y="43"/>
                  </a:lnTo>
                  <a:lnTo>
                    <a:pt x="442" y="53"/>
                  </a:lnTo>
                  <a:lnTo>
                    <a:pt x="442" y="171"/>
                  </a:lnTo>
                  <a:close/>
                  <a:moveTo>
                    <a:pt x="407" y="55"/>
                  </a:moveTo>
                  <a:lnTo>
                    <a:pt x="408" y="42"/>
                  </a:lnTo>
                  <a:lnTo>
                    <a:pt x="410" y="32"/>
                  </a:lnTo>
                  <a:lnTo>
                    <a:pt x="414" y="22"/>
                  </a:lnTo>
                  <a:lnTo>
                    <a:pt x="421" y="15"/>
                  </a:lnTo>
                  <a:lnTo>
                    <a:pt x="428" y="9"/>
                  </a:lnTo>
                  <a:lnTo>
                    <a:pt x="437" y="4"/>
                  </a:lnTo>
                  <a:lnTo>
                    <a:pt x="447" y="1"/>
                  </a:lnTo>
                  <a:lnTo>
                    <a:pt x="460" y="0"/>
                  </a:lnTo>
                  <a:lnTo>
                    <a:pt x="471" y="1"/>
                  </a:lnTo>
                  <a:lnTo>
                    <a:pt x="482" y="4"/>
                  </a:lnTo>
                  <a:lnTo>
                    <a:pt x="491" y="9"/>
                  </a:lnTo>
                  <a:lnTo>
                    <a:pt x="498" y="15"/>
                  </a:lnTo>
                  <a:lnTo>
                    <a:pt x="504" y="22"/>
                  </a:lnTo>
                  <a:lnTo>
                    <a:pt x="509" y="32"/>
                  </a:lnTo>
                  <a:lnTo>
                    <a:pt x="511" y="42"/>
                  </a:lnTo>
                  <a:lnTo>
                    <a:pt x="512" y="55"/>
                  </a:lnTo>
                  <a:lnTo>
                    <a:pt x="512" y="169"/>
                  </a:lnTo>
                  <a:lnTo>
                    <a:pt x="511" y="182"/>
                  </a:lnTo>
                  <a:lnTo>
                    <a:pt x="509" y="193"/>
                  </a:lnTo>
                  <a:lnTo>
                    <a:pt x="504" y="202"/>
                  </a:lnTo>
                  <a:lnTo>
                    <a:pt x="498" y="211"/>
                  </a:lnTo>
                  <a:lnTo>
                    <a:pt x="491" y="216"/>
                  </a:lnTo>
                  <a:lnTo>
                    <a:pt x="482" y="221"/>
                  </a:lnTo>
                  <a:lnTo>
                    <a:pt x="471" y="223"/>
                  </a:lnTo>
                  <a:lnTo>
                    <a:pt x="460" y="224"/>
                  </a:lnTo>
                  <a:lnTo>
                    <a:pt x="447" y="223"/>
                  </a:lnTo>
                  <a:lnTo>
                    <a:pt x="437" y="221"/>
                  </a:lnTo>
                  <a:lnTo>
                    <a:pt x="428" y="216"/>
                  </a:lnTo>
                  <a:lnTo>
                    <a:pt x="421" y="211"/>
                  </a:lnTo>
                  <a:lnTo>
                    <a:pt x="414" y="202"/>
                  </a:lnTo>
                  <a:lnTo>
                    <a:pt x="410" y="193"/>
                  </a:lnTo>
                  <a:lnTo>
                    <a:pt x="408" y="182"/>
                  </a:lnTo>
                  <a:lnTo>
                    <a:pt x="407" y="169"/>
                  </a:lnTo>
                  <a:lnTo>
                    <a:pt x="407" y="55"/>
                  </a:lnTo>
                  <a:close/>
                  <a:moveTo>
                    <a:pt x="303" y="222"/>
                  </a:moveTo>
                  <a:lnTo>
                    <a:pt x="268" y="222"/>
                  </a:lnTo>
                  <a:lnTo>
                    <a:pt x="268" y="2"/>
                  </a:lnTo>
                  <a:lnTo>
                    <a:pt x="303" y="2"/>
                  </a:lnTo>
                  <a:lnTo>
                    <a:pt x="303" y="96"/>
                  </a:lnTo>
                  <a:lnTo>
                    <a:pt x="342" y="96"/>
                  </a:lnTo>
                  <a:lnTo>
                    <a:pt x="342" y="2"/>
                  </a:lnTo>
                  <a:lnTo>
                    <a:pt x="377" y="2"/>
                  </a:lnTo>
                  <a:lnTo>
                    <a:pt x="377" y="222"/>
                  </a:lnTo>
                  <a:lnTo>
                    <a:pt x="342" y="222"/>
                  </a:lnTo>
                  <a:lnTo>
                    <a:pt x="342" y="128"/>
                  </a:lnTo>
                  <a:lnTo>
                    <a:pt x="303" y="128"/>
                  </a:lnTo>
                  <a:lnTo>
                    <a:pt x="303" y="222"/>
                  </a:lnTo>
                  <a:close/>
                  <a:moveTo>
                    <a:pt x="166" y="152"/>
                  </a:moveTo>
                  <a:lnTo>
                    <a:pt x="200" y="152"/>
                  </a:lnTo>
                  <a:lnTo>
                    <a:pt x="183" y="41"/>
                  </a:lnTo>
                  <a:lnTo>
                    <a:pt x="166" y="152"/>
                  </a:lnTo>
                  <a:close/>
                  <a:moveTo>
                    <a:pt x="245" y="222"/>
                  </a:moveTo>
                  <a:lnTo>
                    <a:pt x="210" y="222"/>
                  </a:lnTo>
                  <a:lnTo>
                    <a:pt x="204" y="182"/>
                  </a:lnTo>
                  <a:lnTo>
                    <a:pt x="162" y="182"/>
                  </a:lnTo>
                  <a:lnTo>
                    <a:pt x="155" y="222"/>
                  </a:lnTo>
                  <a:lnTo>
                    <a:pt x="124" y="222"/>
                  </a:lnTo>
                  <a:lnTo>
                    <a:pt x="160" y="2"/>
                  </a:lnTo>
                  <a:lnTo>
                    <a:pt x="209" y="2"/>
                  </a:lnTo>
                  <a:lnTo>
                    <a:pt x="245" y="222"/>
                  </a:lnTo>
                  <a:close/>
                  <a:moveTo>
                    <a:pt x="34" y="34"/>
                  </a:moveTo>
                  <a:lnTo>
                    <a:pt x="34" y="102"/>
                  </a:lnTo>
                  <a:lnTo>
                    <a:pt x="47" y="102"/>
                  </a:lnTo>
                  <a:lnTo>
                    <a:pt x="56" y="101"/>
                  </a:lnTo>
                  <a:lnTo>
                    <a:pt x="62" y="96"/>
                  </a:lnTo>
                  <a:lnTo>
                    <a:pt x="66" y="89"/>
                  </a:lnTo>
                  <a:lnTo>
                    <a:pt x="68" y="78"/>
                  </a:lnTo>
                  <a:lnTo>
                    <a:pt x="68" y="56"/>
                  </a:lnTo>
                  <a:lnTo>
                    <a:pt x="68" y="47"/>
                  </a:lnTo>
                  <a:lnTo>
                    <a:pt x="64" y="39"/>
                  </a:lnTo>
                  <a:lnTo>
                    <a:pt x="58" y="35"/>
                  </a:lnTo>
                  <a:lnTo>
                    <a:pt x="51" y="34"/>
                  </a:lnTo>
                  <a:lnTo>
                    <a:pt x="34" y="34"/>
                  </a:lnTo>
                  <a:close/>
                  <a:moveTo>
                    <a:pt x="72" y="222"/>
                  </a:moveTo>
                  <a:lnTo>
                    <a:pt x="70" y="213"/>
                  </a:lnTo>
                  <a:lnTo>
                    <a:pt x="69" y="195"/>
                  </a:lnTo>
                  <a:lnTo>
                    <a:pt x="69" y="161"/>
                  </a:lnTo>
                  <a:lnTo>
                    <a:pt x="68" y="147"/>
                  </a:lnTo>
                  <a:lnTo>
                    <a:pt x="63" y="139"/>
                  </a:lnTo>
                  <a:lnTo>
                    <a:pt x="56" y="134"/>
                  </a:lnTo>
                  <a:lnTo>
                    <a:pt x="45" y="132"/>
                  </a:lnTo>
                  <a:lnTo>
                    <a:pt x="34" y="132"/>
                  </a:lnTo>
                  <a:lnTo>
                    <a:pt x="34" y="222"/>
                  </a:lnTo>
                  <a:lnTo>
                    <a:pt x="0" y="222"/>
                  </a:lnTo>
                  <a:lnTo>
                    <a:pt x="0" y="2"/>
                  </a:lnTo>
                  <a:lnTo>
                    <a:pt x="52" y="2"/>
                  </a:lnTo>
                  <a:lnTo>
                    <a:pt x="64" y="3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91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101" y="41"/>
                  </a:lnTo>
                  <a:lnTo>
                    <a:pt x="102" y="53"/>
                  </a:lnTo>
                  <a:lnTo>
                    <a:pt x="102" y="70"/>
                  </a:lnTo>
                  <a:lnTo>
                    <a:pt x="101" y="86"/>
                  </a:lnTo>
                  <a:lnTo>
                    <a:pt x="97" y="98"/>
                  </a:lnTo>
                  <a:lnTo>
                    <a:pt x="94" y="104"/>
                  </a:lnTo>
                  <a:lnTo>
                    <a:pt x="90" y="108"/>
                  </a:lnTo>
                  <a:lnTo>
                    <a:pt x="80" y="114"/>
                  </a:lnTo>
                  <a:lnTo>
                    <a:pt x="91" y="122"/>
                  </a:lnTo>
                  <a:lnTo>
                    <a:pt x="98" y="132"/>
                  </a:lnTo>
                  <a:lnTo>
                    <a:pt x="101" y="146"/>
                  </a:lnTo>
                  <a:lnTo>
                    <a:pt x="102" y="162"/>
                  </a:lnTo>
                  <a:lnTo>
                    <a:pt x="102" y="196"/>
                  </a:lnTo>
                  <a:lnTo>
                    <a:pt x="103" y="209"/>
                  </a:lnTo>
                  <a:lnTo>
                    <a:pt x="107" y="222"/>
                  </a:lnTo>
                  <a:lnTo>
                    <a:pt x="72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4445655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DB7D-F190-400C-9D19-4783DC45593A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846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C003E-D023-4437-B210-E2A31F007242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1574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CE36-46D4-41FA-8343-270A5A419116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4581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4D7A-6781-4B94-9213-E2B2D3194E52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83753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41739-8C71-4200-A47E-2648CA6CEFCC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00375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F5BE5-986B-4508-B8B0-B93183F0CA9D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66659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F9A5C-85C1-4B9A-B1FF-B0A1EAE10EAE}" type="datetime1">
              <a:rPr lang="fi-FI" smtClean="0"/>
              <a:t>2.4.2019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7487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799A-6238-4B44-B097-02191A6B4E03}" type="datetime1">
              <a:rPr lang="fi-FI" smtClean="0"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250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C8AE-61E7-448E-A375-35F97C4B12FA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81011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E16C66-72F2-4A83-BD52-C39426950278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8921927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5F35F-4D1E-4EEF-B242-DD03EA6DF1A1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560241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9D01-41A5-4966-B4EB-DB029FAD59F9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5978655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70ECA-7573-4D77-B8D0-71394C500E2F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7568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5FCD-C32B-429E-AC61-DF0313605CE9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1643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78BC-8912-454E-B415-A6B59AF686BD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46267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641F96F-EBEA-4085-8DC9-79AABC57900C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44700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BA33B4-78CB-41B9-86FB-CC2D5E5DBA19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9" name="Round Same Side Corner Rectangle 8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79152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38D58E-079B-4503-9029-E47A279172CA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1205689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CB8019-DF86-4BD4-85E6-485106E818D6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9473942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1D21CBA-5314-4BC6-B9C7-84F57BCED195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</p:spTree>
    <p:extLst>
      <p:ext uri="{BB962C8B-B14F-4D97-AF65-F5344CB8AC3E}">
        <p14:creationId xmlns:p14="http://schemas.microsoft.com/office/powerpoint/2010/main" val="42933338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1E9C8-46FF-4594-B2FF-7BD77A006A33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36638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E5EA-690C-4BCD-B440-0CFAFB2DCF2F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66708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EF37-72D5-46CB-A16B-18229A58B04A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73863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7A684-F4B7-48CB-BE5F-47F8F9676293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1419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064A6F7-E99E-4BB7-B6F7-60BB372CA648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72713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C2454-1630-405E-8571-DA17413F3B46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34439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569B9BD-94DB-4023-A135-8A47976A4251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2003775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574BB5-648F-43F1-9A2B-8E95E68E86E5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963411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CD5DD6-005D-4655-997B-8CCD9C80EBC3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1381099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99D90A-CB33-415A-866C-DDE78447EE6C}" type="datetime1">
              <a:rPr lang="fi-FI" smtClean="0"/>
              <a:pPr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7549813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BE04-86FA-463E-B9C3-13F7A9EC57A5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0305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B951-98AB-4D27-B26D-710C2AD12D1B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51461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68148-DFE0-4D93-B9A1-937A0D69173C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63044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429C3-B5B6-41A4-B94F-98FEC1B970B1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02740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D96FB-43D0-4382-A2C9-0067A2FE2043}" type="datetime1">
              <a:rPr lang="fi-FI" smtClean="0"/>
              <a:t>2.4.2019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37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C7E99F-AC3C-4AE6-B458-B325F78B925E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81732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CB69-3E5B-4C81-8BE8-FC1E0D3F6BA2}" type="datetime1">
              <a:rPr lang="fi-FI" smtClean="0"/>
              <a:t>2.4.2019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8179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D27D-90C8-4B95-8817-F7D7866EE394}" type="datetime1">
              <a:rPr lang="fi-FI" smtClean="0"/>
              <a:t>2.4.2019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88974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C53E1-B0EC-46D0-9517-9A1783C334D0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61356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1EC6F5-E202-439E-BA09-744011E21195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2980480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9DBB-A2C4-4F46-A112-2A36583EAE33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6704166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2F163-56F7-4B7F-A5B8-67969AD5F5DC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437852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6E81-8533-414F-B750-2410C7DEE94E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86938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FC99-9BFC-4563-8D87-DD9C3ADB3C43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97244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484E619-55F5-415D-BD1F-EB4B29F23C0A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28674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3FD7E8-BF0F-4EC4-839A-EC146490B485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9" name="Round Same Side Corner Rectangle 8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18179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0F034B-58CF-4500-84C6-EB3C28C1C5E6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57469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625FF5-DBFC-4355-8FEF-2A92DE7C2CF8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095051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526476-A2F3-420E-864B-0036F037450D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598834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DB162A5-1072-4B69-B43B-8770DD4AAA89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</p:spTree>
    <p:extLst>
      <p:ext uri="{BB962C8B-B14F-4D97-AF65-F5344CB8AC3E}">
        <p14:creationId xmlns:p14="http://schemas.microsoft.com/office/powerpoint/2010/main" val="26185918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80CB2-9F58-4F14-9E71-1182D31EE7FE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35571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EE72-6181-4031-B4AC-91445BBC4F5B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0543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C47A-4F9C-4709-8194-684A64F0B65D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26033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17495-982C-4425-8126-8A48BA7A57B4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46389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42140-267C-4BC2-8D74-60A3BC70882C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02359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1AE25B9-E6AD-4678-BBFF-4B4F26F7BDAE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406280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44D218-6251-450A-8953-92C802270DC0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/>
              <a:t>Do not add texts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049218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6.xml"/><Relationship Id="rId18" Type="http://schemas.openxmlformats.org/officeDocument/2006/relationships/slideLayout" Target="../slideLayouts/slideLayout261.xml"/><Relationship Id="rId26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46.xml"/><Relationship Id="rId21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5.xml"/><Relationship Id="rId17" Type="http://schemas.openxmlformats.org/officeDocument/2006/relationships/slideLayout" Target="../slideLayouts/slideLayout260.xml"/><Relationship Id="rId25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45.xml"/><Relationship Id="rId16" Type="http://schemas.openxmlformats.org/officeDocument/2006/relationships/slideLayout" Target="../slideLayouts/slideLayout259.xml"/><Relationship Id="rId20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24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8.xml"/><Relationship Id="rId23" Type="http://schemas.openxmlformats.org/officeDocument/2006/relationships/slideLayout" Target="../slideLayouts/slideLayout266.xml"/><Relationship Id="rId28" Type="http://schemas.openxmlformats.org/officeDocument/2006/relationships/theme" Target="../theme/theme10.xml"/><Relationship Id="rId10" Type="http://schemas.openxmlformats.org/officeDocument/2006/relationships/slideLayout" Target="../slideLayouts/slideLayout253.xml"/><Relationship Id="rId19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Relationship Id="rId14" Type="http://schemas.openxmlformats.org/officeDocument/2006/relationships/slideLayout" Target="../slideLayouts/slideLayout257.xml"/><Relationship Id="rId22" Type="http://schemas.openxmlformats.org/officeDocument/2006/relationships/slideLayout" Target="../slideLayouts/slideLayout265.xml"/><Relationship Id="rId27" Type="http://schemas.openxmlformats.org/officeDocument/2006/relationships/slideLayout" Target="../slideLayouts/slideLayout27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13" Type="http://schemas.openxmlformats.org/officeDocument/2006/relationships/slideLayout" Target="../slideLayouts/slideLayout283.xml"/><Relationship Id="rId18" Type="http://schemas.openxmlformats.org/officeDocument/2006/relationships/slideLayout" Target="../slideLayouts/slideLayout288.xml"/><Relationship Id="rId26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73.xml"/><Relationship Id="rId21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82.xml"/><Relationship Id="rId17" Type="http://schemas.openxmlformats.org/officeDocument/2006/relationships/slideLayout" Target="../slideLayouts/slideLayout287.xml"/><Relationship Id="rId25" Type="http://schemas.openxmlformats.org/officeDocument/2006/relationships/slideLayout" Target="../slideLayouts/slideLayout295.xml"/><Relationship Id="rId2" Type="http://schemas.openxmlformats.org/officeDocument/2006/relationships/slideLayout" Target="../slideLayouts/slideLayout272.xml"/><Relationship Id="rId16" Type="http://schemas.openxmlformats.org/officeDocument/2006/relationships/slideLayout" Target="../slideLayouts/slideLayout286.xml"/><Relationship Id="rId20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24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75.xml"/><Relationship Id="rId15" Type="http://schemas.openxmlformats.org/officeDocument/2006/relationships/slideLayout" Target="../slideLayouts/slideLayout285.xml"/><Relationship Id="rId23" Type="http://schemas.openxmlformats.org/officeDocument/2006/relationships/slideLayout" Target="../slideLayouts/slideLayout293.xml"/><Relationship Id="rId28" Type="http://schemas.openxmlformats.org/officeDocument/2006/relationships/theme" Target="../theme/theme11.xml"/><Relationship Id="rId10" Type="http://schemas.openxmlformats.org/officeDocument/2006/relationships/slideLayout" Target="../slideLayouts/slideLayout280.xml"/><Relationship Id="rId19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Relationship Id="rId14" Type="http://schemas.openxmlformats.org/officeDocument/2006/relationships/slideLayout" Target="../slideLayouts/slideLayout284.xml"/><Relationship Id="rId22" Type="http://schemas.openxmlformats.org/officeDocument/2006/relationships/slideLayout" Target="../slideLayouts/slideLayout292.xml"/><Relationship Id="rId27" Type="http://schemas.openxmlformats.org/officeDocument/2006/relationships/slideLayout" Target="../slideLayouts/slideLayout2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Relationship Id="rId27" Type="http://schemas.openxmlformats.org/officeDocument/2006/relationships/slideLayout" Target="../slideLayouts/slideLayout1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26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5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2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158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7.xml"/><Relationship Id="rId27" Type="http://schemas.openxmlformats.org/officeDocument/2006/relationships/slideLayout" Target="../slideLayouts/slideLayout1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18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65.xml"/><Relationship Id="rId21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5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20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24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23" Type="http://schemas.openxmlformats.org/officeDocument/2006/relationships/slideLayout" Target="../slideLayouts/slideLayout185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172.xml"/><Relationship Id="rId19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Relationship Id="rId22" Type="http://schemas.openxmlformats.org/officeDocument/2006/relationships/slideLayout" Target="../slideLayouts/slideLayout184.xml"/><Relationship Id="rId27" Type="http://schemas.openxmlformats.org/officeDocument/2006/relationships/slideLayout" Target="../slideLayouts/slideLayout1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207.xml"/><Relationship Id="rId26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192.xml"/><Relationship Id="rId21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206.xml"/><Relationship Id="rId25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20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2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23" Type="http://schemas.openxmlformats.org/officeDocument/2006/relationships/slideLayout" Target="../slideLayouts/slideLayout212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Relationship Id="rId22" Type="http://schemas.openxmlformats.org/officeDocument/2006/relationships/slideLayout" Target="../slideLayouts/slideLayout211.xml"/><Relationship Id="rId27" Type="http://schemas.openxmlformats.org/officeDocument/2006/relationships/slideLayout" Target="../slideLayouts/slideLayout21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18" Type="http://schemas.openxmlformats.org/officeDocument/2006/relationships/slideLayout" Target="../slideLayouts/slideLayout234.xml"/><Relationship Id="rId26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19.xml"/><Relationship Id="rId21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17" Type="http://schemas.openxmlformats.org/officeDocument/2006/relationships/slideLayout" Target="../slideLayouts/slideLayout233.xml"/><Relationship Id="rId25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24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23" Type="http://schemas.openxmlformats.org/officeDocument/2006/relationships/slideLayout" Target="../slideLayouts/slideLayout239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226.xml"/><Relationship Id="rId19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Relationship Id="rId22" Type="http://schemas.openxmlformats.org/officeDocument/2006/relationships/slideLayout" Target="../slideLayouts/slideLayout238.xml"/><Relationship Id="rId27" Type="http://schemas.openxmlformats.org/officeDocument/2006/relationships/slideLayout" Target="../slideLayouts/slideLayout2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697603B0-578D-4A37-B278-5A36B224EE35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11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65" r:id="rId3"/>
    <p:sldLayoutId id="2147483678" r:id="rId4"/>
    <p:sldLayoutId id="2147483650" r:id="rId5"/>
    <p:sldLayoutId id="2147483661" r:id="rId6"/>
    <p:sldLayoutId id="2147483668" r:id="rId7"/>
    <p:sldLayoutId id="2147483664" r:id="rId8"/>
    <p:sldLayoutId id="2147483667" r:id="rId9"/>
    <p:sldLayoutId id="2147483679" r:id="rId10"/>
    <p:sldLayoutId id="2147483676" r:id="rId11"/>
    <p:sldLayoutId id="2147483652" r:id="rId12"/>
    <p:sldLayoutId id="2147483662" r:id="rId13"/>
    <p:sldLayoutId id="2147483672" r:id="rId14"/>
    <p:sldLayoutId id="2147483674" r:id="rId15"/>
    <p:sldLayoutId id="2147483673" r:id="rId16"/>
    <p:sldLayoutId id="2147483677" r:id="rId17"/>
    <p:sldLayoutId id="2147483680" r:id="rId18"/>
    <p:sldLayoutId id="2147483681" r:id="rId19"/>
    <p:sldLayoutId id="2147483952" r:id="rId20"/>
    <p:sldLayoutId id="2147483669" r:id="rId21"/>
    <p:sldLayoutId id="2147483653" r:id="rId22"/>
    <p:sldLayoutId id="2147483663" r:id="rId23"/>
    <p:sldLayoutId id="2147483670" r:id="rId24"/>
    <p:sldLayoutId id="2147483671" r:id="rId25"/>
    <p:sldLayoutId id="2147483654" r:id="rId26"/>
    <p:sldLayoutId id="2147483655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A607050F-EDA0-4EFA-B152-35C0ED5494F0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21085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61" r:id="rId20"/>
    <p:sldLayoutId id="2147483918" r:id="rId21"/>
    <p:sldLayoutId id="2147483919" r:id="rId22"/>
    <p:sldLayoutId id="2147483920" r:id="rId23"/>
    <p:sldLayoutId id="2147483921" r:id="rId24"/>
    <p:sldLayoutId id="2147483922" r:id="rId25"/>
    <p:sldLayoutId id="2147483923" r:id="rId26"/>
    <p:sldLayoutId id="2147483924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7B1B20F3-350C-497C-90FB-329FF46F9C4B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6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7021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62" r:id="rId20"/>
    <p:sldLayoutId id="2147483945" r:id="rId21"/>
    <p:sldLayoutId id="2147483946" r:id="rId22"/>
    <p:sldLayoutId id="2147483947" r:id="rId23"/>
    <p:sldLayoutId id="2147483948" r:id="rId24"/>
    <p:sldLayoutId id="2147483949" r:id="rId25"/>
    <p:sldLayoutId id="2147483950" r:id="rId26"/>
    <p:sldLayoutId id="2147483951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37CA7EA9-37B5-4CBA-8F0E-447EE3616714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40" name="Freeform 36"/>
            <p:cNvSpPr>
              <a:spLocks noEditPoints="1"/>
            </p:cNvSpPr>
            <p:nvPr userDrawn="1"/>
          </p:nvSpPr>
          <p:spPr bwMode="auto">
            <a:xfrm>
              <a:off x="8926241" y="6457888"/>
              <a:ext cx="1836890" cy="211223"/>
            </a:xfrm>
            <a:custGeom>
              <a:avLst/>
              <a:gdLst>
                <a:gd name="T0" fmla="*/ 1878 w 1948"/>
                <a:gd name="T1" fmla="*/ 222 h 224"/>
                <a:gd name="T2" fmla="*/ 1753 w 1948"/>
                <a:gd name="T3" fmla="*/ 182 h 224"/>
                <a:gd name="T4" fmla="*/ 1787 w 1948"/>
                <a:gd name="T5" fmla="*/ 182 h 224"/>
                <a:gd name="T6" fmla="*/ 1817 w 1948"/>
                <a:gd name="T7" fmla="*/ 193 h 224"/>
                <a:gd name="T8" fmla="*/ 1769 w 1948"/>
                <a:gd name="T9" fmla="*/ 224 h 224"/>
                <a:gd name="T10" fmla="*/ 1720 w 1948"/>
                <a:gd name="T11" fmla="*/ 193 h 224"/>
                <a:gd name="T12" fmla="*/ 1640 w 1948"/>
                <a:gd name="T13" fmla="*/ 2 h 224"/>
                <a:gd name="T14" fmla="*/ 1516 w 1948"/>
                <a:gd name="T15" fmla="*/ 95 h 224"/>
                <a:gd name="T16" fmla="*/ 1577 w 1948"/>
                <a:gd name="T17" fmla="*/ 222 h 224"/>
                <a:gd name="T18" fmla="*/ 1516 w 1948"/>
                <a:gd name="T19" fmla="*/ 95 h 224"/>
                <a:gd name="T20" fmla="*/ 1340 w 1948"/>
                <a:gd name="T21" fmla="*/ 2 h 224"/>
                <a:gd name="T22" fmla="*/ 1335 w 1948"/>
                <a:gd name="T23" fmla="*/ 190 h 224"/>
                <a:gd name="T24" fmla="*/ 1159 w 1948"/>
                <a:gd name="T25" fmla="*/ 41 h 224"/>
                <a:gd name="T26" fmla="*/ 1132 w 1948"/>
                <a:gd name="T27" fmla="*/ 222 h 224"/>
                <a:gd name="T28" fmla="*/ 1020 w 1948"/>
                <a:gd name="T29" fmla="*/ 108 h 224"/>
                <a:gd name="T30" fmla="*/ 1053 w 1948"/>
                <a:gd name="T31" fmla="*/ 55 h 224"/>
                <a:gd name="T32" fmla="*/ 1088 w 1948"/>
                <a:gd name="T33" fmla="*/ 57 h 224"/>
                <a:gd name="T34" fmla="*/ 1068 w 1948"/>
                <a:gd name="T35" fmla="*/ 131 h 224"/>
                <a:gd name="T36" fmla="*/ 985 w 1948"/>
                <a:gd name="T37" fmla="*/ 222 h 224"/>
                <a:gd name="T38" fmla="*/ 1075 w 1948"/>
                <a:gd name="T39" fmla="*/ 17 h 224"/>
                <a:gd name="T40" fmla="*/ 919 w 1948"/>
                <a:gd name="T41" fmla="*/ 1 h 224"/>
                <a:gd name="T42" fmla="*/ 957 w 1948"/>
                <a:gd name="T43" fmla="*/ 42 h 224"/>
                <a:gd name="T44" fmla="*/ 921 w 1948"/>
                <a:gd name="T45" fmla="*/ 36 h 224"/>
                <a:gd name="T46" fmla="*/ 891 w 1948"/>
                <a:gd name="T47" fmla="*/ 53 h 224"/>
                <a:gd name="T48" fmla="*/ 948 w 1948"/>
                <a:gd name="T49" fmla="*/ 131 h 224"/>
                <a:gd name="T50" fmla="*/ 952 w 1948"/>
                <a:gd name="T51" fmla="*/ 202 h 224"/>
                <a:gd name="T52" fmla="*/ 896 w 1948"/>
                <a:gd name="T53" fmla="*/ 223 h 224"/>
                <a:gd name="T54" fmla="*/ 856 w 1948"/>
                <a:gd name="T55" fmla="*/ 182 h 224"/>
                <a:gd name="T56" fmla="*/ 893 w 1948"/>
                <a:gd name="T57" fmla="*/ 188 h 224"/>
                <a:gd name="T58" fmla="*/ 924 w 1948"/>
                <a:gd name="T59" fmla="*/ 171 h 224"/>
                <a:gd name="T60" fmla="*/ 867 w 1948"/>
                <a:gd name="T61" fmla="*/ 93 h 224"/>
                <a:gd name="T62" fmla="*/ 864 w 1948"/>
                <a:gd name="T63" fmla="*/ 22 h 224"/>
                <a:gd name="T64" fmla="*/ 761 w 1948"/>
                <a:gd name="T65" fmla="*/ 2 h 224"/>
                <a:gd name="T66" fmla="*/ 787 w 1948"/>
                <a:gd name="T67" fmla="*/ 191 h 224"/>
                <a:gd name="T68" fmla="*/ 830 w 1948"/>
                <a:gd name="T69" fmla="*/ 169 h 224"/>
                <a:gd name="T70" fmla="*/ 800 w 1948"/>
                <a:gd name="T71" fmla="*/ 221 h 224"/>
                <a:gd name="T72" fmla="*/ 740 w 1948"/>
                <a:gd name="T73" fmla="*/ 211 h 224"/>
                <a:gd name="T74" fmla="*/ 761 w 1948"/>
                <a:gd name="T75" fmla="*/ 2 h 224"/>
                <a:gd name="T76" fmla="*/ 635 w 1948"/>
                <a:gd name="T77" fmla="*/ 222 h 224"/>
                <a:gd name="T78" fmla="*/ 576 w 1948"/>
                <a:gd name="T79" fmla="*/ 222 h 224"/>
                <a:gd name="T80" fmla="*/ 452 w 1948"/>
                <a:gd name="T81" fmla="*/ 191 h 224"/>
                <a:gd name="T82" fmla="*/ 478 w 1948"/>
                <a:gd name="T83" fmla="*/ 53 h 224"/>
                <a:gd name="T84" fmla="*/ 446 w 1948"/>
                <a:gd name="T85" fmla="*/ 36 h 224"/>
                <a:gd name="T86" fmla="*/ 410 w 1948"/>
                <a:gd name="T87" fmla="*/ 32 h 224"/>
                <a:gd name="T88" fmla="*/ 460 w 1948"/>
                <a:gd name="T89" fmla="*/ 0 h 224"/>
                <a:gd name="T90" fmla="*/ 509 w 1948"/>
                <a:gd name="T91" fmla="*/ 32 h 224"/>
                <a:gd name="T92" fmla="*/ 504 w 1948"/>
                <a:gd name="T93" fmla="*/ 202 h 224"/>
                <a:gd name="T94" fmla="*/ 447 w 1948"/>
                <a:gd name="T95" fmla="*/ 223 h 224"/>
                <a:gd name="T96" fmla="*/ 408 w 1948"/>
                <a:gd name="T97" fmla="*/ 182 h 224"/>
                <a:gd name="T98" fmla="*/ 303 w 1948"/>
                <a:gd name="T99" fmla="*/ 2 h 224"/>
                <a:gd name="T100" fmla="*/ 342 w 1948"/>
                <a:gd name="T101" fmla="*/ 222 h 224"/>
                <a:gd name="T102" fmla="*/ 183 w 1948"/>
                <a:gd name="T103" fmla="*/ 41 h 224"/>
                <a:gd name="T104" fmla="*/ 155 w 1948"/>
                <a:gd name="T105" fmla="*/ 222 h 224"/>
                <a:gd name="T106" fmla="*/ 34 w 1948"/>
                <a:gd name="T107" fmla="*/ 102 h 224"/>
                <a:gd name="T108" fmla="*/ 68 w 1948"/>
                <a:gd name="T109" fmla="*/ 56 h 224"/>
                <a:gd name="T110" fmla="*/ 72 w 1948"/>
                <a:gd name="T111" fmla="*/ 222 h 224"/>
                <a:gd name="T112" fmla="*/ 56 w 1948"/>
                <a:gd name="T113" fmla="*/ 134 h 224"/>
                <a:gd name="T114" fmla="*/ 52 w 1948"/>
                <a:gd name="T115" fmla="*/ 2 h 224"/>
                <a:gd name="T116" fmla="*/ 99 w 1948"/>
                <a:gd name="T117" fmla="*/ 31 h 224"/>
                <a:gd name="T118" fmla="*/ 94 w 1948"/>
                <a:gd name="T119" fmla="*/ 104 h 224"/>
                <a:gd name="T120" fmla="*/ 102 w 1948"/>
                <a:gd name="T121" fmla="*/ 16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48" h="224">
                  <a:moveTo>
                    <a:pt x="1842" y="2"/>
                  </a:moveTo>
                  <a:lnTo>
                    <a:pt x="1948" y="2"/>
                  </a:lnTo>
                  <a:lnTo>
                    <a:pt x="1948" y="34"/>
                  </a:lnTo>
                  <a:lnTo>
                    <a:pt x="1912" y="34"/>
                  </a:lnTo>
                  <a:lnTo>
                    <a:pt x="1912" y="222"/>
                  </a:lnTo>
                  <a:lnTo>
                    <a:pt x="1878" y="222"/>
                  </a:lnTo>
                  <a:lnTo>
                    <a:pt x="1878" y="34"/>
                  </a:lnTo>
                  <a:lnTo>
                    <a:pt x="1842" y="34"/>
                  </a:lnTo>
                  <a:lnTo>
                    <a:pt x="1842" y="2"/>
                  </a:lnTo>
                  <a:close/>
                  <a:moveTo>
                    <a:pt x="1752" y="2"/>
                  </a:moveTo>
                  <a:lnTo>
                    <a:pt x="1752" y="171"/>
                  </a:lnTo>
                  <a:lnTo>
                    <a:pt x="1753" y="182"/>
                  </a:lnTo>
                  <a:lnTo>
                    <a:pt x="1756" y="188"/>
                  </a:lnTo>
                  <a:lnTo>
                    <a:pt x="1763" y="191"/>
                  </a:lnTo>
                  <a:lnTo>
                    <a:pt x="1770" y="194"/>
                  </a:lnTo>
                  <a:lnTo>
                    <a:pt x="1778" y="191"/>
                  </a:lnTo>
                  <a:lnTo>
                    <a:pt x="1783" y="188"/>
                  </a:lnTo>
                  <a:lnTo>
                    <a:pt x="1787" y="182"/>
                  </a:lnTo>
                  <a:lnTo>
                    <a:pt x="1788" y="171"/>
                  </a:lnTo>
                  <a:lnTo>
                    <a:pt x="1788" y="2"/>
                  </a:lnTo>
                  <a:lnTo>
                    <a:pt x="1821" y="2"/>
                  </a:lnTo>
                  <a:lnTo>
                    <a:pt x="1821" y="169"/>
                  </a:lnTo>
                  <a:lnTo>
                    <a:pt x="1820" y="182"/>
                  </a:lnTo>
                  <a:lnTo>
                    <a:pt x="1817" y="193"/>
                  </a:lnTo>
                  <a:lnTo>
                    <a:pt x="1814" y="202"/>
                  </a:lnTo>
                  <a:lnTo>
                    <a:pt x="1807" y="211"/>
                  </a:lnTo>
                  <a:lnTo>
                    <a:pt x="1800" y="217"/>
                  </a:lnTo>
                  <a:lnTo>
                    <a:pt x="1791" y="221"/>
                  </a:lnTo>
                  <a:lnTo>
                    <a:pt x="1781" y="224"/>
                  </a:lnTo>
                  <a:lnTo>
                    <a:pt x="1769" y="224"/>
                  </a:lnTo>
                  <a:lnTo>
                    <a:pt x="1757" y="224"/>
                  </a:lnTo>
                  <a:lnTo>
                    <a:pt x="1747" y="221"/>
                  </a:lnTo>
                  <a:lnTo>
                    <a:pt x="1737" y="217"/>
                  </a:lnTo>
                  <a:lnTo>
                    <a:pt x="1731" y="211"/>
                  </a:lnTo>
                  <a:lnTo>
                    <a:pt x="1725" y="202"/>
                  </a:lnTo>
                  <a:lnTo>
                    <a:pt x="1720" y="193"/>
                  </a:lnTo>
                  <a:lnTo>
                    <a:pt x="1718" y="182"/>
                  </a:lnTo>
                  <a:lnTo>
                    <a:pt x="1717" y="169"/>
                  </a:lnTo>
                  <a:lnTo>
                    <a:pt x="1717" y="2"/>
                  </a:lnTo>
                  <a:lnTo>
                    <a:pt x="1752" y="2"/>
                  </a:lnTo>
                  <a:close/>
                  <a:moveTo>
                    <a:pt x="1605" y="2"/>
                  </a:moveTo>
                  <a:lnTo>
                    <a:pt x="1640" y="2"/>
                  </a:lnTo>
                  <a:lnTo>
                    <a:pt x="1640" y="190"/>
                  </a:lnTo>
                  <a:lnTo>
                    <a:pt x="1696" y="190"/>
                  </a:lnTo>
                  <a:lnTo>
                    <a:pt x="1696" y="222"/>
                  </a:lnTo>
                  <a:lnTo>
                    <a:pt x="1605" y="222"/>
                  </a:lnTo>
                  <a:lnTo>
                    <a:pt x="1605" y="2"/>
                  </a:lnTo>
                  <a:close/>
                  <a:moveTo>
                    <a:pt x="1516" y="95"/>
                  </a:moveTo>
                  <a:lnTo>
                    <a:pt x="1564" y="95"/>
                  </a:lnTo>
                  <a:lnTo>
                    <a:pt x="1564" y="126"/>
                  </a:lnTo>
                  <a:lnTo>
                    <a:pt x="1516" y="126"/>
                  </a:lnTo>
                  <a:lnTo>
                    <a:pt x="1516" y="190"/>
                  </a:lnTo>
                  <a:lnTo>
                    <a:pt x="1577" y="190"/>
                  </a:lnTo>
                  <a:lnTo>
                    <a:pt x="1577" y="222"/>
                  </a:lnTo>
                  <a:lnTo>
                    <a:pt x="1482" y="222"/>
                  </a:lnTo>
                  <a:lnTo>
                    <a:pt x="1482" y="2"/>
                  </a:lnTo>
                  <a:lnTo>
                    <a:pt x="1577" y="2"/>
                  </a:lnTo>
                  <a:lnTo>
                    <a:pt x="1577" y="34"/>
                  </a:lnTo>
                  <a:lnTo>
                    <a:pt x="1516" y="34"/>
                  </a:lnTo>
                  <a:lnTo>
                    <a:pt x="1516" y="95"/>
                  </a:lnTo>
                  <a:close/>
                  <a:moveTo>
                    <a:pt x="1400" y="182"/>
                  </a:moveTo>
                  <a:lnTo>
                    <a:pt x="1426" y="2"/>
                  </a:lnTo>
                  <a:lnTo>
                    <a:pt x="1458" y="2"/>
                  </a:lnTo>
                  <a:lnTo>
                    <a:pt x="1424" y="222"/>
                  </a:lnTo>
                  <a:lnTo>
                    <a:pt x="1374" y="222"/>
                  </a:lnTo>
                  <a:lnTo>
                    <a:pt x="1340" y="2"/>
                  </a:lnTo>
                  <a:lnTo>
                    <a:pt x="1374" y="2"/>
                  </a:lnTo>
                  <a:lnTo>
                    <a:pt x="1400" y="182"/>
                  </a:lnTo>
                  <a:close/>
                  <a:moveTo>
                    <a:pt x="1245" y="2"/>
                  </a:moveTo>
                  <a:lnTo>
                    <a:pt x="1279" y="2"/>
                  </a:lnTo>
                  <a:lnTo>
                    <a:pt x="1279" y="190"/>
                  </a:lnTo>
                  <a:lnTo>
                    <a:pt x="1335" y="190"/>
                  </a:lnTo>
                  <a:lnTo>
                    <a:pt x="1335" y="222"/>
                  </a:lnTo>
                  <a:lnTo>
                    <a:pt x="1245" y="222"/>
                  </a:lnTo>
                  <a:lnTo>
                    <a:pt x="1245" y="2"/>
                  </a:lnTo>
                  <a:close/>
                  <a:moveTo>
                    <a:pt x="1142" y="152"/>
                  </a:moveTo>
                  <a:lnTo>
                    <a:pt x="1176" y="152"/>
                  </a:lnTo>
                  <a:lnTo>
                    <a:pt x="1159" y="41"/>
                  </a:lnTo>
                  <a:lnTo>
                    <a:pt x="1142" y="152"/>
                  </a:lnTo>
                  <a:close/>
                  <a:moveTo>
                    <a:pt x="1221" y="222"/>
                  </a:moveTo>
                  <a:lnTo>
                    <a:pt x="1186" y="222"/>
                  </a:lnTo>
                  <a:lnTo>
                    <a:pt x="1180" y="182"/>
                  </a:lnTo>
                  <a:lnTo>
                    <a:pt x="1138" y="182"/>
                  </a:lnTo>
                  <a:lnTo>
                    <a:pt x="1132" y="222"/>
                  </a:lnTo>
                  <a:lnTo>
                    <a:pt x="1101" y="222"/>
                  </a:lnTo>
                  <a:lnTo>
                    <a:pt x="1136" y="2"/>
                  </a:lnTo>
                  <a:lnTo>
                    <a:pt x="1185" y="2"/>
                  </a:lnTo>
                  <a:lnTo>
                    <a:pt x="1221" y="222"/>
                  </a:lnTo>
                  <a:close/>
                  <a:moveTo>
                    <a:pt x="1020" y="34"/>
                  </a:moveTo>
                  <a:lnTo>
                    <a:pt x="1020" y="108"/>
                  </a:lnTo>
                  <a:lnTo>
                    <a:pt x="1036" y="108"/>
                  </a:lnTo>
                  <a:lnTo>
                    <a:pt x="1044" y="107"/>
                  </a:lnTo>
                  <a:lnTo>
                    <a:pt x="1049" y="104"/>
                  </a:lnTo>
                  <a:lnTo>
                    <a:pt x="1052" y="97"/>
                  </a:lnTo>
                  <a:lnTo>
                    <a:pt x="1053" y="88"/>
                  </a:lnTo>
                  <a:lnTo>
                    <a:pt x="1053" y="55"/>
                  </a:lnTo>
                  <a:lnTo>
                    <a:pt x="1052" y="44"/>
                  </a:lnTo>
                  <a:lnTo>
                    <a:pt x="1049" y="38"/>
                  </a:lnTo>
                  <a:lnTo>
                    <a:pt x="1044" y="35"/>
                  </a:lnTo>
                  <a:lnTo>
                    <a:pt x="1036" y="34"/>
                  </a:lnTo>
                  <a:lnTo>
                    <a:pt x="1020" y="34"/>
                  </a:lnTo>
                  <a:close/>
                  <a:moveTo>
                    <a:pt x="1088" y="57"/>
                  </a:moveTo>
                  <a:lnTo>
                    <a:pt x="1088" y="86"/>
                  </a:lnTo>
                  <a:lnTo>
                    <a:pt x="1087" y="97"/>
                  </a:lnTo>
                  <a:lnTo>
                    <a:pt x="1085" y="109"/>
                  </a:lnTo>
                  <a:lnTo>
                    <a:pt x="1081" y="117"/>
                  </a:lnTo>
                  <a:lnTo>
                    <a:pt x="1075" y="126"/>
                  </a:lnTo>
                  <a:lnTo>
                    <a:pt x="1068" y="131"/>
                  </a:lnTo>
                  <a:lnTo>
                    <a:pt x="1059" y="136"/>
                  </a:lnTo>
                  <a:lnTo>
                    <a:pt x="1049" y="139"/>
                  </a:lnTo>
                  <a:lnTo>
                    <a:pt x="1036" y="140"/>
                  </a:lnTo>
                  <a:lnTo>
                    <a:pt x="1020" y="140"/>
                  </a:lnTo>
                  <a:lnTo>
                    <a:pt x="1020" y="222"/>
                  </a:lnTo>
                  <a:lnTo>
                    <a:pt x="985" y="222"/>
                  </a:lnTo>
                  <a:lnTo>
                    <a:pt x="985" y="2"/>
                  </a:lnTo>
                  <a:lnTo>
                    <a:pt x="1036" y="2"/>
                  </a:lnTo>
                  <a:lnTo>
                    <a:pt x="1049" y="3"/>
                  </a:lnTo>
                  <a:lnTo>
                    <a:pt x="1059" y="6"/>
                  </a:lnTo>
                  <a:lnTo>
                    <a:pt x="1068" y="11"/>
                  </a:lnTo>
                  <a:lnTo>
                    <a:pt x="1075" y="17"/>
                  </a:lnTo>
                  <a:lnTo>
                    <a:pt x="1081" y="24"/>
                  </a:lnTo>
                  <a:lnTo>
                    <a:pt x="1085" y="34"/>
                  </a:lnTo>
                  <a:lnTo>
                    <a:pt x="1087" y="44"/>
                  </a:lnTo>
                  <a:lnTo>
                    <a:pt x="1088" y="57"/>
                  </a:lnTo>
                  <a:close/>
                  <a:moveTo>
                    <a:pt x="907" y="0"/>
                  </a:moveTo>
                  <a:lnTo>
                    <a:pt x="919" y="1"/>
                  </a:lnTo>
                  <a:lnTo>
                    <a:pt x="929" y="4"/>
                  </a:lnTo>
                  <a:lnTo>
                    <a:pt x="938" y="9"/>
                  </a:lnTo>
                  <a:lnTo>
                    <a:pt x="945" y="15"/>
                  </a:lnTo>
                  <a:lnTo>
                    <a:pt x="951" y="22"/>
                  </a:lnTo>
                  <a:lnTo>
                    <a:pt x="955" y="32"/>
                  </a:lnTo>
                  <a:lnTo>
                    <a:pt x="957" y="42"/>
                  </a:lnTo>
                  <a:lnTo>
                    <a:pt x="958" y="55"/>
                  </a:lnTo>
                  <a:lnTo>
                    <a:pt x="958" y="62"/>
                  </a:lnTo>
                  <a:lnTo>
                    <a:pt x="925" y="62"/>
                  </a:lnTo>
                  <a:lnTo>
                    <a:pt x="925" y="53"/>
                  </a:lnTo>
                  <a:lnTo>
                    <a:pt x="924" y="43"/>
                  </a:lnTo>
                  <a:lnTo>
                    <a:pt x="921" y="36"/>
                  </a:lnTo>
                  <a:lnTo>
                    <a:pt x="916" y="33"/>
                  </a:lnTo>
                  <a:lnTo>
                    <a:pt x="908" y="32"/>
                  </a:lnTo>
                  <a:lnTo>
                    <a:pt x="901" y="33"/>
                  </a:lnTo>
                  <a:lnTo>
                    <a:pt x="896" y="36"/>
                  </a:lnTo>
                  <a:lnTo>
                    <a:pt x="892" y="43"/>
                  </a:lnTo>
                  <a:lnTo>
                    <a:pt x="891" y="53"/>
                  </a:lnTo>
                  <a:lnTo>
                    <a:pt x="895" y="69"/>
                  </a:lnTo>
                  <a:lnTo>
                    <a:pt x="902" y="81"/>
                  </a:lnTo>
                  <a:lnTo>
                    <a:pt x="912" y="93"/>
                  </a:lnTo>
                  <a:lnTo>
                    <a:pt x="925" y="105"/>
                  </a:lnTo>
                  <a:lnTo>
                    <a:pt x="937" y="116"/>
                  </a:lnTo>
                  <a:lnTo>
                    <a:pt x="948" y="131"/>
                  </a:lnTo>
                  <a:lnTo>
                    <a:pt x="956" y="148"/>
                  </a:lnTo>
                  <a:lnTo>
                    <a:pt x="958" y="158"/>
                  </a:lnTo>
                  <a:lnTo>
                    <a:pt x="958" y="169"/>
                  </a:lnTo>
                  <a:lnTo>
                    <a:pt x="958" y="182"/>
                  </a:lnTo>
                  <a:lnTo>
                    <a:pt x="955" y="193"/>
                  </a:lnTo>
                  <a:lnTo>
                    <a:pt x="952" y="202"/>
                  </a:lnTo>
                  <a:lnTo>
                    <a:pt x="945" y="211"/>
                  </a:lnTo>
                  <a:lnTo>
                    <a:pt x="938" y="216"/>
                  </a:lnTo>
                  <a:lnTo>
                    <a:pt x="929" y="221"/>
                  </a:lnTo>
                  <a:lnTo>
                    <a:pt x="919" y="223"/>
                  </a:lnTo>
                  <a:lnTo>
                    <a:pt x="907" y="224"/>
                  </a:lnTo>
                  <a:lnTo>
                    <a:pt x="896" y="223"/>
                  </a:lnTo>
                  <a:lnTo>
                    <a:pt x="885" y="221"/>
                  </a:lnTo>
                  <a:lnTo>
                    <a:pt x="875" y="216"/>
                  </a:lnTo>
                  <a:lnTo>
                    <a:pt x="869" y="211"/>
                  </a:lnTo>
                  <a:lnTo>
                    <a:pt x="863" y="202"/>
                  </a:lnTo>
                  <a:lnTo>
                    <a:pt x="859" y="193"/>
                  </a:lnTo>
                  <a:lnTo>
                    <a:pt x="856" y="182"/>
                  </a:lnTo>
                  <a:lnTo>
                    <a:pt x="855" y="169"/>
                  </a:lnTo>
                  <a:lnTo>
                    <a:pt x="855" y="156"/>
                  </a:lnTo>
                  <a:lnTo>
                    <a:pt x="888" y="156"/>
                  </a:lnTo>
                  <a:lnTo>
                    <a:pt x="888" y="171"/>
                  </a:lnTo>
                  <a:lnTo>
                    <a:pt x="889" y="181"/>
                  </a:lnTo>
                  <a:lnTo>
                    <a:pt x="893" y="188"/>
                  </a:lnTo>
                  <a:lnTo>
                    <a:pt x="899" y="191"/>
                  </a:lnTo>
                  <a:lnTo>
                    <a:pt x="906" y="193"/>
                  </a:lnTo>
                  <a:lnTo>
                    <a:pt x="914" y="191"/>
                  </a:lnTo>
                  <a:lnTo>
                    <a:pt x="919" y="188"/>
                  </a:lnTo>
                  <a:lnTo>
                    <a:pt x="923" y="181"/>
                  </a:lnTo>
                  <a:lnTo>
                    <a:pt x="924" y="171"/>
                  </a:lnTo>
                  <a:lnTo>
                    <a:pt x="921" y="157"/>
                  </a:lnTo>
                  <a:lnTo>
                    <a:pt x="914" y="143"/>
                  </a:lnTo>
                  <a:lnTo>
                    <a:pt x="903" y="131"/>
                  </a:lnTo>
                  <a:lnTo>
                    <a:pt x="890" y="120"/>
                  </a:lnTo>
                  <a:lnTo>
                    <a:pt x="878" y="108"/>
                  </a:lnTo>
                  <a:lnTo>
                    <a:pt x="867" y="93"/>
                  </a:lnTo>
                  <a:lnTo>
                    <a:pt x="860" y="76"/>
                  </a:lnTo>
                  <a:lnTo>
                    <a:pt x="857" y="67"/>
                  </a:lnTo>
                  <a:lnTo>
                    <a:pt x="856" y="55"/>
                  </a:lnTo>
                  <a:lnTo>
                    <a:pt x="857" y="42"/>
                  </a:lnTo>
                  <a:lnTo>
                    <a:pt x="860" y="32"/>
                  </a:lnTo>
                  <a:lnTo>
                    <a:pt x="864" y="22"/>
                  </a:lnTo>
                  <a:lnTo>
                    <a:pt x="869" y="15"/>
                  </a:lnTo>
                  <a:lnTo>
                    <a:pt x="877" y="9"/>
                  </a:lnTo>
                  <a:lnTo>
                    <a:pt x="885" y="4"/>
                  </a:lnTo>
                  <a:lnTo>
                    <a:pt x="896" y="1"/>
                  </a:lnTo>
                  <a:lnTo>
                    <a:pt x="907" y="0"/>
                  </a:lnTo>
                  <a:close/>
                  <a:moveTo>
                    <a:pt x="761" y="2"/>
                  </a:moveTo>
                  <a:lnTo>
                    <a:pt x="761" y="171"/>
                  </a:lnTo>
                  <a:lnTo>
                    <a:pt x="762" y="182"/>
                  </a:lnTo>
                  <a:lnTo>
                    <a:pt x="767" y="188"/>
                  </a:lnTo>
                  <a:lnTo>
                    <a:pt x="772" y="191"/>
                  </a:lnTo>
                  <a:lnTo>
                    <a:pt x="779" y="194"/>
                  </a:lnTo>
                  <a:lnTo>
                    <a:pt x="787" y="191"/>
                  </a:lnTo>
                  <a:lnTo>
                    <a:pt x="792" y="188"/>
                  </a:lnTo>
                  <a:lnTo>
                    <a:pt x="796" y="182"/>
                  </a:lnTo>
                  <a:lnTo>
                    <a:pt x="797" y="171"/>
                  </a:lnTo>
                  <a:lnTo>
                    <a:pt x="797" y="2"/>
                  </a:lnTo>
                  <a:lnTo>
                    <a:pt x="830" y="2"/>
                  </a:lnTo>
                  <a:lnTo>
                    <a:pt x="830" y="169"/>
                  </a:lnTo>
                  <a:lnTo>
                    <a:pt x="829" y="182"/>
                  </a:lnTo>
                  <a:lnTo>
                    <a:pt x="827" y="193"/>
                  </a:lnTo>
                  <a:lnTo>
                    <a:pt x="823" y="202"/>
                  </a:lnTo>
                  <a:lnTo>
                    <a:pt x="816" y="211"/>
                  </a:lnTo>
                  <a:lnTo>
                    <a:pt x="810" y="217"/>
                  </a:lnTo>
                  <a:lnTo>
                    <a:pt x="800" y="221"/>
                  </a:lnTo>
                  <a:lnTo>
                    <a:pt x="790" y="224"/>
                  </a:lnTo>
                  <a:lnTo>
                    <a:pt x="778" y="224"/>
                  </a:lnTo>
                  <a:lnTo>
                    <a:pt x="767" y="224"/>
                  </a:lnTo>
                  <a:lnTo>
                    <a:pt x="756" y="221"/>
                  </a:lnTo>
                  <a:lnTo>
                    <a:pt x="748" y="217"/>
                  </a:lnTo>
                  <a:lnTo>
                    <a:pt x="740" y="211"/>
                  </a:lnTo>
                  <a:lnTo>
                    <a:pt x="735" y="202"/>
                  </a:lnTo>
                  <a:lnTo>
                    <a:pt x="731" y="193"/>
                  </a:lnTo>
                  <a:lnTo>
                    <a:pt x="727" y="182"/>
                  </a:lnTo>
                  <a:lnTo>
                    <a:pt x="727" y="169"/>
                  </a:lnTo>
                  <a:lnTo>
                    <a:pt x="727" y="2"/>
                  </a:lnTo>
                  <a:lnTo>
                    <a:pt x="761" y="2"/>
                  </a:lnTo>
                  <a:close/>
                  <a:moveTo>
                    <a:pt x="599" y="2"/>
                  </a:moveTo>
                  <a:lnTo>
                    <a:pt x="705" y="2"/>
                  </a:lnTo>
                  <a:lnTo>
                    <a:pt x="705" y="34"/>
                  </a:lnTo>
                  <a:lnTo>
                    <a:pt x="669" y="34"/>
                  </a:lnTo>
                  <a:lnTo>
                    <a:pt x="669" y="222"/>
                  </a:lnTo>
                  <a:lnTo>
                    <a:pt x="635" y="222"/>
                  </a:lnTo>
                  <a:lnTo>
                    <a:pt x="635" y="34"/>
                  </a:lnTo>
                  <a:lnTo>
                    <a:pt x="599" y="34"/>
                  </a:lnTo>
                  <a:lnTo>
                    <a:pt x="599" y="2"/>
                  </a:lnTo>
                  <a:close/>
                  <a:moveTo>
                    <a:pt x="542" y="2"/>
                  </a:moveTo>
                  <a:lnTo>
                    <a:pt x="576" y="2"/>
                  </a:lnTo>
                  <a:lnTo>
                    <a:pt x="576" y="222"/>
                  </a:lnTo>
                  <a:lnTo>
                    <a:pt x="542" y="222"/>
                  </a:lnTo>
                  <a:lnTo>
                    <a:pt x="542" y="2"/>
                  </a:lnTo>
                  <a:close/>
                  <a:moveTo>
                    <a:pt x="442" y="171"/>
                  </a:moveTo>
                  <a:lnTo>
                    <a:pt x="443" y="182"/>
                  </a:lnTo>
                  <a:lnTo>
                    <a:pt x="446" y="188"/>
                  </a:lnTo>
                  <a:lnTo>
                    <a:pt x="452" y="191"/>
                  </a:lnTo>
                  <a:lnTo>
                    <a:pt x="460" y="194"/>
                  </a:lnTo>
                  <a:lnTo>
                    <a:pt x="467" y="191"/>
                  </a:lnTo>
                  <a:lnTo>
                    <a:pt x="473" y="188"/>
                  </a:lnTo>
                  <a:lnTo>
                    <a:pt x="476" y="182"/>
                  </a:lnTo>
                  <a:lnTo>
                    <a:pt x="478" y="171"/>
                  </a:lnTo>
                  <a:lnTo>
                    <a:pt x="478" y="53"/>
                  </a:lnTo>
                  <a:lnTo>
                    <a:pt x="476" y="43"/>
                  </a:lnTo>
                  <a:lnTo>
                    <a:pt x="473" y="36"/>
                  </a:lnTo>
                  <a:lnTo>
                    <a:pt x="467" y="33"/>
                  </a:lnTo>
                  <a:lnTo>
                    <a:pt x="460" y="32"/>
                  </a:lnTo>
                  <a:lnTo>
                    <a:pt x="452" y="33"/>
                  </a:lnTo>
                  <a:lnTo>
                    <a:pt x="446" y="36"/>
                  </a:lnTo>
                  <a:lnTo>
                    <a:pt x="443" y="43"/>
                  </a:lnTo>
                  <a:lnTo>
                    <a:pt x="442" y="53"/>
                  </a:lnTo>
                  <a:lnTo>
                    <a:pt x="442" y="171"/>
                  </a:lnTo>
                  <a:close/>
                  <a:moveTo>
                    <a:pt x="407" y="55"/>
                  </a:moveTo>
                  <a:lnTo>
                    <a:pt x="408" y="42"/>
                  </a:lnTo>
                  <a:lnTo>
                    <a:pt x="410" y="32"/>
                  </a:lnTo>
                  <a:lnTo>
                    <a:pt x="414" y="22"/>
                  </a:lnTo>
                  <a:lnTo>
                    <a:pt x="421" y="15"/>
                  </a:lnTo>
                  <a:lnTo>
                    <a:pt x="428" y="9"/>
                  </a:lnTo>
                  <a:lnTo>
                    <a:pt x="437" y="4"/>
                  </a:lnTo>
                  <a:lnTo>
                    <a:pt x="447" y="1"/>
                  </a:lnTo>
                  <a:lnTo>
                    <a:pt x="460" y="0"/>
                  </a:lnTo>
                  <a:lnTo>
                    <a:pt x="471" y="1"/>
                  </a:lnTo>
                  <a:lnTo>
                    <a:pt x="482" y="4"/>
                  </a:lnTo>
                  <a:lnTo>
                    <a:pt x="491" y="9"/>
                  </a:lnTo>
                  <a:lnTo>
                    <a:pt x="498" y="15"/>
                  </a:lnTo>
                  <a:lnTo>
                    <a:pt x="504" y="22"/>
                  </a:lnTo>
                  <a:lnTo>
                    <a:pt x="509" y="32"/>
                  </a:lnTo>
                  <a:lnTo>
                    <a:pt x="511" y="42"/>
                  </a:lnTo>
                  <a:lnTo>
                    <a:pt x="512" y="55"/>
                  </a:lnTo>
                  <a:lnTo>
                    <a:pt x="512" y="169"/>
                  </a:lnTo>
                  <a:lnTo>
                    <a:pt x="511" y="182"/>
                  </a:lnTo>
                  <a:lnTo>
                    <a:pt x="509" y="193"/>
                  </a:lnTo>
                  <a:lnTo>
                    <a:pt x="504" y="202"/>
                  </a:lnTo>
                  <a:lnTo>
                    <a:pt x="498" y="211"/>
                  </a:lnTo>
                  <a:lnTo>
                    <a:pt x="491" y="216"/>
                  </a:lnTo>
                  <a:lnTo>
                    <a:pt x="482" y="221"/>
                  </a:lnTo>
                  <a:lnTo>
                    <a:pt x="471" y="223"/>
                  </a:lnTo>
                  <a:lnTo>
                    <a:pt x="460" y="224"/>
                  </a:lnTo>
                  <a:lnTo>
                    <a:pt x="447" y="223"/>
                  </a:lnTo>
                  <a:lnTo>
                    <a:pt x="437" y="221"/>
                  </a:lnTo>
                  <a:lnTo>
                    <a:pt x="428" y="216"/>
                  </a:lnTo>
                  <a:lnTo>
                    <a:pt x="421" y="211"/>
                  </a:lnTo>
                  <a:lnTo>
                    <a:pt x="414" y="202"/>
                  </a:lnTo>
                  <a:lnTo>
                    <a:pt x="410" y="193"/>
                  </a:lnTo>
                  <a:lnTo>
                    <a:pt x="408" y="182"/>
                  </a:lnTo>
                  <a:lnTo>
                    <a:pt x="407" y="169"/>
                  </a:lnTo>
                  <a:lnTo>
                    <a:pt x="407" y="55"/>
                  </a:lnTo>
                  <a:close/>
                  <a:moveTo>
                    <a:pt x="303" y="222"/>
                  </a:moveTo>
                  <a:lnTo>
                    <a:pt x="268" y="222"/>
                  </a:lnTo>
                  <a:lnTo>
                    <a:pt x="268" y="2"/>
                  </a:lnTo>
                  <a:lnTo>
                    <a:pt x="303" y="2"/>
                  </a:lnTo>
                  <a:lnTo>
                    <a:pt x="303" y="96"/>
                  </a:lnTo>
                  <a:lnTo>
                    <a:pt x="342" y="96"/>
                  </a:lnTo>
                  <a:lnTo>
                    <a:pt x="342" y="2"/>
                  </a:lnTo>
                  <a:lnTo>
                    <a:pt x="377" y="2"/>
                  </a:lnTo>
                  <a:lnTo>
                    <a:pt x="377" y="222"/>
                  </a:lnTo>
                  <a:lnTo>
                    <a:pt x="342" y="222"/>
                  </a:lnTo>
                  <a:lnTo>
                    <a:pt x="342" y="128"/>
                  </a:lnTo>
                  <a:lnTo>
                    <a:pt x="303" y="128"/>
                  </a:lnTo>
                  <a:lnTo>
                    <a:pt x="303" y="222"/>
                  </a:lnTo>
                  <a:close/>
                  <a:moveTo>
                    <a:pt x="166" y="152"/>
                  </a:moveTo>
                  <a:lnTo>
                    <a:pt x="200" y="152"/>
                  </a:lnTo>
                  <a:lnTo>
                    <a:pt x="183" y="41"/>
                  </a:lnTo>
                  <a:lnTo>
                    <a:pt x="166" y="152"/>
                  </a:lnTo>
                  <a:close/>
                  <a:moveTo>
                    <a:pt x="245" y="222"/>
                  </a:moveTo>
                  <a:lnTo>
                    <a:pt x="210" y="222"/>
                  </a:lnTo>
                  <a:lnTo>
                    <a:pt x="204" y="182"/>
                  </a:lnTo>
                  <a:lnTo>
                    <a:pt x="162" y="182"/>
                  </a:lnTo>
                  <a:lnTo>
                    <a:pt x="155" y="222"/>
                  </a:lnTo>
                  <a:lnTo>
                    <a:pt x="124" y="222"/>
                  </a:lnTo>
                  <a:lnTo>
                    <a:pt x="160" y="2"/>
                  </a:lnTo>
                  <a:lnTo>
                    <a:pt x="209" y="2"/>
                  </a:lnTo>
                  <a:lnTo>
                    <a:pt x="245" y="222"/>
                  </a:lnTo>
                  <a:close/>
                  <a:moveTo>
                    <a:pt x="34" y="34"/>
                  </a:moveTo>
                  <a:lnTo>
                    <a:pt x="34" y="102"/>
                  </a:lnTo>
                  <a:lnTo>
                    <a:pt x="47" y="102"/>
                  </a:lnTo>
                  <a:lnTo>
                    <a:pt x="56" y="101"/>
                  </a:lnTo>
                  <a:lnTo>
                    <a:pt x="62" y="96"/>
                  </a:lnTo>
                  <a:lnTo>
                    <a:pt x="66" y="89"/>
                  </a:lnTo>
                  <a:lnTo>
                    <a:pt x="68" y="78"/>
                  </a:lnTo>
                  <a:lnTo>
                    <a:pt x="68" y="56"/>
                  </a:lnTo>
                  <a:lnTo>
                    <a:pt x="68" y="47"/>
                  </a:lnTo>
                  <a:lnTo>
                    <a:pt x="64" y="39"/>
                  </a:lnTo>
                  <a:lnTo>
                    <a:pt x="58" y="35"/>
                  </a:lnTo>
                  <a:lnTo>
                    <a:pt x="51" y="34"/>
                  </a:lnTo>
                  <a:lnTo>
                    <a:pt x="34" y="34"/>
                  </a:lnTo>
                  <a:close/>
                  <a:moveTo>
                    <a:pt x="72" y="222"/>
                  </a:moveTo>
                  <a:lnTo>
                    <a:pt x="70" y="213"/>
                  </a:lnTo>
                  <a:lnTo>
                    <a:pt x="69" y="195"/>
                  </a:lnTo>
                  <a:lnTo>
                    <a:pt x="69" y="161"/>
                  </a:lnTo>
                  <a:lnTo>
                    <a:pt x="68" y="147"/>
                  </a:lnTo>
                  <a:lnTo>
                    <a:pt x="63" y="139"/>
                  </a:lnTo>
                  <a:lnTo>
                    <a:pt x="56" y="134"/>
                  </a:lnTo>
                  <a:lnTo>
                    <a:pt x="45" y="132"/>
                  </a:lnTo>
                  <a:lnTo>
                    <a:pt x="34" y="132"/>
                  </a:lnTo>
                  <a:lnTo>
                    <a:pt x="34" y="222"/>
                  </a:lnTo>
                  <a:lnTo>
                    <a:pt x="0" y="222"/>
                  </a:lnTo>
                  <a:lnTo>
                    <a:pt x="0" y="2"/>
                  </a:lnTo>
                  <a:lnTo>
                    <a:pt x="52" y="2"/>
                  </a:lnTo>
                  <a:lnTo>
                    <a:pt x="64" y="3"/>
                  </a:lnTo>
                  <a:lnTo>
                    <a:pt x="75" y="5"/>
                  </a:lnTo>
                  <a:lnTo>
                    <a:pt x="83" y="10"/>
                  </a:lnTo>
                  <a:lnTo>
                    <a:pt x="91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101" y="41"/>
                  </a:lnTo>
                  <a:lnTo>
                    <a:pt x="102" y="53"/>
                  </a:lnTo>
                  <a:lnTo>
                    <a:pt x="102" y="70"/>
                  </a:lnTo>
                  <a:lnTo>
                    <a:pt x="101" y="86"/>
                  </a:lnTo>
                  <a:lnTo>
                    <a:pt x="97" y="98"/>
                  </a:lnTo>
                  <a:lnTo>
                    <a:pt x="94" y="104"/>
                  </a:lnTo>
                  <a:lnTo>
                    <a:pt x="90" y="108"/>
                  </a:lnTo>
                  <a:lnTo>
                    <a:pt x="80" y="114"/>
                  </a:lnTo>
                  <a:lnTo>
                    <a:pt x="91" y="122"/>
                  </a:lnTo>
                  <a:lnTo>
                    <a:pt x="98" y="132"/>
                  </a:lnTo>
                  <a:lnTo>
                    <a:pt x="101" y="146"/>
                  </a:lnTo>
                  <a:lnTo>
                    <a:pt x="102" y="162"/>
                  </a:lnTo>
                  <a:lnTo>
                    <a:pt x="102" y="196"/>
                  </a:lnTo>
                  <a:lnTo>
                    <a:pt x="103" y="209"/>
                  </a:lnTo>
                  <a:lnTo>
                    <a:pt x="107" y="222"/>
                  </a:lnTo>
                  <a:lnTo>
                    <a:pt x="72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78475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953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06E3372A-03D1-46CE-AA90-D0262C643495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44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9819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954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57A86078-D736-4178-82F9-3F1064ADD049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42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4265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9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E7415AC7-4F0D-46D1-8F65-37ED51135284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9624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956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66F0E092-76EF-4F69-BAD4-51752B0CEBB0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9774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957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815" r:id="rId26"/>
    <p:sldLayoutId id="2147483816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2EFEC2C7-86FC-4269-ACDE-B6E0AE94C540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34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82393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958" r:id="rId20"/>
    <p:sldLayoutId id="2147483837" r:id="rId21"/>
    <p:sldLayoutId id="2147483838" r:id="rId22"/>
    <p:sldLayoutId id="2147483839" r:id="rId23"/>
    <p:sldLayoutId id="2147483840" r:id="rId24"/>
    <p:sldLayoutId id="2147483841" r:id="rId25"/>
    <p:sldLayoutId id="2147483842" r:id="rId26"/>
    <p:sldLayoutId id="2147483843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6A08A664-4B79-4697-AAC4-720FA6407C62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3062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959" r:id="rId20"/>
    <p:sldLayoutId id="2147483864" r:id="rId21"/>
    <p:sldLayoutId id="2147483865" r:id="rId22"/>
    <p:sldLayoutId id="2147483866" r:id="rId23"/>
    <p:sldLayoutId id="2147483867" r:id="rId24"/>
    <p:sldLayoutId id="2147483868" r:id="rId25"/>
    <p:sldLayoutId id="2147483869" r:id="rId26"/>
    <p:sldLayoutId id="2147483870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F9980053-1BD4-4F61-8D8E-7F4AFE1CC6D7}" type="datetime1">
              <a:rPr lang="fi-FI" smtClean="0"/>
              <a:t>2.4.2019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/>
              <a:t>Presentation name / Author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00979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890" r:id="rId19"/>
    <p:sldLayoutId id="2147483960" r:id="rId20"/>
    <p:sldLayoutId id="2147483891" r:id="rId21"/>
    <p:sldLayoutId id="2147483892" r:id="rId22"/>
    <p:sldLayoutId id="2147483893" r:id="rId23"/>
    <p:sldLayoutId id="2147483894" r:id="rId24"/>
    <p:sldLayoutId id="2147483895" r:id="rId25"/>
    <p:sldLayoutId id="2147483896" r:id="rId26"/>
    <p:sldLayoutId id="2147483897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3AB12-F854-41F8-B16F-0D4E7CA73E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/>
              <a:t>S-group personal data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BD180-D5CA-4DD2-B8E0-A0D48E9843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  <a:p>
            <a:r>
              <a:rPr lang="en-US" dirty="0"/>
              <a:t>2.4.2019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EC86C-6F19-4D04-946B-0EF661FA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5C7D9-0E28-47EF-9F06-F08E76FA60C9}" type="datetime1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8620A-1EE6-473A-A9AB-472536E4A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/ Author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60E4F-585B-42F1-B156-E586DCB2A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32AA36-E300-4DEB-91A6-91376813FA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Kai Kuikkaniemi</a:t>
            </a:r>
          </a:p>
        </p:txBody>
      </p:sp>
    </p:spTree>
    <p:extLst>
      <p:ext uri="{BB962C8B-B14F-4D97-AF65-F5344CB8AC3E}">
        <p14:creationId xmlns:p14="http://schemas.microsoft.com/office/powerpoint/2010/main" val="2677692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 data anatomy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CE36-46D4-41FA-8343-270A5A419116}" type="datetime1">
              <a:rPr lang="fi-FI" smtClean="0">
                <a:solidFill>
                  <a:srgbClr val="0B4499"/>
                </a:solidFill>
              </a:rPr>
              <a:pPr/>
              <a:t>2.4.2019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10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Arrow: Right 6"/>
          <p:cNvSpPr/>
          <p:nvPr/>
        </p:nvSpPr>
        <p:spPr>
          <a:xfrm>
            <a:off x="1033670" y="2941983"/>
            <a:ext cx="3326295" cy="148424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POS Data (payment, core transaction details, ID)</a:t>
            </a:r>
          </a:p>
        </p:txBody>
      </p:sp>
      <p:sp>
        <p:nvSpPr>
          <p:cNvPr id="8" name="Rectangle 7"/>
          <p:cNvSpPr/>
          <p:nvPr/>
        </p:nvSpPr>
        <p:spPr>
          <a:xfrm>
            <a:off x="4545496" y="2941983"/>
            <a:ext cx="3140765" cy="14842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Purchase data</a:t>
            </a:r>
          </a:p>
        </p:txBody>
      </p:sp>
      <p:cxnSp>
        <p:nvCxnSpPr>
          <p:cNvPr id="12" name="Straight Arrow Connector 11"/>
          <p:cNvCxnSpPr>
            <a:endCxn id="8" idx="0"/>
          </p:cNvCxnSpPr>
          <p:nvPr/>
        </p:nvCxnSpPr>
        <p:spPr>
          <a:xfrm>
            <a:off x="6115878" y="2125003"/>
            <a:ext cx="1" cy="816980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17" idx="0"/>
            <a:endCxn id="8" idx="2"/>
          </p:cNvCxnSpPr>
          <p:nvPr/>
        </p:nvCxnSpPr>
        <p:spPr>
          <a:xfrm flipH="1" flipV="1">
            <a:off x="6115879" y="4426226"/>
            <a:ext cx="1037484" cy="1233484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824787" y="6188504"/>
            <a:ext cx="1527397" cy="0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81938" y="5659710"/>
            <a:ext cx="1342849" cy="1057588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PIM</a:t>
            </a:r>
          </a:p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Product </a:t>
            </a:r>
          </a:p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Information </a:t>
            </a:r>
          </a:p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Management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04726" y="1374601"/>
            <a:ext cx="1182550" cy="565146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IAM/IDM</a:t>
            </a:r>
          </a:p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Profile data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23617" y="5746188"/>
            <a:ext cx="1012631" cy="811367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External</a:t>
            </a:r>
          </a:p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Product</a:t>
            </a:r>
          </a:p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Attributes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256643" y="2866196"/>
            <a:ext cx="1628184" cy="1550031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DAM </a:t>
            </a:r>
          </a:p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Digital Asset </a:t>
            </a:r>
          </a:p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Management</a:t>
            </a:r>
          </a:p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Or</a:t>
            </a:r>
          </a:p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Product Content</a:t>
            </a:r>
          </a:p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Master</a:t>
            </a:r>
          </a:p>
        </p:txBody>
      </p:sp>
      <p:cxnSp>
        <p:nvCxnSpPr>
          <p:cNvPr id="23" name="Straight Arrow Connector 22"/>
          <p:cNvCxnSpPr>
            <a:endCxn id="8" idx="3"/>
          </p:cNvCxnSpPr>
          <p:nvPr/>
        </p:nvCxnSpPr>
        <p:spPr>
          <a:xfrm flipH="1" flipV="1">
            <a:off x="7686261" y="3684105"/>
            <a:ext cx="1470991" cy="1357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F04877-255A-4396-B607-2B4F68C14F77}"/>
              </a:ext>
            </a:extLst>
          </p:cNvPr>
          <p:cNvCxnSpPr/>
          <p:nvPr/>
        </p:nvCxnSpPr>
        <p:spPr>
          <a:xfrm flipV="1">
            <a:off x="4607796" y="4459360"/>
            <a:ext cx="896930" cy="1113523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557D05E-7F2E-4362-B6E5-CA2BCECF3F7F}"/>
              </a:ext>
            </a:extLst>
          </p:cNvPr>
          <p:cNvSpPr txBox="1"/>
          <p:nvPr/>
        </p:nvSpPr>
        <p:spPr>
          <a:xfrm>
            <a:off x="3590846" y="5623077"/>
            <a:ext cx="1753219" cy="565146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Context data</a:t>
            </a:r>
          </a:p>
          <a:p>
            <a:pPr algn="ct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Data about shops</a:t>
            </a:r>
          </a:p>
        </p:txBody>
      </p:sp>
    </p:spTree>
    <p:extLst>
      <p:ext uri="{BB962C8B-B14F-4D97-AF65-F5344CB8AC3E}">
        <p14:creationId xmlns:p14="http://schemas.microsoft.com/office/powerpoint/2010/main" val="743020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D3402A-47B4-2547-8BA3-6E8447EBB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7608" y="1110382"/>
            <a:ext cx="2808312" cy="648072"/>
          </a:xfrm>
        </p:spPr>
        <p:txBody>
          <a:bodyPr/>
          <a:lstStyle/>
          <a:p>
            <a:pPr>
              <a:lnSpc>
                <a:spcPct val="65000"/>
              </a:lnSpc>
            </a:pPr>
            <a:r>
              <a:rPr lang="fi-FI" sz="6000" dirty="0"/>
              <a:t>Bonus</a:t>
            </a:r>
            <a:br>
              <a:rPr lang="fi-FI" sz="4800" dirty="0"/>
            </a:br>
            <a:r>
              <a:rPr lang="fi-FI" sz="4800" dirty="0"/>
              <a:t>is money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C5FABB4C-C3E6-DE4E-ADBE-6B4EED8F99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AA46"/>
              </a:clrFrom>
              <a:clrTo>
                <a:srgbClr val="00AA4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504" y="476672"/>
            <a:ext cx="870948" cy="135480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B998CF04-B7AF-D643-8687-ACA7B20A54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2117824"/>
            <a:ext cx="11976100" cy="4263504"/>
          </a:xfrm>
          <a:prstGeom prst="rect">
            <a:avLst/>
          </a:prstGeom>
        </p:spPr>
      </p:pic>
      <p:grpSp>
        <p:nvGrpSpPr>
          <p:cNvPr id="6" name="Ryhmä 5">
            <a:extLst>
              <a:ext uri="{FF2B5EF4-FFF2-40B4-BE49-F238E27FC236}">
                <a16:creationId xmlns:a16="http://schemas.microsoft.com/office/drawing/2014/main" id="{C136822F-16EB-EE4F-8172-3882B43B2842}"/>
              </a:ext>
            </a:extLst>
          </p:cNvPr>
          <p:cNvGrpSpPr/>
          <p:nvPr/>
        </p:nvGrpSpPr>
        <p:grpSpPr>
          <a:xfrm>
            <a:off x="6674858" y="476672"/>
            <a:ext cx="4821742" cy="1354807"/>
            <a:chOff x="6170802" y="476672"/>
            <a:chExt cx="4821742" cy="1354807"/>
          </a:xfrm>
        </p:grpSpPr>
        <p:sp>
          <p:nvSpPr>
            <p:cNvPr id="7" name="Otsikko 1">
              <a:extLst>
                <a:ext uri="{FF2B5EF4-FFF2-40B4-BE49-F238E27FC236}">
                  <a16:creationId xmlns:a16="http://schemas.microsoft.com/office/drawing/2014/main" id="{9826E8C2-89A0-744A-8B0D-9D368DDD11CA}"/>
                </a:ext>
              </a:extLst>
            </p:cNvPr>
            <p:cNvSpPr txBox="1">
              <a:spLocks/>
            </p:cNvSpPr>
            <p:nvPr/>
          </p:nvSpPr>
          <p:spPr>
            <a:xfrm>
              <a:off x="7104112" y="1038374"/>
              <a:ext cx="3888432" cy="72008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8000" b="1" kern="1200" spc="-30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6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4800" b="1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 Bonus Display Bold"/>
                  <a:ea typeface="+mj-ea"/>
                  <a:cs typeface="+mj-cs"/>
                </a:rPr>
                <a:t>Data </a:t>
              </a:r>
              <a:r>
                <a:rPr lang="fi-FI" sz="4800" dirty="0">
                  <a:solidFill>
                    <a:prstClr val="white"/>
                  </a:solidFill>
                  <a:latin typeface="S Bonus Display Bold"/>
                </a:rPr>
                <a:t>is</a:t>
              </a:r>
              <a:endParaRPr kumimoji="0" lang="fi-FI" sz="48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 Bonus Display Bold"/>
                <a:ea typeface="+mj-ea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6000" b="1" i="0" u="none" strike="noStrike" kern="1200" cap="none" spc="-3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 Bonus Display Bold"/>
                  <a:ea typeface="+mj-ea"/>
                  <a:cs typeface="+mj-cs"/>
                </a:rPr>
                <a:t>MyData</a:t>
              </a:r>
              <a:endParaRPr kumimoji="0" lang="fi-FI" sz="60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 Bonus Display Bold"/>
                <a:ea typeface="+mj-ea"/>
                <a:cs typeface="+mj-cs"/>
              </a:endParaRPr>
            </a:p>
          </p:txBody>
        </p:sp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E05032FF-DA10-A643-937F-BAA10B752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00AA46"/>
                </a:clrFrom>
                <a:clrTo>
                  <a:srgbClr val="00AA4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0802" y="476672"/>
              <a:ext cx="870948" cy="1354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495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52010-6D46-4A48-88AC-DAA38A145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Examples</a:t>
            </a:r>
            <a:br>
              <a:rPr lang="fi-FI" dirty="0"/>
            </a:b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do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EB60B0-2A4B-4EC2-8A47-0CB45D4C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99F-AC3C-4AE6-B458-B325F78B925E}" type="datetime1">
              <a:rPr lang="fi-FI" smtClean="0"/>
              <a:t>2.4.2019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51B1AC-D0B2-4854-A836-A0DE0185A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58FEB-71E9-4889-87F6-A475C6E54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0644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59496" y="152510"/>
            <a:ext cx="10369550" cy="557461"/>
          </a:xfrm>
        </p:spPr>
        <p:txBody>
          <a:bodyPr/>
          <a:lstStyle/>
          <a:p>
            <a:r>
              <a:rPr lang="en-US" dirty="0"/>
              <a:t>Example for app to web transition</a:t>
            </a:r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7" t="9089" r="4184" b="4291"/>
          <a:stretch/>
        </p:blipFill>
        <p:spPr>
          <a:xfrm>
            <a:off x="122193" y="2437238"/>
            <a:ext cx="8235478" cy="4384587"/>
          </a:xfrm>
          <a:prstGeom prst="rect">
            <a:avLst/>
          </a:prstGeom>
        </p:spPr>
      </p:pic>
      <p:sp>
        <p:nvSpPr>
          <p:cNvPr id="10" name="Tekstiruutu 9"/>
          <p:cNvSpPr txBox="1"/>
          <p:nvPr/>
        </p:nvSpPr>
        <p:spPr>
          <a:xfrm>
            <a:off x="233324" y="1055780"/>
            <a:ext cx="2304256" cy="1180699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the user is logged in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Application, and intends to move to a web shop 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237503" y="2538542"/>
            <a:ext cx="2088232" cy="288147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S-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</a:rPr>
              <a:t>mobiili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 application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3008169" y="2351646"/>
            <a:ext cx="2232248" cy="503590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S-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</a:rPr>
              <a:t>mobiili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 application + S-identification</a:t>
            </a:r>
          </a:p>
        </p:txBody>
      </p:sp>
      <p:sp>
        <p:nvSpPr>
          <p:cNvPr id="14" name="Nuoli oikealle 13"/>
          <p:cNvSpPr/>
          <p:nvPr/>
        </p:nvSpPr>
        <p:spPr>
          <a:xfrm>
            <a:off x="2462080" y="1416859"/>
            <a:ext cx="648072" cy="38479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kstiruutu 14"/>
          <p:cNvSpPr txBox="1"/>
          <p:nvPr/>
        </p:nvSpPr>
        <p:spPr>
          <a:xfrm>
            <a:off x="3104821" y="928666"/>
            <a:ext cx="2271100" cy="1057588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User is informed about the transition. The user can also move in as anonymous user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5956029" y="2467055"/>
            <a:ext cx="1800200" cy="288147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Prisma web store</a:t>
            </a:r>
          </a:p>
        </p:txBody>
      </p:sp>
      <p:sp>
        <p:nvSpPr>
          <p:cNvPr id="17" name="Alanuoli 16"/>
          <p:cNvSpPr/>
          <p:nvPr/>
        </p:nvSpPr>
        <p:spPr>
          <a:xfrm rot="16200000">
            <a:off x="8409360" y="2964332"/>
            <a:ext cx="206850" cy="99286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Ellipsi 17"/>
          <p:cNvSpPr/>
          <p:nvPr/>
        </p:nvSpPr>
        <p:spPr>
          <a:xfrm>
            <a:off x="7656313" y="3287579"/>
            <a:ext cx="360040" cy="36004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Kuva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626" y="2815533"/>
            <a:ext cx="2220558" cy="3901164"/>
          </a:xfrm>
          <a:prstGeom prst="rect">
            <a:avLst/>
          </a:prstGeom>
        </p:spPr>
      </p:pic>
      <p:sp>
        <p:nvSpPr>
          <p:cNvPr id="20" name="Tekstiruutu 19"/>
          <p:cNvSpPr txBox="1"/>
          <p:nvPr/>
        </p:nvSpPr>
        <p:spPr>
          <a:xfrm>
            <a:off x="9182140" y="2484295"/>
            <a:ext cx="2123311" cy="288147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Prisma web store</a:t>
            </a:r>
          </a:p>
        </p:txBody>
      </p:sp>
      <p:sp>
        <p:nvSpPr>
          <p:cNvPr id="21" name="Nuoli oikealle 20"/>
          <p:cNvSpPr/>
          <p:nvPr/>
        </p:nvSpPr>
        <p:spPr>
          <a:xfrm>
            <a:off x="5307957" y="1472429"/>
            <a:ext cx="648072" cy="37368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kstiruutu 21"/>
          <p:cNvSpPr txBox="1"/>
          <p:nvPr/>
        </p:nvSpPr>
        <p:spPr>
          <a:xfrm>
            <a:off x="6013332" y="1363928"/>
            <a:ext cx="2145833" cy="565146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User is logged in web store</a:t>
            </a:r>
          </a:p>
        </p:txBody>
      </p:sp>
      <p:sp>
        <p:nvSpPr>
          <p:cNvPr id="23" name="Nuoli oikealle 22"/>
          <p:cNvSpPr/>
          <p:nvPr/>
        </p:nvSpPr>
        <p:spPr>
          <a:xfrm>
            <a:off x="8216468" y="1452691"/>
            <a:ext cx="770559" cy="3876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kstiruutu 24"/>
          <p:cNvSpPr txBox="1"/>
          <p:nvPr/>
        </p:nvSpPr>
        <p:spPr>
          <a:xfrm>
            <a:off x="9050561" y="1357520"/>
            <a:ext cx="2386468" cy="565146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User has access to personal data</a:t>
            </a:r>
          </a:p>
        </p:txBody>
      </p:sp>
    </p:spTree>
    <p:extLst>
      <p:ext uri="{BB962C8B-B14F-4D97-AF65-F5344CB8AC3E}">
        <p14:creationId xmlns:p14="http://schemas.microsoft.com/office/powerpoint/2010/main" val="321502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6703" y="112850"/>
            <a:ext cx="10585375" cy="504155"/>
          </a:xfrm>
        </p:spPr>
        <p:txBody>
          <a:bodyPr/>
          <a:lstStyle/>
          <a:p>
            <a:r>
              <a:rPr lang="en-US" sz="2400" dirty="0"/>
              <a:t>An example of upgrading level of assurance during service use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2"/>
          <a:srcRect l="5823" t="10676" r="7987" b="18157"/>
          <a:stretch/>
        </p:blipFill>
        <p:spPr>
          <a:xfrm>
            <a:off x="695400" y="2596373"/>
            <a:ext cx="10512015" cy="4261627"/>
          </a:xfrm>
          <a:prstGeom prst="rect">
            <a:avLst/>
          </a:prstGeom>
        </p:spPr>
      </p:pic>
      <p:sp>
        <p:nvSpPr>
          <p:cNvPr id="10" name="Tekstiruutu 9"/>
          <p:cNvSpPr txBox="1"/>
          <p:nvPr/>
        </p:nvSpPr>
        <p:spPr>
          <a:xfrm>
            <a:off x="695400" y="725579"/>
            <a:ext cx="2448272" cy="1550031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the user is persistently logged in to our loyalty mobile application, and intends to view more purchase details</a:t>
            </a:r>
          </a:p>
          <a:p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Nuoli oikealle 10"/>
          <p:cNvSpPr/>
          <p:nvPr/>
        </p:nvSpPr>
        <p:spPr>
          <a:xfrm>
            <a:off x="2999656" y="1212536"/>
            <a:ext cx="504056" cy="4320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kstiruutu 11"/>
          <p:cNvSpPr txBox="1"/>
          <p:nvPr/>
        </p:nvSpPr>
        <p:spPr>
          <a:xfrm>
            <a:off x="3575720" y="746458"/>
            <a:ext cx="2232248" cy="1550031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User is informed about the transition. The user can also move in as anonymous user by logging out in this point</a:t>
            </a:r>
          </a:p>
          <a:p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Suorakulmio 12"/>
          <p:cNvSpPr/>
          <p:nvPr/>
        </p:nvSpPr>
        <p:spPr>
          <a:xfrm>
            <a:off x="6600056" y="4365104"/>
            <a:ext cx="1296144" cy="288032"/>
          </a:xfrm>
          <a:prstGeom prst="rect">
            <a:avLst/>
          </a:prstGeom>
          <a:noFill/>
          <a:ln w="22225">
            <a:solidFill>
              <a:srgbClr val="0B4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lanuoli 13"/>
          <p:cNvSpPr/>
          <p:nvPr/>
        </p:nvSpPr>
        <p:spPr>
          <a:xfrm rot="2005551">
            <a:off x="7506368" y="3461532"/>
            <a:ext cx="158107" cy="100392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kstiruutu 14"/>
          <p:cNvSpPr txBox="1"/>
          <p:nvPr/>
        </p:nvSpPr>
        <p:spPr>
          <a:xfrm>
            <a:off x="6132103" y="692795"/>
            <a:ext cx="2484177" cy="1303809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User is logged in web service and wants to access to a service which contains sensitive purchase data (all details)</a:t>
            </a:r>
          </a:p>
        </p:txBody>
      </p:sp>
      <p:sp>
        <p:nvSpPr>
          <p:cNvPr id="16" name="Nuoli oikealle 15"/>
          <p:cNvSpPr/>
          <p:nvPr/>
        </p:nvSpPr>
        <p:spPr>
          <a:xfrm>
            <a:off x="5615335" y="1212536"/>
            <a:ext cx="504056" cy="4320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kstiruutu 16"/>
          <p:cNvSpPr txBox="1"/>
          <p:nvPr/>
        </p:nvSpPr>
        <p:spPr>
          <a:xfrm>
            <a:off x="9035814" y="816669"/>
            <a:ext cx="2376264" cy="1303809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User is forced to upgrade the level of assurance with strong authentication (national standard)</a:t>
            </a:r>
          </a:p>
        </p:txBody>
      </p:sp>
      <p:sp>
        <p:nvSpPr>
          <p:cNvPr id="18" name="Nuoli oikealle 17"/>
          <p:cNvSpPr/>
          <p:nvPr/>
        </p:nvSpPr>
        <p:spPr>
          <a:xfrm>
            <a:off x="8514624" y="1171665"/>
            <a:ext cx="563550" cy="51379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11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11225" y="188640"/>
            <a:ext cx="10369550" cy="720080"/>
          </a:xfrm>
        </p:spPr>
        <p:txBody>
          <a:bodyPr/>
          <a:lstStyle/>
          <a:p>
            <a:r>
              <a:rPr lang="en-US" dirty="0"/>
              <a:t>examples from the s-group's web pages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CE36-46D4-41FA-8343-270A5A419116}" type="datetime1">
              <a:rPr lang="en-US" smtClean="0"/>
              <a:t>4/2/2019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 / Author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4" y="908720"/>
            <a:ext cx="12192000" cy="58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04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293" y="116633"/>
            <a:ext cx="10198479" cy="6741368"/>
          </a:xfrm>
          <a:prstGeom prst="rect">
            <a:avLst/>
          </a:prstGeom>
        </p:spPr>
      </p:pic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CE36-46D4-41FA-8343-270A5A419116}" type="datetime1">
              <a:rPr lang="en-US" smtClean="0"/>
              <a:t>4/2/2019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 / Author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56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CE36-46D4-41FA-8343-270A5A419116}" type="datetime1">
              <a:rPr lang="en-US" smtClean="0"/>
              <a:t>4/2/2019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 / Author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02"/>
            <a:ext cx="12192000" cy="66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06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CE36-46D4-41FA-8343-270A5A419116}" type="datetime1">
              <a:rPr lang="en-US" smtClean="0"/>
              <a:t>4/2/2019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 / Author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470"/>
            <a:ext cx="12192000" cy="614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62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CE36-46D4-41FA-8343-270A5A419116}" type="datetime1">
              <a:rPr lang="en-US" smtClean="0"/>
              <a:t>4/2/2019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 / Author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39" y="0"/>
            <a:ext cx="11480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90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4C86B-7C5E-4BFE-847B-8DB053D88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About</a:t>
            </a:r>
            <a:r>
              <a:rPr lang="fi-FI" dirty="0"/>
              <a:t> S-</a:t>
            </a:r>
            <a:r>
              <a:rPr lang="fi-FI" dirty="0" err="1"/>
              <a:t>group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3C5771-A5B6-4E5D-92D5-A8AA8D193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99F-AC3C-4AE6-B458-B325F78B925E}" type="datetime1">
              <a:rPr lang="fi-FI" smtClean="0"/>
              <a:t>2.4.2019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9ADB4B-844D-4822-AD4F-6D23F40E9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D806C-4301-4014-8B04-791E58F1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3360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CE36-46D4-41FA-8343-270A5A419116}" type="datetime1">
              <a:rPr lang="en-US" smtClean="0"/>
              <a:t>4/2/2019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 / Author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847"/>
            <a:ext cx="12192000" cy="63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95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CE36-46D4-41FA-8343-270A5A419116}" type="datetime1">
              <a:rPr lang="en-US" smtClean="0"/>
              <a:t>4/2/2019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 / Author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" y="0"/>
            <a:ext cx="12173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46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CE36-46D4-41FA-8343-270A5A419116}" type="datetime1">
              <a:rPr lang="en-US" smtClean="0"/>
              <a:t>4/2/2019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 / Author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23"/>
            <a:ext cx="12192000" cy="672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34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CE36-46D4-41FA-8343-270A5A419116}" type="datetime1">
              <a:rPr lang="en-US" smtClean="0"/>
              <a:t>4/2/2019</a:t>
            </a:fld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 / Author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" y="0"/>
            <a:ext cx="12173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68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491CF-D860-4081-B731-CD9DD04B8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core challenges</a:t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2A1626-0AED-4195-B0AA-9AEB80589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E99F-AC3C-4AE6-B458-B325F78B925E}" type="datetime1">
              <a:rPr lang="en-US" smtClean="0"/>
              <a:t>4/2/2019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53A4A5-E511-40A0-B2F3-A3AF2E6E0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 / Author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C0722-4184-400A-9DA8-337018FC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414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43950-39FD-404D-B201-6DE5C4B0E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Managing</a:t>
            </a:r>
            <a:r>
              <a:rPr lang="fi-FI" dirty="0"/>
              <a:t> and </a:t>
            </a:r>
            <a:r>
              <a:rPr lang="fi-FI" dirty="0" err="1"/>
              <a:t>implementing</a:t>
            </a:r>
            <a:r>
              <a:rPr lang="fi-FI" dirty="0"/>
              <a:t> </a:t>
            </a:r>
            <a:r>
              <a:rPr lang="fi-FI" dirty="0" err="1"/>
              <a:t>levels</a:t>
            </a:r>
            <a:r>
              <a:rPr lang="fi-FI" dirty="0"/>
              <a:t> of </a:t>
            </a:r>
            <a:r>
              <a:rPr lang="fi-FI" dirty="0" err="1"/>
              <a:t>assurance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A83E7-B282-4C99-8498-B27E4E360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CE36-46D4-41FA-8343-270A5A419116}" type="datetime1">
              <a:rPr lang="fi-FI" smtClean="0"/>
              <a:t>2.4.2019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74CAB-1B05-4ED7-812E-2214AD7BA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25</a:t>
            </a:fld>
            <a:endParaRPr lang="fi-FI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202E016-484F-48F6-91FA-3E1F5A248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648684"/>
              </p:ext>
            </p:extLst>
          </p:nvPr>
        </p:nvGraphicFramePr>
        <p:xfrm>
          <a:off x="335360" y="1772816"/>
          <a:ext cx="11377265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1496450875"/>
                    </a:ext>
                  </a:extLst>
                </a:gridCol>
                <a:gridCol w="2606690">
                  <a:extLst>
                    <a:ext uri="{9D8B030D-6E8A-4147-A177-3AD203B41FA5}">
                      <a16:colId xmlns:a16="http://schemas.microsoft.com/office/drawing/2014/main" val="2698084850"/>
                    </a:ext>
                  </a:extLst>
                </a:gridCol>
                <a:gridCol w="2275453">
                  <a:extLst>
                    <a:ext uri="{9D8B030D-6E8A-4147-A177-3AD203B41FA5}">
                      <a16:colId xmlns:a16="http://schemas.microsoft.com/office/drawing/2014/main" val="4103504686"/>
                    </a:ext>
                  </a:extLst>
                </a:gridCol>
                <a:gridCol w="2275453">
                  <a:extLst>
                    <a:ext uri="{9D8B030D-6E8A-4147-A177-3AD203B41FA5}">
                      <a16:colId xmlns:a16="http://schemas.microsoft.com/office/drawing/2014/main" val="3528058511"/>
                    </a:ext>
                  </a:extLst>
                </a:gridCol>
                <a:gridCol w="2275453">
                  <a:extLst>
                    <a:ext uri="{9D8B030D-6E8A-4147-A177-3AD203B41FA5}">
                      <a16:colId xmlns:a16="http://schemas.microsoft.com/office/drawing/2014/main" val="944946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Erittäin heikko (0.5)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Heikko (1.0)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Vahva (2.0)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Vahvennettu (3.0)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307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Identity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Unregistered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identity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Registered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identity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Identified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identity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Very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strong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authentication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661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/>
                        <a:t>Authentication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Light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implicit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authentication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Strong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implicit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authentication</a:t>
                      </a:r>
                      <a:r>
                        <a:rPr lang="fi-FI" dirty="0"/>
                        <a:t> and </a:t>
                      </a:r>
                      <a:r>
                        <a:rPr lang="fi-FI" dirty="0" err="1"/>
                        <a:t>light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sing-up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Multi-</a:t>
                      </a:r>
                      <a:r>
                        <a:rPr lang="fi-FI" dirty="0" err="1"/>
                        <a:t>factor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authentication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Very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strong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authentication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094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Federation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Link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without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contract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Light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contractual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trust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Strong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contractual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trust</a:t>
                      </a:r>
                      <a:r>
                        <a:rPr lang="fi-FI" dirty="0"/>
                        <a:t> and </a:t>
                      </a:r>
                      <a:r>
                        <a:rPr lang="fi-FI" dirty="0" err="1"/>
                        <a:t>audit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access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or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national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trust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framework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Regulated</a:t>
                      </a:r>
                      <a:r>
                        <a:rPr lang="fi-FI" dirty="0"/>
                        <a:t> federation / </a:t>
                      </a:r>
                      <a:r>
                        <a:rPr lang="fi-FI" dirty="0" err="1"/>
                        <a:t>national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level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34798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EBCC089-5FB1-44C6-898E-B8E915D6235E}"/>
              </a:ext>
            </a:extLst>
          </p:cNvPr>
          <p:cNvSpPr txBox="1"/>
          <p:nvPr/>
        </p:nvSpPr>
        <p:spPr>
          <a:xfrm>
            <a:off x="695400" y="5301208"/>
            <a:ext cx="10383658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fi-FI" sz="1600" dirty="0">
                <a:solidFill>
                  <a:schemeClr val="accent3">
                    <a:lumMod val="50000"/>
                  </a:schemeClr>
                </a:solidFill>
              </a:rPr>
              <a:t>How to </a:t>
            </a:r>
            <a:r>
              <a:rPr lang="fi-FI" sz="1600" dirty="0" err="1">
                <a:solidFill>
                  <a:schemeClr val="accent3">
                    <a:lumMod val="50000"/>
                  </a:schemeClr>
                </a:solidFill>
              </a:rPr>
              <a:t>manage</a:t>
            </a:r>
            <a:r>
              <a:rPr lang="fi-FI" sz="1600" dirty="0">
                <a:solidFill>
                  <a:schemeClr val="accent3">
                    <a:lumMod val="50000"/>
                  </a:schemeClr>
                </a:solidFill>
              </a:rPr>
              <a:t> LOA in multi-</a:t>
            </a:r>
            <a:r>
              <a:rPr lang="fi-FI" sz="1600" dirty="0" err="1">
                <a:solidFill>
                  <a:schemeClr val="accent3">
                    <a:lumMod val="50000"/>
                  </a:schemeClr>
                </a:solidFill>
              </a:rPr>
              <a:t>channel</a:t>
            </a:r>
            <a:r>
              <a:rPr lang="fi-FI" sz="1600" dirty="0">
                <a:solidFill>
                  <a:schemeClr val="accent3">
                    <a:lumMod val="50000"/>
                  </a:schemeClr>
                </a:solidFill>
              </a:rPr>
              <a:t>, multi-business, multi-</a:t>
            </a:r>
            <a:r>
              <a:rPr lang="fi-FI" sz="1600" dirty="0" err="1">
                <a:solidFill>
                  <a:schemeClr val="accent3">
                    <a:lumMod val="50000"/>
                  </a:schemeClr>
                </a:solidFill>
              </a:rPr>
              <a:t>capability</a:t>
            </a:r>
            <a:r>
              <a:rPr lang="fi-FI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accent3">
                    <a:lumMod val="50000"/>
                  </a:schemeClr>
                </a:solidFill>
              </a:rPr>
              <a:t>framework</a:t>
            </a:r>
            <a:r>
              <a:rPr lang="fi-FI" sz="1600" dirty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fi-FI" sz="1600" dirty="0" err="1">
                <a:solidFill>
                  <a:schemeClr val="accent3">
                    <a:lumMod val="50000"/>
                  </a:schemeClr>
                </a:solidFill>
              </a:rPr>
              <a:t>with</a:t>
            </a:r>
            <a:r>
              <a:rPr lang="fi-FI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accent3">
                    <a:lumMod val="50000"/>
                  </a:schemeClr>
                </a:solidFill>
              </a:rPr>
              <a:t>varioud</a:t>
            </a:r>
            <a:r>
              <a:rPr lang="fi-FI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accent3">
                    <a:lumMod val="50000"/>
                  </a:schemeClr>
                </a:solidFill>
              </a:rPr>
              <a:t>legal</a:t>
            </a:r>
            <a:r>
              <a:rPr lang="fi-FI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accent3">
                    <a:lumMod val="50000"/>
                  </a:schemeClr>
                </a:solidFill>
              </a:rPr>
              <a:t>frameoworks</a:t>
            </a:r>
            <a:r>
              <a:rPr lang="fi-FI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2858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3504F-3CFC-491B-9F54-EE4A646AB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404664"/>
            <a:ext cx="10801399" cy="1152128"/>
          </a:xfrm>
        </p:spPr>
        <p:txBody>
          <a:bodyPr/>
          <a:lstStyle/>
          <a:p>
            <a:r>
              <a:rPr lang="en-US" dirty="0"/>
              <a:t>Integration of bank and retail authentication and identities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DE80D-8041-4CE9-83F7-C6F027ABD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4" y="1773237"/>
            <a:ext cx="10585376" cy="115170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aim at </a:t>
            </a:r>
            <a:r>
              <a:rPr lang="en-US" dirty="0" err="1"/>
              <a:t>seemless</a:t>
            </a:r>
            <a:r>
              <a:rPr lang="en-US" dirty="0"/>
              <a:t> integration of retail identity and bank identity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require still clear organizational separation because of different organization and legal basis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Retail cash-back is paid to S-banks account as straight cash </a:t>
            </a:r>
            <a:r>
              <a:rPr lang="en-US" dirty="0">
                <a:sym typeface="Wingdings" panose="05000000000000000000" pitchFamily="2" charset="2"/>
              </a:rPr>
              <a:t> Concepts are fundamentally connected. Many people do not distinguish these two organizations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Many collaboration opportunities such as PSD2, EIDAS, </a:t>
            </a:r>
            <a:r>
              <a:rPr lang="en-US" dirty="0" err="1">
                <a:sym typeface="Wingdings" panose="05000000000000000000" pitchFamily="2" charset="2"/>
              </a:rPr>
              <a:t>cardless</a:t>
            </a:r>
            <a:r>
              <a:rPr lang="en-US" dirty="0">
                <a:sym typeface="Wingdings" panose="05000000000000000000" pitchFamily="2" charset="2"/>
              </a:rPr>
              <a:t> payment, customer 360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6827C-7A3D-4783-A85E-FA6333288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CE36-46D4-41FA-8343-270A5A419116}" type="datetime1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3C2D1-F411-4D07-86C8-0A96FEEB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 / Author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7A059-EE5D-4676-83B1-412D89E5D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8DF2106-7E2D-46BE-A1A6-FE25D689AC3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11223" y="4365104"/>
          <a:ext cx="10369552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776">
                  <a:extLst>
                    <a:ext uri="{9D8B030D-6E8A-4147-A177-3AD203B41FA5}">
                      <a16:colId xmlns:a16="http://schemas.microsoft.com/office/drawing/2014/main" val="2986770776"/>
                    </a:ext>
                  </a:extLst>
                </a:gridCol>
                <a:gridCol w="5184776">
                  <a:extLst>
                    <a:ext uri="{9D8B030D-6E8A-4147-A177-3AD203B41FA5}">
                      <a16:colId xmlns:a16="http://schemas.microsoft.com/office/drawing/2014/main" val="30558348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Bank </a:t>
                      </a:r>
                      <a:r>
                        <a:rPr lang="fi-FI" dirty="0" err="1"/>
                        <a:t>critical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features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Retail </a:t>
                      </a:r>
                      <a:r>
                        <a:rPr lang="fi-FI" dirty="0" err="1"/>
                        <a:t>critical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features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438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/>
                        <a:t>Part</a:t>
                      </a:r>
                      <a:r>
                        <a:rPr lang="fi-FI" dirty="0"/>
                        <a:t> of </a:t>
                      </a:r>
                      <a:r>
                        <a:rPr lang="fi-FI" dirty="0" err="1"/>
                        <a:t>national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trust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framework</a:t>
                      </a:r>
                      <a:endParaRPr lang="fi-FI" dirty="0"/>
                    </a:p>
                    <a:p>
                      <a:r>
                        <a:rPr lang="fi-FI" dirty="0" err="1"/>
                        <a:t>Always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strong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authentication</a:t>
                      </a:r>
                      <a:endParaRPr lang="fi-FI" dirty="0"/>
                    </a:p>
                    <a:p>
                      <a:r>
                        <a:rPr lang="fi-FI" dirty="0"/>
                        <a:t>Bank </a:t>
                      </a:r>
                      <a:r>
                        <a:rPr lang="fi-FI" dirty="0" err="1"/>
                        <a:t>app</a:t>
                      </a:r>
                      <a:r>
                        <a:rPr lang="fi-FI" dirty="0"/>
                        <a:t> as a 2FA </a:t>
                      </a:r>
                      <a:r>
                        <a:rPr lang="fi-FI" dirty="0" err="1"/>
                        <a:t>authentication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method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Different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kinds</a:t>
                      </a:r>
                      <a:r>
                        <a:rPr lang="fi-FI" dirty="0"/>
                        <a:t> soft </a:t>
                      </a:r>
                      <a:r>
                        <a:rPr lang="fi-FI" dirty="0" err="1"/>
                        <a:t>authentication</a:t>
                      </a:r>
                      <a:endParaRPr lang="fi-FI" dirty="0"/>
                    </a:p>
                    <a:p>
                      <a:r>
                        <a:rPr lang="fi-FI" dirty="0" err="1"/>
                        <a:t>Large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amount</a:t>
                      </a:r>
                      <a:r>
                        <a:rPr lang="fi-FI" dirty="0"/>
                        <a:t> of </a:t>
                      </a:r>
                      <a:r>
                        <a:rPr lang="fi-FI" dirty="0" err="1"/>
                        <a:t>different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kinds</a:t>
                      </a:r>
                      <a:r>
                        <a:rPr lang="fi-FI" dirty="0"/>
                        <a:t> of </a:t>
                      </a:r>
                      <a:r>
                        <a:rPr lang="fi-FI" dirty="0" err="1"/>
                        <a:t>channels</a:t>
                      </a:r>
                      <a:endParaRPr lang="fi-FI" dirty="0"/>
                    </a:p>
                    <a:p>
                      <a:r>
                        <a:rPr lang="fi-FI" dirty="0" err="1"/>
                        <a:t>Optimize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purchasing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usability</a:t>
                      </a:r>
                      <a:endParaRPr lang="fi-FI" dirty="0"/>
                    </a:p>
                    <a:p>
                      <a:r>
                        <a:rPr lang="fi-FI" dirty="0"/>
                        <a:t>In-</a:t>
                      </a:r>
                      <a:r>
                        <a:rPr lang="fi-FI" dirty="0" err="1"/>
                        <a:t>store</a:t>
                      </a:r>
                      <a:r>
                        <a:rPr lang="fi-FI" dirty="0"/>
                        <a:t> </a:t>
                      </a:r>
                      <a:r>
                        <a:rPr lang="fi-FI" dirty="0" err="1"/>
                        <a:t>authentication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121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884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4844-6A6F-4014-A7BD-845C9349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Household identity (HIAM)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EA729-82D0-4DEC-AD24-D135841FB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95" y="1279622"/>
            <a:ext cx="6480719" cy="42481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Our loyalty is a progressive cash-back model based on household’s cumulative purchase total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There is always a co-op member that own’s the household (main member)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Main member has certain </a:t>
            </a:r>
            <a:r>
              <a:rPr lang="en-US" dirty="0" err="1"/>
              <a:t>priviledges</a:t>
            </a:r>
            <a:r>
              <a:rPr lang="en-US" dirty="0"/>
              <a:t> over common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Common data, sharing and digital service use with the group identity cannot be centralized to only one household member, but more group member options are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Related to group privacy concept and </a:t>
            </a:r>
            <a:r>
              <a:rPr lang="en-US" dirty="0" err="1"/>
              <a:t>ourdata</a:t>
            </a:r>
            <a:endParaRPr lang="en-US" dirty="0"/>
          </a:p>
          <a:p>
            <a:r>
              <a:rPr lang="en-US" b="1" i="1" dirty="0">
                <a:sym typeface="Wingdings" panose="05000000000000000000" pitchFamily="2" charset="2"/>
              </a:rPr>
              <a:t> </a:t>
            </a:r>
            <a:r>
              <a:rPr lang="en-US" b="1" i="1" dirty="0"/>
              <a:t>The household identity concept and all different roles and elements of it should be easy and comprehensive for the customer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25866-CD8F-4F93-9A56-43BFE0B45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CE36-46D4-41FA-8343-270A5A419116}" type="datetime1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7CFF6-1AFF-41E2-98E3-81C8274BF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 / Author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E5878-A075-412C-9722-9C9F0424B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B63700-BB9F-456E-931B-AF76A6EC6849}"/>
              </a:ext>
            </a:extLst>
          </p:cNvPr>
          <p:cNvSpPr/>
          <p:nvPr/>
        </p:nvSpPr>
        <p:spPr>
          <a:xfrm>
            <a:off x="7518158" y="2492896"/>
            <a:ext cx="1080120" cy="792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Digi</a:t>
            </a:r>
          </a:p>
          <a:p>
            <a:pPr algn="ctr"/>
            <a:r>
              <a:rPr lang="en-US" dirty="0"/>
              <a:t>ID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DF435F-8850-4E72-80DE-152B73F97075}"/>
              </a:ext>
            </a:extLst>
          </p:cNvPr>
          <p:cNvSpPr/>
          <p:nvPr/>
        </p:nvSpPr>
        <p:spPr>
          <a:xfrm>
            <a:off x="8868308" y="2492896"/>
            <a:ext cx="1044116" cy="792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Digi</a:t>
            </a:r>
          </a:p>
          <a:p>
            <a:pPr algn="ctr"/>
            <a:r>
              <a:rPr lang="en-US" dirty="0"/>
              <a:t>ID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B7E76A-7238-481E-A8AF-E84B7051867E}"/>
              </a:ext>
            </a:extLst>
          </p:cNvPr>
          <p:cNvSpPr/>
          <p:nvPr/>
        </p:nvSpPr>
        <p:spPr>
          <a:xfrm>
            <a:off x="10080935" y="2482356"/>
            <a:ext cx="1080120" cy="792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Digi</a:t>
            </a:r>
          </a:p>
          <a:p>
            <a:pPr algn="ctr"/>
            <a:r>
              <a:rPr lang="en-US" dirty="0"/>
              <a:t>ID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266E07-14E4-43EE-A178-DED5B13CFC77}"/>
              </a:ext>
            </a:extLst>
          </p:cNvPr>
          <p:cNvSpPr/>
          <p:nvPr/>
        </p:nvSpPr>
        <p:spPr>
          <a:xfrm>
            <a:off x="7536160" y="4430756"/>
            <a:ext cx="4032448" cy="792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Household based progressive loyalty framework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EE0436-1D4A-44FF-A816-3974B064C8E6}"/>
              </a:ext>
            </a:extLst>
          </p:cNvPr>
          <p:cNvSpPr/>
          <p:nvPr/>
        </p:nvSpPr>
        <p:spPr>
          <a:xfrm>
            <a:off x="7536160" y="5339745"/>
            <a:ext cx="1080120" cy="7920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Co-op</a:t>
            </a:r>
          </a:p>
          <a:p>
            <a:pPr algn="ctr"/>
            <a:r>
              <a:rPr lang="en-US" dirty="0"/>
              <a:t>Member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F1D4FF-CEDF-44AC-A859-68DABC079822}"/>
              </a:ext>
            </a:extLst>
          </p:cNvPr>
          <p:cNvSpPr/>
          <p:nvPr/>
        </p:nvSpPr>
        <p:spPr>
          <a:xfrm>
            <a:off x="7535960" y="3385380"/>
            <a:ext cx="4032647" cy="723873"/>
          </a:xfrm>
          <a:prstGeom prst="rect">
            <a:avLst/>
          </a:prstGeom>
          <a:gradFill>
            <a:gsLst>
              <a:gs pos="48000">
                <a:srgbClr val="6BBD46"/>
              </a:gs>
              <a:gs pos="61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Household level common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758F4C-7B8A-477F-AF0B-ADE161F732E1}"/>
              </a:ext>
            </a:extLst>
          </p:cNvPr>
          <p:cNvSpPr/>
          <p:nvPr/>
        </p:nvSpPr>
        <p:spPr>
          <a:xfrm>
            <a:off x="7494156" y="1191972"/>
            <a:ext cx="3600400" cy="96888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Sharing, common data management and service use with the group identity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0DA991-118F-480A-96A8-BE4D3B0FF5C3}"/>
              </a:ext>
            </a:extLst>
          </p:cNvPr>
          <p:cNvSpPr txBox="1"/>
          <p:nvPr/>
        </p:nvSpPr>
        <p:spPr>
          <a:xfrm>
            <a:off x="7346492" y="6124882"/>
            <a:ext cx="1480708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Loyalty master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65E399-347A-473F-A75A-EBB55B1410FA}"/>
              </a:ext>
            </a:extLst>
          </p:cNvPr>
          <p:cNvSpPr/>
          <p:nvPr/>
        </p:nvSpPr>
        <p:spPr>
          <a:xfrm>
            <a:off x="7320136" y="2337744"/>
            <a:ext cx="1401404" cy="41155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535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025B8-7D43-463E-85C0-50177CB2B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ID – multiple business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434AB-45CC-434B-AB3D-841659497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aim at one master B2C customer identity, which is connected to our loyalty framework (customer 360), but how do we support the complex ecosystem considering different business and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core challenges:</a:t>
            </a:r>
          </a:p>
          <a:p>
            <a:pPr marL="609600" lvl="1" indent="-342900"/>
            <a:r>
              <a:rPr lang="en-US" dirty="0"/>
              <a:t>Legacy IT / Legacy CRM in different business units</a:t>
            </a:r>
          </a:p>
          <a:p>
            <a:pPr marL="609600" lvl="1" indent="-342900"/>
            <a:r>
              <a:rPr lang="en-US" dirty="0"/>
              <a:t>Bank customers as part of S-group’s customer 360</a:t>
            </a:r>
          </a:p>
          <a:p>
            <a:pPr marL="609600" lvl="1" indent="-342900"/>
            <a:r>
              <a:rPr lang="en-US" dirty="0"/>
              <a:t>Some of the business units have independent legal registry </a:t>
            </a:r>
          </a:p>
          <a:p>
            <a:pPr marL="609600" lvl="1" indent="-342900"/>
            <a:r>
              <a:rPr lang="en-US" dirty="0">
                <a:sym typeface="Wingdings" panose="05000000000000000000" pitchFamily="2" charset="2"/>
              </a:rPr>
              <a:t>Sometimes users want to be just customers of single BU, not customers of S-group as a whole. How to manage this with customer 360 and centralized identification and personal data management without complex merging / duplicate elimination processes.</a:t>
            </a:r>
          </a:p>
          <a:p>
            <a:pPr marL="609600" lvl="1" indent="-342900"/>
            <a:r>
              <a:rPr lang="en-US" dirty="0">
                <a:sym typeface="Wingdings" panose="05000000000000000000" pitchFamily="2" charset="2"/>
              </a:rPr>
              <a:t>We have soft registration (and upgrades) and strong registration depending on customer life-cycle</a:t>
            </a:r>
          </a:p>
          <a:p>
            <a:pPr marL="609600" lvl="1" indent="-342900"/>
            <a:endParaRPr lang="en-US" dirty="0"/>
          </a:p>
          <a:p>
            <a:pPr marL="609600" lvl="1" indent="-342900"/>
            <a:endParaRPr lang="en-US" dirty="0"/>
          </a:p>
          <a:p>
            <a:pPr marL="609600" lvl="1" indent="-342900"/>
            <a:endParaRPr lang="en-US" dirty="0"/>
          </a:p>
          <a:p>
            <a:pPr marL="609600" lvl="1" indent="-342900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140E0-9DC6-42E4-9870-5D73AA89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CE36-46D4-41FA-8343-270A5A419116}" type="datetime1">
              <a:rPr lang="en-US" smtClean="0"/>
              <a:t>4/2/2019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154CC-B55E-4437-BB7F-BC98BF8F0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 / Author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E601A-2BCE-4A47-B998-A3CCE681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373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S-group in a Nutshell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1224" y="1426912"/>
            <a:ext cx="9997181" cy="42481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Big Finnish Co-operative Consortium</a:t>
            </a:r>
          </a:p>
          <a:p>
            <a:pPr marL="609600" lvl="1" indent="-342900"/>
            <a:r>
              <a:rPr lang="en-US" dirty="0"/>
              <a:t>20 local co-operatives joined together + some international businesses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Grocery is the Core Business </a:t>
            </a:r>
          </a:p>
          <a:p>
            <a:pPr marL="609600" lvl="1" indent="-342900"/>
            <a:r>
              <a:rPr lang="en-US" dirty="0"/>
              <a:t>Market leader in Finland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Over 40 000 Employees total</a:t>
            </a:r>
          </a:p>
          <a:p>
            <a:pPr marL="609600" lvl="1" indent="-342900"/>
            <a:r>
              <a:rPr lang="en-US" dirty="0"/>
              <a:t>Depending how you count it, the S-group one of the biggest private employer in Finland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Popular loyalty card system</a:t>
            </a:r>
          </a:p>
          <a:p>
            <a:pPr marL="609600" lvl="1" indent="-342900"/>
            <a:r>
              <a:rPr lang="en-US" dirty="0"/>
              <a:t>2.4 Million+ customer owners 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CE36-46D4-41FA-8343-270A5A419116}" type="datetime1">
              <a:rPr lang="en-US" smtClean="0">
                <a:solidFill>
                  <a:srgbClr val="0B4499"/>
                </a:solidFill>
              </a:rPr>
              <a:pPr/>
              <a:t>4/2/2019</a:t>
            </a:fld>
            <a:endParaRPr lang="en-US" dirty="0">
              <a:solidFill>
                <a:srgbClr val="0B4499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B4499"/>
                </a:solidFill>
              </a:rPr>
              <a:t>Presentation name / Author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en-US" smtClean="0">
                <a:solidFill>
                  <a:srgbClr val="0B4499"/>
                </a:solidFill>
              </a:rPr>
              <a:pPr/>
              <a:t>3</a:t>
            </a:fld>
            <a:endParaRPr lang="en-US" dirty="0">
              <a:solidFill>
                <a:srgbClr val="0B4499"/>
              </a:solidFill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508" y="4077862"/>
            <a:ext cx="3219206" cy="2024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66AEA-B3F2-4050-A4B4-6CD058A47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478" y="3922642"/>
            <a:ext cx="2329069" cy="232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54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614608F7-E79F-4703-B3E6-D312C02AA61E}"/>
              </a:ext>
            </a:extLst>
          </p:cNvPr>
          <p:cNvSpPr/>
          <p:nvPr/>
        </p:nvSpPr>
        <p:spPr>
          <a:xfrm>
            <a:off x="165652" y="4088296"/>
            <a:ext cx="12026348" cy="2226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BED725-ABAC-4F7D-89D4-025FB32029ED}"/>
              </a:ext>
            </a:extLst>
          </p:cNvPr>
          <p:cNvSpPr/>
          <p:nvPr/>
        </p:nvSpPr>
        <p:spPr>
          <a:xfrm>
            <a:off x="9554817" y="1202635"/>
            <a:ext cx="2531166" cy="2226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83432" y="332656"/>
            <a:ext cx="10369550" cy="1152128"/>
          </a:xfrm>
        </p:spPr>
        <p:txBody>
          <a:bodyPr/>
          <a:lstStyle/>
          <a:p>
            <a:r>
              <a:rPr lang="en-US" sz="2400" dirty="0"/>
              <a:t>S-group is a business ecosystem</a:t>
            </a:r>
            <a:br>
              <a:rPr lang="en-US" sz="2400" dirty="0"/>
            </a:br>
            <a:r>
              <a:rPr lang="en-US" sz="2400" dirty="0"/>
              <a:t>Our businesses and partners are market leaders or on top in their businesses areas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624721" y="3791592"/>
            <a:ext cx="1378116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Supermarket 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2243784" y="3791591"/>
            <a:ext cx="1834971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Department stores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4319702" y="3791591"/>
            <a:ext cx="1320408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Gas Stations</a:t>
            </a:r>
          </a:p>
        </p:txBody>
      </p:sp>
      <p:sp>
        <p:nvSpPr>
          <p:cNvPr id="13" name="Tekstiruutu 12"/>
          <p:cNvSpPr txBox="1"/>
          <p:nvPr/>
        </p:nvSpPr>
        <p:spPr>
          <a:xfrm>
            <a:off x="5881057" y="3791591"/>
            <a:ext cx="2210074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Hotels and restaurants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9476660" y="3791591"/>
            <a:ext cx="669589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Bank </a:t>
            </a:r>
          </a:p>
        </p:txBody>
      </p:sp>
      <p:sp>
        <p:nvSpPr>
          <p:cNvPr id="15" name="Tekstiruutu 14"/>
          <p:cNvSpPr txBox="1"/>
          <p:nvPr/>
        </p:nvSpPr>
        <p:spPr>
          <a:xfrm>
            <a:off x="10321164" y="3791591"/>
            <a:ext cx="1716349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Local businesses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7737364" y="1806280"/>
            <a:ext cx="1628184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Loyalty Partners</a:t>
            </a:r>
          </a:p>
        </p:txBody>
      </p:sp>
      <p:pic>
        <p:nvPicPr>
          <p:cNvPr id="17" name="Kuva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06" y="4435226"/>
            <a:ext cx="1556075" cy="289711"/>
          </a:xfrm>
          <a:prstGeom prst="rect">
            <a:avLst/>
          </a:prstGeom>
        </p:spPr>
      </p:pic>
      <p:pic>
        <p:nvPicPr>
          <p:cNvPr id="18" name="Kuva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34" y="5220808"/>
            <a:ext cx="1577399" cy="313160"/>
          </a:xfrm>
          <a:prstGeom prst="rect">
            <a:avLst/>
          </a:prstGeom>
        </p:spPr>
      </p:pic>
      <p:pic>
        <p:nvPicPr>
          <p:cNvPr id="19" name="Kuva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512" y="4243213"/>
            <a:ext cx="932820" cy="808960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1390" y="4936840"/>
            <a:ext cx="1048312" cy="809223"/>
          </a:xfrm>
          <a:prstGeom prst="rect">
            <a:avLst/>
          </a:prstGeom>
        </p:spPr>
      </p:pic>
      <p:pic>
        <p:nvPicPr>
          <p:cNvPr id="21" name="Kuva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3068" y="4926514"/>
            <a:ext cx="738322" cy="738322"/>
          </a:xfrm>
          <a:prstGeom prst="rect">
            <a:avLst/>
          </a:prstGeom>
        </p:spPr>
      </p:pic>
      <p:pic>
        <p:nvPicPr>
          <p:cNvPr id="22" name="Kuva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236" y="4155544"/>
            <a:ext cx="1153874" cy="1342488"/>
          </a:xfrm>
          <a:prstGeom prst="rect">
            <a:avLst/>
          </a:prstGeom>
        </p:spPr>
      </p:pic>
      <p:pic>
        <p:nvPicPr>
          <p:cNvPr id="23" name="Kuva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1464" y="4826788"/>
            <a:ext cx="789581" cy="424400"/>
          </a:xfrm>
          <a:prstGeom prst="rect">
            <a:avLst/>
          </a:prstGeom>
        </p:spPr>
      </p:pic>
      <p:pic>
        <p:nvPicPr>
          <p:cNvPr id="24" name="Kuva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634" y="5652380"/>
            <a:ext cx="718244" cy="293827"/>
          </a:xfrm>
          <a:prstGeom prst="rect">
            <a:avLst/>
          </a:prstGeom>
        </p:spPr>
      </p:pic>
      <p:pic>
        <p:nvPicPr>
          <p:cNvPr id="25" name="Kuva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1057" y="4259224"/>
            <a:ext cx="2603142" cy="448082"/>
          </a:xfrm>
          <a:prstGeom prst="rect">
            <a:avLst/>
          </a:prstGeom>
        </p:spPr>
      </p:pic>
      <p:sp>
        <p:nvSpPr>
          <p:cNvPr id="26" name="Tekstiruutu 25"/>
          <p:cNvSpPr txBox="1"/>
          <p:nvPr/>
        </p:nvSpPr>
        <p:spPr>
          <a:xfrm>
            <a:off x="8332078" y="3791591"/>
            <a:ext cx="1033470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Hardware</a:t>
            </a:r>
          </a:p>
        </p:txBody>
      </p:sp>
      <p:pic>
        <p:nvPicPr>
          <p:cNvPr id="27" name="Kuva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72148" y="4127083"/>
            <a:ext cx="905995" cy="905995"/>
          </a:xfrm>
          <a:prstGeom prst="rect">
            <a:avLst/>
          </a:prstGeom>
        </p:spPr>
      </p:pic>
      <p:pic>
        <p:nvPicPr>
          <p:cNvPr id="28" name="Kuva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72148" y="5237023"/>
            <a:ext cx="870689" cy="252302"/>
          </a:xfrm>
          <a:prstGeom prst="rect">
            <a:avLst/>
          </a:prstGeom>
        </p:spPr>
      </p:pic>
      <p:pic>
        <p:nvPicPr>
          <p:cNvPr id="29" name="Kuva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0423" y="4694985"/>
            <a:ext cx="1676400" cy="714375"/>
          </a:xfrm>
          <a:prstGeom prst="rect">
            <a:avLst/>
          </a:prstGeom>
        </p:spPr>
      </p:pic>
      <p:sp>
        <p:nvSpPr>
          <p:cNvPr id="30" name="Tekstiruutu 29"/>
          <p:cNvSpPr txBox="1"/>
          <p:nvPr/>
        </p:nvSpPr>
        <p:spPr>
          <a:xfrm>
            <a:off x="5659926" y="5590489"/>
            <a:ext cx="2707005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10+ restaurant chain brands</a:t>
            </a:r>
          </a:p>
        </p:txBody>
      </p:sp>
      <p:pic>
        <p:nvPicPr>
          <p:cNvPr id="31" name="Kuva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17752" y="4085457"/>
            <a:ext cx="901723" cy="901723"/>
          </a:xfrm>
          <a:prstGeom prst="rect">
            <a:avLst/>
          </a:prstGeom>
        </p:spPr>
      </p:pic>
      <p:pic>
        <p:nvPicPr>
          <p:cNvPr id="32" name="Kuva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71060" y="4139447"/>
            <a:ext cx="1740929" cy="787067"/>
          </a:xfrm>
          <a:prstGeom prst="rect">
            <a:avLst/>
          </a:prstGeom>
        </p:spPr>
      </p:pic>
      <p:pic>
        <p:nvPicPr>
          <p:cNvPr id="33" name="Kuva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11134" y="1339959"/>
            <a:ext cx="1276186" cy="497677"/>
          </a:xfrm>
          <a:prstGeom prst="rect">
            <a:avLst/>
          </a:prstGeom>
        </p:spPr>
      </p:pic>
      <p:cxnSp>
        <p:nvCxnSpPr>
          <p:cNvPr id="35" name="Suora yhdysviiva 34"/>
          <p:cNvCxnSpPr>
            <a:cxnSpLocks/>
          </p:cNvCxnSpPr>
          <p:nvPr/>
        </p:nvCxnSpPr>
        <p:spPr>
          <a:xfrm flipH="1">
            <a:off x="6091707" y="2888057"/>
            <a:ext cx="4293" cy="6922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yhdysviiva 37"/>
          <p:cNvCxnSpPr>
            <a:cxnSpLocks/>
          </p:cNvCxnSpPr>
          <p:nvPr/>
        </p:nvCxnSpPr>
        <p:spPr>
          <a:xfrm flipH="1">
            <a:off x="3795547" y="2306137"/>
            <a:ext cx="13752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yhdysviiva 41"/>
          <p:cNvCxnSpPr>
            <a:cxnSpLocks/>
          </p:cNvCxnSpPr>
          <p:nvPr/>
        </p:nvCxnSpPr>
        <p:spPr>
          <a:xfrm flipH="1">
            <a:off x="7021187" y="2306137"/>
            <a:ext cx="131089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kstiruutu 44"/>
          <p:cNvSpPr txBox="1"/>
          <p:nvPr/>
        </p:nvSpPr>
        <p:spPr>
          <a:xfrm>
            <a:off x="1603411" y="2125204"/>
            <a:ext cx="2139542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20 local co-operatives</a:t>
            </a:r>
          </a:p>
        </p:txBody>
      </p:sp>
      <p:pic>
        <p:nvPicPr>
          <p:cNvPr id="46" name="Kuva 4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11134" y="2092660"/>
            <a:ext cx="1755119" cy="376901"/>
          </a:xfrm>
          <a:prstGeom prst="rect">
            <a:avLst/>
          </a:prstGeom>
        </p:spPr>
      </p:pic>
      <p:pic>
        <p:nvPicPr>
          <p:cNvPr id="47" name="Kuva 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87504" y="2582969"/>
            <a:ext cx="1467320" cy="774023"/>
          </a:xfrm>
          <a:prstGeom prst="rect">
            <a:avLst/>
          </a:prstGeom>
        </p:spPr>
      </p:pic>
      <p:pic>
        <p:nvPicPr>
          <p:cNvPr id="48" name="Kuva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241524" y="2582969"/>
            <a:ext cx="757707" cy="757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4AC64A-FE9A-47C5-928A-FDDD1B77501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1205947"/>
            <a:ext cx="1944756" cy="19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13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Co-op membership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07368" y="1340769"/>
            <a:ext cx="7416824" cy="3816424"/>
          </a:xfrm>
        </p:spPr>
        <p:txBody>
          <a:bodyPr/>
          <a:lstStyle/>
          <a:p>
            <a:pPr marL="342000" indent="-342900">
              <a:spcBef>
                <a:spcPts val="1800"/>
              </a:spcBef>
              <a:buFont typeface="Arial"/>
              <a:buChar char="•"/>
            </a:pPr>
            <a:r>
              <a:rPr lang="en-US" dirty="0"/>
              <a:t>S Group is owned by its more than two million co-op members. </a:t>
            </a:r>
          </a:p>
          <a:p>
            <a:pPr marL="342000" indent="-342900">
              <a:spcBef>
                <a:spcPts val="1800"/>
              </a:spcBef>
              <a:buFont typeface="Arial"/>
              <a:buChar char="•"/>
            </a:pPr>
            <a:r>
              <a:rPr lang="en-US" dirty="0"/>
              <a:t>Members enjoy a broad range of services in all of Finland. The more you use the services, the bigger the benefits. </a:t>
            </a:r>
          </a:p>
          <a:p>
            <a:pPr marL="342000" indent="-342900">
              <a:spcBef>
                <a:spcPts val="1800"/>
              </a:spcBef>
              <a:buFont typeface="Arial"/>
              <a:buChar char="•"/>
            </a:pPr>
            <a:r>
              <a:rPr lang="en-US" dirty="0"/>
              <a:t>The number one benefit is the Bonus reward. </a:t>
            </a:r>
            <a:br>
              <a:rPr lang="en-US" dirty="0"/>
            </a:br>
            <a:r>
              <a:rPr lang="en-US" dirty="0"/>
              <a:t>In 2017, the Bonus rewards paid to co-op </a:t>
            </a:r>
            <a:br>
              <a:rPr lang="en-US" dirty="0"/>
            </a:br>
            <a:r>
              <a:rPr lang="en-US" dirty="0"/>
              <a:t>members </a:t>
            </a:r>
            <a:r>
              <a:rPr lang="en-US" dirty="0" err="1"/>
              <a:t>totalled</a:t>
            </a:r>
            <a:r>
              <a:rPr lang="en-US" dirty="0"/>
              <a:t> EUR 334 million. </a:t>
            </a:r>
          </a:p>
          <a:p>
            <a:pPr marL="342000" indent="-342900">
              <a:spcBef>
                <a:spcPts val="1800"/>
              </a:spcBef>
              <a:buFont typeface="Arial"/>
              <a:buChar char="•"/>
            </a:pPr>
            <a:r>
              <a:rPr lang="en-US" dirty="0"/>
              <a:t>Other monetary benefits of co-op membership are the payment-method benefit, surplus return and interest on the membership fee. </a:t>
            </a:r>
          </a:p>
          <a:p>
            <a:pPr marL="342000" indent="-342900">
              <a:spcBef>
                <a:spcPts val="1800"/>
              </a:spcBef>
              <a:buFont typeface="Arial"/>
              <a:buChar char="•"/>
            </a:pPr>
            <a:r>
              <a:rPr lang="en-US" dirty="0"/>
              <a:t>2.35 Million Co-op members in 5.5 Million population</a:t>
            </a:r>
          </a:p>
          <a:p>
            <a:pPr marL="608700" lvl="1" indent="-342900">
              <a:spcBef>
                <a:spcPts val="1800"/>
              </a:spcBef>
              <a:buFont typeface="Arial"/>
              <a:buChar char="•"/>
            </a:pPr>
            <a:r>
              <a:rPr lang="en-US" dirty="0"/>
              <a:t>Registered household members approx. 4 million</a:t>
            </a:r>
          </a:p>
          <a:p>
            <a:pPr marL="608700" lvl="1" indent="-342900">
              <a:spcBef>
                <a:spcPts val="1800"/>
              </a:spcBef>
              <a:buFont typeface="Arial"/>
              <a:buChar char="•"/>
            </a:pPr>
            <a:r>
              <a:rPr lang="en-US" dirty="0"/>
              <a:t>Co-op members are identified</a:t>
            </a:r>
          </a:p>
          <a:p>
            <a:pPr marL="342000" indent="-342900">
              <a:spcBef>
                <a:spcPts val="1800"/>
              </a:spcBef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pic>
        <p:nvPicPr>
          <p:cNvPr id="7" name="Kuva 6" descr="asiakasomistajan-edut-EN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70" y="2708900"/>
            <a:ext cx="4369562" cy="400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98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 Group’s key figures in 2017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23240" y="1052670"/>
          <a:ext cx="11161550" cy="6573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25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5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6157">
                <a:tc>
                  <a:txBody>
                    <a:bodyPr/>
                    <a:lstStyle/>
                    <a:p>
                      <a:endParaRPr lang="fi-FI" sz="1200" dirty="0">
                        <a:solidFill>
                          <a:schemeClr val="accent1"/>
                        </a:solidFill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i-FI" sz="1200" dirty="0">
                        <a:solidFill>
                          <a:schemeClr val="accent1"/>
                        </a:solidFill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692">
                <a:tc>
                  <a:txBody>
                    <a:bodyPr/>
                    <a:lstStyle/>
                    <a:p>
                      <a:r>
                        <a:rPr lang="fi-FI" sz="2000" noProof="0" dirty="0"/>
                        <a:t>Retail sales (excl. taxes)</a:t>
                      </a:r>
                      <a:endParaRPr lang="en-GB" sz="2000" noProof="0" dirty="0"/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noProof="0" dirty="0"/>
                        <a:t>€11 billion</a:t>
                      </a:r>
                      <a:br>
                        <a:rPr dirty="0"/>
                      </a:br>
                      <a:r>
                        <a:rPr dirty="0"/>
                        <a:t> </a:t>
                      </a:r>
                      <a:endParaRPr lang="en-GB" sz="2000" noProof="0" dirty="0"/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692">
                <a:tc>
                  <a:txBody>
                    <a:bodyPr/>
                    <a:lstStyle/>
                    <a:p>
                      <a:r>
                        <a:rPr lang="fi-FI" sz="2000" noProof="0" dirty="0"/>
                        <a:t>Operating </a:t>
                      </a:r>
                      <a:r>
                        <a:rPr lang="fi-FI" sz="2000" noProof="0" dirty="0" err="1"/>
                        <a:t>result</a:t>
                      </a:r>
                      <a:endParaRPr lang="en-GB" sz="2000" noProof="0" dirty="0"/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noProof="0" dirty="0"/>
                        <a:t>EUR 344 million</a:t>
                      </a:r>
                      <a:endParaRPr lang="en-GB" sz="2000" noProof="0" dirty="0"/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692">
                <a:tc>
                  <a:txBody>
                    <a:bodyPr/>
                    <a:lstStyle/>
                    <a:p>
                      <a:r>
                        <a:rPr lang="fi-FI" sz="2000" i="0" noProof="0" dirty="0"/>
                        <a:t>Investments</a:t>
                      </a:r>
                      <a:endParaRPr lang="en-GB" sz="2000" i="0" noProof="0" dirty="0"/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noProof="0" dirty="0"/>
                        <a:t>EUR 492 million</a:t>
                      </a:r>
                      <a:endParaRPr lang="en-GB" sz="2000" noProof="0" dirty="0"/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275">
                <a:tc>
                  <a:txBody>
                    <a:bodyPr/>
                    <a:lstStyle/>
                    <a:p>
                      <a:r>
                        <a:rPr lang="fi-FI" sz="2000" noProof="0" dirty="0"/>
                        <a:t>Outlets</a:t>
                      </a:r>
                      <a:endParaRPr lang="en-GB" sz="2000" noProof="0" dirty="0"/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noProof="0" dirty="0"/>
                        <a:t>1.631</a:t>
                      </a:r>
                      <a:endParaRPr lang="en-GB" sz="2000" noProof="0" dirty="0"/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275">
                <a:tc>
                  <a:txBody>
                    <a:bodyPr/>
                    <a:lstStyle/>
                    <a:p>
                      <a:r>
                        <a:rPr lang="fi-FI" sz="2000" noProof="0" dirty="0"/>
                        <a:t>Employees</a:t>
                      </a:r>
                      <a:endParaRPr lang="en-GB" sz="2000" noProof="0" dirty="0"/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noProof="0" dirty="0"/>
                        <a:t>39.382</a:t>
                      </a:r>
                      <a:endParaRPr lang="en-GB" sz="2000" noProof="0" dirty="0"/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1275">
                <a:tc>
                  <a:txBody>
                    <a:bodyPr/>
                    <a:lstStyle/>
                    <a:p>
                      <a:r>
                        <a:rPr lang="fi-FI" sz="2000" noProof="0" dirty="0"/>
                        <a:t>Co-op members</a:t>
                      </a:r>
                      <a:endParaRPr lang="en-GB" sz="2000" noProof="0" dirty="0"/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noProof="0" dirty="0"/>
                        <a:t> 2.35 million</a:t>
                      </a:r>
                      <a:endParaRPr lang="en-GB" sz="2000" noProof="0" dirty="0"/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7692">
                <a:tc>
                  <a:txBody>
                    <a:bodyPr/>
                    <a:lstStyle/>
                    <a:p>
                      <a:r>
                        <a:rPr lang="fi-FI" sz="2000" noProof="0" dirty="0"/>
                        <a:t>Bonus and other monetary benefits</a:t>
                      </a:r>
                      <a:r>
                        <a:rPr dirty="0"/>
                        <a:t> </a:t>
                      </a:r>
                      <a:r>
                        <a:rPr lang="fi-FI" sz="2000" noProof="0" dirty="0"/>
                        <a:t>in total</a:t>
                      </a:r>
                      <a:endParaRPr lang="en-GB" sz="2000" noProof="0" dirty="0"/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noProof="0" dirty="0"/>
                        <a:t>EUR 382 </a:t>
                      </a:r>
                      <a:r>
                        <a:rPr lang="fi-FI" sz="2000" noProof="0" dirty="0" err="1"/>
                        <a:t>million</a:t>
                      </a:r>
                      <a:endParaRPr lang="fi-FI" sz="2000" noProof="0" dirty="0"/>
                    </a:p>
                    <a:p>
                      <a:pPr algn="r"/>
                      <a:endParaRPr lang="fi-FI" sz="2000" noProof="0" dirty="0"/>
                    </a:p>
                    <a:p>
                      <a:pPr algn="r"/>
                      <a:r>
                        <a:rPr lang="fi-FI" sz="2000" noProof="0" dirty="0"/>
                        <a:t>130+EUR / </a:t>
                      </a:r>
                      <a:r>
                        <a:rPr lang="fi-FI" sz="2000" noProof="0" dirty="0" err="1"/>
                        <a:t>member</a:t>
                      </a:r>
                      <a:endParaRPr lang="fi-FI" sz="2000" noProof="0" dirty="0"/>
                    </a:p>
                    <a:p>
                      <a:pPr algn="r"/>
                      <a:endParaRPr lang="fi-FI" sz="2000" noProof="0" dirty="0"/>
                    </a:p>
                    <a:p>
                      <a:pPr algn="r"/>
                      <a:endParaRPr lang="en-GB" sz="2000" noProof="0" dirty="0"/>
                    </a:p>
                    <a:p>
                      <a:pPr algn="r"/>
                      <a:endParaRPr lang="fi-FI" sz="2000" noProof="0" dirty="0"/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598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/>
          <p:cNvSpPr>
            <a:spLocks noGrp="1"/>
          </p:cNvSpPr>
          <p:nvPr>
            <p:ph type="title"/>
          </p:nvPr>
        </p:nvSpPr>
        <p:spPr>
          <a:xfrm>
            <a:off x="911225" y="197261"/>
            <a:ext cx="10369550" cy="576064"/>
          </a:xfrm>
        </p:spPr>
        <p:txBody>
          <a:bodyPr/>
          <a:lstStyle/>
          <a:p>
            <a:r>
              <a:rPr lang="en-US" sz="2800" dirty="0"/>
              <a:t>What kind of use cases drive personal data management and identity and access management?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4" name="Päivämäärän paikkamerkki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0B4499"/>
                </a:solidFill>
              </a:rPr>
              <a:t>26.4.2016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B4499"/>
                </a:solidFill>
              </a:rPr>
              <a:t>S-ryhmän </a:t>
            </a:r>
            <a:r>
              <a:rPr lang="en-US" dirty="0" err="1">
                <a:solidFill>
                  <a:srgbClr val="0B4499"/>
                </a:solidFill>
              </a:rPr>
              <a:t>strategia</a:t>
            </a:r>
            <a:r>
              <a:rPr lang="en-US" dirty="0">
                <a:solidFill>
                  <a:srgbClr val="0B4499"/>
                </a:solidFill>
              </a:rPr>
              <a:t> 2016</a:t>
            </a:r>
          </a:p>
        </p:txBody>
      </p:sp>
      <p:sp>
        <p:nvSpPr>
          <p:cNvPr id="15" name="Dian numeron paikkamerkki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en-US" smtClean="0">
                <a:solidFill>
                  <a:srgbClr val="0B4499"/>
                </a:solidFill>
              </a:rPr>
              <a:pPr/>
              <a:t>7</a:t>
            </a:fld>
            <a:endParaRPr lang="en-US" dirty="0">
              <a:solidFill>
                <a:srgbClr val="0B4499"/>
              </a:solidFill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/>
          <a:stretch/>
        </p:blipFill>
        <p:spPr>
          <a:xfrm>
            <a:off x="8616280" y="3140968"/>
            <a:ext cx="2747232" cy="272967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3140968"/>
            <a:ext cx="4097072" cy="2729674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30"/>
          <a:stretch/>
        </p:blipFill>
        <p:spPr>
          <a:xfrm>
            <a:off x="1055440" y="3068960"/>
            <a:ext cx="3019897" cy="2729674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911424" y="1988840"/>
            <a:ext cx="3202076" cy="996033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pPr algn="ctr" defTabSz="914400"/>
            <a:r>
              <a:rPr lang="en-US" sz="2000" b="1" dirty="0">
                <a:solidFill>
                  <a:srgbClr val="A5A5A5">
                    <a:lumMod val="50000"/>
                  </a:srgbClr>
                </a:solidFill>
              </a:rPr>
              <a:t>Targeted  digital marketing and customer journey management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4439816" y="1772816"/>
            <a:ext cx="3682795" cy="1303809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pPr algn="ctr" defTabSz="914400"/>
            <a:r>
              <a:rPr lang="en-US" sz="2000" b="1" dirty="0">
                <a:solidFill>
                  <a:srgbClr val="A5A5A5">
                    <a:lumMod val="50000"/>
                  </a:srgbClr>
                </a:solidFill>
              </a:rPr>
              <a:t>Personalized physical and digital services</a:t>
            </a:r>
          </a:p>
          <a:p>
            <a:pPr algn="ctr" defTabSz="914400"/>
            <a:r>
              <a:rPr lang="en-US" sz="2000" b="1" dirty="0">
                <a:solidFill>
                  <a:srgbClr val="A5A5A5">
                    <a:lumMod val="50000"/>
                  </a:srgbClr>
                </a:solidFill>
              </a:rPr>
              <a:t>better customer experience</a:t>
            </a:r>
          </a:p>
          <a:p>
            <a:pPr algn="ctr" defTabSz="914400"/>
            <a:r>
              <a:rPr lang="en-US" sz="2000" b="1" dirty="0">
                <a:solidFill>
                  <a:srgbClr val="A5A5A5">
                    <a:lumMod val="50000"/>
                  </a:srgbClr>
                </a:solidFill>
              </a:rPr>
              <a:t>better service 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8142963" y="1949763"/>
            <a:ext cx="3528392" cy="996033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pPr algn="ctr" defTabSz="914400"/>
            <a:r>
              <a:rPr lang="en-US" sz="2000" b="1" dirty="0">
                <a:solidFill>
                  <a:srgbClr val="A5A5A5">
                    <a:lumMod val="50000"/>
                  </a:srgbClr>
                </a:solidFill>
              </a:rPr>
              <a:t>Efficient self-service of Co-op membership and loyalty and retail in general</a:t>
            </a:r>
          </a:p>
        </p:txBody>
      </p:sp>
      <p:sp>
        <p:nvSpPr>
          <p:cNvPr id="18" name="Suorakulmio 17"/>
          <p:cNvSpPr/>
          <p:nvPr/>
        </p:nvSpPr>
        <p:spPr>
          <a:xfrm>
            <a:off x="9689175" y="6685328"/>
            <a:ext cx="247535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r>
              <a:rPr lang="en-US" sz="700" dirty="0" err="1">
                <a:solidFill>
                  <a:srgbClr val="E8EAEC"/>
                </a:solidFill>
              </a:rPr>
              <a:t>Kuvat</a:t>
            </a:r>
            <a:r>
              <a:rPr lang="en-US" sz="700" dirty="0">
                <a:solidFill>
                  <a:srgbClr val="E8EAEC"/>
                </a:solidFill>
              </a:rPr>
              <a:t>: Harri Mäenpää, Nina </a:t>
            </a:r>
            <a:r>
              <a:rPr lang="en-US" sz="700" dirty="0" err="1">
                <a:solidFill>
                  <a:srgbClr val="E8EAEC"/>
                </a:solidFill>
              </a:rPr>
              <a:t>Kaverinen</a:t>
            </a:r>
            <a:r>
              <a:rPr lang="en-US" sz="700" dirty="0">
                <a:solidFill>
                  <a:srgbClr val="E8EAEC"/>
                </a:solidFill>
              </a:rPr>
              <a:t>, Lauri </a:t>
            </a:r>
            <a:r>
              <a:rPr lang="en-US" sz="700" dirty="0" err="1">
                <a:solidFill>
                  <a:srgbClr val="E8EAEC"/>
                </a:solidFill>
              </a:rPr>
              <a:t>Mannermaa</a:t>
            </a:r>
            <a:endParaRPr lang="en-US" sz="700" dirty="0">
              <a:solidFill>
                <a:srgbClr val="E8EA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47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313D2-A6EC-4393-A268-FBC047E8E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What</a:t>
            </a:r>
            <a:r>
              <a:rPr lang="fi-FI" dirty="0"/>
              <a:t> is </a:t>
            </a:r>
            <a:r>
              <a:rPr lang="fi-FI" dirty="0" err="1"/>
              <a:t>personal</a:t>
            </a:r>
            <a:r>
              <a:rPr lang="fi-FI" dirty="0"/>
              <a:t> data </a:t>
            </a:r>
            <a:r>
              <a:rPr lang="fi-FI" dirty="0" err="1"/>
              <a:t>platform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92BA0-C34F-4167-AC1A-415A64769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ACE36-46D4-41FA-8343-270A5A419116}" type="datetime1">
              <a:rPr lang="fi-FI" smtClean="0"/>
              <a:t>2.4.2019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341C6-B6F3-43C6-8556-FB37661E3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Author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E2A05-8988-4908-BBC1-2869E5C07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8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8F030-E98C-46DB-8847-736B508AAFF0}"/>
              </a:ext>
            </a:extLst>
          </p:cNvPr>
          <p:cNvSpPr/>
          <p:nvPr/>
        </p:nvSpPr>
        <p:spPr>
          <a:xfrm>
            <a:off x="1991544" y="3140968"/>
            <a:ext cx="8712968" cy="12961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/>
              <a:t>Personal data and </a:t>
            </a:r>
            <a:r>
              <a:rPr lang="fi-FI" sz="2000" dirty="0" err="1"/>
              <a:t>identity</a:t>
            </a:r>
            <a:r>
              <a:rPr lang="fi-FI" sz="2000" dirty="0"/>
              <a:t> </a:t>
            </a:r>
            <a:r>
              <a:rPr lang="fi-FI" sz="2000" dirty="0" err="1"/>
              <a:t>platform</a:t>
            </a:r>
            <a:endParaRPr lang="fi-FI" sz="2000" dirty="0"/>
          </a:p>
          <a:p>
            <a:pPr algn="ctr"/>
            <a:r>
              <a:rPr lang="fi-FI" sz="2000" dirty="0" err="1"/>
              <a:t>Platform</a:t>
            </a:r>
            <a:r>
              <a:rPr lang="fi-FI" sz="2000" dirty="0"/>
              <a:t> </a:t>
            </a:r>
            <a:r>
              <a:rPr lang="fi-FI" sz="2000" dirty="0" err="1"/>
              <a:t>identity</a:t>
            </a:r>
            <a:r>
              <a:rPr lang="fi-FI" sz="2000" dirty="0"/>
              <a:t>, </a:t>
            </a:r>
            <a:r>
              <a:rPr lang="fi-FI" sz="2000" dirty="0" err="1"/>
              <a:t>authorization</a:t>
            </a:r>
            <a:r>
              <a:rPr lang="fi-FI" sz="2000" dirty="0"/>
              <a:t>, </a:t>
            </a:r>
            <a:r>
              <a:rPr lang="fi-FI" sz="2000" dirty="0" err="1"/>
              <a:t>core</a:t>
            </a:r>
            <a:r>
              <a:rPr lang="fi-FI" sz="2000" dirty="0"/>
              <a:t> data, </a:t>
            </a:r>
            <a:r>
              <a:rPr lang="fi-FI" sz="2000" dirty="0" err="1"/>
              <a:t>access</a:t>
            </a:r>
            <a:r>
              <a:rPr lang="fi-FI" sz="2000" dirty="0"/>
              <a:t> management, </a:t>
            </a:r>
            <a:r>
              <a:rPr lang="fi-FI" sz="2000" dirty="0" err="1"/>
              <a:t>sessions</a:t>
            </a:r>
            <a:endParaRPr lang="fi-FI" sz="2000" dirty="0"/>
          </a:p>
          <a:p>
            <a:pPr algn="ctr"/>
            <a:r>
              <a:rPr lang="fi-FI" sz="2000" dirty="0"/>
              <a:t>Client </a:t>
            </a:r>
            <a:r>
              <a:rPr lang="fi-FI" sz="2000" dirty="0" err="1"/>
              <a:t>registration</a:t>
            </a:r>
            <a:endParaRPr lang="fi-FI" sz="2000" dirty="0"/>
          </a:p>
          <a:p>
            <a:pPr algn="ctr"/>
            <a:endParaRPr lang="fi-FI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8DC719-5BFB-4DD9-9B46-136645EA7DF7}"/>
              </a:ext>
            </a:extLst>
          </p:cNvPr>
          <p:cNvSpPr/>
          <p:nvPr/>
        </p:nvSpPr>
        <p:spPr>
          <a:xfrm>
            <a:off x="1559496" y="1700808"/>
            <a:ext cx="1584176" cy="792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Mobile </a:t>
            </a:r>
            <a:r>
              <a:rPr lang="fi-FI" dirty="0" err="1"/>
              <a:t>clients</a:t>
            </a:r>
            <a:endParaRPr lang="fi-FI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37E73D-807D-4E35-A014-B98EA8D7C869}"/>
              </a:ext>
            </a:extLst>
          </p:cNvPr>
          <p:cNvSpPr/>
          <p:nvPr/>
        </p:nvSpPr>
        <p:spPr>
          <a:xfrm>
            <a:off x="3575720" y="1700808"/>
            <a:ext cx="1584176" cy="792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Web </a:t>
            </a:r>
            <a:r>
              <a:rPr lang="fi-FI" dirty="0" err="1"/>
              <a:t>clients</a:t>
            </a:r>
            <a:endParaRPr lang="fi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EC0946-646C-48EF-BECD-C19CEEA96D6D}"/>
              </a:ext>
            </a:extLst>
          </p:cNvPr>
          <p:cNvSpPr/>
          <p:nvPr/>
        </p:nvSpPr>
        <p:spPr>
          <a:xfrm>
            <a:off x="5519936" y="1700808"/>
            <a:ext cx="1584176" cy="792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/>
              <a:t>Customer</a:t>
            </a:r>
            <a:endParaRPr lang="fi-FI" dirty="0"/>
          </a:p>
          <a:p>
            <a:pPr algn="ctr"/>
            <a:r>
              <a:rPr lang="fi-FI" dirty="0"/>
              <a:t>Service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C2831-C651-412A-9CB0-9EF950A0A055}"/>
              </a:ext>
            </a:extLst>
          </p:cNvPr>
          <p:cNvSpPr/>
          <p:nvPr/>
        </p:nvSpPr>
        <p:spPr>
          <a:xfrm>
            <a:off x="7464152" y="1700808"/>
            <a:ext cx="1584176" cy="792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/>
              <a:t>Social</a:t>
            </a:r>
            <a:r>
              <a:rPr lang="fi-FI" dirty="0"/>
              <a:t> media</a:t>
            </a:r>
          </a:p>
          <a:p>
            <a:pPr algn="ctr"/>
            <a:r>
              <a:rPr lang="fi-FI" dirty="0"/>
              <a:t>&amp; Messaging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970E54-B8F0-4517-BB18-4D6BC3BE68A5}"/>
              </a:ext>
            </a:extLst>
          </p:cNvPr>
          <p:cNvSpPr/>
          <p:nvPr/>
        </p:nvSpPr>
        <p:spPr>
          <a:xfrm>
            <a:off x="9336360" y="1700808"/>
            <a:ext cx="1584176" cy="792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/>
              <a:t>External</a:t>
            </a:r>
            <a:r>
              <a:rPr lang="fi-FI" dirty="0"/>
              <a:t> data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0FA1CC-62D6-40CA-A44B-D271C38B88D9}"/>
              </a:ext>
            </a:extLst>
          </p:cNvPr>
          <p:cNvSpPr/>
          <p:nvPr/>
        </p:nvSpPr>
        <p:spPr>
          <a:xfrm>
            <a:off x="767408" y="5085184"/>
            <a:ext cx="1800200" cy="99972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/>
              <a:t>CRM</a:t>
            </a:r>
          </a:p>
          <a:p>
            <a:pPr algn="ctr"/>
            <a:endParaRPr lang="fi-FI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26710D-C201-42B8-AC73-3860A0B7FAC5}"/>
              </a:ext>
            </a:extLst>
          </p:cNvPr>
          <p:cNvSpPr/>
          <p:nvPr/>
        </p:nvSpPr>
        <p:spPr>
          <a:xfrm>
            <a:off x="2783632" y="5085184"/>
            <a:ext cx="1656184" cy="99972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/>
              <a:t>Marketing </a:t>
            </a:r>
            <a:r>
              <a:rPr lang="fi-FI" sz="2000" dirty="0" err="1"/>
              <a:t>automation</a:t>
            </a:r>
            <a:endParaRPr lang="fi-FI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B28A1B-FD6B-49E1-B7C3-DBCE5F0F7006}"/>
              </a:ext>
            </a:extLst>
          </p:cNvPr>
          <p:cNvSpPr/>
          <p:nvPr/>
        </p:nvSpPr>
        <p:spPr>
          <a:xfrm>
            <a:off x="4655840" y="5085184"/>
            <a:ext cx="2448272" cy="99972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 err="1"/>
              <a:t>Event</a:t>
            </a:r>
            <a:r>
              <a:rPr lang="fi-FI" sz="2000" dirty="0"/>
              <a:t> data management</a:t>
            </a:r>
          </a:p>
          <a:p>
            <a:pPr algn="ctr"/>
            <a:endParaRPr lang="fi-FI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F3AC3B-E0B1-4AB0-AF95-ECCB3B5F7B3C}"/>
              </a:ext>
            </a:extLst>
          </p:cNvPr>
          <p:cNvSpPr/>
          <p:nvPr/>
        </p:nvSpPr>
        <p:spPr>
          <a:xfrm>
            <a:off x="7320136" y="5085184"/>
            <a:ext cx="2088232" cy="99972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 err="1"/>
              <a:t>Core</a:t>
            </a:r>
            <a:r>
              <a:rPr lang="fi-FI" sz="2000" dirty="0"/>
              <a:t> </a:t>
            </a:r>
            <a:r>
              <a:rPr lang="fi-FI" sz="2000" dirty="0" err="1"/>
              <a:t>sytems</a:t>
            </a:r>
            <a:endParaRPr lang="fi-FI" sz="2000" dirty="0"/>
          </a:p>
          <a:p>
            <a:pPr algn="ctr"/>
            <a:r>
              <a:rPr lang="fi-FI" sz="2000" dirty="0"/>
              <a:t>(POS)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37829C-5270-46E4-BE09-0843904E3E25}"/>
              </a:ext>
            </a:extLst>
          </p:cNvPr>
          <p:cNvSpPr/>
          <p:nvPr/>
        </p:nvSpPr>
        <p:spPr>
          <a:xfrm>
            <a:off x="9840416" y="5085184"/>
            <a:ext cx="1944216" cy="99972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/>
              <a:t>Analytics</a:t>
            </a:r>
          </a:p>
          <a:p>
            <a:pPr algn="ctr"/>
            <a:r>
              <a:rPr lang="fi-FI" sz="2000" dirty="0"/>
              <a:t>Data</a:t>
            </a:r>
          </a:p>
          <a:p>
            <a:pPr algn="ctr"/>
            <a:r>
              <a:rPr lang="fi-FI" sz="2000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1620053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49F3E2B-99FC-4CEA-83C3-A9405157988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D49F3E2B-99FC-4CEA-83C3-A940515798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587A57DC-C2EE-44BA-9F84-E198B75CF07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i-FI" sz="32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98FAE-6D0B-4E79-A690-1462A90C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60648"/>
            <a:ext cx="10369550" cy="1152128"/>
          </a:xfrm>
        </p:spPr>
        <p:txBody>
          <a:bodyPr/>
          <a:lstStyle/>
          <a:p>
            <a:r>
              <a:rPr lang="fi-FI" sz="3200" dirty="0" err="1"/>
              <a:t>Customer</a:t>
            </a:r>
            <a:r>
              <a:rPr lang="fi-FI" sz="3200" dirty="0"/>
              <a:t> data </a:t>
            </a:r>
            <a:r>
              <a:rPr lang="fi-FI" sz="3200" dirty="0" err="1"/>
              <a:t>should</a:t>
            </a:r>
            <a:r>
              <a:rPr lang="fi-FI" sz="3200" dirty="0"/>
              <a:t> </a:t>
            </a:r>
            <a:r>
              <a:rPr lang="fi-FI" sz="3200" dirty="0" err="1"/>
              <a:t>be</a:t>
            </a:r>
            <a:r>
              <a:rPr lang="fi-FI" sz="3200" dirty="0"/>
              <a:t> </a:t>
            </a:r>
            <a:r>
              <a:rPr lang="fi-FI" sz="3200" dirty="0" err="1"/>
              <a:t>divided</a:t>
            </a:r>
            <a:r>
              <a:rPr lang="fi-FI" sz="3200" dirty="0"/>
              <a:t> </a:t>
            </a:r>
            <a:r>
              <a:rPr lang="fi-FI" sz="3200" dirty="0" err="1"/>
              <a:t>according</a:t>
            </a:r>
            <a:r>
              <a:rPr lang="fi-FI" sz="3200" dirty="0"/>
              <a:t> to </a:t>
            </a:r>
            <a:r>
              <a:rPr lang="fi-FI" sz="3200" dirty="0" err="1"/>
              <a:t>core</a:t>
            </a:r>
            <a:r>
              <a:rPr lang="fi-FI" sz="3200" dirty="0"/>
              <a:t> </a:t>
            </a:r>
            <a:r>
              <a:rPr lang="fi-FI" sz="3200" dirty="0" err="1"/>
              <a:t>structures</a:t>
            </a:r>
            <a:endParaRPr lang="fi-FI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D7FD5-8E36-4FBC-BBBC-D182E5A9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737" y="6525344"/>
            <a:ext cx="360239" cy="144016"/>
          </a:xfrm>
        </p:spPr>
        <p:txBody>
          <a:bodyPr/>
          <a:lstStyle/>
          <a:p>
            <a:fld id="{D5B008F9-AA2E-4FBA-9C76-30BCD8AD3008}" type="slidenum">
              <a:rPr lang="fi-FI" smtClean="0"/>
              <a:t>9</a:t>
            </a:fld>
            <a:endParaRPr lang="fi-FI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EFAD97-41EE-41B1-9B74-CD81EAAB4C34}"/>
              </a:ext>
            </a:extLst>
          </p:cNvPr>
          <p:cNvSpPr/>
          <p:nvPr/>
        </p:nvSpPr>
        <p:spPr>
          <a:xfrm>
            <a:off x="4912207" y="1778149"/>
            <a:ext cx="2375244" cy="773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err="1"/>
              <a:t>Customer</a:t>
            </a:r>
            <a:r>
              <a:rPr lang="fi-FI" b="1" dirty="0"/>
              <a:t>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42FF77-AA06-4D1D-987A-EFD0777F7913}"/>
              </a:ext>
            </a:extLst>
          </p:cNvPr>
          <p:cNvSpPr/>
          <p:nvPr/>
        </p:nvSpPr>
        <p:spPr>
          <a:xfrm>
            <a:off x="946778" y="3055845"/>
            <a:ext cx="2375244" cy="7736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/>
              <a:t>Identity and </a:t>
            </a:r>
          </a:p>
          <a:p>
            <a:pPr algn="ctr"/>
            <a:r>
              <a:rPr lang="fi-FI" b="1" dirty="0"/>
              <a:t>Basic info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2393BD-8E86-4C65-AB2A-8DA732F637CF}"/>
              </a:ext>
            </a:extLst>
          </p:cNvPr>
          <p:cNvSpPr/>
          <p:nvPr/>
        </p:nvSpPr>
        <p:spPr>
          <a:xfrm>
            <a:off x="3579854" y="3055845"/>
            <a:ext cx="2375244" cy="7736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err="1"/>
              <a:t>Purchase</a:t>
            </a:r>
            <a:r>
              <a:rPr lang="fi-FI" b="1" dirty="0"/>
              <a:t>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00BDE3-3B7C-4D4A-A4F0-A57F7666741B}"/>
              </a:ext>
            </a:extLst>
          </p:cNvPr>
          <p:cNvSpPr/>
          <p:nvPr/>
        </p:nvSpPr>
        <p:spPr>
          <a:xfrm>
            <a:off x="8904672" y="3055845"/>
            <a:ext cx="2375244" cy="7736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err="1"/>
              <a:t>Profile</a:t>
            </a:r>
            <a:r>
              <a:rPr lang="fi-FI" b="1" dirty="0"/>
              <a:t> and </a:t>
            </a:r>
            <a:r>
              <a:rPr lang="fi-FI" b="1" dirty="0" err="1"/>
              <a:t>preference</a:t>
            </a:r>
            <a:r>
              <a:rPr lang="fi-FI" b="1" dirty="0"/>
              <a:t> data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811807E-6204-4C6D-A611-7AE3A6A3B325}"/>
              </a:ext>
            </a:extLst>
          </p:cNvPr>
          <p:cNvCxnSpPr>
            <a:stCxn id="9" idx="2"/>
            <a:endCxn id="12" idx="0"/>
          </p:cNvCxnSpPr>
          <p:nvPr/>
        </p:nvCxnSpPr>
        <p:spPr>
          <a:xfrm rot="16200000" flipH="1">
            <a:off x="7844033" y="807584"/>
            <a:ext cx="504056" cy="3992465"/>
          </a:xfrm>
          <a:prstGeom prst="bentConnector3">
            <a:avLst/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A3FB0EC5-C946-4265-A34F-A52F92355D77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rot="5400000">
            <a:off x="3865087" y="821103"/>
            <a:ext cx="504056" cy="3965429"/>
          </a:xfrm>
          <a:prstGeom prst="bentConnector3">
            <a:avLst>
              <a:gd name="adj1" fmla="val 50000"/>
            </a:avLst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C89BBB0-609B-4ED1-B564-779A764231AE}"/>
              </a:ext>
            </a:extLst>
          </p:cNvPr>
          <p:cNvSpPr/>
          <p:nvPr/>
        </p:nvSpPr>
        <p:spPr>
          <a:xfrm>
            <a:off x="672379" y="3928318"/>
            <a:ext cx="2612768" cy="10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i="1" dirty="0" err="1">
                <a:solidFill>
                  <a:schemeClr val="accent1"/>
                </a:solidFill>
              </a:rPr>
              <a:t>Customer</a:t>
            </a:r>
            <a:r>
              <a:rPr lang="fi-FI" sz="1600" i="1" dirty="0">
                <a:solidFill>
                  <a:schemeClr val="accent1"/>
                </a:solidFill>
              </a:rPr>
              <a:t> ID</a:t>
            </a:r>
          </a:p>
          <a:p>
            <a:pPr algn="ctr"/>
            <a:r>
              <a:rPr lang="fi-FI" sz="1600" i="1" dirty="0" err="1">
                <a:solidFill>
                  <a:schemeClr val="accent1"/>
                </a:solidFill>
              </a:rPr>
              <a:t>Name</a:t>
            </a:r>
            <a:endParaRPr lang="fi-FI" sz="1600" i="1" dirty="0">
              <a:solidFill>
                <a:schemeClr val="accent1"/>
              </a:solidFill>
            </a:endParaRPr>
          </a:p>
          <a:p>
            <a:pPr algn="ctr"/>
            <a:r>
              <a:rPr lang="fi-FI" sz="1600" i="1" dirty="0" err="1">
                <a:solidFill>
                  <a:schemeClr val="accent1"/>
                </a:solidFill>
              </a:rPr>
              <a:t>Contact</a:t>
            </a:r>
            <a:r>
              <a:rPr lang="fi-FI" sz="1600" i="1" dirty="0">
                <a:solidFill>
                  <a:schemeClr val="accent1"/>
                </a:solidFill>
              </a:rPr>
              <a:t> </a:t>
            </a:r>
            <a:r>
              <a:rPr lang="fi-FI" sz="1600" i="1" dirty="0" err="1">
                <a:solidFill>
                  <a:schemeClr val="accent1"/>
                </a:solidFill>
              </a:rPr>
              <a:t>address</a:t>
            </a:r>
            <a:endParaRPr lang="fi-FI" sz="1600" i="1" dirty="0">
              <a:solidFill>
                <a:schemeClr val="accent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0B69FA-B592-4B21-BFB8-4543CF507786}"/>
              </a:ext>
            </a:extLst>
          </p:cNvPr>
          <p:cNvSpPr/>
          <p:nvPr/>
        </p:nvSpPr>
        <p:spPr>
          <a:xfrm>
            <a:off x="3192659" y="4005064"/>
            <a:ext cx="3100237" cy="10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i="1" dirty="0" err="1">
                <a:solidFill>
                  <a:schemeClr val="accent1"/>
                </a:solidFill>
              </a:rPr>
              <a:t>All</a:t>
            </a:r>
            <a:r>
              <a:rPr lang="fi-FI" sz="1600" i="1" dirty="0">
                <a:solidFill>
                  <a:schemeClr val="accent1"/>
                </a:solidFill>
              </a:rPr>
              <a:t> </a:t>
            </a:r>
            <a:r>
              <a:rPr lang="fi-FI" sz="1600" i="1" dirty="0" err="1">
                <a:solidFill>
                  <a:schemeClr val="accent1"/>
                </a:solidFill>
              </a:rPr>
              <a:t>shopping</a:t>
            </a:r>
            <a:r>
              <a:rPr lang="fi-FI" sz="1600" i="1" dirty="0">
                <a:solidFill>
                  <a:schemeClr val="accent1"/>
                </a:solidFill>
              </a:rPr>
              <a:t> </a:t>
            </a:r>
            <a:r>
              <a:rPr lang="fi-FI" sz="1600" i="1" dirty="0" err="1">
                <a:solidFill>
                  <a:schemeClr val="accent1"/>
                </a:solidFill>
              </a:rPr>
              <a:t>transactions</a:t>
            </a:r>
            <a:endParaRPr lang="fi-FI" sz="1600" i="1" dirty="0">
              <a:solidFill>
                <a:schemeClr val="accent1"/>
              </a:solidFill>
            </a:endParaRPr>
          </a:p>
          <a:p>
            <a:pPr algn="ctr"/>
            <a:r>
              <a:rPr lang="fi-FI" sz="1600" i="1" dirty="0" err="1">
                <a:solidFill>
                  <a:schemeClr val="accent1"/>
                </a:solidFill>
              </a:rPr>
              <a:t>Receipt</a:t>
            </a:r>
            <a:r>
              <a:rPr lang="fi-FI" sz="1600" i="1" dirty="0">
                <a:solidFill>
                  <a:schemeClr val="accent1"/>
                </a:solidFill>
              </a:rPr>
              <a:t> </a:t>
            </a:r>
            <a:r>
              <a:rPr lang="fi-FI" sz="1600" i="1" dirty="0" err="1">
                <a:solidFill>
                  <a:schemeClr val="accent1"/>
                </a:solidFill>
              </a:rPr>
              <a:t>details</a:t>
            </a:r>
            <a:endParaRPr lang="fi-FI" sz="1600" i="1" dirty="0">
              <a:solidFill>
                <a:schemeClr val="accent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7F724F-2367-4677-B61E-DA2793E677AB}"/>
              </a:ext>
            </a:extLst>
          </p:cNvPr>
          <p:cNvSpPr/>
          <p:nvPr/>
        </p:nvSpPr>
        <p:spPr>
          <a:xfrm>
            <a:off x="8737275" y="4000326"/>
            <a:ext cx="2612768" cy="1219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i="1" dirty="0">
                <a:solidFill>
                  <a:schemeClr val="accent1"/>
                </a:solidFill>
              </a:rPr>
              <a:t>I am </a:t>
            </a:r>
            <a:r>
              <a:rPr lang="fi-FI" sz="1600" i="1" dirty="0" err="1">
                <a:solidFill>
                  <a:schemeClr val="accent1"/>
                </a:solidFill>
              </a:rPr>
              <a:t>vegetarian</a:t>
            </a:r>
            <a:endParaRPr lang="fi-FI" sz="1600" i="1" dirty="0">
              <a:solidFill>
                <a:schemeClr val="accent1"/>
              </a:solidFill>
            </a:endParaRP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3E49A94D-C806-4878-8ECF-53FEC951E0BD}"/>
              </a:ext>
            </a:extLst>
          </p:cNvPr>
          <p:cNvCxnSpPr>
            <a:cxnSpLocks/>
            <a:stCxn id="23" idx="2"/>
            <a:endCxn id="36" idx="1"/>
          </p:cNvCxnSpPr>
          <p:nvPr/>
        </p:nvCxnSpPr>
        <p:spPr>
          <a:xfrm rot="16200000" flipH="1">
            <a:off x="2261963" y="4689117"/>
            <a:ext cx="754315" cy="1320715"/>
          </a:xfrm>
          <a:prstGeom prst="bentConnector2">
            <a:avLst/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B3DC6D62-4D48-4808-AA83-1636C3041052}"/>
              </a:ext>
            </a:extLst>
          </p:cNvPr>
          <p:cNvCxnSpPr>
            <a:cxnSpLocks/>
            <a:stCxn id="25" idx="2"/>
            <a:endCxn id="36" idx="3"/>
          </p:cNvCxnSpPr>
          <p:nvPr/>
        </p:nvCxnSpPr>
        <p:spPr>
          <a:xfrm rot="5400000">
            <a:off x="9218466" y="4901439"/>
            <a:ext cx="506909" cy="1143478"/>
          </a:xfrm>
          <a:prstGeom prst="bentConnector2">
            <a:avLst/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F90ED5ED-FAD6-4289-A3D5-2163BEEBCFA7}"/>
              </a:ext>
            </a:extLst>
          </p:cNvPr>
          <p:cNvSpPr/>
          <p:nvPr/>
        </p:nvSpPr>
        <p:spPr>
          <a:xfrm>
            <a:off x="3299478" y="5431977"/>
            <a:ext cx="5600703" cy="589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err="1">
                <a:solidFill>
                  <a:schemeClr val="accent2"/>
                </a:solidFill>
              </a:rPr>
              <a:t>Governacne</a:t>
            </a:r>
            <a:r>
              <a:rPr lang="fi-FI" b="1" dirty="0">
                <a:solidFill>
                  <a:schemeClr val="accent2"/>
                </a:solidFill>
              </a:rPr>
              <a:t> </a:t>
            </a:r>
            <a:r>
              <a:rPr lang="fi-FI" b="1" dirty="0" err="1">
                <a:solidFill>
                  <a:schemeClr val="accent2"/>
                </a:solidFill>
              </a:rPr>
              <a:t>models</a:t>
            </a:r>
            <a:r>
              <a:rPr lang="fi-FI" b="1" dirty="0">
                <a:solidFill>
                  <a:schemeClr val="accent2"/>
                </a:solidFill>
              </a:rPr>
              <a:t> </a:t>
            </a:r>
            <a:r>
              <a:rPr lang="fi-FI" b="1" dirty="0" err="1">
                <a:solidFill>
                  <a:schemeClr val="accent2"/>
                </a:solidFill>
              </a:rPr>
              <a:t>should</a:t>
            </a:r>
            <a:r>
              <a:rPr lang="fi-FI" b="1" dirty="0">
                <a:solidFill>
                  <a:schemeClr val="accent2"/>
                </a:solidFill>
              </a:rPr>
              <a:t> </a:t>
            </a:r>
            <a:r>
              <a:rPr lang="fi-FI" b="1" dirty="0" err="1">
                <a:solidFill>
                  <a:schemeClr val="accent2"/>
                </a:solidFill>
              </a:rPr>
              <a:t>not</a:t>
            </a:r>
            <a:r>
              <a:rPr lang="fi-FI" b="1" dirty="0">
                <a:solidFill>
                  <a:schemeClr val="accent2"/>
                </a:solidFill>
              </a:rPr>
              <a:t> </a:t>
            </a:r>
            <a:r>
              <a:rPr lang="fi-FI" b="1" dirty="0" err="1">
                <a:solidFill>
                  <a:schemeClr val="accent2"/>
                </a:solidFill>
              </a:rPr>
              <a:t>be</a:t>
            </a:r>
            <a:r>
              <a:rPr lang="fi-FI" b="1" dirty="0">
                <a:solidFill>
                  <a:schemeClr val="accent2"/>
                </a:solidFill>
              </a:rPr>
              <a:t> </a:t>
            </a:r>
            <a:r>
              <a:rPr lang="fi-FI" b="1" dirty="0" err="1">
                <a:solidFill>
                  <a:schemeClr val="accent2"/>
                </a:solidFill>
              </a:rPr>
              <a:t>generic</a:t>
            </a:r>
            <a:r>
              <a:rPr lang="fi-FI" b="1" dirty="0">
                <a:solidFill>
                  <a:schemeClr val="accent2"/>
                </a:solidFill>
              </a:rPr>
              <a:t> </a:t>
            </a:r>
            <a:r>
              <a:rPr lang="fi-FI" b="1" dirty="0" err="1">
                <a:solidFill>
                  <a:schemeClr val="accent2"/>
                </a:solidFill>
              </a:rPr>
              <a:t>only</a:t>
            </a:r>
            <a:r>
              <a:rPr lang="fi-FI" b="1" dirty="0">
                <a:solidFill>
                  <a:schemeClr val="accent2"/>
                </a:solidFill>
              </a:rPr>
              <a:t>, </a:t>
            </a:r>
            <a:r>
              <a:rPr lang="fi-FI" b="1" dirty="0" err="1">
                <a:solidFill>
                  <a:schemeClr val="accent2"/>
                </a:solidFill>
              </a:rPr>
              <a:t>but</a:t>
            </a:r>
            <a:r>
              <a:rPr lang="fi-FI" b="1" dirty="0">
                <a:solidFill>
                  <a:schemeClr val="accent2"/>
                </a:solidFill>
              </a:rPr>
              <a:t> </a:t>
            </a:r>
            <a:r>
              <a:rPr lang="fi-FI" b="1" dirty="0" err="1">
                <a:solidFill>
                  <a:schemeClr val="accent2"/>
                </a:solidFill>
              </a:rPr>
              <a:t>focus</a:t>
            </a:r>
            <a:r>
              <a:rPr lang="fi-FI" b="1" dirty="0">
                <a:solidFill>
                  <a:schemeClr val="accent2"/>
                </a:solidFill>
              </a:rPr>
              <a:t> on </a:t>
            </a:r>
            <a:r>
              <a:rPr lang="fi-FI" b="1" dirty="0" err="1">
                <a:solidFill>
                  <a:schemeClr val="accent2"/>
                </a:solidFill>
              </a:rPr>
              <a:t>specific</a:t>
            </a:r>
            <a:r>
              <a:rPr lang="fi-FI" b="1" dirty="0">
                <a:solidFill>
                  <a:schemeClr val="accent2"/>
                </a:solidFill>
              </a:rPr>
              <a:t> data </a:t>
            </a:r>
            <a:r>
              <a:rPr lang="fi-FI" b="1" dirty="0" err="1">
                <a:solidFill>
                  <a:schemeClr val="accent2"/>
                </a:solidFill>
              </a:rPr>
              <a:t>charasteristics</a:t>
            </a:r>
            <a:endParaRPr lang="fi-FI" b="1" dirty="0">
              <a:solidFill>
                <a:schemeClr val="accent2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F1EA5C0-F754-4151-8905-ADA8EF436025}"/>
              </a:ext>
            </a:extLst>
          </p:cNvPr>
          <p:cNvSpPr/>
          <p:nvPr/>
        </p:nvSpPr>
        <p:spPr>
          <a:xfrm>
            <a:off x="6244150" y="3055845"/>
            <a:ext cx="2375244" cy="7736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err="1"/>
              <a:t>Event</a:t>
            </a:r>
            <a:r>
              <a:rPr lang="fi-FI" b="1" dirty="0"/>
              <a:t> data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F4C936-42B7-41EA-8AAB-7D1FF18D8710}"/>
              </a:ext>
            </a:extLst>
          </p:cNvPr>
          <p:cNvSpPr/>
          <p:nvPr/>
        </p:nvSpPr>
        <p:spPr>
          <a:xfrm>
            <a:off x="6216995" y="3928318"/>
            <a:ext cx="25202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i="1" dirty="0">
                <a:solidFill>
                  <a:schemeClr val="accent1"/>
                </a:solidFill>
              </a:rPr>
              <a:t>Web </a:t>
            </a:r>
            <a:r>
              <a:rPr lang="fi-FI" sz="1600" i="1" dirty="0" err="1">
                <a:solidFill>
                  <a:schemeClr val="accent1"/>
                </a:solidFill>
              </a:rPr>
              <a:t>site</a:t>
            </a:r>
            <a:r>
              <a:rPr lang="fi-FI" sz="1600" i="1" dirty="0">
                <a:solidFill>
                  <a:schemeClr val="accent1"/>
                </a:solidFill>
              </a:rPr>
              <a:t> </a:t>
            </a:r>
            <a:r>
              <a:rPr lang="fi-FI" sz="1600" i="1" dirty="0" err="1">
                <a:solidFill>
                  <a:schemeClr val="accent1"/>
                </a:solidFill>
              </a:rPr>
              <a:t>visits</a:t>
            </a:r>
            <a:endParaRPr lang="fi-FI" sz="1600" i="1" dirty="0">
              <a:solidFill>
                <a:schemeClr val="accent1"/>
              </a:solidFill>
            </a:endParaRPr>
          </a:p>
          <a:p>
            <a:pPr algn="ctr"/>
            <a:r>
              <a:rPr lang="fi-FI" sz="1600" i="1" dirty="0">
                <a:solidFill>
                  <a:schemeClr val="accent1"/>
                </a:solidFill>
              </a:rPr>
              <a:t>Service </a:t>
            </a:r>
            <a:r>
              <a:rPr lang="fi-FI" sz="1600" i="1" dirty="0" err="1">
                <a:solidFill>
                  <a:schemeClr val="accent1"/>
                </a:solidFill>
              </a:rPr>
              <a:t>logs</a:t>
            </a:r>
            <a:endParaRPr lang="fi-FI" sz="1600" i="1" dirty="0">
              <a:solidFill>
                <a:schemeClr val="accent1"/>
              </a:solidFill>
            </a:endParaRP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AECC4F4F-8BC2-4B5E-B79B-B95E7CB9BF0F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 rot="5400000">
            <a:off x="5181625" y="2137641"/>
            <a:ext cx="504056" cy="1332353"/>
          </a:xfrm>
          <a:prstGeom prst="bentConnector3">
            <a:avLst>
              <a:gd name="adj1" fmla="val 50000"/>
            </a:avLst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20072ECA-8F3E-4E14-A2BF-39E5A7970263}"/>
              </a:ext>
            </a:extLst>
          </p:cNvPr>
          <p:cNvCxnSpPr>
            <a:cxnSpLocks/>
            <a:stCxn id="9" idx="2"/>
            <a:endCxn id="44" idx="0"/>
          </p:cNvCxnSpPr>
          <p:nvPr/>
        </p:nvCxnSpPr>
        <p:spPr>
          <a:xfrm rot="16200000" flipH="1">
            <a:off x="6513772" y="2137845"/>
            <a:ext cx="504056" cy="1331943"/>
          </a:xfrm>
          <a:prstGeom prst="bentConnector3">
            <a:avLst>
              <a:gd name="adj1" fmla="val 50000"/>
            </a:avLst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17733407-851F-4D53-BE95-02F47913A116}"/>
              </a:ext>
            </a:extLst>
          </p:cNvPr>
          <p:cNvCxnSpPr>
            <a:cxnSpLocks/>
            <a:stCxn id="24" idx="2"/>
            <a:endCxn id="36" idx="0"/>
          </p:cNvCxnSpPr>
          <p:nvPr/>
        </p:nvCxnSpPr>
        <p:spPr>
          <a:xfrm rot="16200000" flipH="1">
            <a:off x="5229848" y="4561994"/>
            <a:ext cx="382913" cy="1357052"/>
          </a:xfrm>
          <a:prstGeom prst="bentConnector3">
            <a:avLst>
              <a:gd name="adj1" fmla="val 50000"/>
            </a:avLst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B7217336-4160-4BB1-B8E7-17EC2979E510}"/>
              </a:ext>
            </a:extLst>
          </p:cNvPr>
          <p:cNvCxnSpPr>
            <a:cxnSpLocks/>
            <a:stCxn id="45" idx="2"/>
            <a:endCxn id="36" idx="0"/>
          </p:cNvCxnSpPr>
          <p:nvPr/>
        </p:nvCxnSpPr>
        <p:spPr>
          <a:xfrm rot="5400000">
            <a:off x="6612718" y="4567559"/>
            <a:ext cx="351531" cy="1377305"/>
          </a:xfrm>
          <a:prstGeom prst="bentConnector3">
            <a:avLst>
              <a:gd name="adj1" fmla="val 45355"/>
            </a:avLst>
          </a:prstGeom>
          <a:ln w="63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8923E8-F59E-42A0-BA05-569FDE4BE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083E-AAB2-48D6-BFEC-C17F1E81EBC0}" type="datetime1">
              <a:rPr lang="fi-FI" smtClean="0"/>
              <a:t>2.4.2019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742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tMrjWWTTJyauJ3g40bBWg"/>
</p:tagLst>
</file>

<file path=ppt/theme/theme1.xml><?xml version="1.0" encoding="utf-8"?>
<a:theme xmlns:a="http://schemas.openxmlformats.org/drawingml/2006/main" name="SOK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9DE5375-E56C-4CF9-88D5-7C1D13D103FC}" vid="{F7C38664-D49B-4851-887E-1026FBF3CCD4}"/>
    </a:ext>
  </a:extLst>
</a:theme>
</file>

<file path=ppt/theme/theme10.xml><?xml version="1.0" encoding="utf-8"?>
<a:theme xmlns:a="http://schemas.openxmlformats.org/drawingml/2006/main" name="SOK - käyttötavara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9DE5375-E56C-4CF9-88D5-7C1D13D103FC}" vid="{F7C38664-D49B-4851-887E-1026FBF3CCD4}"/>
    </a:ext>
  </a:extLst>
</a:theme>
</file>

<file path=ppt/theme/theme11.xml><?xml version="1.0" encoding="utf-8"?>
<a:theme xmlns:a="http://schemas.openxmlformats.org/drawingml/2006/main" name="SOK - päivittäistavara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9DE5375-E56C-4CF9-88D5-7C1D13D103FC}" vid="{F7C38664-D49B-4851-887E-1026FBF3CCD4}"/>
    </a:ext>
  </a:extLst>
</a:theme>
</file>

<file path=ppt/theme/theme12.xml><?xml version="1.0" encoding="utf-8"?>
<a:theme xmlns:a="http://schemas.openxmlformats.org/drawingml/2006/main" name="Office Theme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K - rahoituspalvelut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9DE5375-E56C-4CF9-88D5-7C1D13D103FC}" vid="{F7C38664-D49B-4851-887E-1026FBF3CCD4}"/>
    </a:ext>
  </a:extLst>
</a:theme>
</file>

<file path=ppt/theme/theme3.xml><?xml version="1.0" encoding="utf-8"?>
<a:theme xmlns:a="http://schemas.openxmlformats.org/drawingml/2006/main" name="SOK - hotelliliiketoiminta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9DE5375-E56C-4CF9-88D5-7C1D13D103FC}" vid="{F7C38664-D49B-4851-887E-1026FBF3CCD4}"/>
    </a:ext>
  </a:extLst>
</a:theme>
</file>

<file path=ppt/theme/theme4.xml><?xml version="1.0" encoding="utf-8"?>
<a:theme xmlns:a="http://schemas.openxmlformats.org/drawingml/2006/main" name="SOK - erikoisliikekauppa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9DE5375-E56C-4CF9-88D5-7C1D13D103FC}" vid="{F7C38664-D49B-4851-887E-1026FBF3CCD4}"/>
    </a:ext>
  </a:extLst>
</a:theme>
</file>

<file path=ppt/theme/theme5.xml><?xml version="1.0" encoding="utf-8"?>
<a:theme xmlns:a="http://schemas.openxmlformats.org/drawingml/2006/main" name="SOK - ravitsemiskauppa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9DE5375-E56C-4CF9-88D5-7C1D13D103FC}" vid="{F7C38664-D49B-4851-887E-1026FBF3CCD4}"/>
    </a:ext>
  </a:extLst>
</a:theme>
</file>

<file path=ppt/theme/theme6.xml><?xml version="1.0" encoding="utf-8"?>
<a:theme xmlns:a="http://schemas.openxmlformats.org/drawingml/2006/main" name="SOK - polttonestekauppa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9DE5375-E56C-4CF9-88D5-7C1D13D103FC}" vid="{F7C38664-D49B-4851-887E-1026FBF3CCD4}"/>
    </a:ext>
  </a:extLst>
</a:theme>
</file>

<file path=ppt/theme/theme7.xml><?xml version="1.0" encoding="utf-8"?>
<a:theme xmlns:a="http://schemas.openxmlformats.org/drawingml/2006/main" name="SOK - marketkauppa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9DE5375-E56C-4CF9-88D5-7C1D13D103FC}" vid="{F7C38664-D49B-4851-887E-1026FBF3CCD4}"/>
    </a:ext>
  </a:extLst>
</a:theme>
</file>

<file path=ppt/theme/theme8.xml><?xml version="1.0" encoding="utf-8"?>
<a:theme xmlns:a="http://schemas.openxmlformats.org/drawingml/2006/main" name="SOK - tuulivoima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9DE5375-E56C-4CF9-88D5-7C1D13D103FC}" vid="{F7C38664-D49B-4851-887E-1026FBF3CCD4}"/>
    </a:ext>
  </a:extLst>
</a:theme>
</file>

<file path=ppt/theme/theme9.xml><?xml version="1.0" encoding="utf-8"?>
<a:theme xmlns:a="http://schemas.openxmlformats.org/drawingml/2006/main" name="SOK - s-mobiili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9DE5375-E56C-4CF9-88D5-7C1D13D103FC}" vid="{F7C38664-D49B-4851-887E-1026FBF3C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1_SOK</Template>
  <TotalTime>82912</TotalTime>
  <Words>1118</Words>
  <Application>Microsoft Office PowerPoint</Application>
  <PresentationFormat>Widescreen</PresentationFormat>
  <Paragraphs>264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</vt:lpstr>
      <vt:lpstr>S Bonus Display Bold</vt:lpstr>
      <vt:lpstr>Wingdings</vt:lpstr>
      <vt:lpstr>SOK</vt:lpstr>
      <vt:lpstr>SOK - rahoituspalvelut</vt:lpstr>
      <vt:lpstr>SOK - hotelliliiketoiminta</vt:lpstr>
      <vt:lpstr>SOK - erikoisliikekauppa</vt:lpstr>
      <vt:lpstr>SOK - ravitsemiskauppa</vt:lpstr>
      <vt:lpstr>SOK - polttonestekauppa</vt:lpstr>
      <vt:lpstr>SOK - marketkauppa</vt:lpstr>
      <vt:lpstr>SOK - tuulivoima</vt:lpstr>
      <vt:lpstr>SOK - s-mobiili</vt:lpstr>
      <vt:lpstr>SOK - käyttötavara</vt:lpstr>
      <vt:lpstr>SOK - päivittäistavara</vt:lpstr>
      <vt:lpstr>think-cell Slide</vt:lpstr>
      <vt:lpstr>S-group personal data management</vt:lpstr>
      <vt:lpstr>About S-group</vt:lpstr>
      <vt:lpstr>S-group in a Nutshell</vt:lpstr>
      <vt:lpstr>S-group is a business ecosystem Our businesses and partners are market leaders or on top in their businesses areas</vt:lpstr>
      <vt:lpstr>Co-op membership</vt:lpstr>
      <vt:lpstr>S Group’s key figures in 2017</vt:lpstr>
      <vt:lpstr>What kind of use cases drive personal data management and identity and access management? </vt:lpstr>
      <vt:lpstr>What is personal data platform</vt:lpstr>
      <vt:lpstr>Customer data should be divided according to core structures</vt:lpstr>
      <vt:lpstr>POS data anatomy</vt:lpstr>
      <vt:lpstr>Bonus is money</vt:lpstr>
      <vt:lpstr>Examples what we do</vt:lpstr>
      <vt:lpstr>Example for app to web transition</vt:lpstr>
      <vt:lpstr>An example of upgrading level of assurance during service use</vt:lpstr>
      <vt:lpstr>examples from the s-group's web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core challenges </vt:lpstr>
      <vt:lpstr>Managing and implementing levels of assurance</vt:lpstr>
      <vt:lpstr>Integration of bank and retail authentication and identities</vt:lpstr>
      <vt:lpstr>Household identity (HIAM)</vt:lpstr>
      <vt:lpstr>One ID – multiple business units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S-group customer identity and access management (CIAM) revision</dc:title>
  <dc:creator>Kuikkaniemi Kai, SOK MEDIA</dc:creator>
  <cp:lastModifiedBy>Kuikkaniemi Kai, SOK MEDIA</cp:lastModifiedBy>
  <cp:revision>50</cp:revision>
  <dcterms:created xsi:type="dcterms:W3CDTF">2018-09-18T10:22:36Z</dcterms:created>
  <dcterms:modified xsi:type="dcterms:W3CDTF">2019-04-09T07:19:20Z</dcterms:modified>
</cp:coreProperties>
</file>