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7" r:id="rId5"/>
  </p:sldMasterIdLst>
  <p:notesMasterIdLst>
    <p:notesMasterId r:id="rId12"/>
  </p:notesMasterIdLst>
  <p:handoutMasterIdLst>
    <p:handoutMasterId r:id="rId13"/>
  </p:handoutMasterIdLst>
  <p:sldIdLst>
    <p:sldId id="347" r:id="rId6"/>
    <p:sldId id="262" r:id="rId7"/>
    <p:sldId id="261" r:id="rId8"/>
    <p:sldId id="263" r:id="rId9"/>
    <p:sldId id="383" r:id="rId10"/>
    <p:sldId id="363" r:id="rId11"/>
  </p:sldIdLst>
  <p:sldSz cx="9144000" cy="5715000" type="screen16x10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F363B"/>
    <a:srgbClr val="FF66CC"/>
    <a:srgbClr val="00CCFF"/>
    <a:srgbClr val="FFCD00"/>
    <a:srgbClr val="FFFFFF"/>
    <a:srgbClr val="00965E"/>
    <a:srgbClr val="EE353B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ukka" userId="ba5f208b-6f6a-4283-9f11-4268886cda09" providerId="ADAL" clId="{AFFB7D95-5B0F-44E1-9A41-99A6541C2AD2}"/>
    <pc:docChg chg="custSel delSld modSld">
      <pc:chgData name="Annukka" userId="ba5f208b-6f6a-4283-9f11-4268886cda09" providerId="ADAL" clId="{AFFB7D95-5B0F-44E1-9A41-99A6541C2AD2}" dt="2021-11-29T17:59:03.979" v="887" actId="20577"/>
      <pc:docMkLst>
        <pc:docMk/>
      </pc:docMkLst>
      <pc:sldChg chg="modSp mod">
        <pc:chgData name="Annukka" userId="ba5f208b-6f6a-4283-9f11-4268886cda09" providerId="ADAL" clId="{AFFB7D95-5B0F-44E1-9A41-99A6541C2AD2}" dt="2021-11-29T17:59:03.979" v="887" actId="20577"/>
        <pc:sldMkLst>
          <pc:docMk/>
          <pc:sldMk cId="4185004627" sldId="261"/>
        </pc:sldMkLst>
        <pc:spChg chg="mod">
          <ac:chgData name="Annukka" userId="ba5f208b-6f6a-4283-9f11-4268886cda09" providerId="ADAL" clId="{AFFB7D95-5B0F-44E1-9A41-99A6541C2AD2}" dt="2021-11-29T17:54:22.711" v="625" actId="6549"/>
          <ac:spMkLst>
            <pc:docMk/>
            <pc:sldMk cId="4185004627" sldId="261"/>
            <ac:spMk id="2" creationId="{BD100533-5B7D-43F5-B5F4-F14A5A75B8CE}"/>
          </ac:spMkLst>
        </pc:spChg>
        <pc:spChg chg="mod">
          <ac:chgData name="Annukka" userId="ba5f208b-6f6a-4283-9f11-4268886cda09" providerId="ADAL" clId="{AFFB7D95-5B0F-44E1-9A41-99A6541C2AD2}" dt="2021-11-29T17:59:03.979" v="887" actId="20577"/>
          <ac:spMkLst>
            <pc:docMk/>
            <pc:sldMk cId="4185004627" sldId="261"/>
            <ac:spMk id="3" creationId="{18B0AF52-2592-44C6-9297-35435CB5E579}"/>
          </ac:spMkLst>
        </pc:spChg>
      </pc:sldChg>
      <pc:sldChg chg="modSp mod">
        <pc:chgData name="Annukka" userId="ba5f208b-6f6a-4283-9f11-4268886cda09" providerId="ADAL" clId="{AFFB7D95-5B0F-44E1-9A41-99A6541C2AD2}" dt="2021-11-29T17:58:48.711" v="843" actId="20577"/>
        <pc:sldMkLst>
          <pc:docMk/>
          <pc:sldMk cId="1735929738" sldId="262"/>
        </pc:sldMkLst>
        <pc:spChg chg="mod">
          <ac:chgData name="Annukka" userId="ba5f208b-6f6a-4283-9f11-4268886cda09" providerId="ADAL" clId="{AFFB7D95-5B0F-44E1-9A41-99A6541C2AD2}" dt="2021-11-29T17:54:12.408" v="600" actId="20577"/>
          <ac:spMkLst>
            <pc:docMk/>
            <pc:sldMk cId="1735929738" sldId="262"/>
            <ac:spMk id="2" creationId="{E224754E-D842-4ED4-9879-E1C0B09CE3F8}"/>
          </ac:spMkLst>
        </pc:spChg>
        <pc:spChg chg="mod">
          <ac:chgData name="Annukka" userId="ba5f208b-6f6a-4283-9f11-4268886cda09" providerId="ADAL" clId="{AFFB7D95-5B0F-44E1-9A41-99A6541C2AD2}" dt="2021-11-29T17:58:48.711" v="843" actId="20577"/>
          <ac:spMkLst>
            <pc:docMk/>
            <pc:sldMk cId="1735929738" sldId="262"/>
            <ac:spMk id="3" creationId="{670E2F64-BFB2-48D7-B67C-42A2A12FEBEC}"/>
          </ac:spMkLst>
        </pc:spChg>
      </pc:sldChg>
      <pc:sldChg chg="modSp mod">
        <pc:chgData name="Annukka" userId="ba5f208b-6f6a-4283-9f11-4268886cda09" providerId="ADAL" clId="{AFFB7D95-5B0F-44E1-9A41-99A6541C2AD2}" dt="2021-11-29T17:55:53.045" v="734" actId="6549"/>
        <pc:sldMkLst>
          <pc:docMk/>
          <pc:sldMk cId="3647706562" sldId="263"/>
        </pc:sldMkLst>
        <pc:spChg chg="mod">
          <ac:chgData name="Annukka" userId="ba5f208b-6f6a-4283-9f11-4268886cda09" providerId="ADAL" clId="{AFFB7D95-5B0F-44E1-9A41-99A6541C2AD2}" dt="2021-11-29T17:55:53.045" v="734" actId="6549"/>
          <ac:spMkLst>
            <pc:docMk/>
            <pc:sldMk cId="3647706562" sldId="263"/>
            <ac:spMk id="2" creationId="{E1DA5857-F38A-4309-A872-59F1CD082ECA}"/>
          </ac:spMkLst>
        </pc:spChg>
        <pc:spChg chg="mod">
          <ac:chgData name="Annukka" userId="ba5f208b-6f6a-4283-9f11-4268886cda09" providerId="ADAL" clId="{AFFB7D95-5B0F-44E1-9A41-99A6541C2AD2}" dt="2021-11-29T17:55:44.835" v="727" actId="20577"/>
          <ac:spMkLst>
            <pc:docMk/>
            <pc:sldMk cId="3647706562" sldId="263"/>
            <ac:spMk id="3" creationId="{CA1209F3-6E9B-4F7A-8BB6-4E4B9887CE42}"/>
          </ac:spMkLst>
        </pc:spChg>
      </pc:sldChg>
      <pc:sldChg chg="modSp mod">
        <pc:chgData name="Annukka" userId="ba5f208b-6f6a-4283-9f11-4268886cda09" providerId="ADAL" clId="{AFFB7D95-5B0F-44E1-9A41-99A6541C2AD2}" dt="2021-11-29T17:49:03.174" v="40" actId="20577"/>
        <pc:sldMkLst>
          <pc:docMk/>
          <pc:sldMk cId="442135080" sldId="347"/>
        </pc:sldMkLst>
        <pc:spChg chg="mod">
          <ac:chgData name="Annukka" userId="ba5f208b-6f6a-4283-9f11-4268886cda09" providerId="ADAL" clId="{AFFB7D95-5B0F-44E1-9A41-99A6541C2AD2}" dt="2021-11-29T17:49:03.174" v="40" actId="20577"/>
          <ac:spMkLst>
            <pc:docMk/>
            <pc:sldMk cId="442135080" sldId="347"/>
            <ac:spMk id="2" creationId="{117516EF-E867-4131-B89E-AFD6FF603B5D}"/>
          </ac:spMkLst>
        </pc:spChg>
      </pc:sldChg>
      <pc:sldChg chg="del">
        <pc:chgData name="Annukka" userId="ba5f208b-6f6a-4283-9f11-4268886cda09" providerId="ADAL" clId="{AFFB7D95-5B0F-44E1-9A41-99A6541C2AD2}" dt="2021-11-29T17:48:45.865" v="0" actId="47"/>
        <pc:sldMkLst>
          <pc:docMk/>
          <pc:sldMk cId="2947937730" sldId="361"/>
        </pc:sldMkLst>
      </pc:sldChg>
      <pc:sldChg chg="del">
        <pc:chgData name="Annukka" userId="ba5f208b-6f6a-4283-9f11-4268886cda09" providerId="ADAL" clId="{AFFB7D95-5B0F-44E1-9A41-99A6541C2AD2}" dt="2021-11-29T17:48:46.259" v="1" actId="47"/>
        <pc:sldMkLst>
          <pc:docMk/>
          <pc:sldMk cId="2309941333" sldId="362"/>
        </pc:sldMkLst>
      </pc:sldChg>
      <pc:sldChg chg="modSp mod">
        <pc:chgData name="Annukka" userId="ba5f208b-6f6a-4283-9f11-4268886cda09" providerId="ADAL" clId="{AFFB7D95-5B0F-44E1-9A41-99A6541C2AD2}" dt="2021-11-29T17:56:16.731" v="776" actId="122"/>
        <pc:sldMkLst>
          <pc:docMk/>
          <pc:sldMk cId="447539214" sldId="363"/>
        </pc:sldMkLst>
        <pc:spChg chg="mod">
          <ac:chgData name="Annukka" userId="ba5f208b-6f6a-4283-9f11-4268886cda09" providerId="ADAL" clId="{AFFB7D95-5B0F-44E1-9A41-99A6541C2AD2}" dt="2021-11-29T17:56:16.731" v="776" actId="122"/>
          <ac:spMkLst>
            <pc:docMk/>
            <pc:sldMk cId="447539214" sldId="363"/>
            <ac:spMk id="2" creationId="{AF2A08EF-6622-4142-8F6D-EB9DD193C186}"/>
          </ac:spMkLst>
        </pc:spChg>
      </pc:sldChg>
      <pc:sldChg chg="del">
        <pc:chgData name="Annukka" userId="ba5f208b-6f6a-4283-9f11-4268886cda09" providerId="ADAL" clId="{AFFB7D95-5B0F-44E1-9A41-99A6541C2AD2}" dt="2021-11-29T17:48:47.180" v="5" actId="47"/>
        <pc:sldMkLst>
          <pc:docMk/>
          <pc:sldMk cId="290557513" sldId="372"/>
        </pc:sldMkLst>
      </pc:sldChg>
      <pc:sldChg chg="del">
        <pc:chgData name="Annukka" userId="ba5f208b-6f6a-4283-9f11-4268886cda09" providerId="ADAL" clId="{AFFB7D95-5B0F-44E1-9A41-99A6541C2AD2}" dt="2021-11-29T17:48:46.839" v="3" actId="47"/>
        <pc:sldMkLst>
          <pc:docMk/>
          <pc:sldMk cId="4209647129" sldId="375"/>
        </pc:sldMkLst>
      </pc:sldChg>
      <pc:sldChg chg="del">
        <pc:chgData name="Annukka" userId="ba5f208b-6f6a-4283-9f11-4268886cda09" providerId="ADAL" clId="{AFFB7D95-5B0F-44E1-9A41-99A6541C2AD2}" dt="2021-11-29T17:48:48.915" v="11" actId="47"/>
        <pc:sldMkLst>
          <pc:docMk/>
          <pc:sldMk cId="2359413840" sldId="376"/>
        </pc:sldMkLst>
      </pc:sldChg>
      <pc:sldChg chg="del">
        <pc:chgData name="Annukka" userId="ba5f208b-6f6a-4283-9f11-4268886cda09" providerId="ADAL" clId="{AFFB7D95-5B0F-44E1-9A41-99A6541C2AD2}" dt="2021-11-29T17:48:47.507" v="7" actId="47"/>
        <pc:sldMkLst>
          <pc:docMk/>
          <pc:sldMk cId="1282214853" sldId="377"/>
        </pc:sldMkLst>
      </pc:sldChg>
      <pc:sldChg chg="del">
        <pc:chgData name="Annukka" userId="ba5f208b-6f6a-4283-9f11-4268886cda09" providerId="ADAL" clId="{AFFB7D95-5B0F-44E1-9A41-99A6541C2AD2}" dt="2021-11-29T17:48:47.011" v="4" actId="47"/>
        <pc:sldMkLst>
          <pc:docMk/>
          <pc:sldMk cId="1867846004" sldId="378"/>
        </pc:sldMkLst>
      </pc:sldChg>
      <pc:sldChg chg="del">
        <pc:chgData name="Annukka" userId="ba5f208b-6f6a-4283-9f11-4268886cda09" providerId="ADAL" clId="{AFFB7D95-5B0F-44E1-9A41-99A6541C2AD2}" dt="2021-11-29T17:49:06.800" v="41" actId="47"/>
        <pc:sldMkLst>
          <pc:docMk/>
          <pc:sldMk cId="1175468001" sldId="381"/>
        </pc:sldMkLst>
      </pc:sldChg>
      <pc:sldChg chg="modSp mod">
        <pc:chgData name="Annukka" userId="ba5f208b-6f6a-4283-9f11-4268886cda09" providerId="ADAL" clId="{AFFB7D95-5B0F-44E1-9A41-99A6541C2AD2}" dt="2021-11-29T17:53:21.875" v="554" actId="20577"/>
        <pc:sldMkLst>
          <pc:docMk/>
          <pc:sldMk cId="153387879" sldId="383"/>
        </pc:sldMkLst>
        <pc:spChg chg="mod">
          <ac:chgData name="Annukka" userId="ba5f208b-6f6a-4283-9f11-4268886cda09" providerId="ADAL" clId="{AFFB7D95-5B0F-44E1-9A41-99A6541C2AD2}" dt="2021-11-29T17:52:17.267" v="532" actId="122"/>
          <ac:spMkLst>
            <pc:docMk/>
            <pc:sldMk cId="153387879" sldId="383"/>
            <ac:spMk id="2" creationId="{D5BFB3E1-E213-4F6E-ADC4-32B1274A24B1}"/>
          </ac:spMkLst>
        </pc:spChg>
        <pc:spChg chg="mod">
          <ac:chgData name="Annukka" userId="ba5f208b-6f6a-4283-9f11-4268886cda09" providerId="ADAL" clId="{AFFB7D95-5B0F-44E1-9A41-99A6541C2AD2}" dt="2021-11-29T17:53:21.875" v="554" actId="20577"/>
          <ac:spMkLst>
            <pc:docMk/>
            <pc:sldMk cId="153387879" sldId="383"/>
            <ac:spMk id="3" creationId="{0ACBE4C1-25B0-448A-B58C-E7BB8303AF25}"/>
          </ac:spMkLst>
        </pc:spChg>
      </pc:sldChg>
      <pc:sldChg chg="del">
        <pc:chgData name="Annukka" userId="ba5f208b-6f6a-4283-9f11-4268886cda09" providerId="ADAL" clId="{AFFB7D95-5B0F-44E1-9A41-99A6541C2AD2}" dt="2021-11-29T17:48:48.260" v="10" actId="47"/>
        <pc:sldMkLst>
          <pc:docMk/>
          <pc:sldMk cId="2310203887" sldId="385"/>
        </pc:sldMkLst>
      </pc:sldChg>
      <pc:sldChg chg="del">
        <pc:chgData name="Annukka" userId="ba5f208b-6f6a-4283-9f11-4268886cda09" providerId="ADAL" clId="{AFFB7D95-5B0F-44E1-9A41-99A6541C2AD2}" dt="2021-11-29T17:48:47.912" v="9" actId="47"/>
        <pc:sldMkLst>
          <pc:docMk/>
          <pc:sldMk cId="1240950495" sldId="387"/>
        </pc:sldMkLst>
      </pc:sldChg>
      <pc:sldChg chg="del">
        <pc:chgData name="Annukka" userId="ba5f208b-6f6a-4283-9f11-4268886cda09" providerId="ADAL" clId="{AFFB7D95-5B0F-44E1-9A41-99A6541C2AD2}" dt="2021-11-29T17:48:47.343" v="6" actId="47"/>
        <pc:sldMkLst>
          <pc:docMk/>
          <pc:sldMk cId="1064712465" sldId="388"/>
        </pc:sldMkLst>
      </pc:sldChg>
      <pc:sldChg chg="del">
        <pc:chgData name="Annukka" userId="ba5f208b-6f6a-4283-9f11-4268886cda09" providerId="ADAL" clId="{AFFB7D95-5B0F-44E1-9A41-99A6541C2AD2}" dt="2021-11-29T17:48:46.510" v="2" actId="47"/>
        <pc:sldMkLst>
          <pc:docMk/>
          <pc:sldMk cId="4193989366" sldId="390"/>
        </pc:sldMkLst>
      </pc:sldChg>
      <pc:sldChg chg="del">
        <pc:chgData name="Annukka" userId="ba5f208b-6f6a-4283-9f11-4268886cda09" providerId="ADAL" clId="{AFFB7D95-5B0F-44E1-9A41-99A6541C2AD2}" dt="2021-11-29T17:48:47.681" v="8" actId="47"/>
        <pc:sldMkLst>
          <pc:docMk/>
          <pc:sldMk cId="2940425043" sldId="391"/>
        </pc:sldMkLst>
      </pc:sldChg>
    </pc:docChg>
  </pc:docChgLst>
  <pc:docChgLst>
    <pc:chgData name="Santasalo-Aarnio Annukka" userId="ba5f208b-6f6a-4283-9f11-4268886cda09" providerId="ADAL" clId="{CEDE057F-6735-4920-BDF1-48B779E6F61F}"/>
    <pc:docChg chg="undo custSel addSld delSld modSld sldOrd">
      <pc:chgData name="Santasalo-Aarnio Annukka" userId="ba5f208b-6f6a-4283-9f11-4268886cda09" providerId="ADAL" clId="{CEDE057F-6735-4920-BDF1-48B779E6F61F}" dt="2021-10-29T13:14:59.510" v="4374" actId="20577"/>
      <pc:docMkLst>
        <pc:docMk/>
      </pc:docMkLst>
      <pc:sldChg chg="modSp mod">
        <pc:chgData name="Santasalo-Aarnio Annukka" userId="ba5f208b-6f6a-4283-9f11-4268886cda09" providerId="ADAL" clId="{CEDE057F-6735-4920-BDF1-48B779E6F61F}" dt="2021-10-25T16:31:51.736" v="18" actId="1076"/>
        <pc:sldMkLst>
          <pc:docMk/>
          <pc:sldMk cId="442135080" sldId="347"/>
        </pc:sldMkLst>
        <pc:spChg chg="mod">
          <ac:chgData name="Santasalo-Aarnio Annukka" userId="ba5f208b-6f6a-4283-9f11-4268886cda09" providerId="ADAL" clId="{CEDE057F-6735-4920-BDF1-48B779E6F61F}" dt="2021-10-25T16:31:51.736" v="18" actId="1076"/>
          <ac:spMkLst>
            <pc:docMk/>
            <pc:sldMk cId="442135080" sldId="347"/>
            <ac:spMk id="2" creationId="{117516EF-E867-4131-B89E-AFD6FF603B5D}"/>
          </ac:spMkLst>
        </pc:spChg>
      </pc:sldChg>
      <pc:sldChg chg="addSp delSp modSp mod">
        <pc:chgData name="Santasalo-Aarnio Annukka" userId="ba5f208b-6f6a-4283-9f11-4268886cda09" providerId="ADAL" clId="{CEDE057F-6735-4920-BDF1-48B779E6F61F}" dt="2021-10-27T13:08:14.417" v="2818" actId="1076"/>
        <pc:sldMkLst>
          <pc:docMk/>
          <pc:sldMk cId="441209245" sldId="348"/>
        </pc:sldMkLst>
        <pc:spChg chg="mod">
          <ac:chgData name="Santasalo-Aarnio Annukka" userId="ba5f208b-6f6a-4283-9f11-4268886cda09" providerId="ADAL" clId="{CEDE057F-6735-4920-BDF1-48B779E6F61F}" dt="2021-10-27T12:48:43.656" v="1385" actId="20577"/>
          <ac:spMkLst>
            <pc:docMk/>
            <pc:sldMk cId="441209245" sldId="348"/>
            <ac:spMk id="2" creationId="{1DD76F91-721D-45C2-893F-2C22F6408C3E}"/>
          </ac:spMkLst>
        </pc:spChg>
        <pc:spChg chg="mod">
          <ac:chgData name="Santasalo-Aarnio Annukka" userId="ba5f208b-6f6a-4283-9f11-4268886cda09" providerId="ADAL" clId="{CEDE057F-6735-4920-BDF1-48B779E6F61F}" dt="2021-10-27T13:08:11.085" v="2817" actId="20577"/>
          <ac:spMkLst>
            <pc:docMk/>
            <pc:sldMk cId="441209245" sldId="348"/>
            <ac:spMk id="3" creationId="{F5C98796-CACD-42A0-B64E-3FDB5CDB322F}"/>
          </ac:spMkLst>
        </pc:spChg>
        <pc:graphicFrameChg chg="add del">
          <ac:chgData name="Santasalo-Aarnio Annukka" userId="ba5f208b-6f6a-4283-9f11-4268886cda09" providerId="ADAL" clId="{CEDE057F-6735-4920-BDF1-48B779E6F61F}" dt="2021-10-25T16:39:24.400" v="775" actId="3680"/>
          <ac:graphicFrameMkLst>
            <pc:docMk/>
            <pc:sldMk cId="441209245" sldId="348"/>
            <ac:graphicFrameMk id="4" creationId="{BD044762-9573-4613-A599-4D434DD130C7}"/>
          </ac:graphicFrameMkLst>
        </pc:graphicFrameChg>
        <pc:graphicFrameChg chg="add mod modGraphic">
          <ac:chgData name="Santasalo-Aarnio Annukka" userId="ba5f208b-6f6a-4283-9f11-4268886cda09" providerId="ADAL" clId="{CEDE057F-6735-4920-BDF1-48B779E6F61F}" dt="2021-10-27T13:08:14.417" v="2818" actId="1076"/>
          <ac:graphicFrameMkLst>
            <pc:docMk/>
            <pc:sldMk cId="441209245" sldId="348"/>
            <ac:graphicFrameMk id="6" creationId="{6B991866-3766-4484-ABC0-AA9AFFB5D0A6}"/>
          </ac:graphicFrameMkLst>
        </pc:graphicFrameChg>
        <pc:picChg chg="del">
          <ac:chgData name="Santasalo-Aarnio Annukka" userId="ba5f208b-6f6a-4283-9f11-4268886cda09" providerId="ADAL" clId="{CEDE057F-6735-4920-BDF1-48B779E6F61F}" dt="2021-10-25T16:36:03.092" v="704" actId="478"/>
          <ac:picMkLst>
            <pc:docMk/>
            <pc:sldMk cId="441209245" sldId="348"/>
            <ac:picMk id="5" creationId="{4553C6B3-69C3-4921-8298-5D9E1B628253}"/>
          </ac:picMkLst>
        </pc:picChg>
      </pc:sldChg>
      <pc:sldChg chg="del">
        <pc:chgData name="Santasalo-Aarnio Annukka" userId="ba5f208b-6f6a-4283-9f11-4268886cda09" providerId="ADAL" clId="{CEDE057F-6735-4920-BDF1-48B779E6F61F}" dt="2021-10-25T16:41:51.783" v="926" actId="47"/>
        <pc:sldMkLst>
          <pc:docMk/>
          <pc:sldMk cId="3340205584" sldId="349"/>
        </pc:sldMkLst>
      </pc:sldChg>
      <pc:sldChg chg="del">
        <pc:chgData name="Santasalo-Aarnio Annukka" userId="ba5f208b-6f6a-4283-9f11-4268886cda09" providerId="ADAL" clId="{CEDE057F-6735-4920-BDF1-48B779E6F61F}" dt="2021-10-25T16:42:30.933" v="979" actId="47"/>
        <pc:sldMkLst>
          <pc:docMk/>
          <pc:sldMk cId="1333999245" sldId="355"/>
        </pc:sldMkLst>
      </pc:sldChg>
      <pc:sldChg chg="del">
        <pc:chgData name="Santasalo-Aarnio Annukka" userId="ba5f208b-6f6a-4283-9f11-4268886cda09" providerId="ADAL" clId="{CEDE057F-6735-4920-BDF1-48B779E6F61F}" dt="2021-10-25T16:42:31.987" v="981" actId="47"/>
        <pc:sldMkLst>
          <pc:docMk/>
          <pc:sldMk cId="1233352392" sldId="356"/>
        </pc:sldMkLst>
      </pc:sldChg>
      <pc:sldChg chg="del">
        <pc:chgData name="Santasalo-Aarnio Annukka" userId="ba5f208b-6f6a-4283-9f11-4268886cda09" providerId="ADAL" clId="{CEDE057F-6735-4920-BDF1-48B779E6F61F}" dt="2021-10-25T16:42:31.386" v="980" actId="47"/>
        <pc:sldMkLst>
          <pc:docMk/>
          <pc:sldMk cId="3209049610" sldId="357"/>
        </pc:sldMkLst>
      </pc:sldChg>
      <pc:sldChg chg="delSp modSp mod">
        <pc:chgData name="Santasalo-Aarnio Annukka" userId="ba5f208b-6f6a-4283-9f11-4268886cda09" providerId="ADAL" clId="{CEDE057F-6735-4920-BDF1-48B779E6F61F}" dt="2021-10-29T13:14:59.510" v="4374" actId="20577"/>
        <pc:sldMkLst>
          <pc:docMk/>
          <pc:sldMk cId="2947937730" sldId="361"/>
        </pc:sldMkLst>
        <pc:spChg chg="mod">
          <ac:chgData name="Santasalo-Aarnio Annukka" userId="ba5f208b-6f6a-4283-9f11-4268886cda09" providerId="ADAL" clId="{CEDE057F-6735-4920-BDF1-48B779E6F61F}" dt="2021-10-25T16:32:03.216" v="31" actId="20577"/>
          <ac:spMkLst>
            <pc:docMk/>
            <pc:sldMk cId="2947937730" sldId="361"/>
            <ac:spMk id="2" creationId="{40DAB5F9-9D3B-4BD2-AB76-4CBC875E2805}"/>
          </ac:spMkLst>
        </pc:spChg>
        <pc:spChg chg="mod">
          <ac:chgData name="Santasalo-Aarnio Annukka" userId="ba5f208b-6f6a-4283-9f11-4268886cda09" providerId="ADAL" clId="{CEDE057F-6735-4920-BDF1-48B779E6F61F}" dt="2021-10-29T13:14:59.510" v="4374" actId="20577"/>
          <ac:spMkLst>
            <pc:docMk/>
            <pc:sldMk cId="2947937730" sldId="361"/>
            <ac:spMk id="3" creationId="{7069FEFB-9629-4DE6-AD4C-AEB5A025AED8}"/>
          </ac:spMkLst>
        </pc:spChg>
        <pc:spChg chg="del">
          <ac:chgData name="Santasalo-Aarnio Annukka" userId="ba5f208b-6f6a-4283-9f11-4268886cda09" providerId="ADAL" clId="{CEDE057F-6735-4920-BDF1-48B779E6F61F}" dt="2021-10-25T16:33:51.566" v="323" actId="478"/>
          <ac:spMkLst>
            <pc:docMk/>
            <pc:sldMk cId="2947937730" sldId="361"/>
            <ac:spMk id="4" creationId="{B80F5C47-DF5A-40B3-A1A9-3C4DE6A169DC}"/>
          </ac:spMkLst>
        </pc:spChg>
      </pc:sldChg>
      <pc:sldChg chg="modSp mod">
        <pc:chgData name="Santasalo-Aarnio Annukka" userId="ba5f208b-6f6a-4283-9f11-4268886cda09" providerId="ADAL" clId="{CEDE057F-6735-4920-BDF1-48B779E6F61F}" dt="2021-10-27T12:44:24.130" v="1017" actId="20577"/>
        <pc:sldMkLst>
          <pc:docMk/>
          <pc:sldMk cId="2309941333" sldId="362"/>
        </pc:sldMkLst>
        <pc:spChg chg="mod">
          <ac:chgData name="Santasalo-Aarnio Annukka" userId="ba5f208b-6f6a-4283-9f11-4268886cda09" providerId="ADAL" clId="{CEDE057F-6735-4920-BDF1-48B779E6F61F}" dt="2021-10-27T12:44:24.130" v="1017" actId="20577"/>
          <ac:spMkLst>
            <pc:docMk/>
            <pc:sldMk cId="2309941333" sldId="362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CEDE057F-6735-4920-BDF1-48B779E6F61F}" dt="2021-10-25T16:42:26.480" v="978" actId="20577"/>
        <pc:sldMkLst>
          <pc:docMk/>
          <pc:sldMk cId="447539214" sldId="363"/>
        </pc:sldMkLst>
        <pc:spChg chg="mod">
          <ac:chgData name="Santasalo-Aarnio Annukka" userId="ba5f208b-6f6a-4283-9f11-4268886cda09" providerId="ADAL" clId="{CEDE057F-6735-4920-BDF1-48B779E6F61F}" dt="2021-10-25T16:42:26.480" v="978" actId="20577"/>
          <ac:spMkLst>
            <pc:docMk/>
            <pc:sldMk cId="447539214" sldId="363"/>
            <ac:spMk id="2" creationId="{AF2A08EF-6622-4142-8F6D-EB9DD193C186}"/>
          </ac:spMkLst>
        </pc:spChg>
      </pc:sldChg>
      <pc:sldChg chg="del">
        <pc:chgData name="Santasalo-Aarnio Annukka" userId="ba5f208b-6f6a-4283-9f11-4268886cda09" providerId="ADAL" clId="{CEDE057F-6735-4920-BDF1-48B779E6F61F}" dt="2021-10-25T16:42:35.776" v="984" actId="47"/>
        <pc:sldMkLst>
          <pc:docMk/>
          <pc:sldMk cId="3720842161" sldId="364"/>
        </pc:sldMkLst>
      </pc:sldChg>
      <pc:sldChg chg="del">
        <pc:chgData name="Santasalo-Aarnio Annukka" userId="ba5f208b-6f6a-4283-9f11-4268886cda09" providerId="ADAL" clId="{CEDE057F-6735-4920-BDF1-48B779E6F61F}" dt="2021-10-25T16:34:23.196" v="383" actId="47"/>
        <pc:sldMkLst>
          <pc:docMk/>
          <pc:sldMk cId="1227758989" sldId="365"/>
        </pc:sldMkLst>
      </pc:sldChg>
      <pc:sldChg chg="del">
        <pc:chgData name="Santasalo-Aarnio Annukka" userId="ba5f208b-6f6a-4283-9f11-4268886cda09" providerId="ADAL" clId="{CEDE057F-6735-4920-BDF1-48B779E6F61F}" dt="2021-10-25T16:42:37.757" v="990" actId="47"/>
        <pc:sldMkLst>
          <pc:docMk/>
          <pc:sldMk cId="1666326159" sldId="366"/>
        </pc:sldMkLst>
      </pc:sldChg>
      <pc:sldChg chg="del">
        <pc:chgData name="Santasalo-Aarnio Annukka" userId="ba5f208b-6f6a-4283-9f11-4268886cda09" providerId="ADAL" clId="{CEDE057F-6735-4920-BDF1-48B779E6F61F}" dt="2021-10-25T16:42:36.308" v="985" actId="47"/>
        <pc:sldMkLst>
          <pc:docMk/>
          <pc:sldMk cId="461378254" sldId="367"/>
        </pc:sldMkLst>
      </pc:sldChg>
      <pc:sldChg chg="del">
        <pc:chgData name="Santasalo-Aarnio Annukka" userId="ba5f208b-6f6a-4283-9f11-4268886cda09" providerId="ADAL" clId="{CEDE057F-6735-4920-BDF1-48B779E6F61F}" dt="2021-10-25T16:42:36.557" v="986" actId="47"/>
        <pc:sldMkLst>
          <pc:docMk/>
          <pc:sldMk cId="700932398" sldId="368"/>
        </pc:sldMkLst>
      </pc:sldChg>
      <pc:sldChg chg="del">
        <pc:chgData name="Santasalo-Aarnio Annukka" userId="ba5f208b-6f6a-4283-9f11-4268886cda09" providerId="ADAL" clId="{CEDE057F-6735-4920-BDF1-48B779E6F61F}" dt="2021-10-25T16:42:36.777" v="987" actId="47"/>
        <pc:sldMkLst>
          <pc:docMk/>
          <pc:sldMk cId="185957526" sldId="369"/>
        </pc:sldMkLst>
      </pc:sldChg>
      <pc:sldChg chg="del">
        <pc:chgData name="Santasalo-Aarnio Annukka" userId="ba5f208b-6f6a-4283-9f11-4268886cda09" providerId="ADAL" clId="{CEDE057F-6735-4920-BDF1-48B779E6F61F}" dt="2021-10-25T16:42:36.962" v="988" actId="47"/>
        <pc:sldMkLst>
          <pc:docMk/>
          <pc:sldMk cId="3786881578" sldId="370"/>
        </pc:sldMkLst>
      </pc:sldChg>
      <pc:sldChg chg="del">
        <pc:chgData name="Santasalo-Aarnio Annukka" userId="ba5f208b-6f6a-4283-9f11-4268886cda09" providerId="ADAL" clId="{CEDE057F-6735-4920-BDF1-48B779E6F61F}" dt="2021-10-25T16:42:37.526" v="989" actId="47"/>
        <pc:sldMkLst>
          <pc:docMk/>
          <pc:sldMk cId="144932089" sldId="371"/>
        </pc:sldMkLst>
      </pc:sldChg>
      <pc:sldChg chg="addSp modSp mod ord">
        <pc:chgData name="Santasalo-Aarnio Annukka" userId="ba5f208b-6f6a-4283-9f11-4268886cda09" providerId="ADAL" clId="{CEDE057F-6735-4920-BDF1-48B779E6F61F}" dt="2021-10-29T13:13:57.097" v="4324" actId="403"/>
        <pc:sldMkLst>
          <pc:docMk/>
          <pc:sldMk cId="290557513" sldId="372"/>
        </pc:sldMkLst>
        <pc:spChg chg="mod">
          <ac:chgData name="Santasalo-Aarnio Annukka" userId="ba5f208b-6f6a-4283-9f11-4268886cda09" providerId="ADAL" clId="{CEDE057F-6735-4920-BDF1-48B779E6F61F}" dt="2021-10-27T12:46:00.162" v="1077" actId="20577"/>
          <ac:spMkLst>
            <pc:docMk/>
            <pc:sldMk cId="290557513" sldId="372"/>
            <ac:spMk id="2" creationId="{3969560E-ACDF-4A81-9CA2-50FCFF157FCA}"/>
          </ac:spMkLst>
        </pc:spChg>
        <pc:spChg chg="add mod">
          <ac:chgData name="Santasalo-Aarnio Annukka" userId="ba5f208b-6f6a-4283-9f11-4268886cda09" providerId="ADAL" clId="{CEDE057F-6735-4920-BDF1-48B779E6F61F}" dt="2021-10-29T13:13:57.097" v="4324" actId="403"/>
          <ac:spMkLst>
            <pc:docMk/>
            <pc:sldMk cId="290557513" sldId="372"/>
            <ac:spMk id="3" creationId="{AD6D465A-793B-4FCC-B760-C547354ED157}"/>
          </ac:spMkLst>
        </pc:spChg>
        <pc:spChg chg="mod">
          <ac:chgData name="Santasalo-Aarnio Annukka" userId="ba5f208b-6f6a-4283-9f11-4268886cda09" providerId="ADAL" clId="{CEDE057F-6735-4920-BDF1-48B779E6F61F}" dt="2021-10-25T16:41:56.760" v="927" actId="6549"/>
          <ac:spMkLst>
            <pc:docMk/>
            <pc:sldMk cId="290557513" sldId="372"/>
            <ac:spMk id="6" creationId="{18F88778-2783-4E65-A720-258E777780DE}"/>
          </ac:spMkLst>
        </pc:spChg>
      </pc:sldChg>
      <pc:sldChg chg="del">
        <pc:chgData name="Santasalo-Aarnio Annukka" userId="ba5f208b-6f6a-4283-9f11-4268886cda09" providerId="ADAL" clId="{CEDE057F-6735-4920-BDF1-48B779E6F61F}" dt="2021-10-25T16:42:32.819" v="982" actId="47"/>
        <pc:sldMkLst>
          <pc:docMk/>
          <pc:sldMk cId="3805882048" sldId="373"/>
        </pc:sldMkLst>
      </pc:sldChg>
      <pc:sldChg chg="del">
        <pc:chgData name="Santasalo-Aarnio Annukka" userId="ba5f208b-6f6a-4283-9f11-4268886cda09" providerId="ADAL" clId="{CEDE057F-6735-4920-BDF1-48B779E6F61F}" dt="2021-10-25T16:42:34.506" v="983" actId="47"/>
        <pc:sldMkLst>
          <pc:docMk/>
          <pc:sldMk cId="242579119" sldId="374"/>
        </pc:sldMkLst>
      </pc:sldChg>
      <pc:sldChg chg="modSp add mod">
        <pc:chgData name="Santasalo-Aarnio Annukka" userId="ba5f208b-6f6a-4283-9f11-4268886cda09" providerId="ADAL" clId="{CEDE057F-6735-4920-BDF1-48B779E6F61F}" dt="2021-10-25T16:34:19.538" v="382" actId="20577"/>
        <pc:sldMkLst>
          <pc:docMk/>
          <pc:sldMk cId="4209647129" sldId="375"/>
        </pc:sldMkLst>
        <pc:spChg chg="mod">
          <ac:chgData name="Santasalo-Aarnio Annukka" userId="ba5f208b-6f6a-4283-9f11-4268886cda09" providerId="ADAL" clId="{CEDE057F-6735-4920-BDF1-48B779E6F61F}" dt="2021-10-25T16:34:19.538" v="382" actId="20577"/>
          <ac:spMkLst>
            <pc:docMk/>
            <pc:sldMk cId="4209647129" sldId="375"/>
            <ac:spMk id="2" creationId="{AF2A08EF-6622-4142-8F6D-EB9DD193C186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7T12:44:36.502" v="1030" actId="6549"/>
        <pc:sldMkLst>
          <pc:docMk/>
          <pc:sldMk cId="2359413840" sldId="376"/>
        </pc:sldMkLst>
        <pc:spChg chg="mod">
          <ac:chgData name="Santasalo-Aarnio Annukka" userId="ba5f208b-6f6a-4283-9f11-4268886cda09" providerId="ADAL" clId="{CEDE057F-6735-4920-BDF1-48B779E6F61F}" dt="2021-10-27T12:44:36.502" v="1030" actId="6549"/>
          <ac:spMkLst>
            <pc:docMk/>
            <pc:sldMk cId="2359413840" sldId="376"/>
            <ac:spMk id="2" creationId="{AF2A08EF-6622-4142-8F6D-EB9DD193C186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9T13:13:31.721" v="4322" actId="403"/>
        <pc:sldMkLst>
          <pc:docMk/>
          <pc:sldMk cId="1282214853" sldId="377"/>
        </pc:sldMkLst>
        <pc:spChg chg="mod">
          <ac:chgData name="Santasalo-Aarnio Annukka" userId="ba5f208b-6f6a-4283-9f11-4268886cda09" providerId="ADAL" clId="{CEDE057F-6735-4920-BDF1-48B779E6F61F}" dt="2021-10-27T12:50:53.963" v="1546" actId="20577"/>
          <ac:spMkLst>
            <pc:docMk/>
            <pc:sldMk cId="1282214853" sldId="37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CEDE057F-6735-4920-BDF1-48B779E6F61F}" dt="2021-10-29T13:13:31.721" v="4322" actId="403"/>
          <ac:spMkLst>
            <pc:docMk/>
            <pc:sldMk cId="1282214853" sldId="377"/>
            <ac:spMk id="3" creationId="{AD6D465A-793B-4FCC-B760-C547354ED157}"/>
          </ac:spMkLst>
        </pc:spChg>
      </pc:sldChg>
      <pc:sldChg chg="modSp new mod">
        <pc:chgData name="Santasalo-Aarnio Annukka" userId="ba5f208b-6f6a-4283-9f11-4268886cda09" providerId="ADAL" clId="{CEDE057F-6735-4920-BDF1-48B779E6F61F}" dt="2021-10-29T13:13:20.197" v="4319" actId="114"/>
        <pc:sldMkLst>
          <pc:docMk/>
          <pc:sldMk cId="1867846004" sldId="378"/>
        </pc:sldMkLst>
        <pc:spChg chg="mod">
          <ac:chgData name="Santasalo-Aarnio Annukka" userId="ba5f208b-6f6a-4283-9f11-4268886cda09" providerId="ADAL" clId="{CEDE057F-6735-4920-BDF1-48B779E6F61F}" dt="2021-10-27T12:49:03.191" v="1391" actId="404"/>
          <ac:spMkLst>
            <pc:docMk/>
            <pc:sldMk cId="1867846004" sldId="378"/>
            <ac:spMk id="2" creationId="{E4C0A660-1A9B-4579-A223-49852CBE41E8}"/>
          </ac:spMkLst>
        </pc:spChg>
        <pc:spChg chg="mod">
          <ac:chgData name="Santasalo-Aarnio Annukka" userId="ba5f208b-6f6a-4283-9f11-4268886cda09" providerId="ADAL" clId="{CEDE057F-6735-4920-BDF1-48B779E6F61F}" dt="2021-10-29T13:13:20.197" v="4319" actId="114"/>
          <ac:spMkLst>
            <pc:docMk/>
            <pc:sldMk cId="1867846004" sldId="378"/>
            <ac:spMk id="3" creationId="{033B1F4C-08E1-438C-A7F7-D154B2F6C226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7T13:11:48.789" v="3185" actId="20577"/>
        <pc:sldMkLst>
          <pc:docMk/>
          <pc:sldMk cId="326248649" sldId="379"/>
        </pc:sldMkLst>
        <pc:spChg chg="mod">
          <ac:chgData name="Santasalo-Aarnio Annukka" userId="ba5f208b-6f6a-4283-9f11-4268886cda09" providerId="ADAL" clId="{CEDE057F-6735-4920-BDF1-48B779E6F61F}" dt="2021-10-27T12:55:12.832" v="2216" actId="404"/>
          <ac:spMkLst>
            <pc:docMk/>
            <pc:sldMk cId="326248649" sldId="379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CEDE057F-6735-4920-BDF1-48B779E6F61F}" dt="2021-10-27T13:11:48.789" v="3185" actId="20577"/>
          <ac:spMkLst>
            <pc:docMk/>
            <pc:sldMk cId="326248649" sldId="379"/>
            <ac:spMk id="3" creationId="{AD6D465A-793B-4FCC-B760-C547354ED157}"/>
          </ac:spMkLst>
        </pc:spChg>
        <pc:spChg chg="mod">
          <ac:chgData name="Santasalo-Aarnio Annukka" userId="ba5f208b-6f6a-4283-9f11-4268886cda09" providerId="ADAL" clId="{CEDE057F-6735-4920-BDF1-48B779E6F61F}" dt="2021-10-27T12:55:09.350" v="2215" actId="1076"/>
          <ac:spMkLst>
            <pc:docMk/>
            <pc:sldMk cId="326248649" sldId="379"/>
            <ac:spMk id="6" creationId="{18F88778-2783-4E65-A720-258E777780DE}"/>
          </ac:spMkLst>
        </pc:spChg>
      </pc:sldChg>
      <pc:sldChg chg="addSp delSp modSp new mod">
        <pc:chgData name="Santasalo-Aarnio Annukka" userId="ba5f208b-6f6a-4283-9f11-4268886cda09" providerId="ADAL" clId="{CEDE057F-6735-4920-BDF1-48B779E6F61F}" dt="2021-10-27T13:11:36.278" v="3160" actId="14100"/>
        <pc:sldMkLst>
          <pc:docMk/>
          <pc:sldMk cId="3715485490" sldId="380"/>
        </pc:sldMkLst>
        <pc:spChg chg="mod ord">
          <ac:chgData name="Santasalo-Aarnio Annukka" userId="ba5f208b-6f6a-4283-9f11-4268886cda09" providerId="ADAL" clId="{CEDE057F-6735-4920-BDF1-48B779E6F61F}" dt="2021-10-27T13:11:16.096" v="3152" actId="404"/>
          <ac:spMkLst>
            <pc:docMk/>
            <pc:sldMk cId="3715485490" sldId="380"/>
            <ac:spMk id="2" creationId="{1D72D9BE-D694-461E-8FE8-F915EDAB9B88}"/>
          </ac:spMkLst>
        </pc:spChg>
        <pc:spChg chg="del">
          <ac:chgData name="Santasalo-Aarnio Annukka" userId="ba5f208b-6f6a-4283-9f11-4268886cda09" providerId="ADAL" clId="{CEDE057F-6735-4920-BDF1-48B779E6F61F}" dt="2021-10-27T13:01:25.612" v="2569" actId="478"/>
          <ac:spMkLst>
            <pc:docMk/>
            <pc:sldMk cId="3715485490" sldId="380"/>
            <ac:spMk id="3" creationId="{11AF3EE4-8975-4610-86B2-7BA827480148}"/>
          </ac:spMkLst>
        </pc:spChg>
        <pc:spChg chg="add mod">
          <ac:chgData name="Santasalo-Aarnio Annukka" userId="ba5f208b-6f6a-4283-9f11-4268886cda09" providerId="ADAL" clId="{CEDE057F-6735-4920-BDF1-48B779E6F61F}" dt="2021-10-27T13:11:36.278" v="3160" actId="14100"/>
          <ac:spMkLst>
            <pc:docMk/>
            <pc:sldMk cId="3715485490" sldId="380"/>
            <ac:spMk id="4" creationId="{15B9312E-B862-48C1-B948-EDFF4997F56E}"/>
          </ac:spMkLst>
        </pc:spChg>
        <pc:spChg chg="add mod">
          <ac:chgData name="Santasalo-Aarnio Annukka" userId="ba5f208b-6f6a-4283-9f11-4268886cda09" providerId="ADAL" clId="{CEDE057F-6735-4920-BDF1-48B779E6F61F}" dt="2021-10-27T13:05:28.344" v="2657" actId="1076"/>
          <ac:spMkLst>
            <pc:docMk/>
            <pc:sldMk cId="3715485490" sldId="380"/>
            <ac:spMk id="7" creationId="{90EDCB2C-4A1C-4601-B4FE-2DB701846A22}"/>
          </ac:spMkLst>
        </pc:spChg>
        <pc:spChg chg="add mod">
          <ac:chgData name="Santasalo-Aarnio Annukka" userId="ba5f208b-6f6a-4283-9f11-4268886cda09" providerId="ADAL" clId="{CEDE057F-6735-4920-BDF1-48B779E6F61F}" dt="2021-10-27T13:05:09.014" v="2653" actId="1076"/>
          <ac:spMkLst>
            <pc:docMk/>
            <pc:sldMk cId="3715485490" sldId="380"/>
            <ac:spMk id="8" creationId="{5AF436F3-B81D-475B-989F-6A4C5FF0FF7B}"/>
          </ac:spMkLst>
        </pc:spChg>
        <pc:spChg chg="add mod">
          <ac:chgData name="Santasalo-Aarnio Annukka" userId="ba5f208b-6f6a-4283-9f11-4268886cda09" providerId="ADAL" clId="{CEDE057F-6735-4920-BDF1-48B779E6F61F}" dt="2021-10-27T13:05:29.744" v="2658" actId="1076"/>
          <ac:spMkLst>
            <pc:docMk/>
            <pc:sldMk cId="3715485490" sldId="380"/>
            <ac:spMk id="9" creationId="{2BC6419D-40F7-48D9-9D68-BC22D94B5CE9}"/>
          </ac:spMkLst>
        </pc:spChg>
        <pc:spChg chg="add mod">
          <ac:chgData name="Santasalo-Aarnio Annukka" userId="ba5f208b-6f6a-4283-9f11-4268886cda09" providerId="ADAL" clId="{CEDE057F-6735-4920-BDF1-48B779E6F61F}" dt="2021-10-27T13:06:06.176" v="2750" actId="1076"/>
          <ac:spMkLst>
            <pc:docMk/>
            <pc:sldMk cId="3715485490" sldId="380"/>
            <ac:spMk id="10" creationId="{CA1DC8B4-2BCD-4988-8850-837DF1EDA9E5}"/>
          </ac:spMkLst>
        </pc:spChg>
        <pc:spChg chg="add mod">
          <ac:chgData name="Santasalo-Aarnio Annukka" userId="ba5f208b-6f6a-4283-9f11-4268886cda09" providerId="ADAL" clId="{CEDE057F-6735-4920-BDF1-48B779E6F61F}" dt="2021-10-27T13:11:28.718" v="3159" actId="1076"/>
          <ac:spMkLst>
            <pc:docMk/>
            <pc:sldMk cId="3715485490" sldId="380"/>
            <ac:spMk id="11" creationId="{7E71E799-12C2-401E-A411-97E4D3FB12AD}"/>
          </ac:spMkLst>
        </pc:spChg>
        <pc:picChg chg="add mod">
          <ac:chgData name="Santasalo-Aarnio Annukka" userId="ba5f208b-6f6a-4283-9f11-4268886cda09" providerId="ADAL" clId="{CEDE057F-6735-4920-BDF1-48B779E6F61F}" dt="2021-10-27T13:03:29.231" v="2575" actId="1076"/>
          <ac:picMkLst>
            <pc:docMk/>
            <pc:sldMk cId="3715485490" sldId="380"/>
            <ac:picMk id="6" creationId="{30029106-A42D-43AD-B623-B88911CB061A}"/>
          </ac:picMkLst>
        </pc:picChg>
      </pc:sldChg>
      <pc:sldChg chg="modSp add mod ord">
        <pc:chgData name="Santasalo-Aarnio Annukka" userId="ba5f208b-6f6a-4283-9f11-4268886cda09" providerId="ADAL" clId="{CEDE057F-6735-4920-BDF1-48B779E6F61F}" dt="2021-10-29T13:01:10.799" v="3248"/>
        <pc:sldMkLst>
          <pc:docMk/>
          <pc:sldMk cId="1175468001" sldId="381"/>
        </pc:sldMkLst>
        <pc:spChg chg="mod">
          <ac:chgData name="Santasalo-Aarnio Annukka" userId="ba5f208b-6f6a-4283-9f11-4268886cda09" providerId="ADAL" clId="{CEDE057F-6735-4920-BDF1-48B779E6F61F}" dt="2021-10-27T13:12:08.991" v="3211" actId="20577"/>
          <ac:spMkLst>
            <pc:docMk/>
            <pc:sldMk cId="1175468001" sldId="381"/>
            <ac:spMk id="2" creationId="{AF2A08EF-6622-4142-8F6D-EB9DD193C186}"/>
          </ac:spMkLst>
        </pc:spChg>
      </pc:sldChg>
      <pc:sldChg chg="new del">
        <pc:chgData name="Santasalo-Aarnio Annukka" userId="ba5f208b-6f6a-4283-9f11-4268886cda09" providerId="ADAL" clId="{CEDE057F-6735-4920-BDF1-48B779E6F61F}" dt="2021-10-29T13:00:48.016" v="3213" actId="680"/>
        <pc:sldMkLst>
          <pc:docMk/>
          <pc:sldMk cId="830309895" sldId="382"/>
        </pc:sldMkLst>
      </pc:sldChg>
      <pc:sldChg chg="modSp new mod">
        <pc:chgData name="Santasalo-Aarnio Annukka" userId="ba5f208b-6f6a-4283-9f11-4268886cda09" providerId="ADAL" clId="{CEDE057F-6735-4920-BDF1-48B779E6F61F}" dt="2021-10-29T13:07:41.988" v="4004" actId="6549"/>
        <pc:sldMkLst>
          <pc:docMk/>
          <pc:sldMk cId="3739797367" sldId="382"/>
        </pc:sldMkLst>
        <pc:spChg chg="mod">
          <ac:chgData name="Santasalo-Aarnio Annukka" userId="ba5f208b-6f6a-4283-9f11-4268886cda09" providerId="ADAL" clId="{CEDE057F-6735-4920-BDF1-48B779E6F61F}" dt="2021-10-29T13:05:12.145" v="3686" actId="20577"/>
          <ac:spMkLst>
            <pc:docMk/>
            <pc:sldMk cId="3739797367" sldId="382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CEDE057F-6735-4920-BDF1-48B779E6F61F}" dt="2021-10-29T13:07:41.988" v="4004" actId="6549"/>
          <ac:spMkLst>
            <pc:docMk/>
            <pc:sldMk cId="3739797367" sldId="382"/>
            <ac:spMk id="3" creationId="{0ACBE4C1-25B0-448A-B58C-E7BB8303AF25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9T13:06:48.040" v="3922" actId="20577"/>
        <pc:sldMkLst>
          <pc:docMk/>
          <pc:sldMk cId="153387879" sldId="383"/>
        </pc:sldMkLst>
        <pc:spChg chg="mod">
          <ac:chgData name="Santasalo-Aarnio Annukka" userId="ba5f208b-6f6a-4283-9f11-4268886cda09" providerId="ADAL" clId="{CEDE057F-6735-4920-BDF1-48B779E6F61F}" dt="2021-10-29T13:05:37.841" v="3760" actId="20577"/>
          <ac:spMkLst>
            <pc:docMk/>
            <pc:sldMk cId="153387879" sldId="383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CEDE057F-6735-4920-BDF1-48B779E6F61F}" dt="2021-10-29T13:06:48.040" v="3922" actId="20577"/>
          <ac:spMkLst>
            <pc:docMk/>
            <pc:sldMk cId="153387879" sldId="383"/>
            <ac:spMk id="3" creationId="{0ACBE4C1-25B0-448A-B58C-E7BB8303AF25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9T13:12:54.769" v="4317" actId="20577"/>
        <pc:sldMkLst>
          <pc:docMk/>
          <pc:sldMk cId="1136453605" sldId="384"/>
        </pc:sldMkLst>
        <pc:spChg chg="mod">
          <ac:chgData name="Santasalo-Aarnio Annukka" userId="ba5f208b-6f6a-4283-9f11-4268886cda09" providerId="ADAL" clId="{CEDE057F-6735-4920-BDF1-48B779E6F61F}" dt="2021-10-29T13:12:54.769" v="4317" actId="20577"/>
          <ac:spMkLst>
            <pc:docMk/>
            <pc:sldMk cId="1136453605" sldId="384"/>
            <ac:spMk id="2" creationId="{AF2A08EF-6622-4142-8F6D-EB9DD193C186}"/>
          </ac:spMkLst>
        </pc:spChg>
      </pc:sldChg>
      <pc:sldChg chg="modSp add mod">
        <pc:chgData name="Santasalo-Aarnio Annukka" userId="ba5f208b-6f6a-4283-9f11-4268886cda09" providerId="ADAL" clId="{CEDE057F-6735-4920-BDF1-48B779E6F61F}" dt="2021-10-29T13:14:19.609" v="4336" actId="20577"/>
        <pc:sldMkLst>
          <pc:docMk/>
          <pc:sldMk cId="2310203887" sldId="385"/>
        </pc:sldMkLst>
        <pc:spChg chg="mod">
          <ac:chgData name="Santasalo-Aarnio Annukka" userId="ba5f208b-6f6a-4283-9f11-4268886cda09" providerId="ADAL" clId="{CEDE057F-6735-4920-BDF1-48B779E6F61F}" dt="2021-10-29T13:14:19.609" v="4336" actId="20577"/>
          <ac:spMkLst>
            <pc:docMk/>
            <pc:sldMk cId="2310203887" sldId="385"/>
            <ac:spMk id="2" creationId="{AF2A08EF-6622-4142-8F6D-EB9DD193C186}"/>
          </ac:spMkLst>
        </pc:spChg>
      </pc:sldChg>
    </pc:docChg>
  </pc:docChgLst>
  <pc:docChgLst>
    <pc:chgData name="Santasalo-Aarnio Annukka" userId="ba5f208b-6f6a-4283-9f11-4268886cda09" providerId="ADAL" clId="{EBE436FF-063D-4D46-A284-1EAA95653C50}"/>
    <pc:docChg chg="undo redo custSel addSld delSld modSld sldOrd">
      <pc:chgData name="Santasalo-Aarnio Annukka" userId="ba5f208b-6f6a-4283-9f11-4268886cda09" providerId="ADAL" clId="{EBE436FF-063D-4D46-A284-1EAA95653C50}" dt="2021-11-10T12:30:20.185" v="3439" actId="6549"/>
      <pc:docMkLst>
        <pc:docMk/>
      </pc:docMkLst>
      <pc:sldChg chg="modSp mod">
        <pc:chgData name="Santasalo-Aarnio Annukka" userId="ba5f208b-6f6a-4283-9f11-4268886cda09" providerId="ADAL" clId="{EBE436FF-063D-4D46-A284-1EAA95653C50}" dt="2021-11-08T09:23:26.903" v="1" actId="20577"/>
        <pc:sldMkLst>
          <pc:docMk/>
          <pc:sldMk cId="442135080" sldId="347"/>
        </pc:sldMkLst>
        <pc:spChg chg="mod">
          <ac:chgData name="Santasalo-Aarnio Annukka" userId="ba5f208b-6f6a-4283-9f11-4268886cda09" providerId="ADAL" clId="{EBE436FF-063D-4D46-A284-1EAA95653C50}" dt="2021-11-08T09:23:26.903" v="1" actId="20577"/>
          <ac:spMkLst>
            <pc:docMk/>
            <pc:sldMk cId="442135080" sldId="347"/>
            <ac:spMk id="2" creationId="{117516EF-E867-4131-B89E-AFD6FF603B5D}"/>
          </ac:spMkLst>
        </pc:spChg>
      </pc:sldChg>
      <pc:sldChg chg="del">
        <pc:chgData name="Santasalo-Aarnio Annukka" userId="ba5f208b-6f6a-4283-9f11-4268886cda09" providerId="ADAL" clId="{EBE436FF-063D-4D46-A284-1EAA95653C50}" dt="2021-11-10T12:27:43.104" v="3309" actId="47"/>
        <pc:sldMkLst>
          <pc:docMk/>
          <pc:sldMk cId="441209245" sldId="348"/>
        </pc:sldMkLst>
      </pc:sldChg>
      <pc:sldChg chg="modSp mod">
        <pc:chgData name="Santasalo-Aarnio Annukka" userId="ba5f208b-6f6a-4283-9f11-4268886cda09" providerId="ADAL" clId="{EBE436FF-063D-4D46-A284-1EAA95653C50}" dt="2021-11-09T08:10:10.553" v="375" actId="313"/>
        <pc:sldMkLst>
          <pc:docMk/>
          <pc:sldMk cId="2947937730" sldId="361"/>
        </pc:sldMkLst>
        <pc:spChg chg="mod">
          <ac:chgData name="Santasalo-Aarnio Annukka" userId="ba5f208b-6f6a-4283-9f11-4268886cda09" providerId="ADAL" clId="{EBE436FF-063D-4D46-A284-1EAA95653C50}" dt="2021-11-09T08:10:10.553" v="375" actId="313"/>
          <ac:spMkLst>
            <pc:docMk/>
            <pc:sldMk cId="2947937730" sldId="361"/>
            <ac:spMk id="3" creationId="{7069FEFB-9629-4DE6-AD4C-AEB5A025AED8}"/>
          </ac:spMkLst>
        </pc:spChg>
      </pc:sldChg>
      <pc:sldChg chg="modSp mod">
        <pc:chgData name="Santasalo-Aarnio Annukka" userId="ba5f208b-6f6a-4283-9f11-4268886cda09" providerId="ADAL" clId="{EBE436FF-063D-4D46-A284-1EAA95653C50}" dt="2021-11-10T12:22:41.448" v="3308" actId="20577"/>
        <pc:sldMkLst>
          <pc:docMk/>
          <pc:sldMk cId="2309941333" sldId="362"/>
        </pc:sldMkLst>
        <pc:spChg chg="mod">
          <ac:chgData name="Santasalo-Aarnio Annukka" userId="ba5f208b-6f6a-4283-9f11-4268886cda09" providerId="ADAL" clId="{EBE436FF-063D-4D46-A284-1EAA95653C50}" dt="2021-11-10T12:22:41.448" v="3308" actId="20577"/>
          <ac:spMkLst>
            <pc:docMk/>
            <pc:sldMk cId="2309941333" sldId="362"/>
            <ac:spMk id="2" creationId="{AF2A08EF-6622-4142-8F6D-EB9DD193C186}"/>
          </ac:spMkLst>
        </pc:spChg>
      </pc:sldChg>
      <pc:sldChg chg="modSp mod ord">
        <pc:chgData name="Santasalo-Aarnio Annukka" userId="ba5f208b-6f6a-4283-9f11-4268886cda09" providerId="ADAL" clId="{EBE436FF-063D-4D46-A284-1EAA95653C50}" dt="2021-11-09T08:14:15.944" v="644" actId="20577"/>
        <pc:sldMkLst>
          <pc:docMk/>
          <pc:sldMk cId="447539214" sldId="363"/>
        </pc:sldMkLst>
        <pc:spChg chg="mod">
          <ac:chgData name="Santasalo-Aarnio Annukka" userId="ba5f208b-6f6a-4283-9f11-4268886cda09" providerId="ADAL" clId="{EBE436FF-063D-4D46-A284-1EAA95653C50}" dt="2021-11-09T08:14:15.944" v="644" actId="20577"/>
          <ac:spMkLst>
            <pc:docMk/>
            <pc:sldMk cId="447539214" sldId="363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EBE436FF-063D-4D46-A284-1EAA95653C50}" dt="2021-11-10T12:30:20.185" v="3439" actId="6549"/>
        <pc:sldMkLst>
          <pc:docMk/>
          <pc:sldMk cId="290557513" sldId="372"/>
        </pc:sldMkLst>
        <pc:spChg chg="mod">
          <ac:chgData name="Santasalo-Aarnio Annukka" userId="ba5f208b-6f6a-4283-9f11-4268886cda09" providerId="ADAL" clId="{EBE436FF-063D-4D46-A284-1EAA95653C50}" dt="2021-11-10T06:43:32.505" v="679" actId="20577"/>
          <ac:spMkLst>
            <pc:docMk/>
            <pc:sldMk cId="290557513" sldId="372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EBE436FF-063D-4D46-A284-1EAA95653C50}" dt="2021-11-10T12:30:20.185" v="3439" actId="6549"/>
          <ac:spMkLst>
            <pc:docMk/>
            <pc:sldMk cId="290557513" sldId="372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EBE436FF-063D-4D46-A284-1EAA95653C50}" dt="2021-11-10T12:30:05.543" v="3438" actId="20577"/>
        <pc:sldMkLst>
          <pc:docMk/>
          <pc:sldMk cId="4209647129" sldId="375"/>
        </pc:sldMkLst>
        <pc:spChg chg="mod">
          <ac:chgData name="Santasalo-Aarnio Annukka" userId="ba5f208b-6f6a-4283-9f11-4268886cda09" providerId="ADAL" clId="{EBE436FF-063D-4D46-A284-1EAA95653C50}" dt="2021-11-10T12:30:05.543" v="3438" actId="20577"/>
          <ac:spMkLst>
            <pc:docMk/>
            <pc:sldMk cId="4209647129" sldId="375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EBE436FF-063D-4D46-A284-1EAA95653C50}" dt="2021-11-10T12:22:35.968" v="3305" actId="6549"/>
        <pc:sldMkLst>
          <pc:docMk/>
          <pc:sldMk cId="2359413840" sldId="376"/>
        </pc:sldMkLst>
        <pc:spChg chg="mod">
          <ac:chgData name="Santasalo-Aarnio Annukka" userId="ba5f208b-6f6a-4283-9f11-4268886cda09" providerId="ADAL" clId="{EBE436FF-063D-4D46-A284-1EAA95653C50}" dt="2021-11-10T12:22:35.968" v="3305" actId="6549"/>
          <ac:spMkLst>
            <pc:docMk/>
            <pc:sldMk cId="2359413840" sldId="376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EBE436FF-063D-4D46-A284-1EAA95653C50}" dt="2021-11-10T06:56:14.144" v="2212" actId="113"/>
        <pc:sldMkLst>
          <pc:docMk/>
          <pc:sldMk cId="1282214853" sldId="377"/>
        </pc:sldMkLst>
        <pc:spChg chg="mod">
          <ac:chgData name="Santasalo-Aarnio Annukka" userId="ba5f208b-6f6a-4283-9f11-4268886cda09" providerId="ADAL" clId="{EBE436FF-063D-4D46-A284-1EAA95653C50}" dt="2021-11-10T06:51:13.505" v="1833" actId="20577"/>
          <ac:spMkLst>
            <pc:docMk/>
            <pc:sldMk cId="1282214853" sldId="37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EBE436FF-063D-4D46-A284-1EAA95653C50}" dt="2021-11-10T06:56:14.144" v="2212" actId="113"/>
          <ac:spMkLst>
            <pc:docMk/>
            <pc:sldMk cId="1282214853" sldId="377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EBE436FF-063D-4D46-A284-1EAA95653C50}" dt="2021-11-10T12:28:29.993" v="3320" actId="6549"/>
        <pc:sldMkLst>
          <pc:docMk/>
          <pc:sldMk cId="1867846004" sldId="378"/>
        </pc:sldMkLst>
        <pc:spChg chg="mod">
          <ac:chgData name="Santasalo-Aarnio Annukka" userId="ba5f208b-6f6a-4283-9f11-4268886cda09" providerId="ADAL" clId="{EBE436FF-063D-4D46-A284-1EAA95653C50}" dt="2021-11-10T06:46:38.129" v="1143" actId="20577"/>
          <ac:spMkLst>
            <pc:docMk/>
            <pc:sldMk cId="1867846004" sldId="378"/>
            <ac:spMk id="2" creationId="{E4C0A660-1A9B-4579-A223-49852CBE41E8}"/>
          </ac:spMkLst>
        </pc:spChg>
        <pc:spChg chg="mod">
          <ac:chgData name="Santasalo-Aarnio Annukka" userId="ba5f208b-6f6a-4283-9f11-4268886cda09" providerId="ADAL" clId="{EBE436FF-063D-4D46-A284-1EAA95653C50}" dt="2021-11-10T12:28:29.993" v="3320" actId="6549"/>
          <ac:spMkLst>
            <pc:docMk/>
            <pc:sldMk cId="1867846004" sldId="378"/>
            <ac:spMk id="3" creationId="{033B1F4C-08E1-438C-A7F7-D154B2F6C226}"/>
          </ac:spMkLst>
        </pc:spChg>
      </pc:sldChg>
      <pc:sldChg chg="del">
        <pc:chgData name="Santasalo-Aarnio Annukka" userId="ba5f208b-6f6a-4283-9f11-4268886cda09" providerId="ADAL" clId="{EBE436FF-063D-4D46-A284-1EAA95653C50}" dt="2021-11-10T12:29:14.703" v="3324" actId="47"/>
        <pc:sldMkLst>
          <pc:docMk/>
          <pc:sldMk cId="326248649" sldId="379"/>
        </pc:sldMkLst>
      </pc:sldChg>
      <pc:sldChg chg="delSp modSp mod">
        <pc:chgData name="Santasalo-Aarnio Annukka" userId="ba5f208b-6f6a-4283-9f11-4268886cda09" providerId="ADAL" clId="{EBE436FF-063D-4D46-A284-1EAA95653C50}" dt="2021-11-10T06:57:57.813" v="2290" actId="1076"/>
        <pc:sldMkLst>
          <pc:docMk/>
          <pc:sldMk cId="3715485490" sldId="380"/>
        </pc:sldMkLst>
        <pc:spChg chg="mod">
          <ac:chgData name="Santasalo-Aarnio Annukka" userId="ba5f208b-6f6a-4283-9f11-4268886cda09" providerId="ADAL" clId="{EBE436FF-063D-4D46-A284-1EAA95653C50}" dt="2021-11-10T06:57:27.526" v="2284" actId="20577"/>
          <ac:spMkLst>
            <pc:docMk/>
            <pc:sldMk cId="3715485490" sldId="380"/>
            <ac:spMk id="2" creationId="{1D72D9BE-D694-461E-8FE8-F915EDAB9B88}"/>
          </ac:spMkLst>
        </pc:spChg>
        <pc:spChg chg="mod">
          <ac:chgData name="Santasalo-Aarnio Annukka" userId="ba5f208b-6f6a-4283-9f11-4268886cda09" providerId="ADAL" clId="{EBE436FF-063D-4D46-A284-1EAA95653C50}" dt="2021-11-10T06:57:39.750" v="2289" actId="1076"/>
          <ac:spMkLst>
            <pc:docMk/>
            <pc:sldMk cId="3715485490" sldId="380"/>
            <ac:spMk id="4" creationId="{15B9312E-B862-48C1-B948-EDFF4997F56E}"/>
          </ac:spMkLst>
        </pc:spChg>
        <pc:spChg chg="del">
          <ac:chgData name="Santasalo-Aarnio Annukka" userId="ba5f208b-6f6a-4283-9f11-4268886cda09" providerId="ADAL" clId="{EBE436FF-063D-4D46-A284-1EAA95653C50}" dt="2021-11-10T06:57:03.393" v="2214" actId="478"/>
          <ac:spMkLst>
            <pc:docMk/>
            <pc:sldMk cId="3715485490" sldId="380"/>
            <ac:spMk id="7" creationId="{90EDCB2C-4A1C-4601-B4FE-2DB701846A22}"/>
          </ac:spMkLst>
        </pc:spChg>
        <pc:spChg chg="del">
          <ac:chgData name="Santasalo-Aarnio Annukka" userId="ba5f208b-6f6a-4283-9f11-4268886cda09" providerId="ADAL" clId="{EBE436FF-063D-4D46-A284-1EAA95653C50}" dt="2021-11-10T06:57:05.051" v="2215" actId="478"/>
          <ac:spMkLst>
            <pc:docMk/>
            <pc:sldMk cId="3715485490" sldId="380"/>
            <ac:spMk id="8" creationId="{5AF436F3-B81D-475B-989F-6A4C5FF0FF7B}"/>
          </ac:spMkLst>
        </pc:spChg>
        <pc:spChg chg="del">
          <ac:chgData name="Santasalo-Aarnio Annukka" userId="ba5f208b-6f6a-4283-9f11-4268886cda09" providerId="ADAL" clId="{EBE436FF-063D-4D46-A284-1EAA95653C50}" dt="2021-11-10T06:57:06.139" v="2216" actId="478"/>
          <ac:spMkLst>
            <pc:docMk/>
            <pc:sldMk cId="3715485490" sldId="380"/>
            <ac:spMk id="9" creationId="{2BC6419D-40F7-48D9-9D68-BC22D94B5CE9}"/>
          </ac:spMkLst>
        </pc:spChg>
        <pc:spChg chg="del">
          <ac:chgData name="Santasalo-Aarnio Annukka" userId="ba5f208b-6f6a-4283-9f11-4268886cda09" providerId="ADAL" clId="{EBE436FF-063D-4D46-A284-1EAA95653C50}" dt="2021-11-10T06:57:34.726" v="2287" actId="478"/>
          <ac:spMkLst>
            <pc:docMk/>
            <pc:sldMk cId="3715485490" sldId="380"/>
            <ac:spMk id="10" creationId="{CA1DC8B4-2BCD-4988-8850-837DF1EDA9E5}"/>
          </ac:spMkLst>
        </pc:spChg>
        <pc:spChg chg="mod">
          <ac:chgData name="Santasalo-Aarnio Annukka" userId="ba5f208b-6f6a-4283-9f11-4268886cda09" providerId="ADAL" clId="{EBE436FF-063D-4D46-A284-1EAA95653C50}" dt="2021-11-10T06:57:57.813" v="2290" actId="1076"/>
          <ac:spMkLst>
            <pc:docMk/>
            <pc:sldMk cId="3715485490" sldId="380"/>
            <ac:spMk id="11" creationId="{7E71E799-12C2-401E-A411-97E4D3FB12AD}"/>
          </ac:spMkLst>
        </pc:spChg>
        <pc:picChg chg="del">
          <ac:chgData name="Santasalo-Aarnio Annukka" userId="ba5f208b-6f6a-4283-9f11-4268886cda09" providerId="ADAL" clId="{EBE436FF-063D-4D46-A284-1EAA95653C50}" dt="2021-11-10T06:57:23.447" v="2273" actId="478"/>
          <ac:picMkLst>
            <pc:docMk/>
            <pc:sldMk cId="3715485490" sldId="380"/>
            <ac:picMk id="6" creationId="{30029106-A42D-43AD-B623-B88911CB061A}"/>
          </ac:picMkLst>
        </pc:picChg>
      </pc:sldChg>
      <pc:sldChg chg="modSp mod">
        <pc:chgData name="Santasalo-Aarnio Annukka" userId="ba5f208b-6f6a-4283-9f11-4268886cda09" providerId="ADAL" clId="{EBE436FF-063D-4D46-A284-1EAA95653C50}" dt="2021-11-09T08:08:38.871" v="162" actId="20577"/>
        <pc:sldMkLst>
          <pc:docMk/>
          <pc:sldMk cId="1175468001" sldId="381"/>
        </pc:sldMkLst>
        <pc:spChg chg="mod">
          <ac:chgData name="Santasalo-Aarnio Annukka" userId="ba5f208b-6f6a-4283-9f11-4268886cda09" providerId="ADAL" clId="{EBE436FF-063D-4D46-A284-1EAA95653C50}" dt="2021-11-09T08:08:38.871" v="162" actId="20577"/>
          <ac:spMkLst>
            <pc:docMk/>
            <pc:sldMk cId="1175468001" sldId="381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EBE436FF-063D-4D46-A284-1EAA95653C50}" dt="2021-11-09T08:14:06.231" v="641" actId="20577"/>
        <pc:sldMkLst>
          <pc:docMk/>
          <pc:sldMk cId="3739797367" sldId="382"/>
        </pc:sldMkLst>
        <pc:spChg chg="mod">
          <ac:chgData name="Santasalo-Aarnio Annukka" userId="ba5f208b-6f6a-4283-9f11-4268886cda09" providerId="ADAL" clId="{EBE436FF-063D-4D46-A284-1EAA95653C50}" dt="2021-11-09T08:08:42.505" v="164" actId="20577"/>
          <ac:spMkLst>
            <pc:docMk/>
            <pc:sldMk cId="3739797367" sldId="382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EBE436FF-063D-4D46-A284-1EAA95653C50}" dt="2021-11-09T08:14:06.231" v="641" actId="20577"/>
          <ac:spMkLst>
            <pc:docMk/>
            <pc:sldMk cId="3739797367" sldId="382"/>
            <ac:spMk id="3" creationId="{0ACBE4C1-25B0-448A-B58C-E7BB8303AF25}"/>
          </ac:spMkLst>
        </pc:spChg>
      </pc:sldChg>
      <pc:sldChg chg="modSp mod">
        <pc:chgData name="Santasalo-Aarnio Annukka" userId="ba5f208b-6f6a-4283-9f11-4268886cda09" providerId="ADAL" clId="{EBE436FF-063D-4D46-A284-1EAA95653C50}" dt="2021-11-09T08:10:29.767" v="376" actId="207"/>
        <pc:sldMkLst>
          <pc:docMk/>
          <pc:sldMk cId="153387879" sldId="383"/>
        </pc:sldMkLst>
        <pc:spChg chg="mod">
          <ac:chgData name="Santasalo-Aarnio Annukka" userId="ba5f208b-6f6a-4283-9f11-4268886cda09" providerId="ADAL" clId="{EBE436FF-063D-4D46-A284-1EAA95653C50}" dt="2021-11-09T08:08:54.024" v="185" actId="20577"/>
          <ac:spMkLst>
            <pc:docMk/>
            <pc:sldMk cId="153387879" sldId="383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EBE436FF-063D-4D46-A284-1EAA95653C50}" dt="2021-11-09T08:10:29.767" v="376" actId="207"/>
          <ac:spMkLst>
            <pc:docMk/>
            <pc:sldMk cId="153387879" sldId="383"/>
            <ac:spMk id="3" creationId="{0ACBE4C1-25B0-448A-B58C-E7BB8303AF25}"/>
          </ac:spMkLst>
        </pc:spChg>
      </pc:sldChg>
      <pc:sldChg chg="del">
        <pc:chgData name="Santasalo-Aarnio Annukka" userId="ba5f208b-6f6a-4283-9f11-4268886cda09" providerId="ADAL" clId="{EBE436FF-063D-4D46-A284-1EAA95653C50}" dt="2021-11-09T08:14:10.397" v="642" actId="47"/>
        <pc:sldMkLst>
          <pc:docMk/>
          <pc:sldMk cId="1136453605" sldId="384"/>
        </pc:sldMkLst>
      </pc:sldChg>
      <pc:sldChg chg="modSp add del mod">
        <pc:chgData name="Santasalo-Aarnio Annukka" userId="ba5f208b-6f6a-4283-9f11-4268886cda09" providerId="ADAL" clId="{EBE436FF-063D-4D46-A284-1EAA95653C50}" dt="2021-11-10T12:28:57.965" v="3322" actId="47"/>
        <pc:sldMkLst>
          <pc:docMk/>
          <pc:sldMk cId="2870151397" sldId="386"/>
        </pc:sldMkLst>
        <pc:spChg chg="mod">
          <ac:chgData name="Santasalo-Aarnio Annukka" userId="ba5f208b-6f6a-4283-9f11-4268886cda09" providerId="ADAL" clId="{EBE436FF-063D-4D46-A284-1EAA95653C50}" dt="2021-11-10T12:28:39.716" v="3321" actId="6549"/>
          <ac:spMkLst>
            <pc:docMk/>
            <pc:sldMk cId="2870151397" sldId="386"/>
            <ac:spMk id="3" creationId="{AD6D465A-793B-4FCC-B760-C547354ED157}"/>
          </ac:spMkLst>
        </pc:spChg>
      </pc:sldChg>
      <pc:sldChg chg="add del">
        <pc:chgData name="Santasalo-Aarnio Annukka" userId="ba5f208b-6f6a-4283-9f11-4268886cda09" providerId="ADAL" clId="{EBE436FF-063D-4D46-A284-1EAA95653C50}" dt="2021-11-10T06:58:40.471" v="2293"/>
        <pc:sldMkLst>
          <pc:docMk/>
          <pc:sldMk cId="222633910" sldId="387"/>
        </pc:sldMkLst>
      </pc:sldChg>
      <pc:sldChg chg="addSp modSp add mod">
        <pc:chgData name="Santasalo-Aarnio Annukka" userId="ba5f208b-6f6a-4283-9f11-4268886cda09" providerId="ADAL" clId="{EBE436FF-063D-4D46-A284-1EAA95653C50}" dt="2021-11-10T12:29:05.372" v="3323" actId="114"/>
        <pc:sldMkLst>
          <pc:docMk/>
          <pc:sldMk cId="1240950495" sldId="387"/>
        </pc:sldMkLst>
        <pc:spChg chg="mod">
          <ac:chgData name="Santasalo-Aarnio Annukka" userId="ba5f208b-6f6a-4283-9f11-4268886cda09" providerId="ADAL" clId="{EBE436FF-063D-4D46-A284-1EAA95653C50}" dt="2021-11-10T12:29:05.372" v="3323" actId="114"/>
          <ac:spMkLst>
            <pc:docMk/>
            <pc:sldMk cId="1240950495" sldId="387"/>
            <ac:spMk id="3" creationId="{AD6D465A-793B-4FCC-B760-C547354ED157}"/>
          </ac:spMkLst>
        </pc:spChg>
        <pc:spChg chg="add mod">
          <ac:chgData name="Santasalo-Aarnio Annukka" userId="ba5f208b-6f6a-4283-9f11-4268886cda09" providerId="ADAL" clId="{EBE436FF-063D-4D46-A284-1EAA95653C50}" dt="2021-11-10T07:04:46.272" v="2639" actId="1076"/>
          <ac:spMkLst>
            <pc:docMk/>
            <pc:sldMk cId="1240950495" sldId="387"/>
            <ac:spMk id="4" creationId="{2549CCA0-36F8-4FFF-94EB-A13F2B58F6A9}"/>
          </ac:spMkLst>
        </pc:spChg>
        <pc:spChg chg="add mod">
          <ac:chgData name="Santasalo-Aarnio Annukka" userId="ba5f208b-6f6a-4283-9f11-4268886cda09" providerId="ADAL" clId="{EBE436FF-063D-4D46-A284-1EAA95653C50}" dt="2021-11-10T07:04:13.511" v="2553" actId="1076"/>
          <ac:spMkLst>
            <pc:docMk/>
            <pc:sldMk cId="1240950495" sldId="387"/>
            <ac:spMk id="7" creationId="{0383B130-8D54-421A-BFD9-97C3FF14B10F}"/>
          </ac:spMkLst>
        </pc:spChg>
        <pc:picChg chg="add mod">
          <ac:chgData name="Santasalo-Aarnio Annukka" userId="ba5f208b-6f6a-4283-9f11-4268886cda09" providerId="ADAL" clId="{EBE436FF-063D-4D46-A284-1EAA95653C50}" dt="2021-11-10T07:04:14.668" v="2554" actId="1076"/>
          <ac:picMkLst>
            <pc:docMk/>
            <pc:sldMk cId="1240950495" sldId="387"/>
            <ac:picMk id="5" creationId="{3C11FF98-1698-4E49-95BB-D80FC4052576}"/>
          </ac:picMkLst>
        </pc:picChg>
      </pc:sldChg>
      <pc:sldChg chg="modSp add mod">
        <pc:chgData name="Santasalo-Aarnio Annukka" userId="ba5f208b-6f6a-4283-9f11-4268886cda09" providerId="ADAL" clId="{EBE436FF-063D-4D46-A284-1EAA95653C50}" dt="2021-11-10T12:28:25.434" v="3319" actId="6549"/>
        <pc:sldMkLst>
          <pc:docMk/>
          <pc:sldMk cId="1064712465" sldId="388"/>
        </pc:sldMkLst>
        <pc:spChg chg="mod">
          <ac:chgData name="Santasalo-Aarnio Annukka" userId="ba5f208b-6f6a-4283-9f11-4268886cda09" providerId="ADAL" clId="{EBE436FF-063D-4D46-A284-1EAA95653C50}" dt="2021-11-10T07:09:18.024" v="2783" actId="20577"/>
          <ac:spMkLst>
            <pc:docMk/>
            <pc:sldMk cId="1064712465" sldId="388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EBE436FF-063D-4D46-A284-1EAA95653C50}" dt="2021-11-10T12:28:25.434" v="3319" actId="6549"/>
          <ac:spMkLst>
            <pc:docMk/>
            <pc:sldMk cId="1064712465" sldId="388"/>
            <ac:spMk id="3" creationId="{AD6D465A-793B-4FCC-B760-C547354ED157}"/>
          </ac:spMkLst>
        </pc:spChg>
      </pc:sldChg>
    </pc:docChg>
  </pc:docChgLst>
  <pc:docChgLst>
    <pc:chgData name="Santasalo-Aarnio Annukka" userId="ba5f208b-6f6a-4283-9f11-4268886cda09" providerId="ADAL" clId="{1FC3CE76-0969-4A3A-84BB-9E5E86151642}"/>
    <pc:docChg chg="undo custSel addSld delSld modSld sldOrd modNotesMaster modHandout">
      <pc:chgData name="Santasalo-Aarnio Annukka" userId="ba5f208b-6f6a-4283-9f11-4268886cda09" providerId="ADAL" clId="{1FC3CE76-0969-4A3A-84BB-9E5E86151642}" dt="2021-10-18T08:50:33.489" v="5060"/>
      <pc:docMkLst>
        <pc:docMk/>
      </pc:docMkLst>
      <pc:sldChg chg="delSp modSp mod">
        <pc:chgData name="Santasalo-Aarnio Annukka" userId="ba5f208b-6f6a-4283-9f11-4268886cda09" providerId="ADAL" clId="{1FC3CE76-0969-4A3A-84BB-9E5E86151642}" dt="2021-10-18T07:28:01.941" v="4341" actId="6549"/>
        <pc:sldMkLst>
          <pc:docMk/>
          <pc:sldMk cId="442135080" sldId="347"/>
        </pc:sldMkLst>
        <pc:spChg chg="mod">
          <ac:chgData name="Santasalo-Aarnio Annukka" userId="ba5f208b-6f6a-4283-9f11-4268886cda09" providerId="ADAL" clId="{1FC3CE76-0969-4A3A-84BB-9E5E86151642}" dt="2021-10-02T12:55:36.801" v="14" actId="20577"/>
          <ac:spMkLst>
            <pc:docMk/>
            <pc:sldMk cId="442135080" sldId="347"/>
            <ac:spMk id="2" creationId="{117516EF-E867-4131-B89E-AFD6FF603B5D}"/>
          </ac:spMkLst>
        </pc:spChg>
        <pc:spChg chg="mod">
          <ac:chgData name="Santasalo-Aarnio Annukka" userId="ba5f208b-6f6a-4283-9f11-4268886cda09" providerId="ADAL" clId="{1FC3CE76-0969-4A3A-84BB-9E5E86151642}" dt="2021-10-02T12:56:09.240" v="100" actId="14100"/>
          <ac:spMkLst>
            <pc:docMk/>
            <pc:sldMk cId="442135080" sldId="347"/>
            <ac:spMk id="3" creationId="{3D671C5D-DD55-42B0-86CB-84C8ED82932E}"/>
          </ac:spMkLst>
        </pc:spChg>
        <pc:spChg chg="mod">
          <ac:chgData name="Santasalo-Aarnio Annukka" userId="ba5f208b-6f6a-4283-9f11-4268886cda09" providerId="ADAL" clId="{1FC3CE76-0969-4A3A-84BB-9E5E86151642}" dt="2021-10-18T07:28:01.941" v="4341" actId="6549"/>
          <ac:spMkLst>
            <pc:docMk/>
            <pc:sldMk cId="442135080" sldId="347"/>
            <ac:spMk id="4" creationId="{2D63649C-BB82-4ED9-8824-40A1AFC1FD8F}"/>
          </ac:spMkLst>
        </pc:spChg>
        <pc:spChg chg="del">
          <ac:chgData name="Santasalo-Aarnio Annukka" userId="ba5f208b-6f6a-4283-9f11-4268886cda09" providerId="ADAL" clId="{1FC3CE76-0969-4A3A-84BB-9E5E86151642}" dt="2021-10-02T12:55:52.656" v="53" actId="478"/>
          <ac:spMkLst>
            <pc:docMk/>
            <pc:sldMk cId="442135080" sldId="347"/>
            <ac:spMk id="5" creationId="{6A1307A2-C253-4891-BA41-0B50E2856030}"/>
          </ac:spMkLst>
        </pc:spChg>
      </pc:sldChg>
      <pc:sldChg chg="addSp modSp mod">
        <pc:chgData name="Santasalo-Aarnio Annukka" userId="ba5f208b-6f6a-4283-9f11-4268886cda09" providerId="ADAL" clId="{1FC3CE76-0969-4A3A-84BB-9E5E86151642}" dt="2021-10-16T06:17:36.048" v="2903" actId="113"/>
        <pc:sldMkLst>
          <pc:docMk/>
          <pc:sldMk cId="441209245" sldId="348"/>
        </pc:sldMkLst>
        <pc:spChg chg="mod">
          <ac:chgData name="Santasalo-Aarnio Annukka" userId="ba5f208b-6f6a-4283-9f11-4268886cda09" providerId="ADAL" clId="{1FC3CE76-0969-4A3A-84BB-9E5E86151642}" dt="2021-10-16T06:17:36.048" v="2903" actId="113"/>
          <ac:spMkLst>
            <pc:docMk/>
            <pc:sldMk cId="441209245" sldId="348"/>
            <ac:spMk id="3" creationId="{F5C98796-CACD-42A0-B64E-3FDB5CDB322F}"/>
          </ac:spMkLst>
        </pc:spChg>
        <pc:picChg chg="add mod">
          <ac:chgData name="Santasalo-Aarnio Annukka" userId="ba5f208b-6f6a-4283-9f11-4268886cda09" providerId="ADAL" clId="{1FC3CE76-0969-4A3A-84BB-9E5E86151642}" dt="2021-10-16T06:17:14.592" v="2835" actId="1076"/>
          <ac:picMkLst>
            <pc:docMk/>
            <pc:sldMk cId="441209245" sldId="348"/>
            <ac:picMk id="5" creationId="{4553C6B3-69C3-4921-8298-5D9E1B628253}"/>
          </ac:picMkLst>
        </pc:picChg>
      </pc:sldChg>
      <pc:sldChg chg="modSp mod ord">
        <pc:chgData name="Santasalo-Aarnio Annukka" userId="ba5f208b-6f6a-4283-9f11-4268886cda09" providerId="ADAL" clId="{1FC3CE76-0969-4A3A-84BB-9E5E86151642}" dt="2021-10-16T06:17:52.415" v="2906"/>
        <pc:sldMkLst>
          <pc:docMk/>
          <pc:sldMk cId="3340205584" sldId="349"/>
        </pc:sldMkLst>
        <pc:spChg chg="mod">
          <ac:chgData name="Santasalo-Aarnio Annukka" userId="ba5f208b-6f6a-4283-9f11-4268886cda09" providerId="ADAL" clId="{1FC3CE76-0969-4A3A-84BB-9E5E86151642}" dt="2021-10-02T12:56:42.046" v="113"/>
          <ac:spMkLst>
            <pc:docMk/>
            <pc:sldMk cId="3340205584" sldId="349"/>
            <ac:spMk id="3" creationId="{7572C787-D60F-457E-B896-6BCBA0BF04F2}"/>
          </ac:spMkLst>
        </pc:spChg>
      </pc:sldChg>
      <pc:sldChg chg="del">
        <pc:chgData name="Santasalo-Aarnio Annukka" userId="ba5f208b-6f6a-4283-9f11-4268886cda09" providerId="ADAL" clId="{1FC3CE76-0969-4A3A-84BB-9E5E86151642}" dt="2021-10-15T08:59:20.735" v="992" actId="47"/>
        <pc:sldMkLst>
          <pc:docMk/>
          <pc:sldMk cId="140200330" sldId="350"/>
        </pc:sldMkLst>
      </pc:sldChg>
      <pc:sldChg chg="del">
        <pc:chgData name="Santasalo-Aarnio Annukka" userId="ba5f208b-6f6a-4283-9f11-4268886cda09" providerId="ADAL" clId="{1FC3CE76-0969-4A3A-84BB-9E5E86151642}" dt="2021-10-16T06:17:38.967" v="2904" actId="47"/>
        <pc:sldMkLst>
          <pc:docMk/>
          <pc:sldMk cId="576200113" sldId="351"/>
        </pc:sldMkLst>
      </pc:sldChg>
      <pc:sldChg chg="del">
        <pc:chgData name="Santasalo-Aarnio Annukka" userId="ba5f208b-6f6a-4283-9f11-4268886cda09" providerId="ADAL" clId="{1FC3CE76-0969-4A3A-84BB-9E5E86151642}" dt="2021-10-15T08:59:11.536" v="991" actId="47"/>
        <pc:sldMkLst>
          <pc:docMk/>
          <pc:sldMk cId="910765951" sldId="352"/>
        </pc:sldMkLst>
      </pc:sldChg>
      <pc:sldChg chg="modSp del mod">
        <pc:chgData name="Santasalo-Aarnio Annukka" userId="ba5f208b-6f6a-4283-9f11-4268886cda09" providerId="ADAL" clId="{1FC3CE76-0969-4A3A-84BB-9E5E86151642}" dt="2021-10-02T13:01:49.208" v="322" actId="2696"/>
        <pc:sldMkLst>
          <pc:docMk/>
          <pc:sldMk cId="4154936201" sldId="353"/>
        </pc:sldMkLst>
        <pc:spChg chg="mod">
          <ac:chgData name="Santasalo-Aarnio Annukka" userId="ba5f208b-6f6a-4283-9f11-4268886cda09" providerId="ADAL" clId="{1FC3CE76-0969-4A3A-84BB-9E5E86151642}" dt="2021-10-02T12:58:24.292" v="318" actId="113"/>
          <ac:spMkLst>
            <pc:docMk/>
            <pc:sldMk cId="4154936201" sldId="353"/>
            <ac:spMk id="3" creationId="{4B8C8702-4FC3-49BA-A12D-F8A63B060675}"/>
          </ac:spMkLst>
        </pc:spChg>
      </pc:sldChg>
      <pc:sldChg chg="modSp add del mod">
        <pc:chgData name="Santasalo-Aarnio Annukka" userId="ba5f208b-6f6a-4283-9f11-4268886cda09" providerId="ADAL" clId="{1FC3CE76-0969-4A3A-84BB-9E5E86151642}" dt="2021-10-16T06:21:27.639" v="3276" actId="47"/>
        <pc:sldMkLst>
          <pc:docMk/>
          <pc:sldMk cId="4164230517" sldId="354"/>
        </pc:sldMkLst>
        <pc:spChg chg="mod">
          <ac:chgData name="Santasalo-Aarnio Annukka" userId="ba5f208b-6f6a-4283-9f11-4268886cda09" providerId="ADAL" clId="{1FC3CE76-0969-4A3A-84BB-9E5E86151642}" dt="2021-10-16T06:20:23.117" v="3239" actId="20577"/>
          <ac:spMkLst>
            <pc:docMk/>
            <pc:sldMk cId="4164230517" sldId="354"/>
            <ac:spMk id="3" creationId="{A82DD6B5-87DC-4413-B76A-36F180BBA7D8}"/>
          </ac:spMkLst>
        </pc:spChg>
      </pc:sldChg>
      <pc:sldChg chg="modSp add del mod">
        <pc:chgData name="Santasalo-Aarnio Annukka" userId="ba5f208b-6f6a-4283-9f11-4268886cda09" providerId="ADAL" clId="{1FC3CE76-0969-4A3A-84BB-9E5E86151642}" dt="2021-10-16T06:26:26.675" v="3667" actId="113"/>
        <pc:sldMkLst>
          <pc:docMk/>
          <pc:sldMk cId="1333999245" sldId="355"/>
        </pc:sldMkLst>
        <pc:spChg chg="mod">
          <ac:chgData name="Santasalo-Aarnio Annukka" userId="ba5f208b-6f6a-4283-9f11-4268886cda09" providerId="ADAL" clId="{1FC3CE76-0969-4A3A-84BB-9E5E86151642}" dt="2021-10-16T06:26:26.675" v="3667" actId="113"/>
          <ac:spMkLst>
            <pc:docMk/>
            <pc:sldMk cId="1333999245" sldId="355"/>
            <ac:spMk id="3" creationId="{282FF624-96B1-4759-A288-25B58BF0B558}"/>
          </ac:spMkLst>
        </pc:spChg>
      </pc:sldChg>
      <pc:sldChg chg="modSp add del mod">
        <pc:chgData name="Santasalo-Aarnio Annukka" userId="ba5f208b-6f6a-4283-9f11-4268886cda09" providerId="ADAL" clId="{1FC3CE76-0969-4A3A-84BB-9E5E86151642}" dt="2021-10-18T07:23:36.612" v="4194" actId="6549"/>
        <pc:sldMkLst>
          <pc:docMk/>
          <pc:sldMk cId="1233352392" sldId="356"/>
        </pc:sldMkLst>
        <pc:spChg chg="mod">
          <ac:chgData name="Santasalo-Aarnio Annukka" userId="ba5f208b-6f6a-4283-9f11-4268886cda09" providerId="ADAL" clId="{1FC3CE76-0969-4A3A-84BB-9E5E86151642}" dt="2021-10-16T06:26:42.952" v="3668" actId="6549"/>
          <ac:spMkLst>
            <pc:docMk/>
            <pc:sldMk cId="1233352392" sldId="356"/>
            <ac:spMk id="2" creationId="{B000E8D2-3B2A-40E1-B6FD-60C89C52CE62}"/>
          </ac:spMkLst>
        </pc:spChg>
        <pc:spChg chg="mod">
          <ac:chgData name="Santasalo-Aarnio Annukka" userId="ba5f208b-6f6a-4283-9f11-4268886cda09" providerId="ADAL" clId="{1FC3CE76-0969-4A3A-84BB-9E5E86151642}" dt="2021-10-18T07:23:36.612" v="4194" actId="6549"/>
          <ac:spMkLst>
            <pc:docMk/>
            <pc:sldMk cId="1233352392" sldId="356"/>
            <ac:spMk id="3" creationId="{9CE81771-4707-499A-A5B6-54AD12E9C58E}"/>
          </ac:spMkLst>
        </pc:spChg>
      </pc:sldChg>
      <pc:sldChg chg="addSp delSp modSp add del mod ord">
        <pc:chgData name="Santasalo-Aarnio Annukka" userId="ba5f208b-6f6a-4283-9f11-4268886cda09" providerId="ADAL" clId="{1FC3CE76-0969-4A3A-84BB-9E5E86151642}" dt="2021-10-18T07:23:08.097" v="4125" actId="20577"/>
        <pc:sldMkLst>
          <pc:docMk/>
          <pc:sldMk cId="3209049610" sldId="357"/>
        </pc:sldMkLst>
        <pc:spChg chg="mod">
          <ac:chgData name="Santasalo-Aarnio Annukka" userId="ba5f208b-6f6a-4283-9f11-4268886cda09" providerId="ADAL" clId="{1FC3CE76-0969-4A3A-84BB-9E5E86151642}" dt="2021-10-18T07:23:08.097" v="4125" actId="20577"/>
          <ac:spMkLst>
            <pc:docMk/>
            <pc:sldMk cId="3209049610" sldId="357"/>
            <ac:spMk id="3" creationId="{E991E7D3-7C93-426A-B960-E739DBFB2B6E}"/>
          </ac:spMkLst>
        </pc:spChg>
        <pc:spChg chg="add del mod">
          <ac:chgData name="Santasalo-Aarnio Annukka" userId="ba5f208b-6f6a-4283-9f11-4268886cda09" providerId="ADAL" clId="{1FC3CE76-0969-4A3A-84BB-9E5E86151642}" dt="2021-10-18T07:21:26.581" v="4012" actId="478"/>
          <ac:spMkLst>
            <pc:docMk/>
            <pc:sldMk cId="3209049610" sldId="357"/>
            <ac:spMk id="4" creationId="{488C5FA2-8C61-4905-B91D-69629E717D5C}"/>
          </ac:spMkLst>
        </pc:spChg>
        <pc:picChg chg="add mod">
          <ac:chgData name="Santasalo-Aarnio Annukka" userId="ba5f208b-6f6a-4283-9f11-4268886cda09" providerId="ADAL" clId="{1FC3CE76-0969-4A3A-84BB-9E5E86151642}" dt="2021-10-18T07:22:55.970" v="4107" actId="1076"/>
          <ac:picMkLst>
            <pc:docMk/>
            <pc:sldMk cId="3209049610" sldId="357"/>
            <ac:picMk id="6" creationId="{AF643AAF-1C72-4151-93E3-78E12E94377A}"/>
          </ac:picMkLst>
        </pc:picChg>
      </pc:sldChg>
      <pc:sldChg chg="del">
        <pc:chgData name="Santasalo-Aarnio Annukka" userId="ba5f208b-6f6a-4283-9f11-4268886cda09" providerId="ADAL" clId="{1FC3CE76-0969-4A3A-84BB-9E5E86151642}" dt="2021-10-02T13:01:49.208" v="322" actId="2696"/>
        <pc:sldMkLst>
          <pc:docMk/>
          <pc:sldMk cId="1025127501" sldId="358"/>
        </pc:sldMkLst>
      </pc:sldChg>
      <pc:sldChg chg="del">
        <pc:chgData name="Santasalo-Aarnio Annukka" userId="ba5f208b-6f6a-4283-9f11-4268886cda09" providerId="ADAL" clId="{1FC3CE76-0969-4A3A-84BB-9E5E86151642}" dt="2021-10-02T13:01:49.208" v="322" actId="2696"/>
        <pc:sldMkLst>
          <pc:docMk/>
          <pc:sldMk cId="3284166702" sldId="359"/>
        </pc:sldMkLst>
      </pc:sldChg>
      <pc:sldChg chg="del">
        <pc:chgData name="Santasalo-Aarnio Annukka" userId="ba5f208b-6f6a-4283-9f11-4268886cda09" providerId="ADAL" clId="{1FC3CE76-0969-4A3A-84BB-9E5E86151642}" dt="2021-10-02T13:01:49.208" v="322" actId="2696"/>
        <pc:sldMkLst>
          <pc:docMk/>
          <pc:sldMk cId="2181846085" sldId="360"/>
        </pc:sldMkLst>
      </pc:sldChg>
      <pc:sldChg chg="new del">
        <pc:chgData name="Santasalo-Aarnio Annukka" userId="ba5f208b-6f6a-4283-9f11-4268886cda09" providerId="ADAL" clId="{1FC3CE76-0969-4A3A-84BB-9E5E86151642}" dt="2021-10-02T12:57:03.666" v="117" actId="680"/>
        <pc:sldMkLst>
          <pc:docMk/>
          <pc:sldMk cId="2568343607" sldId="361"/>
        </pc:sldMkLst>
      </pc:sldChg>
      <pc:sldChg chg="addSp modSp new mod">
        <pc:chgData name="Santasalo-Aarnio Annukka" userId="ba5f208b-6f6a-4283-9f11-4268886cda09" providerId="ADAL" clId="{1FC3CE76-0969-4A3A-84BB-9E5E86151642}" dt="2021-10-18T07:11:44.186" v="3736" actId="20577"/>
        <pc:sldMkLst>
          <pc:docMk/>
          <pc:sldMk cId="2947937730" sldId="361"/>
        </pc:sldMkLst>
        <pc:spChg chg="mod">
          <ac:chgData name="Santasalo-Aarnio Annukka" userId="ba5f208b-6f6a-4283-9f11-4268886cda09" providerId="ADAL" clId="{1FC3CE76-0969-4A3A-84BB-9E5E86151642}" dt="2021-10-18T07:11:44.186" v="3736" actId="20577"/>
          <ac:spMkLst>
            <pc:docMk/>
            <pc:sldMk cId="2947937730" sldId="361"/>
            <ac:spMk id="2" creationId="{40DAB5F9-9D3B-4BD2-AB76-4CBC875E2805}"/>
          </ac:spMkLst>
        </pc:spChg>
        <pc:spChg chg="mod">
          <ac:chgData name="Santasalo-Aarnio Annukka" userId="ba5f208b-6f6a-4283-9f11-4268886cda09" providerId="ADAL" clId="{1FC3CE76-0969-4A3A-84BB-9E5E86151642}" dt="2021-10-16T06:23:18.294" v="3556" actId="20577"/>
          <ac:spMkLst>
            <pc:docMk/>
            <pc:sldMk cId="2947937730" sldId="361"/>
            <ac:spMk id="3" creationId="{7069FEFB-9629-4DE6-AD4C-AEB5A025AED8}"/>
          </ac:spMkLst>
        </pc:spChg>
        <pc:spChg chg="add mod">
          <ac:chgData name="Santasalo-Aarnio Annukka" userId="ba5f208b-6f6a-4283-9f11-4268886cda09" providerId="ADAL" clId="{1FC3CE76-0969-4A3A-84BB-9E5E86151642}" dt="2021-10-16T06:23:22.374" v="3557" actId="1076"/>
          <ac:spMkLst>
            <pc:docMk/>
            <pc:sldMk cId="2947937730" sldId="361"/>
            <ac:spMk id="4" creationId="{B80F5C47-DF5A-40B3-A1A9-3C4DE6A169DC}"/>
          </ac:spMkLst>
        </pc:spChg>
      </pc:sldChg>
      <pc:sldChg chg="addSp delSp modSp new mod">
        <pc:chgData name="Santasalo-Aarnio Annukka" userId="ba5f208b-6f6a-4283-9f11-4268886cda09" providerId="ADAL" clId="{1FC3CE76-0969-4A3A-84BB-9E5E86151642}" dt="2021-10-18T07:13:21.455" v="3838" actId="20577"/>
        <pc:sldMkLst>
          <pc:docMk/>
          <pc:sldMk cId="2309941333" sldId="362"/>
        </pc:sldMkLst>
        <pc:spChg chg="mod">
          <ac:chgData name="Santasalo-Aarnio Annukka" userId="ba5f208b-6f6a-4283-9f11-4268886cda09" providerId="ADAL" clId="{1FC3CE76-0969-4A3A-84BB-9E5E86151642}" dt="2021-10-18T07:13:21.455" v="3838" actId="20577"/>
          <ac:spMkLst>
            <pc:docMk/>
            <pc:sldMk cId="2309941333" sldId="362"/>
            <ac:spMk id="2" creationId="{AF2A08EF-6622-4142-8F6D-EB9DD193C186}"/>
          </ac:spMkLst>
        </pc:spChg>
        <pc:spChg chg="del mod">
          <ac:chgData name="Santasalo-Aarnio Annukka" userId="ba5f208b-6f6a-4283-9f11-4268886cda09" providerId="ADAL" clId="{1FC3CE76-0969-4A3A-84BB-9E5E86151642}" dt="2021-10-16T06:21:48.883" v="3313" actId="478"/>
          <ac:spMkLst>
            <pc:docMk/>
            <pc:sldMk cId="2309941333" sldId="362"/>
            <ac:spMk id="3" creationId="{00E6E15F-B8B8-4C46-B2F0-8C88AD15E1C8}"/>
          </ac:spMkLst>
        </pc:spChg>
        <pc:spChg chg="del">
          <ac:chgData name="Santasalo-Aarnio Annukka" userId="ba5f208b-6f6a-4283-9f11-4268886cda09" providerId="ADAL" clId="{1FC3CE76-0969-4A3A-84BB-9E5E86151642}" dt="2021-10-16T06:21:50.101" v="3314" actId="478"/>
          <ac:spMkLst>
            <pc:docMk/>
            <pc:sldMk cId="2309941333" sldId="362"/>
            <ac:spMk id="4" creationId="{6C64D49F-2027-4AF4-AA47-FB92C77CD466}"/>
          </ac:spMkLst>
        </pc:spChg>
        <pc:spChg chg="add del mod">
          <ac:chgData name="Santasalo-Aarnio Annukka" userId="ba5f208b-6f6a-4283-9f11-4268886cda09" providerId="ADAL" clId="{1FC3CE76-0969-4A3A-84BB-9E5E86151642}" dt="2021-10-18T07:13:08.851" v="3809" actId="478"/>
          <ac:spMkLst>
            <pc:docMk/>
            <pc:sldMk cId="2309941333" sldId="362"/>
            <ac:spMk id="4" creationId="{CCA40676-DE42-47CE-B990-A0CF9FA702F1}"/>
          </ac:spMkLst>
        </pc:spChg>
        <pc:spChg chg="del">
          <ac:chgData name="Santasalo-Aarnio Annukka" userId="ba5f208b-6f6a-4283-9f11-4268886cda09" providerId="ADAL" clId="{1FC3CE76-0969-4A3A-84BB-9E5E86151642}" dt="2021-10-16T06:21:50.769" v="3315" actId="478"/>
          <ac:spMkLst>
            <pc:docMk/>
            <pc:sldMk cId="2309941333" sldId="362"/>
            <ac:spMk id="5" creationId="{6C8E6E12-9B3D-4F34-8F4C-58AA9C16D8B8}"/>
          </ac:spMkLst>
        </pc:spChg>
        <pc:spChg chg="add del mod">
          <ac:chgData name="Santasalo-Aarnio Annukka" userId="ba5f208b-6f6a-4283-9f11-4268886cda09" providerId="ADAL" clId="{1FC3CE76-0969-4A3A-84BB-9E5E86151642}" dt="2021-10-18T07:13:06.846" v="3808" actId="478"/>
          <ac:spMkLst>
            <pc:docMk/>
            <pc:sldMk cId="2309941333" sldId="362"/>
            <ac:spMk id="7" creationId="{154E6AC6-438E-4A6F-B606-A65A98548E26}"/>
          </ac:spMkLst>
        </pc:spChg>
      </pc:sldChg>
      <pc:sldChg chg="new del">
        <pc:chgData name="Santasalo-Aarnio Annukka" userId="ba5f208b-6f6a-4283-9f11-4268886cda09" providerId="ADAL" clId="{1FC3CE76-0969-4A3A-84BB-9E5E86151642}" dt="2021-10-02T13:04:20.074" v="324" actId="680"/>
        <pc:sldMkLst>
          <pc:docMk/>
          <pc:sldMk cId="3530289730" sldId="362"/>
        </pc:sldMkLst>
      </pc:sldChg>
      <pc:sldChg chg="addSp delSp modSp add mod">
        <pc:chgData name="Santasalo-Aarnio Annukka" userId="ba5f208b-6f6a-4283-9f11-4268886cda09" providerId="ADAL" clId="{1FC3CE76-0969-4A3A-84BB-9E5E86151642}" dt="2021-10-18T07:13:41.178" v="3848" actId="404"/>
        <pc:sldMkLst>
          <pc:docMk/>
          <pc:sldMk cId="447539214" sldId="363"/>
        </pc:sldMkLst>
        <pc:spChg chg="mod">
          <ac:chgData name="Santasalo-Aarnio Annukka" userId="ba5f208b-6f6a-4283-9f11-4268886cda09" providerId="ADAL" clId="{1FC3CE76-0969-4A3A-84BB-9E5E86151642}" dt="2021-10-18T07:13:41.178" v="3848" actId="404"/>
          <ac:spMkLst>
            <pc:docMk/>
            <pc:sldMk cId="447539214" sldId="363"/>
            <ac:spMk id="2" creationId="{AF2A08EF-6622-4142-8F6D-EB9DD193C186}"/>
          </ac:spMkLst>
        </pc:spChg>
        <pc:spChg chg="del">
          <ac:chgData name="Santasalo-Aarnio Annukka" userId="ba5f208b-6f6a-4283-9f11-4268886cda09" providerId="ADAL" clId="{1FC3CE76-0969-4A3A-84BB-9E5E86151642}" dt="2021-10-15T08:58:59.428" v="989" actId="478"/>
          <ac:spMkLst>
            <pc:docMk/>
            <pc:sldMk cId="447539214" sldId="363"/>
            <ac:spMk id="3" creationId="{00E6E15F-B8B8-4C46-B2F0-8C88AD15E1C8}"/>
          </ac:spMkLst>
        </pc:spChg>
        <pc:spChg chg="del">
          <ac:chgData name="Santasalo-Aarnio Annukka" userId="ba5f208b-6f6a-4283-9f11-4268886cda09" providerId="ADAL" clId="{1FC3CE76-0969-4A3A-84BB-9E5E86151642}" dt="2021-10-16T06:09:31.263" v="2517" actId="478"/>
          <ac:spMkLst>
            <pc:docMk/>
            <pc:sldMk cId="447539214" sldId="363"/>
            <ac:spMk id="4" creationId="{6C64D49F-2027-4AF4-AA47-FB92C77CD466}"/>
          </ac:spMkLst>
        </pc:spChg>
        <pc:spChg chg="del">
          <ac:chgData name="Santasalo-Aarnio Annukka" userId="ba5f208b-6f6a-4283-9f11-4268886cda09" providerId="ADAL" clId="{1FC3CE76-0969-4A3A-84BB-9E5E86151642}" dt="2021-10-16T06:09:31.986" v="2518" actId="478"/>
          <ac:spMkLst>
            <pc:docMk/>
            <pc:sldMk cId="447539214" sldId="363"/>
            <ac:spMk id="5" creationId="{6C8E6E12-9B3D-4F34-8F4C-58AA9C16D8B8}"/>
          </ac:spMkLst>
        </pc:spChg>
        <pc:spChg chg="add del mod">
          <ac:chgData name="Santasalo-Aarnio Annukka" userId="ba5f208b-6f6a-4283-9f11-4268886cda09" providerId="ADAL" clId="{1FC3CE76-0969-4A3A-84BB-9E5E86151642}" dt="2021-10-15T08:59:01.501" v="990" actId="478"/>
          <ac:spMkLst>
            <pc:docMk/>
            <pc:sldMk cId="447539214" sldId="363"/>
            <ac:spMk id="7" creationId="{1AFA2DB8-6891-4330-BAF1-7EE4994D8557}"/>
          </ac:spMkLst>
        </pc:spChg>
      </pc:sldChg>
      <pc:sldChg chg="delSp modSp add mod">
        <pc:chgData name="Santasalo-Aarnio Annukka" userId="ba5f208b-6f6a-4283-9f11-4268886cda09" providerId="ADAL" clId="{1FC3CE76-0969-4A3A-84BB-9E5E86151642}" dt="2021-10-18T07:14:09.261" v="3880" actId="20577"/>
        <pc:sldMkLst>
          <pc:docMk/>
          <pc:sldMk cId="3720842161" sldId="364"/>
        </pc:sldMkLst>
        <pc:spChg chg="mod">
          <ac:chgData name="Santasalo-Aarnio Annukka" userId="ba5f208b-6f6a-4283-9f11-4268886cda09" providerId="ADAL" clId="{1FC3CE76-0969-4A3A-84BB-9E5E86151642}" dt="2021-10-15T08:56:53.819" v="537" actId="20577"/>
          <ac:spMkLst>
            <pc:docMk/>
            <pc:sldMk cId="3720842161" sldId="364"/>
            <ac:spMk id="2" creationId="{AF2A08EF-6622-4142-8F6D-EB9DD193C186}"/>
          </ac:spMkLst>
        </pc:spChg>
        <pc:spChg chg="mod">
          <ac:chgData name="Santasalo-Aarnio Annukka" userId="ba5f208b-6f6a-4283-9f11-4268886cda09" providerId="ADAL" clId="{1FC3CE76-0969-4A3A-84BB-9E5E86151642}" dt="2021-10-18T07:14:09.261" v="3880" actId="20577"/>
          <ac:spMkLst>
            <pc:docMk/>
            <pc:sldMk cId="3720842161" sldId="364"/>
            <ac:spMk id="3" creationId="{00E6E15F-B8B8-4C46-B2F0-8C88AD15E1C8}"/>
          </ac:spMkLst>
        </pc:spChg>
        <pc:spChg chg="del">
          <ac:chgData name="Santasalo-Aarnio Annukka" userId="ba5f208b-6f6a-4283-9f11-4268886cda09" providerId="ADAL" clId="{1FC3CE76-0969-4A3A-84BB-9E5E86151642}" dt="2021-10-18T07:13:57.739" v="3849" actId="478"/>
          <ac:spMkLst>
            <pc:docMk/>
            <pc:sldMk cId="3720842161" sldId="364"/>
            <ac:spMk id="4" creationId="{6C64D49F-2027-4AF4-AA47-FB92C77CD466}"/>
          </ac:spMkLst>
        </pc:spChg>
        <pc:spChg chg="del">
          <ac:chgData name="Santasalo-Aarnio Annukka" userId="ba5f208b-6f6a-4283-9f11-4268886cda09" providerId="ADAL" clId="{1FC3CE76-0969-4A3A-84BB-9E5E86151642}" dt="2021-10-18T07:13:59.958" v="3850" actId="478"/>
          <ac:spMkLst>
            <pc:docMk/>
            <pc:sldMk cId="3720842161" sldId="364"/>
            <ac:spMk id="5" creationId="{6C8E6E12-9B3D-4F34-8F4C-58AA9C16D8B8}"/>
          </ac:spMkLst>
        </pc:spChg>
      </pc:sldChg>
      <pc:sldChg chg="addSp modSp new mod ord">
        <pc:chgData name="Santasalo-Aarnio Annukka" userId="ba5f208b-6f6a-4283-9f11-4268886cda09" providerId="ADAL" clId="{1FC3CE76-0969-4A3A-84BB-9E5E86151642}" dt="2021-10-18T07:24:28.660" v="4339" actId="403"/>
        <pc:sldMkLst>
          <pc:docMk/>
          <pc:sldMk cId="1227758989" sldId="365"/>
        </pc:sldMkLst>
        <pc:spChg chg="mod">
          <ac:chgData name="Santasalo-Aarnio Annukka" userId="ba5f208b-6f6a-4283-9f11-4268886cda09" providerId="ADAL" clId="{1FC3CE76-0969-4A3A-84BB-9E5E86151642}" dt="2021-10-15T08:57:15.330" v="606" actId="20577"/>
          <ac:spMkLst>
            <pc:docMk/>
            <pc:sldMk cId="1227758989" sldId="365"/>
            <ac:spMk id="2" creationId="{FE711280-73DF-46AB-B330-0A573F67EAB2}"/>
          </ac:spMkLst>
        </pc:spChg>
        <pc:spChg chg="mod">
          <ac:chgData name="Santasalo-Aarnio Annukka" userId="ba5f208b-6f6a-4283-9f11-4268886cda09" providerId="ADAL" clId="{1FC3CE76-0969-4A3A-84BB-9E5E86151642}" dt="2021-10-16T06:06:01.420" v="2320" actId="1076"/>
          <ac:spMkLst>
            <pc:docMk/>
            <pc:sldMk cId="1227758989" sldId="365"/>
            <ac:spMk id="3" creationId="{DB2B60E6-386C-4428-9BAD-F25119EE385A}"/>
          </ac:spMkLst>
        </pc:spChg>
        <pc:spChg chg="add mod">
          <ac:chgData name="Santasalo-Aarnio Annukka" userId="ba5f208b-6f6a-4283-9f11-4268886cda09" providerId="ADAL" clId="{1FC3CE76-0969-4A3A-84BB-9E5E86151642}" dt="2021-10-18T07:24:28.660" v="4339" actId="403"/>
          <ac:spMkLst>
            <pc:docMk/>
            <pc:sldMk cId="1227758989" sldId="365"/>
            <ac:spMk id="6" creationId="{EAEA0CB6-BB93-41CC-8816-693ABBC53D2D}"/>
          </ac:spMkLst>
        </pc:spChg>
        <pc:picChg chg="add mod">
          <ac:chgData name="Santasalo-Aarnio Annukka" userId="ba5f208b-6f6a-4283-9f11-4268886cda09" providerId="ADAL" clId="{1FC3CE76-0969-4A3A-84BB-9E5E86151642}" dt="2021-10-16T06:05:54.926" v="2318" actId="1076"/>
          <ac:picMkLst>
            <pc:docMk/>
            <pc:sldMk cId="1227758989" sldId="365"/>
            <ac:picMk id="5" creationId="{4FCAFB40-D7C2-4143-8E76-56A82ED79609}"/>
          </ac:picMkLst>
        </pc:picChg>
      </pc:sldChg>
      <pc:sldChg chg="addSp delSp modSp add mod">
        <pc:chgData name="Santasalo-Aarnio Annukka" userId="ba5f208b-6f6a-4283-9f11-4268886cda09" providerId="ADAL" clId="{1FC3CE76-0969-4A3A-84BB-9E5E86151642}" dt="2021-10-18T07:14:33.623" v="3887" actId="20577"/>
        <pc:sldMkLst>
          <pc:docMk/>
          <pc:sldMk cId="1666326159" sldId="366"/>
        </pc:sldMkLst>
        <pc:spChg chg="mod">
          <ac:chgData name="Santasalo-Aarnio Annukka" userId="ba5f208b-6f6a-4283-9f11-4268886cda09" providerId="ADAL" clId="{1FC3CE76-0969-4A3A-84BB-9E5E86151642}" dt="2021-10-18T07:14:33.623" v="3887" actId="20577"/>
          <ac:spMkLst>
            <pc:docMk/>
            <pc:sldMk cId="1666326159" sldId="366"/>
            <ac:spMk id="2" creationId="{AF2A08EF-6622-4142-8F6D-EB9DD193C186}"/>
          </ac:spMkLst>
        </pc:spChg>
        <pc:spChg chg="del">
          <ac:chgData name="Santasalo-Aarnio Annukka" userId="ba5f208b-6f6a-4283-9f11-4268886cda09" providerId="ADAL" clId="{1FC3CE76-0969-4A3A-84BB-9E5E86151642}" dt="2021-10-15T10:59:45.256" v="1191" actId="478"/>
          <ac:spMkLst>
            <pc:docMk/>
            <pc:sldMk cId="1666326159" sldId="366"/>
            <ac:spMk id="3" creationId="{00E6E15F-B8B8-4C46-B2F0-8C88AD15E1C8}"/>
          </ac:spMkLst>
        </pc:spChg>
        <pc:spChg chg="del">
          <ac:chgData name="Santasalo-Aarnio Annukka" userId="ba5f208b-6f6a-4283-9f11-4268886cda09" providerId="ADAL" clId="{1FC3CE76-0969-4A3A-84BB-9E5E86151642}" dt="2021-10-15T10:59:51.266" v="1194" actId="478"/>
          <ac:spMkLst>
            <pc:docMk/>
            <pc:sldMk cId="1666326159" sldId="366"/>
            <ac:spMk id="4" creationId="{6C64D49F-2027-4AF4-AA47-FB92C77CD466}"/>
          </ac:spMkLst>
        </pc:spChg>
        <pc:spChg chg="del">
          <ac:chgData name="Santasalo-Aarnio Annukka" userId="ba5f208b-6f6a-4283-9f11-4268886cda09" providerId="ADAL" clId="{1FC3CE76-0969-4A3A-84BB-9E5E86151642}" dt="2021-10-15T10:59:52.151" v="1195" actId="478"/>
          <ac:spMkLst>
            <pc:docMk/>
            <pc:sldMk cId="1666326159" sldId="366"/>
            <ac:spMk id="5" creationId="{6C8E6E12-9B3D-4F34-8F4C-58AA9C16D8B8}"/>
          </ac:spMkLst>
        </pc:spChg>
        <pc:spChg chg="add del mod">
          <ac:chgData name="Santasalo-Aarnio Annukka" userId="ba5f208b-6f6a-4283-9f11-4268886cda09" providerId="ADAL" clId="{1FC3CE76-0969-4A3A-84BB-9E5E86151642}" dt="2021-10-15T10:59:49.747" v="1193" actId="478"/>
          <ac:spMkLst>
            <pc:docMk/>
            <pc:sldMk cId="1666326159" sldId="366"/>
            <ac:spMk id="7" creationId="{9B64CE1D-C8D1-418A-85DE-C0DD39CA4160}"/>
          </ac:spMkLst>
        </pc:spChg>
      </pc:sldChg>
      <pc:sldChg chg="addSp modSp add mod">
        <pc:chgData name="Santasalo-Aarnio Annukka" userId="ba5f208b-6f6a-4283-9f11-4268886cda09" providerId="ADAL" clId="{1FC3CE76-0969-4A3A-84BB-9E5E86151642}" dt="2021-10-16T06:26:53.433" v="3670" actId="113"/>
        <pc:sldMkLst>
          <pc:docMk/>
          <pc:sldMk cId="461378254" sldId="367"/>
        </pc:sldMkLst>
        <pc:spChg chg="mod">
          <ac:chgData name="Santasalo-Aarnio Annukka" userId="ba5f208b-6f6a-4283-9f11-4268886cda09" providerId="ADAL" clId="{1FC3CE76-0969-4A3A-84BB-9E5E86151642}" dt="2021-10-15T11:00:52.248" v="1279" actId="207"/>
          <ac:spMkLst>
            <pc:docMk/>
            <pc:sldMk cId="461378254" sldId="367"/>
            <ac:spMk id="2" creationId="{FE711280-73DF-46AB-B330-0A573F67EAB2}"/>
          </ac:spMkLst>
        </pc:spChg>
        <pc:spChg chg="mod">
          <ac:chgData name="Santasalo-Aarnio Annukka" userId="ba5f208b-6f6a-4283-9f11-4268886cda09" providerId="ADAL" clId="{1FC3CE76-0969-4A3A-84BB-9E5E86151642}" dt="2021-10-16T06:26:49.927" v="3669" actId="113"/>
          <ac:spMkLst>
            <pc:docMk/>
            <pc:sldMk cId="461378254" sldId="367"/>
            <ac:spMk id="3" creationId="{DB2B60E6-386C-4428-9BAD-F25119EE385A}"/>
          </ac:spMkLst>
        </pc:spChg>
        <pc:spChg chg="add mod">
          <ac:chgData name="Santasalo-Aarnio Annukka" userId="ba5f208b-6f6a-4283-9f11-4268886cda09" providerId="ADAL" clId="{1FC3CE76-0969-4A3A-84BB-9E5E86151642}" dt="2021-10-16T06:26:53.433" v="3670" actId="113"/>
          <ac:spMkLst>
            <pc:docMk/>
            <pc:sldMk cId="461378254" sldId="367"/>
            <ac:spMk id="4" creationId="{1FE91B77-022C-49CB-B2E3-7E5256F966A3}"/>
          </ac:spMkLst>
        </pc:spChg>
      </pc:sldChg>
      <pc:sldChg chg="modSp add mod">
        <pc:chgData name="Santasalo-Aarnio Annukka" userId="ba5f208b-6f6a-4283-9f11-4268886cda09" providerId="ADAL" clId="{1FC3CE76-0969-4A3A-84BB-9E5E86151642}" dt="2021-10-16T06:26:59.881" v="3672" actId="113"/>
        <pc:sldMkLst>
          <pc:docMk/>
          <pc:sldMk cId="700932398" sldId="368"/>
        </pc:sldMkLst>
        <pc:spChg chg="mod">
          <ac:chgData name="Santasalo-Aarnio Annukka" userId="ba5f208b-6f6a-4283-9f11-4268886cda09" providerId="ADAL" clId="{1FC3CE76-0969-4A3A-84BB-9E5E86151642}" dt="2021-10-16T06:26:56.723" v="3671" actId="113"/>
          <ac:spMkLst>
            <pc:docMk/>
            <pc:sldMk cId="700932398" sldId="368"/>
            <ac:spMk id="3" creationId="{DB2B60E6-386C-4428-9BAD-F25119EE385A}"/>
          </ac:spMkLst>
        </pc:spChg>
        <pc:spChg chg="mod">
          <ac:chgData name="Santasalo-Aarnio Annukka" userId="ba5f208b-6f6a-4283-9f11-4268886cda09" providerId="ADAL" clId="{1FC3CE76-0969-4A3A-84BB-9E5E86151642}" dt="2021-10-16T06:26:59.881" v="3672" actId="113"/>
          <ac:spMkLst>
            <pc:docMk/>
            <pc:sldMk cId="700932398" sldId="368"/>
            <ac:spMk id="4" creationId="{1FE91B77-022C-49CB-B2E3-7E5256F966A3}"/>
          </ac:spMkLst>
        </pc:spChg>
      </pc:sldChg>
      <pc:sldChg chg="modSp add mod">
        <pc:chgData name="Santasalo-Aarnio Annukka" userId="ba5f208b-6f6a-4283-9f11-4268886cda09" providerId="ADAL" clId="{1FC3CE76-0969-4A3A-84BB-9E5E86151642}" dt="2021-10-18T07:14:21.453" v="3881" actId="113"/>
        <pc:sldMkLst>
          <pc:docMk/>
          <pc:sldMk cId="185957526" sldId="369"/>
        </pc:sldMkLst>
        <pc:spChg chg="mod">
          <ac:chgData name="Santasalo-Aarnio Annukka" userId="ba5f208b-6f6a-4283-9f11-4268886cda09" providerId="ADAL" clId="{1FC3CE76-0969-4A3A-84BB-9E5E86151642}" dt="2021-10-16T06:27:03.803" v="3673" actId="113"/>
          <ac:spMkLst>
            <pc:docMk/>
            <pc:sldMk cId="185957526" sldId="369"/>
            <ac:spMk id="3" creationId="{DB2B60E6-386C-4428-9BAD-F25119EE385A}"/>
          </ac:spMkLst>
        </pc:spChg>
        <pc:spChg chg="mod">
          <ac:chgData name="Santasalo-Aarnio Annukka" userId="ba5f208b-6f6a-4283-9f11-4268886cda09" providerId="ADAL" clId="{1FC3CE76-0969-4A3A-84BB-9E5E86151642}" dt="2021-10-18T07:14:21.453" v="3881" actId="113"/>
          <ac:spMkLst>
            <pc:docMk/>
            <pc:sldMk cId="185957526" sldId="369"/>
            <ac:spMk id="4" creationId="{1FE91B77-022C-49CB-B2E3-7E5256F966A3}"/>
          </ac:spMkLst>
        </pc:spChg>
      </pc:sldChg>
      <pc:sldChg chg="modSp add mod">
        <pc:chgData name="Santasalo-Aarnio Annukka" userId="ba5f208b-6f6a-4283-9f11-4268886cda09" providerId="ADAL" clId="{1FC3CE76-0969-4A3A-84BB-9E5E86151642}" dt="2021-10-16T06:35:02.671" v="3717" actId="20577"/>
        <pc:sldMkLst>
          <pc:docMk/>
          <pc:sldMk cId="3786881578" sldId="370"/>
        </pc:sldMkLst>
        <pc:spChg chg="mod">
          <ac:chgData name="Santasalo-Aarnio Annukka" userId="ba5f208b-6f6a-4283-9f11-4268886cda09" providerId="ADAL" clId="{1FC3CE76-0969-4A3A-84BB-9E5E86151642}" dt="2021-10-16T06:27:09.991" v="3674" actId="113"/>
          <ac:spMkLst>
            <pc:docMk/>
            <pc:sldMk cId="3786881578" sldId="370"/>
            <ac:spMk id="3" creationId="{DB2B60E6-386C-4428-9BAD-F25119EE385A}"/>
          </ac:spMkLst>
        </pc:spChg>
        <pc:spChg chg="mod">
          <ac:chgData name="Santasalo-Aarnio Annukka" userId="ba5f208b-6f6a-4283-9f11-4268886cda09" providerId="ADAL" clId="{1FC3CE76-0969-4A3A-84BB-9E5E86151642}" dt="2021-10-16T06:35:02.671" v="3717" actId="20577"/>
          <ac:spMkLst>
            <pc:docMk/>
            <pc:sldMk cId="3786881578" sldId="370"/>
            <ac:spMk id="4" creationId="{1FE91B77-022C-49CB-B2E3-7E5256F966A3}"/>
          </ac:spMkLst>
        </pc:spChg>
      </pc:sldChg>
      <pc:sldChg chg="addSp modSp add mod">
        <pc:chgData name="Santasalo-Aarnio Annukka" userId="ba5f208b-6f6a-4283-9f11-4268886cda09" providerId="ADAL" clId="{1FC3CE76-0969-4A3A-84BB-9E5E86151642}" dt="2021-10-18T08:50:33.489" v="5060"/>
        <pc:sldMkLst>
          <pc:docMk/>
          <pc:sldMk cId="144932089" sldId="371"/>
        </pc:sldMkLst>
        <pc:spChg chg="mod">
          <ac:chgData name="Santasalo-Aarnio Annukka" userId="ba5f208b-6f6a-4283-9f11-4268886cda09" providerId="ADAL" clId="{1FC3CE76-0969-4A3A-84BB-9E5E86151642}" dt="2021-10-18T08:50:33.489" v="5060"/>
          <ac:spMkLst>
            <pc:docMk/>
            <pc:sldMk cId="144932089" sldId="371"/>
            <ac:spMk id="3" creationId="{DB2B60E6-386C-4428-9BAD-F25119EE385A}"/>
          </ac:spMkLst>
        </pc:spChg>
        <pc:spChg chg="mod">
          <ac:chgData name="Santasalo-Aarnio Annukka" userId="ba5f208b-6f6a-4283-9f11-4268886cda09" providerId="ADAL" clId="{1FC3CE76-0969-4A3A-84BB-9E5E86151642}" dt="2021-10-16T05:40:55.272" v="1435" actId="207"/>
          <ac:spMkLst>
            <pc:docMk/>
            <pc:sldMk cId="144932089" sldId="371"/>
            <ac:spMk id="4" creationId="{1FE91B77-022C-49CB-B2E3-7E5256F966A3}"/>
          </ac:spMkLst>
        </pc:spChg>
        <pc:spChg chg="add mod">
          <ac:chgData name="Santasalo-Aarnio Annukka" userId="ba5f208b-6f6a-4283-9f11-4268886cda09" providerId="ADAL" clId="{1FC3CE76-0969-4A3A-84BB-9E5E86151642}" dt="2021-10-18T07:51:59.753" v="4510" actId="207"/>
          <ac:spMkLst>
            <pc:docMk/>
            <pc:sldMk cId="144932089" sldId="371"/>
            <ac:spMk id="5" creationId="{E66050EF-E54B-48C8-AB7A-63D587B09EB2}"/>
          </ac:spMkLst>
        </pc:spChg>
      </pc:sldChg>
      <pc:sldChg chg="addSp delSp modSp add mod">
        <pc:chgData name="Santasalo-Aarnio Annukka" userId="ba5f208b-6f6a-4283-9f11-4268886cda09" providerId="ADAL" clId="{1FC3CE76-0969-4A3A-84BB-9E5E86151642}" dt="2021-10-16T06:21:24.952" v="3275" actId="1076"/>
        <pc:sldMkLst>
          <pc:docMk/>
          <pc:sldMk cId="290557513" sldId="372"/>
        </pc:sldMkLst>
        <pc:spChg chg="mod">
          <ac:chgData name="Santasalo-Aarnio Annukka" userId="ba5f208b-6f6a-4283-9f11-4268886cda09" providerId="ADAL" clId="{1FC3CE76-0969-4A3A-84BB-9E5E86151642}" dt="2021-10-16T06:20:37.370" v="3259" actId="20577"/>
          <ac:spMkLst>
            <pc:docMk/>
            <pc:sldMk cId="290557513" sldId="372"/>
            <ac:spMk id="2" creationId="{3969560E-ACDF-4A81-9CA2-50FCFF157FCA}"/>
          </ac:spMkLst>
        </pc:spChg>
        <pc:spChg chg="del">
          <ac:chgData name="Santasalo-Aarnio Annukka" userId="ba5f208b-6f6a-4283-9f11-4268886cda09" providerId="ADAL" clId="{1FC3CE76-0969-4A3A-84BB-9E5E86151642}" dt="2021-10-16T06:20:40.672" v="3260" actId="478"/>
          <ac:spMkLst>
            <pc:docMk/>
            <pc:sldMk cId="290557513" sldId="372"/>
            <ac:spMk id="3" creationId="{7572C787-D60F-457E-B896-6BCBA0BF04F2}"/>
          </ac:spMkLst>
        </pc:spChg>
        <pc:spChg chg="add del mod">
          <ac:chgData name="Santasalo-Aarnio Annukka" userId="ba5f208b-6f6a-4283-9f11-4268886cda09" providerId="ADAL" clId="{1FC3CE76-0969-4A3A-84BB-9E5E86151642}" dt="2021-10-16T06:20:56.578" v="3265" actId="478"/>
          <ac:spMkLst>
            <pc:docMk/>
            <pc:sldMk cId="290557513" sldId="372"/>
            <ac:spMk id="5" creationId="{A98D2C8D-7B38-4B9D-B539-7C4C115D3373}"/>
          </ac:spMkLst>
        </pc:spChg>
        <pc:spChg chg="add mod">
          <ac:chgData name="Santasalo-Aarnio Annukka" userId="ba5f208b-6f6a-4283-9f11-4268886cda09" providerId="ADAL" clId="{1FC3CE76-0969-4A3A-84BB-9E5E86151642}" dt="2021-10-16T06:21:24.952" v="3275" actId="1076"/>
          <ac:spMkLst>
            <pc:docMk/>
            <pc:sldMk cId="290557513" sldId="372"/>
            <ac:spMk id="6" creationId="{18F88778-2783-4E65-A720-258E777780DE}"/>
          </ac:spMkLst>
        </pc:spChg>
      </pc:sldChg>
      <pc:sldChg chg="new del">
        <pc:chgData name="Santasalo-Aarnio Annukka" userId="ba5f208b-6f6a-4283-9f11-4268886cda09" providerId="ADAL" clId="{1FC3CE76-0969-4A3A-84BB-9E5E86151642}" dt="2021-10-16T06:23:46.393" v="3560" actId="47"/>
        <pc:sldMkLst>
          <pc:docMk/>
          <pc:sldMk cId="299321352" sldId="373"/>
        </pc:sldMkLst>
      </pc:sldChg>
      <pc:sldChg chg="add del">
        <pc:chgData name="Santasalo-Aarnio Annukka" userId="ba5f208b-6f6a-4283-9f11-4268886cda09" providerId="ADAL" clId="{1FC3CE76-0969-4A3A-84BB-9E5E86151642}" dt="2021-10-16T06:20:46.637" v="3262"/>
        <pc:sldMkLst>
          <pc:docMk/>
          <pc:sldMk cId="3676416039" sldId="373"/>
        </pc:sldMkLst>
      </pc:sldChg>
      <pc:sldChg chg="addSp modSp new mod">
        <pc:chgData name="Santasalo-Aarnio Annukka" userId="ba5f208b-6f6a-4283-9f11-4268886cda09" providerId="ADAL" clId="{1FC3CE76-0969-4A3A-84BB-9E5E86151642}" dt="2021-10-18T07:54:23.719" v="4720" actId="1076"/>
        <pc:sldMkLst>
          <pc:docMk/>
          <pc:sldMk cId="3805882048" sldId="373"/>
        </pc:sldMkLst>
        <pc:spChg chg="mod">
          <ac:chgData name="Santasalo-Aarnio Annukka" userId="ba5f208b-6f6a-4283-9f11-4268886cda09" providerId="ADAL" clId="{1FC3CE76-0969-4A3A-84BB-9E5E86151642}" dt="2021-10-18T07:52:56.689" v="4554" actId="20577"/>
          <ac:spMkLst>
            <pc:docMk/>
            <pc:sldMk cId="3805882048" sldId="373"/>
            <ac:spMk id="2" creationId="{A75A89CC-EEBA-4427-8391-DA1E77AFB580}"/>
          </ac:spMkLst>
        </pc:spChg>
        <pc:spChg chg="mod">
          <ac:chgData name="Santasalo-Aarnio Annukka" userId="ba5f208b-6f6a-4283-9f11-4268886cda09" providerId="ADAL" clId="{1FC3CE76-0969-4A3A-84BB-9E5E86151642}" dt="2021-10-18T07:53:43.632" v="4629" actId="5793"/>
          <ac:spMkLst>
            <pc:docMk/>
            <pc:sldMk cId="3805882048" sldId="373"/>
            <ac:spMk id="3" creationId="{9561F991-C8AB-4026-92A9-119CEFA5CE93}"/>
          </ac:spMkLst>
        </pc:spChg>
        <pc:spChg chg="add mod">
          <ac:chgData name="Santasalo-Aarnio Annukka" userId="ba5f208b-6f6a-4283-9f11-4268886cda09" providerId="ADAL" clId="{1FC3CE76-0969-4A3A-84BB-9E5E86151642}" dt="2021-10-18T07:54:23.719" v="4720" actId="1076"/>
          <ac:spMkLst>
            <pc:docMk/>
            <pc:sldMk cId="3805882048" sldId="373"/>
            <ac:spMk id="4" creationId="{75B69956-8462-4501-9302-96F4C770FD21}"/>
          </ac:spMkLst>
        </pc:spChg>
      </pc:sldChg>
      <pc:sldChg chg="addSp modSp add del mod">
        <pc:chgData name="Santasalo-Aarnio Annukka" userId="ba5f208b-6f6a-4283-9f11-4268886cda09" providerId="ADAL" clId="{1FC3CE76-0969-4A3A-84BB-9E5E86151642}" dt="2021-10-18T07:12:06.991" v="3770" actId="47"/>
        <pc:sldMkLst>
          <pc:docMk/>
          <pc:sldMk cId="3810064258" sldId="373"/>
        </pc:sldMkLst>
        <pc:spChg chg="mod">
          <ac:chgData name="Santasalo-Aarnio Annukka" userId="ba5f208b-6f6a-4283-9f11-4268886cda09" providerId="ADAL" clId="{1FC3CE76-0969-4A3A-84BB-9E5E86151642}" dt="2021-10-16T06:24:01.178" v="3594" actId="1076"/>
          <ac:spMkLst>
            <pc:docMk/>
            <pc:sldMk cId="3810064258" sldId="373"/>
            <ac:spMk id="2" creationId="{AF2A08EF-6622-4142-8F6D-EB9DD193C186}"/>
          </ac:spMkLst>
        </pc:spChg>
        <pc:spChg chg="add mod">
          <ac:chgData name="Santasalo-Aarnio Annukka" userId="ba5f208b-6f6a-4283-9f11-4268886cda09" providerId="ADAL" clId="{1FC3CE76-0969-4A3A-84BB-9E5E86151642}" dt="2021-10-16T06:24:39.559" v="3666" actId="313"/>
          <ac:spMkLst>
            <pc:docMk/>
            <pc:sldMk cId="3810064258" sldId="373"/>
            <ac:spMk id="4" creationId="{626A467B-5E55-4746-B976-DBE5FED50910}"/>
          </ac:spMkLst>
        </pc:spChg>
        <pc:spChg chg="mod">
          <ac:chgData name="Santasalo-Aarnio Annukka" userId="ba5f208b-6f6a-4283-9f11-4268886cda09" providerId="ADAL" clId="{1FC3CE76-0969-4A3A-84BB-9E5E86151642}" dt="2021-10-16T06:24:23.733" v="3632" actId="1076"/>
          <ac:spMkLst>
            <pc:docMk/>
            <pc:sldMk cId="3810064258" sldId="373"/>
            <ac:spMk id="7" creationId="{154E6AC6-438E-4A6F-B606-A65A98548E26}"/>
          </ac:spMkLst>
        </pc:spChg>
      </pc:sldChg>
      <pc:sldChg chg="modSp new mod">
        <pc:chgData name="Santasalo-Aarnio Annukka" userId="ba5f208b-6f6a-4283-9f11-4268886cda09" providerId="ADAL" clId="{1FC3CE76-0969-4A3A-84BB-9E5E86151642}" dt="2021-10-18T07:56:15.203" v="5038" actId="6549"/>
        <pc:sldMkLst>
          <pc:docMk/>
          <pc:sldMk cId="242579119" sldId="374"/>
        </pc:sldMkLst>
        <pc:spChg chg="mod">
          <ac:chgData name="Santasalo-Aarnio Annukka" userId="ba5f208b-6f6a-4283-9f11-4268886cda09" providerId="ADAL" clId="{1FC3CE76-0969-4A3A-84BB-9E5E86151642}" dt="2021-10-18T07:54:46.963" v="4750" actId="20577"/>
          <ac:spMkLst>
            <pc:docMk/>
            <pc:sldMk cId="242579119" sldId="374"/>
            <ac:spMk id="2" creationId="{F2C7C98B-819E-42D5-8504-39C8F74C4AE2}"/>
          </ac:spMkLst>
        </pc:spChg>
        <pc:spChg chg="mod">
          <ac:chgData name="Santasalo-Aarnio Annukka" userId="ba5f208b-6f6a-4283-9f11-4268886cda09" providerId="ADAL" clId="{1FC3CE76-0969-4A3A-84BB-9E5E86151642}" dt="2021-10-18T07:56:15.203" v="5038" actId="6549"/>
          <ac:spMkLst>
            <pc:docMk/>
            <pc:sldMk cId="242579119" sldId="374"/>
            <ac:spMk id="3" creationId="{9F6677B3-93C4-44D6-8E0F-BBF3B9A42DA5}"/>
          </ac:spMkLst>
        </pc:spChg>
      </pc:sldChg>
    </pc:docChg>
  </pc:docChgLst>
  <pc:docChgLst>
    <pc:chgData name="Santasalo-Aarnio Annukka" userId="ba5f208b-6f6a-4283-9f11-4268886cda09" providerId="ADAL" clId="{DE69A42E-F7BB-47FF-BA23-449F44687762}"/>
    <pc:docChg chg="undo custSel addSld delSld modSld sldOrd">
      <pc:chgData name="Santasalo-Aarnio Annukka" userId="ba5f208b-6f6a-4283-9f11-4268886cda09" providerId="ADAL" clId="{DE69A42E-F7BB-47FF-BA23-449F44687762}" dt="2021-11-27T15:09:28.174" v="5748" actId="113"/>
      <pc:docMkLst>
        <pc:docMk/>
      </pc:docMkLst>
      <pc:sldChg chg="modSp add mod">
        <pc:chgData name="Santasalo-Aarnio Annukka" userId="ba5f208b-6f6a-4283-9f11-4268886cda09" providerId="ADAL" clId="{DE69A42E-F7BB-47FF-BA23-449F44687762}" dt="2021-11-27T15:08:21.830" v="5741" actId="20577"/>
        <pc:sldMkLst>
          <pc:docMk/>
          <pc:sldMk cId="4185004627" sldId="261"/>
        </pc:sldMkLst>
        <pc:spChg chg="mod">
          <ac:chgData name="Santasalo-Aarnio Annukka" userId="ba5f208b-6f6a-4283-9f11-4268886cda09" providerId="ADAL" clId="{DE69A42E-F7BB-47FF-BA23-449F44687762}" dt="2021-11-27T15:08:21.830" v="5741" actId="20577"/>
          <ac:spMkLst>
            <pc:docMk/>
            <pc:sldMk cId="4185004627" sldId="261"/>
            <ac:spMk id="3" creationId="{18B0AF52-2592-44C6-9297-35435CB5E579}"/>
          </ac:spMkLst>
        </pc:spChg>
      </pc:sldChg>
      <pc:sldChg chg="modSp add mod">
        <pc:chgData name="Santasalo-Aarnio Annukka" userId="ba5f208b-6f6a-4283-9f11-4268886cda09" providerId="ADAL" clId="{DE69A42E-F7BB-47FF-BA23-449F44687762}" dt="2021-11-27T15:06:49.566" v="5698" actId="20577"/>
        <pc:sldMkLst>
          <pc:docMk/>
          <pc:sldMk cId="1735929738" sldId="262"/>
        </pc:sldMkLst>
        <pc:spChg chg="mod">
          <ac:chgData name="Santasalo-Aarnio Annukka" userId="ba5f208b-6f6a-4283-9f11-4268886cda09" providerId="ADAL" clId="{DE69A42E-F7BB-47FF-BA23-449F44687762}" dt="2021-11-27T15:06:08.669" v="5696" actId="20577"/>
          <ac:spMkLst>
            <pc:docMk/>
            <pc:sldMk cId="1735929738" sldId="262"/>
            <ac:spMk id="2" creationId="{E224754E-D842-4ED4-9879-E1C0B09CE3F8}"/>
          </ac:spMkLst>
        </pc:spChg>
        <pc:spChg chg="mod">
          <ac:chgData name="Santasalo-Aarnio Annukka" userId="ba5f208b-6f6a-4283-9f11-4268886cda09" providerId="ADAL" clId="{DE69A42E-F7BB-47FF-BA23-449F44687762}" dt="2021-11-27T15:06:49.566" v="5698" actId="20577"/>
          <ac:spMkLst>
            <pc:docMk/>
            <pc:sldMk cId="1735929738" sldId="262"/>
            <ac:spMk id="3" creationId="{670E2F64-BFB2-48D7-B67C-42A2A12FEBEC}"/>
          </ac:spMkLst>
        </pc:spChg>
      </pc:sldChg>
      <pc:sldChg chg="modSp add mod">
        <pc:chgData name="Santasalo-Aarnio Annukka" userId="ba5f208b-6f6a-4283-9f11-4268886cda09" providerId="ADAL" clId="{DE69A42E-F7BB-47FF-BA23-449F44687762}" dt="2021-11-27T15:09:28.174" v="5748" actId="113"/>
        <pc:sldMkLst>
          <pc:docMk/>
          <pc:sldMk cId="3647706562" sldId="263"/>
        </pc:sldMkLst>
        <pc:spChg chg="mod">
          <ac:chgData name="Santasalo-Aarnio Annukka" userId="ba5f208b-6f6a-4283-9f11-4268886cda09" providerId="ADAL" clId="{DE69A42E-F7BB-47FF-BA23-449F44687762}" dt="2021-11-27T15:09:28.174" v="5748" actId="113"/>
          <ac:spMkLst>
            <pc:docMk/>
            <pc:sldMk cId="3647706562" sldId="263"/>
            <ac:spMk id="3" creationId="{CA1209F3-6E9B-4F7A-8BB6-4E4B9887CE42}"/>
          </ac:spMkLst>
        </pc:spChg>
      </pc:sldChg>
      <pc:sldChg chg="modSp mod">
        <pc:chgData name="Santasalo-Aarnio Annukka" userId="ba5f208b-6f6a-4283-9f11-4268886cda09" providerId="ADAL" clId="{DE69A42E-F7BB-47FF-BA23-449F44687762}" dt="2021-11-19T15:55:17.410" v="458" actId="20577"/>
        <pc:sldMkLst>
          <pc:docMk/>
          <pc:sldMk cId="442135080" sldId="347"/>
        </pc:sldMkLst>
        <pc:spChg chg="mod">
          <ac:chgData name="Santasalo-Aarnio Annukka" userId="ba5f208b-6f6a-4283-9f11-4268886cda09" providerId="ADAL" clId="{DE69A42E-F7BB-47FF-BA23-449F44687762}" dt="2021-11-19T15:55:17.410" v="458" actId="20577"/>
          <ac:spMkLst>
            <pc:docMk/>
            <pc:sldMk cId="442135080" sldId="347"/>
            <ac:spMk id="2" creationId="{117516EF-E867-4131-B89E-AFD6FF603B5D}"/>
          </ac:spMkLst>
        </pc:spChg>
      </pc:sldChg>
      <pc:sldChg chg="modSp mod">
        <pc:chgData name="Santasalo-Aarnio Annukka" userId="ba5f208b-6f6a-4283-9f11-4268886cda09" providerId="ADAL" clId="{DE69A42E-F7BB-47FF-BA23-449F44687762}" dt="2021-11-27T13:53:58.666" v="802" actId="20577"/>
        <pc:sldMkLst>
          <pc:docMk/>
          <pc:sldMk cId="2947937730" sldId="361"/>
        </pc:sldMkLst>
        <pc:spChg chg="mod">
          <ac:chgData name="Santasalo-Aarnio Annukka" userId="ba5f208b-6f6a-4283-9f11-4268886cda09" providerId="ADAL" clId="{DE69A42E-F7BB-47FF-BA23-449F44687762}" dt="2021-11-27T13:53:58.666" v="802" actId="20577"/>
          <ac:spMkLst>
            <pc:docMk/>
            <pc:sldMk cId="2947937730" sldId="361"/>
            <ac:spMk id="3" creationId="{7069FEFB-9629-4DE6-AD4C-AEB5A025AED8}"/>
          </ac:spMkLst>
        </pc:spChg>
      </pc:sldChg>
      <pc:sldChg chg="modSp mod">
        <pc:chgData name="Santasalo-Aarnio Annukka" userId="ba5f208b-6f6a-4283-9f11-4268886cda09" providerId="ADAL" clId="{DE69A42E-F7BB-47FF-BA23-449F44687762}" dt="2021-11-27T13:53:50.109" v="796" actId="6549"/>
        <pc:sldMkLst>
          <pc:docMk/>
          <pc:sldMk cId="2309941333" sldId="362"/>
        </pc:sldMkLst>
        <pc:spChg chg="mod">
          <ac:chgData name="Santasalo-Aarnio Annukka" userId="ba5f208b-6f6a-4283-9f11-4268886cda09" providerId="ADAL" clId="{DE69A42E-F7BB-47FF-BA23-449F44687762}" dt="2021-11-27T13:53:50.109" v="796" actId="6549"/>
          <ac:spMkLst>
            <pc:docMk/>
            <pc:sldMk cId="2309941333" sldId="362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E69A42E-F7BB-47FF-BA23-449F44687762}" dt="2021-11-19T15:55:06.848" v="456" actId="20577"/>
        <pc:sldMkLst>
          <pc:docMk/>
          <pc:sldMk cId="447539214" sldId="363"/>
        </pc:sldMkLst>
        <pc:spChg chg="mod">
          <ac:chgData name="Santasalo-Aarnio Annukka" userId="ba5f208b-6f6a-4283-9f11-4268886cda09" providerId="ADAL" clId="{DE69A42E-F7BB-47FF-BA23-449F44687762}" dt="2021-11-19T15:55:06.848" v="456" actId="20577"/>
          <ac:spMkLst>
            <pc:docMk/>
            <pc:sldMk cId="447539214" sldId="363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E69A42E-F7BB-47FF-BA23-449F44687762}" dt="2021-11-27T14:44:52.393" v="2617" actId="403"/>
        <pc:sldMkLst>
          <pc:docMk/>
          <pc:sldMk cId="290557513" sldId="372"/>
        </pc:sldMkLst>
        <pc:spChg chg="mod">
          <ac:chgData name="Santasalo-Aarnio Annukka" userId="ba5f208b-6f6a-4283-9f11-4268886cda09" providerId="ADAL" clId="{DE69A42E-F7BB-47FF-BA23-449F44687762}" dt="2021-11-27T14:44:52.393" v="2617" actId="403"/>
          <ac:spMkLst>
            <pc:docMk/>
            <pc:sldMk cId="290557513" sldId="372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E69A42E-F7BB-47FF-BA23-449F44687762}" dt="2021-11-27T14:44:49.356" v="2615" actId="207"/>
          <ac:spMkLst>
            <pc:docMk/>
            <pc:sldMk cId="290557513" sldId="372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DE69A42E-F7BB-47FF-BA23-449F44687762}" dt="2021-11-26T12:11:06.729" v="503" actId="20577"/>
        <pc:sldMkLst>
          <pc:docMk/>
          <pc:sldMk cId="4209647129" sldId="375"/>
        </pc:sldMkLst>
        <pc:spChg chg="mod">
          <ac:chgData name="Santasalo-Aarnio Annukka" userId="ba5f208b-6f6a-4283-9f11-4268886cda09" providerId="ADAL" clId="{DE69A42E-F7BB-47FF-BA23-449F44687762}" dt="2021-11-26T12:11:06.729" v="503" actId="20577"/>
          <ac:spMkLst>
            <pc:docMk/>
            <pc:sldMk cId="4209647129" sldId="375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E69A42E-F7BB-47FF-BA23-449F44687762}" dt="2021-11-26T12:11:24.226" v="507" actId="21"/>
        <pc:sldMkLst>
          <pc:docMk/>
          <pc:sldMk cId="2359413840" sldId="376"/>
        </pc:sldMkLst>
        <pc:spChg chg="mod">
          <ac:chgData name="Santasalo-Aarnio Annukka" userId="ba5f208b-6f6a-4283-9f11-4268886cda09" providerId="ADAL" clId="{DE69A42E-F7BB-47FF-BA23-449F44687762}" dt="2021-11-26T12:11:24.226" v="507" actId="21"/>
          <ac:spMkLst>
            <pc:docMk/>
            <pc:sldMk cId="2359413840" sldId="376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E69A42E-F7BB-47FF-BA23-449F44687762}" dt="2021-11-27T15:00:53.022" v="4991"/>
        <pc:sldMkLst>
          <pc:docMk/>
          <pc:sldMk cId="1282214853" sldId="377"/>
        </pc:sldMkLst>
        <pc:spChg chg="mod">
          <ac:chgData name="Santasalo-Aarnio Annukka" userId="ba5f208b-6f6a-4283-9f11-4268886cda09" providerId="ADAL" clId="{DE69A42E-F7BB-47FF-BA23-449F44687762}" dt="2021-11-27T15:00:53.022" v="4991"/>
          <ac:spMkLst>
            <pc:docMk/>
            <pc:sldMk cId="1282214853" sldId="37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E69A42E-F7BB-47FF-BA23-449F44687762}" dt="2021-11-27T15:00:36.574" v="4973" actId="6549"/>
          <ac:spMkLst>
            <pc:docMk/>
            <pc:sldMk cId="1282214853" sldId="377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DE69A42E-F7BB-47FF-BA23-449F44687762}" dt="2021-11-27T14:39:03.796" v="1503" actId="6549"/>
        <pc:sldMkLst>
          <pc:docMk/>
          <pc:sldMk cId="1867846004" sldId="378"/>
        </pc:sldMkLst>
        <pc:spChg chg="mod">
          <ac:chgData name="Santasalo-Aarnio Annukka" userId="ba5f208b-6f6a-4283-9f11-4268886cda09" providerId="ADAL" clId="{DE69A42E-F7BB-47FF-BA23-449F44687762}" dt="2021-11-26T13:03:26.815" v="529" actId="403"/>
          <ac:spMkLst>
            <pc:docMk/>
            <pc:sldMk cId="1867846004" sldId="378"/>
            <ac:spMk id="2" creationId="{E4C0A660-1A9B-4579-A223-49852CBE41E8}"/>
          </ac:spMkLst>
        </pc:spChg>
        <pc:spChg chg="mod">
          <ac:chgData name="Santasalo-Aarnio Annukka" userId="ba5f208b-6f6a-4283-9f11-4268886cda09" providerId="ADAL" clId="{DE69A42E-F7BB-47FF-BA23-449F44687762}" dt="2021-11-27T14:39:03.796" v="1503" actId="6549"/>
          <ac:spMkLst>
            <pc:docMk/>
            <pc:sldMk cId="1867846004" sldId="378"/>
            <ac:spMk id="3" creationId="{033B1F4C-08E1-438C-A7F7-D154B2F6C226}"/>
          </ac:spMkLst>
        </pc:spChg>
      </pc:sldChg>
      <pc:sldChg chg="del">
        <pc:chgData name="Santasalo-Aarnio Annukka" userId="ba5f208b-6f6a-4283-9f11-4268886cda09" providerId="ADAL" clId="{DE69A42E-F7BB-47FF-BA23-449F44687762}" dt="2021-11-27T14:59:55.744" v="4943" actId="47"/>
        <pc:sldMkLst>
          <pc:docMk/>
          <pc:sldMk cId="3715485490" sldId="380"/>
        </pc:sldMkLst>
      </pc:sldChg>
      <pc:sldChg chg="modSp mod">
        <pc:chgData name="Santasalo-Aarnio Annukka" userId="ba5f208b-6f6a-4283-9f11-4268886cda09" providerId="ADAL" clId="{DE69A42E-F7BB-47FF-BA23-449F44687762}" dt="2021-11-19T15:55:00.427" v="454" actId="1076"/>
        <pc:sldMkLst>
          <pc:docMk/>
          <pc:sldMk cId="1175468001" sldId="381"/>
        </pc:sldMkLst>
        <pc:spChg chg="mod">
          <ac:chgData name="Santasalo-Aarnio Annukka" userId="ba5f208b-6f6a-4283-9f11-4268886cda09" providerId="ADAL" clId="{DE69A42E-F7BB-47FF-BA23-449F44687762}" dt="2021-11-19T15:55:00.427" v="454" actId="1076"/>
          <ac:spMkLst>
            <pc:docMk/>
            <pc:sldMk cId="1175468001" sldId="381"/>
            <ac:spMk id="2" creationId="{AF2A08EF-6622-4142-8F6D-EB9DD193C186}"/>
          </ac:spMkLst>
        </pc:spChg>
      </pc:sldChg>
      <pc:sldChg chg="modSp del mod">
        <pc:chgData name="Santasalo-Aarnio Annukka" userId="ba5f208b-6f6a-4283-9f11-4268886cda09" providerId="ADAL" clId="{DE69A42E-F7BB-47FF-BA23-449F44687762}" dt="2021-11-27T15:03:47.486" v="5664" actId="47"/>
        <pc:sldMkLst>
          <pc:docMk/>
          <pc:sldMk cId="3739797367" sldId="382"/>
        </pc:sldMkLst>
        <pc:spChg chg="mod">
          <ac:chgData name="Santasalo-Aarnio Annukka" userId="ba5f208b-6f6a-4283-9f11-4268886cda09" providerId="ADAL" clId="{DE69A42E-F7BB-47FF-BA23-449F44687762}" dt="2021-11-19T15:54:49.171" v="451" actId="6549"/>
          <ac:spMkLst>
            <pc:docMk/>
            <pc:sldMk cId="3739797367" sldId="382"/>
            <ac:spMk id="2" creationId="{D5BFB3E1-E213-4F6E-ADC4-32B1274A24B1}"/>
          </ac:spMkLst>
        </pc:spChg>
      </pc:sldChg>
      <pc:sldChg chg="addSp delSp modSp mod">
        <pc:chgData name="Santasalo-Aarnio Annukka" userId="ba5f208b-6f6a-4283-9f11-4268886cda09" providerId="ADAL" clId="{DE69A42E-F7BB-47FF-BA23-449F44687762}" dt="2021-11-19T15:54:34.784" v="448" actId="313"/>
        <pc:sldMkLst>
          <pc:docMk/>
          <pc:sldMk cId="153387879" sldId="383"/>
        </pc:sldMkLst>
        <pc:spChg chg="mod">
          <ac:chgData name="Santasalo-Aarnio Annukka" userId="ba5f208b-6f6a-4283-9f11-4268886cda09" providerId="ADAL" clId="{DE69A42E-F7BB-47FF-BA23-449F44687762}" dt="2021-11-19T15:51:33.394" v="79" actId="6549"/>
          <ac:spMkLst>
            <pc:docMk/>
            <pc:sldMk cId="153387879" sldId="383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DE69A42E-F7BB-47FF-BA23-449F44687762}" dt="2021-11-19T15:54:34.784" v="448" actId="313"/>
          <ac:spMkLst>
            <pc:docMk/>
            <pc:sldMk cId="153387879" sldId="383"/>
            <ac:spMk id="3" creationId="{0ACBE4C1-25B0-448A-B58C-E7BB8303AF25}"/>
          </ac:spMkLst>
        </pc:spChg>
        <pc:graphicFrameChg chg="add del mod">
          <ac:chgData name="Santasalo-Aarnio Annukka" userId="ba5f208b-6f6a-4283-9f11-4268886cda09" providerId="ADAL" clId="{DE69A42E-F7BB-47FF-BA23-449F44687762}" dt="2021-11-19T15:52:25.415" v="254" actId="478"/>
          <ac:graphicFrameMkLst>
            <pc:docMk/>
            <pc:sldMk cId="153387879" sldId="383"/>
            <ac:graphicFrameMk id="4" creationId="{8899138B-27C8-4264-9E35-DA7B348F5ADF}"/>
          </ac:graphicFrameMkLst>
        </pc:graphicFrameChg>
      </pc:sldChg>
      <pc:sldChg chg="delSp modSp mod">
        <pc:chgData name="Santasalo-Aarnio Annukka" userId="ba5f208b-6f6a-4283-9f11-4268886cda09" providerId="ADAL" clId="{DE69A42E-F7BB-47FF-BA23-449F44687762}" dt="2021-11-27T15:03:31.958" v="5663" actId="20577"/>
        <pc:sldMkLst>
          <pc:docMk/>
          <pc:sldMk cId="1240950495" sldId="387"/>
        </pc:sldMkLst>
        <pc:spChg chg="mod">
          <ac:chgData name="Santasalo-Aarnio Annukka" userId="ba5f208b-6f6a-4283-9f11-4268886cda09" providerId="ADAL" clId="{DE69A42E-F7BB-47FF-BA23-449F44687762}" dt="2021-11-27T15:00:04.801" v="4959" actId="20577"/>
          <ac:spMkLst>
            <pc:docMk/>
            <pc:sldMk cId="1240950495" sldId="38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E69A42E-F7BB-47FF-BA23-449F44687762}" dt="2021-11-27T15:03:31.958" v="5663" actId="20577"/>
          <ac:spMkLst>
            <pc:docMk/>
            <pc:sldMk cId="1240950495" sldId="387"/>
            <ac:spMk id="3" creationId="{AD6D465A-793B-4FCC-B760-C547354ED157}"/>
          </ac:spMkLst>
        </pc:spChg>
        <pc:spChg chg="del">
          <ac:chgData name="Santasalo-Aarnio Annukka" userId="ba5f208b-6f6a-4283-9f11-4268886cda09" providerId="ADAL" clId="{DE69A42E-F7BB-47FF-BA23-449F44687762}" dt="2021-11-27T15:00:09.733" v="4962" actId="478"/>
          <ac:spMkLst>
            <pc:docMk/>
            <pc:sldMk cId="1240950495" sldId="387"/>
            <ac:spMk id="4" creationId="{2549CCA0-36F8-4FFF-94EB-A13F2B58F6A9}"/>
          </ac:spMkLst>
        </pc:spChg>
        <pc:spChg chg="del">
          <ac:chgData name="Santasalo-Aarnio Annukka" userId="ba5f208b-6f6a-4283-9f11-4268886cda09" providerId="ADAL" clId="{DE69A42E-F7BB-47FF-BA23-449F44687762}" dt="2021-11-27T15:00:08.535" v="4961" actId="478"/>
          <ac:spMkLst>
            <pc:docMk/>
            <pc:sldMk cId="1240950495" sldId="387"/>
            <ac:spMk id="7" creationId="{0383B130-8D54-421A-BFD9-97C3FF14B10F}"/>
          </ac:spMkLst>
        </pc:spChg>
        <pc:picChg chg="del">
          <ac:chgData name="Santasalo-Aarnio Annukka" userId="ba5f208b-6f6a-4283-9f11-4268886cda09" providerId="ADAL" clId="{DE69A42E-F7BB-47FF-BA23-449F44687762}" dt="2021-11-27T15:00:07.117" v="4960" actId="478"/>
          <ac:picMkLst>
            <pc:docMk/>
            <pc:sldMk cId="1240950495" sldId="387"/>
            <ac:picMk id="5" creationId="{3C11FF98-1698-4E49-95BB-D80FC4052576}"/>
          </ac:picMkLst>
        </pc:picChg>
      </pc:sldChg>
      <pc:sldChg chg="modSp mod">
        <pc:chgData name="Santasalo-Aarnio Annukka" userId="ba5f208b-6f6a-4283-9f11-4268886cda09" providerId="ADAL" clId="{DE69A42E-F7BB-47FF-BA23-449F44687762}" dt="2021-11-27T14:59:41.278" v="4942" actId="207"/>
        <pc:sldMkLst>
          <pc:docMk/>
          <pc:sldMk cId="1064712465" sldId="388"/>
        </pc:sldMkLst>
        <pc:spChg chg="mod">
          <ac:chgData name="Santasalo-Aarnio Annukka" userId="ba5f208b-6f6a-4283-9f11-4268886cda09" providerId="ADAL" clId="{DE69A42E-F7BB-47FF-BA23-449F44687762}" dt="2021-11-27T14:58:33.379" v="4704" actId="20577"/>
          <ac:spMkLst>
            <pc:docMk/>
            <pc:sldMk cId="1064712465" sldId="388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E69A42E-F7BB-47FF-BA23-449F44687762}" dt="2021-11-27T14:59:41.278" v="4942" actId="207"/>
          <ac:spMkLst>
            <pc:docMk/>
            <pc:sldMk cId="1064712465" sldId="388"/>
            <ac:spMk id="3" creationId="{AD6D465A-793B-4FCC-B760-C547354ED157}"/>
          </ac:spMkLst>
        </pc:spChg>
      </pc:sldChg>
      <pc:sldChg chg="addSp delSp modSp del mod ord">
        <pc:chgData name="Santasalo-Aarnio Annukka" userId="ba5f208b-6f6a-4283-9f11-4268886cda09" providerId="ADAL" clId="{DE69A42E-F7BB-47FF-BA23-449F44687762}" dt="2021-11-27T15:06:31.129" v="5697" actId="47"/>
        <pc:sldMkLst>
          <pc:docMk/>
          <pc:sldMk cId="1976910847" sldId="389"/>
        </pc:sldMkLst>
        <pc:spChg chg="mod">
          <ac:chgData name="Santasalo-Aarnio Annukka" userId="ba5f208b-6f6a-4283-9f11-4268886cda09" providerId="ADAL" clId="{DE69A42E-F7BB-47FF-BA23-449F44687762}" dt="2021-11-19T15:54:53.283" v="453" actId="6549"/>
          <ac:spMkLst>
            <pc:docMk/>
            <pc:sldMk cId="1976910847" sldId="389"/>
            <ac:spMk id="2" creationId="{D5BFB3E1-E213-4F6E-ADC4-32B1274A24B1}"/>
          </ac:spMkLst>
        </pc:spChg>
        <pc:picChg chg="add del">
          <ac:chgData name="Santasalo-Aarnio Annukka" userId="ba5f208b-6f6a-4283-9f11-4268886cda09" providerId="ADAL" clId="{DE69A42E-F7BB-47FF-BA23-449F44687762}" dt="2021-11-27T15:05:48.972" v="5666"/>
          <ac:picMkLst>
            <pc:docMk/>
            <pc:sldMk cId="1976910847" sldId="389"/>
            <ac:picMk id="4" creationId="{D53B0EEA-5B9A-4BD1-B475-D47DABC2D74B}"/>
          </ac:picMkLst>
        </pc:picChg>
      </pc:sldChg>
      <pc:sldChg chg="new del">
        <pc:chgData name="Santasalo-Aarnio Annukka" userId="ba5f208b-6f6a-4283-9f11-4268886cda09" providerId="ADAL" clId="{DE69A42E-F7BB-47FF-BA23-449F44687762}" dt="2021-11-27T14:48:39.829" v="3020" actId="680"/>
        <pc:sldMkLst>
          <pc:docMk/>
          <pc:sldMk cId="564785396" sldId="390"/>
        </pc:sldMkLst>
      </pc:sldChg>
      <pc:sldChg chg="modSp new mod">
        <pc:chgData name="Santasalo-Aarnio Annukka" userId="ba5f208b-6f6a-4283-9f11-4268886cda09" providerId="ADAL" clId="{DE69A42E-F7BB-47FF-BA23-449F44687762}" dt="2021-11-27T14:50:43.816" v="3414" actId="207"/>
        <pc:sldMkLst>
          <pc:docMk/>
          <pc:sldMk cId="4193989366" sldId="390"/>
        </pc:sldMkLst>
        <pc:spChg chg="mod">
          <ac:chgData name="Santasalo-Aarnio Annukka" userId="ba5f208b-6f6a-4283-9f11-4268886cda09" providerId="ADAL" clId="{DE69A42E-F7BB-47FF-BA23-449F44687762}" dt="2021-11-27T14:50:43.816" v="3414" actId="207"/>
          <ac:spMkLst>
            <pc:docMk/>
            <pc:sldMk cId="4193989366" sldId="390"/>
            <ac:spMk id="2" creationId="{DC9A3AA4-6283-4A91-BE38-D82DACD94EFC}"/>
          </ac:spMkLst>
        </pc:spChg>
        <pc:spChg chg="mod">
          <ac:chgData name="Santasalo-Aarnio Annukka" userId="ba5f208b-6f6a-4283-9f11-4268886cda09" providerId="ADAL" clId="{DE69A42E-F7BB-47FF-BA23-449F44687762}" dt="2021-11-27T14:50:28.455" v="3413" actId="113"/>
          <ac:spMkLst>
            <pc:docMk/>
            <pc:sldMk cId="4193989366" sldId="390"/>
            <ac:spMk id="3" creationId="{5EAB84FE-AE72-4CBB-8C6F-F81F097E3687}"/>
          </ac:spMkLst>
        </pc:spChg>
      </pc:sldChg>
      <pc:sldChg chg="modSp add mod">
        <pc:chgData name="Santasalo-Aarnio Annukka" userId="ba5f208b-6f6a-4283-9f11-4268886cda09" providerId="ADAL" clId="{DE69A42E-F7BB-47FF-BA23-449F44687762}" dt="2021-11-27T15:00:47.211" v="4990" actId="6549"/>
        <pc:sldMkLst>
          <pc:docMk/>
          <pc:sldMk cId="2940425043" sldId="391"/>
        </pc:sldMkLst>
        <pc:spChg chg="mod">
          <ac:chgData name="Santasalo-Aarnio Annukka" userId="ba5f208b-6f6a-4283-9f11-4268886cda09" providerId="ADAL" clId="{DE69A42E-F7BB-47FF-BA23-449F44687762}" dt="2021-11-27T15:00:47.211" v="4990" actId="6549"/>
          <ac:spMkLst>
            <pc:docMk/>
            <pc:sldMk cId="2940425043" sldId="391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E69A42E-F7BB-47FF-BA23-449F44687762}" dt="2021-11-27T15:00:41.521" v="4976"/>
          <ac:spMkLst>
            <pc:docMk/>
            <pc:sldMk cId="2940425043" sldId="391"/>
            <ac:spMk id="3" creationId="{AD6D465A-793B-4FCC-B760-C547354ED157}"/>
          </ac:spMkLst>
        </pc:spChg>
      </pc:sldChg>
    </pc:docChg>
  </pc:docChgLst>
  <pc:docChgLst>
    <pc:chgData name="Santasalo-Aarnio Annukka" userId="ba5f208b-6f6a-4283-9f11-4268886cda09" providerId="ADAL" clId="{AFFB7D95-5B0F-44E1-9A41-99A6541C2AD2}"/>
    <pc:docChg chg="modSld">
      <pc:chgData name="Santasalo-Aarnio Annukka" userId="ba5f208b-6f6a-4283-9f11-4268886cda09" providerId="ADAL" clId="{AFFB7D95-5B0F-44E1-9A41-99A6541C2AD2}" dt="2022-01-20T18:04:02.608" v="11" actId="207"/>
      <pc:docMkLst>
        <pc:docMk/>
      </pc:docMkLst>
      <pc:sldChg chg="modSp mod">
        <pc:chgData name="Santasalo-Aarnio Annukka" userId="ba5f208b-6f6a-4283-9f11-4268886cda09" providerId="ADAL" clId="{AFFB7D95-5B0F-44E1-9A41-99A6541C2AD2}" dt="2022-01-20T18:04:02.608" v="11" actId="207"/>
        <pc:sldMkLst>
          <pc:docMk/>
          <pc:sldMk cId="4185004627" sldId="261"/>
        </pc:sldMkLst>
        <pc:spChg chg="mod">
          <ac:chgData name="Santasalo-Aarnio Annukka" userId="ba5f208b-6f6a-4283-9f11-4268886cda09" providerId="ADAL" clId="{AFFB7D95-5B0F-44E1-9A41-99A6541C2AD2}" dt="2022-01-20T18:04:02.608" v="11" actId="207"/>
          <ac:spMkLst>
            <pc:docMk/>
            <pc:sldMk cId="4185004627" sldId="261"/>
            <ac:spMk id="3" creationId="{18B0AF52-2592-44C6-9297-35435CB5E579}"/>
          </ac:spMkLst>
        </pc:spChg>
      </pc:sldChg>
      <pc:sldChg chg="modSp mod">
        <pc:chgData name="Santasalo-Aarnio Annukka" userId="ba5f208b-6f6a-4283-9f11-4268886cda09" providerId="ADAL" clId="{AFFB7D95-5B0F-44E1-9A41-99A6541C2AD2}" dt="2022-01-20T18:03:43.683" v="9" actId="20577"/>
        <pc:sldMkLst>
          <pc:docMk/>
          <pc:sldMk cId="3647706562" sldId="263"/>
        </pc:sldMkLst>
        <pc:spChg chg="mod">
          <ac:chgData name="Santasalo-Aarnio Annukka" userId="ba5f208b-6f6a-4283-9f11-4268886cda09" providerId="ADAL" clId="{AFFB7D95-5B0F-44E1-9A41-99A6541C2AD2}" dt="2022-01-20T18:03:43.683" v="9" actId="20577"/>
          <ac:spMkLst>
            <pc:docMk/>
            <pc:sldMk cId="3647706562" sldId="263"/>
            <ac:spMk id="3" creationId="{CA1209F3-6E9B-4F7A-8BB6-4E4B9887CE42}"/>
          </ac:spMkLst>
        </pc:spChg>
      </pc:sldChg>
    </pc:docChg>
  </pc:docChgLst>
  <pc:docChgLst>
    <pc:chgData name="Santasalo-Aarnio Annukka" userId="ba5f208b-6f6a-4283-9f11-4268886cda09" providerId="ADAL" clId="{DC43FBFB-76B9-4F03-B3B6-9E2B6E344ED7}"/>
    <pc:docChg chg="undo custSel addSld modSld sldOrd modNotesMaster modHandout">
      <pc:chgData name="Santasalo-Aarnio Annukka" userId="ba5f208b-6f6a-4283-9f11-4268886cda09" providerId="ADAL" clId="{DC43FBFB-76B9-4F03-B3B6-9E2B6E344ED7}" dt="2021-11-19T14:12:05.003" v="3656"/>
      <pc:docMkLst>
        <pc:docMk/>
      </pc:docMkLst>
      <pc:sldChg chg="modSp mod">
        <pc:chgData name="Santasalo-Aarnio Annukka" userId="ba5f208b-6f6a-4283-9f11-4268886cda09" providerId="ADAL" clId="{DC43FBFB-76B9-4F03-B3B6-9E2B6E344ED7}" dt="2021-11-10T12:31:29.464" v="3" actId="20577"/>
        <pc:sldMkLst>
          <pc:docMk/>
          <pc:sldMk cId="442135080" sldId="347"/>
        </pc:sldMkLst>
        <pc:spChg chg="mod">
          <ac:chgData name="Santasalo-Aarnio Annukka" userId="ba5f208b-6f6a-4283-9f11-4268886cda09" providerId="ADAL" clId="{DC43FBFB-76B9-4F03-B3B6-9E2B6E344ED7}" dt="2021-11-10T12:31:29.464" v="3" actId="20577"/>
          <ac:spMkLst>
            <pc:docMk/>
            <pc:sldMk cId="442135080" sldId="347"/>
            <ac:spMk id="2" creationId="{117516EF-E867-4131-B89E-AFD6FF603B5D}"/>
          </ac:spMkLst>
        </pc:spChg>
      </pc:sldChg>
      <pc:sldChg chg="modSp mod">
        <pc:chgData name="Santasalo-Aarnio Annukka" userId="ba5f208b-6f6a-4283-9f11-4268886cda09" providerId="ADAL" clId="{DC43FBFB-76B9-4F03-B3B6-9E2B6E344ED7}" dt="2021-11-18T12:48:41.653" v="107" actId="20577"/>
        <pc:sldMkLst>
          <pc:docMk/>
          <pc:sldMk cId="2947937730" sldId="361"/>
        </pc:sldMkLst>
        <pc:spChg chg="mod">
          <ac:chgData name="Santasalo-Aarnio Annukka" userId="ba5f208b-6f6a-4283-9f11-4268886cda09" providerId="ADAL" clId="{DC43FBFB-76B9-4F03-B3B6-9E2B6E344ED7}" dt="2021-11-18T12:48:41.653" v="107" actId="20577"/>
          <ac:spMkLst>
            <pc:docMk/>
            <pc:sldMk cId="2947937730" sldId="361"/>
            <ac:spMk id="3" creationId="{7069FEFB-9629-4DE6-AD4C-AEB5A025AED8}"/>
          </ac:spMkLst>
        </pc:spChg>
      </pc:sldChg>
      <pc:sldChg chg="modSp mod">
        <pc:chgData name="Santasalo-Aarnio Annukka" userId="ba5f208b-6f6a-4283-9f11-4268886cda09" providerId="ADAL" clId="{DC43FBFB-76B9-4F03-B3B6-9E2B6E344ED7}" dt="2021-11-18T12:48:55.059" v="108"/>
        <pc:sldMkLst>
          <pc:docMk/>
          <pc:sldMk cId="2309941333" sldId="362"/>
        </pc:sldMkLst>
        <pc:spChg chg="mod">
          <ac:chgData name="Santasalo-Aarnio Annukka" userId="ba5f208b-6f6a-4283-9f11-4268886cda09" providerId="ADAL" clId="{DC43FBFB-76B9-4F03-B3B6-9E2B6E344ED7}" dt="2021-11-18T12:48:55.059" v="108"/>
          <ac:spMkLst>
            <pc:docMk/>
            <pc:sldMk cId="2309941333" sldId="362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C43FBFB-76B9-4F03-B3B6-9E2B6E344ED7}" dt="2021-11-18T12:58:30.945" v="764" actId="20577"/>
        <pc:sldMkLst>
          <pc:docMk/>
          <pc:sldMk cId="447539214" sldId="363"/>
        </pc:sldMkLst>
        <pc:spChg chg="mod">
          <ac:chgData name="Santasalo-Aarnio Annukka" userId="ba5f208b-6f6a-4283-9f11-4268886cda09" providerId="ADAL" clId="{DC43FBFB-76B9-4F03-B3B6-9E2B6E344ED7}" dt="2021-11-18T12:58:30.945" v="764" actId="20577"/>
          <ac:spMkLst>
            <pc:docMk/>
            <pc:sldMk cId="447539214" sldId="363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1:31:17.762" v="2185" actId="1076"/>
        <pc:sldMkLst>
          <pc:docMk/>
          <pc:sldMk cId="290557513" sldId="372"/>
        </pc:sldMkLst>
        <pc:spChg chg="mod">
          <ac:chgData name="Santasalo-Aarnio Annukka" userId="ba5f208b-6f6a-4283-9f11-4268886cda09" providerId="ADAL" clId="{DC43FBFB-76B9-4F03-B3B6-9E2B6E344ED7}" dt="2021-11-19T11:04:30.761" v="1326" actId="20577"/>
          <ac:spMkLst>
            <pc:docMk/>
            <pc:sldMk cId="290557513" sldId="372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C43FBFB-76B9-4F03-B3B6-9E2B6E344ED7}" dt="2021-11-19T11:31:17.762" v="2185" actId="1076"/>
          <ac:spMkLst>
            <pc:docMk/>
            <pc:sldMk cId="290557513" sldId="372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1:49:00.091" v="3599" actId="6549"/>
        <pc:sldMkLst>
          <pc:docMk/>
          <pc:sldMk cId="4209647129" sldId="375"/>
        </pc:sldMkLst>
        <pc:spChg chg="mod">
          <ac:chgData name="Santasalo-Aarnio Annukka" userId="ba5f208b-6f6a-4283-9f11-4268886cda09" providerId="ADAL" clId="{DC43FBFB-76B9-4F03-B3B6-9E2B6E344ED7}" dt="2021-11-19T11:49:00.091" v="3599" actId="6549"/>
          <ac:spMkLst>
            <pc:docMk/>
            <pc:sldMk cId="4209647129" sldId="375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C43FBFB-76B9-4F03-B3B6-9E2B6E344ED7}" dt="2021-11-18T12:49:06.627" v="109"/>
        <pc:sldMkLst>
          <pc:docMk/>
          <pc:sldMk cId="2359413840" sldId="376"/>
        </pc:sldMkLst>
        <pc:spChg chg="mod">
          <ac:chgData name="Santasalo-Aarnio Annukka" userId="ba5f208b-6f6a-4283-9f11-4268886cda09" providerId="ADAL" clId="{DC43FBFB-76B9-4F03-B3B6-9E2B6E344ED7}" dt="2021-11-18T12:49:06.627" v="109"/>
          <ac:spMkLst>
            <pc:docMk/>
            <pc:sldMk cId="2359413840" sldId="376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1:41:03.997" v="3470" actId="207"/>
        <pc:sldMkLst>
          <pc:docMk/>
          <pc:sldMk cId="1282214853" sldId="377"/>
        </pc:sldMkLst>
        <pc:spChg chg="mod">
          <ac:chgData name="Santasalo-Aarnio Annukka" userId="ba5f208b-6f6a-4283-9f11-4268886cda09" providerId="ADAL" clId="{DC43FBFB-76B9-4F03-B3B6-9E2B6E344ED7}" dt="2021-11-19T11:36:51.035" v="2769" actId="20577"/>
          <ac:spMkLst>
            <pc:docMk/>
            <pc:sldMk cId="1282214853" sldId="37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C43FBFB-76B9-4F03-B3B6-9E2B6E344ED7}" dt="2021-11-19T11:41:03.997" v="3470" actId="207"/>
          <ac:spMkLst>
            <pc:docMk/>
            <pc:sldMk cId="1282214853" sldId="377"/>
            <ac:spMk id="3" creationId="{AD6D465A-793B-4FCC-B760-C547354ED157}"/>
          </ac:spMkLst>
        </pc:spChg>
      </pc:sldChg>
      <pc:sldChg chg="modSp mod ord">
        <pc:chgData name="Santasalo-Aarnio Annukka" userId="ba5f208b-6f6a-4283-9f11-4268886cda09" providerId="ADAL" clId="{DC43FBFB-76B9-4F03-B3B6-9E2B6E344ED7}" dt="2021-11-19T11:10:23.075" v="2038" actId="404"/>
        <pc:sldMkLst>
          <pc:docMk/>
          <pc:sldMk cId="1867846004" sldId="378"/>
        </pc:sldMkLst>
        <pc:spChg chg="mod">
          <ac:chgData name="Santasalo-Aarnio Annukka" userId="ba5f208b-6f6a-4283-9f11-4268886cda09" providerId="ADAL" clId="{DC43FBFB-76B9-4F03-B3B6-9E2B6E344ED7}" dt="2021-11-19T10:59:26.538" v="1109" actId="20577"/>
          <ac:spMkLst>
            <pc:docMk/>
            <pc:sldMk cId="1867846004" sldId="378"/>
            <ac:spMk id="2" creationId="{E4C0A660-1A9B-4579-A223-49852CBE41E8}"/>
          </ac:spMkLst>
        </pc:spChg>
        <pc:spChg chg="mod">
          <ac:chgData name="Santasalo-Aarnio Annukka" userId="ba5f208b-6f6a-4283-9f11-4268886cda09" providerId="ADAL" clId="{DC43FBFB-76B9-4F03-B3B6-9E2B6E344ED7}" dt="2021-11-19T11:10:23.075" v="2038" actId="404"/>
          <ac:spMkLst>
            <pc:docMk/>
            <pc:sldMk cId="1867846004" sldId="378"/>
            <ac:spMk id="3" creationId="{033B1F4C-08E1-438C-A7F7-D154B2F6C226}"/>
          </ac:spMkLst>
        </pc:spChg>
      </pc:sldChg>
      <pc:sldChg chg="addSp delSp modSp mod">
        <pc:chgData name="Santasalo-Aarnio Annukka" userId="ba5f208b-6f6a-4283-9f11-4268886cda09" providerId="ADAL" clId="{DC43FBFB-76B9-4F03-B3B6-9E2B6E344ED7}" dt="2021-11-19T11:48:49.599" v="3598" actId="207"/>
        <pc:sldMkLst>
          <pc:docMk/>
          <pc:sldMk cId="3715485490" sldId="380"/>
        </pc:sldMkLst>
        <pc:spChg chg="mod">
          <ac:chgData name="Santasalo-Aarnio Annukka" userId="ba5f208b-6f6a-4283-9f11-4268886cda09" providerId="ADAL" clId="{DC43FBFB-76B9-4F03-B3B6-9E2B6E344ED7}" dt="2021-11-19T11:35:12.717" v="2556" actId="404"/>
          <ac:spMkLst>
            <pc:docMk/>
            <pc:sldMk cId="3715485490" sldId="380"/>
            <ac:spMk id="2" creationId="{1D72D9BE-D694-461E-8FE8-F915EDAB9B88}"/>
          </ac:spMkLst>
        </pc:spChg>
        <pc:spChg chg="del">
          <ac:chgData name="Santasalo-Aarnio Annukka" userId="ba5f208b-6f6a-4283-9f11-4268886cda09" providerId="ADAL" clId="{DC43FBFB-76B9-4F03-B3B6-9E2B6E344ED7}" dt="2021-11-19T11:36:02.656" v="2744" actId="478"/>
          <ac:spMkLst>
            <pc:docMk/>
            <pc:sldMk cId="3715485490" sldId="380"/>
            <ac:spMk id="4" creationId="{15B9312E-B862-48C1-B948-EDFF4997F56E}"/>
          </ac:spMkLst>
        </pc:spChg>
        <pc:spChg chg="mod">
          <ac:chgData name="Santasalo-Aarnio Annukka" userId="ba5f208b-6f6a-4283-9f11-4268886cda09" providerId="ADAL" clId="{DC43FBFB-76B9-4F03-B3B6-9E2B6E344ED7}" dt="2021-11-19T11:48:49.599" v="3598" actId="207"/>
          <ac:spMkLst>
            <pc:docMk/>
            <pc:sldMk cId="3715485490" sldId="380"/>
            <ac:spMk id="11" creationId="{7E71E799-12C2-401E-A411-97E4D3FB12AD}"/>
          </ac:spMkLst>
        </pc:spChg>
        <pc:picChg chg="add mod">
          <ac:chgData name="Santasalo-Aarnio Annukka" userId="ba5f208b-6f6a-4283-9f11-4268886cda09" providerId="ADAL" clId="{DC43FBFB-76B9-4F03-B3B6-9E2B6E344ED7}" dt="2021-11-19T11:48:44.827" v="3597" actId="1076"/>
          <ac:picMkLst>
            <pc:docMk/>
            <pc:sldMk cId="3715485490" sldId="380"/>
            <ac:picMk id="5" creationId="{EB98190B-4E4A-4A63-A60F-2D6B99C4F65A}"/>
          </ac:picMkLst>
        </pc:picChg>
      </pc:sldChg>
      <pc:sldChg chg="modSp mod">
        <pc:chgData name="Santasalo-Aarnio Annukka" userId="ba5f208b-6f6a-4283-9f11-4268886cda09" providerId="ADAL" clId="{DC43FBFB-76B9-4F03-B3B6-9E2B6E344ED7}" dt="2021-11-18T12:49:11.235" v="111" actId="20577"/>
        <pc:sldMkLst>
          <pc:docMk/>
          <pc:sldMk cId="1175468001" sldId="381"/>
        </pc:sldMkLst>
        <pc:spChg chg="mod">
          <ac:chgData name="Santasalo-Aarnio Annukka" userId="ba5f208b-6f6a-4283-9f11-4268886cda09" providerId="ADAL" clId="{DC43FBFB-76B9-4F03-B3B6-9E2B6E344ED7}" dt="2021-11-18T12:49:11.235" v="111" actId="20577"/>
          <ac:spMkLst>
            <pc:docMk/>
            <pc:sldMk cId="1175468001" sldId="381"/>
            <ac:spMk id="2" creationId="{AF2A08EF-6622-4142-8F6D-EB9DD193C186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4:11:56.525" v="3655" actId="207"/>
        <pc:sldMkLst>
          <pc:docMk/>
          <pc:sldMk cId="3739797367" sldId="382"/>
        </pc:sldMkLst>
        <pc:spChg chg="mod">
          <ac:chgData name="Santasalo-Aarnio Annukka" userId="ba5f208b-6f6a-4283-9f11-4268886cda09" providerId="ADAL" clId="{DC43FBFB-76B9-4F03-B3B6-9E2B6E344ED7}" dt="2021-11-18T12:49:22.766" v="113" actId="20577"/>
          <ac:spMkLst>
            <pc:docMk/>
            <pc:sldMk cId="3739797367" sldId="382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DC43FBFB-76B9-4F03-B3B6-9E2B6E344ED7}" dt="2021-11-19T14:11:56.525" v="3655" actId="207"/>
          <ac:spMkLst>
            <pc:docMk/>
            <pc:sldMk cId="3739797367" sldId="382"/>
            <ac:spMk id="3" creationId="{0ACBE4C1-25B0-448A-B58C-E7BB8303AF25}"/>
          </ac:spMkLst>
        </pc:spChg>
      </pc:sldChg>
      <pc:sldChg chg="modSp mod">
        <pc:chgData name="Santasalo-Aarnio Annukka" userId="ba5f208b-6f6a-4283-9f11-4268886cda09" providerId="ADAL" clId="{DC43FBFB-76B9-4F03-B3B6-9E2B6E344ED7}" dt="2021-11-18T13:00:23.068" v="894" actId="113"/>
        <pc:sldMkLst>
          <pc:docMk/>
          <pc:sldMk cId="153387879" sldId="383"/>
        </pc:sldMkLst>
        <pc:spChg chg="mod">
          <ac:chgData name="Santasalo-Aarnio Annukka" userId="ba5f208b-6f6a-4283-9f11-4268886cda09" providerId="ADAL" clId="{DC43FBFB-76B9-4F03-B3B6-9E2B6E344ED7}" dt="2021-11-18T13:00:12.592" v="892" actId="20577"/>
          <ac:spMkLst>
            <pc:docMk/>
            <pc:sldMk cId="153387879" sldId="383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DC43FBFB-76B9-4F03-B3B6-9E2B6E344ED7}" dt="2021-11-18T13:00:23.068" v="894" actId="113"/>
          <ac:spMkLst>
            <pc:docMk/>
            <pc:sldMk cId="153387879" sldId="383"/>
            <ac:spMk id="3" creationId="{0ACBE4C1-25B0-448A-B58C-E7BB8303AF25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1:42:27.150" v="3595" actId="6549"/>
        <pc:sldMkLst>
          <pc:docMk/>
          <pc:sldMk cId="1240950495" sldId="387"/>
        </pc:sldMkLst>
        <pc:spChg chg="mod">
          <ac:chgData name="Santasalo-Aarnio Annukka" userId="ba5f208b-6f6a-4283-9f11-4268886cda09" providerId="ADAL" clId="{DC43FBFB-76B9-4F03-B3B6-9E2B6E344ED7}" dt="2021-11-19T11:42:00.399" v="3503" actId="20577"/>
          <ac:spMkLst>
            <pc:docMk/>
            <pc:sldMk cId="1240950495" sldId="387"/>
            <ac:spMk id="2" creationId="{3969560E-ACDF-4A81-9CA2-50FCFF157FCA}"/>
          </ac:spMkLst>
        </pc:spChg>
        <pc:spChg chg="mod">
          <ac:chgData name="Santasalo-Aarnio Annukka" userId="ba5f208b-6f6a-4283-9f11-4268886cda09" providerId="ADAL" clId="{DC43FBFB-76B9-4F03-B3B6-9E2B6E344ED7}" dt="2021-11-19T11:42:27.150" v="3595" actId="6549"/>
          <ac:spMkLst>
            <pc:docMk/>
            <pc:sldMk cId="1240950495" sldId="387"/>
            <ac:spMk id="3" creationId="{AD6D465A-793B-4FCC-B760-C547354ED157}"/>
          </ac:spMkLst>
        </pc:spChg>
      </pc:sldChg>
      <pc:sldChg chg="modSp mod">
        <pc:chgData name="Santasalo-Aarnio Annukka" userId="ba5f208b-6f6a-4283-9f11-4268886cda09" providerId="ADAL" clId="{DC43FBFB-76B9-4F03-B3B6-9E2B6E344ED7}" dt="2021-11-19T11:33:41.530" v="2475" actId="20577"/>
        <pc:sldMkLst>
          <pc:docMk/>
          <pc:sldMk cId="1064712465" sldId="388"/>
        </pc:sldMkLst>
        <pc:spChg chg="mod">
          <ac:chgData name="Santasalo-Aarnio Annukka" userId="ba5f208b-6f6a-4283-9f11-4268886cda09" providerId="ADAL" clId="{DC43FBFB-76B9-4F03-B3B6-9E2B6E344ED7}" dt="2021-11-19T11:33:41.530" v="2475" actId="20577"/>
          <ac:spMkLst>
            <pc:docMk/>
            <pc:sldMk cId="1064712465" sldId="388"/>
            <ac:spMk id="3" creationId="{AD6D465A-793B-4FCC-B760-C547354ED157}"/>
          </ac:spMkLst>
        </pc:spChg>
      </pc:sldChg>
      <pc:sldChg chg="modSp add mod">
        <pc:chgData name="Santasalo-Aarnio Annukka" userId="ba5f208b-6f6a-4283-9f11-4268886cda09" providerId="ADAL" clId="{DC43FBFB-76B9-4F03-B3B6-9E2B6E344ED7}" dt="2021-11-18T13:01:55.043" v="1075" actId="6549"/>
        <pc:sldMkLst>
          <pc:docMk/>
          <pc:sldMk cId="1976910847" sldId="389"/>
        </pc:sldMkLst>
        <pc:spChg chg="mod">
          <ac:chgData name="Santasalo-Aarnio Annukka" userId="ba5f208b-6f6a-4283-9f11-4268886cda09" providerId="ADAL" clId="{DC43FBFB-76B9-4F03-B3B6-9E2B6E344ED7}" dt="2021-11-18T12:59:21.290" v="825" actId="6549"/>
          <ac:spMkLst>
            <pc:docMk/>
            <pc:sldMk cId="1976910847" sldId="389"/>
            <ac:spMk id="2" creationId="{D5BFB3E1-E213-4F6E-ADC4-32B1274A24B1}"/>
          </ac:spMkLst>
        </pc:spChg>
        <pc:spChg chg="mod">
          <ac:chgData name="Santasalo-Aarnio Annukka" userId="ba5f208b-6f6a-4283-9f11-4268886cda09" providerId="ADAL" clId="{DC43FBFB-76B9-4F03-B3B6-9E2B6E344ED7}" dt="2021-11-18T13:01:55.043" v="1075" actId="6549"/>
          <ac:spMkLst>
            <pc:docMk/>
            <pc:sldMk cId="1976910847" sldId="389"/>
            <ac:spMk id="3" creationId="{0ACBE4C1-25B0-448A-B58C-E7BB8303AF25}"/>
          </ac:spMkLst>
        </pc:spChg>
      </pc:sldChg>
    </pc:docChg>
  </pc:docChgLst>
  <pc:docChgLst>
    <pc:chgData name="Annukka" userId="ba5f208b-6f6a-4283-9f11-4268886cda09" providerId="ADAL" clId="{DE69A42E-F7BB-47FF-BA23-449F44687762}"/>
    <pc:docChg chg="custSel modSld sldOrd">
      <pc:chgData name="Annukka" userId="ba5f208b-6f6a-4283-9f11-4268886cda09" providerId="ADAL" clId="{DE69A42E-F7BB-47FF-BA23-449F44687762}" dt="2021-11-29T15:13:11.582" v="641" actId="313"/>
      <pc:docMkLst>
        <pc:docMk/>
      </pc:docMkLst>
      <pc:sldChg chg="modSp mod">
        <pc:chgData name="Annukka" userId="ba5f208b-6f6a-4283-9f11-4268886cda09" providerId="ADAL" clId="{DE69A42E-F7BB-47FF-BA23-449F44687762}" dt="2021-11-29T15:10:35.058" v="408" actId="207"/>
        <pc:sldMkLst>
          <pc:docMk/>
          <pc:sldMk cId="4185004627" sldId="261"/>
        </pc:sldMkLst>
        <pc:spChg chg="mod">
          <ac:chgData name="Annukka" userId="ba5f208b-6f6a-4283-9f11-4268886cda09" providerId="ADAL" clId="{DE69A42E-F7BB-47FF-BA23-449F44687762}" dt="2021-11-29T15:10:35.058" v="408" actId="207"/>
          <ac:spMkLst>
            <pc:docMk/>
            <pc:sldMk cId="4185004627" sldId="261"/>
            <ac:spMk id="3" creationId="{18B0AF52-2592-44C6-9297-35435CB5E579}"/>
          </ac:spMkLst>
        </pc:spChg>
      </pc:sldChg>
      <pc:sldChg chg="modSp mod">
        <pc:chgData name="Annukka" userId="ba5f208b-6f6a-4283-9f11-4268886cda09" providerId="ADAL" clId="{DE69A42E-F7BB-47FF-BA23-449F44687762}" dt="2021-11-29T15:10:08.258" v="322" actId="20577"/>
        <pc:sldMkLst>
          <pc:docMk/>
          <pc:sldMk cId="1735929738" sldId="262"/>
        </pc:sldMkLst>
        <pc:spChg chg="mod">
          <ac:chgData name="Annukka" userId="ba5f208b-6f6a-4283-9f11-4268886cda09" providerId="ADAL" clId="{DE69A42E-F7BB-47FF-BA23-449F44687762}" dt="2021-11-29T15:10:08.258" v="322" actId="20577"/>
          <ac:spMkLst>
            <pc:docMk/>
            <pc:sldMk cId="1735929738" sldId="262"/>
            <ac:spMk id="3" creationId="{670E2F64-BFB2-48D7-B67C-42A2A12FEBEC}"/>
          </ac:spMkLst>
        </pc:spChg>
      </pc:sldChg>
      <pc:sldChg chg="ord">
        <pc:chgData name="Annukka" userId="ba5f208b-6f6a-4283-9f11-4268886cda09" providerId="ADAL" clId="{DE69A42E-F7BB-47FF-BA23-449F44687762}" dt="2021-11-29T13:30:05.222" v="41"/>
        <pc:sldMkLst>
          <pc:docMk/>
          <pc:sldMk cId="442135080" sldId="347"/>
        </pc:sldMkLst>
      </pc:sldChg>
      <pc:sldChg chg="modSp mod">
        <pc:chgData name="Annukka" userId="ba5f208b-6f6a-4283-9f11-4268886cda09" providerId="ADAL" clId="{DE69A42E-F7BB-47FF-BA23-449F44687762}" dt="2021-11-29T12:46:33.005" v="20" actId="20577"/>
        <pc:sldMkLst>
          <pc:docMk/>
          <pc:sldMk cId="2947937730" sldId="361"/>
        </pc:sldMkLst>
        <pc:spChg chg="mod">
          <ac:chgData name="Annukka" userId="ba5f208b-6f6a-4283-9f11-4268886cda09" providerId="ADAL" clId="{DE69A42E-F7BB-47FF-BA23-449F44687762}" dt="2021-11-29T12:46:33.005" v="20" actId="20577"/>
          <ac:spMkLst>
            <pc:docMk/>
            <pc:sldMk cId="2947937730" sldId="361"/>
            <ac:spMk id="3" creationId="{7069FEFB-9629-4DE6-AD4C-AEB5A025AED8}"/>
          </ac:spMkLst>
        </pc:spChg>
      </pc:sldChg>
      <pc:sldChg chg="modSp mod">
        <pc:chgData name="Annukka" userId="ba5f208b-6f6a-4283-9f11-4268886cda09" providerId="ADAL" clId="{DE69A42E-F7BB-47FF-BA23-449F44687762}" dt="2021-11-29T12:46:44.521" v="39" actId="6549"/>
        <pc:sldMkLst>
          <pc:docMk/>
          <pc:sldMk cId="2309941333" sldId="362"/>
        </pc:sldMkLst>
        <pc:spChg chg="mod">
          <ac:chgData name="Annukka" userId="ba5f208b-6f6a-4283-9f11-4268886cda09" providerId="ADAL" clId="{DE69A42E-F7BB-47FF-BA23-449F44687762}" dt="2021-11-29T12:46:44.521" v="39" actId="6549"/>
          <ac:spMkLst>
            <pc:docMk/>
            <pc:sldMk cId="2309941333" sldId="362"/>
            <ac:spMk id="2" creationId="{AF2A08EF-6622-4142-8F6D-EB9DD193C186}"/>
          </ac:spMkLst>
        </pc:spChg>
      </pc:sldChg>
      <pc:sldChg chg="modSp mod">
        <pc:chgData name="Annukka" userId="ba5f208b-6f6a-4283-9f11-4268886cda09" providerId="ADAL" clId="{DE69A42E-F7BB-47FF-BA23-449F44687762}" dt="2021-11-29T15:12:35.062" v="635" actId="20577"/>
        <pc:sldMkLst>
          <pc:docMk/>
          <pc:sldMk cId="290557513" sldId="372"/>
        </pc:sldMkLst>
        <pc:spChg chg="mod">
          <ac:chgData name="Annukka" userId="ba5f208b-6f6a-4283-9f11-4268886cda09" providerId="ADAL" clId="{DE69A42E-F7BB-47FF-BA23-449F44687762}" dt="2021-11-29T15:12:35.062" v="635" actId="20577"/>
          <ac:spMkLst>
            <pc:docMk/>
            <pc:sldMk cId="290557513" sldId="372"/>
            <ac:spMk id="3" creationId="{AD6D465A-793B-4FCC-B760-C547354ED157}"/>
          </ac:spMkLst>
        </pc:spChg>
      </pc:sldChg>
      <pc:sldChg chg="modSp mod">
        <pc:chgData name="Annukka" userId="ba5f208b-6f6a-4283-9f11-4268886cda09" providerId="ADAL" clId="{DE69A42E-F7BB-47FF-BA23-449F44687762}" dt="2021-11-29T15:12:46.005" v="636" actId="313"/>
        <pc:sldMkLst>
          <pc:docMk/>
          <pc:sldMk cId="1867846004" sldId="378"/>
        </pc:sldMkLst>
        <pc:spChg chg="mod">
          <ac:chgData name="Annukka" userId="ba5f208b-6f6a-4283-9f11-4268886cda09" providerId="ADAL" clId="{DE69A42E-F7BB-47FF-BA23-449F44687762}" dt="2021-11-29T15:12:46.005" v="636" actId="313"/>
          <ac:spMkLst>
            <pc:docMk/>
            <pc:sldMk cId="1867846004" sldId="378"/>
            <ac:spMk id="3" creationId="{033B1F4C-08E1-438C-A7F7-D154B2F6C226}"/>
          </ac:spMkLst>
        </pc:spChg>
      </pc:sldChg>
      <pc:sldChg chg="modSp mod">
        <pc:chgData name="Annukka" userId="ba5f208b-6f6a-4283-9f11-4268886cda09" providerId="ADAL" clId="{DE69A42E-F7BB-47FF-BA23-449F44687762}" dt="2021-11-29T15:11:08.086" v="415" actId="6549"/>
        <pc:sldMkLst>
          <pc:docMk/>
          <pc:sldMk cId="1240950495" sldId="387"/>
        </pc:sldMkLst>
        <pc:spChg chg="mod">
          <ac:chgData name="Annukka" userId="ba5f208b-6f6a-4283-9f11-4268886cda09" providerId="ADAL" clId="{DE69A42E-F7BB-47FF-BA23-449F44687762}" dt="2021-11-29T15:11:08.086" v="415" actId="6549"/>
          <ac:spMkLst>
            <pc:docMk/>
            <pc:sldMk cId="1240950495" sldId="387"/>
            <ac:spMk id="3" creationId="{AD6D465A-793B-4FCC-B760-C547354ED157}"/>
          </ac:spMkLst>
        </pc:spChg>
      </pc:sldChg>
      <pc:sldChg chg="modSp mod">
        <pc:chgData name="Annukka" userId="ba5f208b-6f6a-4283-9f11-4268886cda09" providerId="ADAL" clId="{DE69A42E-F7BB-47FF-BA23-449F44687762}" dt="2021-11-29T15:12:25.569" v="632" actId="207"/>
        <pc:sldMkLst>
          <pc:docMk/>
          <pc:sldMk cId="1064712465" sldId="388"/>
        </pc:sldMkLst>
        <pc:spChg chg="mod">
          <ac:chgData name="Annukka" userId="ba5f208b-6f6a-4283-9f11-4268886cda09" providerId="ADAL" clId="{DE69A42E-F7BB-47FF-BA23-449F44687762}" dt="2021-11-29T15:12:25.569" v="632" actId="207"/>
          <ac:spMkLst>
            <pc:docMk/>
            <pc:sldMk cId="1064712465" sldId="388"/>
            <ac:spMk id="3" creationId="{AD6D465A-793B-4FCC-B760-C547354ED157}"/>
          </ac:spMkLst>
        </pc:spChg>
      </pc:sldChg>
      <pc:sldChg chg="modSp mod">
        <pc:chgData name="Annukka" userId="ba5f208b-6f6a-4283-9f11-4268886cda09" providerId="ADAL" clId="{DE69A42E-F7BB-47FF-BA23-449F44687762}" dt="2021-11-29T15:13:11.582" v="641" actId="313"/>
        <pc:sldMkLst>
          <pc:docMk/>
          <pc:sldMk cId="2940425043" sldId="391"/>
        </pc:sldMkLst>
        <pc:spChg chg="mod">
          <ac:chgData name="Annukka" userId="ba5f208b-6f6a-4283-9f11-4268886cda09" providerId="ADAL" clId="{DE69A42E-F7BB-47FF-BA23-449F44687762}" dt="2021-11-29T15:13:11.582" v="641" actId="313"/>
          <ac:spMkLst>
            <pc:docMk/>
            <pc:sldMk cId="2940425043" sldId="391"/>
            <ac:spMk id="3" creationId="{AD6D465A-793B-4FCC-B760-C547354ED1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18CCC29D-C729-694F-A788-B5007BCA57F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DAAFD53-F29D-C94E-BF8B-0D8B7431C95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200150"/>
            <a:ext cx="51847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4C18F3E-4ACC-4E11-B9C1-C094C155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5" name="Picture 14" descr="aalto_eng">
            <a:extLst>
              <a:ext uri="{FF2B5EF4-FFF2-40B4-BE49-F238E27FC236}">
                <a16:creationId xmlns:a16="http://schemas.microsoft.com/office/drawing/2014/main" id="{C662E2A1-161C-4F1C-990D-68F790EF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fi-FI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altLang="fi-FI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795C177-F63E-47CD-9DEF-649DD486A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D145655E-C511-485F-8910-9A5A9D9F683F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95938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742D0-7B5A-4E7F-A558-A4E4D1965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7C4F-35CC-4059-A403-FC5B0E9699D4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C8B42A-BA9C-443B-8850-2DDEAFAF4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EE422-945D-49A4-A6DE-603E105BE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E5A3C-CF48-4745-A49A-839B3257DB2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9682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11482-3349-4D32-BEED-3F0527570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297E-F64C-4A52-A288-734B5EA781D6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D4B14-D70B-4035-91E6-4E585615A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68B18-8472-4088-AECD-0DADBE1FC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9CEB0-9048-413C-907F-5FD960FF2D5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40803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E1954-1C58-4C96-B2E9-8DFEA65EF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9502-33CC-4C61-8F1F-83728F2D0ECC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FA6A3-81E7-4469-AA12-35CF0FD65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728E56-FB6E-4CF2-BF04-AF06934C0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6620F-93AF-417A-BF32-43C69693DAE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186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6702CC-5E14-4AE5-912E-32CE9590F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FDAE-C143-4055-B287-E4813AFFA117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5F727B-10C7-4E5D-8C83-83E362FE9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88EBD7-2265-49FB-99A6-63D0E5FA9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BBC6F-63AD-4BDF-929F-EFDD5224905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85736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C5227E-1E37-4854-B66F-2B3B8DA18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22E5E-D270-42B2-A3D4-6BC83332B86F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1369B6-E881-4A0D-94ED-06A395CD1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CAD2DD-6963-4397-9728-23238E35E5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5AB3E-42C8-4BC8-A4A0-19F7F60EAD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8339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B7005-7CC7-4993-A3F0-02C136710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BE74-2458-49D0-9614-67A34DDB4658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BC8B9A-BB19-4624-85D8-009D438C0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963DD5-0BEE-4925-B08B-3733C34A9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AAB2-3A90-4128-915C-41FFC18577B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6360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7C6628-E782-4D84-8743-7753D772F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0FCF-B4BF-4A5C-ACE4-8D2638479D11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F26C3-B374-46DA-85B1-8C7A7CB95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A71B2-B939-4816-9BAB-2EC4ED684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6E776-9119-4D85-85CF-BC7846317B8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40607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84EE3-C781-4D9D-BFAA-9E4C424BC2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03DF-5498-43B0-B9A2-41E57AD09A8C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59A97-F015-4C97-87B5-216A0D91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88324-2A11-4A58-8F84-A92315C35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9447-2361-4783-A89B-77A08DC3D81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4887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779095-012B-45CC-B388-E3D8E8FA0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F8E4-C96C-4623-9E3E-2AE9EB5151B7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731FD-2D9C-41FD-ACE3-D6763C157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142CBA-B9CE-47EA-AF53-3DE87DA18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E7C28-04DC-44BC-8B6E-4DFE395AD58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32497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ED94F9-9AAD-4C30-AF45-F6F077BF5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A75A-FDE0-4920-BBAC-BBDB5427386E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96605C-30E5-401F-AF13-8F420FF12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A3A6B-D642-4B2D-A84C-56FB70750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BDB2-2BB9-4125-B955-4AFBE3FCD8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769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D42AB7-5E66-4A8D-8F52-8CEF3F7DA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B2F5A6-5044-4EB1-BD5E-5608ABB62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1B3502-D8C2-48F9-A440-B204B373AF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92EC69C2-EAB1-41B7-977D-E6D6711249F0}" type="datetime1">
              <a:rPr lang="en-US" altLang="fi-FI"/>
              <a:pPr>
                <a:defRPr/>
              </a:pPr>
              <a:t>1/20/2022</a:t>
            </a:fld>
            <a:endParaRPr lang="en-US" alt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833E4E-C38E-46DB-8E79-BDF3106582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50" b="1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8D2059-2083-4300-B6BC-E0C0949E6E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solidFill>
                  <a:srgbClr val="898989"/>
                </a:solidFill>
              </a:defRPr>
            </a:lvl1pPr>
          </a:lstStyle>
          <a:p>
            <a:fld id="{56844297-82F5-46DF-BBE0-85C7E60120C0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2211A01-25C4-4A9A-9B12-EC83B4646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rgbClr val="FF7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i-FI" altLang="fi-FI" sz="1125"/>
          </a:p>
        </p:txBody>
      </p:sp>
      <p:pic>
        <p:nvPicPr>
          <p:cNvPr id="1032" name="Picture 13" descr="aalto_eng_alakulma">
            <a:extLst>
              <a:ext uri="{FF2B5EF4-FFF2-40B4-BE49-F238E27FC236}">
                <a16:creationId xmlns:a16="http://schemas.microsoft.com/office/drawing/2014/main" id="{057FC817-F638-4E55-A1F8-7FBFB567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2667" b="1">
          <a:solidFill>
            <a:srgbClr val="FF7900"/>
          </a:solidFill>
          <a:latin typeface="Arial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516EF-E867-4131-B89E-AFD6FF603B5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401321"/>
            <a:ext cx="7948556" cy="736960"/>
          </a:xfrm>
        </p:spPr>
        <p:txBody>
          <a:bodyPr/>
          <a:lstStyle/>
          <a:p>
            <a:r>
              <a:rPr lang="en-US" dirty="0"/>
              <a:t>Information on the </a:t>
            </a:r>
          </a:p>
          <a:p>
            <a:r>
              <a:rPr lang="en-US" dirty="0"/>
              <a:t>Final task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1C5D-DD55-42B0-86CB-84C8ED8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24" y="2857500"/>
            <a:ext cx="8489753" cy="557098"/>
          </a:xfrm>
        </p:spPr>
        <p:txBody>
          <a:bodyPr/>
          <a:lstStyle/>
          <a:p>
            <a:r>
              <a:rPr lang="en-US" dirty="0"/>
              <a:t>AAE-E3120 Circular Economy for Energy Storage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3649C-BB82-4ED9-8824-40A1AFC1FD8F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362205" y="4151614"/>
            <a:ext cx="3018151" cy="327132"/>
          </a:xfrm>
        </p:spPr>
        <p:txBody>
          <a:bodyPr/>
          <a:lstStyle/>
          <a:p>
            <a:r>
              <a:rPr lang="en-US" dirty="0"/>
              <a:t>Prof. Annukka Santasalo-Aarnio</a:t>
            </a:r>
          </a:p>
          <a:p>
            <a:r>
              <a:rPr lang="en-US" dirty="0"/>
              <a:t>Course Assistant Arttu Lamberg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21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24754E-D842-4ED4-9879-E1C0B09CE3F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lIns="0" tIns="0" rIns="0" bIns="0" anchor="t"/>
          <a:lstStyle/>
          <a:p>
            <a:r>
              <a:rPr lang="en-US" dirty="0"/>
              <a:t>Eco-</a:t>
            </a:r>
            <a:r>
              <a:rPr lang="en-US" dirty="0" err="1"/>
              <a:t>desing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2F64-BFB2-48D7-B67C-42A2A12FEB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Eco-design is a design that enhances the recyclability of the application at end-of-life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Involve an IMAGE where you present the solution (schematic is 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can be a new material solution, new design, reselection of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But also…new concept, new business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solution can not be already published (in your application)</a:t>
            </a:r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592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00533-5B7D-43F5-B5F4-F14A5A75B8C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Eco-design practicality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0AF52-2592-44C6-9297-35435CB5E5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70466"/>
            <a:ext cx="8492897" cy="33882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Prepare at least a </a:t>
            </a:r>
            <a:r>
              <a:rPr lang="en-US" i="1" dirty="0">
                <a:solidFill>
                  <a:srgbClr val="FF0000"/>
                </a:solidFill>
              </a:rPr>
              <a:t>2 page documentation </a:t>
            </a:r>
            <a:r>
              <a:rPr lang="en-US" b="0" dirty="0"/>
              <a:t>(pdf format) including: </a:t>
            </a:r>
          </a:p>
          <a:p>
            <a:pPr marL="971489" lvl="1" indent="-342900"/>
            <a:r>
              <a:rPr lang="en-US" dirty="0"/>
              <a:t>Description of the full Life cycle of the product</a:t>
            </a:r>
          </a:p>
          <a:p>
            <a:pPr marL="971489" lvl="1" indent="-342900"/>
            <a:r>
              <a:rPr lang="en-US" dirty="0"/>
              <a:t>Current challenges in recycling (with references)</a:t>
            </a:r>
          </a:p>
          <a:p>
            <a:pPr marL="971489" lvl="1" indent="-342900"/>
            <a:endParaRPr lang="en-US" dirty="0"/>
          </a:p>
          <a:p>
            <a:pPr marL="971489" lvl="1" indent="-342900"/>
            <a:r>
              <a:rPr lang="en-US" dirty="0"/>
              <a:t>Eco-design (1 solution that would facilitate the recycling of this device + visualization of the solution)</a:t>
            </a:r>
          </a:p>
          <a:p>
            <a:pPr marL="971489" lvl="1" indent="-342900"/>
            <a:r>
              <a:rPr lang="en-US" dirty="0"/>
              <a:t>Scientific argumentation (Why?)</a:t>
            </a:r>
          </a:p>
          <a:p>
            <a:pPr marL="971489" lvl="1" indent="-342900"/>
            <a:r>
              <a:rPr lang="en-US" dirty="0"/>
              <a:t>References do not need to fit to the 2 pages</a:t>
            </a:r>
          </a:p>
          <a:p>
            <a:endParaRPr lang="en-US" b="0" dirty="0"/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Provide the document to </a:t>
            </a:r>
            <a:r>
              <a:rPr lang="en-US" dirty="0">
                <a:solidFill>
                  <a:srgbClr val="FF0000"/>
                </a:solidFill>
              </a:rPr>
              <a:t>MyCourses – Larger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850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DA5857-F38A-4309-A872-59F1CD082EC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Grading of the final task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209F3-6E9B-4F7A-8BB6-4E4B9887CE4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362336"/>
            <a:ext cx="8492897" cy="33882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/>
              <a:t>Entire life cycle of the application and bottlenecks of recycling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Innovation potential of the Eco-design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Scientific justification								4p.</a:t>
            </a:r>
          </a:p>
          <a:p>
            <a:pPr>
              <a:lnSpc>
                <a:spcPct val="200000"/>
              </a:lnSpc>
            </a:pPr>
            <a:r>
              <a:rPr lang="en-US" b="0" dirty="0"/>
              <a:t>References (relevant, quality and their use)				3p. </a:t>
            </a:r>
          </a:p>
          <a:p>
            <a:pPr>
              <a:lnSpc>
                <a:spcPct val="200000"/>
              </a:lnSpc>
            </a:pPr>
            <a:r>
              <a:rPr lang="en-US" b="0" dirty="0"/>
              <a:t>										T</a:t>
            </a:r>
            <a:r>
              <a:rPr lang="en-US" dirty="0"/>
              <a:t>otal 15p.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4770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FB3E1-E213-4F6E-ADC4-32B1274A24B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algn="ctr"/>
            <a:r>
              <a:rPr lang="en-US" dirty="0"/>
              <a:t>Webropol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BE4C1-25B0-448A-B58C-E7BB8303AF2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895852"/>
            <a:ext cx="8492897" cy="4328155"/>
          </a:xfrm>
        </p:spPr>
        <p:txBody>
          <a:bodyPr/>
          <a:lstStyle/>
          <a:p>
            <a:pPr algn="ctr"/>
            <a:endParaRPr lang="en-US" b="0" dirty="0"/>
          </a:p>
          <a:p>
            <a:pPr algn="ctr"/>
            <a:r>
              <a:rPr lang="en-US" dirty="0">
                <a:solidFill>
                  <a:schemeClr val="tx2"/>
                </a:solidFill>
              </a:rPr>
              <a:t>Provide feedback by the Webropol questioner</a:t>
            </a:r>
            <a:endParaRPr lang="en-US" b="0" dirty="0"/>
          </a:p>
          <a:p>
            <a:pPr algn="ctr"/>
            <a:r>
              <a:rPr lang="en-US" b="0" dirty="0"/>
              <a:t>This is also a grading item (3 p.)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/>
              <a:t>If you have not yet obtained the link, contact teaching staff</a:t>
            </a:r>
          </a:p>
          <a:p>
            <a:pPr algn="ctr"/>
            <a:r>
              <a:rPr lang="en-US" b="0" dirty="0"/>
              <a:t>Is open up to 12.12.2021</a:t>
            </a:r>
          </a:p>
          <a:p>
            <a:pPr algn="ctr"/>
            <a:r>
              <a:rPr lang="en-US" b="0" dirty="0"/>
              <a:t>After this there is not possible to recover these points</a:t>
            </a:r>
          </a:p>
          <a:p>
            <a:pPr algn="ctr"/>
            <a:endParaRPr lang="en-US" b="0" dirty="0"/>
          </a:p>
          <a:p>
            <a:pPr algn="ctr"/>
            <a:r>
              <a:rPr lang="en-US" b="0" dirty="0">
                <a:solidFill>
                  <a:schemeClr val="tx2"/>
                </a:solidFill>
              </a:rPr>
              <a:t>All missing assignments</a:t>
            </a:r>
            <a:r>
              <a:rPr lang="en-US" b="0" dirty="0"/>
              <a:t> – Submit before </a:t>
            </a:r>
            <a:r>
              <a:rPr lang="en-US" b="0" dirty="0">
                <a:solidFill>
                  <a:schemeClr val="tx2"/>
                </a:solidFill>
              </a:rPr>
              <a:t>15</a:t>
            </a:r>
            <a:r>
              <a:rPr lang="en-US" b="0" baseline="30000" dirty="0">
                <a:solidFill>
                  <a:schemeClr val="tx2"/>
                </a:solidFill>
              </a:rPr>
              <a:t>th</a:t>
            </a:r>
            <a:r>
              <a:rPr lang="en-US" b="0" dirty="0">
                <a:solidFill>
                  <a:schemeClr val="tx2"/>
                </a:solidFill>
              </a:rPr>
              <a:t> December 2021</a:t>
            </a:r>
          </a:p>
          <a:p>
            <a:pPr algn="ctr"/>
            <a:r>
              <a:rPr lang="en-US" b="0" dirty="0"/>
              <a:t>After that we will not take any submissions 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5338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A08EF-6622-4142-8F6D-EB9DD193C1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1800" y="1820150"/>
            <a:ext cx="7948556" cy="2339620"/>
          </a:xfrm>
        </p:spPr>
        <p:txBody>
          <a:bodyPr/>
          <a:lstStyle/>
          <a:p>
            <a:pPr algn="ctr"/>
            <a:r>
              <a:rPr lang="en-US" dirty="0"/>
              <a:t>Thank you for participating to the course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53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aalto_university">
  <a:themeElements>
    <a:clrScheme name="aalto_university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928B81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university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75AE543E1BE41B170B9969880461C" ma:contentTypeVersion="3" ma:contentTypeDescription="Create a new document." ma:contentTypeScope="" ma:versionID="ef6ad8c1a36fa1fa4e8727ba3d275a25">
  <xsd:schema xmlns:xsd="http://www.w3.org/2001/XMLSchema" xmlns:xs="http://www.w3.org/2001/XMLSchema" xmlns:p="http://schemas.microsoft.com/office/2006/metadata/properties" xmlns:ns2="8c49d407-71d1-4f10-b5f6-bbd7256933a6" targetNamespace="http://schemas.microsoft.com/office/2006/metadata/properties" ma:root="true" ma:fieldsID="aebb7ee2052e18f0cafd9d452e5ff2cd" ns2:_="">
    <xsd:import namespace="8c49d407-71d1-4f10-b5f6-bbd725693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d407-71d1-4f10-b5f6-bbd725693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38C57-90C8-4FC7-890A-DA3E52606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9d407-71d1-4f10-b5f6-bbd725693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57345-D34D-4EC6-97ED-25CC2BB81E7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8c49d407-71d1-4f10-b5f6-bbd7256933a6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9C958B-D441-4267-93EE-309239EBFB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1475</TotalTime>
  <Words>293</Words>
  <Application>Microsoft Office PowerPoint</Application>
  <PresentationFormat>On-screen Show (16:10)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Georgia</vt:lpstr>
      <vt:lpstr>Office-teema</vt:lpstr>
      <vt:lpstr>aalto_university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Santasalo-Aarnio Annukka</dc:creator>
  <cp:lastModifiedBy>Santasalo-Aarnio Annukka</cp:lastModifiedBy>
  <cp:revision>15</cp:revision>
  <cp:lastPrinted>2021-10-18T08:33:24Z</cp:lastPrinted>
  <dcterms:created xsi:type="dcterms:W3CDTF">2020-08-27T08:54:00Z</dcterms:created>
  <dcterms:modified xsi:type="dcterms:W3CDTF">2022-01-20T18:04:05Z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0x0101001EC75AE543E1BE41B170B9969880461C</vt:lpwstr>
  </property>
</Properties>
</file>