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66" r:id="rId4"/>
    <p:sldId id="267" r:id="rId5"/>
    <p:sldId id="273" r:id="rId6"/>
    <p:sldId id="269" r:id="rId7"/>
    <p:sldId id="258" r:id="rId8"/>
    <p:sldId id="275" r:id="rId9"/>
    <p:sldId id="259" r:id="rId10"/>
    <p:sldId id="260" r:id="rId11"/>
    <p:sldId id="276" r:id="rId12"/>
    <p:sldId id="278" r:id="rId13"/>
    <p:sldId id="261" r:id="rId14"/>
    <p:sldId id="262" r:id="rId15"/>
    <p:sldId id="277" r:id="rId16"/>
    <p:sldId id="263" r:id="rId17"/>
    <p:sldId id="264" r:id="rId18"/>
    <p:sldId id="265" r:id="rId19"/>
    <p:sldId id="268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DA3F-CFEF-4030-A37C-E10DDB439424}" type="datetimeFigureOut">
              <a:rPr lang="fi-FI" smtClean="0"/>
              <a:t>12.2.2019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C9-190D-491D-AA03-DF70BC0AA5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1918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DA3F-CFEF-4030-A37C-E10DDB439424}" type="datetimeFigureOut">
              <a:rPr lang="fi-FI" smtClean="0"/>
              <a:t>12.2.2019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C9-190D-491D-AA03-DF70BC0AA5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734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DA3F-CFEF-4030-A37C-E10DDB439424}" type="datetimeFigureOut">
              <a:rPr lang="fi-FI" smtClean="0"/>
              <a:t>12.2.2019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C9-190D-491D-AA03-DF70BC0AA5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648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DA3F-CFEF-4030-A37C-E10DDB439424}" type="datetimeFigureOut">
              <a:rPr lang="fi-FI" smtClean="0"/>
              <a:t>12.2.2019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C9-190D-491D-AA03-DF70BC0AA5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805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DA3F-CFEF-4030-A37C-E10DDB439424}" type="datetimeFigureOut">
              <a:rPr lang="fi-FI" smtClean="0"/>
              <a:t>12.2.2019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C9-190D-491D-AA03-DF70BC0AA5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4989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DA3F-CFEF-4030-A37C-E10DDB439424}" type="datetimeFigureOut">
              <a:rPr lang="fi-FI" smtClean="0"/>
              <a:t>12.2.2019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C9-190D-491D-AA03-DF70BC0AA5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30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DA3F-CFEF-4030-A37C-E10DDB439424}" type="datetimeFigureOut">
              <a:rPr lang="fi-FI" smtClean="0"/>
              <a:t>12.2.2019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C9-190D-491D-AA03-DF70BC0AA5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25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DA3F-CFEF-4030-A37C-E10DDB439424}" type="datetimeFigureOut">
              <a:rPr lang="fi-FI" smtClean="0"/>
              <a:t>12.2.2019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C9-190D-491D-AA03-DF70BC0AA5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4018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DA3F-CFEF-4030-A37C-E10DDB439424}" type="datetimeFigureOut">
              <a:rPr lang="fi-FI" smtClean="0"/>
              <a:t>12.2.2019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C9-190D-491D-AA03-DF70BC0AA5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8764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DA3F-CFEF-4030-A37C-E10DDB439424}" type="datetimeFigureOut">
              <a:rPr lang="fi-FI" smtClean="0"/>
              <a:t>12.2.2019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C9-190D-491D-AA03-DF70BC0AA5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853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DA3F-CFEF-4030-A37C-E10DDB439424}" type="datetimeFigureOut">
              <a:rPr lang="fi-FI" smtClean="0"/>
              <a:t>12.2.2019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C9-190D-491D-AA03-DF70BC0AA5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275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8DA3F-CFEF-4030-A37C-E10DDB439424}" type="datetimeFigureOut">
              <a:rPr lang="fi-FI" smtClean="0"/>
              <a:t>12.2.2019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874C9-190D-491D-AA03-DF70BC0AA5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899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3614" y="1735811"/>
            <a:ext cx="5594888" cy="1131376"/>
          </a:xfrm>
        </p:spPr>
        <p:txBody>
          <a:bodyPr>
            <a:normAutofit/>
          </a:bodyPr>
          <a:lstStyle/>
          <a:p>
            <a:r>
              <a:rPr lang="fi-FI" sz="2400" dirty="0" smtClean="0">
                <a:solidFill>
                  <a:schemeClr val="bg1"/>
                </a:solidFill>
              </a:rPr>
              <a:t>Evaluation  Laura Isoniemi  14.2 2019</a:t>
            </a:r>
            <a:r>
              <a:rPr lang="fi-FI" sz="2400" dirty="0" smtClean="0"/>
              <a:t/>
            </a:r>
            <a:br>
              <a:rPr lang="fi-FI" sz="2400" dirty="0" smtClean="0"/>
            </a:br>
            <a:endParaRPr lang="fi-FI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0355" y="2019100"/>
            <a:ext cx="2653259" cy="584616"/>
          </a:xfrm>
        </p:spPr>
        <p:txBody>
          <a:bodyPr>
            <a:noAutofit/>
          </a:bodyPr>
          <a:lstStyle/>
          <a:p>
            <a:r>
              <a:rPr lang="fi-FI" sz="3600" dirty="0" err="1" smtClean="0">
                <a:solidFill>
                  <a:schemeClr val="bg1"/>
                </a:solidFill>
              </a:rPr>
              <a:t>Tiling</a:t>
            </a:r>
            <a:r>
              <a:rPr lang="fi-FI" sz="3600" dirty="0" smtClean="0">
                <a:solidFill>
                  <a:schemeClr val="bg1"/>
                </a:solidFill>
              </a:rPr>
              <a:t> </a:t>
            </a:r>
            <a:r>
              <a:rPr lang="fi-FI" sz="3600" dirty="0" err="1" smtClean="0">
                <a:solidFill>
                  <a:schemeClr val="bg1"/>
                </a:solidFill>
              </a:rPr>
              <a:t>games</a:t>
            </a:r>
            <a:endParaRPr lang="fi-FI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8050" r="33811" b="7617"/>
          <a:stretch/>
        </p:blipFill>
        <p:spPr>
          <a:xfrm rot="5400000">
            <a:off x="777251" y="1974401"/>
            <a:ext cx="2588395" cy="4074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8050" r="33811" b="7617"/>
          <a:stretch/>
        </p:blipFill>
        <p:spPr>
          <a:xfrm rot="5400000">
            <a:off x="4791316" y="1974398"/>
            <a:ext cx="2588396" cy="4074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8050" r="33811" b="7617"/>
          <a:stretch/>
        </p:blipFill>
        <p:spPr>
          <a:xfrm rot="5400000">
            <a:off x="8860431" y="1974398"/>
            <a:ext cx="2588396" cy="40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26279" y="0"/>
            <a:ext cx="8679050" cy="7074976"/>
          </a:xfrm>
          <a:prstGeom prst="rect">
            <a:avLst/>
          </a:prstGeom>
          <a:noFill/>
        </p:spPr>
      </p:pic>
      <p:pic>
        <p:nvPicPr>
          <p:cNvPr id="9" name="Content Placeholder 6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4207" r="17234"/>
          <a:stretch/>
        </p:blipFill>
        <p:spPr>
          <a:xfrm>
            <a:off x="7852771" y="2798413"/>
            <a:ext cx="3502617" cy="3495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382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41788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10" name="Content Placeholder 9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453" y="0"/>
            <a:ext cx="9236991" cy="6981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839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392" y="852407"/>
            <a:ext cx="5501899" cy="557939"/>
          </a:xfrm>
        </p:spPr>
        <p:txBody>
          <a:bodyPr>
            <a:normAutofit/>
          </a:bodyPr>
          <a:lstStyle/>
          <a:p>
            <a:r>
              <a:rPr lang="fi-FI" sz="2800" dirty="0" smtClean="0"/>
              <a:t>One </a:t>
            </a:r>
            <a:r>
              <a:rPr lang="fi-FI" sz="2800" dirty="0" err="1" smtClean="0"/>
              <a:t>element</a:t>
            </a:r>
            <a:r>
              <a:rPr lang="fi-FI" sz="2800" dirty="0" smtClean="0"/>
              <a:t> in </a:t>
            </a:r>
            <a:r>
              <a:rPr lang="fi-FI" sz="2800" dirty="0" err="1" smtClean="0"/>
              <a:t>use</a:t>
            </a:r>
            <a:endParaRPr lang="fi-FI" sz="2800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9" t="29347" r="13361" b="21085"/>
          <a:stretch/>
        </p:blipFill>
        <p:spPr>
          <a:xfrm>
            <a:off x="0" y="1565329"/>
            <a:ext cx="6478292" cy="3875948"/>
          </a:xfrm>
          <a:prstGeom prst="rect">
            <a:avLst/>
          </a:prstGeom>
          <a:noFill/>
        </p:spPr>
      </p:pic>
      <p:pic>
        <p:nvPicPr>
          <p:cNvPr id="6" name="Content Placeholder 4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5" t="22950" r="13098" b="27125"/>
          <a:stretch/>
        </p:blipFill>
        <p:spPr>
          <a:xfrm>
            <a:off x="5202264" y="1565329"/>
            <a:ext cx="6989736" cy="3875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842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Group </a:t>
            </a:r>
            <a:r>
              <a:rPr lang="fi-FI" dirty="0" err="1" smtClean="0"/>
              <a:t>Not</a:t>
            </a:r>
            <a:r>
              <a:rPr lang="fi-FI" dirty="0" smtClean="0"/>
              <a:t> a </a:t>
            </a:r>
            <a:r>
              <a:rPr lang="fi-FI" dirty="0" err="1" smtClean="0"/>
              <a:t>robot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 err="1" smtClean="0"/>
              <a:t>Elemements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 smtClean="0"/>
              <a:t>3 </a:t>
            </a:r>
            <a:r>
              <a:rPr lang="fi-FI" dirty="0" err="1" smtClean="0"/>
              <a:t>shapes</a:t>
            </a:r>
            <a:endParaRPr lang="fi-FI" dirty="0" smtClean="0"/>
          </a:p>
          <a:p>
            <a:r>
              <a:rPr lang="fi-FI" dirty="0" err="1" smtClean="0"/>
              <a:t>Triangle,hexacon,square</a:t>
            </a:r>
            <a:endParaRPr lang="fi-FI" dirty="0" smtClean="0"/>
          </a:p>
          <a:p>
            <a:r>
              <a:rPr lang="fi-FI" dirty="0" smtClean="0"/>
              <a:t>Matt </a:t>
            </a:r>
            <a:r>
              <a:rPr lang="fi-FI" dirty="0" err="1" smtClean="0"/>
              <a:t>black</a:t>
            </a:r>
            <a:endParaRPr lang="fi-FI" dirty="0" smtClean="0"/>
          </a:p>
          <a:p>
            <a:r>
              <a:rPr lang="fi-FI" dirty="0" smtClean="0"/>
              <a:t>Wood</a:t>
            </a:r>
          </a:p>
          <a:p>
            <a:r>
              <a:rPr lang="fi-FI" dirty="0" err="1" smtClean="0"/>
              <a:t>Shiny</a:t>
            </a:r>
            <a:r>
              <a:rPr lang="fi-FI" dirty="0" smtClean="0"/>
              <a:t> </a:t>
            </a:r>
            <a:r>
              <a:rPr lang="fi-FI" dirty="0" err="1" smtClean="0"/>
              <a:t>black</a:t>
            </a:r>
            <a:endParaRPr lang="fi-FI" dirty="0" smtClean="0"/>
          </a:p>
          <a:p>
            <a:r>
              <a:rPr lang="fi-FI" dirty="0" err="1" smtClean="0"/>
              <a:t>Big</a:t>
            </a:r>
            <a:r>
              <a:rPr lang="fi-FI" dirty="0" smtClean="0"/>
              <a:t> </a:t>
            </a:r>
            <a:r>
              <a:rPr lang="fi-FI" dirty="0" err="1" smtClean="0"/>
              <a:t>variety</a:t>
            </a:r>
            <a:r>
              <a:rPr lang="fi-FI" dirty="0" smtClean="0"/>
              <a:t> of </a:t>
            </a:r>
            <a:r>
              <a:rPr lang="fi-FI" dirty="0" err="1" smtClean="0"/>
              <a:t>possibilities</a:t>
            </a:r>
            <a:r>
              <a:rPr lang="fi-FI" dirty="0" smtClean="0"/>
              <a:t> in </a:t>
            </a:r>
            <a:r>
              <a:rPr lang="fi-FI" dirty="0" err="1" smtClean="0"/>
              <a:t>colorwise</a:t>
            </a:r>
            <a:r>
              <a:rPr lang="fi-FI" dirty="0" smtClean="0"/>
              <a:t> and </a:t>
            </a:r>
            <a:r>
              <a:rPr lang="fi-FI" dirty="0" err="1" smtClean="0"/>
              <a:t>repetition</a:t>
            </a:r>
            <a:r>
              <a:rPr lang="fi-FI" dirty="0" smtClean="0"/>
              <a:t> </a:t>
            </a:r>
            <a:r>
              <a:rPr lang="fi-FI" dirty="0" err="1" smtClean="0"/>
              <a:t>wise</a:t>
            </a:r>
            <a:endParaRPr lang="fi-FI" dirty="0" smtClean="0"/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4" t="7935" r="503" b="65209"/>
          <a:stretch/>
        </p:blipFill>
        <p:spPr>
          <a:xfrm>
            <a:off x="1937286" y="2505076"/>
            <a:ext cx="3130660" cy="3275792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984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Content Placeholder 9"/>
          <p:cNvPicPr>
            <a:picLocks noGrp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3501"/>
          <a:stretch/>
        </p:blipFill>
        <p:spPr>
          <a:xfrm>
            <a:off x="1898273" y="0"/>
            <a:ext cx="8198603" cy="6858000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3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54" y="365125"/>
            <a:ext cx="4959458" cy="549275"/>
          </a:xfrm>
        </p:spPr>
        <p:txBody>
          <a:bodyPr>
            <a:normAutofit fontScale="90000"/>
          </a:bodyPr>
          <a:lstStyle/>
          <a:p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003072" cy="82391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2715" y="921746"/>
            <a:ext cx="5157061" cy="302620"/>
          </a:xfrm>
        </p:spPr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89" y="903099"/>
            <a:ext cx="6032714" cy="5430246"/>
          </a:xfrm>
          <a:prstGeom prst="rect">
            <a:avLst/>
          </a:prstGeom>
          <a:noFill/>
        </p:spPr>
      </p:pic>
      <p:pic>
        <p:nvPicPr>
          <p:cNvPr id="11" name="Content Placeholder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5402" y="3832279"/>
            <a:ext cx="2732323" cy="2501066"/>
          </a:xfrm>
          <a:prstGeom prst="rect">
            <a:avLst/>
          </a:prstGeom>
          <a:noFill/>
        </p:spPr>
      </p:pic>
      <p:pic>
        <p:nvPicPr>
          <p:cNvPr id="13" name="Content Placeholder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7592" y="3832279"/>
            <a:ext cx="2732323" cy="250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73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Group </a:t>
            </a:r>
            <a:r>
              <a:rPr lang="fi-FI" dirty="0" err="1" smtClean="0"/>
              <a:t>Susy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 err="1" smtClean="0"/>
              <a:t>Elements</a:t>
            </a:r>
            <a:r>
              <a:rPr lang="fi-FI" dirty="0" smtClean="0"/>
              <a:t>:</a:t>
            </a:r>
          </a:p>
          <a:p>
            <a:r>
              <a:rPr lang="fi-FI" dirty="0" err="1" smtClean="0"/>
              <a:t>Triangle</a:t>
            </a:r>
            <a:r>
              <a:rPr lang="fi-FI" dirty="0" smtClean="0"/>
              <a:t> </a:t>
            </a:r>
            <a:r>
              <a:rPr lang="fi-FI" dirty="0" err="1" smtClean="0"/>
              <a:t>shape</a:t>
            </a:r>
            <a:endParaRPr lang="fi-FI" dirty="0" smtClean="0"/>
          </a:p>
          <a:p>
            <a:r>
              <a:rPr lang="fi-FI" dirty="0" err="1" smtClean="0"/>
              <a:t>Shiny</a:t>
            </a:r>
            <a:r>
              <a:rPr lang="fi-FI" dirty="0" smtClean="0"/>
              <a:t> </a:t>
            </a:r>
            <a:r>
              <a:rPr lang="fi-FI" dirty="0" err="1" smtClean="0"/>
              <a:t>red</a:t>
            </a:r>
            <a:endParaRPr lang="fi-FI" dirty="0" smtClean="0"/>
          </a:p>
          <a:p>
            <a:r>
              <a:rPr lang="fi-FI" dirty="0" smtClean="0"/>
              <a:t>Matt </a:t>
            </a:r>
            <a:r>
              <a:rPr lang="fi-FI" dirty="0" err="1" smtClean="0"/>
              <a:t>wood</a:t>
            </a:r>
            <a:endParaRPr lang="fi-FI" dirty="0" smtClean="0"/>
          </a:p>
          <a:p>
            <a:r>
              <a:rPr lang="fi-FI" dirty="0" err="1" smtClean="0"/>
              <a:t>Opposite</a:t>
            </a:r>
            <a:r>
              <a:rPr lang="fi-FI" dirty="0" smtClean="0"/>
              <a:t> </a:t>
            </a:r>
            <a:r>
              <a:rPr lang="fi-FI" dirty="0" err="1" smtClean="0"/>
              <a:t>materials</a:t>
            </a:r>
            <a:endParaRPr lang="fi-FI" dirty="0" smtClean="0"/>
          </a:p>
          <a:p>
            <a:r>
              <a:rPr lang="fi-FI" dirty="0" err="1" smtClean="0"/>
              <a:t>Only</a:t>
            </a:r>
            <a:r>
              <a:rPr lang="fi-FI" dirty="0" smtClean="0"/>
              <a:t> </a:t>
            </a:r>
            <a:r>
              <a:rPr lang="fi-FI" dirty="0" err="1" smtClean="0"/>
              <a:t>one</a:t>
            </a:r>
            <a:r>
              <a:rPr lang="fi-FI" dirty="0" smtClean="0"/>
              <a:t> </a:t>
            </a:r>
            <a:r>
              <a:rPr lang="fi-FI" dirty="0" err="1" smtClean="0"/>
              <a:t>variant</a:t>
            </a:r>
            <a:r>
              <a:rPr lang="fi-FI" dirty="0" smtClean="0"/>
              <a:t> in </a:t>
            </a:r>
            <a:r>
              <a:rPr lang="fi-FI" dirty="0" err="1" smtClean="0"/>
              <a:t>shapes</a:t>
            </a:r>
            <a:endParaRPr lang="fi-FI" dirty="0" smtClean="0"/>
          </a:p>
          <a:p>
            <a:r>
              <a:rPr lang="fi-FI" dirty="0" smtClean="0"/>
              <a:t>2 </a:t>
            </a:r>
            <a:r>
              <a:rPr lang="fi-FI" dirty="0" err="1" smtClean="0"/>
              <a:t>variants</a:t>
            </a:r>
            <a:r>
              <a:rPr lang="fi-FI" dirty="0" smtClean="0"/>
              <a:t> in </a:t>
            </a:r>
            <a:r>
              <a:rPr lang="fi-FI" dirty="0" err="1" smtClean="0"/>
              <a:t>colors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795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2284178" y="-2857615"/>
            <a:ext cx="8233246" cy="12801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1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97604">
            <a:off x="-465184" y="1352674"/>
            <a:ext cx="6634609" cy="5645838"/>
          </a:xfrm>
          <a:prstGeom prst="rect">
            <a:avLst/>
          </a:prstGeom>
          <a:noFill/>
        </p:spPr>
      </p:pic>
      <p:pic>
        <p:nvPicPr>
          <p:cNvPr id="8" name="Content Placeholder 7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6948640" y="718138"/>
            <a:ext cx="4912784" cy="5801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897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Group Peace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Pi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0" r="-1877" b="7462"/>
          <a:stretch/>
        </p:blipFill>
        <p:spPr>
          <a:xfrm>
            <a:off x="839788" y="1487441"/>
            <a:ext cx="3982825" cy="470222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 err="1" smtClean="0"/>
              <a:t>Elements</a:t>
            </a:r>
            <a:r>
              <a:rPr lang="fi-FI" dirty="0" smtClean="0"/>
              <a:t>:</a:t>
            </a:r>
          </a:p>
          <a:p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 smtClean="0"/>
              <a:t>Square </a:t>
            </a:r>
            <a:r>
              <a:rPr lang="fi-FI" dirty="0" err="1" smtClean="0"/>
              <a:t>shape</a:t>
            </a:r>
            <a:endParaRPr lang="fi-FI" dirty="0" smtClean="0"/>
          </a:p>
          <a:p>
            <a:r>
              <a:rPr lang="fi-FI" dirty="0" smtClean="0"/>
              <a:t>Matt </a:t>
            </a:r>
            <a:r>
              <a:rPr lang="fi-FI" dirty="0" err="1" smtClean="0"/>
              <a:t>transparent</a:t>
            </a:r>
            <a:r>
              <a:rPr lang="fi-FI" dirty="0" smtClean="0"/>
              <a:t> white</a:t>
            </a:r>
          </a:p>
          <a:p>
            <a:r>
              <a:rPr lang="fi-FI" dirty="0" err="1" smtClean="0"/>
              <a:t>Shining</a:t>
            </a:r>
            <a:r>
              <a:rPr lang="fi-FI" dirty="0" smtClean="0"/>
              <a:t> </a:t>
            </a:r>
            <a:r>
              <a:rPr lang="fi-FI" dirty="0" err="1" smtClean="0"/>
              <a:t>black</a:t>
            </a:r>
            <a:endParaRPr lang="fi-FI" dirty="0" smtClean="0"/>
          </a:p>
          <a:p>
            <a:r>
              <a:rPr lang="fi-FI" dirty="0" smtClean="0"/>
              <a:t>(</a:t>
            </a:r>
            <a:r>
              <a:rPr lang="fi-FI" dirty="0" err="1" smtClean="0"/>
              <a:t>opposites</a:t>
            </a:r>
            <a:r>
              <a:rPr lang="fi-FI" dirty="0" smtClean="0"/>
              <a:t> in </a:t>
            </a:r>
            <a:r>
              <a:rPr lang="fi-FI" dirty="0" err="1" smtClean="0"/>
              <a:t>colors</a:t>
            </a:r>
            <a:r>
              <a:rPr lang="fi-FI" dirty="0" smtClean="0"/>
              <a:t> 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and </a:t>
            </a:r>
            <a:r>
              <a:rPr lang="fi-FI" dirty="0" err="1" smtClean="0"/>
              <a:t>existence</a:t>
            </a:r>
            <a:r>
              <a:rPr lang="fi-FI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161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Task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8613" y="2019354"/>
            <a:ext cx="9948621" cy="4838646"/>
          </a:xfrm>
        </p:spPr>
        <p:txBody>
          <a:bodyPr>
            <a:normAutofit/>
          </a:bodyPr>
          <a:lstStyle/>
          <a:p>
            <a:r>
              <a:rPr lang="en-US" dirty="0"/>
              <a:t>Each group get own box of </a:t>
            </a:r>
            <a:r>
              <a:rPr lang="en-US" dirty="0" smtClean="0"/>
              <a:t>different selected tiles</a:t>
            </a:r>
          </a:p>
          <a:p>
            <a:r>
              <a:rPr lang="fi-FI" dirty="0" smtClean="0"/>
              <a:t>The </a:t>
            </a:r>
            <a:r>
              <a:rPr lang="fi-FI" dirty="0" err="1" smtClean="0"/>
              <a:t>content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boxes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different</a:t>
            </a:r>
            <a:r>
              <a:rPr lang="fi-FI" dirty="0" smtClean="0"/>
              <a:t> and </a:t>
            </a:r>
            <a:r>
              <a:rPr lang="fi-FI" dirty="0" err="1" smtClean="0"/>
              <a:t>also</a:t>
            </a:r>
            <a:r>
              <a:rPr lang="fi-FI" dirty="0" smtClean="0"/>
              <a:t> </a:t>
            </a:r>
            <a:r>
              <a:rPr lang="fi-FI" dirty="0" err="1" smtClean="0"/>
              <a:t>benefit</a:t>
            </a:r>
            <a:r>
              <a:rPr lang="fi-FI" dirty="0" smtClean="0"/>
              <a:t> </a:t>
            </a:r>
            <a:r>
              <a:rPr lang="fi-FI" dirty="0" err="1" smtClean="0"/>
              <a:t>both</a:t>
            </a:r>
            <a:r>
              <a:rPr lang="fi-FI" dirty="0" smtClean="0"/>
              <a:t> </a:t>
            </a:r>
            <a:r>
              <a:rPr lang="fi-FI" dirty="0" err="1" smtClean="0"/>
              <a:t>mathematical</a:t>
            </a:r>
            <a:r>
              <a:rPr lang="fi-FI" dirty="0" smtClean="0"/>
              <a:t> </a:t>
            </a:r>
            <a:r>
              <a:rPr lang="fi-FI" dirty="0" err="1" smtClean="0"/>
              <a:t>issues</a:t>
            </a:r>
            <a:r>
              <a:rPr lang="fi-FI" dirty="0" smtClean="0"/>
              <a:t> and </a:t>
            </a:r>
            <a:r>
              <a:rPr lang="fi-FI" dirty="0" err="1" smtClean="0"/>
              <a:t>aesthetic</a:t>
            </a:r>
            <a:r>
              <a:rPr lang="fi-FI" dirty="0" smtClean="0"/>
              <a:t> </a:t>
            </a:r>
            <a:r>
              <a:rPr lang="fi-FI" dirty="0" err="1" smtClean="0"/>
              <a:t>elements</a:t>
            </a:r>
            <a:r>
              <a:rPr lang="fi-FI" dirty="0" smtClean="0"/>
              <a:t> in design</a:t>
            </a:r>
            <a:endParaRPr lang="en-US" dirty="0"/>
          </a:p>
          <a:p>
            <a:r>
              <a:rPr lang="en-US" dirty="0"/>
              <a:t> Each group creates at least </a:t>
            </a:r>
            <a:r>
              <a:rPr lang="en-US" b="1" dirty="0"/>
              <a:t>3 as different surface </a:t>
            </a:r>
            <a:r>
              <a:rPr lang="en-US" dirty="0"/>
              <a:t>versions with the given tiles</a:t>
            </a:r>
            <a:r>
              <a:rPr lang="en-US" b="1" dirty="0"/>
              <a:t> </a:t>
            </a:r>
            <a:r>
              <a:rPr lang="en-US" dirty="0"/>
              <a:t>as possible </a:t>
            </a:r>
          </a:p>
          <a:p>
            <a:r>
              <a:rPr lang="en-US" dirty="0"/>
              <a:t>Prepare to present 3  versions by pictures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0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Group </a:t>
            </a:r>
            <a:r>
              <a:rPr lang="fi-FI" dirty="0" err="1" smtClean="0"/>
              <a:t>Estimators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 err="1" smtClean="0"/>
              <a:t>Elements</a:t>
            </a:r>
            <a:r>
              <a:rPr lang="fi-FI" dirty="0" smtClean="0"/>
              <a:t>:</a:t>
            </a:r>
          </a:p>
          <a:p>
            <a:r>
              <a:rPr lang="fi-FI" dirty="0" smtClean="0"/>
              <a:t>Matt </a:t>
            </a:r>
            <a:r>
              <a:rPr lang="fi-FI" dirty="0" err="1" smtClean="0"/>
              <a:t>hexagon</a:t>
            </a:r>
            <a:endParaRPr lang="fi-FI" dirty="0" smtClean="0"/>
          </a:p>
          <a:p>
            <a:r>
              <a:rPr lang="fi-FI" dirty="0" err="1" smtClean="0"/>
              <a:t>Mirror</a:t>
            </a:r>
            <a:r>
              <a:rPr lang="fi-FI" dirty="0" smtClean="0"/>
              <a:t> </a:t>
            </a:r>
            <a:r>
              <a:rPr lang="fi-FI" dirty="0" err="1" smtClean="0"/>
              <a:t>hexagon</a:t>
            </a:r>
            <a:endParaRPr lang="fi-FI" dirty="0" smtClean="0"/>
          </a:p>
          <a:p>
            <a:r>
              <a:rPr lang="fi-FI" dirty="0" err="1" smtClean="0"/>
              <a:t>Opposite</a:t>
            </a:r>
            <a:r>
              <a:rPr lang="fi-FI" dirty="0" smtClean="0"/>
              <a:t> </a:t>
            </a:r>
            <a:r>
              <a:rPr lang="fi-FI" dirty="0" err="1" smtClean="0"/>
              <a:t>elements</a:t>
            </a:r>
            <a:endParaRPr lang="fi-FI" dirty="0" smtClean="0"/>
          </a:p>
          <a:p>
            <a:r>
              <a:rPr lang="fi-FI" dirty="0" smtClean="0"/>
              <a:t>One </a:t>
            </a:r>
            <a:r>
              <a:rPr lang="fi-FI" dirty="0" err="1" smtClean="0"/>
              <a:t>shape</a:t>
            </a:r>
            <a:r>
              <a:rPr lang="fi-FI" dirty="0" smtClean="0"/>
              <a:t> in </a:t>
            </a:r>
            <a:r>
              <a:rPr lang="fi-FI" dirty="0" err="1" smtClean="0"/>
              <a:t>two</a:t>
            </a:r>
            <a:r>
              <a:rPr lang="fi-FI" dirty="0" smtClean="0"/>
              <a:t> </a:t>
            </a:r>
            <a:r>
              <a:rPr lang="fi-FI" dirty="0" err="1" smtClean="0"/>
              <a:t>color</a:t>
            </a:r>
            <a:r>
              <a:rPr lang="fi-FI" dirty="0" smtClean="0"/>
              <a:t> </a:t>
            </a:r>
            <a:r>
              <a:rPr lang="fi-FI" dirty="0" err="1" smtClean="0"/>
              <a:t>variations</a:t>
            </a:r>
            <a:endParaRPr lang="fi-FI" dirty="0"/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7" t="27455" r="-1427" b="21391"/>
          <a:stretch/>
        </p:blipFill>
        <p:spPr>
          <a:xfrm rot="5400000">
            <a:off x="1544962" y="1387944"/>
            <a:ext cx="3115158" cy="4525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695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t="11375" r="1589" b="20837"/>
          <a:stretch/>
        </p:blipFill>
        <p:spPr>
          <a:xfrm>
            <a:off x="1038386" y="185980"/>
            <a:ext cx="9934414" cy="6375644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310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715" y="1297869"/>
            <a:ext cx="5207429" cy="4865553"/>
          </a:xfrm>
          <a:prstGeom prst="rect">
            <a:avLst/>
          </a:prstGeom>
          <a:noFill/>
        </p:spPr>
      </p:pic>
      <p:pic>
        <p:nvPicPr>
          <p:cNvPr id="5" name="Content Placeholder 7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t="33077" r="12166" b="-1"/>
          <a:stretch/>
        </p:blipFill>
        <p:spPr>
          <a:xfrm>
            <a:off x="6482164" y="1225738"/>
            <a:ext cx="4871636" cy="5009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86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Group </a:t>
            </a:r>
            <a:r>
              <a:rPr lang="fi-FI" dirty="0" err="1" smtClean="0"/>
              <a:t>Trouble</a:t>
            </a:r>
            <a:r>
              <a:rPr lang="fi-FI" dirty="0" smtClean="0"/>
              <a:t> </a:t>
            </a:r>
            <a:r>
              <a:rPr lang="fi-FI" dirty="0" err="1" smtClean="0"/>
              <a:t>makers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73817"/>
            <a:ext cx="5204552" cy="743919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 err="1" smtClean="0"/>
              <a:t>Elements</a:t>
            </a:r>
            <a:r>
              <a:rPr lang="fi-FI" dirty="0" smtClean="0"/>
              <a:t>:</a:t>
            </a:r>
          </a:p>
          <a:p>
            <a:r>
              <a:rPr lang="fi-FI" dirty="0" err="1" smtClean="0"/>
              <a:t>Hexagon</a:t>
            </a:r>
            <a:endParaRPr lang="fi-FI" dirty="0" smtClean="0"/>
          </a:p>
          <a:p>
            <a:r>
              <a:rPr lang="fi-FI" dirty="0" smtClean="0"/>
              <a:t>Matt </a:t>
            </a:r>
            <a:r>
              <a:rPr lang="fi-FI" dirty="0" err="1" smtClean="0"/>
              <a:t>black</a:t>
            </a:r>
            <a:endParaRPr lang="fi-FI" dirty="0" smtClean="0"/>
          </a:p>
          <a:p>
            <a:r>
              <a:rPr lang="fi-FI" dirty="0" smtClean="0"/>
              <a:t>Matt </a:t>
            </a:r>
            <a:r>
              <a:rPr lang="fi-FI" dirty="0" err="1" smtClean="0"/>
              <a:t>Wooden</a:t>
            </a:r>
            <a:r>
              <a:rPr lang="fi-FI" dirty="0" smtClean="0"/>
              <a:t> </a:t>
            </a:r>
          </a:p>
          <a:p>
            <a:r>
              <a:rPr lang="fi-FI" dirty="0" err="1" smtClean="0"/>
              <a:t>Opposite</a:t>
            </a:r>
            <a:r>
              <a:rPr lang="fi-FI" dirty="0" smtClean="0"/>
              <a:t> </a:t>
            </a:r>
            <a:r>
              <a:rPr lang="fi-FI" dirty="0" err="1" smtClean="0"/>
              <a:t>materials</a:t>
            </a:r>
            <a:r>
              <a:rPr lang="fi-FI" dirty="0" smtClean="0"/>
              <a:t> </a:t>
            </a:r>
          </a:p>
          <a:p>
            <a:pPr marL="0" indent="0">
              <a:buNone/>
            </a:pPr>
            <a:r>
              <a:rPr lang="fi-FI" dirty="0" smtClean="0"/>
              <a:t>( </a:t>
            </a:r>
            <a:r>
              <a:rPr lang="fi-FI" dirty="0" err="1" smtClean="0"/>
              <a:t>wood</a:t>
            </a:r>
            <a:r>
              <a:rPr lang="fi-FI" dirty="0" smtClean="0"/>
              <a:t> –</a:t>
            </a:r>
            <a:r>
              <a:rPr lang="fi-FI" dirty="0" err="1" smtClean="0"/>
              <a:t>plastic</a:t>
            </a:r>
            <a:r>
              <a:rPr lang="fi-FI" dirty="0" smtClean="0"/>
              <a:t>)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err="1" smtClean="0"/>
              <a:t>Contrasts</a:t>
            </a:r>
            <a:r>
              <a:rPr lang="fi-FI" dirty="0" smtClean="0"/>
              <a:t> in </a:t>
            </a:r>
            <a:r>
              <a:rPr lang="fi-FI" dirty="0" err="1" smtClean="0"/>
              <a:t>use</a:t>
            </a:r>
            <a:r>
              <a:rPr lang="fi-FI" dirty="0" smtClean="0"/>
              <a:t> :</a:t>
            </a:r>
            <a:r>
              <a:rPr lang="fi-FI" dirty="0" err="1" smtClean="0"/>
              <a:t>dark</a:t>
            </a:r>
            <a:r>
              <a:rPr lang="fi-FI" dirty="0" smtClean="0"/>
              <a:t>/</a:t>
            </a:r>
            <a:r>
              <a:rPr lang="fi-FI" dirty="0" err="1" smtClean="0"/>
              <a:t>light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77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759418"/>
            <a:ext cx="4228158" cy="619932"/>
          </a:xfrm>
        </p:spPr>
        <p:txBody>
          <a:bodyPr>
            <a:normAutofit/>
          </a:bodyPr>
          <a:lstStyle/>
          <a:p>
            <a:r>
              <a:rPr lang="fi-FI" sz="2000" b="1" dirty="0" err="1" smtClean="0"/>
              <a:t>Both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hexacons</a:t>
            </a:r>
            <a:r>
              <a:rPr lang="fi-FI" sz="2000" b="1" dirty="0" smtClean="0"/>
              <a:t> in </a:t>
            </a:r>
            <a:r>
              <a:rPr lang="fi-FI" sz="2000" b="1" dirty="0" err="1" smtClean="0"/>
              <a:t>use</a:t>
            </a:r>
            <a:endParaRPr lang="fi-FI" sz="2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5782" y="657428"/>
            <a:ext cx="4830601" cy="823912"/>
          </a:xfrm>
        </p:spPr>
        <p:txBody>
          <a:bodyPr/>
          <a:lstStyle/>
          <a:p>
            <a:r>
              <a:rPr lang="fi-FI" dirty="0" smtClean="0"/>
              <a:t>One </a:t>
            </a:r>
            <a:r>
              <a:rPr lang="fi-FI" dirty="0" err="1" smtClean="0"/>
              <a:t>hexacon</a:t>
            </a:r>
            <a:r>
              <a:rPr lang="fi-FI" dirty="0" smtClean="0"/>
              <a:t> in </a:t>
            </a:r>
            <a:r>
              <a:rPr lang="fi-FI" dirty="0" err="1" smtClean="0"/>
              <a:t>use</a:t>
            </a:r>
            <a:endParaRPr lang="fi-FI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8" t="11509" r="21195" b="18666"/>
          <a:stretch/>
        </p:blipFill>
        <p:spPr>
          <a:xfrm>
            <a:off x="665163" y="1767587"/>
            <a:ext cx="4833669" cy="4107051"/>
          </a:xfrm>
          <a:prstGeom prst="rect">
            <a:avLst/>
          </a:prstGeom>
          <a:noFill/>
        </p:spPr>
      </p:pic>
      <p:pic>
        <p:nvPicPr>
          <p:cNvPr id="8" name="Content Placeholder 7"/>
          <p:cNvPicPr>
            <a:picLocks noGrp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15295" r="21790" b="4366"/>
          <a:stretch/>
        </p:blipFill>
        <p:spPr>
          <a:xfrm>
            <a:off x="6555783" y="1820647"/>
            <a:ext cx="4060556" cy="4053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98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515" y="588936"/>
            <a:ext cx="5171268" cy="867905"/>
          </a:xfrm>
        </p:spPr>
        <p:txBody>
          <a:bodyPr/>
          <a:lstStyle/>
          <a:p>
            <a:r>
              <a:rPr lang="fi-FI" dirty="0" err="1" smtClean="0"/>
              <a:t>Piled</a:t>
            </a:r>
            <a:r>
              <a:rPr lang="fi-FI" dirty="0" smtClean="0"/>
              <a:t> </a:t>
            </a:r>
            <a:r>
              <a:rPr lang="fi-FI" dirty="0" err="1" smtClean="0"/>
              <a:t>tilings</a:t>
            </a:r>
            <a:endParaRPr lang="fi-FI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12832" r="6040" b="16594"/>
          <a:stretch/>
        </p:blipFill>
        <p:spPr>
          <a:xfrm>
            <a:off x="1384515" y="1813301"/>
            <a:ext cx="5171268" cy="4145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1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Group </a:t>
            </a:r>
            <a:r>
              <a:rPr lang="fi-FI" dirty="0" err="1" smtClean="0"/>
              <a:t>Ais</a:t>
            </a:r>
            <a:r>
              <a:rPr lang="fi-FI" dirty="0" smtClean="0"/>
              <a:t>- T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 err="1" smtClean="0"/>
              <a:t>Elements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 smtClean="0"/>
              <a:t>Square</a:t>
            </a:r>
          </a:p>
          <a:p>
            <a:r>
              <a:rPr lang="fi-FI" dirty="0" err="1" smtClean="0"/>
              <a:t>hexagon</a:t>
            </a:r>
            <a:endParaRPr lang="fi-FI" dirty="0" smtClean="0"/>
          </a:p>
          <a:p>
            <a:r>
              <a:rPr lang="fi-FI" dirty="0" err="1"/>
              <a:t>s</a:t>
            </a:r>
            <a:r>
              <a:rPr lang="fi-FI" dirty="0" err="1" smtClean="0"/>
              <a:t>hiny</a:t>
            </a:r>
            <a:r>
              <a:rPr lang="fi-FI" dirty="0" smtClean="0"/>
              <a:t> </a:t>
            </a:r>
            <a:r>
              <a:rPr lang="fi-FI" dirty="0" err="1" smtClean="0"/>
              <a:t>blue</a:t>
            </a:r>
            <a:endParaRPr lang="fi-FI" dirty="0" smtClean="0"/>
          </a:p>
          <a:p>
            <a:r>
              <a:rPr lang="fi-FI" dirty="0" err="1"/>
              <a:t>m</a:t>
            </a:r>
            <a:r>
              <a:rPr lang="fi-FI" dirty="0" err="1" smtClean="0"/>
              <a:t>att</a:t>
            </a:r>
            <a:r>
              <a:rPr lang="fi-FI" dirty="0" smtClean="0"/>
              <a:t> </a:t>
            </a:r>
            <a:r>
              <a:rPr lang="fi-FI" dirty="0" err="1" smtClean="0"/>
              <a:t>wood</a:t>
            </a:r>
            <a:endParaRPr lang="fi-FI" dirty="0" smtClean="0"/>
          </a:p>
          <a:p>
            <a:r>
              <a:rPr lang="fi-FI" dirty="0" err="1"/>
              <a:t>t</a:t>
            </a:r>
            <a:r>
              <a:rPr lang="fi-FI" dirty="0" err="1" smtClean="0"/>
              <a:t>wo</a:t>
            </a:r>
            <a:r>
              <a:rPr lang="fi-FI" dirty="0" smtClean="0"/>
              <a:t> </a:t>
            </a:r>
            <a:r>
              <a:rPr lang="fi-FI" dirty="0" err="1" smtClean="0"/>
              <a:t>shapes</a:t>
            </a:r>
            <a:r>
              <a:rPr lang="fi-FI" dirty="0" smtClean="0"/>
              <a:t> and </a:t>
            </a:r>
            <a:r>
              <a:rPr lang="fi-FI" dirty="0" err="1" smtClean="0"/>
              <a:t>their</a:t>
            </a:r>
            <a:r>
              <a:rPr lang="fi-FI" dirty="0" smtClean="0"/>
              <a:t> </a:t>
            </a:r>
            <a:r>
              <a:rPr lang="fi-FI" dirty="0" err="1" smtClean="0"/>
              <a:t>variety</a:t>
            </a:r>
            <a:r>
              <a:rPr lang="fi-FI" dirty="0" smtClean="0"/>
              <a:t> of </a:t>
            </a:r>
            <a:r>
              <a:rPr lang="fi-FI" dirty="0" err="1" smtClean="0"/>
              <a:t>repetitions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88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194</Words>
  <Application>Microsoft Office PowerPoint</Application>
  <PresentationFormat>Widescreen</PresentationFormat>
  <Paragraphs>55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Evaluation  Laura Isoniemi  14.2 2019 </vt:lpstr>
      <vt:lpstr>Task</vt:lpstr>
      <vt:lpstr>Group Estimators </vt:lpstr>
      <vt:lpstr>PowerPoint Presentation</vt:lpstr>
      <vt:lpstr>PowerPoint Presentation</vt:lpstr>
      <vt:lpstr>Group Trouble makers</vt:lpstr>
      <vt:lpstr>Both hexacons in use</vt:lpstr>
      <vt:lpstr>Piled tilings</vt:lpstr>
      <vt:lpstr>Group Ais- T</vt:lpstr>
      <vt:lpstr>PowerPoint Presentation</vt:lpstr>
      <vt:lpstr>PowerPoint Presentation</vt:lpstr>
      <vt:lpstr>One element in use</vt:lpstr>
      <vt:lpstr>Group Not a robot</vt:lpstr>
      <vt:lpstr>PowerPoint Presentation</vt:lpstr>
      <vt:lpstr>PowerPoint Presentation</vt:lpstr>
      <vt:lpstr>Group Susy</vt:lpstr>
      <vt:lpstr>PowerPoint Presentation</vt:lpstr>
      <vt:lpstr>PowerPoint Presentation</vt:lpstr>
      <vt:lpstr>Group Peace of the Pi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14.2 2019 Isoniemi</dc:title>
  <dc:creator>Isoniemi Laura</dc:creator>
  <cp:lastModifiedBy>Isoniemi Laura</cp:lastModifiedBy>
  <cp:revision>11</cp:revision>
  <dcterms:created xsi:type="dcterms:W3CDTF">2019-02-12T17:50:38Z</dcterms:created>
  <dcterms:modified xsi:type="dcterms:W3CDTF">2019-02-12T19:13:13Z</dcterms:modified>
</cp:coreProperties>
</file>