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3" d="100"/>
          <a:sy n="63" d="100"/>
        </p:scale>
        <p:origin x="84"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www.hs.fi/hyvinvointi/art-2000008154945.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hs.fi/hyvinvointi/art-2000008154945.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B65B5-2C1E-4858-AE27-22C91CE3078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8DF15EA-E8F3-4978-BA25-F4E391E7E7AB}">
      <dgm:prSet/>
      <dgm:spPr/>
      <dgm:t>
        <a:bodyPr/>
        <a:lstStyle/>
        <a:p>
          <a:r>
            <a:rPr lang="en-US"/>
            <a:t>VAD SKA DU GÖRA:</a:t>
          </a:r>
        </a:p>
      </dgm:t>
    </dgm:pt>
    <dgm:pt modelId="{576700E2-CDC3-4B74-BC1E-31F07D91E7F3}" type="parTrans" cxnId="{EA433C5F-EB5B-48C2-866A-F2D2FA3E293A}">
      <dgm:prSet/>
      <dgm:spPr/>
      <dgm:t>
        <a:bodyPr/>
        <a:lstStyle/>
        <a:p>
          <a:endParaRPr lang="en-US"/>
        </a:p>
      </dgm:t>
    </dgm:pt>
    <dgm:pt modelId="{B7DB23C6-2A26-40D5-95A8-E4F3F5F0B2DF}" type="sibTrans" cxnId="{EA433C5F-EB5B-48C2-866A-F2D2FA3E293A}">
      <dgm:prSet/>
      <dgm:spPr/>
      <dgm:t>
        <a:bodyPr/>
        <a:lstStyle/>
        <a:p>
          <a:endParaRPr lang="en-US"/>
        </a:p>
      </dgm:t>
    </dgm:pt>
    <dgm:pt modelId="{92F1C48C-08A6-4BEC-99DA-ED58D15C7A2B}">
      <dgm:prSet/>
      <dgm:spPr/>
      <dgm:t>
        <a:bodyPr/>
        <a:lstStyle/>
        <a:p>
          <a:r>
            <a:rPr lang="en-US"/>
            <a:t>Det allra viktigaste är BÖRJAN</a:t>
          </a:r>
        </a:p>
      </dgm:t>
    </dgm:pt>
    <dgm:pt modelId="{2CD3AC5E-89BE-4E5D-A98E-FEEBF3B5B29A}" type="parTrans" cxnId="{31EF642F-8DF0-41D2-AECC-15C234E378C9}">
      <dgm:prSet/>
      <dgm:spPr/>
      <dgm:t>
        <a:bodyPr/>
        <a:lstStyle/>
        <a:p>
          <a:endParaRPr lang="en-US"/>
        </a:p>
      </dgm:t>
    </dgm:pt>
    <dgm:pt modelId="{D297BC79-17CC-490D-ABF1-111568CC10E9}" type="sibTrans" cxnId="{31EF642F-8DF0-41D2-AECC-15C234E378C9}">
      <dgm:prSet/>
      <dgm:spPr/>
      <dgm:t>
        <a:bodyPr/>
        <a:lstStyle/>
        <a:p>
          <a:endParaRPr lang="en-US"/>
        </a:p>
      </dgm:t>
    </dgm:pt>
    <dgm:pt modelId="{A50C157A-8268-4DD0-B875-9B1358CE7967}">
      <dgm:prSet/>
      <dgm:spPr/>
      <dgm:t>
        <a:bodyPr/>
        <a:lstStyle/>
        <a:p>
          <a:r>
            <a:rPr lang="en-US"/>
            <a:t>. Börja inte med att skriva att jag är en 21-årig studerande från Esbo och jag är intresserad av den lediganslagna arbetsplatsen som …</a:t>
          </a:r>
        </a:p>
      </dgm:t>
    </dgm:pt>
    <dgm:pt modelId="{24FCCA96-E2C5-4C15-9B2D-EB8EFA685B20}" type="parTrans" cxnId="{E814053D-8F24-487B-B858-5B98F1E9C81B}">
      <dgm:prSet/>
      <dgm:spPr/>
      <dgm:t>
        <a:bodyPr/>
        <a:lstStyle/>
        <a:p>
          <a:endParaRPr lang="en-US"/>
        </a:p>
      </dgm:t>
    </dgm:pt>
    <dgm:pt modelId="{63297FE5-A7F2-49C3-AE0F-B6F3E3E20E69}" type="sibTrans" cxnId="{E814053D-8F24-487B-B858-5B98F1E9C81B}">
      <dgm:prSet/>
      <dgm:spPr/>
      <dgm:t>
        <a:bodyPr/>
        <a:lstStyle/>
        <a:p>
          <a:endParaRPr lang="en-US"/>
        </a:p>
      </dgm:t>
    </dgm:pt>
    <dgm:pt modelId="{F6FD3217-8A64-4F6F-AE20-7BFBC9E09AEE}">
      <dgm:prSet/>
      <dgm:spPr/>
      <dgm:t>
        <a:bodyPr/>
        <a:lstStyle/>
        <a:p>
          <a:r>
            <a:rPr lang="en-US"/>
            <a:t>UTAN</a:t>
          </a:r>
        </a:p>
      </dgm:t>
    </dgm:pt>
    <dgm:pt modelId="{EA1043D0-DEB2-49AB-AE53-AF461D93BBEA}" type="parTrans" cxnId="{9CB80639-3D08-49EF-A12D-BBB2B03AC878}">
      <dgm:prSet/>
      <dgm:spPr/>
      <dgm:t>
        <a:bodyPr/>
        <a:lstStyle/>
        <a:p>
          <a:endParaRPr lang="en-US"/>
        </a:p>
      </dgm:t>
    </dgm:pt>
    <dgm:pt modelId="{9AC08CD2-9441-4245-AF4E-C78403A6BD78}" type="sibTrans" cxnId="{9CB80639-3D08-49EF-A12D-BBB2B03AC878}">
      <dgm:prSet/>
      <dgm:spPr/>
      <dgm:t>
        <a:bodyPr/>
        <a:lstStyle/>
        <a:p>
          <a:endParaRPr lang="en-US"/>
        </a:p>
      </dgm:t>
    </dgm:pt>
    <dgm:pt modelId="{89360942-0196-418A-89A1-AB79CA4BEF3B}">
      <dgm:prSet/>
      <dgm:spPr/>
      <dgm:t>
        <a:bodyPr/>
        <a:lstStyle/>
        <a:p>
          <a:r>
            <a:rPr lang="en-US"/>
            <a:t>. Tänk att din arbetsansökan är som bakre pärmen av en bok. Du läser ofta först bakre pärmen och om den inte övertygar dig, blir boken i oläst. </a:t>
          </a:r>
        </a:p>
      </dgm:t>
    </dgm:pt>
    <dgm:pt modelId="{FC3ECEDD-3DAB-4097-B09B-F04C1B6AD904}" type="parTrans" cxnId="{D25AA46F-2E1B-4399-A38F-BDA740535927}">
      <dgm:prSet/>
      <dgm:spPr/>
      <dgm:t>
        <a:bodyPr/>
        <a:lstStyle/>
        <a:p>
          <a:endParaRPr lang="en-US"/>
        </a:p>
      </dgm:t>
    </dgm:pt>
    <dgm:pt modelId="{59B52461-97C9-4B07-ADFC-A3652A944159}" type="sibTrans" cxnId="{D25AA46F-2E1B-4399-A38F-BDA740535927}">
      <dgm:prSet/>
      <dgm:spPr/>
      <dgm:t>
        <a:bodyPr/>
        <a:lstStyle/>
        <a:p>
          <a:endParaRPr lang="en-US"/>
        </a:p>
      </dgm:t>
    </dgm:pt>
    <dgm:pt modelId="{B6577943-7B09-43AA-8794-3AD68B3F6C98}">
      <dgm:prSet/>
      <dgm:spPr/>
      <dgm:t>
        <a:bodyPr/>
        <a:lstStyle/>
        <a:p>
          <a:r>
            <a:rPr lang="en-US"/>
            <a:t>. Redan i första satsen måste du skilja dig från mängden, gå rakt på sak. Du kan till exempel med en sats berätta om en viktig prestation, om din motivation … </a:t>
          </a:r>
        </a:p>
      </dgm:t>
    </dgm:pt>
    <dgm:pt modelId="{86DEAAE9-378B-4813-ABA5-15551B1DF87D}" type="parTrans" cxnId="{85C1B7CD-2D9F-4DAE-A248-C222FAAFC023}">
      <dgm:prSet/>
      <dgm:spPr/>
      <dgm:t>
        <a:bodyPr/>
        <a:lstStyle/>
        <a:p>
          <a:endParaRPr lang="en-US"/>
        </a:p>
      </dgm:t>
    </dgm:pt>
    <dgm:pt modelId="{1E223C06-61FC-4723-8F63-104F85D2A011}" type="sibTrans" cxnId="{85C1B7CD-2D9F-4DAE-A248-C222FAAFC023}">
      <dgm:prSet/>
      <dgm:spPr/>
      <dgm:t>
        <a:bodyPr/>
        <a:lstStyle/>
        <a:p>
          <a:endParaRPr lang="en-US"/>
        </a:p>
      </dgm:t>
    </dgm:pt>
    <dgm:pt modelId="{D349F5B8-F98B-428E-BE15-D2838CA70951}">
      <dgm:prSet/>
      <dgm:spPr/>
      <dgm:t>
        <a:bodyPr/>
        <a:lstStyle/>
        <a:p>
          <a:r>
            <a:rPr lang="en-US"/>
            <a:t>. Vilket mervärde får företaget om de anställer dig?</a:t>
          </a:r>
        </a:p>
      </dgm:t>
    </dgm:pt>
    <dgm:pt modelId="{58BCFA86-2920-4AAE-BE37-5AD79D55AD6F}" type="parTrans" cxnId="{0F950C52-6B2E-45FE-AD56-2A4A2B866113}">
      <dgm:prSet/>
      <dgm:spPr/>
      <dgm:t>
        <a:bodyPr/>
        <a:lstStyle/>
        <a:p>
          <a:endParaRPr lang="en-US"/>
        </a:p>
      </dgm:t>
    </dgm:pt>
    <dgm:pt modelId="{3114C52D-7854-4C2E-9745-DE45C5B9AC53}" type="sibTrans" cxnId="{0F950C52-6B2E-45FE-AD56-2A4A2B866113}">
      <dgm:prSet/>
      <dgm:spPr/>
      <dgm:t>
        <a:bodyPr/>
        <a:lstStyle/>
        <a:p>
          <a:endParaRPr lang="en-US"/>
        </a:p>
      </dgm:t>
    </dgm:pt>
    <dgm:pt modelId="{8DFB5CF8-9A33-4538-BE70-918BE4E92E89}">
      <dgm:prSet/>
      <dgm:spPr/>
      <dgm:t>
        <a:bodyPr/>
        <a:lstStyle/>
        <a:p>
          <a:r>
            <a:rPr lang="en-US"/>
            <a:t>. Var konkret.</a:t>
          </a:r>
        </a:p>
      </dgm:t>
    </dgm:pt>
    <dgm:pt modelId="{24AC1135-795E-4B58-964A-D03C729AAB45}" type="parTrans" cxnId="{847A9C06-17EB-435F-8AFA-103BF4BD8D0A}">
      <dgm:prSet/>
      <dgm:spPr/>
      <dgm:t>
        <a:bodyPr/>
        <a:lstStyle/>
        <a:p>
          <a:endParaRPr lang="en-US"/>
        </a:p>
      </dgm:t>
    </dgm:pt>
    <dgm:pt modelId="{340848AF-33F7-4A55-B893-CFD929BBCED7}" type="sibTrans" cxnId="{847A9C06-17EB-435F-8AFA-103BF4BD8D0A}">
      <dgm:prSet/>
      <dgm:spPr/>
      <dgm:t>
        <a:bodyPr/>
        <a:lstStyle/>
        <a:p>
          <a:endParaRPr lang="en-US"/>
        </a:p>
      </dgm:t>
    </dgm:pt>
    <dgm:pt modelId="{5F24678A-2998-441C-BD5C-97AACC7CBB2F}" type="pres">
      <dgm:prSet presAssocID="{45FB65B5-2C1E-4858-AE27-22C91CE30783}" presName="diagram" presStyleCnt="0">
        <dgm:presLayoutVars>
          <dgm:dir/>
          <dgm:resizeHandles val="exact"/>
        </dgm:presLayoutVars>
      </dgm:prSet>
      <dgm:spPr/>
    </dgm:pt>
    <dgm:pt modelId="{5FF34091-6EEE-45B8-AD3E-A29EE2A6C02B}" type="pres">
      <dgm:prSet presAssocID="{88DF15EA-E8F3-4978-BA25-F4E391E7E7AB}" presName="node" presStyleLbl="node1" presStyleIdx="0" presStyleCnt="7">
        <dgm:presLayoutVars>
          <dgm:bulletEnabled val="1"/>
        </dgm:presLayoutVars>
      </dgm:prSet>
      <dgm:spPr/>
    </dgm:pt>
    <dgm:pt modelId="{2519CF10-CDA7-437A-9055-C8F7ADF401D4}" type="pres">
      <dgm:prSet presAssocID="{B7DB23C6-2A26-40D5-95A8-E4F3F5F0B2DF}" presName="sibTrans" presStyleCnt="0"/>
      <dgm:spPr/>
    </dgm:pt>
    <dgm:pt modelId="{0B175F35-1776-4D94-95C4-8836F63E5889}" type="pres">
      <dgm:prSet presAssocID="{A50C157A-8268-4DD0-B875-9B1358CE7967}" presName="node" presStyleLbl="node1" presStyleIdx="1" presStyleCnt="7">
        <dgm:presLayoutVars>
          <dgm:bulletEnabled val="1"/>
        </dgm:presLayoutVars>
      </dgm:prSet>
      <dgm:spPr/>
    </dgm:pt>
    <dgm:pt modelId="{CC5B84A7-A99D-45C2-AFEE-BAE8F0F03A36}" type="pres">
      <dgm:prSet presAssocID="{63297FE5-A7F2-49C3-AE0F-B6F3E3E20E69}" presName="sibTrans" presStyleCnt="0"/>
      <dgm:spPr/>
    </dgm:pt>
    <dgm:pt modelId="{68F722FB-5847-40CB-A4D9-4FB7F7968A9E}" type="pres">
      <dgm:prSet presAssocID="{F6FD3217-8A64-4F6F-AE20-7BFBC9E09AEE}" presName="node" presStyleLbl="node1" presStyleIdx="2" presStyleCnt="7">
        <dgm:presLayoutVars>
          <dgm:bulletEnabled val="1"/>
        </dgm:presLayoutVars>
      </dgm:prSet>
      <dgm:spPr/>
    </dgm:pt>
    <dgm:pt modelId="{4FADB2D1-91C1-46D6-919B-1FE11D9A2969}" type="pres">
      <dgm:prSet presAssocID="{9AC08CD2-9441-4245-AF4E-C78403A6BD78}" presName="sibTrans" presStyleCnt="0"/>
      <dgm:spPr/>
    </dgm:pt>
    <dgm:pt modelId="{667311D4-5FFF-43D6-B15A-321CD75B2F74}" type="pres">
      <dgm:prSet presAssocID="{89360942-0196-418A-89A1-AB79CA4BEF3B}" presName="node" presStyleLbl="node1" presStyleIdx="3" presStyleCnt="7">
        <dgm:presLayoutVars>
          <dgm:bulletEnabled val="1"/>
        </dgm:presLayoutVars>
      </dgm:prSet>
      <dgm:spPr/>
    </dgm:pt>
    <dgm:pt modelId="{DDA78996-36AB-47FD-8CB7-49357612562B}" type="pres">
      <dgm:prSet presAssocID="{59B52461-97C9-4B07-ADFC-A3652A944159}" presName="sibTrans" presStyleCnt="0"/>
      <dgm:spPr/>
    </dgm:pt>
    <dgm:pt modelId="{71F8124A-FC80-4C94-9749-3C856FFB9EAC}" type="pres">
      <dgm:prSet presAssocID="{B6577943-7B09-43AA-8794-3AD68B3F6C98}" presName="node" presStyleLbl="node1" presStyleIdx="4" presStyleCnt="7">
        <dgm:presLayoutVars>
          <dgm:bulletEnabled val="1"/>
        </dgm:presLayoutVars>
      </dgm:prSet>
      <dgm:spPr/>
    </dgm:pt>
    <dgm:pt modelId="{7C27EA34-0A69-4275-986D-06A2BCF55B55}" type="pres">
      <dgm:prSet presAssocID="{1E223C06-61FC-4723-8F63-104F85D2A011}" presName="sibTrans" presStyleCnt="0"/>
      <dgm:spPr/>
    </dgm:pt>
    <dgm:pt modelId="{8D50284C-5FEE-4E3C-AF7C-5E75B205271A}" type="pres">
      <dgm:prSet presAssocID="{D349F5B8-F98B-428E-BE15-D2838CA70951}" presName="node" presStyleLbl="node1" presStyleIdx="5" presStyleCnt="7">
        <dgm:presLayoutVars>
          <dgm:bulletEnabled val="1"/>
        </dgm:presLayoutVars>
      </dgm:prSet>
      <dgm:spPr/>
    </dgm:pt>
    <dgm:pt modelId="{2551E9F4-1DC8-4185-89E3-C32673DDF514}" type="pres">
      <dgm:prSet presAssocID="{3114C52D-7854-4C2E-9745-DE45C5B9AC53}" presName="sibTrans" presStyleCnt="0"/>
      <dgm:spPr/>
    </dgm:pt>
    <dgm:pt modelId="{D433383C-454A-4D23-9E74-FF52558A5933}" type="pres">
      <dgm:prSet presAssocID="{8DFB5CF8-9A33-4538-BE70-918BE4E92E89}" presName="node" presStyleLbl="node1" presStyleIdx="6" presStyleCnt="7">
        <dgm:presLayoutVars>
          <dgm:bulletEnabled val="1"/>
        </dgm:presLayoutVars>
      </dgm:prSet>
      <dgm:spPr/>
    </dgm:pt>
  </dgm:ptLst>
  <dgm:cxnLst>
    <dgm:cxn modelId="{847A9C06-17EB-435F-8AFA-103BF4BD8D0A}" srcId="{45FB65B5-2C1E-4858-AE27-22C91CE30783}" destId="{8DFB5CF8-9A33-4538-BE70-918BE4E92E89}" srcOrd="6" destOrd="0" parTransId="{24AC1135-795E-4B58-964A-D03C729AAB45}" sibTransId="{340848AF-33F7-4A55-B893-CFD929BBCED7}"/>
    <dgm:cxn modelId="{31EF642F-8DF0-41D2-AECC-15C234E378C9}" srcId="{88DF15EA-E8F3-4978-BA25-F4E391E7E7AB}" destId="{92F1C48C-08A6-4BEC-99DA-ED58D15C7A2B}" srcOrd="0" destOrd="0" parTransId="{2CD3AC5E-89BE-4E5D-A98E-FEEBF3B5B29A}" sibTransId="{D297BC79-17CC-490D-ABF1-111568CC10E9}"/>
    <dgm:cxn modelId="{9CB80639-3D08-49EF-A12D-BBB2B03AC878}" srcId="{45FB65B5-2C1E-4858-AE27-22C91CE30783}" destId="{F6FD3217-8A64-4F6F-AE20-7BFBC9E09AEE}" srcOrd="2" destOrd="0" parTransId="{EA1043D0-DEB2-49AB-AE53-AF461D93BBEA}" sibTransId="{9AC08CD2-9441-4245-AF4E-C78403A6BD78}"/>
    <dgm:cxn modelId="{E814053D-8F24-487B-B858-5B98F1E9C81B}" srcId="{45FB65B5-2C1E-4858-AE27-22C91CE30783}" destId="{A50C157A-8268-4DD0-B875-9B1358CE7967}" srcOrd="1" destOrd="0" parTransId="{24FCCA96-E2C5-4C15-9B2D-EB8EFA685B20}" sibTransId="{63297FE5-A7F2-49C3-AE0F-B6F3E3E20E69}"/>
    <dgm:cxn modelId="{EA433C5F-EB5B-48C2-866A-F2D2FA3E293A}" srcId="{45FB65B5-2C1E-4858-AE27-22C91CE30783}" destId="{88DF15EA-E8F3-4978-BA25-F4E391E7E7AB}" srcOrd="0" destOrd="0" parTransId="{576700E2-CDC3-4B74-BC1E-31F07D91E7F3}" sibTransId="{B7DB23C6-2A26-40D5-95A8-E4F3F5F0B2DF}"/>
    <dgm:cxn modelId="{D25AA46F-2E1B-4399-A38F-BDA740535927}" srcId="{45FB65B5-2C1E-4858-AE27-22C91CE30783}" destId="{89360942-0196-418A-89A1-AB79CA4BEF3B}" srcOrd="3" destOrd="0" parTransId="{FC3ECEDD-3DAB-4097-B09B-F04C1B6AD904}" sibTransId="{59B52461-97C9-4B07-ADFC-A3652A944159}"/>
    <dgm:cxn modelId="{0F950C52-6B2E-45FE-AD56-2A4A2B866113}" srcId="{45FB65B5-2C1E-4858-AE27-22C91CE30783}" destId="{D349F5B8-F98B-428E-BE15-D2838CA70951}" srcOrd="5" destOrd="0" parTransId="{58BCFA86-2920-4AAE-BE37-5AD79D55AD6F}" sibTransId="{3114C52D-7854-4C2E-9745-DE45C5B9AC53}"/>
    <dgm:cxn modelId="{39503D76-F30C-4119-8E96-6C0236792C1F}" type="presOf" srcId="{89360942-0196-418A-89A1-AB79CA4BEF3B}" destId="{667311D4-5FFF-43D6-B15A-321CD75B2F74}" srcOrd="0" destOrd="0" presId="urn:microsoft.com/office/officeart/2005/8/layout/default"/>
    <dgm:cxn modelId="{C80D8779-E258-4085-BE0A-606BD2C1426D}" type="presOf" srcId="{92F1C48C-08A6-4BEC-99DA-ED58D15C7A2B}" destId="{5FF34091-6EEE-45B8-AD3E-A29EE2A6C02B}" srcOrd="0" destOrd="1" presId="urn:microsoft.com/office/officeart/2005/8/layout/default"/>
    <dgm:cxn modelId="{F31DC584-6C5F-4B06-B4AB-3896E386BAAB}" type="presOf" srcId="{A50C157A-8268-4DD0-B875-9B1358CE7967}" destId="{0B175F35-1776-4D94-95C4-8836F63E5889}" srcOrd="0" destOrd="0" presId="urn:microsoft.com/office/officeart/2005/8/layout/default"/>
    <dgm:cxn modelId="{891E8F8A-2DAB-4991-B710-436CE322ECBF}" type="presOf" srcId="{B6577943-7B09-43AA-8794-3AD68B3F6C98}" destId="{71F8124A-FC80-4C94-9749-3C856FFB9EAC}" srcOrd="0" destOrd="0" presId="urn:microsoft.com/office/officeart/2005/8/layout/default"/>
    <dgm:cxn modelId="{53E1D0B0-116C-43C2-9B0D-923D7FFB9E13}" type="presOf" srcId="{88DF15EA-E8F3-4978-BA25-F4E391E7E7AB}" destId="{5FF34091-6EEE-45B8-AD3E-A29EE2A6C02B}" srcOrd="0" destOrd="0" presId="urn:microsoft.com/office/officeart/2005/8/layout/default"/>
    <dgm:cxn modelId="{EBB85EBB-B0E5-429A-ABD1-04329F4F71EE}" type="presOf" srcId="{D349F5B8-F98B-428E-BE15-D2838CA70951}" destId="{8D50284C-5FEE-4E3C-AF7C-5E75B205271A}" srcOrd="0" destOrd="0" presId="urn:microsoft.com/office/officeart/2005/8/layout/default"/>
    <dgm:cxn modelId="{85C1B7CD-2D9F-4DAE-A248-C222FAAFC023}" srcId="{45FB65B5-2C1E-4858-AE27-22C91CE30783}" destId="{B6577943-7B09-43AA-8794-3AD68B3F6C98}" srcOrd="4" destOrd="0" parTransId="{86DEAAE9-378B-4813-ABA5-15551B1DF87D}" sibTransId="{1E223C06-61FC-4723-8F63-104F85D2A011}"/>
    <dgm:cxn modelId="{57384CD5-10D3-43A9-BB8C-E94E96FB73AF}" type="presOf" srcId="{F6FD3217-8A64-4F6F-AE20-7BFBC9E09AEE}" destId="{68F722FB-5847-40CB-A4D9-4FB7F7968A9E}" srcOrd="0" destOrd="0" presId="urn:microsoft.com/office/officeart/2005/8/layout/default"/>
    <dgm:cxn modelId="{B06C27DE-FADD-45DD-A7A2-50A63EC725E6}" type="presOf" srcId="{45FB65B5-2C1E-4858-AE27-22C91CE30783}" destId="{5F24678A-2998-441C-BD5C-97AACC7CBB2F}" srcOrd="0" destOrd="0" presId="urn:microsoft.com/office/officeart/2005/8/layout/default"/>
    <dgm:cxn modelId="{E50DA6FC-54C2-448A-9046-A4F42125780C}" type="presOf" srcId="{8DFB5CF8-9A33-4538-BE70-918BE4E92E89}" destId="{D433383C-454A-4D23-9E74-FF52558A5933}" srcOrd="0" destOrd="0" presId="urn:microsoft.com/office/officeart/2005/8/layout/default"/>
    <dgm:cxn modelId="{D9E2B44C-8647-4D4C-A7D4-5480EB22AC1F}" type="presParOf" srcId="{5F24678A-2998-441C-BD5C-97AACC7CBB2F}" destId="{5FF34091-6EEE-45B8-AD3E-A29EE2A6C02B}" srcOrd="0" destOrd="0" presId="urn:microsoft.com/office/officeart/2005/8/layout/default"/>
    <dgm:cxn modelId="{468851D0-8779-43FF-95B2-F9A6289A402D}" type="presParOf" srcId="{5F24678A-2998-441C-BD5C-97AACC7CBB2F}" destId="{2519CF10-CDA7-437A-9055-C8F7ADF401D4}" srcOrd="1" destOrd="0" presId="urn:microsoft.com/office/officeart/2005/8/layout/default"/>
    <dgm:cxn modelId="{614E8BE9-8ACF-4E6E-82CF-E813F4D7144F}" type="presParOf" srcId="{5F24678A-2998-441C-BD5C-97AACC7CBB2F}" destId="{0B175F35-1776-4D94-95C4-8836F63E5889}" srcOrd="2" destOrd="0" presId="urn:microsoft.com/office/officeart/2005/8/layout/default"/>
    <dgm:cxn modelId="{A2E94052-2A8C-45C3-963F-4EC547C0FADD}" type="presParOf" srcId="{5F24678A-2998-441C-BD5C-97AACC7CBB2F}" destId="{CC5B84A7-A99D-45C2-AFEE-BAE8F0F03A36}" srcOrd="3" destOrd="0" presId="urn:microsoft.com/office/officeart/2005/8/layout/default"/>
    <dgm:cxn modelId="{0F8775B1-6A88-46D7-87C3-64A3E06B2A2E}" type="presParOf" srcId="{5F24678A-2998-441C-BD5C-97AACC7CBB2F}" destId="{68F722FB-5847-40CB-A4D9-4FB7F7968A9E}" srcOrd="4" destOrd="0" presId="urn:microsoft.com/office/officeart/2005/8/layout/default"/>
    <dgm:cxn modelId="{27A6C5D3-9EE5-4DD6-B5C7-21DDFE1A9670}" type="presParOf" srcId="{5F24678A-2998-441C-BD5C-97AACC7CBB2F}" destId="{4FADB2D1-91C1-46D6-919B-1FE11D9A2969}" srcOrd="5" destOrd="0" presId="urn:microsoft.com/office/officeart/2005/8/layout/default"/>
    <dgm:cxn modelId="{76B9C2E3-0C10-4DB1-8840-768D26444407}" type="presParOf" srcId="{5F24678A-2998-441C-BD5C-97AACC7CBB2F}" destId="{667311D4-5FFF-43D6-B15A-321CD75B2F74}" srcOrd="6" destOrd="0" presId="urn:microsoft.com/office/officeart/2005/8/layout/default"/>
    <dgm:cxn modelId="{4ED8EA2D-8351-4B37-8A55-EA196B2953BC}" type="presParOf" srcId="{5F24678A-2998-441C-BD5C-97AACC7CBB2F}" destId="{DDA78996-36AB-47FD-8CB7-49357612562B}" srcOrd="7" destOrd="0" presId="urn:microsoft.com/office/officeart/2005/8/layout/default"/>
    <dgm:cxn modelId="{02CE6786-654C-41CF-BE6D-BEA1F2011F2F}" type="presParOf" srcId="{5F24678A-2998-441C-BD5C-97AACC7CBB2F}" destId="{71F8124A-FC80-4C94-9749-3C856FFB9EAC}" srcOrd="8" destOrd="0" presId="urn:microsoft.com/office/officeart/2005/8/layout/default"/>
    <dgm:cxn modelId="{D86C46D0-42A7-4527-8C49-2D7F69F8D00B}" type="presParOf" srcId="{5F24678A-2998-441C-BD5C-97AACC7CBB2F}" destId="{7C27EA34-0A69-4275-986D-06A2BCF55B55}" srcOrd="9" destOrd="0" presId="urn:microsoft.com/office/officeart/2005/8/layout/default"/>
    <dgm:cxn modelId="{65638E5F-2874-416F-AD7C-DA96D0E47E6F}" type="presParOf" srcId="{5F24678A-2998-441C-BD5C-97AACC7CBB2F}" destId="{8D50284C-5FEE-4E3C-AF7C-5E75B205271A}" srcOrd="10" destOrd="0" presId="urn:microsoft.com/office/officeart/2005/8/layout/default"/>
    <dgm:cxn modelId="{0991E703-7990-46BD-B27E-B67D35E1CA23}" type="presParOf" srcId="{5F24678A-2998-441C-BD5C-97AACC7CBB2F}" destId="{2551E9F4-1DC8-4185-89E3-C32673DDF514}" srcOrd="11" destOrd="0" presId="urn:microsoft.com/office/officeart/2005/8/layout/default"/>
    <dgm:cxn modelId="{9D4CE018-C0AC-49B5-8409-B9CAFBA19C84}" type="presParOf" srcId="{5F24678A-2998-441C-BD5C-97AACC7CBB2F}" destId="{D433383C-454A-4D23-9E74-FF52558A593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7AE22-C6AA-4BB8-9D7F-82D3E6D80C8E}" type="doc">
      <dgm:prSet loTypeId="urn:microsoft.com/office/officeart/2005/8/layout/default" loCatId="list" qsTypeId="urn:microsoft.com/office/officeart/2005/8/quickstyle/simple5" qsCatId="simple" csTypeId="urn:microsoft.com/office/officeart/2005/8/colors/accent5_2" csCatId="accent5"/>
      <dgm:spPr/>
      <dgm:t>
        <a:bodyPr/>
        <a:lstStyle/>
        <a:p>
          <a:endParaRPr lang="en-US"/>
        </a:p>
      </dgm:t>
    </dgm:pt>
    <dgm:pt modelId="{62379503-7E03-4DA7-8700-0653036867E7}">
      <dgm:prSet/>
      <dgm:spPr/>
      <dgm:t>
        <a:bodyPr/>
        <a:lstStyle/>
        <a:p>
          <a:r>
            <a:rPr lang="en-US"/>
            <a:t>3) ANDRA STYCKET</a:t>
          </a:r>
        </a:p>
      </dgm:t>
    </dgm:pt>
    <dgm:pt modelId="{0AFAE320-BF23-4AC1-AAB5-9F3200AF0BA6}" type="parTrans" cxnId="{DA916E5E-E5C8-4017-98F5-2F08D2EA5D49}">
      <dgm:prSet/>
      <dgm:spPr/>
      <dgm:t>
        <a:bodyPr/>
        <a:lstStyle/>
        <a:p>
          <a:endParaRPr lang="en-US"/>
        </a:p>
      </dgm:t>
    </dgm:pt>
    <dgm:pt modelId="{27B187F6-E1E4-4E2C-8DB7-5442FB1C3400}" type="sibTrans" cxnId="{DA916E5E-E5C8-4017-98F5-2F08D2EA5D49}">
      <dgm:prSet/>
      <dgm:spPr/>
      <dgm:t>
        <a:bodyPr/>
        <a:lstStyle/>
        <a:p>
          <a:endParaRPr lang="en-US"/>
        </a:p>
      </dgm:t>
    </dgm:pt>
    <dgm:pt modelId="{8A5946BC-287F-4320-979C-8CF9BCE4EA15}">
      <dgm:prSet/>
      <dgm:spPr/>
      <dgm:t>
        <a:bodyPr/>
        <a:lstStyle/>
        <a:p>
          <a:r>
            <a:rPr lang="en-US"/>
            <a:t>. I andra stycket ligger fokus i det du kan.</a:t>
          </a:r>
        </a:p>
      </dgm:t>
    </dgm:pt>
    <dgm:pt modelId="{DC095F73-0F24-47FB-AA1A-F12AB7E6B637}" type="parTrans" cxnId="{6DBA56E9-9583-49DD-B570-BD5E2497EF33}">
      <dgm:prSet/>
      <dgm:spPr/>
      <dgm:t>
        <a:bodyPr/>
        <a:lstStyle/>
        <a:p>
          <a:endParaRPr lang="en-US"/>
        </a:p>
      </dgm:t>
    </dgm:pt>
    <dgm:pt modelId="{5B77C18F-7C18-41B3-B8E4-0D2F1619FF81}" type="sibTrans" cxnId="{6DBA56E9-9583-49DD-B570-BD5E2497EF33}">
      <dgm:prSet/>
      <dgm:spPr/>
      <dgm:t>
        <a:bodyPr/>
        <a:lstStyle/>
        <a:p>
          <a:endParaRPr lang="en-US"/>
        </a:p>
      </dgm:t>
    </dgm:pt>
    <dgm:pt modelId="{BAC73136-73C1-4835-89C6-2AF3AE1108CC}">
      <dgm:prSet/>
      <dgm:spPr/>
      <dgm:t>
        <a:bodyPr/>
        <a:lstStyle/>
        <a:p>
          <a:r>
            <a:rPr lang="en-US"/>
            <a:t>. Nu kan du skryta och berätta vad du är bäst i.</a:t>
          </a:r>
        </a:p>
      </dgm:t>
    </dgm:pt>
    <dgm:pt modelId="{B7F74481-3B0C-47D9-9095-BAAF6C6009C3}" type="parTrans" cxnId="{12AF840A-9841-4375-B8DE-5A0C8BEA97D2}">
      <dgm:prSet/>
      <dgm:spPr/>
      <dgm:t>
        <a:bodyPr/>
        <a:lstStyle/>
        <a:p>
          <a:endParaRPr lang="en-US"/>
        </a:p>
      </dgm:t>
    </dgm:pt>
    <dgm:pt modelId="{F95638C2-E0FA-499C-B284-8F5B1C7496AF}" type="sibTrans" cxnId="{12AF840A-9841-4375-B8DE-5A0C8BEA97D2}">
      <dgm:prSet/>
      <dgm:spPr/>
      <dgm:t>
        <a:bodyPr/>
        <a:lstStyle/>
        <a:p>
          <a:endParaRPr lang="en-US"/>
        </a:p>
      </dgm:t>
    </dgm:pt>
    <dgm:pt modelId="{024D23E4-11AE-4375-BD2E-D91147724BC8}">
      <dgm:prSet/>
      <dgm:spPr/>
      <dgm:t>
        <a:bodyPr/>
        <a:lstStyle/>
        <a:p>
          <a:r>
            <a:rPr lang="en-US"/>
            <a:t>. Kom hela tiden ihåg arbetsgivaren. Är du säker på att företaget uppskattar dessa egenskaper och färdigheter.</a:t>
          </a:r>
        </a:p>
      </dgm:t>
    </dgm:pt>
    <dgm:pt modelId="{8BC69CF1-B929-491D-B842-ECF49ADF1B20}" type="parTrans" cxnId="{3FD37878-52EE-4671-8747-A2D525F23C94}">
      <dgm:prSet/>
      <dgm:spPr/>
      <dgm:t>
        <a:bodyPr/>
        <a:lstStyle/>
        <a:p>
          <a:endParaRPr lang="en-US"/>
        </a:p>
      </dgm:t>
    </dgm:pt>
    <dgm:pt modelId="{3E71C525-8C96-4E9F-82F4-A2FADD8334BB}" type="sibTrans" cxnId="{3FD37878-52EE-4671-8747-A2D525F23C94}">
      <dgm:prSet/>
      <dgm:spPr/>
      <dgm:t>
        <a:bodyPr/>
        <a:lstStyle/>
        <a:p>
          <a:endParaRPr lang="en-US"/>
        </a:p>
      </dgm:t>
    </dgm:pt>
    <dgm:pt modelId="{0BEF52CD-0225-41A3-A34C-5A03051F9DFF}">
      <dgm:prSet/>
      <dgm:spPr/>
      <dgm:t>
        <a:bodyPr/>
        <a:lstStyle/>
        <a:p>
          <a:r>
            <a:rPr lang="en-US"/>
            <a:t>. Du ska inte repetera det som finns i din CV.</a:t>
          </a:r>
        </a:p>
      </dgm:t>
    </dgm:pt>
    <dgm:pt modelId="{29C59EA4-401F-4604-8252-45CAAD230CFF}" type="parTrans" cxnId="{684F28DA-8303-4F67-A0C6-C2979D7FB360}">
      <dgm:prSet/>
      <dgm:spPr/>
      <dgm:t>
        <a:bodyPr/>
        <a:lstStyle/>
        <a:p>
          <a:endParaRPr lang="en-US"/>
        </a:p>
      </dgm:t>
    </dgm:pt>
    <dgm:pt modelId="{A55BE1ED-8874-4571-9F32-116A8B9FC2FF}" type="sibTrans" cxnId="{684F28DA-8303-4F67-A0C6-C2979D7FB360}">
      <dgm:prSet/>
      <dgm:spPr/>
      <dgm:t>
        <a:bodyPr/>
        <a:lstStyle/>
        <a:p>
          <a:endParaRPr lang="en-US"/>
        </a:p>
      </dgm:t>
    </dgm:pt>
    <dgm:pt modelId="{D2BCA18E-966F-4A66-A13B-07AEAA8E1206}">
      <dgm:prSet/>
      <dgm:spPr/>
      <dgm:t>
        <a:bodyPr/>
        <a:lstStyle/>
        <a:p>
          <a:r>
            <a:rPr lang="en-US"/>
            <a:t>. Nu ska du lyfta fram vad du har lärt dig i dina studier / ditt nuvarande jobb / ditt sommarjobb och hur denna färdighet / dessa färdigheter är till nytta i det jobb du söker.</a:t>
          </a:r>
        </a:p>
      </dgm:t>
    </dgm:pt>
    <dgm:pt modelId="{FE6166D5-BE27-4A4E-95D5-1EA69A67BEDB}" type="parTrans" cxnId="{29E82C53-5725-43D9-9C85-9E7B828A63C3}">
      <dgm:prSet/>
      <dgm:spPr/>
      <dgm:t>
        <a:bodyPr/>
        <a:lstStyle/>
        <a:p>
          <a:endParaRPr lang="en-US"/>
        </a:p>
      </dgm:t>
    </dgm:pt>
    <dgm:pt modelId="{C852A688-FE41-44AA-B326-031087926E2D}" type="sibTrans" cxnId="{29E82C53-5725-43D9-9C85-9E7B828A63C3}">
      <dgm:prSet/>
      <dgm:spPr/>
      <dgm:t>
        <a:bodyPr/>
        <a:lstStyle/>
        <a:p>
          <a:endParaRPr lang="en-US"/>
        </a:p>
      </dgm:t>
    </dgm:pt>
    <dgm:pt modelId="{5500026D-3BC8-431C-8C35-FF0347F46A89}">
      <dgm:prSet/>
      <dgm:spPr/>
      <dgm:t>
        <a:bodyPr/>
        <a:lstStyle/>
        <a:p>
          <a:r>
            <a:rPr lang="en-US"/>
            <a:t>. Motivera dina styrkor och ditt kunnande. Kom gärna med exempel.</a:t>
          </a:r>
        </a:p>
      </dgm:t>
    </dgm:pt>
    <dgm:pt modelId="{FA3D3B48-EE21-4663-9A20-5051E1B3CCE5}" type="parTrans" cxnId="{11956851-2CE3-4095-8939-7F171FC2D648}">
      <dgm:prSet/>
      <dgm:spPr/>
      <dgm:t>
        <a:bodyPr/>
        <a:lstStyle/>
        <a:p>
          <a:endParaRPr lang="en-US"/>
        </a:p>
      </dgm:t>
    </dgm:pt>
    <dgm:pt modelId="{926A3444-0BDB-4556-B72B-34A7A8777BB0}" type="sibTrans" cxnId="{11956851-2CE3-4095-8939-7F171FC2D648}">
      <dgm:prSet/>
      <dgm:spPr/>
      <dgm:t>
        <a:bodyPr/>
        <a:lstStyle/>
        <a:p>
          <a:endParaRPr lang="en-US"/>
        </a:p>
      </dgm:t>
    </dgm:pt>
    <dgm:pt modelId="{DD4BA527-D626-449A-8D4D-AED0148E0E07}" type="pres">
      <dgm:prSet presAssocID="{90B7AE22-C6AA-4BB8-9D7F-82D3E6D80C8E}" presName="diagram" presStyleCnt="0">
        <dgm:presLayoutVars>
          <dgm:dir/>
          <dgm:resizeHandles val="exact"/>
        </dgm:presLayoutVars>
      </dgm:prSet>
      <dgm:spPr/>
    </dgm:pt>
    <dgm:pt modelId="{29FD790C-A6FD-471E-8295-7AC864BE6277}" type="pres">
      <dgm:prSet presAssocID="{62379503-7E03-4DA7-8700-0653036867E7}" presName="node" presStyleLbl="node1" presStyleIdx="0" presStyleCnt="7">
        <dgm:presLayoutVars>
          <dgm:bulletEnabled val="1"/>
        </dgm:presLayoutVars>
      </dgm:prSet>
      <dgm:spPr/>
    </dgm:pt>
    <dgm:pt modelId="{6555C7A2-9241-4191-A2E6-726E8F0EEC74}" type="pres">
      <dgm:prSet presAssocID="{27B187F6-E1E4-4E2C-8DB7-5442FB1C3400}" presName="sibTrans" presStyleCnt="0"/>
      <dgm:spPr/>
    </dgm:pt>
    <dgm:pt modelId="{B6F88FBC-481E-4392-9DA0-A4D03C12C1B3}" type="pres">
      <dgm:prSet presAssocID="{8A5946BC-287F-4320-979C-8CF9BCE4EA15}" presName="node" presStyleLbl="node1" presStyleIdx="1" presStyleCnt="7">
        <dgm:presLayoutVars>
          <dgm:bulletEnabled val="1"/>
        </dgm:presLayoutVars>
      </dgm:prSet>
      <dgm:spPr/>
    </dgm:pt>
    <dgm:pt modelId="{78AC5B37-5F97-440D-BBA4-05A093EEB28B}" type="pres">
      <dgm:prSet presAssocID="{5B77C18F-7C18-41B3-B8E4-0D2F1619FF81}" presName="sibTrans" presStyleCnt="0"/>
      <dgm:spPr/>
    </dgm:pt>
    <dgm:pt modelId="{4F59E6B2-0529-4252-B8B0-2359A9312852}" type="pres">
      <dgm:prSet presAssocID="{BAC73136-73C1-4835-89C6-2AF3AE1108CC}" presName="node" presStyleLbl="node1" presStyleIdx="2" presStyleCnt="7">
        <dgm:presLayoutVars>
          <dgm:bulletEnabled val="1"/>
        </dgm:presLayoutVars>
      </dgm:prSet>
      <dgm:spPr/>
    </dgm:pt>
    <dgm:pt modelId="{AB1A034A-149F-4383-BC17-83BC71DC6268}" type="pres">
      <dgm:prSet presAssocID="{F95638C2-E0FA-499C-B284-8F5B1C7496AF}" presName="sibTrans" presStyleCnt="0"/>
      <dgm:spPr/>
    </dgm:pt>
    <dgm:pt modelId="{48692FEA-B06D-4082-B4AE-F2CA0AE33A79}" type="pres">
      <dgm:prSet presAssocID="{024D23E4-11AE-4375-BD2E-D91147724BC8}" presName="node" presStyleLbl="node1" presStyleIdx="3" presStyleCnt="7">
        <dgm:presLayoutVars>
          <dgm:bulletEnabled val="1"/>
        </dgm:presLayoutVars>
      </dgm:prSet>
      <dgm:spPr/>
    </dgm:pt>
    <dgm:pt modelId="{06747AE4-05CC-4137-B0C9-CFB9877238BD}" type="pres">
      <dgm:prSet presAssocID="{3E71C525-8C96-4E9F-82F4-A2FADD8334BB}" presName="sibTrans" presStyleCnt="0"/>
      <dgm:spPr/>
    </dgm:pt>
    <dgm:pt modelId="{F84F34A4-C7EA-4170-AA21-34903D3C0F25}" type="pres">
      <dgm:prSet presAssocID="{0BEF52CD-0225-41A3-A34C-5A03051F9DFF}" presName="node" presStyleLbl="node1" presStyleIdx="4" presStyleCnt="7">
        <dgm:presLayoutVars>
          <dgm:bulletEnabled val="1"/>
        </dgm:presLayoutVars>
      </dgm:prSet>
      <dgm:spPr/>
    </dgm:pt>
    <dgm:pt modelId="{4EC11760-C4E8-41AA-AEF2-0C99B8A84F52}" type="pres">
      <dgm:prSet presAssocID="{A55BE1ED-8874-4571-9F32-116A8B9FC2FF}" presName="sibTrans" presStyleCnt="0"/>
      <dgm:spPr/>
    </dgm:pt>
    <dgm:pt modelId="{75BB73B2-D043-4049-BC43-BDD527168D98}" type="pres">
      <dgm:prSet presAssocID="{D2BCA18E-966F-4A66-A13B-07AEAA8E1206}" presName="node" presStyleLbl="node1" presStyleIdx="5" presStyleCnt="7">
        <dgm:presLayoutVars>
          <dgm:bulletEnabled val="1"/>
        </dgm:presLayoutVars>
      </dgm:prSet>
      <dgm:spPr/>
    </dgm:pt>
    <dgm:pt modelId="{3CFC4BC4-1391-4984-AE6D-D801D2347FBC}" type="pres">
      <dgm:prSet presAssocID="{C852A688-FE41-44AA-B326-031087926E2D}" presName="sibTrans" presStyleCnt="0"/>
      <dgm:spPr/>
    </dgm:pt>
    <dgm:pt modelId="{61E39D3F-4CA7-4AF5-AC00-8B74C1BA6695}" type="pres">
      <dgm:prSet presAssocID="{5500026D-3BC8-431C-8C35-FF0347F46A89}" presName="node" presStyleLbl="node1" presStyleIdx="6" presStyleCnt="7">
        <dgm:presLayoutVars>
          <dgm:bulletEnabled val="1"/>
        </dgm:presLayoutVars>
      </dgm:prSet>
      <dgm:spPr/>
    </dgm:pt>
  </dgm:ptLst>
  <dgm:cxnLst>
    <dgm:cxn modelId="{6B13DA01-ADD8-48E5-93FD-FAAA225812A0}" type="presOf" srcId="{62379503-7E03-4DA7-8700-0653036867E7}" destId="{29FD790C-A6FD-471E-8295-7AC864BE6277}" srcOrd="0" destOrd="0" presId="urn:microsoft.com/office/officeart/2005/8/layout/default"/>
    <dgm:cxn modelId="{12AF840A-9841-4375-B8DE-5A0C8BEA97D2}" srcId="{90B7AE22-C6AA-4BB8-9D7F-82D3E6D80C8E}" destId="{BAC73136-73C1-4835-89C6-2AF3AE1108CC}" srcOrd="2" destOrd="0" parTransId="{B7F74481-3B0C-47D9-9095-BAAF6C6009C3}" sibTransId="{F95638C2-E0FA-499C-B284-8F5B1C7496AF}"/>
    <dgm:cxn modelId="{4D4BCD13-56A7-411B-8945-7B6BF3BA5C26}" type="presOf" srcId="{024D23E4-11AE-4375-BD2E-D91147724BC8}" destId="{48692FEA-B06D-4082-B4AE-F2CA0AE33A79}" srcOrd="0" destOrd="0" presId="urn:microsoft.com/office/officeart/2005/8/layout/default"/>
    <dgm:cxn modelId="{6BD9D937-3772-4904-9DEF-DAFD9189A5C7}" type="presOf" srcId="{BAC73136-73C1-4835-89C6-2AF3AE1108CC}" destId="{4F59E6B2-0529-4252-B8B0-2359A9312852}" srcOrd="0" destOrd="0" presId="urn:microsoft.com/office/officeart/2005/8/layout/default"/>
    <dgm:cxn modelId="{DA916E5E-E5C8-4017-98F5-2F08D2EA5D49}" srcId="{90B7AE22-C6AA-4BB8-9D7F-82D3E6D80C8E}" destId="{62379503-7E03-4DA7-8700-0653036867E7}" srcOrd="0" destOrd="0" parTransId="{0AFAE320-BF23-4AC1-AAB5-9F3200AF0BA6}" sibTransId="{27B187F6-E1E4-4E2C-8DB7-5442FB1C3400}"/>
    <dgm:cxn modelId="{11956851-2CE3-4095-8939-7F171FC2D648}" srcId="{90B7AE22-C6AA-4BB8-9D7F-82D3E6D80C8E}" destId="{5500026D-3BC8-431C-8C35-FF0347F46A89}" srcOrd="6" destOrd="0" parTransId="{FA3D3B48-EE21-4663-9A20-5051E1B3CCE5}" sibTransId="{926A3444-0BDB-4556-B72B-34A7A8777BB0}"/>
    <dgm:cxn modelId="{29E82C53-5725-43D9-9C85-9E7B828A63C3}" srcId="{90B7AE22-C6AA-4BB8-9D7F-82D3E6D80C8E}" destId="{D2BCA18E-966F-4A66-A13B-07AEAA8E1206}" srcOrd="5" destOrd="0" parTransId="{FE6166D5-BE27-4A4E-95D5-1EA69A67BEDB}" sibTransId="{C852A688-FE41-44AA-B326-031087926E2D}"/>
    <dgm:cxn modelId="{3FD37878-52EE-4671-8747-A2D525F23C94}" srcId="{90B7AE22-C6AA-4BB8-9D7F-82D3E6D80C8E}" destId="{024D23E4-11AE-4375-BD2E-D91147724BC8}" srcOrd="3" destOrd="0" parTransId="{8BC69CF1-B929-491D-B842-ECF49ADF1B20}" sibTransId="{3E71C525-8C96-4E9F-82F4-A2FADD8334BB}"/>
    <dgm:cxn modelId="{3FD4F19D-B032-45CD-AF59-F0129D3F93D8}" type="presOf" srcId="{90B7AE22-C6AA-4BB8-9D7F-82D3E6D80C8E}" destId="{DD4BA527-D626-449A-8D4D-AED0148E0E07}" srcOrd="0" destOrd="0" presId="urn:microsoft.com/office/officeart/2005/8/layout/default"/>
    <dgm:cxn modelId="{806E80AE-919F-4062-802C-A0BB6B399F95}" type="presOf" srcId="{5500026D-3BC8-431C-8C35-FF0347F46A89}" destId="{61E39D3F-4CA7-4AF5-AC00-8B74C1BA6695}" srcOrd="0" destOrd="0" presId="urn:microsoft.com/office/officeart/2005/8/layout/default"/>
    <dgm:cxn modelId="{CDAC4BB0-2993-4FA4-87A0-379957AE2CF6}" type="presOf" srcId="{8A5946BC-287F-4320-979C-8CF9BCE4EA15}" destId="{B6F88FBC-481E-4392-9DA0-A4D03C12C1B3}" srcOrd="0" destOrd="0" presId="urn:microsoft.com/office/officeart/2005/8/layout/default"/>
    <dgm:cxn modelId="{B22053BD-C300-4AB4-86F6-F7CD94023260}" type="presOf" srcId="{0BEF52CD-0225-41A3-A34C-5A03051F9DFF}" destId="{F84F34A4-C7EA-4170-AA21-34903D3C0F25}" srcOrd="0" destOrd="0" presId="urn:microsoft.com/office/officeart/2005/8/layout/default"/>
    <dgm:cxn modelId="{CECF41C8-B00A-4932-8F9D-EA5D02CA387A}" type="presOf" srcId="{D2BCA18E-966F-4A66-A13B-07AEAA8E1206}" destId="{75BB73B2-D043-4049-BC43-BDD527168D98}" srcOrd="0" destOrd="0" presId="urn:microsoft.com/office/officeart/2005/8/layout/default"/>
    <dgm:cxn modelId="{684F28DA-8303-4F67-A0C6-C2979D7FB360}" srcId="{90B7AE22-C6AA-4BB8-9D7F-82D3E6D80C8E}" destId="{0BEF52CD-0225-41A3-A34C-5A03051F9DFF}" srcOrd="4" destOrd="0" parTransId="{29C59EA4-401F-4604-8252-45CAAD230CFF}" sibTransId="{A55BE1ED-8874-4571-9F32-116A8B9FC2FF}"/>
    <dgm:cxn modelId="{6DBA56E9-9583-49DD-B570-BD5E2497EF33}" srcId="{90B7AE22-C6AA-4BB8-9D7F-82D3E6D80C8E}" destId="{8A5946BC-287F-4320-979C-8CF9BCE4EA15}" srcOrd="1" destOrd="0" parTransId="{DC095F73-0F24-47FB-AA1A-F12AB7E6B637}" sibTransId="{5B77C18F-7C18-41B3-B8E4-0D2F1619FF81}"/>
    <dgm:cxn modelId="{1202E262-4C51-41DA-91EF-7A585BBB95DF}" type="presParOf" srcId="{DD4BA527-D626-449A-8D4D-AED0148E0E07}" destId="{29FD790C-A6FD-471E-8295-7AC864BE6277}" srcOrd="0" destOrd="0" presId="urn:microsoft.com/office/officeart/2005/8/layout/default"/>
    <dgm:cxn modelId="{F22A0D08-2F01-4A23-A686-D4F2C231B2E3}" type="presParOf" srcId="{DD4BA527-D626-449A-8D4D-AED0148E0E07}" destId="{6555C7A2-9241-4191-A2E6-726E8F0EEC74}" srcOrd="1" destOrd="0" presId="urn:microsoft.com/office/officeart/2005/8/layout/default"/>
    <dgm:cxn modelId="{D3318231-7D93-4174-AEF9-48709E4EC265}" type="presParOf" srcId="{DD4BA527-D626-449A-8D4D-AED0148E0E07}" destId="{B6F88FBC-481E-4392-9DA0-A4D03C12C1B3}" srcOrd="2" destOrd="0" presId="urn:microsoft.com/office/officeart/2005/8/layout/default"/>
    <dgm:cxn modelId="{7D9E4B12-D997-4C1C-8B8C-B8103C022D6C}" type="presParOf" srcId="{DD4BA527-D626-449A-8D4D-AED0148E0E07}" destId="{78AC5B37-5F97-440D-BBA4-05A093EEB28B}" srcOrd="3" destOrd="0" presId="urn:microsoft.com/office/officeart/2005/8/layout/default"/>
    <dgm:cxn modelId="{BF9C8C7A-16E9-4206-ABC2-E72A74E48141}" type="presParOf" srcId="{DD4BA527-D626-449A-8D4D-AED0148E0E07}" destId="{4F59E6B2-0529-4252-B8B0-2359A9312852}" srcOrd="4" destOrd="0" presId="urn:microsoft.com/office/officeart/2005/8/layout/default"/>
    <dgm:cxn modelId="{FBB9396F-EE5D-4E83-AE85-5B7AF8B725B1}" type="presParOf" srcId="{DD4BA527-D626-449A-8D4D-AED0148E0E07}" destId="{AB1A034A-149F-4383-BC17-83BC71DC6268}" srcOrd="5" destOrd="0" presId="urn:microsoft.com/office/officeart/2005/8/layout/default"/>
    <dgm:cxn modelId="{9E2C8F96-7F96-4D01-AA86-DE1D3D41D08D}" type="presParOf" srcId="{DD4BA527-D626-449A-8D4D-AED0148E0E07}" destId="{48692FEA-B06D-4082-B4AE-F2CA0AE33A79}" srcOrd="6" destOrd="0" presId="urn:microsoft.com/office/officeart/2005/8/layout/default"/>
    <dgm:cxn modelId="{7CB1AB94-F8A4-40FA-9B69-1F45657D750D}" type="presParOf" srcId="{DD4BA527-D626-449A-8D4D-AED0148E0E07}" destId="{06747AE4-05CC-4137-B0C9-CFB9877238BD}" srcOrd="7" destOrd="0" presId="urn:microsoft.com/office/officeart/2005/8/layout/default"/>
    <dgm:cxn modelId="{8F32975A-9EEA-429C-BB9C-53977499C376}" type="presParOf" srcId="{DD4BA527-D626-449A-8D4D-AED0148E0E07}" destId="{F84F34A4-C7EA-4170-AA21-34903D3C0F25}" srcOrd="8" destOrd="0" presId="urn:microsoft.com/office/officeart/2005/8/layout/default"/>
    <dgm:cxn modelId="{CA87FA91-8F4E-4498-B8B1-C3C9585BDF16}" type="presParOf" srcId="{DD4BA527-D626-449A-8D4D-AED0148E0E07}" destId="{4EC11760-C4E8-41AA-AEF2-0C99B8A84F52}" srcOrd="9" destOrd="0" presId="urn:microsoft.com/office/officeart/2005/8/layout/default"/>
    <dgm:cxn modelId="{DB401B6D-685A-4619-817E-B3A1CD74A3F0}" type="presParOf" srcId="{DD4BA527-D626-449A-8D4D-AED0148E0E07}" destId="{75BB73B2-D043-4049-BC43-BDD527168D98}" srcOrd="10" destOrd="0" presId="urn:microsoft.com/office/officeart/2005/8/layout/default"/>
    <dgm:cxn modelId="{DD7E8715-2B15-4F4D-86D3-1618408AA73B}" type="presParOf" srcId="{DD4BA527-D626-449A-8D4D-AED0148E0E07}" destId="{3CFC4BC4-1391-4984-AE6D-D801D2347FBC}" srcOrd="11" destOrd="0" presId="urn:microsoft.com/office/officeart/2005/8/layout/default"/>
    <dgm:cxn modelId="{2833FA0B-2113-4EB3-84AD-C708300A9617}" type="presParOf" srcId="{DD4BA527-D626-449A-8D4D-AED0148E0E07}" destId="{61E39D3F-4CA7-4AF5-AC00-8B74C1BA6695}"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4DCB0-3958-4645-9D57-D81C1CDF20EF}" type="doc">
      <dgm:prSet loTypeId="urn:microsoft.com/office/officeart/2005/8/layout/hierarchy1" loCatId="hierarchy" qsTypeId="urn:microsoft.com/office/officeart/2005/8/quickstyle/simple1" qsCatId="simple" csTypeId="urn:microsoft.com/office/officeart/2018/5/colors/Iconchunking_neutralbg_colorful2" csCatId="colorful" phldr="1"/>
      <dgm:spPr/>
      <dgm:t>
        <a:bodyPr/>
        <a:lstStyle/>
        <a:p>
          <a:endParaRPr lang="en-US"/>
        </a:p>
      </dgm:t>
    </dgm:pt>
    <dgm:pt modelId="{245357E6-5CEC-433C-A6B3-1F9EB555C79D}">
      <dgm:prSet/>
      <dgm:spPr/>
      <dgm:t>
        <a:bodyPr/>
        <a:lstStyle/>
        <a:p>
          <a:r>
            <a:rPr lang="sv-FI"/>
            <a:t>Mera information:</a:t>
          </a:r>
          <a:endParaRPr lang="en-US"/>
        </a:p>
      </dgm:t>
    </dgm:pt>
    <dgm:pt modelId="{164A52ED-1857-489D-B78E-879C3AAD982C}" type="parTrans" cxnId="{A72419CA-C5DF-411D-BCE1-12A0EEABAF79}">
      <dgm:prSet/>
      <dgm:spPr/>
      <dgm:t>
        <a:bodyPr/>
        <a:lstStyle/>
        <a:p>
          <a:endParaRPr lang="en-US"/>
        </a:p>
      </dgm:t>
    </dgm:pt>
    <dgm:pt modelId="{50A45162-EFC2-4FFF-8FEF-3C147FC49B4E}" type="sibTrans" cxnId="{A72419CA-C5DF-411D-BCE1-12A0EEABAF79}">
      <dgm:prSet/>
      <dgm:spPr/>
      <dgm:t>
        <a:bodyPr/>
        <a:lstStyle/>
        <a:p>
          <a:endParaRPr lang="en-US"/>
        </a:p>
      </dgm:t>
    </dgm:pt>
    <dgm:pt modelId="{87E6CB23-2F77-4408-B88A-D68323480064}">
      <dgm:prSet/>
      <dgm:spPr/>
      <dgm:t>
        <a:bodyPr/>
        <a:lstStyle/>
        <a:p>
          <a:r>
            <a:rPr lang="sv-FI"/>
            <a:t>Täydellinen työhakemus </a:t>
          </a:r>
          <a:r>
            <a:rPr lang="fi-FI">
              <a:hlinkClick xmlns:r="http://schemas.openxmlformats.org/officeDocument/2006/relationships" r:id="rId1"/>
            </a:rPr>
            <a:t>Ensimmäinen lause voi pilata työhakemuksen – Uravalmentaja kertoo kohta kohdalta, millaisella hakemuksella pääset haastatteluun ja mitä hakemuksessa ei kannata ikinä mainita - Hyvinvointi | HS.fi</a:t>
          </a:r>
          <a:endParaRPr lang="en-US"/>
        </a:p>
      </dgm:t>
    </dgm:pt>
    <dgm:pt modelId="{01011A98-1CBE-435D-A042-46F3B1FECAE1}" type="parTrans" cxnId="{77B3C11A-6EA6-42A0-AD95-D7FDA425CBCF}">
      <dgm:prSet/>
      <dgm:spPr/>
      <dgm:t>
        <a:bodyPr/>
        <a:lstStyle/>
        <a:p>
          <a:endParaRPr lang="en-US"/>
        </a:p>
      </dgm:t>
    </dgm:pt>
    <dgm:pt modelId="{0F8D840B-6931-4CB8-BE89-DDA1805CEA23}" type="sibTrans" cxnId="{77B3C11A-6EA6-42A0-AD95-D7FDA425CBCF}">
      <dgm:prSet/>
      <dgm:spPr/>
      <dgm:t>
        <a:bodyPr/>
        <a:lstStyle/>
        <a:p>
          <a:endParaRPr lang="en-US"/>
        </a:p>
      </dgm:t>
    </dgm:pt>
    <dgm:pt modelId="{B9B28B34-D36E-42E7-8B50-6ED0B2B48398}" type="pres">
      <dgm:prSet presAssocID="{6CF4DCB0-3958-4645-9D57-D81C1CDF20EF}" presName="hierChild1" presStyleCnt="0">
        <dgm:presLayoutVars>
          <dgm:chPref val="1"/>
          <dgm:dir/>
          <dgm:animOne val="branch"/>
          <dgm:animLvl val="lvl"/>
          <dgm:resizeHandles/>
        </dgm:presLayoutVars>
      </dgm:prSet>
      <dgm:spPr/>
    </dgm:pt>
    <dgm:pt modelId="{0360EEF7-87FD-4EFF-9025-4A29ECA28E1D}" type="pres">
      <dgm:prSet presAssocID="{245357E6-5CEC-433C-A6B3-1F9EB555C79D}" presName="hierRoot1" presStyleCnt="0"/>
      <dgm:spPr/>
    </dgm:pt>
    <dgm:pt modelId="{3D402AFB-DA49-4F84-AF07-037837BB6A07}" type="pres">
      <dgm:prSet presAssocID="{245357E6-5CEC-433C-A6B3-1F9EB555C79D}" presName="composite" presStyleCnt="0"/>
      <dgm:spPr/>
    </dgm:pt>
    <dgm:pt modelId="{0EFF66DF-5590-4B6E-96FA-6255EFA92ED9}" type="pres">
      <dgm:prSet presAssocID="{245357E6-5CEC-433C-A6B3-1F9EB555C79D}" presName="background" presStyleLbl="node0" presStyleIdx="0" presStyleCnt="2"/>
      <dgm:spPr/>
    </dgm:pt>
    <dgm:pt modelId="{45FB4BFB-95A8-4AEC-992E-D0E3BB2313D6}" type="pres">
      <dgm:prSet presAssocID="{245357E6-5CEC-433C-A6B3-1F9EB555C79D}" presName="text" presStyleLbl="fgAcc0" presStyleIdx="0" presStyleCnt="2">
        <dgm:presLayoutVars>
          <dgm:chPref val="3"/>
        </dgm:presLayoutVars>
      </dgm:prSet>
      <dgm:spPr/>
    </dgm:pt>
    <dgm:pt modelId="{BB95A8B3-3B99-4726-AE90-9E7AC7A8BFB4}" type="pres">
      <dgm:prSet presAssocID="{245357E6-5CEC-433C-A6B3-1F9EB555C79D}" presName="hierChild2" presStyleCnt="0"/>
      <dgm:spPr/>
    </dgm:pt>
    <dgm:pt modelId="{A7F3D6E3-673F-4498-944A-AA213EA1943C}" type="pres">
      <dgm:prSet presAssocID="{87E6CB23-2F77-4408-B88A-D68323480064}" presName="hierRoot1" presStyleCnt="0"/>
      <dgm:spPr/>
    </dgm:pt>
    <dgm:pt modelId="{997C1908-FF53-4C0F-9B17-9EA63ADFDDDE}" type="pres">
      <dgm:prSet presAssocID="{87E6CB23-2F77-4408-B88A-D68323480064}" presName="composite" presStyleCnt="0"/>
      <dgm:spPr/>
    </dgm:pt>
    <dgm:pt modelId="{D76A7815-E2C8-4BD9-9A82-F8F26192A2DC}" type="pres">
      <dgm:prSet presAssocID="{87E6CB23-2F77-4408-B88A-D68323480064}" presName="background" presStyleLbl="node0" presStyleIdx="1" presStyleCnt="2"/>
      <dgm:spPr/>
    </dgm:pt>
    <dgm:pt modelId="{EA1A888F-6218-4839-8E0D-C0D3EC4FF0AC}" type="pres">
      <dgm:prSet presAssocID="{87E6CB23-2F77-4408-B88A-D68323480064}" presName="text" presStyleLbl="fgAcc0" presStyleIdx="1" presStyleCnt="2">
        <dgm:presLayoutVars>
          <dgm:chPref val="3"/>
        </dgm:presLayoutVars>
      </dgm:prSet>
      <dgm:spPr/>
    </dgm:pt>
    <dgm:pt modelId="{28EDB6CC-CDE0-4C14-A922-C831E3BEC235}" type="pres">
      <dgm:prSet presAssocID="{87E6CB23-2F77-4408-B88A-D68323480064}" presName="hierChild2" presStyleCnt="0"/>
      <dgm:spPr/>
    </dgm:pt>
  </dgm:ptLst>
  <dgm:cxnLst>
    <dgm:cxn modelId="{77B3C11A-6EA6-42A0-AD95-D7FDA425CBCF}" srcId="{6CF4DCB0-3958-4645-9D57-D81C1CDF20EF}" destId="{87E6CB23-2F77-4408-B88A-D68323480064}" srcOrd="1" destOrd="0" parTransId="{01011A98-1CBE-435D-A042-46F3B1FECAE1}" sibTransId="{0F8D840B-6931-4CB8-BE89-DDA1805CEA23}"/>
    <dgm:cxn modelId="{8B0FD96D-2A9A-4BC2-9D05-EF00CCF1D387}" type="presOf" srcId="{87E6CB23-2F77-4408-B88A-D68323480064}" destId="{EA1A888F-6218-4839-8E0D-C0D3EC4FF0AC}" srcOrd="0" destOrd="0" presId="urn:microsoft.com/office/officeart/2005/8/layout/hierarchy1"/>
    <dgm:cxn modelId="{6F67A689-4FDE-4684-93CE-DBD4F225FC28}" type="presOf" srcId="{6CF4DCB0-3958-4645-9D57-D81C1CDF20EF}" destId="{B9B28B34-D36E-42E7-8B50-6ED0B2B48398}" srcOrd="0" destOrd="0" presId="urn:microsoft.com/office/officeart/2005/8/layout/hierarchy1"/>
    <dgm:cxn modelId="{A72419CA-C5DF-411D-BCE1-12A0EEABAF79}" srcId="{6CF4DCB0-3958-4645-9D57-D81C1CDF20EF}" destId="{245357E6-5CEC-433C-A6B3-1F9EB555C79D}" srcOrd="0" destOrd="0" parTransId="{164A52ED-1857-489D-B78E-879C3AAD982C}" sibTransId="{50A45162-EFC2-4FFF-8FEF-3C147FC49B4E}"/>
    <dgm:cxn modelId="{5B27E0F2-1BD2-4E5D-9064-90CCA9131C4D}" type="presOf" srcId="{245357E6-5CEC-433C-A6B3-1F9EB555C79D}" destId="{45FB4BFB-95A8-4AEC-992E-D0E3BB2313D6}" srcOrd="0" destOrd="0" presId="urn:microsoft.com/office/officeart/2005/8/layout/hierarchy1"/>
    <dgm:cxn modelId="{193DB0DE-06BC-46A5-8CA6-BD778DF40BE7}" type="presParOf" srcId="{B9B28B34-D36E-42E7-8B50-6ED0B2B48398}" destId="{0360EEF7-87FD-4EFF-9025-4A29ECA28E1D}" srcOrd="0" destOrd="0" presId="urn:microsoft.com/office/officeart/2005/8/layout/hierarchy1"/>
    <dgm:cxn modelId="{D839A548-4B4E-4560-ADB8-D94FA9A2EFD3}" type="presParOf" srcId="{0360EEF7-87FD-4EFF-9025-4A29ECA28E1D}" destId="{3D402AFB-DA49-4F84-AF07-037837BB6A07}" srcOrd="0" destOrd="0" presId="urn:microsoft.com/office/officeart/2005/8/layout/hierarchy1"/>
    <dgm:cxn modelId="{9AF142BB-3BFE-4093-B42B-09F9F6D9E126}" type="presParOf" srcId="{3D402AFB-DA49-4F84-AF07-037837BB6A07}" destId="{0EFF66DF-5590-4B6E-96FA-6255EFA92ED9}" srcOrd="0" destOrd="0" presId="urn:microsoft.com/office/officeart/2005/8/layout/hierarchy1"/>
    <dgm:cxn modelId="{5900AAA7-00FD-4518-B2CC-D1200013D5EE}" type="presParOf" srcId="{3D402AFB-DA49-4F84-AF07-037837BB6A07}" destId="{45FB4BFB-95A8-4AEC-992E-D0E3BB2313D6}" srcOrd="1" destOrd="0" presId="urn:microsoft.com/office/officeart/2005/8/layout/hierarchy1"/>
    <dgm:cxn modelId="{12C02084-DF4A-4D04-8BF1-30A83123E45A}" type="presParOf" srcId="{0360EEF7-87FD-4EFF-9025-4A29ECA28E1D}" destId="{BB95A8B3-3B99-4726-AE90-9E7AC7A8BFB4}" srcOrd="1" destOrd="0" presId="urn:microsoft.com/office/officeart/2005/8/layout/hierarchy1"/>
    <dgm:cxn modelId="{71B3BFE5-8078-416C-A408-D5E4C1A78D02}" type="presParOf" srcId="{B9B28B34-D36E-42E7-8B50-6ED0B2B48398}" destId="{A7F3D6E3-673F-4498-944A-AA213EA1943C}" srcOrd="1" destOrd="0" presId="urn:microsoft.com/office/officeart/2005/8/layout/hierarchy1"/>
    <dgm:cxn modelId="{87B57A51-53F4-498F-8DF2-6BC43BC74966}" type="presParOf" srcId="{A7F3D6E3-673F-4498-944A-AA213EA1943C}" destId="{997C1908-FF53-4C0F-9B17-9EA63ADFDDDE}" srcOrd="0" destOrd="0" presId="urn:microsoft.com/office/officeart/2005/8/layout/hierarchy1"/>
    <dgm:cxn modelId="{AF1FA843-D4D4-492D-80FE-2D410B73896B}" type="presParOf" srcId="{997C1908-FF53-4C0F-9B17-9EA63ADFDDDE}" destId="{D76A7815-E2C8-4BD9-9A82-F8F26192A2DC}" srcOrd="0" destOrd="0" presId="urn:microsoft.com/office/officeart/2005/8/layout/hierarchy1"/>
    <dgm:cxn modelId="{FCD0A8EB-5AFC-4F57-B055-283EDA498070}" type="presParOf" srcId="{997C1908-FF53-4C0F-9B17-9EA63ADFDDDE}" destId="{EA1A888F-6218-4839-8E0D-C0D3EC4FF0AC}" srcOrd="1" destOrd="0" presId="urn:microsoft.com/office/officeart/2005/8/layout/hierarchy1"/>
    <dgm:cxn modelId="{90EAF5BF-1A8B-4AE3-9C20-C154AE7F444A}" type="presParOf" srcId="{A7F3D6E3-673F-4498-944A-AA213EA1943C}" destId="{28EDB6CC-CDE0-4C14-A922-C831E3BEC23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4091-6EEE-45B8-AD3E-A29EE2A6C02B}">
      <dsp:nvSpPr>
        <dsp:cNvPr id="0" name=""/>
        <dsp:cNvSpPr/>
      </dsp:nvSpPr>
      <dsp:spPr>
        <a:xfrm>
          <a:off x="0" y="43495"/>
          <a:ext cx="2153495" cy="12920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VAD SKA DU GÖRA:</a:t>
          </a:r>
        </a:p>
        <a:p>
          <a:pPr marL="57150" lvl="1" indent="-57150" algn="l" defTabSz="444500">
            <a:lnSpc>
              <a:spcPct val="90000"/>
            </a:lnSpc>
            <a:spcBef>
              <a:spcPct val="0"/>
            </a:spcBef>
            <a:spcAft>
              <a:spcPct val="15000"/>
            </a:spcAft>
            <a:buChar char="•"/>
          </a:pPr>
          <a:r>
            <a:rPr lang="en-US" sz="1000" kern="1200"/>
            <a:t>Det allra viktigaste är BÖRJAN</a:t>
          </a:r>
        </a:p>
      </dsp:txBody>
      <dsp:txXfrm>
        <a:off x="0" y="43495"/>
        <a:ext cx="2153495" cy="1292097"/>
      </dsp:txXfrm>
    </dsp:sp>
    <dsp:sp modelId="{0B175F35-1776-4D94-95C4-8836F63E5889}">
      <dsp:nvSpPr>
        <dsp:cNvPr id="0" name=""/>
        <dsp:cNvSpPr/>
      </dsp:nvSpPr>
      <dsp:spPr>
        <a:xfrm>
          <a:off x="2368845" y="43495"/>
          <a:ext cx="2153495" cy="1292097"/>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Börja inte med att skriva att jag är en 21-årig studerande från Esbo och jag är intresserad av den lediganslagna arbetsplatsen som …</a:t>
          </a:r>
        </a:p>
      </dsp:txBody>
      <dsp:txXfrm>
        <a:off x="2368845" y="43495"/>
        <a:ext cx="2153495" cy="1292097"/>
      </dsp:txXfrm>
    </dsp:sp>
    <dsp:sp modelId="{68F722FB-5847-40CB-A4D9-4FB7F7968A9E}">
      <dsp:nvSpPr>
        <dsp:cNvPr id="0" name=""/>
        <dsp:cNvSpPr/>
      </dsp:nvSpPr>
      <dsp:spPr>
        <a:xfrm>
          <a:off x="4737691" y="43495"/>
          <a:ext cx="2153495" cy="1292097"/>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UTAN</a:t>
          </a:r>
        </a:p>
      </dsp:txBody>
      <dsp:txXfrm>
        <a:off x="4737691" y="43495"/>
        <a:ext cx="2153495" cy="1292097"/>
      </dsp:txXfrm>
    </dsp:sp>
    <dsp:sp modelId="{667311D4-5FFF-43D6-B15A-321CD75B2F74}">
      <dsp:nvSpPr>
        <dsp:cNvPr id="0" name=""/>
        <dsp:cNvSpPr/>
      </dsp:nvSpPr>
      <dsp:spPr>
        <a:xfrm>
          <a:off x="0" y="1550942"/>
          <a:ext cx="2153495" cy="129209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Tänk att din arbetsansökan är som bakre pärmen av en bok. Du läser ofta först bakre pärmen och om den inte övertygar dig, blir boken i oläst. </a:t>
          </a:r>
        </a:p>
      </dsp:txBody>
      <dsp:txXfrm>
        <a:off x="0" y="1550942"/>
        <a:ext cx="2153495" cy="1292097"/>
      </dsp:txXfrm>
    </dsp:sp>
    <dsp:sp modelId="{71F8124A-FC80-4C94-9749-3C856FFB9EAC}">
      <dsp:nvSpPr>
        <dsp:cNvPr id="0" name=""/>
        <dsp:cNvSpPr/>
      </dsp:nvSpPr>
      <dsp:spPr>
        <a:xfrm>
          <a:off x="2368845" y="1550942"/>
          <a:ext cx="2153495" cy="1292097"/>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Redan i första satsen måste du skilja dig från mängden, gå rakt på sak. Du kan till exempel med en sats berätta om en viktig prestation, om din motivation … </a:t>
          </a:r>
        </a:p>
      </dsp:txBody>
      <dsp:txXfrm>
        <a:off x="2368845" y="1550942"/>
        <a:ext cx="2153495" cy="1292097"/>
      </dsp:txXfrm>
    </dsp:sp>
    <dsp:sp modelId="{8D50284C-5FEE-4E3C-AF7C-5E75B205271A}">
      <dsp:nvSpPr>
        <dsp:cNvPr id="0" name=""/>
        <dsp:cNvSpPr/>
      </dsp:nvSpPr>
      <dsp:spPr>
        <a:xfrm>
          <a:off x="4737691" y="1550942"/>
          <a:ext cx="2153495" cy="1292097"/>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Vilket mervärde får företaget om de anställer dig?</a:t>
          </a:r>
        </a:p>
      </dsp:txBody>
      <dsp:txXfrm>
        <a:off x="4737691" y="1550942"/>
        <a:ext cx="2153495" cy="1292097"/>
      </dsp:txXfrm>
    </dsp:sp>
    <dsp:sp modelId="{D433383C-454A-4D23-9E74-FF52558A5933}">
      <dsp:nvSpPr>
        <dsp:cNvPr id="0" name=""/>
        <dsp:cNvSpPr/>
      </dsp:nvSpPr>
      <dsp:spPr>
        <a:xfrm>
          <a:off x="2368845" y="3058389"/>
          <a:ext cx="2153495" cy="129209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Var konkret.</a:t>
          </a:r>
        </a:p>
      </dsp:txBody>
      <dsp:txXfrm>
        <a:off x="2368845" y="3058389"/>
        <a:ext cx="2153495" cy="1292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790C-A6FD-471E-8295-7AC864BE6277}">
      <dsp:nvSpPr>
        <dsp:cNvPr id="0" name=""/>
        <dsp:cNvSpPr/>
      </dsp:nvSpPr>
      <dsp:spPr>
        <a:xfrm>
          <a:off x="3080"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ANDRA STYCKET</a:t>
          </a:r>
        </a:p>
      </dsp:txBody>
      <dsp:txXfrm>
        <a:off x="3080" y="587032"/>
        <a:ext cx="2444055" cy="1466433"/>
      </dsp:txXfrm>
    </dsp:sp>
    <dsp:sp modelId="{B6F88FBC-481E-4392-9DA0-A4D03C12C1B3}">
      <dsp:nvSpPr>
        <dsp:cNvPr id="0" name=""/>
        <dsp:cNvSpPr/>
      </dsp:nvSpPr>
      <dsp:spPr>
        <a:xfrm>
          <a:off x="2691541"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I andra stycket ligger fokus i det du kan.</a:t>
          </a:r>
        </a:p>
      </dsp:txBody>
      <dsp:txXfrm>
        <a:off x="2691541" y="587032"/>
        <a:ext cx="2444055" cy="1466433"/>
      </dsp:txXfrm>
    </dsp:sp>
    <dsp:sp modelId="{4F59E6B2-0529-4252-B8B0-2359A9312852}">
      <dsp:nvSpPr>
        <dsp:cNvPr id="0" name=""/>
        <dsp:cNvSpPr/>
      </dsp:nvSpPr>
      <dsp:spPr>
        <a:xfrm>
          <a:off x="5380002"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Nu kan du skryta och berätta vad du är bäst i.</a:t>
          </a:r>
        </a:p>
      </dsp:txBody>
      <dsp:txXfrm>
        <a:off x="5380002" y="587032"/>
        <a:ext cx="2444055" cy="1466433"/>
      </dsp:txXfrm>
    </dsp:sp>
    <dsp:sp modelId="{48692FEA-B06D-4082-B4AE-F2CA0AE33A79}">
      <dsp:nvSpPr>
        <dsp:cNvPr id="0" name=""/>
        <dsp:cNvSpPr/>
      </dsp:nvSpPr>
      <dsp:spPr>
        <a:xfrm>
          <a:off x="8068463"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Kom hela tiden ihåg arbetsgivaren. Är du säker på att företaget uppskattar dessa egenskaper och färdigheter.</a:t>
          </a:r>
        </a:p>
      </dsp:txBody>
      <dsp:txXfrm>
        <a:off x="8068463" y="587032"/>
        <a:ext cx="2444055" cy="1466433"/>
      </dsp:txXfrm>
    </dsp:sp>
    <dsp:sp modelId="{F84F34A4-C7EA-4170-AA21-34903D3C0F25}">
      <dsp:nvSpPr>
        <dsp:cNvPr id="0" name=""/>
        <dsp:cNvSpPr/>
      </dsp:nvSpPr>
      <dsp:spPr>
        <a:xfrm>
          <a:off x="1347311" y="2297871"/>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Du ska inte repetera det som finns i din CV.</a:t>
          </a:r>
        </a:p>
      </dsp:txBody>
      <dsp:txXfrm>
        <a:off x="1347311" y="2297871"/>
        <a:ext cx="2444055" cy="1466433"/>
      </dsp:txXfrm>
    </dsp:sp>
    <dsp:sp modelId="{75BB73B2-D043-4049-BC43-BDD527168D98}">
      <dsp:nvSpPr>
        <dsp:cNvPr id="0" name=""/>
        <dsp:cNvSpPr/>
      </dsp:nvSpPr>
      <dsp:spPr>
        <a:xfrm>
          <a:off x="4035772" y="2297871"/>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Nu ska du lyfta fram vad du har lärt dig i dina studier / ditt nuvarande jobb / ditt sommarjobb och hur denna färdighet / dessa färdigheter är till nytta i det jobb du söker.</a:t>
          </a:r>
        </a:p>
      </dsp:txBody>
      <dsp:txXfrm>
        <a:off x="4035772" y="2297871"/>
        <a:ext cx="2444055" cy="1466433"/>
      </dsp:txXfrm>
    </dsp:sp>
    <dsp:sp modelId="{61E39D3F-4CA7-4AF5-AC00-8B74C1BA6695}">
      <dsp:nvSpPr>
        <dsp:cNvPr id="0" name=""/>
        <dsp:cNvSpPr/>
      </dsp:nvSpPr>
      <dsp:spPr>
        <a:xfrm>
          <a:off x="6724233" y="2297871"/>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Motivera dina styrkor och ditt kunnande. Kom gärna med exempel.</a:t>
          </a:r>
        </a:p>
      </dsp:txBody>
      <dsp:txXfrm>
        <a:off x="672423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66DF-5590-4B6E-96FA-6255EFA92ED9}">
      <dsp:nvSpPr>
        <dsp:cNvPr id="0" name=""/>
        <dsp:cNvSpPr/>
      </dsp:nvSpPr>
      <dsp:spPr>
        <a:xfrm>
          <a:off x="841" y="1103692"/>
          <a:ext cx="2952644" cy="1874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B4BFB-95A8-4AEC-992E-D0E3BB2313D6}">
      <dsp:nvSpPr>
        <dsp:cNvPr id="0" name=""/>
        <dsp:cNvSpPr/>
      </dsp:nvSpPr>
      <dsp:spPr>
        <a:xfrm>
          <a:off x="328912" y="1415360"/>
          <a:ext cx="2952644" cy="18749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a:t>Mera information:</a:t>
          </a:r>
          <a:endParaRPr lang="en-US" sz="1500" kern="1200"/>
        </a:p>
      </dsp:txBody>
      <dsp:txXfrm>
        <a:off x="383827" y="1470275"/>
        <a:ext cx="2842814" cy="1765099"/>
      </dsp:txXfrm>
    </dsp:sp>
    <dsp:sp modelId="{D76A7815-E2C8-4BD9-9A82-F8F26192A2DC}">
      <dsp:nvSpPr>
        <dsp:cNvPr id="0" name=""/>
        <dsp:cNvSpPr/>
      </dsp:nvSpPr>
      <dsp:spPr>
        <a:xfrm>
          <a:off x="3609629" y="1103692"/>
          <a:ext cx="2952644" cy="1874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A888F-6218-4839-8E0D-C0D3EC4FF0AC}">
      <dsp:nvSpPr>
        <dsp:cNvPr id="0" name=""/>
        <dsp:cNvSpPr/>
      </dsp:nvSpPr>
      <dsp:spPr>
        <a:xfrm>
          <a:off x="3937700" y="1415360"/>
          <a:ext cx="2952644" cy="18749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a:t>Täydellinen työhakemus </a:t>
          </a:r>
          <a:r>
            <a:rPr lang="fi-FI" sz="1500" kern="1200">
              <a:hlinkClick xmlns:r="http://schemas.openxmlformats.org/officeDocument/2006/relationships" r:id="rId1"/>
            </a:rPr>
            <a:t>Ensimmäinen lause voi pilata työhakemuksen – Uravalmentaja kertoo kohta kohdalta, millaisella hakemuksella pääset haastatteluun ja mitä hakemuksessa ei kannata ikinä mainita - Hyvinvointi | HS.fi</a:t>
          </a:r>
          <a:endParaRPr lang="en-US" sz="1500" kern="1200"/>
        </a:p>
      </dsp:txBody>
      <dsp:txXfrm>
        <a:off x="3992615" y="1470275"/>
        <a:ext cx="2842814" cy="17650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1CF5-6F77-4EC4-BB45-89E570FF59E8}" type="datetimeFigureOut">
              <a:rPr lang="sv-FI" smtClean="0"/>
              <a:t>22-09-2021</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64FA6-8194-4C8F-BE4B-83F7C0DF8C75}" type="slidenum">
              <a:rPr lang="sv-FI" smtClean="0"/>
              <a:t>‹#›</a:t>
            </a:fld>
            <a:endParaRPr lang="sv-FI"/>
          </a:p>
        </p:txBody>
      </p:sp>
    </p:spTree>
    <p:extLst>
      <p:ext uri="{BB962C8B-B14F-4D97-AF65-F5344CB8AC3E}">
        <p14:creationId xmlns:p14="http://schemas.microsoft.com/office/powerpoint/2010/main" val="102093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s.fi/hyvinvointi/art-2000008154945.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a:t>Perfekt arbetsansökan</a:t>
            </a:r>
            <a:endParaRPr lang="en-US" dirty="0"/>
          </a:p>
        </p:txBody>
      </p:sp>
      <p:sp>
        <p:nvSpPr>
          <p:cNvPr id="4" name="Slide Number Placeholder 3"/>
          <p:cNvSpPr>
            <a:spLocks noGrp="1"/>
          </p:cNvSpPr>
          <p:nvPr>
            <p:ph type="sldNum" sz="quarter" idx="5"/>
          </p:nvPr>
        </p:nvSpPr>
        <p:spPr/>
        <p:txBody>
          <a:bodyPr/>
          <a:lstStyle/>
          <a:p>
            <a:fld id="{68C64FA6-8194-4C8F-BE4B-83F7C0DF8C75}" type="slidenum">
              <a:rPr lang="sv-FI" smtClean="0"/>
              <a:t>1</a:t>
            </a:fld>
            <a:endParaRPr lang="sv-FI"/>
          </a:p>
        </p:txBody>
      </p:sp>
    </p:spTree>
    <p:extLst>
      <p:ext uri="{BB962C8B-B14F-4D97-AF65-F5344CB8AC3E}">
        <p14:creationId xmlns:p14="http://schemas.microsoft.com/office/powerpoint/2010/main" val="156873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3</a:t>
            </a:fld>
            <a:endParaRPr lang="sv-FI"/>
          </a:p>
        </p:txBody>
      </p:sp>
    </p:spTree>
    <p:extLst>
      <p:ext uri="{BB962C8B-B14F-4D97-AF65-F5344CB8AC3E}">
        <p14:creationId xmlns:p14="http://schemas.microsoft.com/office/powerpoint/2010/main" val="72570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4</a:t>
            </a:fld>
            <a:endParaRPr lang="sv-FI"/>
          </a:p>
        </p:txBody>
      </p:sp>
    </p:spTree>
    <p:extLst>
      <p:ext uri="{BB962C8B-B14F-4D97-AF65-F5344CB8AC3E}">
        <p14:creationId xmlns:p14="http://schemas.microsoft.com/office/powerpoint/2010/main" val="7776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5</a:t>
            </a:fld>
            <a:endParaRPr lang="sv-FI"/>
          </a:p>
        </p:txBody>
      </p:sp>
    </p:spTree>
    <p:extLst>
      <p:ext uri="{BB962C8B-B14F-4D97-AF65-F5344CB8AC3E}">
        <p14:creationId xmlns:p14="http://schemas.microsoft.com/office/powerpoint/2010/main" val="29403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Här måste också framkomma att du är motiverad att jobba på just detta företag.</a:t>
            </a:r>
          </a:p>
          <a:p>
            <a:endParaRPr lang="sv-FI" dirty="0"/>
          </a:p>
          <a:p>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6</a:t>
            </a:fld>
            <a:endParaRPr lang="sv-FI"/>
          </a:p>
        </p:txBody>
      </p:sp>
    </p:spTree>
    <p:extLst>
      <p:ext uri="{BB962C8B-B14F-4D97-AF65-F5344CB8AC3E}">
        <p14:creationId xmlns:p14="http://schemas.microsoft.com/office/powerpoint/2010/main" val="35019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TREDJE STYCKET</a:t>
            </a:r>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7</a:t>
            </a:fld>
            <a:endParaRPr lang="sv-FI"/>
          </a:p>
        </p:txBody>
      </p:sp>
    </p:spTree>
    <p:extLst>
      <p:ext uri="{BB962C8B-B14F-4D97-AF65-F5344CB8AC3E}">
        <p14:creationId xmlns:p14="http://schemas.microsoft.com/office/powerpoint/2010/main" val="185722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68C64FA6-8194-4C8F-BE4B-83F7C0DF8C75}" type="slidenum">
              <a:rPr lang="sv-FI" smtClean="0"/>
              <a:t>8</a:t>
            </a:fld>
            <a:endParaRPr lang="sv-FI"/>
          </a:p>
        </p:txBody>
      </p:sp>
    </p:spTree>
    <p:extLst>
      <p:ext uri="{BB962C8B-B14F-4D97-AF65-F5344CB8AC3E}">
        <p14:creationId xmlns:p14="http://schemas.microsoft.com/office/powerpoint/2010/main" val="22426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dirty="0" err="1"/>
              <a:t>Täydellinen</a:t>
            </a:r>
            <a:r>
              <a:rPr lang="sv-FI" dirty="0"/>
              <a:t> </a:t>
            </a:r>
            <a:r>
              <a:rPr lang="sv-FI" dirty="0" err="1"/>
              <a:t>työhakemus</a:t>
            </a:r>
            <a:r>
              <a:rPr lang="sv-FI" dirty="0"/>
              <a:t> </a:t>
            </a:r>
            <a:r>
              <a:rPr lang="fi-FI" dirty="0">
                <a:hlinkClick r:id="rId3"/>
              </a:rPr>
              <a:t>Ensimmäinen lause voi pilata työhakemuksen – Uravalmentaja kertoo kohta kohdalta, millaisella hakemuksella pääset haastatteluun ja mitä hakemuksessa ei kannata ikinä mainita - Hyvinvointi | HS.fi</a:t>
            </a:r>
            <a:endParaRPr lang="en-US" dirty="0"/>
          </a:p>
        </p:txBody>
      </p:sp>
      <p:sp>
        <p:nvSpPr>
          <p:cNvPr id="4" name="Slide Number Placeholder 3"/>
          <p:cNvSpPr>
            <a:spLocks noGrp="1"/>
          </p:cNvSpPr>
          <p:nvPr>
            <p:ph type="sldNum" sz="quarter" idx="5"/>
          </p:nvPr>
        </p:nvSpPr>
        <p:spPr/>
        <p:txBody>
          <a:bodyPr/>
          <a:lstStyle/>
          <a:p>
            <a:fld id="{68C64FA6-8194-4C8F-BE4B-83F7C0DF8C75}" type="slidenum">
              <a:rPr lang="sv-FI" smtClean="0"/>
              <a:t>9</a:t>
            </a:fld>
            <a:endParaRPr lang="sv-FI"/>
          </a:p>
        </p:txBody>
      </p:sp>
    </p:spTree>
    <p:extLst>
      <p:ext uri="{BB962C8B-B14F-4D97-AF65-F5344CB8AC3E}">
        <p14:creationId xmlns:p14="http://schemas.microsoft.com/office/powerpoint/2010/main" val="257933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608DB-3B44-4CE3-96D1-38C3C9F7AD7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E30F63F6-7229-4EC2-87E1-5C7068030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7E18B18E-C703-4F95-AF79-60749A6B8924}"/>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4731BA96-65C0-4F36-974E-532FDA3B74D3}"/>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814D2CE5-75EF-43FB-AD13-884F6F07DD72}"/>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8600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0A0EB-F8CB-4865-BF1D-3CE2A9444C62}"/>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E1EFCC42-5042-4975-AAD9-29D3A1C0180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57B0C0CB-6423-4A4F-80DA-48E491D8BC1F}"/>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9113F501-2DB1-44D9-A0FE-0A0F78FC64ED}"/>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A2DAE5EA-656F-4D4B-B8DF-81F7334194D5}"/>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95413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61AD377-B2D0-41FB-A602-CAD4D9FB81E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1ABC65B8-332F-49A7-8785-533A9CF4E33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9AF49567-D688-4C99-B6F4-E5A5EA656D3F}"/>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016E2493-5B77-4421-A689-E553D63A6747}"/>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7DC9EBE-D8B6-4281-8031-72AF9674EEF1}"/>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259125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7CA58-F78C-4C05-836B-7E8477D2C312}"/>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31DC9D87-5E53-43BE-8F13-27C944BBEA9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F5E215CB-4464-4478-9CAD-0C2EFC75A596}"/>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80FFFBC1-30C7-412F-B498-55EA7E5C835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26368556-624B-46A7-ABEC-68F1A906D834}"/>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3977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ECFC19-90AD-44DA-B238-27E582FE1B3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4A292604-1486-49E4-9FD6-021BA9269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6D52038-05C6-4560-B851-C85F525A7942}"/>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67ACACB0-7438-4CEA-BAF8-2771731048A3}"/>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B0662DDD-D092-463C-8FF6-358665897EF2}"/>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428510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6A74BE-C7A4-4356-B534-94D2CDECA8E9}"/>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EB73E771-28EB-40EC-BF60-F58B1D254BB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51FCDD04-1278-4BCA-9A8F-AA174F107FE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47D12A01-97E8-486D-A147-F4E97BE3F4AD}"/>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6" name="Platshållare för sidfot 5">
            <a:extLst>
              <a:ext uri="{FF2B5EF4-FFF2-40B4-BE49-F238E27FC236}">
                <a16:creationId xmlns:a16="http://schemas.microsoft.com/office/drawing/2014/main" id="{88A2248D-6776-46AD-BC89-9F8C5A13DE68}"/>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A662E439-4797-4F5E-97B2-0563E0D2E3A8}"/>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383552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EE7725-13EB-41A7-A71E-95FBF3AEFB01}"/>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7878D22D-3EAA-41D3-9335-9314DE98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18C3EB-9B68-412A-9B66-6A57F75630B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04E56896-778A-44D8-9FA4-64CAF0934F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602963-13E7-4DD8-89BD-F6FD2722DB2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68BA1DEF-9058-4498-A211-14B0362479EE}"/>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8" name="Platshållare för sidfot 7">
            <a:extLst>
              <a:ext uri="{FF2B5EF4-FFF2-40B4-BE49-F238E27FC236}">
                <a16:creationId xmlns:a16="http://schemas.microsoft.com/office/drawing/2014/main" id="{D9E19590-C95D-4948-9B96-CA6713115D1C}"/>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F0573488-4D6A-4968-AF3C-436D11C48515}"/>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167883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6E7995-14C8-4B1E-8863-365CFCB04B38}"/>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D3F66CFD-4A20-4449-910F-F072A22CCE66}"/>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4" name="Platshållare för sidfot 3">
            <a:extLst>
              <a:ext uri="{FF2B5EF4-FFF2-40B4-BE49-F238E27FC236}">
                <a16:creationId xmlns:a16="http://schemas.microsoft.com/office/drawing/2014/main" id="{857AF825-4065-428C-BAB4-9409B37F69D7}"/>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FEBC58CB-16BC-4474-BD9B-B8C8A6723605}"/>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420837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274792E-2510-4E33-BCE2-66207E14B8D4}"/>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3" name="Platshållare för sidfot 2">
            <a:extLst>
              <a:ext uri="{FF2B5EF4-FFF2-40B4-BE49-F238E27FC236}">
                <a16:creationId xmlns:a16="http://schemas.microsoft.com/office/drawing/2014/main" id="{EE90C54E-B0D8-44FC-B132-EE18CD30577B}"/>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F399E6E7-5D31-4056-9269-783067B1064F}"/>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34414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F733FD-E56C-4386-93D4-25824EBD04F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4660A442-6399-4E2F-B3D3-E9F8BFF30F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534F63AA-C2C0-42AD-852C-751D52C4D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96ABBF9-40D1-4A2D-B81E-AD3F73F832B1}"/>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6" name="Platshållare för sidfot 5">
            <a:extLst>
              <a:ext uri="{FF2B5EF4-FFF2-40B4-BE49-F238E27FC236}">
                <a16:creationId xmlns:a16="http://schemas.microsoft.com/office/drawing/2014/main" id="{A5E4006B-4CC9-4D34-9DF5-7055A47C659C}"/>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3C903C10-DBC1-4AFE-A357-573800D88F07}"/>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338398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A2F829-1197-4528-A08A-73B95ED670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A6BC08F5-0513-42EA-B021-9C75F5CE7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27B9D8DD-E4A8-4004-98B0-A6783009C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E9692E3-180C-4936-9271-5D33A200B718}"/>
              </a:ext>
            </a:extLst>
          </p:cNvPr>
          <p:cNvSpPr>
            <a:spLocks noGrp="1"/>
          </p:cNvSpPr>
          <p:nvPr>
            <p:ph type="dt" sz="half" idx="10"/>
          </p:nvPr>
        </p:nvSpPr>
        <p:spPr/>
        <p:txBody>
          <a:bodyPr/>
          <a:lstStyle/>
          <a:p>
            <a:fld id="{0312CC37-2766-40B9-B6D0-8EC68549D385}" type="datetimeFigureOut">
              <a:rPr lang="sv-FI" smtClean="0"/>
              <a:t>22-09-2021</a:t>
            </a:fld>
            <a:endParaRPr lang="sv-FI"/>
          </a:p>
        </p:txBody>
      </p:sp>
      <p:sp>
        <p:nvSpPr>
          <p:cNvPr id="6" name="Platshållare för sidfot 5">
            <a:extLst>
              <a:ext uri="{FF2B5EF4-FFF2-40B4-BE49-F238E27FC236}">
                <a16:creationId xmlns:a16="http://schemas.microsoft.com/office/drawing/2014/main" id="{05FBEE8A-5274-4DC2-ACB4-637E8A4A7ED3}"/>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B3B2CF57-15E0-4CE5-BBE1-14363AAC5D32}"/>
              </a:ext>
            </a:extLst>
          </p:cNvPr>
          <p:cNvSpPr>
            <a:spLocks noGrp="1"/>
          </p:cNvSpPr>
          <p:nvPr>
            <p:ph type="sldNum" sz="quarter" idx="12"/>
          </p:nvPr>
        </p:nvSpPr>
        <p:spPr/>
        <p:txBody>
          <a:bodyPr/>
          <a:lstStyle/>
          <a:p>
            <a:fld id="{8F73A1FE-4BB8-435E-9E4B-D0061FACC9FE}" type="slidenum">
              <a:rPr lang="sv-FI" smtClean="0"/>
              <a:t>‹#›</a:t>
            </a:fld>
            <a:endParaRPr lang="sv-FI"/>
          </a:p>
        </p:txBody>
      </p:sp>
    </p:spTree>
    <p:extLst>
      <p:ext uri="{BB962C8B-B14F-4D97-AF65-F5344CB8AC3E}">
        <p14:creationId xmlns:p14="http://schemas.microsoft.com/office/powerpoint/2010/main" val="198794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BC0BEA-F29F-4CFA-8449-55B8D10EF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12B6C091-96D6-49C1-8159-83610221F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F07AE8C4-DD3D-4F1D-A4E1-56E6CF9EE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2CC37-2766-40B9-B6D0-8EC68549D385}" type="datetimeFigureOut">
              <a:rPr lang="sv-FI" smtClean="0"/>
              <a:t>22-09-2021</a:t>
            </a:fld>
            <a:endParaRPr lang="sv-FI"/>
          </a:p>
        </p:txBody>
      </p:sp>
      <p:sp>
        <p:nvSpPr>
          <p:cNvPr id="5" name="Platshållare för sidfot 4">
            <a:extLst>
              <a:ext uri="{FF2B5EF4-FFF2-40B4-BE49-F238E27FC236}">
                <a16:creationId xmlns:a16="http://schemas.microsoft.com/office/drawing/2014/main" id="{08577C57-2A89-4CD9-B90B-D31D8ADDE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75D17FE1-23C0-4227-BE39-1FB7CFB15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3A1FE-4BB8-435E-9E4B-D0061FACC9FE}" type="slidenum">
              <a:rPr lang="sv-FI" smtClean="0"/>
              <a:t>‹#›</a:t>
            </a:fld>
            <a:endParaRPr lang="sv-FI"/>
          </a:p>
        </p:txBody>
      </p:sp>
    </p:spTree>
    <p:extLst>
      <p:ext uri="{BB962C8B-B14F-4D97-AF65-F5344CB8AC3E}">
        <p14:creationId xmlns:p14="http://schemas.microsoft.com/office/powerpoint/2010/main" val="313283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s.fi/hyvinvointi/art-2000008154945.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arbetsformedling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rbetsformedlingen.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A1A857C-11AC-4CAE-85B5-A9E860E43BA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PERFEKT ARBETSANSÖKAN</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Finns det en modell för en perfekt arbetsansökan?</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Rekommendationerna har varierat tidtals.  Nuförtiden anses det att en (perfekt) arbetsansökan ska se ut så här: Täydellinen työhakemus </a:t>
            </a:r>
            <a:r>
              <a:rPr lang="en-US" sz="1600">
                <a:hlinkClick r:id="rId3"/>
              </a:rPr>
              <a:t>Ensimmäinen lause voi pilata työhakemuksen – Uravalmentaja kertoo kohta kohdalta, millaisella hakemuksella pääset haastatteluun ja mitä hakemuksessa ei kannata ikinä mainita - Hyvinvointi | HS.fi</a:t>
            </a:r>
            <a:endParaRPr lang="en-US" sz="1600"/>
          </a:p>
          <a:p>
            <a:pPr indent="-228600">
              <a:lnSpc>
                <a:spcPct val="90000"/>
              </a:lnSpc>
              <a:spcAft>
                <a:spcPts val="600"/>
              </a:spcAft>
              <a:buFont typeface="Arial" panose="020B0604020202020204" pitchFamily="34" charset="0"/>
              <a:buChar char="•"/>
            </a:pPr>
            <a:endParaRPr lang="en-US" sz="1600"/>
          </a:p>
          <a:p>
            <a:pPr marL="457200" indent="-228600">
              <a:lnSpc>
                <a:spcPct val="90000"/>
              </a:lnSpc>
              <a:spcAft>
                <a:spcPts val="600"/>
              </a:spcAft>
              <a:buFont typeface="Arial" panose="020B0604020202020204" pitchFamily="34" charset="0"/>
              <a:buChar char="•"/>
            </a:pPr>
            <a:r>
              <a:rPr lang="en-US" sz="1600"/>
              <a:t>Läs artikeln på finska och sedan instruktionerna på svenska.</a:t>
            </a:r>
          </a:p>
          <a:p>
            <a:pPr marL="457200" indent="-228600">
              <a:lnSpc>
                <a:spcPct val="90000"/>
              </a:lnSpc>
              <a:spcAft>
                <a:spcPts val="600"/>
              </a:spcAft>
              <a:buFont typeface="Arial" panose="020B0604020202020204" pitchFamily="34" charset="0"/>
              <a:buChar char="•"/>
            </a:pPr>
            <a:endParaRPr lang="en-US" sz="1600"/>
          </a:p>
          <a:p>
            <a:pPr marL="457200" indent="-228600">
              <a:lnSpc>
                <a:spcPct val="90000"/>
              </a:lnSpc>
              <a:spcAft>
                <a:spcPts val="600"/>
              </a:spcAft>
              <a:buFont typeface="Arial" panose="020B0604020202020204" pitchFamily="34" charset="0"/>
              <a:buChar char="•"/>
            </a:pPr>
            <a:r>
              <a:rPr lang="en-US" sz="1600"/>
              <a:t> Välj ett arbete som intresserar dig. Du kan t.ex. kolla </a:t>
            </a:r>
            <a:r>
              <a:rPr lang="en-US" sz="1600">
                <a:hlinkClick r:id="rId4"/>
              </a:rPr>
              <a:t>Arbetsförmedlingen.se - Arbetsförmedlingen (arbetsformedlingen.se)</a:t>
            </a: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3)  Skriv en perfekt arbetsansökan på 200 - 300 ord enligt instruktionerna. </a:t>
            </a:r>
          </a:p>
          <a:p>
            <a:pPr marL="457200"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p:txBody>
      </p:sp>
    </p:spTree>
    <p:extLst>
      <p:ext uri="{BB962C8B-B14F-4D97-AF65-F5344CB8AC3E}">
        <p14:creationId xmlns:p14="http://schemas.microsoft.com/office/powerpoint/2010/main" val="371506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721634C5-62CD-43AC-8776-1DAFF78FF89F}"/>
              </a:ext>
            </a:extLst>
          </p:cNvPr>
          <p:cNvSpPr>
            <a:spLocks noGrp="1"/>
          </p:cNvSpPr>
          <p:nvPr>
            <p:ph type="ctrTitle"/>
          </p:nvPr>
        </p:nvSpPr>
        <p:spPr>
          <a:xfrm>
            <a:off x="982639" y="1012536"/>
            <a:ext cx="4613300" cy="3163224"/>
          </a:xfrm>
        </p:spPr>
        <p:txBody>
          <a:bodyPr anchor="t">
            <a:normAutofit/>
          </a:bodyPr>
          <a:lstStyle/>
          <a:p>
            <a:pPr algn="l"/>
            <a:r>
              <a:rPr lang="fi-FI" sz="4800"/>
              <a:t>PERFEKT ARBETSANSÖKAN</a:t>
            </a:r>
            <a:endParaRPr lang="sv-FI" sz="4800"/>
          </a:p>
        </p:txBody>
      </p:sp>
      <p:sp>
        <p:nvSpPr>
          <p:cNvPr id="5" name="AutoShape 4">
            <a:extLst>
              <a:ext uri="{FF2B5EF4-FFF2-40B4-BE49-F238E27FC236}">
                <a16:creationId xmlns:a16="http://schemas.microsoft.com/office/drawing/2014/main" id="{7DB632BC-D8D3-47D1-87D6-391E699B4781}"/>
              </a:ext>
            </a:extLst>
          </p:cNvPr>
          <p:cNvSpPr>
            <a:spLocks noGrp="1" noChangeAspect="1" noChangeArrowheads="1"/>
          </p:cNvSpPr>
          <p:nvPr>
            <p:ph type="subTitle" idx="1"/>
          </p:nvPr>
        </p:nvSpPr>
        <p:spPr bwMode="auto">
          <a:xfrm>
            <a:off x="982638" y="4389120"/>
            <a:ext cx="4408228" cy="1192815"/>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b" anchorCtr="0" compatLnSpc="1">
            <a:prstTxWarp prst="textNoShape">
              <a:avLst/>
            </a:prstTxWarp>
            <a:normAutofit/>
          </a:bodyPr>
          <a:lstStyle/>
          <a:p>
            <a:pPr algn="l"/>
            <a:r>
              <a:rPr lang="sv-SE">
                <a:hlinkClick r:id="rId2"/>
              </a:rPr>
              <a:t>Arbetsförmedlingen.se - Arbetsförmedlingen (arbetsformedlingen.se)</a:t>
            </a:r>
            <a:endParaRPr lang="sv-FI"/>
          </a:p>
        </p:txBody>
      </p:sp>
      <p:sp>
        <p:nvSpPr>
          <p:cNvPr id="27" name="Rectangle 2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20F16E13-7CEB-4272-ACA0-A94EA11EFB58}"/>
              </a:ext>
            </a:extLst>
          </p:cNvPr>
          <p:cNvPicPr>
            <a:picLocks noChangeAspect="1"/>
          </p:cNvPicPr>
          <p:nvPr/>
        </p:nvPicPr>
        <p:blipFill rotWithShape="1">
          <a:blip r:embed="rId3"/>
          <a:srcRect l="19313" r="13936"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540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E7C3F08-A2A8-4FF6-B3EE-0D42AF7D55E1}"/>
              </a:ext>
            </a:extLst>
          </p:cNvPr>
          <p:cNvPicPr>
            <a:picLocks noChangeAspect="1"/>
          </p:cNvPicPr>
          <p:nvPr/>
        </p:nvPicPr>
        <p:blipFill rotWithShape="1">
          <a:blip r:embed="rId3"/>
          <a:srcRect l="26231" r="34973" b="2"/>
          <a:stretch/>
        </p:blipFill>
        <p:spPr>
          <a:xfrm>
            <a:off x="4342445" y="457200"/>
            <a:ext cx="3507110" cy="5943600"/>
          </a:xfrm>
          <a:prstGeom prst="rect">
            <a:avLst/>
          </a:prstGeom>
        </p:spPr>
      </p:pic>
      <p:graphicFrame>
        <p:nvGraphicFramePr>
          <p:cNvPr id="18" name="textruta 2">
            <a:extLst>
              <a:ext uri="{FF2B5EF4-FFF2-40B4-BE49-F238E27FC236}">
                <a16:creationId xmlns:a16="http://schemas.microsoft.com/office/drawing/2014/main" id="{99DE67BF-EF28-47D6-8039-5015A193F056}"/>
              </a:ext>
            </a:extLst>
          </p:cNvPr>
          <p:cNvGraphicFramePr/>
          <p:nvPr>
            <p:extLst>
              <p:ext uri="{D42A27DB-BD31-4B8C-83A1-F6EECF244321}">
                <p14:modId xmlns:p14="http://schemas.microsoft.com/office/powerpoint/2010/main" val="1883969136"/>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54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42AE3-8BEC-433B-9DB4-11D6607D4A18}"/>
              </a:ext>
            </a:extLst>
          </p:cNvPr>
          <p:cNvPicPr>
            <a:picLocks noChangeAspect="1"/>
          </p:cNvPicPr>
          <p:nvPr/>
        </p:nvPicPr>
        <p:blipFill rotWithShape="1">
          <a:blip r:embed="rId3">
            <a:extLst>
              <a:ext uri="{28A0092B-C50C-407E-A947-70E740481C1C}">
                <a14:useLocalDpi xmlns:a14="http://schemas.microsoft.com/office/drawing/2010/main" val="0"/>
              </a:ext>
            </a:extLst>
          </a:blip>
          <a:srcRect t="8891" b="6840"/>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ruta 2">
            <a:extLst>
              <a:ext uri="{FF2B5EF4-FFF2-40B4-BE49-F238E27FC236}">
                <a16:creationId xmlns:a16="http://schemas.microsoft.com/office/drawing/2014/main" id="{17D8E9AA-1F55-4381-9BB2-A34F3B32C3CB}"/>
              </a:ext>
            </a:extLst>
          </p:cNvPr>
          <p:cNvSpPr txBox="1"/>
          <p:nvPr/>
        </p:nvSpPr>
        <p:spPr>
          <a:xfrm>
            <a:off x="643467" y="1782981"/>
            <a:ext cx="6891187"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Sedan är det viktigt att du:</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Tar noga reda på företaget eller organisationen som du är intresserad av. Kolla också nätsidorna och sociala medier så att du får veta vad företaget gör och hur det berättar om sig själv.</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2) FÖRSTA STYCKET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I första stycket ska du berätta varför du vill jobba på företaget i fråga. Tre till fyra satser räcker. Skriv inte att företaget verkar intressant för det berättar ingenting. Skriv hellre något om dina värderingar, t.ex. ”Företaget är ett familjeföretag och jag delar samma värdegrund.” </a:t>
            </a:r>
          </a:p>
          <a:p>
            <a:pPr marL="342900"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Det är viktigt att du motiverar dina åsikter. </a:t>
            </a:r>
          </a:p>
        </p:txBody>
      </p:sp>
      <p:grpSp>
        <p:nvGrpSpPr>
          <p:cNvPr id="32" name="Group 3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51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4D3E3BA-E649-47AA-9820-7E8B043E87F6}"/>
              </a:ext>
            </a:extLst>
          </p:cNvPr>
          <p:cNvPicPr>
            <a:picLocks noChangeAspect="1"/>
          </p:cNvPicPr>
          <p:nvPr/>
        </p:nvPicPr>
        <p:blipFill rotWithShape="1">
          <a:blip r:embed="rId3">
            <a:duotone>
              <a:schemeClr val="bg2">
                <a:shade val="45000"/>
                <a:satMod val="135000"/>
              </a:schemeClr>
              <a:prstClr val="white"/>
            </a:duotone>
          </a:blip>
          <a:srcRect l="1764" t="23391" r="7327"/>
          <a:stretch/>
        </p:blipFill>
        <p:spPr>
          <a:xfrm>
            <a:off x="20" y="10"/>
            <a:ext cx="12191981" cy="6857990"/>
          </a:xfrm>
          <a:prstGeom prst="rect">
            <a:avLst/>
          </a:prstGeom>
        </p:spPr>
      </p:pic>
      <p:sp>
        <p:nvSpPr>
          <p:cNvPr id="39" name="Rectangle 3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extruta 2">
            <a:extLst>
              <a:ext uri="{FF2B5EF4-FFF2-40B4-BE49-F238E27FC236}">
                <a16:creationId xmlns:a16="http://schemas.microsoft.com/office/drawing/2014/main" id="{FF8CA0BB-EAFC-4C4A-9A7D-BBB1EB186DBF}"/>
              </a:ext>
            </a:extLst>
          </p:cNvPr>
          <p:cNvGraphicFramePr/>
          <p:nvPr>
            <p:extLst>
              <p:ext uri="{D42A27DB-BD31-4B8C-83A1-F6EECF244321}">
                <p14:modId xmlns:p14="http://schemas.microsoft.com/office/powerpoint/2010/main" val="2601721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251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C1B878ED-E486-4C47-B426-19D30BA6F13C}"/>
              </a:ext>
            </a:extLst>
          </p:cNvPr>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t> . Här måste också framkomma att du är motiverad att jobba på företaget i fråga.</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Om du endast har lite arbetserfarenhet, lönar det sig att betona att du är ivrig att lära dig nytt. Kom gärna med exempel.</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Det är väsentligt att komma ihåg att det inte är meningen att genast få en arbetsplats utan att garantera att du är en av dem som intervjuas.</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Därför är det viktigt att betona sitt kunnande och inte sina brister. </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a:extLst>
              <a:ext uri="{FF2B5EF4-FFF2-40B4-BE49-F238E27FC236}">
                <a16:creationId xmlns:a16="http://schemas.microsoft.com/office/drawing/2014/main" id="{FBCF1AC5-758F-4DFB-912A-3C00F0E0A644}"/>
              </a:ext>
            </a:extLst>
          </p:cNvPr>
          <p:cNvPicPr>
            <a:picLocks noChangeAspect="1"/>
          </p:cNvPicPr>
          <p:nvPr/>
        </p:nvPicPr>
        <p:blipFill rotWithShape="1">
          <a:blip r:embed="rId3"/>
          <a:srcRect t="11070" r="9091" b="11743"/>
          <a:stretch/>
        </p:blipFill>
        <p:spPr>
          <a:xfrm>
            <a:off x="7075967" y="2271983"/>
            <a:ext cx="4170530" cy="2345927"/>
          </a:xfrm>
          <a:prstGeom prst="rect">
            <a:avLst/>
          </a:prstGeom>
        </p:spPr>
      </p:pic>
    </p:spTree>
    <p:extLst>
      <p:ext uri="{BB962C8B-B14F-4D97-AF65-F5344CB8AC3E}">
        <p14:creationId xmlns:p14="http://schemas.microsoft.com/office/powerpoint/2010/main" val="131184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ruta 2">
            <a:extLst>
              <a:ext uri="{FF2B5EF4-FFF2-40B4-BE49-F238E27FC236}">
                <a16:creationId xmlns:a16="http://schemas.microsoft.com/office/drawing/2014/main" id="{3E73DC09-6553-48D0-A76D-3A4284EE8A0F}"/>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t>4) TREDJE STYCKET</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Berätta mer om dina styrkor och om dig som person.</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Berätta också om den positiv feedback som du har fått, t.ex. av din chef.</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Det lönar sig att vara sanningsenlig men att undvika beskrivningar såsom: ”Jag är samvetsgrann, omsorgsfull och jag kommer väl överens med andra.”</a:t>
            </a:r>
          </a:p>
          <a:p>
            <a:pPr indent="-228600">
              <a:lnSpc>
                <a:spcPct val="90000"/>
              </a:lnSpc>
              <a:spcAft>
                <a:spcPts val="600"/>
              </a:spcAft>
              <a:buFont typeface="Arial" panose="020B0604020202020204" pitchFamily="34" charset="0"/>
              <a:buChar char="•"/>
            </a:pPr>
            <a:r>
              <a:rPr lang="en-US" sz="1600"/>
              <a:t>Dessa adjektiv förekommer i många ansökan men berättar inte mycket om sökanden.</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Försök i stället vara konkret för det är övertygande. Du kan t.ex. skriva att jag har ofta fått positiv feedback för mina sociala kunskaper såväl av mina kolleger som av min chef.</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 Avsluta tredje kapitlet med att skriva varför just du är den bästa kandidaten till jobbet i fråga. En sats räcker. </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endParaRPr lang="en-US" sz="1600"/>
          </a:p>
        </p:txBody>
      </p:sp>
    </p:spTree>
    <p:extLst>
      <p:ext uri="{BB962C8B-B14F-4D97-AF65-F5344CB8AC3E}">
        <p14:creationId xmlns:p14="http://schemas.microsoft.com/office/powerpoint/2010/main" val="179011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EC17EF68-E71F-4046-A0AF-910CFECBB134}"/>
              </a:ext>
            </a:extLst>
          </p:cNvPr>
          <p:cNvSpPr txBox="1"/>
          <p:nvPr/>
        </p:nvSpPr>
        <p:spPr>
          <a:xfrm>
            <a:off x="4649245" y="669363"/>
            <a:ext cx="3290579" cy="553421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TILL SLUT</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Läs noggrant igenom din ansökan. Stämmer din arbetsansökan överens med kriterierna i ansökan? Vad krävs och önskas av dig? Vad anses vara positivt? Har du svarat på de rätta frågorna?</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Kolla sedan att du inte har använt konditional. Du ska inte skriva: Jag skulle vara intresserad, jag skulle kunna vara, jag skulle lära mig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 Var inte för anspråkslös. Visa att du vill ha just detta jobb.</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a:t>
            </a:r>
          </a:p>
          <a:p>
            <a:pPr indent="-228600">
              <a:lnSpc>
                <a:spcPct val="90000"/>
              </a:lnSpc>
              <a:spcAft>
                <a:spcPts val="600"/>
              </a:spcAft>
              <a:buFont typeface="Arial" panose="020B0604020202020204" pitchFamily="34" charset="0"/>
              <a:buChar char="•"/>
            </a:pPr>
            <a:endParaRPr lang="en-US" sz="1400"/>
          </a:p>
        </p:txBody>
      </p:sp>
      <p:pic>
        <p:nvPicPr>
          <p:cNvPr id="6" name="Picture 5">
            <a:extLst>
              <a:ext uri="{FF2B5EF4-FFF2-40B4-BE49-F238E27FC236}">
                <a16:creationId xmlns:a16="http://schemas.microsoft.com/office/drawing/2014/main" id="{AFFEE121-A0DD-4775-BFFE-078DEFC8AC44}"/>
              </a:ext>
            </a:extLst>
          </p:cNvPr>
          <p:cNvPicPr>
            <a:picLocks noChangeAspect="1"/>
          </p:cNvPicPr>
          <p:nvPr/>
        </p:nvPicPr>
        <p:blipFill rotWithShape="1">
          <a:blip r:embed="rId3"/>
          <a:srcRect l="264" r="2" b="2"/>
          <a:stretch/>
        </p:blipFill>
        <p:spPr>
          <a:xfrm>
            <a:off x="8467859" y="1277253"/>
            <a:ext cx="2823586" cy="1627858"/>
          </a:xfrm>
          <a:prstGeom prst="rect">
            <a:avLst/>
          </a:prstGeom>
        </p:spPr>
      </p:pic>
      <p:pic>
        <p:nvPicPr>
          <p:cNvPr id="4" name="Bildobjekt 3">
            <a:extLst>
              <a:ext uri="{FF2B5EF4-FFF2-40B4-BE49-F238E27FC236}">
                <a16:creationId xmlns:a16="http://schemas.microsoft.com/office/drawing/2014/main" id="{BEB16EE8-6CB5-48F0-8C89-C2BA2772D2CE}"/>
              </a:ext>
            </a:extLst>
          </p:cNvPr>
          <p:cNvPicPr>
            <a:picLocks noChangeAspect="1"/>
          </p:cNvPicPr>
          <p:nvPr/>
        </p:nvPicPr>
        <p:blipFill rotWithShape="1">
          <a:blip r:embed="rId4"/>
          <a:srcRect t="2850" b="10779"/>
          <a:stretch/>
        </p:blipFill>
        <p:spPr>
          <a:xfrm>
            <a:off x="8467859" y="3973545"/>
            <a:ext cx="2823586" cy="1627871"/>
          </a:xfrm>
          <a:prstGeom prst="rect">
            <a:avLst/>
          </a:prstGeom>
        </p:spPr>
      </p:pic>
    </p:spTree>
    <p:extLst>
      <p:ext uri="{BB962C8B-B14F-4D97-AF65-F5344CB8AC3E}">
        <p14:creationId xmlns:p14="http://schemas.microsoft.com/office/powerpoint/2010/main" val="120201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F98D6A-D31C-4266-BD98-BFA172FF8495}"/>
              </a:ext>
            </a:extLst>
          </p:cNvPr>
          <p:cNvPicPr>
            <a:picLocks noChangeAspect="1"/>
          </p:cNvPicPr>
          <p:nvPr/>
        </p:nvPicPr>
        <p:blipFill rotWithShape="1">
          <a:blip r:embed="rId3"/>
          <a:srcRect l="39551" r="25946" b="-1"/>
          <a:stretch/>
        </p:blipFill>
        <p:spPr>
          <a:xfrm>
            <a:off x="4335743" y="457200"/>
            <a:ext cx="3520514" cy="5943600"/>
          </a:xfrm>
          <a:prstGeom prst="rect">
            <a:avLst/>
          </a:prstGeom>
        </p:spPr>
      </p:pic>
      <p:graphicFrame>
        <p:nvGraphicFramePr>
          <p:cNvPr id="20" name="TextBox 2">
            <a:extLst>
              <a:ext uri="{FF2B5EF4-FFF2-40B4-BE49-F238E27FC236}">
                <a16:creationId xmlns:a16="http://schemas.microsoft.com/office/drawing/2014/main" id="{B9D4FFD2-8A44-432B-B336-6941CC0E7D48}"/>
              </a:ext>
            </a:extLst>
          </p:cNvPr>
          <p:cNvGraphicFramePr/>
          <p:nvPr>
            <p:extLst>
              <p:ext uri="{D42A27DB-BD31-4B8C-83A1-F6EECF244321}">
                <p14:modId xmlns:p14="http://schemas.microsoft.com/office/powerpoint/2010/main" val="1230181014"/>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60943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856</Words>
  <Application>Microsoft Office PowerPoint</Application>
  <PresentationFormat>Widescreen</PresentationFormat>
  <Paragraphs>98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Office-tema</vt:lpstr>
      <vt:lpstr>PowerPoint Presentation</vt:lpstr>
      <vt:lpstr>PERFEKT ARBETSANSÖKAN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PERFEKT ARBETSANSÖKAN</dc:title>
  <dc:creator>Fröjdman Isabella</dc:creator>
  <cp:lastModifiedBy>Fröjdman Isabella</cp:lastModifiedBy>
  <cp:revision>15</cp:revision>
  <dcterms:created xsi:type="dcterms:W3CDTF">2021-08-31T11:46:54Z</dcterms:created>
  <dcterms:modified xsi:type="dcterms:W3CDTF">2021-09-22T14:38:33Z</dcterms:modified>
</cp:coreProperties>
</file>