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ink/ink1.xml" ContentType="application/inkml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ink/ink2.xml" ContentType="application/inkml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ink/ink3.xml" ContentType="application/inkml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ink/ink4.xml" ContentType="application/inkml+xml"/>
  <Override PartName="/ppt/notesSlides/notesSlide43.xml" ContentType="application/vnd.openxmlformats-officedocument.presentationml.notesSlide+xml"/>
  <Override PartName="/ppt/ink/ink5.xml" ContentType="application/inkml+xml"/>
  <Override PartName="/ppt/notesSlides/notesSlide44.xml" ContentType="application/vnd.openxmlformats-officedocument.presentationml.notesSlide+xml"/>
  <Override PartName="/ppt/ink/ink6.xml" ContentType="application/inkml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ink/ink7.xml" ContentType="application/inkml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6" r:id="rId2"/>
    <p:sldId id="828" r:id="rId3"/>
    <p:sldId id="829" r:id="rId4"/>
    <p:sldId id="813" r:id="rId5"/>
    <p:sldId id="384" r:id="rId6"/>
    <p:sldId id="385" r:id="rId7"/>
    <p:sldId id="818" r:id="rId8"/>
    <p:sldId id="400" r:id="rId9"/>
    <p:sldId id="744" r:id="rId10"/>
    <p:sldId id="774" r:id="rId11"/>
    <p:sldId id="857" r:id="rId12"/>
    <p:sldId id="516" r:id="rId13"/>
    <p:sldId id="499" r:id="rId14"/>
    <p:sldId id="501" r:id="rId15"/>
    <p:sldId id="502" r:id="rId16"/>
    <p:sldId id="519" r:id="rId17"/>
    <p:sldId id="554" r:id="rId18"/>
    <p:sldId id="858" r:id="rId19"/>
    <p:sldId id="555" r:id="rId20"/>
    <p:sldId id="584" r:id="rId21"/>
    <p:sldId id="503" r:id="rId22"/>
    <p:sldId id="504" r:id="rId23"/>
    <p:sldId id="505" r:id="rId24"/>
    <p:sldId id="506" r:id="rId25"/>
    <p:sldId id="507" r:id="rId26"/>
    <p:sldId id="508" r:id="rId27"/>
    <p:sldId id="510" r:id="rId28"/>
    <p:sldId id="509" r:id="rId29"/>
    <p:sldId id="856" r:id="rId30"/>
    <p:sldId id="511" r:id="rId31"/>
    <p:sldId id="512" r:id="rId32"/>
    <p:sldId id="513" r:id="rId33"/>
    <p:sldId id="568" r:id="rId34"/>
    <p:sldId id="569" r:id="rId35"/>
    <p:sldId id="570" r:id="rId36"/>
    <p:sldId id="586" r:id="rId37"/>
    <p:sldId id="860" r:id="rId38"/>
    <p:sldId id="861" r:id="rId39"/>
    <p:sldId id="572" r:id="rId40"/>
    <p:sldId id="518" r:id="rId41"/>
    <p:sldId id="862" r:id="rId42"/>
    <p:sldId id="257" r:id="rId43"/>
    <p:sldId id="863" r:id="rId44"/>
    <p:sldId id="865" r:id="rId45"/>
    <p:sldId id="864" r:id="rId46"/>
    <p:sldId id="260" r:id="rId47"/>
    <p:sldId id="866" r:id="rId48"/>
    <p:sldId id="867" r:id="rId49"/>
    <p:sldId id="868" r:id="rId50"/>
    <p:sldId id="869" r:id="rId51"/>
    <p:sldId id="585" r:id="rId52"/>
    <p:sldId id="258" r:id="rId53"/>
    <p:sldId id="259" r:id="rId54"/>
    <p:sldId id="623" r:id="rId5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clrMode="bw"/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7545"/>
    <p:restoredTop sz="86260"/>
  </p:normalViewPr>
  <p:slideViewPr>
    <p:cSldViewPr snapToObjects="1">
      <p:cViewPr varScale="1">
        <p:scale>
          <a:sx n="97" d="100"/>
          <a:sy n="97" d="100"/>
        </p:scale>
        <p:origin x="192" y="1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108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00862B-7663-A448-AFD7-E288ECA0CB6A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14E103-8C37-0846-939A-EF9D1D8FF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6-16T10:04:19.197"/>
    </inkml:context>
    <inkml:brush xml:id="br0">
      <inkml:brushProperty name="width" value="0.4" units="cm"/>
      <inkml:brushProperty name="height" value="0.8" units="cm"/>
      <inkml:brushProperty name="color" value="#D6FF3A"/>
      <inkml:brushProperty name="tip" value="rectangle"/>
      <inkml:brushProperty name="rasterOp" value="maskPen"/>
    </inkml:brush>
  </inkml:definitions>
  <inkml:trace contextRef="#ctx0" brushRef="#br0">1318 1 16383,'-70'14'0,"3"-1"0,14-2 0,0-3 0,-4 0 0,3-1 0,6 0 0,6 1 0,11-4 0,3 3 0,2-1 0,-1 3 0,-5 2 0,-3 0 0,0 3 0,-6 2 0,1 2 0,-4 5 0,3 2 0,3 1 0,1 2 0,4-2 0,1 1 0,0 3 0,2-1 0,0 3 0,1 2 0,7 0 0,1-1 0,4-5 0,3-4 0,-1 2 0,-1 1 0,1 4 0,0-1 0,-1 3 0,3 0 0,-1-1 0,6-4 0,2-6 0,0 0 0,0 3 0,0 3 0,-1 3 0,1 0 0,1 0 0,2 0 0,2-3 0,1-3 0,0-3 0,0-1 0,0 6 0,1-6 0,-1 9 0,4-6 0,-1 4 0,4 1 0,1 4 0,2 3 0,4 3 0,2 3 0,2-4 0,-1-1 0,1-4 0,3 5 0,6 1 0,6 6 0,4 0 0,4 0 0,4 1 0,7-3 0,-3-5 0,8-2 0,0-8 0,6 1 0,5-4 0,0-3 0,4-1 0,4-5 0,-5-3 0,8-3 0,-10 0 0,4-2 0,-3 0 0,-3-5 0,1 1 0,-6-3 0,-5-1 0,-3 0 0,-8 0 0,1 0 0,-7 0 0,0-1 0,-2 0 0,0-1 0,-5 0 0,-1-1 0,-2-1 0,-1-1 0,8-2 0,1-1 0,3-3 0,1 0 0,-5-3 0,0-1 0,-1-5 0,1-2 0,1-7 0,-1-2 0,2-4 0,-4-2 0,-4 5 0,-2-1 0,-2-1 0,3-8 0,-3-2 0,4-6 0,-7 0 0,2-3 0,-5-3 0,3-7 0,-2-2 0,2-12 0,1 1 0,-3-1 0,1 5 0,-6 8 0,-4 8 0,-6 12 0,-2 4 0,-4 6 0,1 1 0,-2 4 0,0 3 0,0 1 0,0 1 0,0 2 0,-2 0 0,2-1 0,-3 0 0,2-4 0,-3 3 0,-2-5 0,0 3 0,-2-2 0,0 2 0,0 2 0,-1 2 0,-1 4 0,-4-4 0,2 9 0,-3-4 0,-6-2 0,1 3 0,-8-6 0,1 4 0,-4 0 0,-6 1 0,-4 0 0,4 4 0,-2 1 0,12 5 0,0-1 0,7 5 0,1 0 0,-6 0 0,7 1 0,-7-1 0,8 2 0,-4 1 0,-1-3 0,-2 3 0,1-1 0,0-1 0,3 2 0,-2-3 0,-1 3 0,-4-3 0,0 3 0,2-2 0,-1 1 0,0-1 0,0 0 0,-5 0 0,4 0 0,-2 1 0,4 0 0,1 0 0,1 0 0,0-1 0,3 0 0,-3-1 0,4 2 0,-2-2 0,-1 2 0,4-1 0,-11 1 0,8 1 0,-9-1 0,11-1 0,1 0 0,5 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1-05-26T12:15:14.140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2046 408 16383,'-52'1'0,"1"0"0,-11-4 0,-4-2 0,-14 1 0,-3-1 0,-7-4 0,1-1 0,6 2 0,3 1 0,4 0 0,6 1 0,-24-3 0,36 6 0,39 2 0,-7 15 0,-4 4 0,-20 9 0,-2 0 0,3-3 0,-3 2 0,6 0 0,-3 4 0,5 3 0,3-2 0,3 1 0,11-3 0,-2-1 0,3 2 0,1-2 0,3 0 0,6-5 0,1 3 0,0 2 0,-2 6 0,-2 7 0,-1 7 0,0 5 0,-1 5 0,5 5 0,0 1 0,7-7 0,-1 0 0,3-15 0,0-2 0,2-12 0,3-12 0,-10 36 0,2 9 0,-4 23 0,1 1 0,4-9 0,-2 0 0,0 7 0,0-1 0,5-14 0,-1 3 0,3-16 0,0-4 0,2-8 0,-1-8 0,0-2 0,1-4 0,-1 0 0,0-2 0,1 3 0,-2 2 0,1 7 0,-2 10 0,0 9 0,-1 7 0,0 7 0,1 8 0,1 12 0,2-41 0,2 2 0,-1-2 0,0 1 0,1 5 0,0 0 0,0-3 0,0 1 0,0 3 0,0 0 0,0-1 0,0-1 0,0 3 0,0-1 0,0-3 0,0 0 0,1 3 0,0 1 0,-1-5 0,0 1 0,1 0 0,-1 0 0,0 40 0,0-44 0,0-1 0,2 44 0,-1-39 0,0 1 0,0 1 0,1 0 0,0 0 0,0 0 0,-1-1 0,1 0 0,0-5 0,1-2 0,1 45 0,3-19 0,1 0 0,1-15 0,4 5 0,-3-14 0,2-6 0,-5-16 0,-2-11 0,-1-3 0,17 24 0,12 14 0,24 28 0,6-6 0,5-5 0,-3-9 0,-9-9 0,-6-9 0,-11-11 0,-5-6 0,-2-3 0,3 0 0,4 4 0,6 2 0,1 1 0,-1 1 0,5 5 0,-1-4 0,4 3 0,-6-7 0,-6-3 0,-10-8 0,-12-5 0,-7-7 0,16 5 0,25 8 0,26 10 0,11 1 0,-8-4 0,-12-9 0,-16-3 0,-6-5 0,-18-3 0,-9-2 0,-10-2 0,9-1 0,15 3 0,14-1 0,10 0 0,-4 0 0,0-2 0,-8 0 0,-16 0 0,-15-1 0,10-6 0,7 1 0,25-5 0,5 2 0,-8 0 0,-9 2 0,-18 2 0,-13 3 0,11-10 0,1-1 0,23-10 0,2-2 0,-4 3 0,-4-3 0,-15 6 0,-9 4 0,-7 3 0,-2 1 0,4-3 0,3-2 0,6-6 0,5-3 0,6-7 0,7-7 0,7-2 0,9-9 0,-5 7 0,7-7 0,-13 9 0,-2 0 0,-7 5 0,-7 3 0,-6 6 0,0-1 0,-2-2 0,4-4 0,1-2 0,3-9 0,-4 4 0,1-2 0,-3 3 0,-2 2 0,-2-4 0,0-1 0,-1-7 0,1 5 0,-1-8 0,-1-6 0,2-6 0,1-9 0,1 2 0,-3-3 0,-2 2 0,-9-1 0,0-3 0,-7 4 0,-1-8 0,-1 1 0,0-5 0,0-1 0,-2-1 0,-1-7 0,-4-5 0,2 48 0,-1 0 0,0 0 0,0 0 0,-8-38 0,5 38 0,0 0 0,-8-42 0,7 40 0,-1 0 0,-7-43 0,3 10 0,0 3 0,4 15 0,-3-4 0,-2-3 0,-3-7 0,-3-7 0,1 8 0,-3 3 0,6 12 0,0 5 0,4 5 0,4 7 0,-1 0 0,0 0 0,-2 4 0,-2 2 0,-1 0 0,-3 2 0,-3-1 0,-2 0 0,-2 5 0,3 0 0,1 8 0,2 1 0,-2-1 0,0-3 0,-8-10 0,-2-6 0,-8-3 0,-5-8 0,-6-3 0,-10-7 0,6 3 0,5 2 0,12 6 0,8 7 0,0-5 0,0-10 0,-6-16 0,0-8 0,15 41 0,-2-1 0,-2-5 0,-2-1 0,-4-2 0,-2-1 0,0-3 0,0 2 0,2 6 0,1 1 0,3 2 0,2 0 0,-17-34 0,4-1 0,0 11 0,9 19 0,8 16 0,8 20 0,9 14 0,2 6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8-25T11:38:18.505"/>
    </inkml:context>
    <inkml:brush xml:id="br0">
      <inkml:brushProperty name="width" value="0.5" units="cm"/>
      <inkml:brushProperty name="height" value="1" units="cm"/>
      <inkml:brushProperty name="tip" value="rectangle"/>
      <inkml:brushProperty name="rasterOp" value="maskPen"/>
    </inkml:brush>
  </inkml:definitions>
  <inkml:trace contextRef="#ctx0" brushRef="#br0">1760 373 16383,'-73'0'0,"-9"0"0,41 0 0,-29 0 0,22 0 0,-24 0 0,23 0 0,-29 0 0,18 0 0,-14 12 0,11-3 0,7 24 0,1-10 0,12 16 0,-26-2 0,29 2 0,-25 5 0,23 5 0,-7 1 0,3 9 0,-4-1 0,-3 10 0,1-14 0,-11 21 0,2-12 0,16-9 0,-14 19 0,22-28 0,-1 13 0,0-17 0,23-5 0,-8-11 0,11 4 0,6-7 0,0 4 0,6 1 0,0 0 0,0 7 0,0-3 0,0 13 0,0-5 0,0 14 0,0-14 0,0 13 0,0-6 0,0 1 0,-6 5 0,5-5 0,-11 7 0,10-7 0,-4-3 0,6-7 0,0 1 0,0-1 0,0 0 0,0 0 0,0 8 0,0-6 0,0 13 0,6-13 0,1 6 0,5-8 0,0-6 0,0 5 0,0-6 0,6 8 0,1-1 0,15 10 0,-8-14 0,15 21 0,2-2 0,-7-7 0,21 18 0,-22-28 0,13 13 0,-7-7 0,-1 0 0,7-7 0,-6-2 0,11-5 0,-5-1 0,25 3 0,-21-8 0,27 1 0,-1 0 0,1-5 0,7 5 0,-28-13 0,1-1 0,27 7 0,-30-9 0,1-2 0,-5 0 0,-2-1 0,30 4 0,-22-6 0,2 0 0,38 6 0,-40-7 0,1 0 0,39 0 0,-27 0 0,-1 0 0,16 0 0,-6 0 0,1 0 0,15 0 0,-30 0 0,2 0 0,-8 0 0,-3 0 0,41 0 0,-39 1 0,0-2 0,39-13 0,-44 6 0,-2-2 0,34-21 0,8-7 0,-9-1 0,-40 12 0,0-1 0,3 4 0,-1-1 0,-6-5 0,0-1 0,37-17 0,-33 13 0,-2 0 0,14-12 0,-8 7 0,-2 0 0,-6-4 0,3 6 0,-1-3 0,7-20 0,15-11 0,-4-5 0,-5 7 0,-23 31 0,-1-1 0,23-36 0,-10 16 0,-1-19 0,6-4 0,-27 30 0,-1-2 0,2-5 0,-2-2 0,-7-2 0,-4-2 0,-4-5 0,-2-2 0,0-1 0,0 1 0,-3-6 0,-2 1 0,-2 6 0,-2 0 0,-6 0 0,-4 1 0,-6-2 0,-4 2 0,-5 7 0,-2 3 0,-2-1 0,-2 4 0,3 10 0,1 4 0,-24-28 0,-2 7 0,-2 12 0,-1-6 0,-7 5 0,12 11 0,-3 0 0,5 14 0,-11-6 0,8 7 0,-5 0 0,-1 0 0,7 7 0,-7 0 0,0 0 0,7 12 0,0-10 0,4 18 0,5-11 0,-7 11 0,0-11 0,0 10 0,7-4 0,2 6 0,0 0 0,6 0 0,-6 0 0,8 0 0,-1 0 0,1 0 0,-8 6 0,-2 8 0,-15 8 0,-3 6 0,-18 9 0,35-16 0,0-1 0,-39 13 0,36-14 0,-1 0 0,4-3 0,0 0 0,-39 17 0,39-14 0,2 1 0,-19 8 0,10-7 0,17 3 0,14-12 0,8 4 0,6 13 0,-1-10 0,1 11 0,-11-11 0,3-7 0,-8 8 0,4-3 0,1 3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5:57.545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2476 1 24575,'-9'0'0,"-6"0"0,-1 0 0,-11 0 0,-2 0 0,-6 0 0,1 0 0,-1 0 0,-7 0 0,6 0 0,-13 0 0,13 0 0,-13 0 0,19 0 0,-10 0 0,17 0 0,-4 0 0,6 0 0,5 0 0,1 0 0,6 0 0,-1 0 0,0 0 0,1 0 0,-1 0 0,-5 0 0,4 0 0,-8 0 0,8 0 0,-9 0 0,4 0 0,-5 0 0,-1 0 0,-5 0 0,-1 0 0,-7 0 0,0 0 0,-6 0 0,4 0 0,-11 0 0,4 0 0,-6 0 0,0 0 0,-1 0 0,1 0 0,0 0 0,6 0 0,3 0 0,6 5 0,6-4 0,2 4 0,11-5 0,-4 0 0,10 0 0,-5 0 0,5 0 0,-4 5 0,4-4 0,-4 3 0,4-4 0,0 4 0,1-3 0,-1 3 0,0 1 0,1-4 0,-1 3 0,1-4 0,-1 0 0,0 0 0,1 4 0,-6-3 0,-1 8 0,0-8 0,1 8 0,5-8 0,-4 8 0,3-8 0,-9 9 0,4-5 0,-5 6 0,5-5 0,-4 3 0,4-3 0,0 4 0,-4 0 0,4 0 0,0 0 0,-4 1 0,9-2 0,-9 2 0,9-2 0,-3 1 0,4 0 0,0-1 0,1 1 0,-1-1 0,-5 1 0,4 0 0,-3 0 0,4-1 0,0 6 0,0-4 0,4 3 0,-2-4 0,3-1 0,-5 1 0,0 3 0,1-2 0,3 3 0,-3 0 0,4-3 0,-6 9 0,2-9 0,-2 8 0,1-3 0,-1 5 0,-4 0 0,3 6 0,-4-4 0,0 4 0,5-6 0,-5 0 0,6 0 0,4-6 0,-3 0 0,8 0 0,-4-5 0,5 5 0,0 0 0,0-5 0,-4 26 0,2-17 0,-7 18 0,8-10 0,-9 1 0,9 1 0,-5-2 0,1 0 0,4-5 0,-4 5 0,5-6 0,-5 0 0,4 0 0,-4 0 0,0 0 0,4 0 0,-3 0 0,4 0 0,0 0 0,-5-5 0,4 4 0,-3-5 0,4 1 0,0 4 0,0-9 0,0 9 0,0 5 0,0-2 0,0 7 0,0-9 0,0 0 0,0 0 0,0 0 0,0-5 0,0 4 0,0-9 0,0 3 0,0-4 0,0-1 0,0 1 0,0-1 0,0 1 0,0-1 0,0 1 0,0-1 0,0 1 0,0 4 0,4-3 0,-3 9 0,8-4 0,-3 9 0,4-8 0,-4 2 0,3-5 0,-8-3 0,8 9 0,-3-4 0,0 0 0,3 3 0,-4-8 0,6 9 0,-2-9 0,2 8 0,-2-8 0,-3 9 0,3-9 0,-4 3 0,0-4 0,4-1 0,-8 1 0,7-5 0,-3 3 0,5-2 0,-1 3 0,1 1 0,-1-1 0,10 10 0,-2-2 0,8 8 0,-9-9 0,4-1 0,-9-5 0,3-1 0,1 1 0,-4 0 0,3 0 0,-4-1 0,-1 1 0,1-1 0,-1-3 0,1 2 0,-1-3 0,1 1 0,-1 2 0,1-7 0,-1 8 0,1-8 0,-5 7 0,7-3 0,-5 5 0,7-5 0,-5 4 0,1-8 0,-1 7 0,0-3 0,6 1 0,-4 2 0,3-7 0,-4 3 0,-1 1 0,1-4 0,-1 3 0,1 0 0,-1-3 0,1 3 0,4 1 0,8-4 0,7 9 0,12-9 0,-4 9 0,11-3 0,-5 5 0,0-5 0,-1 4 0,8-5 0,-18 5 0,10-4 0,-26 2 0,4-8 0,-9 3 0,9 0 0,-5-2 0,6 7 0,0-8 0,-5 4 0,4-1 0,-4-2 0,5 2 0,-5 1 0,4-4 0,-10 3 0,5-4 0,-6 0 0,1 0 0,-1 4 0,1-3 0,-1 3 0,6-4 0,-4 0 0,3 0 0,10 5 0,-11-4 0,16 4 0,-13-5 0,0 4 0,4-3 0,-4 3 0,0-4 0,3 0 0,-3 5 0,5-4 0,0 4 0,-5-5 0,4 4 0,-4-2 0,11 2 0,-5-4 0,5 0 0,0 0 0,-4 0 0,10 0 0,-11 0 0,11 0 0,-10 0 0,10 0 0,-5 0 0,16 0 0,-7 5 0,7-3 0,-16 3 0,-1-5 0,0 0 0,-4 0 0,10 0 0,-11 0 0,11 0 0,-4 0 0,5 0 0,-5 0 0,4 0 0,-5 0 0,7 0 0,-1 0 0,1 0 0,-1 0 0,1 0 0,-7 0 0,5 0 0,-10 0 0,10 0 0,-1 0 0,3 0 0,-3 0 0,1 0 0,-11 0 0,11 0 0,-4 0 0,-1 0 0,5 0 0,-10 0 0,4 0 0,-6 0 0,0-5 0,-5 4 0,3-4 0,-3 5 0,5-5 0,0 4 0,6-9 0,-4 9 0,10-4 0,-11 0 0,11 4 0,-4-9 0,9 4 0,-9 0 0,7 1 0,-13 5 0,4-5 0,-6 4 0,0-4 0,0 5 0,6-5 0,-5 4 0,5-9 0,0 9 0,-4-4 0,10 0 0,-5-2 0,1 1 0,4-4 0,-5 3 0,7 1 0,-7-4 0,5 8 0,-10-7 0,4 8 0,-6-4 0,0 0 0,-5 4 0,8-13 0,-7 12 0,8-12 0,-9 9 0,3-6 0,-3-3 0,5 2 0,6-9 0,-4 9 0,4-9 0,-6 9 0,0-3 0,-5 5 0,-2 0 0,-4 4 0,-1-2 0,1 2 0,-5-3 0,3-1 0,-6 0 0,2 1 0,-4-6 0,0 4 0,0-9 0,0 5 0,0-1 0,0-3 0,0 8 0,0-3 0,0 4 0,0 0 0,0 1 0,0-6 0,0-1 0,0-5 0,0-6 0,0-2 0,0-6 0,0 1 0,-5 5 0,4-4 0,-9 4 0,9 1 0,-9 0 0,9 12 0,-4-3 0,1 8 0,2-4 0,-2 5 0,0 1 0,3-1 0,-8-5 0,3-1 0,-5-5 0,-5-6 0,4 4 0,-5-10 0,7 11 0,-2-12 0,1 12 0,5-5 0,-3 5 0,3 6 0,-4-3 0,-1 3 0,1-6 0,-1 1 0,-5-6 0,4 5 0,-10-12 0,5 12 0,-5-5 0,0-1 0,1 6 0,-10-15 0,7 14 0,-7-14 0,3 19 0,5-8 0,-4 9 0,5-4 0,-5-1 0,5 5 0,-6-4 0,7 9 0,0-8 0,0 4 0,-6-1 0,4 1 0,1 1 0,-4 2 0,8-2 0,-9-1 0,6 4 0,-1-3 0,-5 4 0,5-4 0,-12 2 0,6-3 0,-1 0 0,-13-6 0,11 4 0,-7-3 0,10 10 0,12 1 0,-3 0 0,8 0 0,-4 4 0,10-3 0,-4 8 0,4-7 0,-5 7 0,0-8 0,1 8 0,-6-8 0,4 4 0,-9-6 0,4 1 0,-5-1 0,0 1 0,5-1 0,-4 1 0,9 0 0,-4 4 0,6-2 0,-1 2 0,0 1 0,5-4 0,-3 4 0,2-5 0,1 1 0,-4 4 0,4-4 0,-5 8 0,1-8 0,-1 4 0,0 0 0,-4-4 0,3 3 0,-9-4 0,9 4 0,-9-3 0,9 3 0,-4 0 0,6-2 0,-1 7 0,1-8 0,-1 4 0,0-5 0,1 1 0,-1 3 0,-5-3 0,4 4 0,-9-6 0,10 1 0,-10 5 0,9-4 0,-9 8 0,9-8 0,-4 8 0,10-7 0,-4 7 0,4-3 0,-5 4 0,1 0 0,-1 0 0,0 0 0,1 0 0,3-5 0,2 0 0,14 0 0,-8 0 0,7 5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6:40.187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1687 323 24575,'-24'0'0,"9"0"0,-9 0 0,13 0 0,-6 0 0,4 0 0,-4 0 0,5 0 0,-5 0 0,-2 0 0,-5 0 0,-1 0 0,-7 0 0,6 0 0,-13 0 0,12 0 0,-4 0 0,6 0 0,6 0 0,2 0 0,6 0 0,-7 0 0,6 0 0,-6 0 0,7 0 0,0 0 0,-6 0 0,4 0 0,-10 0 0,4 0 0,-13 0 0,-1 0 0,-8 6 0,1 2 0,-9 6 0,-2 0 0,-17 1 0,7 0 0,-7 0 0,17-1 0,-6 1 0,22-2 0,-12-5 0,21 3 0,0-5 0,3 0 0,15 4 0,-8-8 0,10 7 0,-6-2 0,1 4 0,0-5 0,-7 4 0,6-3 0,-6 4 0,7 0 0,-1 6 0,-5-4 0,3 11 0,-3-11 0,10 10 0,-3-5 0,3 1 0,-5 4 0,0-4 0,-1 5 0,1 1 0,0-1 0,-1 1 0,0 6 0,1-4 0,4 4 0,-3-6 0,4-1 0,-5 1 0,5 0 0,-4-1 0,4-5 0,1 4 0,1-11 0,0 5 0,3-6 0,-3 7 0,5-6 0,0 11 0,0-10 0,0 17 0,0-10 0,0 19 0,0-6 0,0 8 0,0-1 0,0 0 0,0 1 0,0-1 0,0 0 0,0-6 0,0-3 0,6 1 0,-4-6 0,9 6 0,-4-8 0,5 1 0,1-1 0,-2-5 0,-4 4 0,3-4 0,2 10 0,1-9 0,4 2 0,-11-11 0,4 0 0,-4 0 0,5 0 0,-5 0 0,4 0 0,-4 1 0,5-6 0,0 4 0,1-9 0,5 9 0,1-3 0,7 5 0,-1-5 0,-5 3 0,4-3 0,-5-1 0,1 5 0,4-10 0,-10 9 0,10-3 0,-5-1 0,7-1 0,10 1 0,-7 1 0,7 0 0,-10 3 0,-1-8 0,1 9 0,-1-10 0,1 5 0,-1-1 0,1-4 0,0 5 0,-1-1 0,1-3 0,-1 9 0,-5-10 0,4 4 0,-11-5 0,5 5 0,-5-3 0,-1 2 0,0-4 0,0 0 0,0 0 0,0 0 0,0 0 0,0 0 0,0 0 0,6 0 0,-4 0 0,17 0 0,-16 0 0,17 0 0,-13 0 0,7 0 0,-1 0 0,1 0 0,-1 0 0,-5 0 0,4 0 0,-10 0 0,10 0 0,-11 0 0,11 0 0,-4 0 0,5 0 0,8 0 0,-6 0 0,13 0 0,-6 0 0,8 0 0,-8 0 0,6 0 0,-13 0 0,12 0 0,-11 0 0,4 0 0,-6 0 0,-1 0 0,-5 0 0,4 0 0,3 0 0,0 6 0,6-5 0,-1 5 0,-5-6 0,13 0 0,-13 0 0,13 0 0,-13 0 0,6 0 0,-14 0 0,5 0 0,-10 0 0,4 0 0,-6 0 0,0 0 0,5 0 0,-3 0 0,9 0 0,-4 0 0,7 0 0,-1 5 0,1-3 0,-1 3 0,1-5 0,0 0 0,-7 0 0,5 0 0,-4 0 0,-1 0 0,5 0 0,-4 0 0,6 0 0,-7 0 0,5 0 0,-4 0 0,-1 0 0,5 0 0,-4 0 0,0 0 0,15 0 0,-13 0 0,14 0 0,-10 0 0,-7 0 0,5 0 0,-4 0 0,0 0 0,4 0 0,-5 0 0,14 0 0,-6 0 0,13 0 0,-13 0 0,13 0 0,-6 0 0,0 0 0,6 0 0,-6 0 0,1 0 0,4 0 0,-4 0 0,-1 5 0,5-3 0,0 3 0,-4 1 0,1-5 0,-10 5 0,-6-6 0,4 0 0,-5 0 0,7 0 0,-1 0 0,1 0 0,-1 0 0,1 0 0,7 0 0,1 0 0,0 0 0,6 0 0,-6 0 0,8 0 0,-1 0 0,-7-6 0,6-1 0,-13 0 0,6-5 0,-8 5 0,1 0 0,-1-4 0,6 4 0,-4-5 0,3-1 0,3 6 0,-6-4 0,6 4 0,-1-6 0,-5 1 0,6-1 0,-7 0 0,6 7 0,-5-6 0,6 6 0,-7-12 0,-1 4 0,-5-4 0,4 1 0,-11 4 0,12-17 0,-10 2 0,6-12 0,-5-28 0,-7 20 0,-4-5 0,-1-1 0,-3 4 0,0-47 0,0 18 0,0 12 0,0-7 0,0 40 0,0 2 0,0 14 0,0 0 0,-5 7 0,4 0 0,-9-1 0,3-5 0,-4 4 0,-2-10 0,-4 4 0,-2-5 0,-1-8 0,-3 6 0,3-6 0,-6 0 0,1 6 0,-1-6 0,7 7 0,-4 0 0,3 6 0,1-4 0,2 9 0,-1-3 0,5 5 0,-10 0 0,10 1 0,-4-1 0,0 0 0,-2 0 0,-6 0 0,-6-7 0,-11-3 0,-1-5 0,-5-1 0,-1 0 0,-2-1 0,1 1 0,-7-1 0,14 1 0,-6 6 0,16 3 0,1 6 0,8 1 0,-1-1 0,-5-4 0,4 9 0,-4-9 0,6 11 0,-1-7 0,0 6 0,0-4 0,-6 4 0,-3-6 0,-6 5 0,-1-4 0,-8 4 0,-1-6 0,-1-1 0,-6 7 0,15-4 0,-7 5 0,8-7 0,1 6 0,-1-4 0,8 5 0,-6 0 0,13-4 0,-6 9 0,0-3 0,6-1 0,-31 5 0,26-5 0,-26 6 0,24-6 0,-8 5 0,8-5 0,-6 6 0,12 0 0,-4 0 0,6 0 0,6 0 0,2 0 0,6 0 0,-1 0 0,-5 0 0,4-5 0,-4 3 0,0-3 0,-2 0 0,0 4 0,-4-5 0,-3 6 0,0 0 0,-13 0 0,13 0 0,-13 0 0,-6 0 0,9 0 0,-7 0 0,25 0 0,-6 0 0,12 0 0,-6 0 0,7 0 0,0 0 0,0 0 0,-1 0 0,1 0 0,0 0 0,0 0 0,-7 0 0,0 0 0,-1 0 0,-4 0 0,10 0 0,-4 0 0,5 0 0,1 0 0,-6 0 0,4 0 0,-4 0 0,6 0 0,-1 0 0,1-5 0,0 4 0,0-9 0,-1 8 0,1-8 0,0 9 0,-1-4 0,-5 5 0,4-5 0,-4 4 0,6-4 0,5 0 0,-4 4 0,3-4 0,1 0 0,6 3 0,6-3 0,5 5 0,0 0 0,-4 0 0,-2 0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18:11.158"/>
    </inkml:context>
    <inkml:brush xml:id="br0">
      <inkml:brushProperty name="width" value="0.3" units="cm"/>
      <inkml:brushProperty name="height" value="0.6" units="cm"/>
      <inkml:brushProperty name="color" value="#FFC000"/>
      <inkml:brushProperty name="tip" value="rectangle"/>
      <inkml:brushProperty name="rasterOp" value="maskPen"/>
    </inkml:brush>
  </inkml:definitions>
  <inkml:trace contextRef="#ctx0" brushRef="#br0">2170 15272 16383,'-100'0'0,"10"0"0,32-6 0,-11-2 0,-1-12 0,-15-9 0,14-6 0,9 0 0,4-4 0,6 6 0,-4-7 0,3 0 0,10 7 0,6 4 0,1-1 0,0-1 0,0 0 0,-2-6 0,-6-1 0,12 5 0,-11-10 0,12 13 0,-14-16 0,12 8 0,-18-14 0,18 14 0,-7-13 0,-6-4 0,19 9 0,-30-32 0,22 22 0,-16-24 0,9 3 0,1 7 0,13 20 0,2-1 0,-13-32 0,14 36 0,-1 0 0,-10-30 0,3 17 0,6-6 0,4 21 0,8-12 0,-3 6 0,0-1 0,4-6 0,-5-1 0,5-9 0,1 5 0,-1-12 0,1 15 0,-1-8 0,0 0 0,1 0 0,0 8 0,5 2 0,3 0 0,5-17 0,0 11 0,0-16 0,0 27 0,0-13 0,0 6 0,0-17 0,0 15 0,0-13 0,0 15 0,0-17 0,6-2 0,-5 25 0,0 0 0,5-22 0,-5 24 0,-2 0 0,1-29 0,0 22 0,0-4 0,0 1 0,0-1 0,3-9 0,1-1 0,1-3 0,1-6 0,1-1 0,3-8 0,-1 6 0,1-4 0,-1 1 0,1 1 0,-1-6 0,-1 10 0,-3 12 0,-1 5 0,4-8 0,-1 0 0,-2 1 0,-1 1 0,1 10 0,0 1 0,2 5 0,-1 2 0,-4-35 0,10 20 0,-11 18 0,5 9 0,-1 14 0,0 6 0,5 7 0,-1-6 0,-3-2 0,-2-45 0,-4 1 0,0 15 0,0-3 0,0 0 0,0-1 0,0-10 0,0-2 0,0-5 0,0-2 0,0-4 0,0-1 0,0 6 0,0 0 0,0 0 0,0 3 0,0 19 0,0 0 0,3-25 0,2 4 0,3-1 0,2 10 0,3 1 0,7 0 0,10-32 0,-9 30 0,4 0 0,-1-3 0,-4-13 0,4 14 0,0-3 0,-14 15 0,-3-1 0,10-28 0,1-6 0,-4-1 0,1-2 0,-2 26 0,0-2 0,0-1 0,-3 0 0,0-1 0,0 2 0,7-27 0,1 0 0,-5 28 0,-1 0 0,1 0 0,6-27 0,2 2 0,5 4 0,0 6 0,-10 26 0,1 3 0,6-6 0,0 5 0,5-7 0,12-9 0,-5 10 0,-3 22 0,4 2 0,-14 20 0,5 1 0,-15 1 0,-3-31 0,-9-22 0,0-13 0,0-8 0,4 15 0,0-1 0,0-22 0,1-2 0,6 9 0,1 5 0,-3 19 0,0 2 0,1-7 0,2 1 0,4 8 0,0 4 0,3-26 0,1 37 0,3 0 0,17-42 0,-3 22 0,-12 25 0,1-6 0,15-38 0,4-6 0,-1 10 0,3-3 0,-9 4 0,2-5 0,-2 4 0,5-5 0,-1 3 0,-14 23 0,-1-1 0,0 2 0,5-12 0,-1 2 0,4 2 0,0 1 0,-2 5 0,-2 4 0,13-22 0,13 4 0,-15 14 0,-4 29 0,-10 11 0,-16 0 0,21-5 0,4-11 0,17 5 0,11-7 0,-5 13 0,20-22 0,-31 28 0,2 0 0,-3-5 0,-1-1 0,44-11 0,-7-4 0,-13 7 0,2-8 0,2 1 0,-27 2 0,11 0 0,-4-7 0,-14 13 0,18-19 0,-19 19 0,14-13 0,-8 14 0,30-8 0,-3 8 0,-24 13 0,1 2 0,36-9 0,-10 0 0,-8 6 0,0-6 0,9-8 0,-22 13 0,18-11 0,-26 7 0,11-2 0,-5-4 0,5 12 0,-6-4 0,6 9 0,0-9 0,20 8 0,-5-4 0,5 6 0,17-8 0,-42 12 0,-2-1 0,0 1 0,4 2 0,22-6 0,-10 0 0,-7 7 0,14-10 0,-27 14 0,17-8 0,-28 11 0,20 0 0,-11 0 0,30 0 0,-21 0 0,30 0 0,-22 0 0,23 0 0,-6 0 0,9 0 0,-1 0 0,1 0 0,-9 0 0,-3 0 0,-8 6 0,0 2 0,0 5 0,22 7 0,-16-12 0,16 10 0,-30-11 0,6 6 0,16 6 0,-16-4 0,14 3 0,0 1 0,-29-6 0,28 6 0,-5 3 0,-24-8 0,30 9 0,-44-11 0,5 5 0,-6-4 0,30 24 0,-16-15 0,18 17 0,-3-9 0,-24-11 0,17 4 0,-13-2 0,-14-8 0,7 7 0,-7-5 0,-7 2 0,8-1 0,14 9 0,-11-7 0,19 5 0,-19-7 0,1-4 0,-7 3 0,5-2 0,5 12 0,-12-12 0,9 7 0,-15 0 0,-3-8 0,8 8 0,-5-1 0,8-1 0,-1 3 0,15 4 0,-11-6 0,13 8 0,0 0 0,-14-3 0,7 2 0,-7 4 0,-2-2 0,-2 3 0,3-6 0,-17-10 0,7 0 0,-6-2 0,-2-6 0,3 5 0,-5-2 0,1 0 0,3 8 0,-2-7 0,3 3 0,4 4 0,-5-1 0,11 4 0,-4 3 0,-2-7 0,10 13 0,-16-13 0,11 6 0,-12-13 0,2 4 0,1 0 0,2-3 0,-1 2 0,4 2 0,-4-4 0,0 2 0,4 2 0,-3-4 0,-1-2 0,-1 0 0,0-8 0,1 8 0,4-8 0,-4 3 0,3-4 0,-4 0 0,6 0 0,-5 0 0,4 0 0,-4 4 0,0-3 0,2 12 0,-2-3 0,5 5 0,19 18 0,-14-13 0,29 34 0,-34-28 0,13 17 0,-17-21 0,-1-3 0,-1-5 0,4 14 0,-5-8 0,7 20 0,0-2 0,-1 14 0,9-4 0,-10-4 0,2-7 0,-8-14 0,3 9 0,0-2 0,2 9 0,0 10 0,-6-9 0,-1 3 0,-3 1 0,10 23 0,-9-10 0,9 14 0,-10 3 0,0-23 0,3 21 0,-9-28 0,5-4 0,-6-6 0,4-1 0,-3-21 0,4 27 0,-5-13 0,0 33 0,0-14 0,0 29 0,0 2 0,0-12 0,0 7 0,0-35 0,0 28 0,-6-17 0,-6 34 0,4-27 0,-13 20 0,18-29 0,-12 21 0,13-34 0,-8 26 0,5-24 0,-1 4 0,-4-1 0,3 1 0,-4 8 0,0-6 0,0 6 0,1-19 0,4 4 0,2-10 0,-1 3 0,-1 8 0,-5-3 0,0 29 0,-1-19 0,-5 35 0,-8 2 0,4-5 0,-8 2 0,3-1 0,-12 14 0,4-6 0,11-31 0,-2-2 0,-18 17 0,4-3 0,-5-1 0,25-29 0,-10 5 0,16-16 0,-6-1 0,10-8 0,3 1 0,-7-2 0,7 1 0,-12 6 0,7-6 0,-12 7 0,6-7 0,-15 10 0,10-5 0,-21 11 0,12-4 0,-16 8 0,13-8 0,3 2 0,11-10 0,6-1 0,-1 0 0,4-4 0,-13 9 0,-2 2 0,-7 5 0,6 1 0,3-2 0,9-5 0,0-6 0,-3 4 0,-2-3 0,3 0 0,-11 4 0,12-4 0,-14 5 0,13 0 0,-11 0 0,6 6 0,0-10 0,-2 9 0,8-14 0,-10 13 0,0-7 0,4 8 0,-12 0 0,11-3 0,-13 13 0,9-17 0,-3 11 0,-2-13 0,-5 4 0,4 1 0,-13 1 0,12-1 0,-14 0 0,16-1 0,6-4 0,17-2 0,5-5 0,-5 9 0,3-6 0,-8 10 0,0-7 0,-2 9 0,-4 6 0,4-2 0,-4 6 0,4-7 0,-4-2 0,9-1 0,-2-5 0,12-4 0,-7-1 0,2-1 0,-8 7 0,-1 5 0,-6 6 0,6-6 0,0 5 0,1-10 0,7 5 0,-11 10 0,0 5 0,-6 16 0,-7-7 0,8-1 0,2-15 0,1 2 0,8-9 0,-3 4 0,5 1 0,0-6 0,-5 10 0,4-9 0,-4 10 0,5-6 0,-5 1 0,3-1 0,-7 6 0,7 1 0,-8 0 0,9-2 0,-3-4 0,3 4 0,1-3 0,0 4 0,0-10 0,4 8 0,-3-6 0,8 8 0,-8-6 0,8 1 0,-4-1 0,0 6 0,4 0 0,-8 6 0,8 0 0,-4-5 0,5-1 0,-5 0 0,4 0 0,-9 12 0,-2 15 0,-6 2 0,-1 11 0,-3-7 0,4 0 0,0 0 0,1 0 0,0 22 0,4-32 0,2-1 0,-1 1 0,-7 9 0,7-12 0,-1 2 0,-17 35 0,16-39 0,1 1 0,-2-4 0,-1 0 0,0 3 0,1 0 0,-6 40 0,-7-16 0,20 12 0,-7-29 0,14 16 0,-4-28 0,5-1 0,0-11 0,0 10 0,0-3 0,0 6 0,0-12 0,0 8 0,0 0 0,0 5 0,0 9 0,0-10 0,0-6 0,0-2 0,0-21 0,0 7 0,0 4 0,0 33 0,0 15 0,0 14 0,0-16 0,0-20 0,0-22 0,0-12 0,0 21 0,0 2 0,0 26 0,0-10 0,0-8 0,0-1 0,0-4 0,0 27 0,0-17 0,0 11 0,0-28 0,0-12 0,0-7 0,0 10 0,-5 11 0,3 24 0,-9 9 0,5 0 0,-5-26 0,-2 2 0,3-6 0,-2 2 0,-6 13 0,-2 1 0,1-5 0,-1 0 0,-2-4 0,-2 1 0,-1 7 0,-1-3 0,-17 26 0,20-37 0,0-2 0,-13 23 0,-16 3 0,22-21 0,-1 3 0,-5-7 0,-2 0 0,1 5 0,0 0 0,-3-4 0,2-1 0,4-6 0,2-2 0,-29 30 0,12-7 0,7-15 0,-13 18 0,-8 3 0,22-27 0,-3 1 0,0-1 0,-4 1 0,-23 8 0,-2-2 0,15-10 0,-1 0 0,-18 7 0,-2-2 0,14-12 0,3-1 0,4-1 0,0 1 0,-1-1 0,2 0 0,11-6 0,0 1 0,-4 4 0,0 0 0,-39 16 0,43-19 0,-1-1 0,-3-2 0,1 0 0,-26 19 0,17-11 0,-5 0 0,-5 2 0,-2-2 0,-4 2 0,-4-1 0,-10-4 0,-2-1 0,25-9 0,-1 1 0,2-3 0,-19 0 0,0-1 0,-6 5 0,0 1 0,8-4 0,5-2 0,21-4 0,1-1 0,-11 5 0,1 0 0,-31 4 0,8-1 0,-8 4 0,30-10 0,-28 5 0,32-6 0,-22 1 0,10-1 0,8-5 0,-7 0 0,7-6 0,13 0 0,-10 0 0,24 0 0,7 0 0,12 0 0,14-5 0,-8-13 0,11 5 0,-11-14 0,7 12 0,-7-8 0,1-3 0,-6 2 0,3-1 0,4 10 0,-2 1 0,8-4 0,-5 6 0,-4-14 0,3 10 0,-7-12 0,8 12 0,-9-3 0,9 14 0,-13-8 0,7 7 0,-3-8 0,5 9 0,4 0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2-09-05T08:46:34.981"/>
    </inkml:context>
    <inkml:brush xml:id="br0">
      <inkml:brushProperty name="width" value="0.05" units="cm"/>
      <inkml:brushProperty name="height" value="0.05" units="cm"/>
      <inkml:brushProperty name="color" value="#FFC000"/>
    </inkml:brush>
  </inkml:definitions>
  <inkml:trace contextRef="#ctx0" brushRef="#br0">2000 33 24575,'-10'0'0,"-5"0"0,-1 0 0,-5 0 0,-6 0 0,-2 0 0,1 0 0,-6 0 0,-18 0 0,12 0 0,-13 0 0,20 0 0,5 10 0,-7 3 0,0 0 0,7 2 0,-5-9 0,15 4 0,-3 1 0,7-1 0,-2 0 0,-1 0 0,-2 0 0,3 0 0,0-4 0,-4 3 0,-2-2 0,-1 3 0,-4 1 0,0 0 0,4 0 0,-10 0 0,10 0 0,-4 0 0,0 0 0,4-1 0,-4 1 0,6 0 0,5-1 0,-4 0 0,4 0 0,0 0 0,1 5 0,0-4 0,4 4 0,-4-5 0,5 5 0,-5 5 0,-1 2 0,0-2 0,1 0 0,6-10 0,-7 10 0,5-4 0,-4 0 0,0-1 0,4 0 0,-9-4 0,8 9 0,-8-8 0,3 8 0,1-4 0,-4 0 0,8 4 0,-8-8 0,8 8 0,-8-4 0,9 5 0,-5 0 0,1 0 0,3 0 0,-3 0 0,-1 0 0,0 9 0,-1 0 0,2 1 0,3-4 0,7-6 0,-5 0 0,9 0 0,-4 6 0,0-4 0,4 10 0,-3-5 0,-1 1 0,4 4 0,-9-5 0,8 7 0,-8-7 0,9 12 0,-8-15 0,8 15 0,-9-12 0,8 14 0,-8 1 0,8 0 0,-9 5 0,10-11 0,-10 4 0,4 10 0,-5-12 0,0 11 0,1-21 0,-1 4 0,1-5 0,5 1 0,-5 4 0,5-5 0,-1 7 0,-3-1 0,4 1 0,-1 6 0,-3-4 0,8 4 0,-8-6 0,9 6 0,-10 2 0,10 1 0,-11 4 0,6-12 0,-7 13 0,1-6 0,5 0 0,-10 28 0,9-29 0,-4 29 0,1-28 0,4 0 0,-5 5 0,5-11 0,-4 11 0,9-12 0,-8 6 0,8-1 0,-3-4 0,5 4 0,-5-6 0,4 6 0,-5-5 0,6 6 0,0-8 0,0 1 0,0-1 0,0 1 0,0-1 0,0 1 0,0-1 0,0-5 0,0 4 0,0 5 0,0-1 0,0 6 0,0-8 0,0-1 0,5-5 0,2 11 0,4-16 0,0 16 0,0-11 0,1-1 0,-1 5 0,0-4 0,0 5 0,1-5 0,-1 4 0,5-5 0,-3 7 0,9-1 0,-9 8 0,9-6 0,-9 5 0,4-6 0,-1-1 0,2 16 0,-1-17 0,5 15 0,-10-26 0,4 11 0,-5-10 0,0 10 0,0-11 0,0 11 0,5-10 0,-4 4 0,3-6 0,1 6 0,-4-5 0,9 5 0,-10-6 0,10 6 0,-9-4 0,9 4 0,-10-6 0,9 0 0,-9-5 0,4 3 0,-5-8 0,0 9 0,0-9 0,4 8 0,-3-9 0,-2 4 0,0-5 0,-4 1 0,4-1 0,1 1 0,-1-1 0,6 1 0,1 0 0,5 1 0,6 0 0,-5-1 0,11 2 0,-4-6 0,12 4 0,-4-3 0,4 5 0,1-6 0,-6-1 0,12 1 0,-11-5 0,11 5 0,-5-1 0,30-3 0,-10 3 0,12-5 0,-17 0 0,-8 0 0,8 0 0,-6 0 0,6 0 0,-8 0 0,1 0 0,-8 0 0,5 0 0,-5-5 0,8-2 0,-8-6 0,5 1 0,-11 0 0,11 0 0,-12-5 0,6-2 0,-8 1 0,1-4 0,18-19 0,-18 0 0,21-22 0,-30 12 0,13-9 0,-4-9 0,1-10-855,6-9 855,-22 40 0,-1-1 0,3 4 0,0 0 0,-2-9 0,0 0 0,22-36 0,-23 41 0,0 1 0,25-40-212,-2 9 212,-13 17 0,9-2 0,-10 17 0,6-20 0,-2 13 0,-6-4 0,0 0 846,0 5-846,-5-13 0,-2-12-393,-4-13 393,-8 41 0,1 0 0,0-4 0,-1 1 0,1-29 0,6-13 0,-13 31 0,-1 0 0,4 14 0,-1 1 0,-3-16 0,0 2 0,0-14 0,0 9 0,0 8 0,0-6 0,0 14 0,0-7 0,0 1 614,0 6-614,-6-6 0,-1 7 0,-14-25 0,7 26 0,-14-42 0,14 45 0,-7-20 0,2 9 0,-1-3 0,-2-7 0,-3 8 0,5 2 0,0 0 0,-15-17 0,12 11 0,-13-8 0,11 21 0,6 8 0,-5-6 0,6 13 0,-6-6 0,1 8 0,-1-1 0,1 0 0,1 7 0,-1-5 0,1 4 0,-1-6 0,0 1 0,-1-1 0,-5-1 0,4 1 0,1 5 0,2-3 0,4 4 0,1 1 0,-4 0 0,-1-8 0,5 11 0,-4-18 0,5 21 0,4-6 0,-8 7 0,9 5 0,-9-4 0,4 4 0,0 0 0,-4-3 0,4 7 0,-1-8 0,-3 8 0,4-3 0,0 0 0,-4 3 0,8-3 0,-8 9 0,9-2 0,-3 2 0,4 1 0,0-3 0,1 6 0,-1-2 0,0 4 0,1 0 0,-1 0 0,1 0 0,-1 0 0,0-4 0,1 3 0,-6-3 0,4 4 0,-4 0 0,6 0 0,-1-5 0,0 4 0,1-3 0,3 0 0,2 3 0,4-4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96F8A91-20F9-1843-883E-7CCBCF758593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32C5AA-8D38-5947-89B2-548FB8E4F139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Slide Image Placeholder 1">
            <a:extLst>
              <a:ext uri="{FF2B5EF4-FFF2-40B4-BE49-F238E27FC236}">
                <a16:creationId xmlns:a16="http://schemas.microsoft.com/office/drawing/2014/main" id="{DDDF2681-20FA-3945-A3B4-19C14755EAC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6" name="Notes Placeholder 2">
            <a:extLst>
              <a:ext uri="{FF2B5EF4-FFF2-40B4-BE49-F238E27FC236}">
                <a16:creationId xmlns:a16="http://schemas.microsoft.com/office/drawing/2014/main" id="{0C43BB45-65C7-4042-8336-FA28D427745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FI" altLang="en-FI">
              <a:ea typeface="ＭＳ Ｐゴシック" panose="020B0600070205080204" pitchFamily="34" charset="-128"/>
            </a:endParaRPr>
          </a:p>
        </p:txBody>
      </p:sp>
      <p:sp>
        <p:nvSpPr>
          <p:cNvPr id="16387" name="Slide Number Placeholder 3">
            <a:extLst>
              <a:ext uri="{FF2B5EF4-FFF2-40B4-BE49-F238E27FC236}">
                <a16:creationId xmlns:a16="http://schemas.microsoft.com/office/drawing/2014/main" id="{0F39961C-5D84-4745-8C06-D6B00A07DD6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DCDE4ACA-BF3C-B54F-8EC5-195532C65127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6671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982C5C2-DD9D-7F41-A977-C925B2DE2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17B1F939-E458-2247-A6AC-846DB3641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FI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05647F0-8FC8-3E44-AF2E-AF455E082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6CD37A-97C1-9F4F-828C-34200BAB15B3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10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596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702E3D5-24F1-1A49-A539-17E5B988E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9FEF870-8C93-0F43-9730-F42A1F2F0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ANALYTICAL TYPES LIKE DATA – THEY LOOK FOR RELIABLE SOLUTIONS –</a:t>
            </a:r>
          </a:p>
          <a:p>
            <a:r>
              <a:rPr lang="en-US" altLang="en-FI">
                <a:ea typeface="ＭＳ Ｐゴシック" panose="020B0600070205080204" pitchFamily="34" charset="-128"/>
              </a:rPr>
              <a:t>DEMONSTRABLY WORKED BEFORE --- 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1739B8F-C570-F546-8BD3-CB4D6799C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57F4DE-F8B1-094F-AB34-EB2ECE1E6608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11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057204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Note the dates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7461A-24D7-344A-A14B-9C172E6FD419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5352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75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075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26E4575-D416-724D-BC4D-AD63C0422F2B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81118612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369EF-02B9-C141-B931-F46C4442A39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127208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366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366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3083F18B-B7D1-CB45-AFDD-1F0A49CC8D4A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288336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2013 &amp; 2015 Nordic Barista of Year #9 in world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Look at those eyes – you know he is into coffee – </a:t>
            </a:r>
          </a:p>
        </p:txBody>
      </p:sp>
      <p:sp>
        <p:nvSpPr>
          <p:cNvPr id="168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BE855684-9B71-6947-B4EB-0B245E3D2C90}" type="slidenum">
              <a:rPr lang="en-US" smtClean="0">
                <a:latin typeface="Arial" charset="0"/>
              </a:rPr>
              <a:pPr/>
              <a:t>16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206058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RAISED $5 MILLION – INITIALLY A SUBSCRIPTION SERVICE B2C BUT PIVOTED TOWARDS A B2B MODEL but at $6 per cup how to scale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MAKING INSTANT COFFEE FOR ESTABLISHED BRANDS could not raise money to build a factory</a:t>
            </a:r>
          </a:p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A0FF6-DF6C-054B-A7D4-2415356B0381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5478997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TAIKA – raised $3 million to produce ADAPTOGENIC coffee</a:t>
            </a:r>
          </a:p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DFA0FF6-DF6C-054B-A7D4-2415356B0381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846554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MIT</a:t>
            </a:r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 Professor Pierre </a:t>
            </a:r>
            <a:r>
              <a:rPr lang="en-US" baseline="0" dirty="0" err="1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Azoulay</a:t>
            </a:r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 (and others) looked at new firms established in US 2007-2014</a:t>
            </a:r>
          </a:p>
          <a:p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AVERAGE AGE AT START  41,9 YEARS</a:t>
            </a:r>
          </a:p>
          <a:p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HIGH TECH 43,2 (41,5 SILICON VALLEY)</a:t>
            </a:r>
          </a:p>
          <a:p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VENTURE CAPITAL BACKED 41,9 (40,2 SILICON VALLEY)</a:t>
            </a:r>
          </a:p>
          <a:p>
            <a:r>
              <a:rPr lang="en-US" baseline="0" dirty="0">
                <a:latin typeface="Calibri" pitchFamily="4" charset="0"/>
                <a:ea typeface="ＭＳ Ｐゴシック" pitchFamily="4" charset="-128"/>
                <a:cs typeface="ＭＳ Ｐゴシック" pitchFamily="4" charset="-128"/>
              </a:rPr>
              <a:t>TOP 0,1% PERFORMERS (45)</a:t>
            </a:r>
            <a:endParaRPr lang="en-US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  <a:p>
            <a:endParaRPr lang="en-US" baseline="0" dirty="0">
              <a:latin typeface="Calibri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587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E27D3CD-6C56-C64E-9634-5B3856A1D50C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19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782167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982C5C2-DD9D-7F41-A977-C925B2DE2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17B1F939-E458-2247-A6AC-846DB3641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FI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05647F0-8FC8-3E44-AF2E-AF455E082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6CD37A-97C1-9F4F-828C-34200BAB15B3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2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06866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16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E5369EF-02B9-C141-B931-F46C4442A39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720150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TO MAKE IT BIG YOU NEED TO THINK SMALL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INVESTMENT IN TIME (AND MONEY)</a:t>
            </a:r>
          </a:p>
        </p:txBody>
      </p:sp>
      <p:sp>
        <p:nvSpPr>
          <p:cNvPr id="1157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CAD89D20-F5C5-7649-84F9-526F9BABED6E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6156801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177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4413F0A-4685-114E-AB93-C89D57087165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730919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23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2D53901-0B81-A746-B60C-259442CA2930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23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019474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15 years of working in the basement, 5127 prototypes before hitting on the one launched in 1993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Filed 1100 patents on 175 inventions --- existing players wanted to sell BAGS</a:t>
            </a:r>
          </a:p>
        </p:txBody>
      </p:sp>
      <p:sp>
        <p:nvSpPr>
          <p:cNvPr id="1259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AF4ABCF-690A-8548-AE05-B8BB95B0147B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9956771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ENGAGE OTHER PARTIES WHO ARE ALSO PREPARED TO EXPERIMENT AND AFFORDABLE LOSS </a:t>
            </a:r>
          </a:p>
        </p:txBody>
      </p:sp>
      <p:sp>
        <p:nvSpPr>
          <p:cNvPr id="1300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C4E1C1C-19A8-3C4A-8961-2C8258148F45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1873472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INVESTORS ARE CO-CREATORS, FOUNDERS, PARTNERS, CUSTOMERS</a:t>
            </a:r>
          </a:p>
        </p:txBody>
      </p:sp>
      <p:sp>
        <p:nvSpPr>
          <p:cNvPr id="132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6FD76AA4-D867-2D4D-99CD-64EA61F128C0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26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30358328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As seen at JFK airport terminal 8 –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May 2013 they buy the business ---</a:t>
            </a:r>
          </a:p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Entrepreneur reported a 600k capital gain (36)</a:t>
            </a:r>
          </a:p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061C1-F17F-4547-9291-AAC70E1CBE19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27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259763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4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80F25D3-ACD3-1644-B3CE-3829DB47C548}" type="slidenum">
              <a:rPr lang="en-US" smtClean="0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28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8405645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61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POWERMAT</a:t>
            </a:r>
            <a:r>
              <a:rPr lang="en-US" baseline="0" dirty="0">
                <a:ea typeface="ＭＳ Ｐゴシック" pitchFamily="4" charset="-128"/>
                <a:cs typeface="ＭＳ Ｐゴシック" pitchFamily="4" charset="-128"/>
              </a:rPr>
              <a:t> IS WORKING CLOSELY WITH PROCTER GAMBLE WHO PRODUCE DURACELL BATTERIES</a:t>
            </a:r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36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28061C1-F17F-4547-9291-AAC70E1CBE19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29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369696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>
            <a:extLst>
              <a:ext uri="{FF2B5EF4-FFF2-40B4-BE49-F238E27FC236}">
                <a16:creationId xmlns:a16="http://schemas.microsoft.com/office/drawing/2014/main" id="{B982C5C2-DD9D-7F41-A977-C925B2DE2E0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62" name="Notes Placeholder 2">
            <a:extLst>
              <a:ext uri="{FF2B5EF4-FFF2-40B4-BE49-F238E27FC236}">
                <a16:creationId xmlns:a16="http://schemas.microsoft.com/office/drawing/2014/main" id="{17B1F939-E458-2247-A6AC-846DB36415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FI">
              <a:ea typeface="ＭＳ Ｐゴシック" panose="020B0600070205080204" pitchFamily="34" charset="-128"/>
            </a:endParaRPr>
          </a:p>
        </p:txBody>
      </p:sp>
      <p:sp>
        <p:nvSpPr>
          <p:cNvPr id="40963" name="Slide Number Placeholder 3">
            <a:extLst>
              <a:ext uri="{FF2B5EF4-FFF2-40B4-BE49-F238E27FC236}">
                <a16:creationId xmlns:a16="http://schemas.microsoft.com/office/drawing/2014/main" id="{905647F0-8FC8-3E44-AF2E-AF455E082FD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46CD37A-97C1-9F4F-828C-34200BAB15B3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511852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WHAT DID YOU FIND OUT ALONG THE WAY THAT YOU DID NOT KNOW BEFORE YOU STARTED ???</a:t>
            </a:r>
          </a:p>
        </p:txBody>
      </p:sp>
      <p:sp>
        <p:nvSpPr>
          <p:cNvPr id="138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95AB072E-4669-F54C-B962-FFE5A07283FB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07252900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What pops to mind?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34312-BA66-F04E-BE39-E156B5F417C3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31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3946291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233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OSKAR DIOS OPERATES A YOUTH HOSTEL IN UPPSALA –</a:t>
            </a:r>
          </a:p>
          <a:p>
            <a:endParaRPr lang="en-US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423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8E24857-EB29-FB49-BF1C-FCC936B64C68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32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4584872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-84" charset="-128"/>
                <a:cs typeface="ＭＳ Ｐゴシック" pitchFamily="-84" charset="-128"/>
              </a:rPr>
              <a:t>OSKAR DIOS OPERATES A YOUTH HOSTEL IN UPPSALA –</a:t>
            </a:r>
          </a:p>
          <a:p>
            <a:endParaRPr lang="en-US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25190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FA577EE-93F9-1043-937E-3CE1DE7E07F6}" type="slidenum">
              <a:rPr lang="en-US"/>
              <a:pPr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2910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So negotiate the parking fines, cut down some fence, move it and retrofit (including staff)</a:t>
            </a:r>
          </a:p>
          <a:p>
            <a:endParaRPr lang="en-US" dirty="0">
              <a:ea typeface="ＭＳ Ｐゴシック" pitchFamily="4" charset="-128"/>
              <a:cs typeface="ＭＳ Ｐゴシック" pitchFamily="4" charset="-128"/>
            </a:endParaRPr>
          </a:p>
        </p:txBody>
      </p:sp>
      <p:sp>
        <p:nvSpPr>
          <p:cNvPr id="1484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96B20B3-5254-8F43-848B-3017DD3AF536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34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99864193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>
                <a:ea typeface="ＭＳ Ｐゴシック" pitchFamily="4" charset="-128"/>
                <a:cs typeface="ＭＳ Ｐゴシック" pitchFamily="4" charset="-128"/>
              </a:rPr>
              <a:t>Cockpit – aka the honeymoon suite</a:t>
            </a:r>
          </a:p>
        </p:txBody>
      </p:sp>
      <p:sp>
        <p:nvSpPr>
          <p:cNvPr id="15053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3F1F8C5-9A0A-AE47-AE91-E138149931E2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35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4461068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US" dirty="0"/>
              <a:t>Note the dates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497461A-24D7-344A-A14B-9C172E6FD419}" type="slidenum">
              <a:rPr lang="en-US" smtClean="0"/>
              <a:pPr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415764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THERE HAS BEEN REFLECTION – STUDY, EXPERIENCE AND OTHER FACTORS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+ VIEW OF THE FUTURE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4357165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THIS NEW PRODUCT IS 1 YEAR OLD BY THE TIME IT HITS THE SHELF FOR THE FIRST TIME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0096273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15051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Slide Image Placeholder 1">
            <a:extLst>
              <a:ext uri="{FF2B5EF4-FFF2-40B4-BE49-F238E27FC236}">
                <a16:creationId xmlns:a16="http://schemas.microsoft.com/office/drawing/2014/main" id="{7F8F12C8-9493-D94A-ADB0-40742940416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0" name="Notes Placeholder 2">
            <a:extLst>
              <a:ext uri="{FF2B5EF4-FFF2-40B4-BE49-F238E27FC236}">
                <a16:creationId xmlns:a16="http://schemas.microsoft.com/office/drawing/2014/main" id="{DA0058BC-32C4-6545-8511-06E814E36D8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WE THINK THE CHALLENGE IS CATCHING THE ROADRUNNER</a:t>
            </a:r>
          </a:p>
        </p:txBody>
      </p:sp>
      <p:sp>
        <p:nvSpPr>
          <p:cNvPr id="22531" name="Slide Number Placeholder 3">
            <a:extLst>
              <a:ext uri="{FF2B5EF4-FFF2-40B4-BE49-F238E27FC236}">
                <a16:creationId xmlns:a16="http://schemas.microsoft.com/office/drawing/2014/main" id="{D7F40696-5DA4-DE47-8ACC-1546AA5E3BA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50DBCC1D-75FD-9540-B8D8-332D030BBFAF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49411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666640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THERE HAS BEEN REFLECTION – STUDY, EXPERIENCE AND OTHER FACTORS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IMMEDIACY (ACTION NOW)</a:t>
            </a:r>
          </a:p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+ VIEW OF THE FUTURE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8279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13 SEPTEMBER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9852993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20 SEPTEMBER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990227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11 OCTOBER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7FB2FA1-B6ED-E743-8691-91AAF8E631E0}" type="slidenum">
              <a:rPr lang="en-US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78766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THIS IS A VISION AND REMEMBER FROM 1995 – </a:t>
            </a:r>
          </a:p>
          <a:p>
            <a:r>
              <a:rPr lang="en-FI" dirty="0"/>
              <a:t>WHAT TECHNOLOGIES / PRODUCTS / SERVICES / COMPANIES POP INTO YOUR MIND?</a:t>
            </a:r>
          </a:p>
          <a:p>
            <a:r>
              <a:rPr lang="en-FI" dirty="0"/>
              <a:t>WHAT DEVELOPMENTS (CHANGING OR </a:t>
            </a:r>
            <a:r>
              <a:rPr lang="en-FI"/>
              <a:t>UNSTABLE PATTERNS </a:t>
            </a:r>
            <a:r>
              <a:rPr lang="en-FI" dirty="0"/>
              <a:t>IN ENVIRONMENT)</a:t>
            </a:r>
          </a:p>
          <a:p>
            <a:r>
              <a:rPr lang="en-FI" dirty="0"/>
              <a:t>OR TRENDS (CHANGING OR UNSTABLE PATTERNS IN BEHAVIOR)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2327464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11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898049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11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280803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11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976765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ANYBODY HEARD OF THIS?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34312-BA66-F04E-BE39-E156B5F417C3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49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7812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Slide Image Placeholder 1">
            <a:extLst>
              <a:ext uri="{FF2B5EF4-FFF2-40B4-BE49-F238E27FC236}">
                <a16:creationId xmlns:a16="http://schemas.microsoft.com/office/drawing/2014/main" id="{DECE6617-ED54-2148-BE42-40228282E5C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8" name="Notes Placeholder 2">
            <a:extLst>
              <a:ext uri="{FF2B5EF4-FFF2-40B4-BE49-F238E27FC236}">
                <a16:creationId xmlns:a16="http://schemas.microsoft.com/office/drawing/2014/main" id="{47E315B9-1912-3748-8520-45A5EAF8036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EVERY PROBLEM REQUIRES A STEP BY STEP APPROACH – ENGINEERS LOVE THIS ---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BUT THINGS NEVER GO ACCORDING TO PLAN AND USUALLY HAVE BIG UNKNOWNS</a:t>
            </a:r>
          </a:p>
        </p:txBody>
      </p:sp>
      <p:sp>
        <p:nvSpPr>
          <p:cNvPr id="24579" name="Slide Number Placeholder 3">
            <a:extLst>
              <a:ext uri="{FF2B5EF4-FFF2-40B4-BE49-F238E27FC236}">
                <a16:creationId xmlns:a16="http://schemas.microsoft.com/office/drawing/2014/main" id="{01D9C2BF-C029-8A41-A6BC-D861992B99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6670C1D1-AC83-5D4F-AA43-A6372C218901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5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8199545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029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r>
              <a:rPr lang="en-US" dirty="0">
                <a:ea typeface="ＭＳ Ｐゴシック" pitchFamily="4" charset="-128"/>
                <a:cs typeface="ＭＳ Ｐゴシック" pitchFamily="4" charset="-128"/>
              </a:rPr>
              <a:t>THE PROCESS</a:t>
            </a:r>
          </a:p>
        </p:txBody>
      </p:sp>
      <p:sp>
        <p:nvSpPr>
          <p:cNvPr id="140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5534312-BA66-F04E-BE39-E156B5F417C3}" type="slidenum">
              <a:rPr lang="en-US">
                <a:latin typeface="Arial" pitchFamily="4" charset="0"/>
                <a:ea typeface="ＭＳ Ｐゴシック" pitchFamily="4" charset="-128"/>
                <a:cs typeface="ＭＳ Ｐゴシック" pitchFamily="4" charset="-128"/>
              </a:rPr>
              <a:pPr/>
              <a:t>50</a:t>
            </a:fld>
            <a:endParaRPr lang="en-US">
              <a:latin typeface="Arial" pitchFamily="4" charset="0"/>
              <a:ea typeface="ＭＳ Ｐゴシック" pitchFamily="4" charset="-128"/>
              <a:cs typeface="ＭＳ Ｐゴシック" pitchFamily="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2776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Slide Image Placeholder 1">
            <a:extLst>
              <a:ext uri="{FF2B5EF4-FFF2-40B4-BE49-F238E27FC236}">
                <a16:creationId xmlns:a16="http://schemas.microsoft.com/office/drawing/2014/main" id="{2B33718E-A3D5-F348-8583-CB988791A34E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882" name="Notes Placeholder 2">
            <a:extLst>
              <a:ext uri="{FF2B5EF4-FFF2-40B4-BE49-F238E27FC236}">
                <a16:creationId xmlns:a16="http://schemas.microsoft.com/office/drawing/2014/main" id="{6DB66FC0-4D55-1143-91DB-07190A7D75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GUESS WHAT I AM JOINING ALL YOUR TEAMS</a:t>
            </a:r>
          </a:p>
        </p:txBody>
      </p:sp>
      <p:sp>
        <p:nvSpPr>
          <p:cNvPr id="122883" name="Slide Number Placeholder 3">
            <a:extLst>
              <a:ext uri="{FF2B5EF4-FFF2-40B4-BE49-F238E27FC236}">
                <a16:creationId xmlns:a16="http://schemas.microsoft.com/office/drawing/2014/main" id="{9F397F5F-C402-B947-A62E-06002872C0D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77AA6BA5-28FD-4C42-8FAE-C62AA62748E7}" type="slidenum">
              <a:rPr lang="en-GB" altLang="en-FI" smtClean="0"/>
              <a:pPr/>
              <a:t>51</a:t>
            </a:fld>
            <a:endParaRPr lang="en-GB" altLang="en-FI"/>
          </a:p>
        </p:txBody>
      </p:sp>
    </p:spTree>
    <p:extLst>
      <p:ext uri="{BB962C8B-B14F-4D97-AF65-F5344CB8AC3E}">
        <p14:creationId xmlns:p14="http://schemas.microsoft.com/office/powerpoint/2010/main" val="108309945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14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522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FI" dirty="0"/>
              <a:t>16 OCTOBER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32C5AA-8D38-5947-89B2-548FB8E4F139}" type="slidenum">
              <a:rPr lang="en-US" smtClean="0"/>
              <a:pPr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090578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5D5D1FD-CBF9-4403-A764-BA1350759F42}" type="slidenum">
              <a:rPr lang="en-GB" smtClean="0"/>
              <a:pPr>
                <a:defRPr/>
              </a:pPr>
              <a:t>54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3310863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Slide Image Placeholder 1">
            <a:extLst>
              <a:ext uri="{FF2B5EF4-FFF2-40B4-BE49-F238E27FC236}">
                <a16:creationId xmlns:a16="http://schemas.microsoft.com/office/drawing/2014/main" id="{0719F916-9C0E-9540-822D-A6625FCE131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6626" name="Notes Placeholder 2">
            <a:extLst>
              <a:ext uri="{FF2B5EF4-FFF2-40B4-BE49-F238E27FC236}">
                <a16:creationId xmlns:a16="http://schemas.microsoft.com/office/drawing/2014/main" id="{7E62B2CC-EFC3-5B49-911B-5535CA1CD12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GOOD CUSTOMER WITH CASH. TOLERANT OF SOLUTIONS THAT DON’T WORK!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FI">
                <a:ea typeface="ＭＳ Ｐゴシック" panose="020B0600070205080204" pitchFamily="34" charset="-128"/>
              </a:rPr>
              <a:t>IF YOU HAVE A NEW SOLUTION – WHAT MAKES IT DIFFERENT THAN WHAT HAS BEEN TRIED BEFORE</a:t>
            </a:r>
          </a:p>
        </p:txBody>
      </p:sp>
      <p:sp>
        <p:nvSpPr>
          <p:cNvPr id="26627" name="Slide Number Placeholder 3">
            <a:extLst>
              <a:ext uri="{FF2B5EF4-FFF2-40B4-BE49-F238E27FC236}">
                <a16:creationId xmlns:a16="http://schemas.microsoft.com/office/drawing/2014/main" id="{4D75C3E6-B835-5745-A274-468EB0CDDA8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7792A726-95FB-CF4C-B860-98D55B09B21D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6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471087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Slide Image Placeholder 1">
            <a:extLst>
              <a:ext uri="{FF2B5EF4-FFF2-40B4-BE49-F238E27FC236}">
                <a16:creationId xmlns:a16="http://schemas.microsoft.com/office/drawing/2014/main" id="{550B772B-6B1B-5746-846E-3E8D5C1B673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8674" name="Notes Placeholder 2">
            <a:extLst>
              <a:ext uri="{FF2B5EF4-FFF2-40B4-BE49-F238E27FC236}">
                <a16:creationId xmlns:a16="http://schemas.microsoft.com/office/drawing/2014/main" id="{B1F01D4D-7CC7-134F-B090-FF12BDB8C39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LINEAR LOGIC TO SOMETHING THAT IS ANYTHING BUT LINEAR </a:t>
            </a:r>
          </a:p>
          <a:p>
            <a:r>
              <a:rPr lang="en-US" altLang="en-FI">
                <a:ea typeface="ＭＳ Ｐゴシック" panose="020B0600070205080204" pitchFamily="34" charset="-128"/>
              </a:rPr>
              <a:t>AND THIS EVEN PLAYS AT A BIGGER LEVEL – I ”PLAN” TO BE AN ENTREPRENEUR – WHAT DOES THAT PROCESS ENTAIL?</a:t>
            </a:r>
          </a:p>
        </p:txBody>
      </p:sp>
      <p:sp>
        <p:nvSpPr>
          <p:cNvPr id="28675" name="Slide Number Placeholder 3">
            <a:extLst>
              <a:ext uri="{FF2B5EF4-FFF2-40B4-BE49-F238E27FC236}">
                <a16:creationId xmlns:a16="http://schemas.microsoft.com/office/drawing/2014/main" id="{9D9C3FEF-4BB0-E247-AF0E-453EE431177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F8D20E6B-027E-3D49-83BD-65C916740324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7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7044083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Slide Image Placeholder 1">
            <a:extLst>
              <a:ext uri="{FF2B5EF4-FFF2-40B4-BE49-F238E27FC236}">
                <a16:creationId xmlns:a16="http://schemas.microsoft.com/office/drawing/2014/main" id="{3702E3D5-24F1-1A49-A539-17E5B988EEB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2" name="Notes Placeholder 2">
            <a:extLst>
              <a:ext uri="{FF2B5EF4-FFF2-40B4-BE49-F238E27FC236}">
                <a16:creationId xmlns:a16="http://schemas.microsoft.com/office/drawing/2014/main" id="{E9FEF870-8C93-0F43-9730-F42A1F2F012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ANALYTICAL TYPES LIKE DATA – THEY LOOK FOR RELIABLE SOLUTIONS –</a:t>
            </a:r>
          </a:p>
          <a:p>
            <a:r>
              <a:rPr lang="en-US" altLang="en-FI">
                <a:ea typeface="ＭＳ Ｐゴシック" panose="020B0600070205080204" pitchFamily="34" charset="-128"/>
              </a:rPr>
              <a:t>DEMONSTRABLY WORKED BEFORE --- </a:t>
            </a:r>
          </a:p>
        </p:txBody>
      </p:sp>
      <p:sp>
        <p:nvSpPr>
          <p:cNvPr id="30723" name="Slide Number Placeholder 3">
            <a:extLst>
              <a:ext uri="{FF2B5EF4-FFF2-40B4-BE49-F238E27FC236}">
                <a16:creationId xmlns:a16="http://schemas.microsoft.com/office/drawing/2014/main" id="{D1739B8F-C570-F546-8BD3-CB4D6799C23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4757F4DE-F8B1-094F-AB34-EB2ECE1E6608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8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09634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Slide Image Placeholder 1">
            <a:extLst>
              <a:ext uri="{FF2B5EF4-FFF2-40B4-BE49-F238E27FC236}">
                <a16:creationId xmlns:a16="http://schemas.microsoft.com/office/drawing/2014/main" id="{C172E3FE-6BFD-3C40-B4D7-5EAAD2FFD7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4" name="Notes Placeholder 2">
            <a:extLst>
              <a:ext uri="{FF2B5EF4-FFF2-40B4-BE49-F238E27FC236}">
                <a16:creationId xmlns:a16="http://schemas.microsoft.com/office/drawing/2014/main" id="{0D0E059E-0608-7D4E-A0D3-F5FBA1EC93A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FI">
                <a:ea typeface="ＭＳ Ｐゴシック" panose="020B0600070205080204" pitchFamily="34" charset="-128"/>
              </a:rPr>
              <a:t>THERE IS A LOT OF EMOTIONAL ENERGY AND CREATIVE EXPLORATION GOING ON WHEN LOOKING AT …</a:t>
            </a:r>
          </a:p>
        </p:txBody>
      </p:sp>
      <p:sp>
        <p:nvSpPr>
          <p:cNvPr id="38915" name="Slide Number Placeholder 3">
            <a:extLst>
              <a:ext uri="{FF2B5EF4-FFF2-40B4-BE49-F238E27FC236}">
                <a16:creationId xmlns:a16="http://schemas.microsoft.com/office/drawing/2014/main" id="{717C110B-390B-7346-B308-399FEC69D07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</a:pPr>
            <a:fld id="{9E1FCA44-5314-7D4A-9277-B4665D4584B5}" type="slidenum">
              <a:rPr lang="en-US" altLang="en-FI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9</a:t>
            </a:fld>
            <a:endParaRPr lang="en-US" altLang="en-FI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3426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686ADC-9589-FF43-8D09-FC33D85A9251}" type="datetimeFigureOut">
              <a:rPr lang="en-US" smtClean="0"/>
              <a:pPr/>
              <a:t>9/5/22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631192-3264-CA4E-B3C7-7254CF359C2F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3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png"/><Relationship Id="rId4" Type="http://schemas.openxmlformats.org/officeDocument/2006/relationships/customXml" Target="../ink/ink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customXml" Target="../ink/ink4.xml"/><Relationship Id="rId4" Type="http://schemas.openxmlformats.org/officeDocument/2006/relationships/image" Target="../media/image31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customXml" Target="../ink/ink5.xml"/><Relationship Id="rId4" Type="http://schemas.openxmlformats.org/officeDocument/2006/relationships/image" Target="../media/image31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6.png"/><Relationship Id="rId4" Type="http://schemas.openxmlformats.org/officeDocument/2006/relationships/customXml" Target="../ink/ink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video" Target="https://www.youtube.com/embed/D2dqj1WIWc0?feature=oembed" TargetMode="External"/><Relationship Id="rId4" Type="http://schemas.openxmlformats.org/officeDocument/2006/relationships/image" Target="../media/image37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png"/><Relationship Id="rId5" Type="http://schemas.openxmlformats.org/officeDocument/2006/relationships/customXml" Target="../ink/ink7.xml"/><Relationship Id="rId4" Type="http://schemas.openxmlformats.org/officeDocument/2006/relationships/image" Target="../media/image31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12D03B8-C98A-674B-B93B-5178A1D5418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09600" y="1628775"/>
            <a:ext cx="8153400" cy="1470025"/>
          </a:xfrm>
        </p:spPr>
        <p:txBody>
          <a:bodyPr>
            <a:noAutofit/>
          </a:bodyPr>
          <a:lstStyle/>
          <a:p>
            <a:pPr eaLnBrk="1" hangingPunct="1"/>
            <a:r>
              <a:rPr lang="en-US" altLang="en-FI" sz="12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opportunity</a:t>
            </a:r>
            <a:br>
              <a:rPr lang="en-US" altLang="en-FI" sz="12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</a:br>
            <a:r>
              <a:rPr lang="en-US" altLang="en-FI" sz="12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prototyping</a:t>
            </a:r>
            <a:r>
              <a:rPr lang="fi-FI" altLang="en-FI" sz="12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endParaRPr lang="en-US" altLang="en-FI" sz="12000" b="1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15362" name="Subtitle 2">
            <a:extLst>
              <a:ext uri="{FF2B5EF4-FFF2-40B4-BE49-F238E27FC236}">
                <a16:creationId xmlns:a16="http://schemas.microsoft.com/office/drawing/2014/main" id="{0DED7866-F9F5-D947-9497-A8CED9CB90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1520" y="4412704"/>
            <a:ext cx="8763000" cy="1752600"/>
          </a:xfrm>
        </p:spPr>
        <p:txBody>
          <a:bodyPr>
            <a:normAutofit fontScale="77500" lnSpcReduction="20000"/>
          </a:bodyPr>
          <a:lstStyle/>
          <a:p>
            <a:pPr eaLnBrk="1" hangingPunct="1"/>
            <a:endParaRPr lang="en-US" altLang="en-FI" sz="2000" dirty="0">
              <a:solidFill>
                <a:srgbClr val="CCFFCC"/>
              </a:solidFill>
              <a:ea typeface="ＭＳ Ｐゴシック" panose="020B0600070205080204" pitchFamily="34" charset="-128"/>
            </a:endParaRPr>
          </a:p>
          <a:p>
            <a:pPr eaLnBrk="1" hangingPunct="1"/>
            <a:endParaRPr lang="en-US" altLang="en-FI" dirty="0">
              <a:solidFill>
                <a:srgbClr val="CCFFCC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FI" sz="20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Peter Kelly (</a:t>
            </a:r>
            <a:r>
              <a:rPr lang="en-US" altLang="en-FI" sz="2000" dirty="0" err="1">
                <a:solidFill>
                  <a:srgbClr val="CCFFCC"/>
                </a:solidFill>
                <a:ea typeface="ＭＳ Ｐゴシック" panose="020B0600070205080204" pitchFamily="34" charset="-128"/>
              </a:rPr>
              <a:t>peter.kelly@aalto.fi</a:t>
            </a:r>
            <a:r>
              <a:rPr lang="en-US" altLang="en-FI" sz="20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)</a:t>
            </a:r>
          </a:p>
          <a:p>
            <a:pPr eaLnBrk="1" hangingPunct="1"/>
            <a:r>
              <a:rPr lang="en-US" altLang="en-FI" sz="20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Connector @ Aalto</a:t>
            </a:r>
          </a:p>
          <a:p>
            <a:pPr eaLnBrk="1" hangingPunct="1"/>
            <a:endParaRPr lang="en-US" altLang="en-FI" sz="1600" dirty="0">
              <a:solidFill>
                <a:srgbClr val="CCFFCC"/>
              </a:solidFill>
              <a:ea typeface="ＭＳ Ｐゴシック" panose="020B0600070205080204" pitchFamily="34" charset="-128"/>
            </a:endParaRPr>
          </a:p>
          <a:p>
            <a:pPr eaLnBrk="1" hangingPunct="1"/>
            <a:r>
              <a:rPr lang="en-US" altLang="en-FI" sz="16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Visiting Professor of Business, Trinity College Dublin</a:t>
            </a:r>
          </a:p>
          <a:p>
            <a:pPr eaLnBrk="1" hangingPunct="1"/>
            <a:r>
              <a:rPr lang="en-US" altLang="en-FI" sz="1600" dirty="0" err="1">
                <a:solidFill>
                  <a:srgbClr val="CCFFCC"/>
                </a:solidFill>
                <a:ea typeface="ＭＳ Ｐゴシック" panose="020B0600070205080204" pitchFamily="34" charset="-128"/>
              </a:rPr>
              <a:t>Academico</a:t>
            </a:r>
            <a:r>
              <a:rPr lang="en-US" altLang="en-FI" sz="16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1600" dirty="0" err="1">
                <a:solidFill>
                  <a:srgbClr val="CCFFCC"/>
                </a:solidFill>
                <a:ea typeface="ＭＳ Ｐゴシック" panose="020B0600070205080204" pitchFamily="34" charset="-128"/>
              </a:rPr>
              <a:t>Visitante</a:t>
            </a:r>
            <a:r>
              <a:rPr lang="en-US" altLang="en-FI" sz="16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1600" dirty="0" err="1">
                <a:solidFill>
                  <a:srgbClr val="CCFFCC"/>
                </a:solidFill>
                <a:ea typeface="ＭＳ Ｐゴシック" panose="020B0600070205080204" pitchFamily="34" charset="-128"/>
              </a:rPr>
              <a:t>Internacional</a:t>
            </a:r>
            <a:r>
              <a:rPr lang="en-US" altLang="en-FI" sz="1600" dirty="0">
                <a:solidFill>
                  <a:srgbClr val="CCFFCC"/>
                </a:solidFill>
                <a:ea typeface="ＭＳ Ｐゴシック" panose="020B0600070205080204" pitchFamily="34" charset="-128"/>
              </a:rPr>
              <a:t>, MADA Design School Santiago del Chile</a:t>
            </a:r>
          </a:p>
          <a:p>
            <a:pPr eaLnBrk="1" hangingPunct="1"/>
            <a:endParaRPr lang="en-US" altLang="en-FI" sz="2000" dirty="0">
              <a:solidFill>
                <a:srgbClr val="CCFFCC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748270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>
            <a:extLst>
              <a:ext uri="{FF2B5EF4-FFF2-40B4-BE49-F238E27FC236}">
                <a16:creationId xmlns:a16="http://schemas.microsoft.com/office/drawing/2014/main" id="{EE7DD015-9498-7346-9450-21687D6D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1116013"/>
            <a:ext cx="9144000" cy="440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FI" sz="12000" b="1" dirty="0">
                <a:solidFill>
                  <a:srgbClr val="FFC000"/>
                </a:solidFill>
                <a:latin typeface="Arial" panose="020B0604020202020204" pitchFamily="34" charset="0"/>
              </a:rPr>
              <a:t>novelty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FI" dirty="0">
                <a:solidFill>
                  <a:schemeClr val="bg1"/>
                </a:solidFill>
              </a:rPr>
              <a:t>is the quality of being </a:t>
            </a:r>
            <a:r>
              <a:rPr lang="en-GB" altLang="en-FI" b="1" dirty="0">
                <a:solidFill>
                  <a:srgbClr val="FFC000"/>
                </a:solidFill>
              </a:rPr>
              <a:t>new</a:t>
            </a:r>
            <a:r>
              <a:rPr lang="en-GB" altLang="en-FI" dirty="0">
                <a:solidFill>
                  <a:schemeClr val="bg1"/>
                </a:solidFill>
              </a:rPr>
              <a:t>, or following from that,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FI" dirty="0">
                <a:solidFill>
                  <a:schemeClr val="bg1"/>
                </a:solidFill>
              </a:rPr>
              <a:t>of being </a:t>
            </a:r>
            <a:r>
              <a:rPr lang="en-GB" altLang="en-FI" b="1" dirty="0">
                <a:solidFill>
                  <a:srgbClr val="FFC000"/>
                </a:solidFill>
              </a:rPr>
              <a:t>striking</a:t>
            </a:r>
            <a:r>
              <a:rPr lang="en-GB" altLang="en-FI" dirty="0">
                <a:solidFill>
                  <a:schemeClr val="bg1"/>
                </a:solidFill>
              </a:rPr>
              <a:t>, </a:t>
            </a:r>
            <a:r>
              <a:rPr lang="en-GB" altLang="en-FI" b="1" dirty="0">
                <a:solidFill>
                  <a:srgbClr val="FFC000"/>
                </a:solidFill>
              </a:rPr>
              <a:t>original</a:t>
            </a:r>
            <a:r>
              <a:rPr lang="en-GB" altLang="en-FI" dirty="0">
                <a:solidFill>
                  <a:schemeClr val="bg1"/>
                </a:solidFill>
              </a:rPr>
              <a:t> or </a:t>
            </a:r>
            <a:r>
              <a:rPr lang="en-GB" altLang="en-FI" b="1" dirty="0">
                <a:solidFill>
                  <a:srgbClr val="FFC000"/>
                </a:solidFill>
              </a:rPr>
              <a:t>unusual</a:t>
            </a:r>
            <a:r>
              <a:rPr lang="en-GB" altLang="en-FI" dirty="0">
                <a:solidFill>
                  <a:schemeClr val="bg1"/>
                </a:solidFill>
              </a:rPr>
              <a:t>. Novelty may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FI" dirty="0">
                <a:solidFill>
                  <a:schemeClr val="bg1"/>
                </a:solidFill>
              </a:rPr>
              <a:t>be the shared experience of a new cultural phenomenon or the </a:t>
            </a:r>
            <a:r>
              <a:rPr lang="en-GB" altLang="en-FI" b="1" dirty="0">
                <a:solidFill>
                  <a:srgbClr val="FFC000"/>
                </a:solidFill>
              </a:rPr>
              <a:t>subjective perception </a:t>
            </a:r>
            <a:r>
              <a:rPr lang="en-GB" altLang="en-FI" dirty="0">
                <a:solidFill>
                  <a:schemeClr val="bg1"/>
                </a:solidFill>
              </a:rPr>
              <a:t>of an individual</a:t>
            </a:r>
            <a:endParaRPr lang="en-US" altLang="en-FI" b="1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0966632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>
            <a:extLst>
              <a:ext uri="{FF2B5EF4-FFF2-40B4-BE49-F238E27FC236}">
                <a16:creationId xmlns:a16="http://schemas.microsoft.com/office/drawing/2014/main" id="{DD4A64F9-732B-DF4E-A1DF-53BDB088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DC11F30-702C-8A4E-BB56-9832C344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52120" y="476672"/>
            <a:ext cx="3441576" cy="5791200"/>
          </a:xfrm>
          <a:custGeom>
            <a:avLst/>
            <a:gdLst>
              <a:gd name="T0" fmla="*/ 1828800 w 3657600"/>
              <a:gd name="T1" fmla="*/ 0 h 5791200"/>
              <a:gd name="T2" fmla="*/ 0 w 3657600"/>
              <a:gd name="T3" fmla="*/ 2895600 h 5791200"/>
              <a:gd name="T4" fmla="*/ 1828800 w 3657600"/>
              <a:gd name="T5" fmla="*/ 5791200 h 5791200"/>
              <a:gd name="T6" fmla="*/ 3657600 w 3657600"/>
              <a:gd name="T7" fmla="*/ 2895600 h 5791200"/>
              <a:gd name="T8" fmla="*/ 3 60000 65536"/>
              <a:gd name="T9" fmla="*/ 2 60000 65536"/>
              <a:gd name="T10" fmla="*/ 1 60000 65536"/>
              <a:gd name="T11" fmla="*/ 0 60000 65536"/>
              <a:gd name="T12" fmla="*/ 457200 w 3657600"/>
              <a:gd name="T13" fmla="*/ 457200 h 5791200"/>
              <a:gd name="T14" fmla="*/ 3200400 w 3657600"/>
              <a:gd name="T15" fmla="*/ 5334000 h 579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5791200">
                <a:moveTo>
                  <a:pt x="0" y="0"/>
                </a:moveTo>
                <a:lnTo>
                  <a:pt x="3657600" y="0"/>
                </a:lnTo>
                <a:lnTo>
                  <a:pt x="3657600" y="5791200"/>
                </a:lnTo>
                <a:lnTo>
                  <a:pt x="0" y="5791200"/>
                </a:lnTo>
                <a:close/>
                <a:moveTo>
                  <a:pt x="457200" y="457200"/>
                </a:moveTo>
                <a:lnTo>
                  <a:pt x="457200" y="5334000"/>
                </a:lnTo>
                <a:lnTo>
                  <a:pt x="3200400" y="5334000"/>
                </a:lnTo>
                <a:lnTo>
                  <a:pt x="3200400" y="4572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FI" altLang="en-FI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34804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7538"/>
            <a:ext cx="7924800" cy="67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44312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Box 1"/>
          <p:cNvSpPr txBox="1">
            <a:spLocks noChangeArrowheads="1"/>
          </p:cNvSpPr>
          <p:nvPr/>
        </p:nvSpPr>
        <p:spPr bwMode="auto">
          <a:xfrm>
            <a:off x="1371600" y="19050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means</a:t>
            </a:r>
          </a:p>
        </p:txBody>
      </p:sp>
    </p:spTree>
    <p:extLst>
      <p:ext uri="{BB962C8B-B14F-4D97-AF65-F5344CB8AC3E}">
        <p14:creationId xmlns:p14="http://schemas.microsoft.com/office/powerpoint/2010/main" val="64812207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passions</a:t>
            </a:r>
          </a:p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skills</a:t>
            </a:r>
          </a:p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2717148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42" name="Picture 7" descr="kalle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6088" y="762000"/>
            <a:ext cx="8164512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38610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938" name="Picture 2" descr="Kalle-Freese-Finland-Semifinals-021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79413"/>
            <a:ext cx="9144000" cy="6099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59175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6738" name="Picture 2" descr="619040_3zq4npfln9r6f8prrnc4o3hsw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7000" y="95250"/>
            <a:ext cx="8890000" cy="666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154804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9E371F53-1F16-ACFA-E943-0C1C27565B1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976" y="1148526"/>
            <a:ext cx="8758586" cy="43687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56173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old farts.png"/>
          <p:cNvPicPr>
            <a:picLocks noGrp="1" noChangeAspect="1"/>
          </p:cNvPicPr>
          <p:nvPr>
            <p:ph idx="1"/>
          </p:nvPr>
        </p:nvPicPr>
        <p:blipFill>
          <a:blip r:embed="rId3"/>
          <a:srcRect l="-25435" r="-25435"/>
          <a:stretch>
            <a:fillRect/>
          </a:stretch>
        </p:blipFill>
        <p:spPr>
          <a:xfrm>
            <a:off x="-1084508" y="188640"/>
            <a:ext cx="11777188" cy="6477000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13197378-0851-2245-BD3D-6929D1DBB98D}"/>
              </a:ext>
            </a:extLst>
          </p:cNvPr>
          <p:cNvSpPr txBox="1"/>
          <p:nvPr/>
        </p:nvSpPr>
        <p:spPr>
          <a:xfrm>
            <a:off x="899592" y="200834"/>
            <a:ext cx="5197064" cy="707886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GB" sz="4000" b="1" dirty="0"/>
              <a:t>t</a:t>
            </a:r>
            <a:r>
              <a:rPr lang="x-none" sz="4000" b="1" dirty="0"/>
              <a:t>op 0,0001% (1 in 1000)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FE9B085-9B2D-3B46-A6F6-F4AEBFE1949B}"/>
              </a:ext>
            </a:extLst>
          </p:cNvPr>
          <p:cNvSpPr txBox="1"/>
          <p:nvPr/>
        </p:nvSpPr>
        <p:spPr>
          <a:xfrm>
            <a:off x="6372200" y="2060848"/>
            <a:ext cx="2133918" cy="2400657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en-GB" sz="15000" b="1" dirty="0">
                <a:solidFill>
                  <a:srgbClr val="FFC000"/>
                </a:solidFill>
              </a:rPr>
              <a:t>45</a:t>
            </a:r>
            <a:endParaRPr lang="x-none" sz="15000" b="1" dirty="0">
              <a:solidFill>
                <a:srgbClr val="FFC000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8EB37FF-C2B1-F14B-A228-9CAF1AA703C1}"/>
              </a:ext>
            </a:extLst>
          </p:cNvPr>
          <p:cNvSpPr txBox="1"/>
          <p:nvPr/>
        </p:nvSpPr>
        <p:spPr>
          <a:xfrm>
            <a:off x="4932040" y="4963815"/>
            <a:ext cx="582211" cy="76944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x-none" sz="4400" b="1" dirty="0"/>
              <a:t>&amp;</a:t>
            </a:r>
          </a:p>
        </p:txBody>
      </p:sp>
    </p:spTree>
    <p:extLst>
      <p:ext uri="{BB962C8B-B14F-4D97-AF65-F5344CB8AC3E}">
        <p14:creationId xmlns:p14="http://schemas.microsoft.com/office/powerpoint/2010/main" val="29112561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>
            <a:extLst>
              <a:ext uri="{FF2B5EF4-FFF2-40B4-BE49-F238E27FC236}">
                <a16:creationId xmlns:a16="http://schemas.microsoft.com/office/drawing/2014/main" id="{EE7DD015-9498-7346-9450-21687D6D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77281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FI" dirty="0">
                <a:solidFill>
                  <a:schemeClr val="bg1"/>
                </a:solidFill>
              </a:rPr>
              <a:t>how do you know an</a:t>
            </a:r>
          </a:p>
          <a:p>
            <a:pPr>
              <a:spcBef>
                <a:spcPct val="0"/>
              </a:spcBef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opportunity</a:t>
            </a:r>
            <a:r>
              <a:rPr lang="en-US" altLang="en-FI" sz="9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FI" b="1" dirty="0">
                <a:solidFill>
                  <a:schemeClr val="bg1"/>
                </a:solidFill>
                <a:latin typeface="Arial" panose="020B0604020202020204" pitchFamily="34" charset="0"/>
              </a:rPr>
              <a:t>when you see it?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70603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TextBox 1"/>
          <p:cNvSpPr txBox="1">
            <a:spLocks noChangeArrowheads="1"/>
          </p:cNvSpPr>
          <p:nvPr/>
        </p:nvSpPr>
        <p:spPr bwMode="auto">
          <a:xfrm>
            <a:off x="990600" y="609600"/>
            <a:ext cx="9144000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passions</a:t>
            </a:r>
          </a:p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skills</a:t>
            </a:r>
          </a:p>
          <a:p>
            <a:pPr>
              <a:defRPr/>
            </a:pPr>
            <a:r>
              <a:rPr lang="en-US" sz="120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networks</a:t>
            </a:r>
          </a:p>
        </p:txBody>
      </p:sp>
    </p:spTree>
    <p:extLst>
      <p:ext uri="{BB962C8B-B14F-4D97-AF65-F5344CB8AC3E}">
        <p14:creationId xmlns:p14="http://schemas.microsoft.com/office/powerpoint/2010/main" val="17770761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TextBox 1"/>
          <p:cNvSpPr txBox="1">
            <a:spLocks noChangeArrowheads="1"/>
          </p:cNvSpPr>
          <p:nvPr/>
        </p:nvSpPr>
        <p:spPr bwMode="auto">
          <a:xfrm>
            <a:off x="609600" y="17526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affordable</a:t>
            </a:r>
          </a:p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      loss</a:t>
            </a:r>
          </a:p>
        </p:txBody>
      </p:sp>
    </p:spTree>
    <p:extLst>
      <p:ext uri="{BB962C8B-B14F-4D97-AF65-F5344CB8AC3E}">
        <p14:creationId xmlns:p14="http://schemas.microsoft.com/office/powerpoint/2010/main" val="37340668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TextBox 1"/>
          <p:cNvSpPr txBox="1">
            <a:spLocks noChangeArrowheads="1"/>
          </p:cNvSpPr>
          <p:nvPr/>
        </p:nvSpPr>
        <p:spPr bwMode="auto">
          <a:xfrm>
            <a:off x="533400" y="1600200"/>
            <a:ext cx="9144000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experiment</a:t>
            </a:r>
          </a:p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prototype</a:t>
            </a:r>
          </a:p>
        </p:txBody>
      </p:sp>
    </p:spTree>
    <p:extLst>
      <p:ext uri="{BB962C8B-B14F-4D97-AF65-F5344CB8AC3E}">
        <p14:creationId xmlns:p14="http://schemas.microsoft.com/office/powerpoint/2010/main" val="362210739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TextBox 1"/>
          <p:cNvSpPr txBox="1">
            <a:spLocks noChangeArrowheads="1"/>
          </p:cNvSpPr>
          <p:nvPr/>
        </p:nvSpPr>
        <p:spPr bwMode="auto">
          <a:xfrm>
            <a:off x="1066800" y="1371600"/>
            <a:ext cx="9144000" cy="39395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2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5127</a:t>
            </a:r>
          </a:p>
        </p:txBody>
      </p:sp>
    </p:spTree>
    <p:extLst>
      <p:ext uri="{BB962C8B-B14F-4D97-AF65-F5344CB8AC3E}">
        <p14:creationId xmlns:p14="http://schemas.microsoft.com/office/powerpoint/2010/main" val="232088323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4930" name="Content Placeholder 5" descr="james dyson.jpg"/>
          <p:cNvPicPr>
            <a:picLocks noGrp="1" noChangeAspect="1"/>
          </p:cNvPicPr>
          <p:nvPr>
            <p:ph idx="1"/>
          </p:nvPr>
        </p:nvPicPr>
        <p:blipFill>
          <a:blip r:embed="rId3"/>
          <a:srcRect l="-55765" r="-55765"/>
          <a:stretch>
            <a:fillRect/>
          </a:stretch>
        </p:blipFill>
        <p:spPr>
          <a:xfrm>
            <a:off x="-1359389" y="0"/>
            <a:ext cx="12470988" cy="6858000"/>
          </a:xfrm>
        </p:spPr>
      </p:pic>
    </p:spTree>
    <p:extLst>
      <p:ext uri="{BB962C8B-B14F-4D97-AF65-F5344CB8AC3E}">
        <p14:creationId xmlns:p14="http://schemas.microsoft.com/office/powerpoint/2010/main" val="32977557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TextBox 1"/>
          <p:cNvSpPr txBox="1">
            <a:spLocks noChangeArrowheads="1"/>
          </p:cNvSpPr>
          <p:nvPr/>
        </p:nvSpPr>
        <p:spPr bwMode="auto">
          <a:xfrm>
            <a:off x="381000" y="2514600"/>
            <a:ext cx="91440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2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co-creation</a:t>
            </a:r>
          </a:p>
        </p:txBody>
      </p:sp>
    </p:spTree>
    <p:extLst>
      <p:ext uri="{BB962C8B-B14F-4D97-AF65-F5344CB8AC3E}">
        <p14:creationId xmlns:p14="http://schemas.microsoft.com/office/powerpoint/2010/main" val="28676358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maija-powerkiss2.pn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533400"/>
            <a:ext cx="3151188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 descr="powerkiss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362200" y="3481388"/>
            <a:ext cx="4489450" cy="283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stoway_drawe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343400" y="762000"/>
            <a:ext cx="4240213" cy="233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3635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powerm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79500"/>
            <a:ext cx="8128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0023689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powerkiss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609600"/>
            <a:ext cx="88900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 descr="martel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9363" y="4160838"/>
            <a:ext cx="1773237" cy="2271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 descr="isku.gif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95600" y="4654550"/>
            <a:ext cx="2857500" cy="88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42FAD0B6-3066-E049-A6A3-843EDDCDE009}"/>
                  </a:ext>
                </a:extLst>
              </p14:cNvPr>
              <p14:cNvContentPartPr/>
              <p14:nvPr/>
            </p14:nvContentPartPr>
            <p14:xfrm>
              <a:off x="622888" y="1878130"/>
              <a:ext cx="1011960" cy="762840"/>
            </p14:xfrm>
          </p:contentPart>
        </mc:Choice>
        <mc:Fallback xmlns="" xmlns:mv="urn:schemas-microsoft-com:mac:vml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xmlns:mc="http://schemas.openxmlformats.org/markup-compatibility/2006" xmlns:p="http://schemas.openxmlformats.org/presentationml/2006/main" xmlns:r="http://schemas.openxmlformats.org/officeDocument/2006/relationships" xmlns:a="http://schemas.openxmlformats.org/drawingml/2006/main" xmlns="" id="{42FAD0B6-3066-E049-A6A3-843EDDCDE009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51248" y="1734490"/>
                <a:ext cx="1155600" cy="10504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557421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170" name="Picture 7" descr="powermat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8000" y="1079500"/>
            <a:ext cx="8128000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93537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TextBox 1">
            <a:extLst>
              <a:ext uri="{FF2B5EF4-FFF2-40B4-BE49-F238E27FC236}">
                <a16:creationId xmlns:a16="http://schemas.microsoft.com/office/drawing/2014/main" id="{EE7DD015-9498-7346-9450-21687D6D0D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560" y="1772816"/>
            <a:ext cx="914400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FI" dirty="0">
                <a:solidFill>
                  <a:schemeClr val="bg1"/>
                </a:solidFill>
              </a:rPr>
              <a:t>why is </a:t>
            </a:r>
          </a:p>
          <a:p>
            <a:pPr>
              <a:spcBef>
                <a:spcPct val="0"/>
              </a:spcBef>
              <a:buNone/>
            </a:pPr>
            <a:r>
              <a:rPr lang="en-US" altLang="en-FI" sz="9600" b="1" dirty="0">
                <a:solidFill>
                  <a:srgbClr val="FFC000"/>
                </a:solidFill>
                <a:latin typeface="Arial" panose="020B0604020202020204" pitchFamily="34" charset="0"/>
              </a:rPr>
              <a:t>prototyping</a:t>
            </a:r>
            <a:r>
              <a:rPr lang="en-US" altLang="en-FI" sz="9600" b="1" dirty="0">
                <a:solidFill>
                  <a:schemeClr val="bg1"/>
                </a:solidFill>
                <a:latin typeface="Arial" panose="020B0604020202020204" pitchFamily="34" charset="0"/>
              </a:rPr>
              <a:t> </a:t>
            </a:r>
          </a:p>
          <a:p>
            <a:pPr>
              <a:spcBef>
                <a:spcPct val="0"/>
              </a:spcBef>
              <a:buNone/>
            </a:pPr>
            <a:r>
              <a:rPr lang="en-US" altLang="en-FI" b="1" dirty="0">
                <a:solidFill>
                  <a:schemeClr val="bg1"/>
                </a:solidFill>
                <a:latin typeface="Arial" panose="020B0604020202020204" pitchFamily="34" charset="0"/>
              </a:rPr>
              <a:t>a good approach?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FI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7175833"/>
      </p:ext>
    </p:extLst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TextBox 1"/>
          <p:cNvSpPr txBox="1">
            <a:spLocks noChangeArrowheads="1"/>
          </p:cNvSpPr>
          <p:nvPr/>
        </p:nvSpPr>
        <p:spPr bwMode="auto">
          <a:xfrm>
            <a:off x="838200" y="2209800"/>
            <a:ext cx="9144000" cy="2400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surprise</a:t>
            </a:r>
          </a:p>
        </p:txBody>
      </p:sp>
    </p:spTree>
    <p:extLst>
      <p:ext uri="{BB962C8B-B14F-4D97-AF65-F5344CB8AC3E}">
        <p14:creationId xmlns:p14="http://schemas.microsoft.com/office/powerpoint/2010/main" val="414638301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/>
          <p:cNvSpPr txBox="1">
            <a:spLocks noChangeArrowheads="1"/>
          </p:cNvSpPr>
          <p:nvPr/>
        </p:nvSpPr>
        <p:spPr bwMode="auto">
          <a:xfrm>
            <a:off x="1752600" y="990600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youth</a:t>
            </a:r>
          </a:p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hostel</a:t>
            </a:r>
          </a:p>
        </p:txBody>
      </p:sp>
    </p:spTree>
    <p:extLst>
      <p:ext uri="{BB962C8B-B14F-4D97-AF65-F5344CB8AC3E}">
        <p14:creationId xmlns:p14="http://schemas.microsoft.com/office/powerpoint/2010/main" val="13334015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1314" name="Picture 8" descr="hostel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14400" y="571500"/>
            <a:ext cx="7561263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090394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Jumbo-Jet.jpg"/>
          <p:cNvPicPr>
            <a:picLocks noGrp="1" noChangeAspect="1"/>
          </p:cNvPicPr>
          <p:nvPr>
            <p:ph idx="1"/>
          </p:nvPr>
        </p:nvPicPr>
        <p:blipFill>
          <a:blip r:embed="rId3"/>
          <a:srcRect l="-307" r="-307"/>
          <a:stretch>
            <a:fillRect/>
          </a:stretch>
        </p:blipFill>
        <p:spPr>
          <a:xfrm>
            <a:off x="457200" y="1600200"/>
            <a:ext cx="4114800" cy="2263775"/>
          </a:xfrm>
        </p:spPr>
      </p:pic>
      <p:pic>
        <p:nvPicPr>
          <p:cNvPr id="5" name="Picture 4" descr="arland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876800" y="3048000"/>
            <a:ext cx="3810000" cy="2533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oskar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647950" y="3429000"/>
            <a:ext cx="2228850" cy="3308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F9955B23-EA89-0A4A-8D47-3B70E9822050}"/>
                  </a:ext>
                </a:extLst>
              </p14:cNvPr>
              <p14:cNvContentPartPr/>
              <p14:nvPr/>
            </p14:nvContentPartPr>
            <p14:xfrm>
              <a:off x="5385352" y="3620772"/>
              <a:ext cx="1354320" cy="239004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F9955B23-EA89-0A4A-8D47-3B70E9822050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5331352" y="3512772"/>
                <a:ext cx="1461960" cy="2605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507285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1249347330047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374650"/>
            <a:ext cx="3906838" cy="2597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Jumbo-Stay-Hostel-1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2400" y="381000"/>
            <a:ext cx="48006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7460" name="Picture 11" descr="7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133600" y="3200400"/>
            <a:ext cx="4908550" cy="333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7BCE40B3-A26E-5D41-B297-2DC0AB40DB37}"/>
              </a:ext>
            </a:extLst>
          </p:cNvPr>
          <p:cNvSpPr txBox="1"/>
          <p:nvPr/>
        </p:nvSpPr>
        <p:spPr>
          <a:xfrm>
            <a:off x="755576" y="2060848"/>
            <a:ext cx="8090676" cy="240065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x-none" sz="15000" b="1" dirty="0">
                <a:solidFill>
                  <a:srgbClr val="FFC000"/>
                </a:solidFill>
              </a:rPr>
              <a:t>€2 million</a:t>
            </a:r>
          </a:p>
        </p:txBody>
      </p:sp>
    </p:spTree>
    <p:extLst>
      <p:ext uri="{BB962C8B-B14F-4D97-AF65-F5344CB8AC3E}">
        <p14:creationId xmlns:p14="http://schemas.microsoft.com/office/powerpoint/2010/main" val="1986769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506" name="Picture 6" descr="jumbo-hostel-1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628650"/>
            <a:ext cx="9144000" cy="560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2037578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aras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67538"/>
            <a:ext cx="7924800" cy="6714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916720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805D47-6739-4DE2-846C-11539C760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0" y="908720"/>
            <a:ext cx="828525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250249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bag of cookies&#10;&#10;Description automatically generated with low confidence">
            <a:extLst>
              <a:ext uri="{FF2B5EF4-FFF2-40B4-BE49-F238E27FC236}">
                <a16:creationId xmlns:a16="http://schemas.microsoft.com/office/drawing/2014/main" id="{E6DE9EA2-19A6-5A81-FD4C-A04A8813400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BE702A5E-59ED-622A-C6B0-DDA6217FD6B0}"/>
                  </a:ext>
                </a:extLst>
              </p14:cNvPr>
              <p14:cNvContentPartPr/>
              <p14:nvPr/>
            </p14:nvContentPartPr>
            <p14:xfrm>
              <a:off x="2522700" y="1154812"/>
              <a:ext cx="1711440" cy="1285200"/>
            </p14:xfrm>
          </p:contentPart>
        </mc:Choice>
        <mc:Fallback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BE702A5E-59ED-622A-C6B0-DDA6217FD6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32700" y="974812"/>
                <a:ext cx="1891080" cy="16448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91696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10613" y="1096283"/>
            <a:ext cx="676178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0000" b="1" dirty="0">
                <a:solidFill>
                  <a:srgbClr val="FFC000"/>
                </a:solidFill>
              </a:rPr>
              <a:t>driven by a</a:t>
            </a:r>
          </a:p>
          <a:p>
            <a:pPr algn="ctr"/>
            <a:r>
              <a:rPr lang="en-US" sz="10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vision</a:t>
            </a:r>
            <a:r>
              <a:rPr lang="en-US" sz="10000" b="1" dirty="0">
                <a:solidFill>
                  <a:srgbClr val="FFC000"/>
                </a:solidFill>
              </a:rPr>
              <a:t> of the</a:t>
            </a:r>
          </a:p>
          <a:p>
            <a:pPr algn="ctr"/>
            <a:r>
              <a:rPr lang="en-US" sz="10000" b="1" dirty="0">
                <a:solidFill>
                  <a:srgbClr val="FFC000"/>
                </a:solidFill>
              </a:rPr>
              <a:t>future</a:t>
            </a:r>
          </a:p>
        </p:txBody>
      </p:sp>
    </p:spTree>
    <p:extLst>
      <p:ext uri="{BB962C8B-B14F-4D97-AF65-F5344CB8AC3E}">
        <p14:creationId xmlns:p14="http://schemas.microsoft.com/office/powerpoint/2010/main" val="17901327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Content Placeholder 6" descr="wile e coyote.jpg">
            <a:extLst>
              <a:ext uri="{FF2B5EF4-FFF2-40B4-BE49-F238E27FC236}">
                <a16:creationId xmlns:a16="http://schemas.microsoft.com/office/drawing/2014/main" id="{84C18E31-73CF-1B48-8BB0-9F9B343D9C7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990600" y="457200"/>
            <a:ext cx="7504113" cy="6019800"/>
          </a:xfrm>
        </p:spPr>
      </p:pic>
    </p:spTree>
    <p:extLst>
      <p:ext uri="{BB962C8B-B14F-4D97-AF65-F5344CB8AC3E}">
        <p14:creationId xmlns:p14="http://schemas.microsoft.com/office/powerpoint/2010/main" val="29658852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20865E-06D1-60A9-4FAE-255C68094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6364"/>
            <a:ext cx="7488832" cy="6139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9729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iagram&#10;&#10;Description automatically generated">
            <a:extLst>
              <a:ext uri="{FF2B5EF4-FFF2-40B4-BE49-F238E27FC236}">
                <a16:creationId xmlns:a16="http://schemas.microsoft.com/office/drawing/2014/main" id="{A1805D47-6739-4DE2-846C-11539C7602D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620" y="908720"/>
            <a:ext cx="8285250" cy="52565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134158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E44B426-8E4E-F3B6-5804-200E61CCD5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709" y="1340769"/>
            <a:ext cx="8848787" cy="4392487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7C5E994-F5AF-7414-0594-8DF83719DFF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0861" y="536364"/>
            <a:ext cx="4670236" cy="3828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Ink 3">
                <a:extLst>
                  <a:ext uri="{FF2B5EF4-FFF2-40B4-BE49-F238E27FC236}">
                    <a16:creationId xmlns:a16="http://schemas.microsoft.com/office/drawing/2014/main" id="{6C2CAF0B-D589-AA33-C57B-84E265B874BA}"/>
                  </a:ext>
                </a:extLst>
              </p14:cNvPr>
              <p14:cNvContentPartPr/>
              <p14:nvPr/>
            </p14:nvContentPartPr>
            <p14:xfrm>
              <a:off x="5613475" y="3129960"/>
              <a:ext cx="1599840" cy="928080"/>
            </p14:xfrm>
          </p:contentPart>
        </mc:Choice>
        <mc:Fallback>
          <p:pic>
            <p:nvPicPr>
              <p:cNvPr id="4" name="Ink 3">
                <a:extLst>
                  <a:ext uri="{FF2B5EF4-FFF2-40B4-BE49-F238E27FC236}">
                    <a16:creationId xmlns:a16="http://schemas.microsoft.com/office/drawing/2014/main" id="{6C2CAF0B-D589-AA33-C57B-84E265B874BA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04835" y="3121320"/>
                <a:ext cx="1617480" cy="9457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8761356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text, application, Word&#10;&#10;Description automatically generated">
            <a:extLst>
              <a:ext uri="{FF2B5EF4-FFF2-40B4-BE49-F238E27FC236}">
                <a16:creationId xmlns:a16="http://schemas.microsoft.com/office/drawing/2014/main" id="{2A72EB50-3C1E-4A6A-00E9-07CEE56EED4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5536" y="1095059"/>
            <a:ext cx="7416824" cy="5286269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AAA1332E-D469-B565-0867-3C9D2AA0182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8893" y="817262"/>
            <a:ext cx="4327603" cy="354784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3FCA9DB5-235B-1CC5-76FC-8AEFEE58B57F}"/>
                  </a:ext>
                </a:extLst>
              </p14:cNvPr>
              <p14:cNvContentPartPr/>
              <p14:nvPr/>
            </p14:nvContentPartPr>
            <p14:xfrm>
              <a:off x="5702717" y="2358323"/>
              <a:ext cx="1726200" cy="813240"/>
            </p14:xfrm>
          </p:contentPart>
        </mc:Choice>
        <mc:Fallback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3FCA9DB5-235B-1CC5-76FC-8AEFEE58B57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693717" y="2349323"/>
                <a:ext cx="1743840" cy="8308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487350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7C20865E-06D1-60A9-4FAE-255C6809427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536364"/>
            <a:ext cx="7488832" cy="6139472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CF32BD0-688D-3AAD-B381-8BE89316DB81}"/>
                  </a:ext>
                </a:extLst>
              </p14:cNvPr>
              <p14:cNvContentPartPr/>
              <p14:nvPr/>
            </p14:nvContentPartPr>
            <p14:xfrm>
              <a:off x="2762275" y="852240"/>
              <a:ext cx="3817440" cy="5652000"/>
            </p14:xfrm>
          </p:contentPart>
        </mc:Choice>
        <mc:Fallback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CF32BD0-688D-3AAD-B381-8BE89316DB8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08635" y="744240"/>
                <a:ext cx="3925080" cy="58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637917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nline Media 1" descr="Knowledge Navigator -- Apple, 1995">
            <a:hlinkClick r:id="" action="ppaction://media"/>
            <a:extLst>
              <a:ext uri="{FF2B5EF4-FFF2-40B4-BE49-F238E27FC236}">
                <a16:creationId xmlns:a16="http://schemas.microsoft.com/office/drawing/2014/main" id="{2341932D-20F5-B13A-4D62-AFA97BEE7C20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31573" y="548680"/>
            <a:ext cx="7728859" cy="57966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8206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B43382E-806C-921B-52DC-48F7038B4E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3608" y="499318"/>
            <a:ext cx="7056784" cy="5810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13089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A002FC03-69A8-0791-D030-F408C126ED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76672"/>
            <a:ext cx="8591748" cy="6054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2317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7C6301DB-2CF8-79FF-867C-6AC792B51A3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8032" y="1653321"/>
            <a:ext cx="7772400" cy="3503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84653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TextBox 1"/>
          <p:cNvSpPr txBox="1">
            <a:spLocks noChangeArrowheads="1"/>
          </p:cNvSpPr>
          <p:nvPr/>
        </p:nvSpPr>
        <p:spPr bwMode="auto">
          <a:xfrm>
            <a:off x="755576" y="980728"/>
            <a:ext cx="914400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affinity</a:t>
            </a:r>
          </a:p>
          <a:p>
            <a:pPr>
              <a:defRPr/>
            </a:pPr>
            <a:r>
              <a:rPr lang="en-US" sz="15000" b="1" dirty="0">
                <a:solidFill>
                  <a:srgbClr val="FFC000"/>
                </a:solidFill>
                <a:latin typeface="Arial" pitchFamily="-84" charset="0"/>
                <a:ea typeface="ＭＳ Ｐゴシック" pitchFamily="-84" charset="-128"/>
                <a:cs typeface="ＭＳ Ｐゴシック" pitchFamily="-84" charset="-128"/>
              </a:rPr>
              <a:t>mapping</a:t>
            </a:r>
          </a:p>
        </p:txBody>
      </p:sp>
    </p:spTree>
    <p:extLst>
      <p:ext uri="{BB962C8B-B14F-4D97-AF65-F5344CB8AC3E}">
        <p14:creationId xmlns:p14="http://schemas.microsoft.com/office/powerpoint/2010/main" val="24964431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fool proof plan.bmp">
            <a:extLst>
              <a:ext uri="{FF2B5EF4-FFF2-40B4-BE49-F238E27FC236}">
                <a16:creationId xmlns:a16="http://schemas.microsoft.com/office/drawing/2014/main" id="{484718B9-12BA-2F46-9251-4B19155DDA2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5800" y="533400"/>
            <a:ext cx="7862888" cy="5827713"/>
          </a:xfrm>
        </p:spPr>
      </p:pic>
    </p:spTree>
    <p:extLst>
      <p:ext uri="{BB962C8B-B14F-4D97-AF65-F5344CB8AC3E}">
        <p14:creationId xmlns:p14="http://schemas.microsoft.com/office/powerpoint/2010/main" val="2080252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84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BB91FB3A-868D-93D6-CB12-52596DF29A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222434"/>
            <a:ext cx="8531205" cy="46548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46331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eter.png">
            <a:extLst>
              <a:ext uri="{FF2B5EF4-FFF2-40B4-BE49-F238E27FC236}">
                <a16:creationId xmlns:a16="http://schemas.microsoft.com/office/drawing/2014/main" id="{4DABEEC2-B1A1-FF4A-B811-B8474D180F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-558800"/>
            <a:ext cx="7416800" cy="741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ed Rectangle 4">
            <a:extLst>
              <a:ext uri="{FF2B5EF4-FFF2-40B4-BE49-F238E27FC236}">
                <a16:creationId xmlns:a16="http://schemas.microsoft.com/office/drawing/2014/main" id="{4FA09719-925E-034D-B07E-FEE9981D0B37}"/>
              </a:ext>
            </a:extLst>
          </p:cNvPr>
          <p:cNvSpPr/>
          <p:nvPr/>
        </p:nvSpPr>
        <p:spPr>
          <a:xfrm>
            <a:off x="5435600" y="5732463"/>
            <a:ext cx="1152525" cy="649287"/>
          </a:xfrm>
          <a:prstGeom prst="roundRect">
            <a:avLst/>
          </a:prstGeom>
          <a:solidFill>
            <a:srgbClr val="FFC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b="1" dirty="0">
                <a:solidFill>
                  <a:schemeClr val="tx1"/>
                </a:solidFill>
              </a:rPr>
              <a:t>Mentor</a:t>
            </a:r>
            <a:endParaRPr lang="en-US" sz="11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5658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D773560A-3006-A15C-6EF6-1131001E46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0075" y="1143000"/>
            <a:ext cx="7850456" cy="4518247"/>
          </a:xfrm>
          <a:prstGeom prst="rect">
            <a:avLst/>
          </a:prstGeom>
        </p:spPr>
      </p:pic>
      <p:pic>
        <p:nvPicPr>
          <p:cNvPr id="2" name="Picture 1" descr="Graphical user interface&#10;&#10;Description automatically generated">
            <a:extLst>
              <a:ext uri="{FF2B5EF4-FFF2-40B4-BE49-F238E27FC236}">
                <a16:creationId xmlns:a16="http://schemas.microsoft.com/office/drawing/2014/main" id="{F23A0BD0-3948-397E-9F3D-F345D569DF1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3968" y="260648"/>
            <a:ext cx="4670236" cy="3828739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6138FC3C-BDB9-D99B-679F-20FA4A0324F4}"/>
                  </a:ext>
                </a:extLst>
              </p14:cNvPr>
              <p14:cNvContentPartPr/>
              <p14:nvPr/>
            </p14:nvContentPartPr>
            <p14:xfrm>
              <a:off x="7076708" y="1798320"/>
              <a:ext cx="1185120" cy="1941120"/>
            </p14:xfrm>
          </p:contentPart>
        </mc:Choice>
        <mc:Fallback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6138FC3C-BDB9-D99B-679F-20FA4A0324F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067708" y="1789320"/>
                <a:ext cx="1202760" cy="1958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99502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Graphical user interface&#10;&#10;Description automatically generated">
            <a:extLst>
              <a:ext uri="{FF2B5EF4-FFF2-40B4-BE49-F238E27FC236}">
                <a16:creationId xmlns:a16="http://schemas.microsoft.com/office/drawing/2014/main" id="{F3A408B0-ADC8-A578-C470-56BE23D8B2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9592" y="764704"/>
            <a:ext cx="7403713" cy="54164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580557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OS Card.png">
            <a:extLst>
              <a:ext uri="{FF2B5EF4-FFF2-40B4-BE49-F238E27FC236}">
                <a16:creationId xmlns:a16="http://schemas.microsoft.com/office/drawing/2014/main" id="{90795DD4-B63E-1442-B32A-47B109DFAD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0"/>
            <a:ext cx="88053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434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9" name="Content Placeholder 6" descr="acme.bmp">
            <a:extLst>
              <a:ext uri="{FF2B5EF4-FFF2-40B4-BE49-F238E27FC236}">
                <a16:creationId xmlns:a16="http://schemas.microsoft.com/office/drawing/2014/main" id="{415C6330-22E1-DC4C-99C4-D25C3DD97EA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19200" y="304800"/>
            <a:ext cx="7010400" cy="6332538"/>
          </a:xfrm>
        </p:spPr>
      </p:pic>
    </p:spTree>
    <p:extLst>
      <p:ext uri="{BB962C8B-B14F-4D97-AF65-F5344CB8AC3E}">
        <p14:creationId xmlns:p14="http://schemas.microsoft.com/office/powerpoint/2010/main" val="33581066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evron 2">
            <a:extLst>
              <a:ext uri="{FF2B5EF4-FFF2-40B4-BE49-F238E27FC236}">
                <a16:creationId xmlns:a16="http://schemas.microsoft.com/office/drawing/2014/main" id="{D8FFC56E-3A59-DC4F-881F-6C1F26EBF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34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I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D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A</a:t>
            </a:r>
          </a:p>
        </p:txBody>
      </p:sp>
      <p:sp>
        <p:nvSpPr>
          <p:cNvPr id="4" name="Chevron 3">
            <a:extLst>
              <a:ext uri="{FF2B5EF4-FFF2-40B4-BE49-F238E27FC236}">
                <a16:creationId xmlns:a16="http://schemas.microsoft.com/office/drawing/2014/main" id="{719F2FBA-ACEA-EC4E-AEFE-F55683D343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196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€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$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£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¥</a:t>
            </a:r>
          </a:p>
        </p:txBody>
      </p:sp>
      <p:sp>
        <p:nvSpPr>
          <p:cNvPr id="6" name="Chevron 5">
            <a:extLst>
              <a:ext uri="{FF2B5EF4-FFF2-40B4-BE49-F238E27FC236}">
                <a16:creationId xmlns:a16="http://schemas.microsoft.com/office/drawing/2014/main" id="{33C9CD25-C037-D743-8672-C25F3F804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4913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E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X</a:t>
            </a:r>
            <a:br>
              <a:rPr lang="en-US" altLang="en-FI" sz="2400" b="1" dirty="0"/>
            </a:br>
            <a:r>
              <a:rPr lang="en-US" altLang="en-FI" sz="2400" b="1" dirty="0"/>
              <a:t>I</a:t>
            </a:r>
            <a:br>
              <a:rPr lang="en-US" altLang="en-FI" sz="2400" b="1" dirty="0"/>
            </a:br>
            <a:r>
              <a:rPr lang="en-US" altLang="en-FI" sz="2400" b="1" dirty="0"/>
              <a:t>T</a:t>
            </a:r>
          </a:p>
        </p:txBody>
      </p:sp>
      <p:sp>
        <p:nvSpPr>
          <p:cNvPr id="7" name="Chevron 6">
            <a:extLst>
              <a:ext uri="{FF2B5EF4-FFF2-40B4-BE49-F238E27FC236}">
                <a16:creationId xmlns:a16="http://schemas.microsoft.com/office/drawing/2014/main" id="{E51BCBE8-C537-CA45-B877-D4240B80C7D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00300" y="2514600"/>
            <a:ext cx="2209800" cy="1752600"/>
          </a:xfrm>
          <a:prstGeom prst="chevron">
            <a:avLst>
              <a:gd name="adj" fmla="val 50003"/>
            </a:avLst>
          </a:pr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37931725" indent="-37474525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P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L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A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FI" sz="2400" b="1" dirty="0"/>
              <a:t>N</a:t>
            </a:r>
          </a:p>
        </p:txBody>
      </p:sp>
    </p:spTree>
    <p:extLst>
      <p:ext uri="{BB962C8B-B14F-4D97-AF65-F5344CB8AC3E}">
        <p14:creationId xmlns:p14="http://schemas.microsoft.com/office/powerpoint/2010/main" val="2801528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6" grpId="0" animBg="1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3" descr="The predilection gap.png">
            <a:extLst>
              <a:ext uri="{FF2B5EF4-FFF2-40B4-BE49-F238E27FC236}">
                <a16:creationId xmlns:a16="http://schemas.microsoft.com/office/drawing/2014/main" id="{DD4A64F9-732B-DF4E-A1DF-53BDB08815F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338" y="1066800"/>
            <a:ext cx="8682037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rame 2">
            <a:extLst>
              <a:ext uri="{FF2B5EF4-FFF2-40B4-BE49-F238E27FC236}">
                <a16:creationId xmlns:a16="http://schemas.microsoft.com/office/drawing/2014/main" id="{6DC11F30-702C-8A4E-BB56-9832C34436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304" y="476672"/>
            <a:ext cx="3657600" cy="5791200"/>
          </a:xfrm>
          <a:custGeom>
            <a:avLst/>
            <a:gdLst>
              <a:gd name="T0" fmla="*/ 1828800 w 3657600"/>
              <a:gd name="T1" fmla="*/ 0 h 5791200"/>
              <a:gd name="T2" fmla="*/ 0 w 3657600"/>
              <a:gd name="T3" fmla="*/ 2895600 h 5791200"/>
              <a:gd name="T4" fmla="*/ 1828800 w 3657600"/>
              <a:gd name="T5" fmla="*/ 5791200 h 5791200"/>
              <a:gd name="T6" fmla="*/ 3657600 w 3657600"/>
              <a:gd name="T7" fmla="*/ 2895600 h 5791200"/>
              <a:gd name="T8" fmla="*/ 3 60000 65536"/>
              <a:gd name="T9" fmla="*/ 2 60000 65536"/>
              <a:gd name="T10" fmla="*/ 1 60000 65536"/>
              <a:gd name="T11" fmla="*/ 0 60000 65536"/>
              <a:gd name="T12" fmla="*/ 457200 w 3657600"/>
              <a:gd name="T13" fmla="*/ 457200 h 5791200"/>
              <a:gd name="T14" fmla="*/ 3200400 w 3657600"/>
              <a:gd name="T15" fmla="*/ 5334000 h 57912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3657600" h="5791200">
                <a:moveTo>
                  <a:pt x="0" y="0"/>
                </a:moveTo>
                <a:lnTo>
                  <a:pt x="3657600" y="0"/>
                </a:lnTo>
                <a:lnTo>
                  <a:pt x="3657600" y="5791200"/>
                </a:lnTo>
                <a:lnTo>
                  <a:pt x="0" y="5791200"/>
                </a:lnTo>
                <a:close/>
                <a:moveTo>
                  <a:pt x="457200" y="457200"/>
                </a:moveTo>
                <a:lnTo>
                  <a:pt x="457200" y="5334000"/>
                </a:lnTo>
                <a:lnTo>
                  <a:pt x="3200400" y="5334000"/>
                </a:lnTo>
                <a:lnTo>
                  <a:pt x="3200400" y="457200"/>
                </a:lnTo>
                <a:close/>
              </a:path>
            </a:pathLst>
          </a:custGeom>
          <a:solidFill>
            <a:srgbClr val="FFC00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defRPr/>
            </a:pPr>
            <a:endParaRPr lang="en-FI" altLang="en-FI" sz="18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7878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37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Content Placeholder 2">
            <a:extLst>
              <a:ext uri="{FF2B5EF4-FFF2-40B4-BE49-F238E27FC236}">
                <a16:creationId xmlns:a16="http://schemas.microsoft.com/office/drawing/2014/main" id="{116CF79D-1A42-C647-8386-4AE5A4A885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5938" y="762000"/>
            <a:ext cx="8458200" cy="5410200"/>
          </a:xfrm>
        </p:spPr>
        <p:txBody>
          <a:bodyPr/>
          <a:lstStyle/>
          <a:p>
            <a:pPr lvl="2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FI" sz="22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  <a:p>
            <a:pPr lvl="2">
              <a:lnSpc>
                <a:spcPct val="90000"/>
              </a:lnSpc>
            </a:pPr>
            <a:r>
              <a:rPr lang="en-US" altLang="en-FI" sz="33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7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see</a:t>
            </a:r>
            <a:r>
              <a:rPr lang="en-US" altLang="en-FI" sz="56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opportunity</a:t>
            </a:r>
          </a:p>
          <a:p>
            <a:pPr lvl="2">
              <a:lnSpc>
                <a:spcPct val="90000"/>
              </a:lnSpc>
            </a:pPr>
            <a:r>
              <a:rPr lang="en-US" altLang="en-FI" sz="33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7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sense</a:t>
            </a:r>
            <a:r>
              <a:rPr lang="en-US" altLang="en-FI" sz="33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customer pain</a:t>
            </a:r>
          </a:p>
          <a:p>
            <a:pPr lvl="2">
              <a:lnSpc>
                <a:spcPct val="90000"/>
              </a:lnSpc>
            </a:pPr>
            <a:r>
              <a:rPr lang="en-US" altLang="en-FI" sz="33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7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believe</a:t>
            </a:r>
            <a:r>
              <a:rPr lang="en-US" altLang="en-FI" sz="56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they can make a go of it</a:t>
            </a:r>
          </a:p>
          <a:p>
            <a:pPr lvl="2">
              <a:lnSpc>
                <a:spcPct val="90000"/>
              </a:lnSpc>
            </a:pPr>
            <a:r>
              <a:rPr lang="en-US" altLang="en-FI" sz="3300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70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feel</a:t>
            </a:r>
            <a:r>
              <a:rPr lang="en-US" altLang="en-FI" sz="5600" b="1" dirty="0">
                <a:solidFill>
                  <a:srgbClr val="FFC000"/>
                </a:solidFill>
                <a:ea typeface="ＭＳ Ｐゴシック" panose="020B0600070205080204" pitchFamily="34" charset="-128"/>
              </a:rPr>
              <a:t> </a:t>
            </a:r>
            <a:r>
              <a:rPr lang="en-US" altLang="en-FI" sz="3300" dirty="0">
                <a:solidFill>
                  <a:schemeClr val="bg1"/>
                </a:solidFill>
                <a:ea typeface="ＭＳ Ｐゴシック" panose="020B0600070205080204" pitchFamily="34" charset="-128"/>
              </a:rPr>
              <a:t>time is right to act</a:t>
            </a:r>
          </a:p>
          <a:p>
            <a:pPr lvl="2">
              <a:lnSpc>
                <a:spcPct val="90000"/>
              </a:lnSpc>
              <a:buFont typeface="Arial" panose="020B0604020202020204" pitchFamily="34" charset="0"/>
              <a:buNone/>
            </a:pPr>
            <a:endParaRPr lang="en-US" altLang="en-FI" sz="3300" dirty="0">
              <a:solidFill>
                <a:srgbClr val="FFC000"/>
              </a:solidFill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0255249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7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2706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661</TotalTime>
  <Words>789</Words>
  <Application>Microsoft Macintosh PowerPoint</Application>
  <PresentationFormat>On-screen Show (4:3)</PresentationFormat>
  <Paragraphs>179</Paragraphs>
  <Slides>54</Slides>
  <Notes>54</Notes>
  <HiddenSlides>0</HiddenSlides>
  <MMClips>1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7" baseType="lpstr">
      <vt:lpstr>Arial</vt:lpstr>
      <vt:lpstr>Calibri</vt:lpstr>
      <vt:lpstr>Office Theme</vt:lpstr>
      <vt:lpstr>opportunity prototyping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opportunity prototyping </dc:title>
  <dc:creator>Peter Kelly</dc:creator>
  <cp:lastModifiedBy>Peter Kelly</cp:lastModifiedBy>
  <cp:revision>10</cp:revision>
  <cp:lastPrinted>2022-09-05T09:18:55Z</cp:lastPrinted>
  <dcterms:created xsi:type="dcterms:W3CDTF">2021-09-10T11:16:56Z</dcterms:created>
  <dcterms:modified xsi:type="dcterms:W3CDTF">2022-09-05T09:19:07Z</dcterms:modified>
</cp:coreProperties>
</file>