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406" r:id="rId4"/>
    <p:sldId id="257" r:id="rId5"/>
    <p:sldId id="329" r:id="rId6"/>
    <p:sldId id="258" r:id="rId7"/>
    <p:sldId id="310" r:id="rId8"/>
    <p:sldId id="391" r:id="rId9"/>
    <p:sldId id="392" r:id="rId10"/>
    <p:sldId id="407" r:id="rId11"/>
    <p:sldId id="408" r:id="rId12"/>
    <p:sldId id="409" r:id="rId13"/>
    <p:sldId id="393" r:id="rId14"/>
    <p:sldId id="394" r:id="rId15"/>
    <p:sldId id="395" r:id="rId16"/>
    <p:sldId id="396" r:id="rId17"/>
    <p:sldId id="397" r:id="rId18"/>
    <p:sldId id="398" r:id="rId19"/>
    <p:sldId id="403" r:id="rId20"/>
    <p:sldId id="399" r:id="rId21"/>
    <p:sldId id="400" r:id="rId22"/>
    <p:sldId id="411" r:id="rId23"/>
    <p:sldId id="412" r:id="rId24"/>
    <p:sldId id="402" r:id="rId25"/>
    <p:sldId id="410" r:id="rId26"/>
    <p:sldId id="404" r:id="rId27"/>
    <p:sldId id="401" r:id="rId28"/>
    <p:sldId id="405" r:id="rId29"/>
    <p:sldId id="413" r:id="rId30"/>
    <p:sldId id="268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BB62D-4360-47F4-A3C9-AFF71F07B523}" v="14" dt="2023-05-29T13:29:49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Windows Live" clId="Web-{52D87D45-02C3-4520-9220-BE2299406D9A}"/>
    <pc:docChg chg="modSld">
      <pc:chgData name="Mari Nikonen" userId="21ccc40ad04ce58a" providerId="Windows Live" clId="Web-{52D87D45-02C3-4520-9220-BE2299406D9A}" dt="2023-05-25T11:21:52.456" v="4" actId="20577"/>
      <pc:docMkLst>
        <pc:docMk/>
      </pc:docMkLst>
      <pc:sldChg chg="modSp">
        <pc:chgData name="Mari Nikonen" userId="21ccc40ad04ce58a" providerId="Windows Live" clId="Web-{52D87D45-02C3-4520-9220-BE2299406D9A}" dt="2023-05-25T11:21:52.456" v="4" actId="20577"/>
        <pc:sldMkLst>
          <pc:docMk/>
          <pc:sldMk cId="569608780" sldId="365"/>
        </pc:sldMkLst>
        <pc:spChg chg="mod">
          <ac:chgData name="Mari Nikonen" userId="21ccc40ad04ce58a" providerId="Windows Live" clId="Web-{52D87D45-02C3-4520-9220-BE2299406D9A}" dt="2023-05-25T11:21:52.456" v="4" actId="20577"/>
          <ac:spMkLst>
            <pc:docMk/>
            <pc:sldMk cId="569608780" sldId="365"/>
            <ac:spMk id="3" creationId="{1C3BB075-08B5-45CF-B5C9-3CC233463C19}"/>
          </ac:spMkLst>
        </pc:spChg>
      </pc:sldChg>
    </pc:docChg>
  </pc:docChgLst>
  <pc:docChgLst>
    <pc:chgData name="Mari Nikonen" userId="21ccc40ad04ce58a" providerId="LiveId" clId="{E36BB62D-4360-47F4-A3C9-AFF71F07B523}"/>
    <pc:docChg chg="custSel addSld delSld modSld sldOrd">
      <pc:chgData name="Mari Nikonen" userId="21ccc40ad04ce58a" providerId="LiveId" clId="{E36BB62D-4360-47F4-A3C9-AFF71F07B523}" dt="2023-05-29T15:31:55.896" v="3152" actId="20577"/>
      <pc:docMkLst>
        <pc:docMk/>
      </pc:docMkLst>
      <pc:sldChg chg="modSp mod">
        <pc:chgData name="Mari Nikonen" userId="21ccc40ad04ce58a" providerId="LiveId" clId="{E36BB62D-4360-47F4-A3C9-AFF71F07B523}" dt="2023-05-26T11:28:17.627" v="15" actId="20577"/>
        <pc:sldMkLst>
          <pc:docMk/>
          <pc:sldMk cId="3214483749" sldId="256"/>
        </pc:sldMkLst>
        <pc:spChg chg="mod">
          <ac:chgData name="Mari Nikonen" userId="21ccc40ad04ce58a" providerId="LiveId" clId="{E36BB62D-4360-47F4-A3C9-AFF71F07B523}" dt="2023-05-26T11:28:17.627" v="15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add mod">
        <pc:chgData name="Mari Nikonen" userId="21ccc40ad04ce58a" providerId="LiveId" clId="{E36BB62D-4360-47F4-A3C9-AFF71F07B523}" dt="2023-05-29T13:19:30.621" v="1632" actId="20577"/>
        <pc:sldMkLst>
          <pc:docMk/>
          <pc:sldMk cId="3438470648" sldId="266"/>
        </pc:sldMkLst>
        <pc:spChg chg="mod">
          <ac:chgData name="Mari Nikonen" userId="21ccc40ad04ce58a" providerId="LiveId" clId="{E36BB62D-4360-47F4-A3C9-AFF71F07B523}" dt="2023-05-29T13:19:30.621" v="1632" actId="20577"/>
          <ac:spMkLst>
            <pc:docMk/>
            <pc:sldMk cId="3438470648" sldId="266"/>
            <ac:spMk id="3" creationId="{1C3BB075-08B5-45CF-B5C9-3CC233463C19}"/>
          </ac:spMkLst>
        </pc:spChg>
      </pc:sldChg>
      <pc:sldChg chg="modSp mod">
        <pc:chgData name="Mari Nikonen" userId="21ccc40ad04ce58a" providerId="LiveId" clId="{E36BB62D-4360-47F4-A3C9-AFF71F07B523}" dt="2023-05-29T13:16:43.207" v="1607" actId="20577"/>
        <pc:sldMkLst>
          <pc:docMk/>
          <pc:sldMk cId="1969777064" sldId="268"/>
        </pc:sldMkLst>
        <pc:spChg chg="mod">
          <ac:chgData name="Mari Nikonen" userId="21ccc40ad04ce58a" providerId="LiveId" clId="{E36BB62D-4360-47F4-A3C9-AFF71F07B523}" dt="2023-05-29T13:16:43.207" v="1607" actId="20577"/>
          <ac:spMkLst>
            <pc:docMk/>
            <pc:sldMk cId="1969777064" sldId="268"/>
            <ac:spMk id="3" creationId="{D7025FAA-C54A-46CC-99CA-5B4F3BBB8192}"/>
          </ac:spMkLst>
        </pc:spChg>
      </pc:sldChg>
      <pc:sldChg chg="add">
        <pc:chgData name="Mari Nikonen" userId="21ccc40ad04ce58a" providerId="LiveId" clId="{E36BB62D-4360-47F4-A3C9-AFF71F07B523}" dt="2023-05-26T11:29:22.543" v="17"/>
        <pc:sldMkLst>
          <pc:docMk/>
          <pc:sldMk cId="4098185695" sldId="310"/>
        </pc:sldMkLst>
      </pc:sldChg>
      <pc:sldChg chg="del">
        <pc:chgData name="Mari Nikonen" userId="21ccc40ad04ce58a" providerId="LiveId" clId="{E36BB62D-4360-47F4-A3C9-AFF71F07B523}" dt="2023-05-29T13:16:32.196" v="1592" actId="47"/>
        <pc:sldMkLst>
          <pc:docMk/>
          <pc:sldMk cId="3985148939" sldId="322"/>
        </pc:sldMkLst>
      </pc:sldChg>
      <pc:sldChg chg="del">
        <pc:chgData name="Mari Nikonen" userId="21ccc40ad04ce58a" providerId="LiveId" clId="{E36BB62D-4360-47F4-A3C9-AFF71F07B523}" dt="2023-05-29T13:07:16.177" v="1145" actId="47"/>
        <pc:sldMkLst>
          <pc:docMk/>
          <pc:sldMk cId="414271907" sldId="323"/>
        </pc:sldMkLst>
      </pc:sldChg>
      <pc:sldChg chg="del">
        <pc:chgData name="Mari Nikonen" userId="21ccc40ad04ce58a" providerId="LiveId" clId="{E36BB62D-4360-47F4-A3C9-AFF71F07B523}" dt="2023-05-29T13:07:17.324" v="1146" actId="47"/>
        <pc:sldMkLst>
          <pc:docMk/>
          <pc:sldMk cId="233292139" sldId="324"/>
        </pc:sldMkLst>
      </pc:sldChg>
      <pc:sldChg chg="ord">
        <pc:chgData name="Mari Nikonen" userId="21ccc40ad04ce58a" providerId="LiveId" clId="{E36BB62D-4360-47F4-A3C9-AFF71F07B523}" dt="2023-05-26T11:32:07.781" v="81"/>
        <pc:sldMkLst>
          <pc:docMk/>
          <pc:sldMk cId="1902416646" sldId="329"/>
        </pc:sldMkLst>
      </pc:sldChg>
      <pc:sldChg chg="del">
        <pc:chgData name="Mari Nikonen" userId="21ccc40ad04ce58a" providerId="LiveId" clId="{E36BB62D-4360-47F4-A3C9-AFF71F07B523}" dt="2023-05-29T13:07:19.105" v="1147" actId="47"/>
        <pc:sldMkLst>
          <pc:docMk/>
          <pc:sldMk cId="2314552615" sldId="348"/>
        </pc:sldMkLst>
      </pc:sldChg>
      <pc:sldChg chg="del">
        <pc:chgData name="Mari Nikonen" userId="21ccc40ad04ce58a" providerId="LiveId" clId="{E36BB62D-4360-47F4-A3C9-AFF71F07B523}" dt="2023-05-29T12:46:20.113" v="657" actId="47"/>
        <pc:sldMkLst>
          <pc:docMk/>
          <pc:sldMk cId="569608780" sldId="365"/>
        </pc:sldMkLst>
      </pc:sldChg>
      <pc:sldChg chg="del">
        <pc:chgData name="Mari Nikonen" userId="21ccc40ad04ce58a" providerId="LiveId" clId="{E36BB62D-4360-47F4-A3C9-AFF71F07B523}" dt="2023-05-26T11:28:53.899" v="16" actId="47"/>
        <pc:sldMkLst>
          <pc:docMk/>
          <pc:sldMk cId="153744324" sldId="366"/>
        </pc:sldMkLst>
      </pc:sldChg>
      <pc:sldChg chg="del">
        <pc:chgData name="Mari Nikonen" userId="21ccc40ad04ce58a" providerId="LiveId" clId="{E36BB62D-4360-47F4-A3C9-AFF71F07B523}" dt="2023-05-29T13:06:35.767" v="1099" actId="47"/>
        <pc:sldMkLst>
          <pc:docMk/>
          <pc:sldMk cId="1681040101" sldId="367"/>
        </pc:sldMkLst>
      </pc:sldChg>
      <pc:sldChg chg="del">
        <pc:chgData name="Mari Nikonen" userId="21ccc40ad04ce58a" providerId="LiveId" clId="{E36BB62D-4360-47F4-A3C9-AFF71F07B523}" dt="2023-05-29T13:06:58.014" v="1131" actId="47"/>
        <pc:sldMkLst>
          <pc:docMk/>
          <pc:sldMk cId="1450059120" sldId="368"/>
        </pc:sldMkLst>
      </pc:sldChg>
      <pc:sldChg chg="del">
        <pc:chgData name="Mari Nikonen" userId="21ccc40ad04ce58a" providerId="LiveId" clId="{E36BB62D-4360-47F4-A3C9-AFF71F07B523}" dt="2023-05-29T13:07:00.381" v="1133" actId="47"/>
        <pc:sldMkLst>
          <pc:docMk/>
          <pc:sldMk cId="3424028917" sldId="369"/>
        </pc:sldMkLst>
      </pc:sldChg>
      <pc:sldChg chg="del">
        <pc:chgData name="Mari Nikonen" userId="21ccc40ad04ce58a" providerId="LiveId" clId="{E36BB62D-4360-47F4-A3C9-AFF71F07B523}" dt="2023-05-29T13:06:58.998" v="1132" actId="47"/>
        <pc:sldMkLst>
          <pc:docMk/>
          <pc:sldMk cId="2438412528" sldId="370"/>
        </pc:sldMkLst>
      </pc:sldChg>
      <pc:sldChg chg="del">
        <pc:chgData name="Mari Nikonen" userId="21ccc40ad04ce58a" providerId="LiveId" clId="{E36BB62D-4360-47F4-A3C9-AFF71F07B523}" dt="2023-05-29T13:07:01.561" v="1134" actId="47"/>
        <pc:sldMkLst>
          <pc:docMk/>
          <pc:sldMk cId="3930371278" sldId="371"/>
        </pc:sldMkLst>
      </pc:sldChg>
      <pc:sldChg chg="del">
        <pc:chgData name="Mari Nikonen" userId="21ccc40ad04ce58a" providerId="LiveId" clId="{E36BB62D-4360-47F4-A3C9-AFF71F07B523}" dt="2023-05-29T14:54:54.559" v="2571" actId="47"/>
        <pc:sldMkLst>
          <pc:docMk/>
          <pc:sldMk cId="240178908" sldId="372"/>
        </pc:sldMkLst>
      </pc:sldChg>
      <pc:sldChg chg="del">
        <pc:chgData name="Mari Nikonen" userId="21ccc40ad04ce58a" providerId="LiveId" clId="{E36BB62D-4360-47F4-A3C9-AFF71F07B523}" dt="2023-05-29T13:07:05.104" v="1136" actId="47"/>
        <pc:sldMkLst>
          <pc:docMk/>
          <pc:sldMk cId="1774016588" sldId="374"/>
        </pc:sldMkLst>
      </pc:sldChg>
      <pc:sldChg chg="del">
        <pc:chgData name="Mari Nikonen" userId="21ccc40ad04ce58a" providerId="LiveId" clId="{E36BB62D-4360-47F4-A3C9-AFF71F07B523}" dt="2023-05-29T13:07:06.543" v="1137" actId="47"/>
        <pc:sldMkLst>
          <pc:docMk/>
          <pc:sldMk cId="1120459019" sldId="375"/>
        </pc:sldMkLst>
      </pc:sldChg>
      <pc:sldChg chg="del">
        <pc:chgData name="Mari Nikonen" userId="21ccc40ad04ce58a" providerId="LiveId" clId="{E36BB62D-4360-47F4-A3C9-AFF71F07B523}" dt="2023-05-29T13:07:03.031" v="1135" actId="47"/>
        <pc:sldMkLst>
          <pc:docMk/>
          <pc:sldMk cId="3042168113" sldId="376"/>
        </pc:sldMkLst>
      </pc:sldChg>
      <pc:sldChg chg="del">
        <pc:chgData name="Mari Nikonen" userId="21ccc40ad04ce58a" providerId="LiveId" clId="{E36BB62D-4360-47F4-A3C9-AFF71F07B523}" dt="2023-05-29T13:06:57.169" v="1130" actId="47"/>
        <pc:sldMkLst>
          <pc:docMk/>
          <pc:sldMk cId="3433983592" sldId="377"/>
        </pc:sldMkLst>
      </pc:sldChg>
      <pc:sldChg chg="del">
        <pc:chgData name="Mari Nikonen" userId="21ccc40ad04ce58a" providerId="LiveId" clId="{E36BB62D-4360-47F4-A3C9-AFF71F07B523}" dt="2023-05-29T13:07:08.700" v="1138" actId="47"/>
        <pc:sldMkLst>
          <pc:docMk/>
          <pc:sldMk cId="3304917004" sldId="378"/>
        </pc:sldMkLst>
      </pc:sldChg>
      <pc:sldChg chg="del">
        <pc:chgData name="Mari Nikonen" userId="21ccc40ad04ce58a" providerId="LiveId" clId="{E36BB62D-4360-47F4-A3C9-AFF71F07B523}" dt="2023-05-29T13:07:11.366" v="1140" actId="47"/>
        <pc:sldMkLst>
          <pc:docMk/>
          <pc:sldMk cId="2708024662" sldId="379"/>
        </pc:sldMkLst>
      </pc:sldChg>
      <pc:sldChg chg="del">
        <pc:chgData name="Mari Nikonen" userId="21ccc40ad04ce58a" providerId="LiveId" clId="{E36BB62D-4360-47F4-A3C9-AFF71F07B523}" dt="2023-05-29T13:07:15.075" v="1144" actId="47"/>
        <pc:sldMkLst>
          <pc:docMk/>
          <pc:sldMk cId="3781827043" sldId="380"/>
        </pc:sldMkLst>
      </pc:sldChg>
      <pc:sldChg chg="del">
        <pc:chgData name="Mari Nikonen" userId="21ccc40ad04ce58a" providerId="LiveId" clId="{E36BB62D-4360-47F4-A3C9-AFF71F07B523}" dt="2023-05-29T13:07:20.752" v="1148" actId="47"/>
        <pc:sldMkLst>
          <pc:docMk/>
          <pc:sldMk cId="2981770821" sldId="381"/>
        </pc:sldMkLst>
      </pc:sldChg>
      <pc:sldChg chg="del">
        <pc:chgData name="Mari Nikonen" userId="21ccc40ad04ce58a" providerId="LiveId" clId="{E36BB62D-4360-47F4-A3C9-AFF71F07B523}" dt="2023-05-29T13:07:22.303" v="1149" actId="47"/>
        <pc:sldMkLst>
          <pc:docMk/>
          <pc:sldMk cId="2511306308" sldId="382"/>
        </pc:sldMkLst>
      </pc:sldChg>
      <pc:sldChg chg="del">
        <pc:chgData name="Mari Nikonen" userId="21ccc40ad04ce58a" providerId="LiveId" clId="{E36BB62D-4360-47F4-A3C9-AFF71F07B523}" dt="2023-05-29T13:16:33.973" v="1593" actId="47"/>
        <pc:sldMkLst>
          <pc:docMk/>
          <pc:sldMk cId="986818364" sldId="383"/>
        </pc:sldMkLst>
      </pc:sldChg>
      <pc:sldChg chg="del">
        <pc:chgData name="Mari Nikonen" userId="21ccc40ad04ce58a" providerId="LiveId" clId="{E36BB62D-4360-47F4-A3C9-AFF71F07B523}" dt="2023-05-29T13:16:37.954" v="1594" actId="47"/>
        <pc:sldMkLst>
          <pc:docMk/>
          <pc:sldMk cId="215862728" sldId="384"/>
        </pc:sldMkLst>
      </pc:sldChg>
      <pc:sldChg chg="del">
        <pc:chgData name="Mari Nikonen" userId="21ccc40ad04ce58a" providerId="LiveId" clId="{E36BB62D-4360-47F4-A3C9-AFF71F07B523}" dt="2023-05-29T13:06:43.570" v="1100" actId="47"/>
        <pc:sldMkLst>
          <pc:docMk/>
          <pc:sldMk cId="3850404617" sldId="385"/>
        </pc:sldMkLst>
      </pc:sldChg>
      <pc:sldChg chg="del">
        <pc:chgData name="Mari Nikonen" userId="21ccc40ad04ce58a" providerId="LiveId" clId="{E36BB62D-4360-47F4-A3C9-AFF71F07B523}" dt="2023-05-29T13:06:54.650" v="1129" actId="47"/>
        <pc:sldMkLst>
          <pc:docMk/>
          <pc:sldMk cId="225731636" sldId="386"/>
        </pc:sldMkLst>
      </pc:sldChg>
      <pc:sldChg chg="del">
        <pc:chgData name="Mari Nikonen" userId="21ccc40ad04ce58a" providerId="LiveId" clId="{E36BB62D-4360-47F4-A3C9-AFF71F07B523}" dt="2023-05-29T13:07:13.355" v="1142" actId="47"/>
        <pc:sldMkLst>
          <pc:docMk/>
          <pc:sldMk cId="3512092529" sldId="387"/>
        </pc:sldMkLst>
      </pc:sldChg>
      <pc:sldChg chg="del">
        <pc:chgData name="Mari Nikonen" userId="21ccc40ad04ce58a" providerId="LiveId" clId="{E36BB62D-4360-47F4-A3C9-AFF71F07B523}" dt="2023-05-29T13:07:14.257" v="1143" actId="47"/>
        <pc:sldMkLst>
          <pc:docMk/>
          <pc:sldMk cId="758767752" sldId="388"/>
        </pc:sldMkLst>
      </pc:sldChg>
      <pc:sldChg chg="del">
        <pc:chgData name="Mari Nikonen" userId="21ccc40ad04ce58a" providerId="LiveId" clId="{E36BB62D-4360-47F4-A3C9-AFF71F07B523}" dt="2023-05-29T13:07:09.957" v="1139" actId="47"/>
        <pc:sldMkLst>
          <pc:docMk/>
          <pc:sldMk cId="3426417084" sldId="389"/>
        </pc:sldMkLst>
      </pc:sldChg>
      <pc:sldChg chg="del">
        <pc:chgData name="Mari Nikonen" userId="21ccc40ad04ce58a" providerId="LiveId" clId="{E36BB62D-4360-47F4-A3C9-AFF71F07B523}" dt="2023-05-29T13:07:12.411" v="1141" actId="47"/>
        <pc:sldMkLst>
          <pc:docMk/>
          <pc:sldMk cId="1087784742" sldId="390"/>
        </pc:sldMkLst>
      </pc:sldChg>
      <pc:sldChg chg="modSp add mod">
        <pc:chgData name="Mari Nikonen" userId="21ccc40ad04ce58a" providerId="LiveId" clId="{E36BB62D-4360-47F4-A3C9-AFF71F07B523}" dt="2023-05-29T12:46:54.349" v="711" actId="20577"/>
        <pc:sldMkLst>
          <pc:docMk/>
          <pc:sldMk cId="2602374028" sldId="391"/>
        </pc:sldMkLst>
        <pc:spChg chg="mod">
          <ac:chgData name="Mari Nikonen" userId="21ccc40ad04ce58a" providerId="LiveId" clId="{E36BB62D-4360-47F4-A3C9-AFF71F07B523}" dt="2023-05-29T12:46:35.100" v="677" actId="20577"/>
          <ac:spMkLst>
            <pc:docMk/>
            <pc:sldMk cId="2602374028" sldId="391"/>
            <ac:spMk id="2" creationId="{136D74E8-32C3-A7E5-C853-B896ACC265D4}"/>
          </ac:spMkLst>
        </pc:spChg>
        <pc:spChg chg="mod">
          <ac:chgData name="Mari Nikonen" userId="21ccc40ad04ce58a" providerId="LiveId" clId="{E36BB62D-4360-47F4-A3C9-AFF71F07B523}" dt="2023-05-29T12:46:54.349" v="711" actId="20577"/>
          <ac:spMkLst>
            <pc:docMk/>
            <pc:sldMk cId="2602374028" sldId="391"/>
            <ac:spMk id="3" creationId="{AAF76EDA-F9F7-9F92-F1F6-20125117D856}"/>
          </ac:spMkLst>
        </pc:spChg>
      </pc:sldChg>
      <pc:sldChg chg="modSp new mod">
        <pc:chgData name="Mari Nikonen" userId="21ccc40ad04ce58a" providerId="LiveId" clId="{E36BB62D-4360-47F4-A3C9-AFF71F07B523}" dt="2023-05-26T11:31:05.363" v="79"/>
        <pc:sldMkLst>
          <pc:docMk/>
          <pc:sldMk cId="2534025363" sldId="392"/>
        </pc:sldMkLst>
        <pc:spChg chg="mod">
          <ac:chgData name="Mari Nikonen" userId="21ccc40ad04ce58a" providerId="LiveId" clId="{E36BB62D-4360-47F4-A3C9-AFF71F07B523}" dt="2023-05-26T11:30:39.354" v="78" actId="20577"/>
          <ac:spMkLst>
            <pc:docMk/>
            <pc:sldMk cId="2534025363" sldId="392"/>
            <ac:spMk id="2" creationId="{5AB78AD7-420C-CE35-7E0F-B981EDD41F8B}"/>
          </ac:spMkLst>
        </pc:spChg>
        <pc:spChg chg="mod">
          <ac:chgData name="Mari Nikonen" userId="21ccc40ad04ce58a" providerId="LiveId" clId="{E36BB62D-4360-47F4-A3C9-AFF71F07B523}" dt="2023-05-26T11:31:05.363" v="79"/>
          <ac:spMkLst>
            <pc:docMk/>
            <pc:sldMk cId="2534025363" sldId="392"/>
            <ac:spMk id="3" creationId="{D1835ECF-A4D3-A736-979B-CAB720A11098}"/>
          </ac:spMkLst>
        </pc:spChg>
      </pc:sldChg>
      <pc:sldChg chg="modSp add del mod">
        <pc:chgData name="Mari Nikonen" userId="21ccc40ad04ce58a" providerId="LiveId" clId="{E36BB62D-4360-47F4-A3C9-AFF71F07B523}" dt="2023-05-26T11:33:18.590" v="88" actId="113"/>
        <pc:sldMkLst>
          <pc:docMk/>
          <pc:sldMk cId="1662876068" sldId="393"/>
        </pc:sldMkLst>
        <pc:spChg chg="mod">
          <ac:chgData name="Mari Nikonen" userId="21ccc40ad04ce58a" providerId="LiveId" clId="{E36BB62D-4360-47F4-A3C9-AFF71F07B523}" dt="2023-05-26T11:33:18.590" v="88" actId="113"/>
          <ac:spMkLst>
            <pc:docMk/>
            <pc:sldMk cId="1662876068" sldId="393"/>
            <ac:spMk id="3" creationId="{4CE6787E-5DCB-1877-BE9B-D73ADFF4236F}"/>
          </ac:spMkLst>
        </pc:spChg>
      </pc:sldChg>
      <pc:sldChg chg="modSp add mod">
        <pc:chgData name="Mari Nikonen" userId="21ccc40ad04ce58a" providerId="LiveId" clId="{E36BB62D-4360-47F4-A3C9-AFF71F07B523}" dt="2023-05-29T14:13:30.101" v="2521" actId="5793"/>
        <pc:sldMkLst>
          <pc:docMk/>
          <pc:sldMk cId="644929645" sldId="394"/>
        </pc:sldMkLst>
        <pc:spChg chg="mod">
          <ac:chgData name="Mari Nikonen" userId="21ccc40ad04ce58a" providerId="LiveId" clId="{E36BB62D-4360-47F4-A3C9-AFF71F07B523}" dt="2023-05-29T14:13:30.101" v="2521" actId="5793"/>
          <ac:spMkLst>
            <pc:docMk/>
            <pc:sldMk cId="644929645" sldId="394"/>
            <ac:spMk id="3" creationId="{965EEC77-B49A-C78D-487C-9D3DA8A28FC7}"/>
          </ac:spMkLst>
        </pc:spChg>
      </pc:sldChg>
      <pc:sldChg chg="modSp add mod">
        <pc:chgData name="Mari Nikonen" userId="21ccc40ad04ce58a" providerId="LiveId" clId="{E36BB62D-4360-47F4-A3C9-AFF71F07B523}" dt="2023-05-26T11:52:57.715" v="299" actId="27636"/>
        <pc:sldMkLst>
          <pc:docMk/>
          <pc:sldMk cId="3651581217" sldId="395"/>
        </pc:sldMkLst>
        <pc:spChg chg="mod">
          <ac:chgData name="Mari Nikonen" userId="21ccc40ad04ce58a" providerId="LiveId" clId="{E36BB62D-4360-47F4-A3C9-AFF71F07B523}" dt="2023-05-26T11:52:57.715" v="299" actId="27636"/>
          <ac:spMkLst>
            <pc:docMk/>
            <pc:sldMk cId="3651581217" sldId="395"/>
            <ac:spMk id="3" creationId="{F594BE2F-8CE1-F96B-B36B-E6481CFEFD12}"/>
          </ac:spMkLst>
        </pc:spChg>
      </pc:sldChg>
      <pc:sldChg chg="modSp new mod">
        <pc:chgData name="Mari Nikonen" userId="21ccc40ad04ce58a" providerId="LiveId" clId="{E36BB62D-4360-47F4-A3C9-AFF71F07B523}" dt="2023-05-26T11:54:08.625" v="433" actId="20577"/>
        <pc:sldMkLst>
          <pc:docMk/>
          <pc:sldMk cId="591669067" sldId="396"/>
        </pc:sldMkLst>
        <pc:spChg chg="mod">
          <ac:chgData name="Mari Nikonen" userId="21ccc40ad04ce58a" providerId="LiveId" clId="{E36BB62D-4360-47F4-A3C9-AFF71F07B523}" dt="2023-05-26T11:54:08.625" v="433" actId="20577"/>
          <ac:spMkLst>
            <pc:docMk/>
            <pc:sldMk cId="591669067" sldId="396"/>
            <ac:spMk id="2" creationId="{4FF570A4-12C3-FAD6-0237-1EE5F6361FC0}"/>
          </ac:spMkLst>
        </pc:spChg>
        <pc:spChg chg="mod">
          <ac:chgData name="Mari Nikonen" userId="21ccc40ad04ce58a" providerId="LiveId" clId="{E36BB62D-4360-47F4-A3C9-AFF71F07B523}" dt="2023-05-26T11:53:57.095" v="432" actId="20577"/>
          <ac:spMkLst>
            <pc:docMk/>
            <pc:sldMk cId="591669067" sldId="396"/>
            <ac:spMk id="3" creationId="{F1E80255-CFCA-C33D-9802-566DCA88AC78}"/>
          </ac:spMkLst>
        </pc:spChg>
      </pc:sldChg>
      <pc:sldChg chg="modSp add mod">
        <pc:chgData name="Mari Nikonen" userId="21ccc40ad04ce58a" providerId="LiveId" clId="{E36BB62D-4360-47F4-A3C9-AFF71F07B523}" dt="2023-05-26T11:54:31.285" v="451" actId="20577"/>
        <pc:sldMkLst>
          <pc:docMk/>
          <pc:sldMk cId="936017822" sldId="397"/>
        </pc:sldMkLst>
        <pc:spChg chg="mod">
          <ac:chgData name="Mari Nikonen" userId="21ccc40ad04ce58a" providerId="LiveId" clId="{E36BB62D-4360-47F4-A3C9-AFF71F07B523}" dt="2023-05-26T11:54:31.285" v="451" actId="20577"/>
          <ac:spMkLst>
            <pc:docMk/>
            <pc:sldMk cId="936017822" sldId="397"/>
            <ac:spMk id="3" creationId="{8F81A3DA-4789-D920-31A2-BAD219335F91}"/>
          </ac:spMkLst>
        </pc:spChg>
      </pc:sldChg>
      <pc:sldChg chg="modSp add mod">
        <pc:chgData name="Mari Nikonen" userId="21ccc40ad04ce58a" providerId="LiveId" clId="{E36BB62D-4360-47F4-A3C9-AFF71F07B523}" dt="2023-05-29T12:51:23.038" v="998" actId="113"/>
        <pc:sldMkLst>
          <pc:docMk/>
          <pc:sldMk cId="326472570" sldId="398"/>
        </pc:sldMkLst>
        <pc:spChg chg="mod">
          <ac:chgData name="Mari Nikonen" userId="21ccc40ad04ce58a" providerId="LiveId" clId="{E36BB62D-4360-47F4-A3C9-AFF71F07B523}" dt="2023-05-29T12:51:23.038" v="998" actId="113"/>
          <ac:spMkLst>
            <pc:docMk/>
            <pc:sldMk cId="326472570" sldId="398"/>
            <ac:spMk id="3" creationId="{284221AF-E5F6-E974-44F5-050836252B39}"/>
          </ac:spMkLst>
        </pc:spChg>
      </pc:sldChg>
      <pc:sldChg chg="modSp new mod">
        <pc:chgData name="Mari Nikonen" userId="21ccc40ad04ce58a" providerId="LiveId" clId="{E36BB62D-4360-47F4-A3C9-AFF71F07B523}" dt="2023-05-29T14:21:22.006" v="2570" actId="20577"/>
        <pc:sldMkLst>
          <pc:docMk/>
          <pc:sldMk cId="767462350" sldId="399"/>
        </pc:sldMkLst>
        <pc:spChg chg="mod">
          <ac:chgData name="Mari Nikonen" userId="21ccc40ad04ce58a" providerId="LiveId" clId="{E36BB62D-4360-47F4-A3C9-AFF71F07B523}" dt="2023-05-26T11:55:57.261" v="482" actId="20577"/>
          <ac:spMkLst>
            <pc:docMk/>
            <pc:sldMk cId="767462350" sldId="399"/>
            <ac:spMk id="2" creationId="{D73DBEAE-1626-1662-2CAC-B0B6561BB5C4}"/>
          </ac:spMkLst>
        </pc:spChg>
        <pc:spChg chg="mod">
          <ac:chgData name="Mari Nikonen" userId="21ccc40ad04ce58a" providerId="LiveId" clId="{E36BB62D-4360-47F4-A3C9-AFF71F07B523}" dt="2023-05-29T14:21:22.006" v="2570" actId="20577"/>
          <ac:spMkLst>
            <pc:docMk/>
            <pc:sldMk cId="767462350" sldId="399"/>
            <ac:spMk id="3" creationId="{7EB109A3-E64A-75C0-758A-D7F6B773AD69}"/>
          </ac:spMkLst>
        </pc:spChg>
      </pc:sldChg>
      <pc:sldChg chg="modSp new mod">
        <pc:chgData name="Mari Nikonen" userId="21ccc40ad04ce58a" providerId="LiveId" clId="{E36BB62D-4360-47F4-A3C9-AFF71F07B523}" dt="2023-05-29T13:02:29.227" v="1001" actId="5793"/>
        <pc:sldMkLst>
          <pc:docMk/>
          <pc:sldMk cId="3834456645" sldId="400"/>
        </pc:sldMkLst>
        <pc:spChg chg="mod">
          <ac:chgData name="Mari Nikonen" userId="21ccc40ad04ce58a" providerId="LiveId" clId="{E36BB62D-4360-47F4-A3C9-AFF71F07B523}" dt="2023-05-26T11:56:06.760" v="501" actId="20577"/>
          <ac:spMkLst>
            <pc:docMk/>
            <pc:sldMk cId="3834456645" sldId="400"/>
            <ac:spMk id="2" creationId="{F409246D-B074-1BFC-D08B-FE778DDD8DE4}"/>
          </ac:spMkLst>
        </pc:spChg>
        <pc:spChg chg="mod">
          <ac:chgData name="Mari Nikonen" userId="21ccc40ad04ce58a" providerId="LiveId" clId="{E36BB62D-4360-47F4-A3C9-AFF71F07B523}" dt="2023-05-29T13:02:29.227" v="1001" actId="5793"/>
          <ac:spMkLst>
            <pc:docMk/>
            <pc:sldMk cId="3834456645" sldId="400"/>
            <ac:spMk id="3" creationId="{2F0BE779-3297-5FFA-1E8D-D1E1950341A7}"/>
          </ac:spMkLst>
        </pc:spChg>
      </pc:sldChg>
      <pc:sldChg chg="modSp new mod">
        <pc:chgData name="Mari Nikonen" userId="21ccc40ad04ce58a" providerId="LiveId" clId="{E36BB62D-4360-47F4-A3C9-AFF71F07B523}" dt="2023-05-29T13:09:10.856" v="1378" actId="20577"/>
        <pc:sldMkLst>
          <pc:docMk/>
          <pc:sldMk cId="616352946" sldId="401"/>
        </pc:sldMkLst>
        <pc:spChg chg="mod">
          <ac:chgData name="Mari Nikonen" userId="21ccc40ad04ce58a" providerId="LiveId" clId="{E36BB62D-4360-47F4-A3C9-AFF71F07B523}" dt="2023-05-29T12:45:29.932" v="541" actId="20577"/>
          <ac:spMkLst>
            <pc:docMk/>
            <pc:sldMk cId="616352946" sldId="401"/>
            <ac:spMk id="2" creationId="{AA7E8F09-14B0-7279-C165-070E0BB7C8B5}"/>
          </ac:spMkLst>
        </pc:spChg>
        <pc:spChg chg="mod">
          <ac:chgData name="Mari Nikonen" userId="21ccc40ad04ce58a" providerId="LiveId" clId="{E36BB62D-4360-47F4-A3C9-AFF71F07B523}" dt="2023-05-29T13:09:10.856" v="1378" actId="20577"/>
          <ac:spMkLst>
            <pc:docMk/>
            <pc:sldMk cId="616352946" sldId="401"/>
            <ac:spMk id="3" creationId="{775966E7-FE08-EE78-1226-0EE11A89E556}"/>
          </ac:spMkLst>
        </pc:spChg>
      </pc:sldChg>
      <pc:sldChg chg="modSp new mod">
        <pc:chgData name="Mari Nikonen" userId="21ccc40ad04ce58a" providerId="LiveId" clId="{E36BB62D-4360-47F4-A3C9-AFF71F07B523}" dt="2023-05-29T13:06:17.142" v="1098" actId="20577"/>
        <pc:sldMkLst>
          <pc:docMk/>
          <pc:sldMk cId="3828597727" sldId="402"/>
        </pc:sldMkLst>
        <pc:spChg chg="mod">
          <ac:chgData name="Mari Nikonen" userId="21ccc40ad04ce58a" providerId="LiveId" clId="{E36BB62D-4360-47F4-A3C9-AFF71F07B523}" dt="2023-05-29T13:06:17.142" v="1098" actId="20577"/>
          <ac:spMkLst>
            <pc:docMk/>
            <pc:sldMk cId="3828597727" sldId="402"/>
            <ac:spMk id="2" creationId="{DCEA0DC8-7A44-CEAA-D265-D2E6DCDC0B7B}"/>
          </ac:spMkLst>
        </pc:spChg>
      </pc:sldChg>
      <pc:sldChg chg="modSp new mod">
        <pc:chgData name="Mari Nikonen" userId="21ccc40ad04ce58a" providerId="LiveId" clId="{E36BB62D-4360-47F4-A3C9-AFF71F07B523}" dt="2023-05-29T13:03:55.274" v="1051" actId="20577"/>
        <pc:sldMkLst>
          <pc:docMk/>
          <pc:sldMk cId="3637920128" sldId="403"/>
        </pc:sldMkLst>
        <pc:spChg chg="mod">
          <ac:chgData name="Mari Nikonen" userId="21ccc40ad04ce58a" providerId="LiveId" clId="{E36BB62D-4360-47F4-A3C9-AFF71F07B523}" dt="2023-05-29T13:03:36.388" v="1027" actId="20577"/>
          <ac:spMkLst>
            <pc:docMk/>
            <pc:sldMk cId="3637920128" sldId="403"/>
            <ac:spMk id="2" creationId="{ACBFBBB3-15E2-4403-8A4A-D060F8914919}"/>
          </ac:spMkLst>
        </pc:spChg>
        <pc:spChg chg="mod">
          <ac:chgData name="Mari Nikonen" userId="21ccc40ad04ce58a" providerId="LiveId" clId="{E36BB62D-4360-47F4-A3C9-AFF71F07B523}" dt="2023-05-29T13:03:55.274" v="1051" actId="20577"/>
          <ac:spMkLst>
            <pc:docMk/>
            <pc:sldMk cId="3637920128" sldId="403"/>
            <ac:spMk id="3" creationId="{0C3B8852-F57E-5453-1723-35A905846760}"/>
          </ac:spMkLst>
        </pc:spChg>
      </pc:sldChg>
      <pc:sldChg chg="modSp new mod">
        <pc:chgData name="Mari Nikonen" userId="21ccc40ad04ce58a" providerId="LiveId" clId="{E36BB62D-4360-47F4-A3C9-AFF71F07B523}" dt="2023-05-29T15:28:22.785" v="3126" actId="20577"/>
        <pc:sldMkLst>
          <pc:docMk/>
          <pc:sldMk cId="4064461626" sldId="404"/>
        </pc:sldMkLst>
        <pc:spChg chg="mod">
          <ac:chgData name="Mari Nikonen" userId="21ccc40ad04ce58a" providerId="LiveId" clId="{E36BB62D-4360-47F4-A3C9-AFF71F07B523}" dt="2023-05-29T13:06:51.466" v="1128" actId="20577"/>
          <ac:spMkLst>
            <pc:docMk/>
            <pc:sldMk cId="4064461626" sldId="404"/>
            <ac:spMk id="2" creationId="{65D0E9EC-2EBA-90CE-9CF2-08D3E0951086}"/>
          </ac:spMkLst>
        </pc:spChg>
        <pc:spChg chg="mod">
          <ac:chgData name="Mari Nikonen" userId="21ccc40ad04ce58a" providerId="LiveId" clId="{E36BB62D-4360-47F4-A3C9-AFF71F07B523}" dt="2023-05-29T15:28:22.785" v="3126" actId="20577"/>
          <ac:spMkLst>
            <pc:docMk/>
            <pc:sldMk cId="4064461626" sldId="404"/>
            <ac:spMk id="3" creationId="{DE8E0C95-9EB1-AA29-1E00-40EC20E16FA3}"/>
          </ac:spMkLst>
        </pc:spChg>
      </pc:sldChg>
      <pc:sldChg chg="modSp new mod">
        <pc:chgData name="Mari Nikonen" userId="21ccc40ad04ce58a" providerId="LiveId" clId="{E36BB62D-4360-47F4-A3C9-AFF71F07B523}" dt="2023-05-29T13:29:49.360" v="1741" actId="20577"/>
        <pc:sldMkLst>
          <pc:docMk/>
          <pc:sldMk cId="1274515345" sldId="405"/>
        </pc:sldMkLst>
        <pc:spChg chg="mod">
          <ac:chgData name="Mari Nikonen" userId="21ccc40ad04ce58a" providerId="LiveId" clId="{E36BB62D-4360-47F4-A3C9-AFF71F07B523}" dt="2023-05-29T13:09:32.304" v="1391" actId="20577"/>
          <ac:spMkLst>
            <pc:docMk/>
            <pc:sldMk cId="1274515345" sldId="405"/>
            <ac:spMk id="2" creationId="{96A8B0C5-62DB-6D5E-8328-9425DFA28F1E}"/>
          </ac:spMkLst>
        </pc:spChg>
        <pc:spChg chg="mod">
          <ac:chgData name="Mari Nikonen" userId="21ccc40ad04ce58a" providerId="LiveId" clId="{E36BB62D-4360-47F4-A3C9-AFF71F07B523}" dt="2023-05-29T13:29:49.360" v="1741" actId="20577"/>
          <ac:spMkLst>
            <pc:docMk/>
            <pc:sldMk cId="1274515345" sldId="405"/>
            <ac:spMk id="3" creationId="{8213AFE5-DA78-2FDD-4AB0-8429C3E7853B}"/>
          </ac:spMkLst>
        </pc:spChg>
      </pc:sldChg>
      <pc:sldChg chg="modSp new mod">
        <pc:chgData name="Mari Nikonen" userId="21ccc40ad04ce58a" providerId="LiveId" clId="{E36BB62D-4360-47F4-A3C9-AFF71F07B523}" dt="2023-05-29T13:19:50.271" v="1694" actId="20577"/>
        <pc:sldMkLst>
          <pc:docMk/>
          <pc:sldMk cId="2454118061" sldId="406"/>
        </pc:sldMkLst>
        <pc:spChg chg="mod">
          <ac:chgData name="Mari Nikonen" userId="21ccc40ad04ce58a" providerId="LiveId" clId="{E36BB62D-4360-47F4-A3C9-AFF71F07B523}" dt="2023-05-29T13:19:37.784" v="1643" actId="20577"/>
          <ac:spMkLst>
            <pc:docMk/>
            <pc:sldMk cId="2454118061" sldId="406"/>
            <ac:spMk id="2" creationId="{96B77585-B56C-8E2E-673C-ACF7B2CA4B9B}"/>
          </ac:spMkLst>
        </pc:spChg>
        <pc:spChg chg="mod">
          <ac:chgData name="Mari Nikonen" userId="21ccc40ad04ce58a" providerId="LiveId" clId="{E36BB62D-4360-47F4-A3C9-AFF71F07B523}" dt="2023-05-29T13:19:50.271" v="1694" actId="20577"/>
          <ac:spMkLst>
            <pc:docMk/>
            <pc:sldMk cId="2454118061" sldId="406"/>
            <ac:spMk id="3" creationId="{FC2212FC-C9C7-44F8-A66B-C7E6223F2DFC}"/>
          </ac:spMkLst>
        </pc:spChg>
      </pc:sldChg>
      <pc:sldChg chg="modSp new mod">
        <pc:chgData name="Mari Nikonen" userId="21ccc40ad04ce58a" providerId="LiveId" clId="{E36BB62D-4360-47F4-A3C9-AFF71F07B523}" dt="2023-05-29T13:50:03.436" v="2077" actId="20577"/>
        <pc:sldMkLst>
          <pc:docMk/>
          <pc:sldMk cId="58679800" sldId="407"/>
        </pc:sldMkLst>
        <pc:spChg chg="mod">
          <ac:chgData name="Mari Nikonen" userId="21ccc40ad04ce58a" providerId="LiveId" clId="{E36BB62D-4360-47F4-A3C9-AFF71F07B523}" dt="2023-05-29T13:47:54.100" v="1764" actId="20577"/>
          <ac:spMkLst>
            <pc:docMk/>
            <pc:sldMk cId="58679800" sldId="407"/>
            <ac:spMk id="2" creationId="{C3214286-FA18-318F-380C-6B5404357A10}"/>
          </ac:spMkLst>
        </pc:spChg>
        <pc:spChg chg="mod">
          <ac:chgData name="Mari Nikonen" userId="21ccc40ad04ce58a" providerId="LiveId" clId="{E36BB62D-4360-47F4-A3C9-AFF71F07B523}" dt="2023-05-29T13:50:03.436" v="2077" actId="20577"/>
          <ac:spMkLst>
            <pc:docMk/>
            <pc:sldMk cId="58679800" sldId="407"/>
            <ac:spMk id="3" creationId="{59741398-0968-158D-E712-41EE0D180FCB}"/>
          </ac:spMkLst>
        </pc:spChg>
      </pc:sldChg>
      <pc:sldChg chg="modSp new mod">
        <pc:chgData name="Mari Nikonen" userId="21ccc40ad04ce58a" providerId="LiveId" clId="{E36BB62D-4360-47F4-A3C9-AFF71F07B523}" dt="2023-05-29T13:54:42.461" v="2400" actId="20577"/>
        <pc:sldMkLst>
          <pc:docMk/>
          <pc:sldMk cId="3657675635" sldId="408"/>
        </pc:sldMkLst>
        <pc:spChg chg="mod">
          <ac:chgData name="Mari Nikonen" userId="21ccc40ad04ce58a" providerId="LiveId" clId="{E36BB62D-4360-47F4-A3C9-AFF71F07B523}" dt="2023-05-29T13:53:16.038" v="2249" actId="20577"/>
          <ac:spMkLst>
            <pc:docMk/>
            <pc:sldMk cId="3657675635" sldId="408"/>
            <ac:spMk id="2" creationId="{5447127C-DA1D-B127-009D-37A636705997}"/>
          </ac:spMkLst>
        </pc:spChg>
        <pc:spChg chg="mod">
          <ac:chgData name="Mari Nikonen" userId="21ccc40ad04ce58a" providerId="LiveId" clId="{E36BB62D-4360-47F4-A3C9-AFF71F07B523}" dt="2023-05-29T13:54:42.461" v="2400" actId="20577"/>
          <ac:spMkLst>
            <pc:docMk/>
            <pc:sldMk cId="3657675635" sldId="408"/>
            <ac:spMk id="3" creationId="{B549B8E3-BC07-9174-B23F-5C30BC5A351F}"/>
          </ac:spMkLst>
        </pc:spChg>
      </pc:sldChg>
      <pc:sldChg chg="modSp new mod">
        <pc:chgData name="Mari Nikonen" userId="21ccc40ad04ce58a" providerId="LiveId" clId="{E36BB62D-4360-47F4-A3C9-AFF71F07B523}" dt="2023-05-29T13:56:30.743" v="2494" actId="20577"/>
        <pc:sldMkLst>
          <pc:docMk/>
          <pc:sldMk cId="1730946842" sldId="409"/>
        </pc:sldMkLst>
        <pc:spChg chg="mod">
          <ac:chgData name="Mari Nikonen" userId="21ccc40ad04ce58a" providerId="LiveId" clId="{E36BB62D-4360-47F4-A3C9-AFF71F07B523}" dt="2023-05-29T13:55:52.211" v="2407" actId="20577"/>
          <ac:spMkLst>
            <pc:docMk/>
            <pc:sldMk cId="1730946842" sldId="409"/>
            <ac:spMk id="2" creationId="{699FFF12-DC48-D69B-79CC-AB2BA428899C}"/>
          </ac:spMkLst>
        </pc:spChg>
        <pc:spChg chg="mod">
          <ac:chgData name="Mari Nikonen" userId="21ccc40ad04ce58a" providerId="LiveId" clId="{E36BB62D-4360-47F4-A3C9-AFF71F07B523}" dt="2023-05-29T13:56:30.743" v="2494" actId="20577"/>
          <ac:spMkLst>
            <pc:docMk/>
            <pc:sldMk cId="1730946842" sldId="409"/>
            <ac:spMk id="3" creationId="{C21F4BBB-9295-FC92-41D1-E410B2BB0760}"/>
          </ac:spMkLst>
        </pc:spChg>
      </pc:sldChg>
      <pc:sldChg chg="modSp new mod">
        <pc:chgData name="Mari Nikonen" userId="21ccc40ad04ce58a" providerId="LiveId" clId="{E36BB62D-4360-47F4-A3C9-AFF71F07B523}" dt="2023-05-29T15:18:59.716" v="3053" actId="113"/>
        <pc:sldMkLst>
          <pc:docMk/>
          <pc:sldMk cId="3900405225" sldId="410"/>
        </pc:sldMkLst>
        <pc:spChg chg="mod">
          <ac:chgData name="Mari Nikonen" userId="21ccc40ad04ce58a" providerId="LiveId" clId="{E36BB62D-4360-47F4-A3C9-AFF71F07B523}" dt="2023-05-29T15:08:50.301" v="2582" actId="20577"/>
          <ac:spMkLst>
            <pc:docMk/>
            <pc:sldMk cId="3900405225" sldId="410"/>
            <ac:spMk id="2" creationId="{BC27F132-BE9C-3FAD-5F20-D0CEB2FB8DAA}"/>
          </ac:spMkLst>
        </pc:spChg>
        <pc:spChg chg="mod">
          <ac:chgData name="Mari Nikonen" userId="21ccc40ad04ce58a" providerId="LiveId" clId="{E36BB62D-4360-47F4-A3C9-AFF71F07B523}" dt="2023-05-29T15:18:59.716" v="3053" actId="113"/>
          <ac:spMkLst>
            <pc:docMk/>
            <pc:sldMk cId="3900405225" sldId="410"/>
            <ac:spMk id="3" creationId="{A3E53429-1CC9-687C-C0B0-8D90B1C2F0D3}"/>
          </ac:spMkLst>
        </pc:spChg>
      </pc:sldChg>
      <pc:sldChg chg="modSp new mod">
        <pc:chgData name="Mari Nikonen" userId="21ccc40ad04ce58a" providerId="LiveId" clId="{E36BB62D-4360-47F4-A3C9-AFF71F07B523}" dt="2023-05-29T15:15:04.282" v="2969" actId="20577"/>
        <pc:sldMkLst>
          <pc:docMk/>
          <pc:sldMk cId="1518563519" sldId="411"/>
        </pc:sldMkLst>
        <pc:spChg chg="mod">
          <ac:chgData name="Mari Nikonen" userId="21ccc40ad04ce58a" providerId="LiveId" clId="{E36BB62D-4360-47F4-A3C9-AFF71F07B523}" dt="2023-05-29T15:11:25.814" v="2604" actId="20577"/>
          <ac:spMkLst>
            <pc:docMk/>
            <pc:sldMk cId="1518563519" sldId="411"/>
            <ac:spMk id="2" creationId="{E319808B-E85B-2536-179A-1AAC0F4CF1B1}"/>
          </ac:spMkLst>
        </pc:spChg>
        <pc:spChg chg="mod">
          <ac:chgData name="Mari Nikonen" userId="21ccc40ad04ce58a" providerId="LiveId" clId="{E36BB62D-4360-47F4-A3C9-AFF71F07B523}" dt="2023-05-29T15:15:04.282" v="2969" actId="20577"/>
          <ac:spMkLst>
            <pc:docMk/>
            <pc:sldMk cId="1518563519" sldId="411"/>
            <ac:spMk id="3" creationId="{50505B3D-114A-D0B6-BD39-F4ACB62A1F82}"/>
          </ac:spMkLst>
        </pc:spChg>
      </pc:sldChg>
      <pc:sldChg chg="modSp new mod">
        <pc:chgData name="Mari Nikonen" userId="21ccc40ad04ce58a" providerId="LiveId" clId="{E36BB62D-4360-47F4-A3C9-AFF71F07B523}" dt="2023-05-29T15:15:45.914" v="3040" actId="20577"/>
        <pc:sldMkLst>
          <pc:docMk/>
          <pc:sldMk cId="3476571683" sldId="412"/>
        </pc:sldMkLst>
        <pc:spChg chg="mod">
          <ac:chgData name="Mari Nikonen" userId="21ccc40ad04ce58a" providerId="LiveId" clId="{E36BB62D-4360-47F4-A3C9-AFF71F07B523}" dt="2023-05-29T15:15:39.840" v="3019" actId="20577"/>
          <ac:spMkLst>
            <pc:docMk/>
            <pc:sldMk cId="3476571683" sldId="412"/>
            <ac:spMk id="2" creationId="{6671D0EF-E59F-F299-8235-628005C99CEC}"/>
          </ac:spMkLst>
        </pc:spChg>
        <pc:spChg chg="mod">
          <ac:chgData name="Mari Nikonen" userId="21ccc40ad04ce58a" providerId="LiveId" clId="{E36BB62D-4360-47F4-A3C9-AFF71F07B523}" dt="2023-05-29T15:15:45.914" v="3040" actId="20577"/>
          <ac:spMkLst>
            <pc:docMk/>
            <pc:sldMk cId="3476571683" sldId="412"/>
            <ac:spMk id="3" creationId="{FD80CDF7-58A9-1B26-1B23-6B5892409907}"/>
          </ac:spMkLst>
        </pc:spChg>
      </pc:sldChg>
      <pc:sldChg chg="modSp new mod">
        <pc:chgData name="Mari Nikonen" userId="21ccc40ad04ce58a" providerId="LiveId" clId="{E36BB62D-4360-47F4-A3C9-AFF71F07B523}" dt="2023-05-29T15:31:55.896" v="3152" actId="20577"/>
        <pc:sldMkLst>
          <pc:docMk/>
          <pc:sldMk cId="1869242150" sldId="413"/>
        </pc:sldMkLst>
        <pc:spChg chg="mod">
          <ac:chgData name="Mari Nikonen" userId="21ccc40ad04ce58a" providerId="LiveId" clId="{E36BB62D-4360-47F4-A3C9-AFF71F07B523}" dt="2023-05-29T15:31:55.896" v="3152" actId="20577"/>
          <ac:spMkLst>
            <pc:docMk/>
            <pc:sldMk cId="1869242150" sldId="413"/>
            <ac:spMk id="3" creationId="{A537C980-81BB-5CF6-7E1B-A72403D55052}"/>
          </ac:spMkLst>
        </pc:spChg>
      </pc:sldChg>
    </pc:docChg>
  </pc:docChgLst>
  <pc:docChgLst>
    <pc:chgData name="Mari Nikonen" userId="21ccc40ad04ce58a" providerId="LiveId" clId="{62E66BCA-E6B0-4550-AF12-A8DEAC5818EC}"/>
    <pc:docChg chg="undo custSel addSld delSld modSld sldOrd">
      <pc:chgData name="Mari Nikonen" userId="21ccc40ad04ce58a" providerId="LiveId" clId="{62E66BCA-E6B0-4550-AF12-A8DEAC5818EC}" dt="2023-05-24T15:38:43.589" v="4275" actId="12"/>
      <pc:docMkLst>
        <pc:docMk/>
      </pc:docMkLst>
      <pc:sldChg chg="modSp mod">
        <pc:chgData name="Mari Nikonen" userId="21ccc40ad04ce58a" providerId="LiveId" clId="{62E66BCA-E6B0-4550-AF12-A8DEAC5818EC}" dt="2023-05-23T10:00:58.820" v="16" actId="20577"/>
        <pc:sldMkLst>
          <pc:docMk/>
          <pc:sldMk cId="3214483749" sldId="256"/>
        </pc:sldMkLst>
        <pc:spChg chg="mod">
          <ac:chgData name="Mari Nikonen" userId="21ccc40ad04ce58a" providerId="LiveId" clId="{62E66BCA-E6B0-4550-AF12-A8DEAC5818EC}" dt="2023-05-23T10:00:58.820" v="16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add">
        <pc:chgData name="Mari Nikonen" userId="21ccc40ad04ce58a" providerId="LiveId" clId="{62E66BCA-E6B0-4550-AF12-A8DEAC5818EC}" dt="2023-05-23T10:02:37.709" v="37"/>
        <pc:sldMkLst>
          <pc:docMk/>
          <pc:sldMk cId="3939975101" sldId="257"/>
        </pc:sldMkLst>
      </pc:sldChg>
      <pc:sldChg chg="del">
        <pc:chgData name="Mari Nikonen" userId="21ccc40ad04ce58a" providerId="LiveId" clId="{62E66BCA-E6B0-4550-AF12-A8DEAC5818EC}" dt="2023-05-23T10:02:02.998" v="18" actId="47"/>
        <pc:sldMkLst>
          <pc:docMk/>
          <pc:sldMk cId="3438470648" sldId="266"/>
        </pc:sldMkLst>
      </pc:sldChg>
      <pc:sldChg chg="add">
        <pc:chgData name="Mari Nikonen" userId="21ccc40ad04ce58a" providerId="LiveId" clId="{62E66BCA-E6B0-4550-AF12-A8DEAC5818EC}" dt="2023-05-24T12:08:30.385" v="3047"/>
        <pc:sldMkLst>
          <pc:docMk/>
          <pc:sldMk cId="1969777064" sldId="268"/>
        </pc:sldMkLst>
      </pc:sldChg>
      <pc:sldChg chg="del">
        <pc:chgData name="Mari Nikonen" userId="21ccc40ad04ce58a" providerId="LiveId" clId="{62E66BCA-E6B0-4550-AF12-A8DEAC5818EC}" dt="2023-05-23T10:02:39.667" v="38" actId="47"/>
        <pc:sldMkLst>
          <pc:docMk/>
          <pc:sldMk cId="2385297378" sldId="284"/>
        </pc:sldMkLst>
      </pc:sldChg>
      <pc:sldChg chg="del">
        <pc:chgData name="Mari Nikonen" userId="21ccc40ad04ce58a" providerId="LiveId" clId="{62E66BCA-E6B0-4550-AF12-A8DEAC5818EC}" dt="2023-05-23T10:04:42.837" v="144" actId="47"/>
        <pc:sldMkLst>
          <pc:docMk/>
          <pc:sldMk cId="4098185695" sldId="310"/>
        </pc:sldMkLst>
      </pc:sldChg>
      <pc:sldChg chg="modSp add mod">
        <pc:chgData name="Mari Nikonen" userId="21ccc40ad04ce58a" providerId="LiveId" clId="{62E66BCA-E6B0-4550-AF12-A8DEAC5818EC}" dt="2023-05-24T15:38:07.452" v="4273" actId="12"/>
        <pc:sldMkLst>
          <pc:docMk/>
          <pc:sldMk cId="3985148939" sldId="322"/>
        </pc:sldMkLst>
        <pc:spChg chg="mod">
          <ac:chgData name="Mari Nikonen" userId="21ccc40ad04ce58a" providerId="LiveId" clId="{62E66BCA-E6B0-4550-AF12-A8DEAC5818EC}" dt="2023-05-24T15:38:07.452" v="4273" actId="12"/>
          <ac:spMkLst>
            <pc:docMk/>
            <pc:sldMk cId="3985148939" sldId="322"/>
            <ac:spMk id="3" creationId="{537BB99F-7B78-FA60-75F8-ADF6D02546D2}"/>
          </ac:spMkLst>
        </pc:spChg>
      </pc:sldChg>
      <pc:sldChg chg="modSp add mod">
        <pc:chgData name="Mari Nikonen" userId="21ccc40ad04ce58a" providerId="LiveId" clId="{62E66BCA-E6B0-4550-AF12-A8DEAC5818EC}" dt="2023-05-24T11:58:27.396" v="2783" actId="113"/>
        <pc:sldMkLst>
          <pc:docMk/>
          <pc:sldMk cId="414271907" sldId="323"/>
        </pc:sldMkLst>
        <pc:spChg chg="mod">
          <ac:chgData name="Mari Nikonen" userId="21ccc40ad04ce58a" providerId="LiveId" clId="{62E66BCA-E6B0-4550-AF12-A8DEAC5818EC}" dt="2023-05-24T11:58:27.396" v="2783" actId="113"/>
          <ac:spMkLst>
            <pc:docMk/>
            <pc:sldMk cId="414271907" sldId="323"/>
            <ac:spMk id="3" creationId="{2946ED46-4C59-76BE-C072-E5C56471BF15}"/>
          </ac:spMkLst>
        </pc:spChg>
      </pc:sldChg>
      <pc:sldChg chg="modSp add mod">
        <pc:chgData name="Mari Nikonen" userId="21ccc40ad04ce58a" providerId="LiveId" clId="{62E66BCA-E6B0-4550-AF12-A8DEAC5818EC}" dt="2023-05-24T11:59:22.716" v="2823" actId="20577"/>
        <pc:sldMkLst>
          <pc:docMk/>
          <pc:sldMk cId="233292139" sldId="324"/>
        </pc:sldMkLst>
        <pc:spChg chg="mod">
          <ac:chgData name="Mari Nikonen" userId="21ccc40ad04ce58a" providerId="LiveId" clId="{62E66BCA-E6B0-4550-AF12-A8DEAC5818EC}" dt="2023-05-24T11:59:22.716" v="2823" actId="20577"/>
          <ac:spMkLst>
            <pc:docMk/>
            <pc:sldMk cId="233292139" sldId="324"/>
            <ac:spMk id="3" creationId="{2946ED46-4C59-76BE-C072-E5C56471BF15}"/>
          </ac:spMkLst>
        </pc:spChg>
      </pc:sldChg>
      <pc:sldChg chg="del">
        <pc:chgData name="Mari Nikonen" userId="21ccc40ad04ce58a" providerId="LiveId" clId="{62E66BCA-E6B0-4550-AF12-A8DEAC5818EC}" dt="2023-05-24T12:11:06.778" v="3095" actId="47"/>
        <pc:sldMkLst>
          <pc:docMk/>
          <pc:sldMk cId="179328744" sldId="325"/>
        </pc:sldMkLst>
      </pc:sldChg>
      <pc:sldChg chg="del">
        <pc:chgData name="Mari Nikonen" userId="21ccc40ad04ce58a" providerId="LiveId" clId="{62E66BCA-E6B0-4550-AF12-A8DEAC5818EC}" dt="2023-05-24T12:11:08.690" v="3096" actId="47"/>
        <pc:sldMkLst>
          <pc:docMk/>
          <pc:sldMk cId="3434109877" sldId="346"/>
        </pc:sldMkLst>
      </pc:sldChg>
      <pc:sldChg chg="del">
        <pc:chgData name="Mari Nikonen" userId="21ccc40ad04ce58a" providerId="LiveId" clId="{62E66BCA-E6B0-4550-AF12-A8DEAC5818EC}" dt="2023-05-24T12:08:21.600" v="3041" actId="47"/>
        <pc:sldMkLst>
          <pc:docMk/>
          <pc:sldMk cId="1129514650" sldId="347"/>
        </pc:sldMkLst>
      </pc:sldChg>
      <pc:sldChg chg="modSp add mod">
        <pc:chgData name="Mari Nikonen" userId="21ccc40ad04ce58a" providerId="LiveId" clId="{62E66BCA-E6B0-4550-AF12-A8DEAC5818EC}" dt="2023-05-24T11:55:37.449" v="2683" actId="20577"/>
        <pc:sldMkLst>
          <pc:docMk/>
          <pc:sldMk cId="2314552615" sldId="348"/>
        </pc:sldMkLst>
        <pc:spChg chg="mod">
          <ac:chgData name="Mari Nikonen" userId="21ccc40ad04ce58a" providerId="LiveId" clId="{62E66BCA-E6B0-4550-AF12-A8DEAC5818EC}" dt="2023-05-24T11:55:31.122" v="2672" actId="20577"/>
          <ac:spMkLst>
            <pc:docMk/>
            <pc:sldMk cId="2314552615" sldId="348"/>
            <ac:spMk id="2" creationId="{E4A35C56-57CF-95C9-6752-0A44466FA564}"/>
          </ac:spMkLst>
        </pc:spChg>
        <pc:spChg chg="mod">
          <ac:chgData name="Mari Nikonen" userId="21ccc40ad04ce58a" providerId="LiveId" clId="{62E66BCA-E6B0-4550-AF12-A8DEAC5818EC}" dt="2023-05-24T11:55:37.449" v="2683" actId="20577"/>
          <ac:spMkLst>
            <pc:docMk/>
            <pc:sldMk cId="2314552615" sldId="348"/>
            <ac:spMk id="3" creationId="{AD6E8498-4EEA-7431-34E2-76244E683A12}"/>
          </ac:spMkLst>
        </pc:spChg>
      </pc:sldChg>
      <pc:sldChg chg="del">
        <pc:chgData name="Mari Nikonen" userId="21ccc40ad04ce58a" providerId="LiveId" clId="{62E66BCA-E6B0-4550-AF12-A8DEAC5818EC}" dt="2023-05-24T11:35:45.706" v="2411" actId="47"/>
        <pc:sldMkLst>
          <pc:docMk/>
          <pc:sldMk cId="3139205951" sldId="350"/>
        </pc:sldMkLst>
      </pc:sldChg>
      <pc:sldChg chg="del">
        <pc:chgData name="Mari Nikonen" userId="21ccc40ad04ce58a" providerId="LiveId" clId="{62E66BCA-E6B0-4550-AF12-A8DEAC5818EC}" dt="2023-05-24T12:08:19.936" v="3039" actId="47"/>
        <pc:sldMkLst>
          <pc:docMk/>
          <pc:sldMk cId="1028348677" sldId="351"/>
        </pc:sldMkLst>
      </pc:sldChg>
      <pc:sldChg chg="del">
        <pc:chgData name="Mari Nikonen" userId="21ccc40ad04ce58a" providerId="LiveId" clId="{62E66BCA-E6B0-4550-AF12-A8DEAC5818EC}" dt="2023-05-24T12:08:22.208" v="3042" actId="47"/>
        <pc:sldMkLst>
          <pc:docMk/>
          <pc:sldMk cId="2082863159" sldId="352"/>
        </pc:sldMkLst>
      </pc:sldChg>
      <pc:sldChg chg="del">
        <pc:chgData name="Mari Nikonen" userId="21ccc40ad04ce58a" providerId="LiveId" clId="{62E66BCA-E6B0-4550-AF12-A8DEAC5818EC}" dt="2023-05-24T12:08:22.744" v="3043" actId="47"/>
        <pc:sldMkLst>
          <pc:docMk/>
          <pc:sldMk cId="2637103152" sldId="353"/>
        </pc:sldMkLst>
      </pc:sldChg>
      <pc:sldChg chg="del">
        <pc:chgData name="Mari Nikonen" userId="21ccc40ad04ce58a" providerId="LiveId" clId="{62E66BCA-E6B0-4550-AF12-A8DEAC5818EC}" dt="2023-05-24T12:08:23.877" v="3045" actId="47"/>
        <pc:sldMkLst>
          <pc:docMk/>
          <pc:sldMk cId="163228438" sldId="354"/>
        </pc:sldMkLst>
      </pc:sldChg>
      <pc:sldChg chg="del">
        <pc:chgData name="Mari Nikonen" userId="21ccc40ad04ce58a" providerId="LiveId" clId="{62E66BCA-E6B0-4550-AF12-A8DEAC5818EC}" dt="2023-05-24T12:08:24.437" v="3046" actId="47"/>
        <pc:sldMkLst>
          <pc:docMk/>
          <pc:sldMk cId="2467867667" sldId="355"/>
        </pc:sldMkLst>
      </pc:sldChg>
      <pc:sldChg chg="del">
        <pc:chgData name="Mari Nikonen" userId="21ccc40ad04ce58a" providerId="LiveId" clId="{62E66BCA-E6B0-4550-AF12-A8DEAC5818EC}" dt="2023-05-24T12:08:33.819" v="3048" actId="47"/>
        <pc:sldMkLst>
          <pc:docMk/>
          <pc:sldMk cId="1765836992" sldId="356"/>
        </pc:sldMkLst>
      </pc:sldChg>
      <pc:sldChg chg="del">
        <pc:chgData name="Mari Nikonen" userId="21ccc40ad04ce58a" providerId="LiveId" clId="{62E66BCA-E6B0-4550-AF12-A8DEAC5818EC}" dt="2023-05-24T11:47:16.269" v="2412" actId="47"/>
        <pc:sldMkLst>
          <pc:docMk/>
          <pc:sldMk cId="3739260623" sldId="357"/>
        </pc:sldMkLst>
      </pc:sldChg>
      <pc:sldChg chg="del">
        <pc:chgData name="Mari Nikonen" userId="21ccc40ad04ce58a" providerId="LiveId" clId="{62E66BCA-E6B0-4550-AF12-A8DEAC5818EC}" dt="2023-05-24T11:47:44.743" v="2413" actId="47"/>
        <pc:sldMkLst>
          <pc:docMk/>
          <pc:sldMk cId="3611043299" sldId="358"/>
        </pc:sldMkLst>
      </pc:sldChg>
      <pc:sldChg chg="del">
        <pc:chgData name="Mari Nikonen" userId="21ccc40ad04ce58a" providerId="LiveId" clId="{62E66BCA-E6B0-4550-AF12-A8DEAC5818EC}" dt="2023-05-24T12:05:40.301" v="2989" actId="47"/>
        <pc:sldMkLst>
          <pc:docMk/>
          <pc:sldMk cId="2949668960" sldId="359"/>
        </pc:sldMkLst>
      </pc:sldChg>
      <pc:sldChg chg="del">
        <pc:chgData name="Mari Nikonen" userId="21ccc40ad04ce58a" providerId="LiveId" clId="{62E66BCA-E6B0-4550-AF12-A8DEAC5818EC}" dt="2023-05-24T12:08:17.577" v="3036" actId="47"/>
        <pc:sldMkLst>
          <pc:docMk/>
          <pc:sldMk cId="4262232923" sldId="360"/>
        </pc:sldMkLst>
      </pc:sldChg>
      <pc:sldChg chg="del">
        <pc:chgData name="Mari Nikonen" userId="21ccc40ad04ce58a" providerId="LiveId" clId="{62E66BCA-E6B0-4550-AF12-A8DEAC5818EC}" dt="2023-05-24T12:08:18.240" v="3037" actId="47"/>
        <pc:sldMkLst>
          <pc:docMk/>
          <pc:sldMk cId="929162739" sldId="361"/>
        </pc:sldMkLst>
      </pc:sldChg>
      <pc:sldChg chg="del">
        <pc:chgData name="Mari Nikonen" userId="21ccc40ad04ce58a" providerId="LiveId" clId="{62E66BCA-E6B0-4550-AF12-A8DEAC5818EC}" dt="2023-05-24T12:08:19.192" v="3038" actId="47"/>
        <pc:sldMkLst>
          <pc:docMk/>
          <pc:sldMk cId="2208290158" sldId="362"/>
        </pc:sldMkLst>
      </pc:sldChg>
      <pc:sldChg chg="del">
        <pc:chgData name="Mari Nikonen" userId="21ccc40ad04ce58a" providerId="LiveId" clId="{62E66BCA-E6B0-4550-AF12-A8DEAC5818EC}" dt="2023-05-24T12:08:20.776" v="3040" actId="47"/>
        <pc:sldMkLst>
          <pc:docMk/>
          <pc:sldMk cId="2532383019" sldId="363"/>
        </pc:sldMkLst>
      </pc:sldChg>
      <pc:sldChg chg="del">
        <pc:chgData name="Mari Nikonen" userId="21ccc40ad04ce58a" providerId="LiveId" clId="{62E66BCA-E6B0-4550-AF12-A8DEAC5818EC}" dt="2023-05-24T12:08:23.288" v="3044" actId="47"/>
        <pc:sldMkLst>
          <pc:docMk/>
          <pc:sldMk cId="3502669009" sldId="364"/>
        </pc:sldMkLst>
      </pc:sldChg>
      <pc:sldChg chg="modSp add mod">
        <pc:chgData name="Mari Nikonen" userId="21ccc40ad04ce58a" providerId="LiveId" clId="{62E66BCA-E6B0-4550-AF12-A8DEAC5818EC}" dt="2023-05-24T11:33:36.533" v="2381" actId="20577"/>
        <pc:sldMkLst>
          <pc:docMk/>
          <pc:sldMk cId="569608780" sldId="365"/>
        </pc:sldMkLst>
        <pc:spChg chg="mod">
          <ac:chgData name="Mari Nikonen" userId="21ccc40ad04ce58a" providerId="LiveId" clId="{62E66BCA-E6B0-4550-AF12-A8DEAC5818EC}" dt="2023-05-24T11:33:36.533" v="2381" actId="20577"/>
          <ac:spMkLst>
            <pc:docMk/>
            <pc:sldMk cId="569608780" sldId="365"/>
            <ac:spMk id="3" creationId="{1C3BB075-08B5-45CF-B5C9-3CC233463C19}"/>
          </ac:spMkLst>
        </pc:spChg>
      </pc:sldChg>
      <pc:sldChg chg="modSp add mod">
        <pc:chgData name="Mari Nikonen" userId="21ccc40ad04ce58a" providerId="LiveId" clId="{62E66BCA-E6B0-4550-AF12-A8DEAC5818EC}" dt="2023-05-23T10:03:54.798" v="142" actId="113"/>
        <pc:sldMkLst>
          <pc:docMk/>
          <pc:sldMk cId="153744324" sldId="366"/>
        </pc:sldMkLst>
        <pc:spChg chg="mod">
          <ac:chgData name="Mari Nikonen" userId="21ccc40ad04ce58a" providerId="LiveId" clId="{62E66BCA-E6B0-4550-AF12-A8DEAC5818EC}" dt="2023-05-23T10:03:54.798" v="142" actId="113"/>
          <ac:spMkLst>
            <pc:docMk/>
            <pc:sldMk cId="153744324" sldId="366"/>
            <ac:spMk id="3" creationId="{3EBFF08E-A0C0-0AC3-4DA2-DBEDF29A7F11}"/>
          </ac:spMkLst>
        </pc:spChg>
      </pc:sldChg>
      <pc:sldChg chg="modSp add mod">
        <pc:chgData name="Mari Nikonen" userId="21ccc40ad04ce58a" providerId="LiveId" clId="{62E66BCA-E6B0-4550-AF12-A8DEAC5818EC}" dt="2023-05-23T10:04:56.865" v="146" actId="27636"/>
        <pc:sldMkLst>
          <pc:docMk/>
          <pc:sldMk cId="1681040101" sldId="367"/>
        </pc:sldMkLst>
        <pc:spChg chg="mod">
          <ac:chgData name="Mari Nikonen" userId="21ccc40ad04ce58a" providerId="LiveId" clId="{62E66BCA-E6B0-4550-AF12-A8DEAC5818EC}" dt="2023-05-23T10:04:56.865" v="146" actId="27636"/>
          <ac:spMkLst>
            <pc:docMk/>
            <pc:sldMk cId="1681040101" sldId="367"/>
            <ac:spMk id="3" creationId="{D37F78A6-0838-4B1B-B62A-2DA94A0E7EEB}"/>
          </ac:spMkLst>
        </pc:spChg>
      </pc:sldChg>
      <pc:sldChg chg="new del">
        <pc:chgData name="Mari Nikonen" userId="21ccc40ad04ce58a" providerId="LiveId" clId="{62E66BCA-E6B0-4550-AF12-A8DEAC5818EC}" dt="2023-05-23T10:06:11.248" v="148" actId="47"/>
        <pc:sldMkLst>
          <pc:docMk/>
          <pc:sldMk cId="453337540" sldId="368"/>
        </pc:sldMkLst>
      </pc:sldChg>
      <pc:sldChg chg="modSp add mod">
        <pc:chgData name="Mari Nikonen" userId="21ccc40ad04ce58a" providerId="LiveId" clId="{62E66BCA-E6B0-4550-AF12-A8DEAC5818EC}" dt="2023-05-24T13:52:07.285" v="3542" actId="5793"/>
        <pc:sldMkLst>
          <pc:docMk/>
          <pc:sldMk cId="1450059120" sldId="368"/>
        </pc:sldMkLst>
        <pc:spChg chg="mod">
          <ac:chgData name="Mari Nikonen" userId="21ccc40ad04ce58a" providerId="LiveId" clId="{62E66BCA-E6B0-4550-AF12-A8DEAC5818EC}" dt="2023-05-24T13:52:07.285" v="3542" actId="5793"/>
          <ac:spMkLst>
            <pc:docMk/>
            <pc:sldMk cId="1450059120" sldId="368"/>
            <ac:spMk id="3" creationId="{5EF69C45-E513-D784-3095-61353B1B328A}"/>
          </ac:spMkLst>
        </pc:spChg>
      </pc:sldChg>
      <pc:sldChg chg="modSp add mod">
        <pc:chgData name="Mari Nikonen" userId="21ccc40ad04ce58a" providerId="LiveId" clId="{62E66BCA-E6B0-4550-AF12-A8DEAC5818EC}" dt="2023-05-24T11:31:28.762" v="2339" actId="5793"/>
        <pc:sldMkLst>
          <pc:docMk/>
          <pc:sldMk cId="3424028917" sldId="369"/>
        </pc:sldMkLst>
        <pc:spChg chg="mod">
          <ac:chgData name="Mari Nikonen" userId="21ccc40ad04ce58a" providerId="LiveId" clId="{62E66BCA-E6B0-4550-AF12-A8DEAC5818EC}" dt="2023-05-24T11:31:28.762" v="2339" actId="5793"/>
          <ac:spMkLst>
            <pc:docMk/>
            <pc:sldMk cId="3424028917" sldId="369"/>
            <ac:spMk id="3" creationId="{B970A591-07E6-C5B9-0B0D-CC53578B8BC9}"/>
          </ac:spMkLst>
        </pc:spChg>
      </pc:sldChg>
      <pc:sldChg chg="modSp add mod">
        <pc:chgData name="Mari Nikonen" userId="21ccc40ad04ce58a" providerId="LiveId" clId="{62E66BCA-E6B0-4550-AF12-A8DEAC5818EC}" dt="2023-05-24T11:19:22.043" v="1337" actId="20577"/>
        <pc:sldMkLst>
          <pc:docMk/>
          <pc:sldMk cId="2438412528" sldId="370"/>
        </pc:sldMkLst>
        <pc:spChg chg="mod">
          <ac:chgData name="Mari Nikonen" userId="21ccc40ad04ce58a" providerId="LiveId" clId="{62E66BCA-E6B0-4550-AF12-A8DEAC5818EC}" dt="2023-05-24T11:19:22.043" v="1337" actId="20577"/>
          <ac:spMkLst>
            <pc:docMk/>
            <pc:sldMk cId="2438412528" sldId="370"/>
            <ac:spMk id="3" creationId="{A7726E38-C75C-1B13-0BA1-59BE85545608}"/>
          </ac:spMkLst>
        </pc:spChg>
      </pc:sldChg>
      <pc:sldChg chg="modSp add mod">
        <pc:chgData name="Mari Nikonen" userId="21ccc40ad04ce58a" providerId="LiveId" clId="{62E66BCA-E6B0-4550-AF12-A8DEAC5818EC}" dt="2023-05-24T11:20:39.754" v="1429" actId="20577"/>
        <pc:sldMkLst>
          <pc:docMk/>
          <pc:sldMk cId="3930371278" sldId="371"/>
        </pc:sldMkLst>
        <pc:spChg chg="mod">
          <ac:chgData name="Mari Nikonen" userId="21ccc40ad04ce58a" providerId="LiveId" clId="{62E66BCA-E6B0-4550-AF12-A8DEAC5818EC}" dt="2023-05-24T11:20:39.754" v="1429" actId="20577"/>
          <ac:spMkLst>
            <pc:docMk/>
            <pc:sldMk cId="3930371278" sldId="371"/>
            <ac:spMk id="3" creationId="{3E64C4F9-6E3C-2DD9-8EEB-1B80B7CDC1AA}"/>
          </ac:spMkLst>
        </pc:spChg>
      </pc:sldChg>
      <pc:sldChg chg="modSp add mod">
        <pc:chgData name="Mari Nikonen" userId="21ccc40ad04ce58a" providerId="LiveId" clId="{62E66BCA-E6B0-4550-AF12-A8DEAC5818EC}" dt="2023-05-24T11:23:11.264" v="1525" actId="5793"/>
        <pc:sldMkLst>
          <pc:docMk/>
          <pc:sldMk cId="240178908" sldId="372"/>
        </pc:sldMkLst>
        <pc:spChg chg="mod">
          <ac:chgData name="Mari Nikonen" userId="21ccc40ad04ce58a" providerId="LiveId" clId="{62E66BCA-E6B0-4550-AF12-A8DEAC5818EC}" dt="2023-05-24T11:23:11.264" v="1525" actId="5793"/>
          <ac:spMkLst>
            <pc:docMk/>
            <pc:sldMk cId="240178908" sldId="372"/>
            <ac:spMk id="3" creationId="{AFEBCCAC-CA70-73E8-AF62-7E5DA4F78002}"/>
          </ac:spMkLst>
        </pc:spChg>
      </pc:sldChg>
      <pc:sldChg chg="modSp add mod">
        <pc:chgData name="Mari Nikonen" userId="21ccc40ad04ce58a" providerId="LiveId" clId="{62E66BCA-E6B0-4550-AF12-A8DEAC5818EC}" dt="2023-05-24T11:24:14.506" v="1622" actId="20577"/>
        <pc:sldMkLst>
          <pc:docMk/>
          <pc:sldMk cId="1774016588" sldId="374"/>
        </pc:sldMkLst>
        <pc:spChg chg="mod">
          <ac:chgData name="Mari Nikonen" userId="21ccc40ad04ce58a" providerId="LiveId" clId="{62E66BCA-E6B0-4550-AF12-A8DEAC5818EC}" dt="2023-05-24T11:23:59.219" v="1567" actId="20577"/>
          <ac:spMkLst>
            <pc:docMk/>
            <pc:sldMk cId="1774016588" sldId="374"/>
            <ac:spMk id="2" creationId="{B39DCAD9-FCB5-3C9D-C982-B955AB31914C}"/>
          </ac:spMkLst>
        </pc:spChg>
        <pc:spChg chg="mod">
          <ac:chgData name="Mari Nikonen" userId="21ccc40ad04ce58a" providerId="LiveId" clId="{62E66BCA-E6B0-4550-AF12-A8DEAC5818EC}" dt="2023-05-24T11:24:14.506" v="1622" actId="20577"/>
          <ac:spMkLst>
            <pc:docMk/>
            <pc:sldMk cId="1774016588" sldId="374"/>
            <ac:spMk id="3" creationId="{F2130B4F-2571-8991-00F0-69D679FBBE96}"/>
          </ac:spMkLst>
        </pc:spChg>
      </pc:sldChg>
      <pc:sldChg chg="modSp new mod">
        <pc:chgData name="Mari Nikonen" userId="21ccc40ad04ce58a" providerId="LiveId" clId="{62E66BCA-E6B0-4550-AF12-A8DEAC5818EC}" dt="2023-05-24T11:54:10.101" v="2663" actId="20577"/>
        <pc:sldMkLst>
          <pc:docMk/>
          <pc:sldMk cId="1120459019" sldId="375"/>
        </pc:sldMkLst>
        <pc:spChg chg="mod">
          <ac:chgData name="Mari Nikonen" userId="21ccc40ad04ce58a" providerId="LiveId" clId="{62E66BCA-E6B0-4550-AF12-A8DEAC5818EC}" dt="2023-05-23T10:28:57.674" v="876" actId="20577"/>
          <ac:spMkLst>
            <pc:docMk/>
            <pc:sldMk cId="1120459019" sldId="375"/>
            <ac:spMk id="2" creationId="{DF6AC9A8-39D4-9FAA-24F1-384B77FD99C7}"/>
          </ac:spMkLst>
        </pc:spChg>
        <pc:spChg chg="mod">
          <ac:chgData name="Mari Nikonen" userId="21ccc40ad04ce58a" providerId="LiveId" clId="{62E66BCA-E6B0-4550-AF12-A8DEAC5818EC}" dt="2023-05-24T11:54:10.101" v="2663" actId="20577"/>
          <ac:spMkLst>
            <pc:docMk/>
            <pc:sldMk cId="1120459019" sldId="375"/>
            <ac:spMk id="3" creationId="{F72605C4-B019-2347-B204-CDC138A0EA29}"/>
          </ac:spMkLst>
        </pc:spChg>
      </pc:sldChg>
      <pc:sldChg chg="addSp delSp modSp new mod setBg">
        <pc:chgData name="Mari Nikonen" userId="21ccc40ad04ce58a" providerId="LiveId" clId="{62E66BCA-E6B0-4550-AF12-A8DEAC5818EC}" dt="2023-05-23T10:31:49.715" v="1059" actId="27614"/>
        <pc:sldMkLst>
          <pc:docMk/>
          <pc:sldMk cId="3042168113" sldId="376"/>
        </pc:sldMkLst>
        <pc:spChg chg="mod">
          <ac:chgData name="Mari Nikonen" userId="21ccc40ad04ce58a" providerId="LiveId" clId="{62E66BCA-E6B0-4550-AF12-A8DEAC5818EC}" dt="2023-05-23T10:31:38.869" v="1058" actId="26606"/>
          <ac:spMkLst>
            <pc:docMk/>
            <pc:sldMk cId="3042168113" sldId="376"/>
            <ac:spMk id="2" creationId="{4F574DFA-BBF9-FA5A-8253-97E16CF6F0AF}"/>
          </ac:spMkLst>
        </pc:spChg>
        <pc:spChg chg="del">
          <ac:chgData name="Mari Nikonen" userId="21ccc40ad04ce58a" providerId="LiveId" clId="{62E66BCA-E6B0-4550-AF12-A8DEAC5818EC}" dt="2023-05-23T10:31:32.896" v="1056" actId="22"/>
          <ac:spMkLst>
            <pc:docMk/>
            <pc:sldMk cId="3042168113" sldId="376"/>
            <ac:spMk id="3" creationId="{617CE232-F35A-3239-3C0D-3DDD2D638CF0}"/>
          </ac:spMkLst>
        </pc:spChg>
        <pc:spChg chg="add">
          <ac:chgData name="Mari Nikonen" userId="21ccc40ad04ce58a" providerId="LiveId" clId="{62E66BCA-E6B0-4550-AF12-A8DEAC5818EC}" dt="2023-05-23T10:31:38.869" v="1058" actId="26606"/>
          <ac:spMkLst>
            <pc:docMk/>
            <pc:sldMk cId="3042168113" sldId="376"/>
            <ac:spMk id="10" creationId="{A4AC5506-6312-4701-8D3C-40187889A947}"/>
          </ac:spMkLst>
        </pc:spChg>
        <pc:picChg chg="add mod ord">
          <ac:chgData name="Mari Nikonen" userId="21ccc40ad04ce58a" providerId="LiveId" clId="{62E66BCA-E6B0-4550-AF12-A8DEAC5818EC}" dt="2023-05-23T10:31:49.715" v="1059" actId="27614"/>
          <ac:picMkLst>
            <pc:docMk/>
            <pc:sldMk cId="3042168113" sldId="376"/>
            <ac:picMk id="5" creationId="{7B1F41DF-F972-F3CA-9DDD-13346DFA483C}"/>
          </ac:picMkLst>
        </pc:picChg>
      </pc:sldChg>
      <pc:sldChg chg="modSp new mod ord">
        <pc:chgData name="Mari Nikonen" userId="21ccc40ad04ce58a" providerId="LiveId" clId="{62E66BCA-E6B0-4550-AF12-A8DEAC5818EC}" dt="2023-05-24T13:49:46.753" v="3541"/>
        <pc:sldMkLst>
          <pc:docMk/>
          <pc:sldMk cId="3433983592" sldId="377"/>
        </pc:sldMkLst>
        <pc:spChg chg="mod">
          <ac:chgData name="Mari Nikonen" userId="21ccc40ad04ce58a" providerId="LiveId" clId="{62E66BCA-E6B0-4550-AF12-A8DEAC5818EC}" dt="2023-05-24T11:33:56.461" v="2407" actId="20577"/>
          <ac:spMkLst>
            <pc:docMk/>
            <pc:sldMk cId="3433983592" sldId="377"/>
            <ac:spMk id="2" creationId="{41F692CA-C7EB-93EF-8862-ADF021527AA3}"/>
          </ac:spMkLst>
        </pc:spChg>
        <pc:spChg chg="mod">
          <ac:chgData name="Mari Nikonen" userId="21ccc40ad04ce58a" providerId="LiveId" clId="{62E66BCA-E6B0-4550-AF12-A8DEAC5818EC}" dt="2023-05-24T11:35:13.210" v="2410" actId="5793"/>
          <ac:spMkLst>
            <pc:docMk/>
            <pc:sldMk cId="3433983592" sldId="377"/>
            <ac:spMk id="3" creationId="{361712E3-A072-F2A0-FFEC-0AA70DF8B331}"/>
          </ac:spMkLst>
        </pc:spChg>
      </pc:sldChg>
      <pc:sldChg chg="modSp new mod">
        <pc:chgData name="Mari Nikonen" userId="21ccc40ad04ce58a" providerId="LiveId" clId="{62E66BCA-E6B0-4550-AF12-A8DEAC5818EC}" dt="2023-05-24T11:52:47.751" v="2441" actId="5793"/>
        <pc:sldMkLst>
          <pc:docMk/>
          <pc:sldMk cId="3304917004" sldId="378"/>
        </pc:sldMkLst>
        <pc:spChg chg="mod">
          <ac:chgData name="Mari Nikonen" userId="21ccc40ad04ce58a" providerId="LiveId" clId="{62E66BCA-E6B0-4550-AF12-A8DEAC5818EC}" dt="2023-05-24T11:47:51.754" v="2435" actId="20577"/>
          <ac:spMkLst>
            <pc:docMk/>
            <pc:sldMk cId="3304917004" sldId="378"/>
            <ac:spMk id="2" creationId="{036DDC2B-84C3-CFAB-89CF-6EB6C5150030}"/>
          </ac:spMkLst>
        </pc:spChg>
        <pc:spChg chg="mod">
          <ac:chgData name="Mari Nikonen" userId="21ccc40ad04ce58a" providerId="LiveId" clId="{62E66BCA-E6B0-4550-AF12-A8DEAC5818EC}" dt="2023-05-24T11:52:47.751" v="2441" actId="5793"/>
          <ac:spMkLst>
            <pc:docMk/>
            <pc:sldMk cId="3304917004" sldId="378"/>
            <ac:spMk id="3" creationId="{E97C9C5E-5DA7-F5A2-9854-5D7352848CED}"/>
          </ac:spMkLst>
        </pc:spChg>
      </pc:sldChg>
      <pc:sldChg chg="modSp new mod">
        <pc:chgData name="Mari Nikonen" userId="21ccc40ad04ce58a" providerId="LiveId" clId="{62E66BCA-E6B0-4550-AF12-A8DEAC5818EC}" dt="2023-05-24T11:53:08.946" v="2455" actId="20577"/>
        <pc:sldMkLst>
          <pc:docMk/>
          <pc:sldMk cId="2708024662" sldId="379"/>
        </pc:sldMkLst>
        <pc:spChg chg="mod">
          <ac:chgData name="Mari Nikonen" userId="21ccc40ad04ce58a" providerId="LiveId" clId="{62E66BCA-E6B0-4550-AF12-A8DEAC5818EC}" dt="2023-05-24T11:52:55.783" v="2452" actId="20577"/>
          <ac:spMkLst>
            <pc:docMk/>
            <pc:sldMk cId="2708024662" sldId="379"/>
            <ac:spMk id="2" creationId="{DF23690A-ACF5-4447-5251-DB89FCF56081}"/>
          </ac:spMkLst>
        </pc:spChg>
        <pc:spChg chg="mod">
          <ac:chgData name="Mari Nikonen" userId="21ccc40ad04ce58a" providerId="LiveId" clId="{62E66BCA-E6B0-4550-AF12-A8DEAC5818EC}" dt="2023-05-24T11:53:08.946" v="2455" actId="20577"/>
          <ac:spMkLst>
            <pc:docMk/>
            <pc:sldMk cId="2708024662" sldId="379"/>
            <ac:spMk id="3" creationId="{0A188229-1B43-E562-D966-29AFF47A9738}"/>
          </ac:spMkLst>
        </pc:spChg>
      </pc:sldChg>
      <pc:sldChg chg="modSp add mod">
        <pc:chgData name="Mari Nikonen" userId="21ccc40ad04ce58a" providerId="LiveId" clId="{62E66BCA-E6B0-4550-AF12-A8DEAC5818EC}" dt="2023-05-24T11:56:35.558" v="2714" actId="113"/>
        <pc:sldMkLst>
          <pc:docMk/>
          <pc:sldMk cId="3781827043" sldId="380"/>
        </pc:sldMkLst>
        <pc:spChg chg="mod">
          <ac:chgData name="Mari Nikonen" userId="21ccc40ad04ce58a" providerId="LiveId" clId="{62E66BCA-E6B0-4550-AF12-A8DEAC5818EC}" dt="2023-05-24T11:56:35.558" v="2714" actId="113"/>
          <ac:spMkLst>
            <pc:docMk/>
            <pc:sldMk cId="3781827043" sldId="380"/>
            <ac:spMk id="3" creationId="{612826B2-360C-FA65-6C51-DEEC4B59FA9F}"/>
          </ac:spMkLst>
        </pc:spChg>
      </pc:sldChg>
      <pc:sldChg chg="modSp new mod">
        <pc:chgData name="Mari Nikonen" userId="21ccc40ad04ce58a" providerId="LiveId" clId="{62E66BCA-E6B0-4550-AF12-A8DEAC5818EC}" dt="2023-05-24T12:00:41.526" v="2883" actId="20577"/>
        <pc:sldMkLst>
          <pc:docMk/>
          <pc:sldMk cId="2981770821" sldId="381"/>
        </pc:sldMkLst>
        <pc:spChg chg="mod">
          <ac:chgData name="Mari Nikonen" userId="21ccc40ad04ce58a" providerId="LiveId" clId="{62E66BCA-E6B0-4550-AF12-A8DEAC5818EC}" dt="2023-05-24T12:00:29.418" v="2867" actId="20577"/>
          <ac:spMkLst>
            <pc:docMk/>
            <pc:sldMk cId="2981770821" sldId="381"/>
            <ac:spMk id="2" creationId="{71776405-BCC0-3551-A9FD-EEC543A8AD4A}"/>
          </ac:spMkLst>
        </pc:spChg>
        <pc:spChg chg="mod">
          <ac:chgData name="Mari Nikonen" userId="21ccc40ad04ce58a" providerId="LiveId" clId="{62E66BCA-E6B0-4550-AF12-A8DEAC5818EC}" dt="2023-05-24T12:00:41.526" v="2883" actId="20577"/>
          <ac:spMkLst>
            <pc:docMk/>
            <pc:sldMk cId="2981770821" sldId="381"/>
            <ac:spMk id="3" creationId="{43447627-3B1F-210C-AEAE-3A73428C61F1}"/>
          </ac:spMkLst>
        </pc:spChg>
      </pc:sldChg>
      <pc:sldChg chg="modSp new mod">
        <pc:chgData name="Mari Nikonen" userId="21ccc40ad04ce58a" providerId="LiveId" clId="{62E66BCA-E6B0-4550-AF12-A8DEAC5818EC}" dt="2023-05-24T12:05:26.731" v="2988" actId="20577"/>
        <pc:sldMkLst>
          <pc:docMk/>
          <pc:sldMk cId="2511306308" sldId="382"/>
        </pc:sldMkLst>
        <pc:spChg chg="mod">
          <ac:chgData name="Mari Nikonen" userId="21ccc40ad04ce58a" providerId="LiveId" clId="{62E66BCA-E6B0-4550-AF12-A8DEAC5818EC}" dt="2023-05-24T12:05:16.461" v="2961" actId="113"/>
          <ac:spMkLst>
            <pc:docMk/>
            <pc:sldMk cId="2511306308" sldId="382"/>
            <ac:spMk id="2" creationId="{B5DF2CC2-6615-4D85-0AF6-909F8F45AC41}"/>
          </ac:spMkLst>
        </pc:spChg>
        <pc:spChg chg="mod">
          <ac:chgData name="Mari Nikonen" userId="21ccc40ad04ce58a" providerId="LiveId" clId="{62E66BCA-E6B0-4550-AF12-A8DEAC5818EC}" dt="2023-05-24T12:05:26.731" v="2988" actId="20577"/>
          <ac:spMkLst>
            <pc:docMk/>
            <pc:sldMk cId="2511306308" sldId="382"/>
            <ac:spMk id="3" creationId="{578DF1C1-E78B-7C8B-6605-DAB0A62583C7}"/>
          </ac:spMkLst>
        </pc:spChg>
      </pc:sldChg>
      <pc:sldChg chg="modSp add mod">
        <pc:chgData name="Mari Nikonen" userId="21ccc40ad04ce58a" providerId="LiveId" clId="{62E66BCA-E6B0-4550-AF12-A8DEAC5818EC}" dt="2023-05-24T15:38:29.705" v="4274" actId="12"/>
        <pc:sldMkLst>
          <pc:docMk/>
          <pc:sldMk cId="986818364" sldId="383"/>
        </pc:sldMkLst>
        <pc:spChg chg="mod">
          <ac:chgData name="Mari Nikonen" userId="21ccc40ad04ce58a" providerId="LiveId" clId="{62E66BCA-E6B0-4550-AF12-A8DEAC5818EC}" dt="2023-05-24T15:38:29.705" v="4274" actId="12"/>
          <ac:spMkLst>
            <pc:docMk/>
            <pc:sldMk cId="986818364" sldId="383"/>
            <ac:spMk id="3" creationId="{DF383F78-1A4B-243D-0D51-6BD3A66216FA}"/>
          </ac:spMkLst>
        </pc:spChg>
      </pc:sldChg>
      <pc:sldChg chg="add del">
        <pc:chgData name="Mari Nikonen" userId="21ccc40ad04ce58a" providerId="LiveId" clId="{62E66BCA-E6B0-4550-AF12-A8DEAC5818EC}" dt="2023-05-24T12:05:53.052" v="2991"/>
        <pc:sldMkLst>
          <pc:docMk/>
          <pc:sldMk cId="2505506098" sldId="383"/>
        </pc:sldMkLst>
      </pc:sldChg>
      <pc:sldChg chg="modSp add mod">
        <pc:chgData name="Mari Nikonen" userId="21ccc40ad04ce58a" providerId="LiveId" clId="{62E66BCA-E6B0-4550-AF12-A8DEAC5818EC}" dt="2023-05-24T15:38:43.589" v="4275" actId="12"/>
        <pc:sldMkLst>
          <pc:docMk/>
          <pc:sldMk cId="215862728" sldId="384"/>
        </pc:sldMkLst>
        <pc:spChg chg="mod">
          <ac:chgData name="Mari Nikonen" userId="21ccc40ad04ce58a" providerId="LiveId" clId="{62E66BCA-E6B0-4550-AF12-A8DEAC5818EC}" dt="2023-05-24T15:38:43.589" v="4275" actId="12"/>
          <ac:spMkLst>
            <pc:docMk/>
            <pc:sldMk cId="215862728" sldId="384"/>
            <ac:spMk id="3" creationId="{32991B85-1371-C2AA-B8C7-F0E391EFD1CC}"/>
          </ac:spMkLst>
        </pc:spChg>
      </pc:sldChg>
      <pc:sldChg chg="modSp new mod">
        <pc:chgData name="Mari Nikonen" userId="21ccc40ad04ce58a" providerId="LiveId" clId="{62E66BCA-E6B0-4550-AF12-A8DEAC5818EC}" dt="2023-05-24T13:46:31.219" v="3242" actId="20577"/>
        <pc:sldMkLst>
          <pc:docMk/>
          <pc:sldMk cId="3850404617" sldId="385"/>
        </pc:sldMkLst>
        <pc:spChg chg="mod">
          <ac:chgData name="Mari Nikonen" userId="21ccc40ad04ce58a" providerId="LiveId" clId="{62E66BCA-E6B0-4550-AF12-A8DEAC5818EC}" dt="2023-05-24T13:44:35.972" v="3118" actId="20577"/>
          <ac:spMkLst>
            <pc:docMk/>
            <pc:sldMk cId="3850404617" sldId="385"/>
            <ac:spMk id="2" creationId="{269B056F-F104-7728-9578-852E84A58BDD}"/>
          </ac:spMkLst>
        </pc:spChg>
        <pc:spChg chg="mod">
          <ac:chgData name="Mari Nikonen" userId="21ccc40ad04ce58a" providerId="LiveId" clId="{62E66BCA-E6B0-4550-AF12-A8DEAC5818EC}" dt="2023-05-24T13:46:31.219" v="3242" actId="20577"/>
          <ac:spMkLst>
            <pc:docMk/>
            <pc:sldMk cId="3850404617" sldId="385"/>
            <ac:spMk id="3" creationId="{59D09702-8C3F-D59A-1AF7-1EEC42FF04D8}"/>
          </ac:spMkLst>
        </pc:spChg>
      </pc:sldChg>
      <pc:sldChg chg="modSp new mod">
        <pc:chgData name="Mari Nikonen" userId="21ccc40ad04ce58a" providerId="LiveId" clId="{62E66BCA-E6B0-4550-AF12-A8DEAC5818EC}" dt="2023-05-24T13:49:32.483" v="3539" actId="20577"/>
        <pc:sldMkLst>
          <pc:docMk/>
          <pc:sldMk cId="225731636" sldId="386"/>
        </pc:sldMkLst>
        <pc:spChg chg="mod">
          <ac:chgData name="Mari Nikonen" userId="21ccc40ad04ce58a" providerId="LiveId" clId="{62E66BCA-E6B0-4550-AF12-A8DEAC5818EC}" dt="2023-05-24T13:46:57.976" v="3254" actId="20577"/>
          <ac:spMkLst>
            <pc:docMk/>
            <pc:sldMk cId="225731636" sldId="386"/>
            <ac:spMk id="2" creationId="{6BB2D28E-26D1-0DE8-D842-8274290FBFA1}"/>
          </ac:spMkLst>
        </pc:spChg>
        <pc:spChg chg="mod">
          <ac:chgData name="Mari Nikonen" userId="21ccc40ad04ce58a" providerId="LiveId" clId="{62E66BCA-E6B0-4550-AF12-A8DEAC5818EC}" dt="2023-05-24T13:49:32.483" v="3539" actId="20577"/>
          <ac:spMkLst>
            <pc:docMk/>
            <pc:sldMk cId="225731636" sldId="386"/>
            <ac:spMk id="3" creationId="{BCB31CA3-3E2C-2DC0-1A75-8196E12EC279}"/>
          </ac:spMkLst>
        </pc:spChg>
      </pc:sldChg>
      <pc:sldChg chg="modSp new del mod">
        <pc:chgData name="Mari Nikonen" userId="21ccc40ad04ce58a" providerId="LiveId" clId="{62E66BCA-E6B0-4550-AF12-A8DEAC5818EC}" dt="2023-05-24T14:09:55.248" v="3547" actId="47"/>
        <pc:sldMkLst>
          <pc:docMk/>
          <pc:sldMk cId="419682971" sldId="387"/>
        </pc:sldMkLst>
        <pc:spChg chg="mod">
          <ac:chgData name="Mari Nikonen" userId="21ccc40ad04ce58a" providerId="LiveId" clId="{62E66BCA-E6B0-4550-AF12-A8DEAC5818EC}" dt="2023-05-24T14:09:53.304" v="3546" actId="5793"/>
          <ac:spMkLst>
            <pc:docMk/>
            <pc:sldMk cId="419682971" sldId="387"/>
            <ac:spMk id="3" creationId="{BF26B14B-8724-469F-0A61-C3B44A0D2724}"/>
          </ac:spMkLst>
        </pc:spChg>
      </pc:sldChg>
      <pc:sldChg chg="modSp new mod">
        <pc:chgData name="Mari Nikonen" userId="21ccc40ad04ce58a" providerId="LiveId" clId="{62E66BCA-E6B0-4550-AF12-A8DEAC5818EC}" dt="2023-05-24T14:37:57.490" v="3830" actId="5793"/>
        <pc:sldMkLst>
          <pc:docMk/>
          <pc:sldMk cId="3512092529" sldId="387"/>
        </pc:sldMkLst>
        <pc:spChg chg="mod">
          <ac:chgData name="Mari Nikonen" userId="21ccc40ad04ce58a" providerId="LiveId" clId="{62E66BCA-E6B0-4550-AF12-A8DEAC5818EC}" dt="2023-05-24T14:36:47.186" v="3643" actId="20577"/>
          <ac:spMkLst>
            <pc:docMk/>
            <pc:sldMk cId="3512092529" sldId="387"/>
            <ac:spMk id="2" creationId="{1405CADA-3B7F-D250-FF53-08540C1B4263}"/>
          </ac:spMkLst>
        </pc:spChg>
        <pc:spChg chg="mod">
          <ac:chgData name="Mari Nikonen" userId="21ccc40ad04ce58a" providerId="LiveId" clId="{62E66BCA-E6B0-4550-AF12-A8DEAC5818EC}" dt="2023-05-24T14:37:57.490" v="3830" actId="5793"/>
          <ac:spMkLst>
            <pc:docMk/>
            <pc:sldMk cId="3512092529" sldId="387"/>
            <ac:spMk id="3" creationId="{202F8A5F-B84F-C0F1-C863-F1B106CF9ED2}"/>
          </ac:spMkLst>
        </pc:spChg>
      </pc:sldChg>
      <pc:sldChg chg="modSp new mod">
        <pc:chgData name="Mari Nikonen" userId="21ccc40ad04ce58a" providerId="LiveId" clId="{62E66BCA-E6B0-4550-AF12-A8DEAC5818EC}" dt="2023-05-24T15:13:51.514" v="4267" actId="20577"/>
        <pc:sldMkLst>
          <pc:docMk/>
          <pc:sldMk cId="758767752" sldId="388"/>
        </pc:sldMkLst>
        <pc:spChg chg="mod">
          <ac:chgData name="Mari Nikonen" userId="21ccc40ad04ce58a" providerId="LiveId" clId="{62E66BCA-E6B0-4550-AF12-A8DEAC5818EC}" dt="2023-05-24T15:13:51.514" v="4267" actId="20577"/>
          <ac:spMkLst>
            <pc:docMk/>
            <pc:sldMk cId="758767752" sldId="388"/>
            <ac:spMk id="3" creationId="{F6E77778-BE29-A5EB-C176-9294575350A2}"/>
          </ac:spMkLst>
        </pc:spChg>
      </pc:sldChg>
      <pc:sldChg chg="modSp new mod">
        <pc:chgData name="Mari Nikonen" userId="21ccc40ad04ce58a" providerId="LiveId" clId="{62E66BCA-E6B0-4550-AF12-A8DEAC5818EC}" dt="2023-05-24T14:41:38.117" v="3977" actId="113"/>
        <pc:sldMkLst>
          <pc:docMk/>
          <pc:sldMk cId="3426417084" sldId="389"/>
        </pc:sldMkLst>
        <pc:spChg chg="mod">
          <ac:chgData name="Mari Nikonen" userId="21ccc40ad04ce58a" providerId="LiveId" clId="{62E66BCA-E6B0-4550-AF12-A8DEAC5818EC}" dt="2023-05-24T14:41:23.712" v="3932" actId="20577"/>
          <ac:spMkLst>
            <pc:docMk/>
            <pc:sldMk cId="3426417084" sldId="389"/>
            <ac:spMk id="2" creationId="{D7797051-05C6-636F-CAE1-45ED3DCA6DBC}"/>
          </ac:spMkLst>
        </pc:spChg>
        <pc:spChg chg="mod">
          <ac:chgData name="Mari Nikonen" userId="21ccc40ad04ce58a" providerId="LiveId" clId="{62E66BCA-E6B0-4550-AF12-A8DEAC5818EC}" dt="2023-05-24T14:41:38.117" v="3977" actId="113"/>
          <ac:spMkLst>
            <pc:docMk/>
            <pc:sldMk cId="3426417084" sldId="389"/>
            <ac:spMk id="3" creationId="{2354CD45-DAF5-B969-971A-B23F25A7E4F0}"/>
          </ac:spMkLst>
        </pc:spChg>
      </pc:sldChg>
      <pc:sldChg chg="modSp new mod">
        <pc:chgData name="Mari Nikonen" userId="21ccc40ad04ce58a" providerId="LiveId" clId="{62E66BCA-E6B0-4550-AF12-A8DEAC5818EC}" dt="2023-05-24T14:58:04.837" v="4264" actId="20577"/>
        <pc:sldMkLst>
          <pc:docMk/>
          <pc:sldMk cId="1087784742" sldId="390"/>
        </pc:sldMkLst>
        <pc:spChg chg="mod">
          <ac:chgData name="Mari Nikonen" userId="21ccc40ad04ce58a" providerId="LiveId" clId="{62E66BCA-E6B0-4550-AF12-A8DEAC5818EC}" dt="2023-05-24T14:58:04.837" v="4264" actId="20577"/>
          <ac:spMkLst>
            <pc:docMk/>
            <pc:sldMk cId="1087784742" sldId="390"/>
            <ac:spMk id="3" creationId="{A8C1D5B1-7691-8D08-3C65-D7F68ED582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29.5.2023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flinga.fi/s/EGGJ9NK" TargetMode="External"/><Relationship Id="rId2" Type="http://schemas.openxmlformats.org/officeDocument/2006/relationships/hyperlink" Target="https://wordwall.net/resource/5713414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D4M69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7.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Maanantaina 29.5.2023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14286-FA18-318F-380C-6B540435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Puhelin vs. puhelimen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741398-0968-158D-E712-41EE0D18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Phone</a:t>
            </a:r>
          </a:p>
          <a:p>
            <a:r>
              <a:rPr lang="fi-FI" dirty="0"/>
              <a:t>Puhelin = </a:t>
            </a:r>
            <a:r>
              <a:rPr lang="fi-FI" dirty="0" err="1"/>
              <a:t>Nominative</a:t>
            </a:r>
            <a:r>
              <a:rPr lang="fi-FI" dirty="0"/>
              <a:t>, </a:t>
            </a:r>
            <a:r>
              <a:rPr lang="fi-FI" dirty="0" err="1"/>
              <a:t>dictionary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Puhelin</a:t>
            </a:r>
            <a:r>
              <a:rPr lang="fi-FI" dirty="0"/>
              <a:t> on musta.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phone</a:t>
            </a:r>
            <a:r>
              <a:rPr lang="fi-FI" dirty="0"/>
              <a:t> is </a:t>
            </a:r>
            <a:r>
              <a:rPr lang="fi-FI" dirty="0" err="1"/>
              <a:t>black</a:t>
            </a:r>
            <a:r>
              <a:rPr lang="fi-FI" dirty="0"/>
              <a:t>. </a:t>
            </a:r>
          </a:p>
          <a:p>
            <a:r>
              <a:rPr lang="fi-FI" dirty="0"/>
              <a:t>Puhelimen = </a:t>
            </a:r>
            <a:r>
              <a:rPr lang="fi-FI" dirty="0" err="1"/>
              <a:t>genitive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Puhelimen</a:t>
            </a:r>
            <a:r>
              <a:rPr lang="fi-FI" dirty="0"/>
              <a:t> akku on loppu.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phone’s</a:t>
            </a:r>
            <a:r>
              <a:rPr lang="fi-FI" dirty="0"/>
              <a:t> </a:t>
            </a:r>
            <a:r>
              <a:rPr lang="fi-FI" dirty="0" err="1"/>
              <a:t>batter</a:t>
            </a:r>
            <a:r>
              <a:rPr lang="fi-FI" dirty="0"/>
              <a:t> is </a:t>
            </a:r>
            <a:r>
              <a:rPr lang="fi-FI" dirty="0" err="1"/>
              <a:t>finished</a:t>
            </a:r>
            <a:r>
              <a:rPr lang="fi-FI" dirty="0"/>
              <a:t> (= </a:t>
            </a:r>
            <a:r>
              <a:rPr lang="fi-FI" dirty="0" err="1"/>
              <a:t>dead</a:t>
            </a:r>
            <a:r>
              <a:rPr lang="fi-FI" dirty="0"/>
              <a:t>). </a:t>
            </a:r>
          </a:p>
          <a:p>
            <a:pPr lvl="1"/>
            <a:r>
              <a:rPr lang="fi-FI" dirty="0"/>
              <a:t>Laitan </a:t>
            </a:r>
            <a:r>
              <a:rPr lang="fi-FI" b="1" dirty="0"/>
              <a:t>puhelimen</a:t>
            </a:r>
            <a:r>
              <a:rPr lang="fi-FI" dirty="0"/>
              <a:t> laukkuun. =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putting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phone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bag</a:t>
            </a:r>
            <a:r>
              <a:rPr lang="fi-FI" dirty="0"/>
              <a:t>. </a:t>
            </a:r>
          </a:p>
          <a:p>
            <a:pPr lvl="2"/>
            <a:r>
              <a:rPr lang="fi-FI" dirty="0"/>
              <a:t>Object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sentence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7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7127C-DA1D-B127-009D-37A63670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P. 117 / 165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49B8E3-BC07-9174-B23F-5C30BC5A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Sä</a:t>
            </a:r>
            <a:r>
              <a:rPr lang="fi-FI" dirty="0"/>
              <a:t> voisit tulla vaikka kuudelta. Tai </a:t>
            </a:r>
            <a:r>
              <a:rPr lang="fi-FI" dirty="0" err="1"/>
              <a:t>tuu</a:t>
            </a:r>
            <a:r>
              <a:rPr lang="fi-FI" dirty="0"/>
              <a:t> jo </a:t>
            </a:r>
            <a:r>
              <a:rPr lang="fi-FI" b="1" dirty="0"/>
              <a:t>puolelta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 err="1"/>
              <a:t>Written</a:t>
            </a:r>
            <a:r>
              <a:rPr lang="fi-FI" dirty="0"/>
              <a:t>: Sinä voisit tulla esimerkiksi kuudelta. Tai tule jo puolelta.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at </a:t>
            </a:r>
            <a:r>
              <a:rPr lang="fi-FI" dirty="0" err="1"/>
              <a:t>six</a:t>
            </a:r>
            <a:r>
              <a:rPr lang="fi-FI" dirty="0"/>
              <a:t> for </a:t>
            </a:r>
            <a:r>
              <a:rPr lang="fi-FI" dirty="0" err="1"/>
              <a:t>example</a:t>
            </a:r>
            <a:r>
              <a:rPr lang="fi-FI" dirty="0"/>
              <a:t>.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already</a:t>
            </a:r>
            <a:r>
              <a:rPr lang="fi-FI" dirty="0"/>
              <a:t> at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err="1"/>
              <a:t>thirty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Literally</a:t>
            </a:r>
            <a:r>
              <a:rPr lang="fi-FI" dirty="0"/>
              <a:t> ”</a:t>
            </a:r>
            <a:r>
              <a:rPr lang="fi-FI" dirty="0" err="1"/>
              <a:t>come</a:t>
            </a:r>
            <a:r>
              <a:rPr lang="fi-FI" dirty="0"/>
              <a:t> at </a:t>
            </a:r>
            <a:r>
              <a:rPr lang="fi-FI" dirty="0" err="1"/>
              <a:t>half</a:t>
            </a:r>
            <a:r>
              <a:rPr lang="fi-FI" dirty="0"/>
              <a:t>” (</a:t>
            </a:r>
            <a:r>
              <a:rPr lang="fi-FI" dirty="0" err="1"/>
              <a:t>six</a:t>
            </a:r>
            <a:r>
              <a:rPr lang="fi-FI" dirty="0"/>
              <a:t>)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Puolelta </a:t>
            </a:r>
          </a:p>
        </p:txBody>
      </p:sp>
    </p:spTree>
    <p:extLst>
      <p:ext uri="{BB962C8B-B14F-4D97-AF65-F5344CB8AC3E}">
        <p14:creationId xmlns:p14="http://schemas.microsoft.com/office/powerpoint/2010/main" val="365767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FFF12-DC48-D69B-79CC-AB2BA428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Mennä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F4BBB-9295-FC92-41D1-E410B2BB0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Mennä mökille Hankoon</a:t>
            </a:r>
          </a:p>
          <a:p>
            <a:pPr marL="0" indent="0">
              <a:buNone/>
            </a:pPr>
            <a:r>
              <a:rPr lang="fi-FI" dirty="0"/>
              <a:t>= Go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cottage</a:t>
            </a:r>
            <a:r>
              <a:rPr lang="fi-FI" dirty="0"/>
              <a:t> to Hanko </a:t>
            </a:r>
          </a:p>
          <a:p>
            <a:r>
              <a:rPr lang="fi-FI" dirty="0" err="1"/>
              <a:t>Not</a:t>
            </a:r>
            <a:r>
              <a:rPr lang="fi-FI" dirty="0"/>
              <a:t>: mennä mökille Hangossa </a:t>
            </a:r>
          </a:p>
        </p:txBody>
      </p:sp>
    </p:spTree>
    <p:extLst>
      <p:ext uri="{BB962C8B-B14F-4D97-AF65-F5344CB8AC3E}">
        <p14:creationId xmlns:p14="http://schemas.microsoft.com/office/powerpoint/2010/main" val="173094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879A4F-6E69-C29A-96B4-F2D5EA2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Käydä + 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E6787E-5DCB-1877-BE9B-D73ADFF4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to </a:t>
            </a:r>
            <a:r>
              <a:rPr lang="fi-FI" dirty="0" err="1"/>
              <a:t>visit</a:t>
            </a:r>
            <a:r>
              <a:rPr lang="fi-FI" dirty="0"/>
              <a:t>, to go and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back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 -&gt; B -&gt; A </a:t>
            </a:r>
          </a:p>
          <a:p>
            <a:pPr marL="0" indent="0">
              <a:buNone/>
            </a:pPr>
            <a:r>
              <a:rPr lang="fi-FI" dirty="0"/>
              <a:t>Missä? Millä?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Käyn</a:t>
            </a:r>
            <a:r>
              <a:rPr lang="fi-FI" dirty="0"/>
              <a:t> kaupa</a:t>
            </a:r>
            <a:r>
              <a:rPr lang="fi-FI" b="1" dirty="0"/>
              <a:t>ssa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(Menen kauppa</a:t>
            </a:r>
            <a:r>
              <a:rPr lang="fi-FI" b="1" dirty="0"/>
              <a:t>an</a:t>
            </a:r>
            <a:r>
              <a:rPr lang="fi-FI" dirty="0"/>
              <a:t>. Tulen kaupa</a:t>
            </a:r>
            <a:r>
              <a:rPr lang="fi-FI" b="1" dirty="0"/>
              <a:t>sta</a:t>
            </a:r>
            <a:r>
              <a:rPr lang="fi-FI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66287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3E0F21-9963-AC36-9EE1-0A3648E1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Mihin? Illatiivin muodostus – Where 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5EEC77-B49A-C78D-487C-9D3DA8A28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Oma Suomi 1: s. 127/178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Mihin? = Minne? 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Por</a:t>
            </a:r>
            <a:r>
              <a:rPr lang="fi-FI" b="1" dirty="0"/>
              <a:t>i</a:t>
            </a:r>
            <a:r>
              <a:rPr lang="fi-FI" dirty="0"/>
              <a:t> -&gt; Pori</a:t>
            </a:r>
            <a:r>
              <a:rPr lang="fi-FI" b="1" dirty="0"/>
              <a:t>in</a:t>
            </a:r>
          </a:p>
          <a:p>
            <a:pPr marL="0" indent="0">
              <a:buNone/>
            </a:pPr>
            <a:r>
              <a:rPr lang="fi-FI" dirty="0"/>
              <a:t>Helsinki -&gt; Helsinkiin</a:t>
            </a:r>
          </a:p>
          <a:p>
            <a:pPr marL="0" indent="0">
              <a:buNone/>
            </a:pPr>
            <a:r>
              <a:rPr lang="fi-FI" dirty="0"/>
              <a:t>Hämeenlinn</a:t>
            </a:r>
            <a:r>
              <a:rPr lang="fi-FI" b="1" dirty="0"/>
              <a:t>a</a:t>
            </a:r>
            <a:r>
              <a:rPr lang="fi-FI" dirty="0"/>
              <a:t> -&gt; Hämeenlinna</a:t>
            </a:r>
            <a:r>
              <a:rPr lang="fi-FI" b="1" dirty="0"/>
              <a:t>an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Tu</a:t>
            </a:r>
            <a:r>
              <a:rPr lang="fi-FI" b="1" dirty="0"/>
              <a:t>rk</a:t>
            </a:r>
            <a:r>
              <a:rPr lang="fi-FI" dirty="0"/>
              <a:t>u -&gt; Tu</a:t>
            </a:r>
            <a:r>
              <a:rPr lang="fi-FI" b="1" dirty="0"/>
              <a:t>rk</a:t>
            </a:r>
            <a:r>
              <a:rPr lang="fi-FI" dirty="0"/>
              <a:t>uun</a:t>
            </a:r>
          </a:p>
          <a:p>
            <a:pPr marL="0" indent="0">
              <a:buNone/>
            </a:pPr>
            <a:r>
              <a:rPr lang="fi-FI" dirty="0"/>
              <a:t>Turun satama -&gt;  Turun satamaan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there’s</a:t>
            </a:r>
            <a:r>
              <a:rPr lang="fi-FI" dirty="0"/>
              <a:t> </a:t>
            </a:r>
            <a:r>
              <a:rPr lang="fi-FI" b="1" dirty="0" err="1"/>
              <a:t>one</a:t>
            </a:r>
            <a:r>
              <a:rPr lang="fi-FI" b="1" dirty="0"/>
              <a:t> </a:t>
            </a:r>
            <a:r>
              <a:rPr lang="fi-FI" b="1" dirty="0" err="1"/>
              <a:t>vowel</a:t>
            </a:r>
            <a:r>
              <a:rPr lang="fi-FI" b="1" dirty="0"/>
              <a:t> at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end</a:t>
            </a:r>
            <a:r>
              <a:rPr lang="fi-FI" b="1" dirty="0"/>
              <a:t>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word</a:t>
            </a:r>
            <a:r>
              <a:rPr lang="fi-FI" b="1" dirty="0"/>
              <a:t> </a:t>
            </a:r>
          </a:p>
          <a:p>
            <a:r>
              <a:rPr lang="fi-FI" dirty="0" err="1"/>
              <a:t>vowel</a:t>
            </a:r>
            <a:r>
              <a:rPr lang="fi-FI" dirty="0"/>
              <a:t> </a:t>
            </a:r>
            <a:r>
              <a:rPr lang="fi-FI" dirty="0" err="1"/>
              <a:t>doubles</a:t>
            </a:r>
            <a:r>
              <a:rPr lang="fi-FI" dirty="0"/>
              <a:t> + n </a:t>
            </a:r>
          </a:p>
        </p:txBody>
      </p:sp>
    </p:spTree>
    <p:extLst>
      <p:ext uri="{BB962C8B-B14F-4D97-AF65-F5344CB8AC3E}">
        <p14:creationId xmlns:p14="http://schemas.microsoft.com/office/powerpoint/2010/main" val="64492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4D2A4-2FD5-8347-9088-EEF92F39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Mihin? Minne?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4BE2F-8CE1-F96B-B36B-E6481CFE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2. Tee -&gt; teehen</a:t>
            </a:r>
          </a:p>
          <a:p>
            <a:pPr marL="0" indent="0">
              <a:buNone/>
            </a:pPr>
            <a:r>
              <a:rPr lang="fi-FI" dirty="0"/>
              <a:t>Maa -&gt; maahan</a:t>
            </a:r>
          </a:p>
          <a:p>
            <a:pPr marL="0" indent="0">
              <a:buNone/>
            </a:pPr>
            <a:r>
              <a:rPr lang="fi-FI" dirty="0"/>
              <a:t>Suu -&gt; suuhun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</a:t>
            </a:r>
            <a:r>
              <a:rPr lang="fi-FI" b="1" dirty="0"/>
              <a:t>ee</a:t>
            </a:r>
            <a:r>
              <a:rPr lang="fi-FI" dirty="0"/>
              <a:t> -&gt; teeh</a:t>
            </a:r>
            <a:r>
              <a:rPr lang="fi-FI" b="1" dirty="0"/>
              <a:t>e</a:t>
            </a:r>
            <a:r>
              <a:rPr lang="fi-FI" dirty="0"/>
              <a:t>n (Haluatko maitoa teehen?)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nominative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 (perusmuoto, </a:t>
            </a:r>
            <a:r>
              <a:rPr lang="fi-FI" dirty="0" err="1"/>
              <a:t>dictionary</a:t>
            </a:r>
            <a:r>
              <a:rPr lang="fi-FI" dirty="0"/>
              <a:t> </a:t>
            </a:r>
            <a:r>
              <a:rPr lang="fi-FI" dirty="0" err="1"/>
              <a:t>form</a:t>
            </a:r>
            <a:r>
              <a:rPr lang="fi-FI" dirty="0"/>
              <a:t>) is </a:t>
            </a:r>
            <a:r>
              <a:rPr lang="fi-FI" b="1" dirty="0"/>
              <a:t>just </a:t>
            </a:r>
            <a:r>
              <a:rPr lang="fi-FI" b="1" dirty="0" err="1"/>
              <a:t>one</a:t>
            </a:r>
            <a:r>
              <a:rPr lang="fi-FI" b="1" dirty="0"/>
              <a:t> </a:t>
            </a:r>
            <a:r>
              <a:rPr lang="fi-FI" b="1" dirty="0" err="1"/>
              <a:t>syllable</a:t>
            </a:r>
            <a:endParaRPr lang="fi-FI" dirty="0"/>
          </a:p>
          <a:p>
            <a:r>
              <a:rPr lang="fi-FI" dirty="0"/>
              <a:t>h +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vowel</a:t>
            </a:r>
            <a:r>
              <a:rPr lang="fi-FI" dirty="0"/>
              <a:t> + n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158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F570A4-12C3-FAD6-0237-1EE5F636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Compound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E80255-CFCA-C33D-9802-566DCA88A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2. </a:t>
            </a:r>
            <a:r>
              <a:rPr lang="fi-FI" dirty="0" err="1"/>
              <a:t>Thai+</a:t>
            </a:r>
            <a:r>
              <a:rPr lang="fi-FI" b="1" dirty="0" err="1"/>
              <a:t>maa</a:t>
            </a:r>
            <a:r>
              <a:rPr lang="fi-FI" dirty="0"/>
              <a:t> -&gt; Thaim</a:t>
            </a:r>
            <a:r>
              <a:rPr lang="fi-FI" b="1" dirty="0"/>
              <a:t>aa</a:t>
            </a:r>
            <a:r>
              <a:rPr lang="fi-FI" dirty="0"/>
              <a:t>h</a:t>
            </a:r>
            <a:r>
              <a:rPr lang="fi-FI" b="1" dirty="0"/>
              <a:t>a</a:t>
            </a:r>
            <a:r>
              <a:rPr lang="fi-FI" dirty="0"/>
              <a:t>n</a:t>
            </a:r>
          </a:p>
          <a:p>
            <a:pPr marL="0" indent="0">
              <a:buNone/>
            </a:pPr>
            <a:r>
              <a:rPr lang="fi-FI" dirty="0"/>
              <a:t>Thai + </a:t>
            </a:r>
            <a:r>
              <a:rPr lang="fi-FI" dirty="0" err="1"/>
              <a:t>land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Joen+</a:t>
            </a:r>
            <a:r>
              <a:rPr lang="fi-FI" b="1" dirty="0" err="1"/>
              <a:t>suu</a:t>
            </a:r>
            <a:r>
              <a:rPr lang="fi-FI" dirty="0"/>
              <a:t> -&gt; Joensuuhun </a:t>
            </a:r>
          </a:p>
          <a:p>
            <a:pPr marL="0" indent="0">
              <a:buNone/>
            </a:pPr>
            <a:r>
              <a:rPr lang="fi-FI" dirty="0" err="1"/>
              <a:t>River’s</a:t>
            </a:r>
            <a:r>
              <a:rPr lang="fi-FI" dirty="0"/>
              <a:t> + </a:t>
            </a:r>
            <a:r>
              <a:rPr lang="fi-FI" dirty="0" err="1"/>
              <a:t>mouth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66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17D392-85F5-C978-6783-A1564F6E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Mihin? Minne?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1A3DA-4789-D920-31A2-BAD21933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3. Espoo -&gt; Espooseen </a:t>
            </a:r>
          </a:p>
          <a:p>
            <a:r>
              <a:rPr lang="fi-FI" dirty="0"/>
              <a:t>Porvoo –&gt; Porvooseen</a:t>
            </a:r>
          </a:p>
          <a:p>
            <a:r>
              <a:rPr lang="fi-FI" dirty="0"/>
              <a:t>huon</a:t>
            </a:r>
            <a:r>
              <a:rPr lang="fi-FI" u="sng" dirty="0"/>
              <a:t>e</a:t>
            </a:r>
            <a:r>
              <a:rPr lang="fi-FI" dirty="0"/>
              <a:t> -&gt; huon</a:t>
            </a:r>
            <a:r>
              <a:rPr lang="fi-FI" b="1" u="sng" dirty="0"/>
              <a:t>ee</a:t>
            </a:r>
            <a:r>
              <a:rPr lang="fi-FI" dirty="0"/>
              <a:t>seen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huonee</a:t>
            </a:r>
            <a:r>
              <a:rPr lang="fi-FI" dirty="0"/>
              <a:t>- 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nominative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syllable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b="1" dirty="0" err="1"/>
              <a:t>stem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ends</a:t>
            </a:r>
            <a:r>
              <a:rPr lang="fi-FI" dirty="0"/>
              <a:t> in </a:t>
            </a:r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vowels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01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8E3EB8-24C3-EF37-C985-158A80FF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Mihin – when the word ends in a consonant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4221AF-E5F6-E974-44F5-05083625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Madrid -&gt; Madrid</a:t>
            </a:r>
            <a:r>
              <a:rPr lang="fi-FI" b="1" dirty="0"/>
              <a:t>iin </a:t>
            </a:r>
          </a:p>
          <a:p>
            <a:pPr lvl="1"/>
            <a:r>
              <a:rPr lang="fi-FI" dirty="0" err="1"/>
              <a:t>add</a:t>
            </a:r>
            <a:r>
              <a:rPr lang="fi-FI" dirty="0"/>
              <a:t> i: </a:t>
            </a:r>
            <a:r>
              <a:rPr lang="fi-FI" dirty="0" err="1"/>
              <a:t>Madridi</a:t>
            </a:r>
            <a:r>
              <a:rPr lang="fi-FI" dirty="0"/>
              <a:t>-</a:t>
            </a:r>
          </a:p>
          <a:p>
            <a:pPr lvl="2"/>
            <a:r>
              <a:rPr lang="fi-FI" dirty="0"/>
              <a:t>Madridissa</a:t>
            </a:r>
          </a:p>
          <a:p>
            <a:pPr lvl="2"/>
            <a:r>
              <a:rPr lang="fi-FI" dirty="0"/>
              <a:t>Madridiin </a:t>
            </a:r>
          </a:p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</a:t>
            </a:r>
            <a:r>
              <a:rPr lang="fi-FI" dirty="0" err="1"/>
              <a:t>names</a:t>
            </a:r>
            <a:r>
              <a:rPr lang="fi-FI" dirty="0"/>
              <a:t> </a:t>
            </a:r>
            <a:r>
              <a:rPr lang="fi-FI" dirty="0" err="1"/>
              <a:t>ending</a:t>
            </a:r>
            <a:r>
              <a:rPr lang="fi-FI" dirty="0"/>
              <a:t> in </a:t>
            </a:r>
            <a:r>
              <a:rPr lang="fi-FI" dirty="0" err="1"/>
              <a:t>consonants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memorized</a:t>
            </a:r>
            <a:endParaRPr lang="fi-FI" dirty="0"/>
          </a:p>
          <a:p>
            <a:pPr lvl="1"/>
            <a:r>
              <a:rPr lang="fi-FI" dirty="0"/>
              <a:t>Varkaus -&gt; Varkauteen</a:t>
            </a:r>
          </a:p>
          <a:p>
            <a:r>
              <a:rPr lang="fi-FI" dirty="0" err="1"/>
              <a:t>Nen</a:t>
            </a:r>
            <a:r>
              <a:rPr lang="fi-FI" dirty="0"/>
              <a:t> -&gt; </a:t>
            </a:r>
            <a:r>
              <a:rPr lang="fi-FI" dirty="0" err="1"/>
              <a:t>seen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Suomalainen -&gt; </a:t>
            </a:r>
            <a:r>
              <a:rPr lang="fi-FI" dirty="0" err="1"/>
              <a:t>suomalaise</a:t>
            </a:r>
            <a:r>
              <a:rPr lang="fi-FI" dirty="0"/>
              <a:t>- + en </a:t>
            </a:r>
          </a:p>
          <a:p>
            <a:pPr lvl="1"/>
            <a:r>
              <a:rPr lang="fi-FI" dirty="0"/>
              <a:t>Menen </a:t>
            </a:r>
            <a:r>
              <a:rPr lang="fi-FI" b="1" dirty="0"/>
              <a:t>suomalaiseen</a:t>
            </a:r>
            <a:r>
              <a:rPr lang="fi-FI" dirty="0"/>
              <a:t> kahvilaan. </a:t>
            </a:r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b="1" dirty="0" err="1"/>
              <a:t>word</a:t>
            </a:r>
            <a:r>
              <a:rPr lang="fi-FI" b="1" dirty="0"/>
              <a:t> </a:t>
            </a:r>
            <a:r>
              <a:rPr lang="fi-FI" b="1" dirty="0" err="1"/>
              <a:t>types</a:t>
            </a:r>
            <a:r>
              <a:rPr lang="fi-FI" b="1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later</a:t>
            </a:r>
            <a:r>
              <a:rPr lang="fi-FI" dirty="0"/>
              <a:t>. For </a:t>
            </a:r>
            <a:r>
              <a:rPr lang="fi-FI" dirty="0" err="1"/>
              <a:t>now</a:t>
            </a:r>
            <a:r>
              <a:rPr lang="fi-FI" dirty="0"/>
              <a:t>, </a:t>
            </a:r>
            <a:r>
              <a:rPr lang="fi-FI" dirty="0" err="1"/>
              <a:t>focus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rule</a:t>
            </a:r>
            <a:r>
              <a:rPr lang="fi-FI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2647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BFBBB3-15E2-4403-8A4A-D060F891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Recap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rules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3B8852-F57E-5453-1723-35A90584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suomi 1 sivu 127/178</a:t>
            </a:r>
          </a:p>
        </p:txBody>
      </p:sp>
    </p:spTree>
    <p:extLst>
      <p:ext uri="{BB962C8B-B14F-4D97-AF65-F5344CB8AC3E}">
        <p14:creationId xmlns:p14="http://schemas.microsoft.com/office/powerpoint/2010/main" val="36379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Mitä kuuluu? Millainen ilma tänään on?  </a:t>
            </a:r>
          </a:p>
          <a:p>
            <a:r>
              <a:rPr lang="fi-FI" dirty="0"/>
              <a:t>Jumppaa ja ääntämistä</a:t>
            </a:r>
          </a:p>
          <a:p>
            <a:r>
              <a:rPr lang="fi-FI" dirty="0"/>
              <a:t>Kysymyksiä ja kommentteja </a:t>
            </a:r>
          </a:p>
          <a:p>
            <a:r>
              <a:rPr lang="fi-FI" dirty="0"/>
              <a:t>Kielioppia: Mihin. </a:t>
            </a:r>
            <a:r>
              <a:rPr lang="fi-FI" dirty="0" err="1"/>
              <a:t>Forming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illative</a:t>
            </a:r>
            <a:r>
              <a:rPr lang="fi-FI" dirty="0"/>
              <a:t> case. </a:t>
            </a:r>
          </a:p>
          <a:p>
            <a:r>
              <a:rPr lang="fi-FI" dirty="0"/>
              <a:t>Noin kello 17.30 pieni tauko</a:t>
            </a:r>
          </a:p>
          <a:p>
            <a:r>
              <a:rPr lang="fi-FI" dirty="0"/>
              <a:t>Pienissä ryhmissä</a:t>
            </a:r>
          </a:p>
          <a:p>
            <a:r>
              <a:rPr lang="fi-FI" dirty="0"/>
              <a:t>Kuunteluharjoitus yhdessä</a:t>
            </a:r>
          </a:p>
          <a:p>
            <a:r>
              <a:rPr lang="fi-FI" dirty="0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343847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3DBEAE-1626-1662-2CAC-B0B6561B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109A3-E64A-75C0-758A-D7F6B773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17.21</a:t>
            </a:r>
          </a:p>
          <a:p>
            <a:r>
              <a:rPr lang="fi-FI" dirty="0"/>
              <a:t>Jatketaan kello 17.31</a:t>
            </a:r>
          </a:p>
        </p:txBody>
      </p:sp>
    </p:spTree>
    <p:extLst>
      <p:ext uri="{BB962C8B-B14F-4D97-AF65-F5344CB8AC3E}">
        <p14:creationId xmlns:p14="http://schemas.microsoft.com/office/powerpoint/2010/main" val="76746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9246D-B074-1BFC-D08B-FE778DDD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0BE779-3297-5FFA-1E8D-D1E19503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https://mycourses.aalto.fi/course/view.php?id=38335&amp;section=8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45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19808B-E85B-2536-179A-1AAC0F4C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matkustajaa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05B3D-114A-D0B6-BD39-F4ACB62A1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Keikkatöissä </a:t>
            </a:r>
          </a:p>
          <a:p>
            <a:pPr lvl="1"/>
            <a:r>
              <a:rPr lang="fi-FI" dirty="0"/>
              <a:t>Keikka = </a:t>
            </a:r>
            <a:r>
              <a:rPr lang="fi-FI" dirty="0" err="1"/>
              <a:t>gig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Töissä = at </a:t>
            </a:r>
            <a:r>
              <a:rPr lang="fi-FI" dirty="0" err="1"/>
              <a:t>work</a:t>
            </a:r>
            <a:r>
              <a:rPr lang="fi-FI" dirty="0"/>
              <a:t> </a:t>
            </a:r>
          </a:p>
          <a:p>
            <a:r>
              <a:rPr lang="fi-FI" dirty="0"/>
              <a:t>Käyn keikkatöissä =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lots</a:t>
            </a:r>
            <a:r>
              <a:rPr lang="fi-FI" dirty="0"/>
              <a:t> of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term</a:t>
            </a:r>
            <a:r>
              <a:rPr lang="fi-FI" dirty="0"/>
              <a:t> </a:t>
            </a:r>
            <a:r>
              <a:rPr lang="fi-FI" dirty="0" err="1"/>
              <a:t>contracts</a:t>
            </a:r>
            <a:r>
              <a:rPr lang="fi-FI" dirty="0"/>
              <a:t>, </a:t>
            </a:r>
            <a:r>
              <a:rPr lang="fi-FI" dirty="0" err="1"/>
              <a:t>temping</a:t>
            </a:r>
            <a:endParaRPr lang="fi-FI" dirty="0"/>
          </a:p>
          <a:p>
            <a:r>
              <a:rPr lang="fi-FI" dirty="0"/>
              <a:t>Palvelutalo = ”</a:t>
            </a:r>
            <a:r>
              <a:rPr lang="fi-FI" dirty="0" err="1"/>
              <a:t>service</a:t>
            </a:r>
            <a:r>
              <a:rPr lang="fi-FI" dirty="0"/>
              <a:t> home”, </a:t>
            </a:r>
            <a:r>
              <a:rPr lang="fi-FI" dirty="0" err="1"/>
              <a:t>elder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facility</a:t>
            </a:r>
            <a:r>
              <a:rPr lang="fi-FI" dirty="0"/>
              <a:t> </a:t>
            </a:r>
          </a:p>
          <a:p>
            <a:r>
              <a:rPr lang="fi-FI" dirty="0"/>
              <a:t>Perh</a:t>
            </a:r>
            <a:r>
              <a:rPr lang="fi-FI" b="1" dirty="0"/>
              <a:t>e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Perh</a:t>
            </a:r>
            <a:r>
              <a:rPr lang="fi-FI" b="1" dirty="0" err="1"/>
              <a:t>ee</a:t>
            </a:r>
            <a:r>
              <a:rPr lang="fi-FI" dirty="0"/>
              <a:t>- </a:t>
            </a:r>
          </a:p>
          <a:p>
            <a:pPr lvl="1"/>
            <a:r>
              <a:rPr lang="fi-FI" dirty="0"/>
              <a:t>Perheen = </a:t>
            </a:r>
            <a:r>
              <a:rPr lang="fi-FI" dirty="0" err="1"/>
              <a:t>genitive</a:t>
            </a:r>
            <a:endParaRPr lang="fi-FI" dirty="0"/>
          </a:p>
          <a:p>
            <a:pPr lvl="2"/>
            <a:r>
              <a:rPr lang="fi-FI" dirty="0"/>
              <a:t>Perheen koti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family’s</a:t>
            </a:r>
            <a:r>
              <a:rPr lang="fi-FI" dirty="0"/>
              <a:t> home </a:t>
            </a:r>
          </a:p>
          <a:p>
            <a:pPr lvl="2"/>
            <a:r>
              <a:rPr lang="fi-FI" dirty="0"/>
              <a:t>Asun perheen kanssa = I live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family</a:t>
            </a:r>
            <a:endParaRPr lang="fi-FI" dirty="0"/>
          </a:p>
          <a:p>
            <a:pPr lvl="1"/>
            <a:r>
              <a:rPr lang="fi-FI" dirty="0"/>
              <a:t>Mihin? Perheeseen. 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56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71D0EF-E59F-F299-8235-628005C9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matkustajaa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0CDF7-58A9-1B26-1B23-6B589240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</a:t>
            </a:r>
            <a:r>
              <a:rPr lang="fi-FI" b="1" dirty="0"/>
              <a:t>i</a:t>
            </a:r>
            <a:r>
              <a:rPr lang="fi-FI" dirty="0"/>
              <a:t> = home</a:t>
            </a:r>
          </a:p>
          <a:p>
            <a:pPr lvl="1"/>
            <a:r>
              <a:rPr lang="fi-FI" dirty="0"/>
              <a:t>Mihin? Kotiin </a:t>
            </a:r>
          </a:p>
          <a:p>
            <a:pPr lvl="1"/>
            <a:r>
              <a:rPr lang="fi-FI" dirty="0" err="1"/>
              <a:t>Genitive</a:t>
            </a:r>
            <a:r>
              <a:rPr lang="fi-FI" dirty="0"/>
              <a:t>: kodin </a:t>
            </a:r>
          </a:p>
        </p:txBody>
      </p:sp>
    </p:spTree>
    <p:extLst>
      <p:ext uri="{BB962C8B-B14F-4D97-AF65-F5344CB8AC3E}">
        <p14:creationId xmlns:p14="http://schemas.microsoft.com/office/powerpoint/2010/main" val="347657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EA0DC8-7A44-CEAA-D265-D2E6DCDC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 13 sivulla 125 / 16 sivulla 173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19A9E4-D8E2-6B18-6967-85DDF4892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59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7F132-BE9C-3FAD-5F20-D0CEB2FB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Key </a:t>
            </a:r>
            <a:r>
              <a:rPr lang="fi-FI" dirty="0" err="1"/>
              <a:t>words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E53429-1CC9-687C-C0B0-8D90B1C2F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fi-FI" b="0" i="0" dirty="0">
                <a:effectLst/>
                <a:latin typeface="-apple-system"/>
              </a:rPr>
              <a:t>Minne = Mihin = </a:t>
            </a:r>
            <a:r>
              <a:rPr lang="fi-FI" b="0" i="0" dirty="0" err="1">
                <a:effectLst/>
                <a:latin typeface="-apple-system"/>
              </a:rPr>
              <a:t>Where</a:t>
            </a:r>
            <a:r>
              <a:rPr lang="fi-FI" b="0" i="0" dirty="0">
                <a:effectLst/>
                <a:latin typeface="-apple-system"/>
              </a:rPr>
              <a:t> to</a:t>
            </a:r>
          </a:p>
          <a:p>
            <a:pPr algn="l" rtl="0"/>
            <a:r>
              <a:rPr lang="fi-FI" b="0" i="0" dirty="0">
                <a:effectLst/>
                <a:latin typeface="-apple-system"/>
              </a:rPr>
              <a:t>Lähtöaika = </a:t>
            </a:r>
            <a:r>
              <a:rPr lang="fi-FI" b="0" i="0" dirty="0" err="1">
                <a:effectLst/>
                <a:latin typeface="-apple-system"/>
              </a:rPr>
              <a:t>Departure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time</a:t>
            </a:r>
            <a:endParaRPr lang="fi-FI" b="0" i="0" dirty="0">
              <a:effectLst/>
              <a:latin typeface="-apple-system"/>
            </a:endParaRPr>
          </a:p>
          <a:p>
            <a:pPr algn="l" rtl="0"/>
            <a:r>
              <a:rPr lang="fi-FI" b="0" i="0" dirty="0">
                <a:effectLst/>
                <a:latin typeface="-apple-system"/>
              </a:rPr>
              <a:t>Inter City juna = a </a:t>
            </a:r>
            <a:r>
              <a:rPr lang="fi-FI" b="0" i="0" dirty="0" err="1">
                <a:effectLst/>
                <a:latin typeface="-apple-system"/>
              </a:rPr>
              <a:t>type</a:t>
            </a:r>
            <a:r>
              <a:rPr lang="fi-FI" b="0" i="0" dirty="0">
                <a:effectLst/>
                <a:latin typeface="-apple-system"/>
              </a:rPr>
              <a:t> of </a:t>
            </a:r>
            <a:r>
              <a:rPr lang="fi-FI" b="0" i="0" dirty="0" err="1">
                <a:effectLst/>
                <a:latin typeface="-apple-system"/>
              </a:rPr>
              <a:t>train</a:t>
            </a:r>
            <a:endParaRPr lang="fi-FI" b="0" i="0" dirty="0">
              <a:effectLst/>
              <a:latin typeface="-apple-system"/>
            </a:endParaRPr>
          </a:p>
          <a:p>
            <a:pPr algn="l" rtl="0"/>
            <a:r>
              <a:rPr lang="fi-FI" b="0" i="0" dirty="0">
                <a:effectLst/>
                <a:latin typeface="-apple-system"/>
              </a:rPr>
              <a:t>Pendolino = </a:t>
            </a:r>
            <a:r>
              <a:rPr lang="fi-FI" b="0" i="0" dirty="0" err="1">
                <a:effectLst/>
                <a:latin typeface="-apple-system"/>
              </a:rPr>
              <a:t>another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type</a:t>
            </a:r>
            <a:r>
              <a:rPr lang="fi-FI" b="0" i="0" dirty="0">
                <a:effectLst/>
                <a:latin typeface="-apple-system"/>
              </a:rPr>
              <a:t> of </a:t>
            </a:r>
            <a:r>
              <a:rPr lang="fi-FI" b="0" i="0" dirty="0" err="1">
                <a:effectLst/>
                <a:latin typeface="-apple-system"/>
              </a:rPr>
              <a:t>train</a:t>
            </a:r>
            <a:endParaRPr lang="fi-FI" b="0" i="0" dirty="0">
              <a:effectLst/>
              <a:latin typeface="-apple-system"/>
            </a:endParaRPr>
          </a:p>
          <a:p>
            <a:pPr algn="l" rtl="0"/>
            <a:r>
              <a:rPr lang="fi-FI" b="0" i="0" dirty="0">
                <a:effectLst/>
                <a:latin typeface="-apple-system"/>
              </a:rPr>
              <a:t>Pikajuna = </a:t>
            </a:r>
            <a:r>
              <a:rPr lang="fi-FI" b="0" i="0" dirty="0" err="1">
                <a:effectLst/>
                <a:latin typeface="-apple-system"/>
              </a:rPr>
              <a:t>another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type</a:t>
            </a:r>
            <a:r>
              <a:rPr lang="fi-FI" b="0" i="0" dirty="0">
                <a:effectLst/>
                <a:latin typeface="-apple-system"/>
              </a:rPr>
              <a:t> of </a:t>
            </a:r>
            <a:r>
              <a:rPr lang="fi-FI" b="0" i="0" dirty="0" err="1">
                <a:effectLst/>
                <a:latin typeface="-apple-system"/>
              </a:rPr>
              <a:t>train</a:t>
            </a:r>
            <a:endParaRPr lang="fi-FI" b="0" i="0" dirty="0">
              <a:effectLst/>
              <a:latin typeface="-apple-system"/>
            </a:endParaRPr>
          </a:p>
          <a:p>
            <a:pPr algn="l" rtl="0"/>
            <a:r>
              <a:rPr lang="fi-FI" b="0" i="0" dirty="0">
                <a:effectLst/>
                <a:latin typeface="-apple-system"/>
              </a:rPr>
              <a:t>Z-juna = </a:t>
            </a:r>
            <a:r>
              <a:rPr lang="fi-FI" b="0" i="0" dirty="0" err="1">
                <a:effectLst/>
                <a:latin typeface="-apple-system"/>
              </a:rPr>
              <a:t>another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type</a:t>
            </a:r>
            <a:r>
              <a:rPr lang="fi-FI" b="0" i="0" dirty="0">
                <a:effectLst/>
                <a:latin typeface="-apple-system"/>
              </a:rPr>
              <a:t> of </a:t>
            </a:r>
            <a:r>
              <a:rPr lang="fi-FI" b="0" i="0" dirty="0" err="1">
                <a:effectLst/>
                <a:latin typeface="-apple-system"/>
              </a:rPr>
              <a:t>train</a:t>
            </a:r>
            <a:endParaRPr lang="fi-FI" b="0" i="0" dirty="0">
              <a:effectLst/>
              <a:latin typeface="-apple-system"/>
            </a:endParaRPr>
          </a:p>
          <a:p>
            <a:pPr algn="l" rtl="0"/>
            <a:r>
              <a:rPr lang="fi-FI" b="0" i="0" dirty="0">
                <a:effectLst/>
                <a:latin typeface="-apple-system"/>
              </a:rPr>
              <a:t>lähtee = </a:t>
            </a:r>
            <a:r>
              <a:rPr lang="fi-FI" b="0" i="0" dirty="0" err="1">
                <a:effectLst/>
                <a:latin typeface="-apple-system"/>
              </a:rPr>
              <a:t>leaves</a:t>
            </a:r>
            <a:endParaRPr lang="fi-FI" b="0" i="0" dirty="0">
              <a:effectLst/>
              <a:latin typeface="-apple-system"/>
            </a:endParaRPr>
          </a:p>
          <a:p>
            <a:pPr lvl="1"/>
            <a:r>
              <a:rPr lang="fi-FI" b="0" i="0" dirty="0">
                <a:effectLst/>
                <a:latin typeface="-apple-system"/>
              </a:rPr>
              <a:t>Lähteä </a:t>
            </a:r>
          </a:p>
          <a:p>
            <a:pPr algn="l" rtl="0"/>
            <a:r>
              <a:rPr lang="fi-FI" b="0" i="0" dirty="0">
                <a:effectLst/>
                <a:latin typeface="-apple-system"/>
              </a:rPr>
              <a:t>raide = </a:t>
            </a:r>
            <a:r>
              <a:rPr lang="fi-FI" b="0" i="0" dirty="0" err="1">
                <a:effectLst/>
                <a:latin typeface="-apple-system"/>
              </a:rPr>
              <a:t>track</a:t>
            </a:r>
            <a:endParaRPr lang="fi-FI" b="0" i="0" dirty="0">
              <a:effectLst/>
              <a:latin typeface="-apple-system"/>
            </a:endParaRPr>
          </a:p>
          <a:p>
            <a:pPr algn="l" rtl="0"/>
            <a:r>
              <a:rPr lang="fi-FI" b="0" i="0" dirty="0">
                <a:effectLst/>
                <a:latin typeface="-apple-system"/>
              </a:rPr>
              <a:t>raitee</a:t>
            </a:r>
            <a:r>
              <a:rPr lang="fi-FI" b="1" i="0" dirty="0">
                <a:effectLst/>
                <a:latin typeface="-apple-system"/>
              </a:rPr>
              <a:t>lta</a:t>
            </a:r>
            <a:r>
              <a:rPr lang="fi-FI" b="0" i="0" dirty="0">
                <a:effectLst/>
                <a:latin typeface="-apple-system"/>
              </a:rPr>
              <a:t> X = </a:t>
            </a:r>
            <a:r>
              <a:rPr lang="fi-FI" b="0" i="0" dirty="0" err="1">
                <a:effectLst/>
                <a:latin typeface="-apple-system"/>
              </a:rPr>
              <a:t>from</a:t>
            </a:r>
            <a:r>
              <a:rPr lang="fi-FI" b="0" i="0" dirty="0">
                <a:effectLst/>
                <a:latin typeface="-apple-system"/>
              </a:rPr>
              <a:t> </a:t>
            </a:r>
            <a:r>
              <a:rPr lang="fi-FI" b="0" i="0" dirty="0" err="1">
                <a:effectLst/>
                <a:latin typeface="-apple-system"/>
              </a:rPr>
              <a:t>track</a:t>
            </a:r>
            <a:r>
              <a:rPr lang="fi-FI" b="0" i="0" dirty="0">
                <a:effectLst/>
                <a:latin typeface="-apple-system"/>
              </a:rPr>
              <a:t> X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405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0E9EC-2EBA-90CE-9CF2-08D3E095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8E0C95-9EB1-AA29-1E00-40EC20E16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Orivesi -&gt; Orivedelle </a:t>
            </a:r>
          </a:p>
          <a:p>
            <a:r>
              <a:rPr lang="fi-FI" dirty="0"/>
              <a:t>Vesi -&gt; vedelle </a:t>
            </a:r>
          </a:p>
          <a:p>
            <a:pPr lvl="1"/>
            <a:r>
              <a:rPr lang="fi-FI" dirty="0"/>
              <a:t>Vettä</a:t>
            </a:r>
          </a:p>
          <a:p>
            <a:pPr lvl="1"/>
            <a:r>
              <a:rPr lang="fi-FI" dirty="0" err="1"/>
              <a:t>Vede</a:t>
            </a:r>
            <a:r>
              <a:rPr lang="fi-FI" dirty="0"/>
              <a:t>-  </a:t>
            </a:r>
          </a:p>
        </p:txBody>
      </p:sp>
    </p:spTree>
    <p:extLst>
      <p:ext uri="{BB962C8B-B14F-4D97-AF65-F5344CB8AC3E}">
        <p14:creationId xmlns:p14="http://schemas.microsoft.com/office/powerpoint/2010/main" val="4064461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7E8F09-14B0-7279-C165-070E0BB7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966E7-FE08-EE78-1226-0EE11A89E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Kuuntele biisi: Leevi &amp; </a:t>
            </a:r>
            <a:r>
              <a:rPr lang="fi-FI" dirty="0" err="1"/>
              <a:t>The</a:t>
            </a:r>
            <a:r>
              <a:rPr lang="fi-FI" dirty="0"/>
              <a:t> Leavings: Pohjois-Karjala</a:t>
            </a:r>
          </a:p>
          <a:p>
            <a:pPr lvl="1"/>
            <a:r>
              <a:rPr lang="fi-FI" dirty="0"/>
              <a:t>Löytyy esimerkiksi YouTubesta ja Spotifysta</a:t>
            </a:r>
          </a:p>
          <a:p>
            <a:r>
              <a:rPr lang="fi-FI" dirty="0" err="1"/>
              <a:t>Translate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chorus</a:t>
            </a:r>
            <a:r>
              <a:rPr lang="fi-FI" dirty="0"/>
              <a:t>.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words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mihin-</a:t>
            </a:r>
            <a:r>
              <a:rPr lang="fi-FI" dirty="0" err="1"/>
              <a:t>form</a:t>
            </a:r>
            <a:r>
              <a:rPr lang="fi-FI" dirty="0"/>
              <a:t> (</a:t>
            </a:r>
            <a:r>
              <a:rPr lang="fi-FI" dirty="0" err="1"/>
              <a:t>illative</a:t>
            </a:r>
            <a:r>
              <a:rPr lang="fi-FI" dirty="0"/>
              <a:t>)? </a:t>
            </a:r>
          </a:p>
          <a:p>
            <a:pPr lvl="1"/>
            <a:r>
              <a:rPr lang="fi-FI" dirty="0"/>
              <a:t>Minä lähden Pohjois-Karjalaan</a:t>
            </a:r>
          </a:p>
          <a:p>
            <a:pPr lvl="1"/>
            <a:r>
              <a:rPr lang="fi-FI" dirty="0"/>
              <a:t>Vaihdan farkut verkkarihousuun</a:t>
            </a:r>
          </a:p>
          <a:p>
            <a:pPr lvl="1"/>
            <a:r>
              <a:rPr lang="fi-FI" dirty="0"/>
              <a:t>Kotiseudulle Pohjois-Karjalaan</a:t>
            </a:r>
          </a:p>
          <a:p>
            <a:pPr lvl="1"/>
            <a:r>
              <a:rPr lang="fi-FI" dirty="0"/>
              <a:t>Juon kaljaa auringonnousuun  </a:t>
            </a:r>
          </a:p>
        </p:txBody>
      </p:sp>
    </p:spTree>
    <p:extLst>
      <p:ext uri="{BB962C8B-B14F-4D97-AF65-F5344CB8AC3E}">
        <p14:creationId xmlns:p14="http://schemas.microsoft.com/office/powerpoint/2010/main" val="616352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8B0C5-62DB-6D5E-8328-9425DFA2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13AFE5-DA78-2FDD-4AB0-8429C3E78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 ja kuuntele kappale 7 s. 111–112 </a:t>
            </a:r>
          </a:p>
          <a:p>
            <a:r>
              <a:rPr lang="fi-FI" dirty="0"/>
              <a:t>Opiskele uusia sanoja </a:t>
            </a:r>
          </a:p>
          <a:p>
            <a:r>
              <a:rPr lang="fi-FI" dirty="0" err="1"/>
              <a:t>Review</a:t>
            </a:r>
            <a:r>
              <a:rPr lang="fi-FI" dirty="0"/>
              <a:t> </a:t>
            </a:r>
            <a:r>
              <a:rPr lang="fi-FI" dirty="0" err="1"/>
              <a:t>listening</a:t>
            </a:r>
            <a:r>
              <a:rPr lang="fi-FI" dirty="0"/>
              <a:t> </a:t>
            </a:r>
            <a:r>
              <a:rPr lang="fi-FI" dirty="0" err="1"/>
              <a:t>comprehension</a:t>
            </a:r>
            <a:r>
              <a:rPr lang="fi-FI" dirty="0"/>
              <a:t> </a:t>
            </a:r>
            <a:r>
              <a:rPr lang="fi-FI" dirty="0" err="1"/>
              <a:t>exercise</a:t>
            </a:r>
            <a:r>
              <a:rPr lang="fi-FI" dirty="0"/>
              <a:t> 13 p. 125 / 16 </a:t>
            </a:r>
            <a:r>
              <a:rPr lang="fi-FI" dirty="0" err="1"/>
              <a:t>page</a:t>
            </a:r>
            <a:r>
              <a:rPr lang="fi-FI" dirty="0"/>
              <a:t> 173.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transcript</a:t>
            </a:r>
            <a:r>
              <a:rPr lang="fi-FI" dirty="0"/>
              <a:t> </a:t>
            </a:r>
            <a:r>
              <a:rPr lang="fi-FI" dirty="0" err="1"/>
              <a:t>below</a:t>
            </a:r>
            <a:r>
              <a:rPr lang="fi-FI" dirty="0"/>
              <a:t>. </a:t>
            </a:r>
          </a:p>
          <a:p>
            <a:r>
              <a:rPr lang="fi-FI" dirty="0" err="1"/>
              <a:t>Practice</a:t>
            </a:r>
            <a:r>
              <a:rPr lang="fi-FI" dirty="0"/>
              <a:t> Missä, mistä, mihin </a:t>
            </a:r>
            <a:r>
              <a:rPr lang="fi-FI" dirty="0" err="1"/>
              <a:t>forms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https://wordwall.net/resource/57134147</a:t>
            </a:r>
            <a:endParaRPr lang="fi-FI" dirty="0"/>
          </a:p>
          <a:p>
            <a:r>
              <a:rPr lang="fi-FI" dirty="0"/>
              <a:t>Arvioitava Kotitehtävä 2, määräaika 5.6. </a:t>
            </a:r>
          </a:p>
          <a:p>
            <a:r>
              <a:rPr lang="fi-FI" dirty="0" err="1"/>
              <a:t>Flinga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for </a:t>
            </a:r>
            <a:r>
              <a:rPr lang="fi-FI" dirty="0" err="1"/>
              <a:t>questions</a:t>
            </a:r>
            <a:r>
              <a:rPr lang="fi-FI" dirty="0"/>
              <a:t> and </a:t>
            </a:r>
            <a:r>
              <a:rPr lang="fi-FI" dirty="0" err="1"/>
              <a:t>comments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https://edu.flinga.fi/s/EGGJ9NK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451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1F2A2A-40F2-3114-645D-9256D677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37C980-81BB-5CF6-7E1B-A72403D55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Pitkä kuuma kesä </a:t>
            </a:r>
          </a:p>
        </p:txBody>
      </p:sp>
    </p:spTree>
    <p:extLst>
      <p:ext uri="{BB962C8B-B14F-4D97-AF65-F5344CB8AC3E}">
        <p14:creationId xmlns:p14="http://schemas.microsoft.com/office/powerpoint/2010/main" val="186924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77585-B56C-8E2E-673C-ACF7B2CA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Anteeksi!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212FC-C9C7-44F8-A66B-C7E6223F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Unohdin ladata diat perjantaina! </a:t>
            </a:r>
          </a:p>
        </p:txBody>
      </p:sp>
    </p:spTree>
    <p:extLst>
      <p:ext uri="{BB962C8B-B14F-4D97-AF65-F5344CB8AC3E}">
        <p14:creationId xmlns:p14="http://schemas.microsoft.com/office/powerpoint/2010/main" val="245411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Nähdään keskiviikkona!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= Welcome to class / welcome to the lesson </a:t>
            </a:r>
          </a:p>
          <a:p>
            <a:pPr marL="0" indent="0">
              <a:buNone/>
            </a:pPr>
            <a:r>
              <a:rPr lang="fi-FI"/>
              <a:t>Lämpimästi tervetuloa! = A warm welcome!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tunti = hour/lesson</a:t>
            </a:r>
          </a:p>
          <a:p>
            <a:pPr lvl="1"/>
            <a:r>
              <a:rPr lang="fi-FI"/>
              <a:t>stem: tunni-</a:t>
            </a:r>
          </a:p>
          <a:p>
            <a:pPr lvl="1"/>
            <a:r>
              <a:rPr lang="fi-FI"/>
              <a:t>lle = to (allative) </a:t>
            </a:r>
          </a:p>
          <a:p>
            <a:pPr lvl="1"/>
            <a:r>
              <a:rPr lang="fi-FI"/>
              <a:t>tunnille = to the lesson</a:t>
            </a:r>
          </a:p>
          <a:p>
            <a:pPr lvl="1"/>
            <a:endParaRPr lang="fi-FI"/>
          </a:p>
          <a:p>
            <a:endParaRPr lang="fi-FI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Millainen ilma tänään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Kirjoita chattiin vastaukset: 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r>
              <a:rPr lang="fi-FI" dirty="0"/>
              <a:t>Mitä </a:t>
            </a:r>
            <a:r>
              <a:rPr lang="fi-FI" dirty="0" err="1"/>
              <a:t>sulle</a:t>
            </a:r>
            <a:r>
              <a:rPr lang="fi-FI" dirty="0"/>
              <a:t> kuuluu tänään?</a:t>
            </a:r>
            <a:endParaRPr lang="fi-FI" dirty="0">
              <a:cs typeface="Calibri"/>
            </a:endParaRPr>
          </a:p>
          <a:p>
            <a:r>
              <a:rPr lang="fi-FI" dirty="0"/>
              <a:t>Millainen ilma tänään on?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Sää = ilma  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1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Ääntämistä: intonation (Mi-questions)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Missä sä oot? = Missä sinä olet? </a:t>
            </a:r>
          </a:p>
          <a:p>
            <a:pPr lvl="1"/>
            <a:r>
              <a:rPr lang="fi-FI"/>
              <a:t>olla</a:t>
            </a:r>
          </a:p>
          <a:p>
            <a:pPr lvl="1"/>
            <a:r>
              <a:rPr lang="fi-FI"/>
              <a:t>Helsingi</a:t>
            </a:r>
            <a:r>
              <a:rPr lang="fi-FI" b="1"/>
              <a:t>ssä, </a:t>
            </a:r>
            <a:r>
              <a:rPr lang="fi-FI"/>
              <a:t>Tamperee</a:t>
            </a:r>
            <a:r>
              <a:rPr lang="fi-FI" b="1"/>
              <a:t>lla </a:t>
            </a:r>
            <a:r>
              <a:rPr lang="fi-FI"/>
              <a:t>(Tamper</a:t>
            </a:r>
            <a:r>
              <a:rPr lang="fi-FI" b="1"/>
              <a:t>e</a:t>
            </a:r>
            <a:r>
              <a:rPr lang="fi-FI"/>
              <a:t> : Tamper</a:t>
            </a:r>
            <a:r>
              <a:rPr lang="fi-FI" b="1"/>
              <a:t>ee</a:t>
            </a:r>
            <a:r>
              <a:rPr lang="fi-FI"/>
              <a:t>-) </a:t>
            </a:r>
          </a:p>
          <a:p>
            <a:r>
              <a:rPr lang="fi-FI"/>
              <a:t>Mistä sä tuut? = Mistä sinä tulet? </a:t>
            </a:r>
          </a:p>
          <a:p>
            <a:pPr lvl="1"/>
            <a:r>
              <a:rPr lang="fi-FI"/>
              <a:t>tulla </a:t>
            </a:r>
          </a:p>
          <a:p>
            <a:pPr lvl="1"/>
            <a:r>
              <a:rPr lang="fi-FI"/>
              <a:t>Helsingi</a:t>
            </a:r>
            <a:r>
              <a:rPr lang="fi-FI" b="1"/>
              <a:t>stä, </a:t>
            </a:r>
            <a:r>
              <a:rPr lang="fi-FI"/>
              <a:t>Tamperee</a:t>
            </a:r>
            <a:r>
              <a:rPr lang="fi-FI" b="1"/>
              <a:t>lta</a:t>
            </a:r>
          </a:p>
          <a:p>
            <a:r>
              <a:rPr lang="fi-FI"/>
              <a:t>Mihin sä meet? = Mihin sinä menet? </a:t>
            </a:r>
          </a:p>
          <a:p>
            <a:pPr lvl="1"/>
            <a:r>
              <a:rPr lang="fi-FI"/>
              <a:t>mennä</a:t>
            </a:r>
          </a:p>
          <a:p>
            <a:pPr lvl="1"/>
            <a:r>
              <a:rPr lang="fi-FI"/>
              <a:t>Helsin</a:t>
            </a:r>
            <a:r>
              <a:rPr lang="fi-FI" b="1"/>
              <a:t>kiin, </a:t>
            </a:r>
            <a:r>
              <a:rPr lang="fi-FI"/>
              <a:t>Tamperee</a:t>
            </a:r>
            <a:r>
              <a:rPr lang="fi-FI" b="1"/>
              <a:t>lle</a:t>
            </a:r>
          </a:p>
        </p:txBody>
      </p:sp>
    </p:spTree>
    <p:extLst>
      <p:ext uri="{BB962C8B-B14F-4D97-AF65-F5344CB8AC3E}">
        <p14:creationId xmlns:p14="http://schemas.microsoft.com/office/powerpoint/2010/main" val="409818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6D74E8-32C3-A7E5-C853-B896ACC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Oma suomi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76EDA-F9F7-9F92-F1F6-20125117D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Focus on </a:t>
            </a:r>
            <a:r>
              <a:rPr lang="fi-FI" dirty="0" err="1"/>
              <a:t>authentic</a:t>
            </a:r>
            <a:r>
              <a:rPr lang="fi-FI" dirty="0"/>
              <a:t> </a:t>
            </a:r>
            <a:r>
              <a:rPr lang="fi-FI" dirty="0" err="1"/>
              <a:t>speech</a:t>
            </a:r>
            <a:r>
              <a:rPr lang="fi-FI" dirty="0"/>
              <a:t> </a:t>
            </a:r>
            <a:r>
              <a:rPr lang="fi-FI" dirty="0" err="1"/>
              <a:t>patterns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-&gt; A </a:t>
            </a:r>
            <a:r>
              <a:rPr lang="fi-FI" dirty="0" err="1"/>
              <a:t>lot</a:t>
            </a:r>
            <a:r>
              <a:rPr lang="fi-FI" dirty="0"/>
              <a:t> of </a:t>
            </a:r>
            <a:r>
              <a:rPr lang="fi-FI" dirty="0" err="1"/>
              <a:t>unknown</a:t>
            </a:r>
            <a:r>
              <a:rPr lang="fi-FI" dirty="0"/>
              <a:t> </a:t>
            </a:r>
            <a:r>
              <a:rPr lang="fi-FI" dirty="0" err="1"/>
              <a:t>grammar</a:t>
            </a:r>
            <a:endParaRPr lang="fi-FI" dirty="0"/>
          </a:p>
          <a:p>
            <a:r>
              <a:rPr lang="fi-FI" dirty="0"/>
              <a:t>As a </a:t>
            </a:r>
            <a:r>
              <a:rPr lang="fi-FI" dirty="0" err="1"/>
              <a:t>learner</a:t>
            </a:r>
            <a:r>
              <a:rPr lang="fi-FI" dirty="0"/>
              <a:t>,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impossible</a:t>
            </a:r>
            <a:r>
              <a:rPr lang="fi-FI" dirty="0"/>
              <a:t> to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relevant</a:t>
            </a:r>
            <a:r>
              <a:rPr lang="fi-FI" dirty="0"/>
              <a:t> to </a:t>
            </a:r>
            <a:r>
              <a:rPr lang="fi-FI" dirty="0" err="1"/>
              <a:t>know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Definitely</a:t>
            </a:r>
            <a:r>
              <a:rPr lang="fi-FI" dirty="0"/>
              <a:t> a </a:t>
            </a:r>
            <a:r>
              <a:rPr lang="fi-FI" dirty="0" err="1"/>
              <a:t>challenge</a:t>
            </a:r>
            <a:r>
              <a:rPr lang="fi-FI" dirty="0"/>
              <a:t>! </a:t>
            </a:r>
          </a:p>
          <a:p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an </a:t>
            </a:r>
            <a:r>
              <a:rPr lang="fi-FI" dirty="0" err="1"/>
              <a:t>effort</a:t>
            </a:r>
            <a:r>
              <a:rPr lang="fi-FI" dirty="0"/>
              <a:t> to </a:t>
            </a:r>
            <a:r>
              <a:rPr lang="fi-FI" dirty="0" err="1"/>
              <a:t>point</a:t>
            </a:r>
            <a:r>
              <a:rPr lang="fi-FI" dirty="0"/>
              <a:t> out</a:t>
            </a:r>
          </a:p>
          <a:p>
            <a:pPr lvl="1"/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is </a:t>
            </a:r>
            <a:r>
              <a:rPr lang="fi-FI" dirty="0" err="1"/>
              <a:t>important</a:t>
            </a:r>
            <a:r>
              <a:rPr lang="fi-FI" dirty="0"/>
              <a:t> to </a:t>
            </a:r>
            <a:r>
              <a:rPr lang="fi-FI" dirty="0" err="1"/>
              <a:t>understand</a:t>
            </a:r>
            <a:r>
              <a:rPr lang="fi-FI" dirty="0"/>
              <a:t> </a:t>
            </a:r>
            <a:r>
              <a:rPr lang="fi-FI" dirty="0" err="1"/>
              <a:t>now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just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learned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heart</a:t>
            </a:r>
            <a:r>
              <a:rPr lang="fi-FI" dirty="0"/>
              <a:t> for </a:t>
            </a:r>
            <a:r>
              <a:rPr lang="fi-FI" dirty="0" err="1"/>
              <a:t>now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basically</a:t>
            </a:r>
            <a:r>
              <a:rPr lang="fi-FI" dirty="0"/>
              <a:t> </a:t>
            </a:r>
            <a:r>
              <a:rPr lang="fi-FI" dirty="0" err="1"/>
              <a:t>ignore</a:t>
            </a:r>
            <a:r>
              <a:rPr lang="fi-FI" dirty="0"/>
              <a:t> for </a:t>
            </a:r>
            <a:r>
              <a:rPr lang="fi-FI" dirty="0" err="1"/>
              <a:t>now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237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78AD7-420C-CE35-7E0F-B981EDD4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 kotitehtävistä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835ECF-A4D3-A736-979B-CAB720A1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https://edu.flinga.fi/s/ED4M69S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402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7814</TotalTime>
  <Words>930</Words>
  <Application>Microsoft Office PowerPoint</Application>
  <PresentationFormat>Laajakuva</PresentationFormat>
  <Paragraphs>191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Office-teema</vt:lpstr>
      <vt:lpstr> Suomi 2</vt:lpstr>
      <vt:lpstr>Tänään</vt:lpstr>
      <vt:lpstr>Anteeksi! </vt:lpstr>
      <vt:lpstr>Tervetuloa tunnille!</vt:lpstr>
      <vt:lpstr>Kirjoita chattiin: Millainen ilma tänään on? </vt:lpstr>
      <vt:lpstr>Jumppaa ja ääntämistä</vt:lpstr>
      <vt:lpstr>Ääntämistä: intonation (Mi-questions)</vt:lpstr>
      <vt:lpstr>Another word about Oma suomi 1</vt:lpstr>
      <vt:lpstr>Kysymyksiä ja kommentteja kotitehtävistä </vt:lpstr>
      <vt:lpstr>Puhelin vs. puhelimen </vt:lpstr>
      <vt:lpstr>P. 117 / 165</vt:lpstr>
      <vt:lpstr>Mennä </vt:lpstr>
      <vt:lpstr>Käydä + missä</vt:lpstr>
      <vt:lpstr>Mihin? Illatiivin muodostus – Where to</vt:lpstr>
      <vt:lpstr>Mihin? Minne? </vt:lpstr>
      <vt:lpstr>Compound words </vt:lpstr>
      <vt:lpstr>Mihin? Minne? </vt:lpstr>
      <vt:lpstr>Mihin – when the word ends in a consonant</vt:lpstr>
      <vt:lpstr>Recap of the main rules </vt:lpstr>
      <vt:lpstr>Tauko </vt:lpstr>
      <vt:lpstr>Pienissä ryhmissä </vt:lpstr>
      <vt:lpstr>Kolme matkustajaa </vt:lpstr>
      <vt:lpstr>Kolme matkustajaa </vt:lpstr>
      <vt:lpstr>Harjoitus 13 sivulla 125 / 16 sivulla 173</vt:lpstr>
      <vt:lpstr>Key words </vt:lpstr>
      <vt:lpstr>Kysymyksiä ja kommentteja</vt:lpstr>
      <vt:lpstr>Kotitehtävät</vt:lpstr>
      <vt:lpstr>Kotitehtävät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117</cp:revision>
  <cp:lastPrinted>2022-10-03T15:33:01Z</cp:lastPrinted>
  <dcterms:created xsi:type="dcterms:W3CDTF">2021-09-13T12:59:36Z</dcterms:created>
  <dcterms:modified xsi:type="dcterms:W3CDTF">2023-05-29T15:32:09Z</dcterms:modified>
</cp:coreProperties>
</file>