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15"/>
  </p:notesMasterIdLst>
  <p:sldIdLst>
    <p:sldId id="3825" r:id="rId5"/>
    <p:sldId id="260" r:id="rId6"/>
    <p:sldId id="3794" r:id="rId7"/>
    <p:sldId id="3831" r:id="rId8"/>
    <p:sldId id="3835" r:id="rId9"/>
    <p:sldId id="3828" r:id="rId10"/>
    <p:sldId id="3839" r:id="rId11"/>
    <p:sldId id="3837" r:id="rId12"/>
    <p:sldId id="3836" r:id="rId13"/>
    <p:sldId id="382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B3066-540F-4606-ADEC-65EB1C3E9627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8ACE8E-34F4-43E6-BB2E-1809B1CC58DC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none" dirty="0"/>
            <a:t>TOIMINNASSA</a:t>
          </a:r>
          <a:r>
            <a:rPr lang="en-US" b="0" i="0" u="none" dirty="0"/>
            <a:t>:</a:t>
          </a:r>
        </a:p>
        <a:p>
          <a:r>
            <a:rPr lang="en-US" b="0" i="0" u="none" dirty="0" err="1"/>
            <a:t>Mitä</a:t>
          </a:r>
          <a:r>
            <a:rPr lang="en-US" b="0" i="0" u="none" dirty="0"/>
            <a:t> </a:t>
          </a:r>
          <a:r>
            <a:rPr lang="en-US" b="0" i="0" u="none" dirty="0" err="1"/>
            <a:t>teet</a:t>
          </a:r>
          <a:r>
            <a:rPr lang="en-US" b="0" i="0" u="none" dirty="0"/>
            <a:t>?</a:t>
          </a:r>
          <a:endParaRPr lang="en-US" dirty="0"/>
        </a:p>
      </dgm:t>
    </dgm:pt>
    <dgm:pt modelId="{49F555B2-B165-4CB6-8578-DF4BCD791ABF}" type="parTrans" cxnId="{8327A44B-5326-4A8B-9B23-A3D3C09A16F3}">
      <dgm:prSet/>
      <dgm:spPr/>
      <dgm:t>
        <a:bodyPr/>
        <a:lstStyle/>
        <a:p>
          <a:endParaRPr lang="en-US"/>
        </a:p>
      </dgm:t>
    </dgm:pt>
    <dgm:pt modelId="{C54063C4-24CD-4834-9424-53756AE38C6B}" type="sibTrans" cxnId="{8327A44B-5326-4A8B-9B23-A3D3C09A16F3}">
      <dgm:prSet phldrT="1" phldr="0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0F6BA1FB-59E5-4F16-A7B4-1533BB1F09E4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dirty="0"/>
            <a:t>AJATUKSISSA:</a:t>
          </a:r>
        </a:p>
        <a:p>
          <a:r>
            <a:rPr lang="en-US" dirty="0" err="1"/>
            <a:t>Mitä</a:t>
          </a:r>
          <a:r>
            <a:rPr lang="en-US" dirty="0"/>
            <a:t> </a:t>
          </a:r>
          <a:r>
            <a:rPr lang="en-US" dirty="0" err="1"/>
            <a:t>ajatuksia</a:t>
          </a:r>
          <a:r>
            <a:rPr lang="en-US" dirty="0"/>
            <a:t> </a:t>
          </a:r>
          <a:r>
            <a:rPr lang="en-US" dirty="0" err="1"/>
            <a:t>pyörii</a:t>
          </a:r>
          <a:r>
            <a:rPr lang="en-US" dirty="0"/>
            <a:t> </a:t>
          </a:r>
          <a:r>
            <a:rPr lang="en-US" dirty="0" err="1"/>
            <a:t>mielessä</a:t>
          </a:r>
          <a:r>
            <a:rPr lang="en-US" dirty="0"/>
            <a:t>?</a:t>
          </a:r>
        </a:p>
      </dgm:t>
    </dgm:pt>
    <dgm:pt modelId="{6A557BB1-C0DD-44CB-8745-CE5481476209}" type="parTrans" cxnId="{F0FA65E5-FB81-4E7A-9467-65363565F4A0}">
      <dgm:prSet/>
      <dgm:spPr/>
      <dgm:t>
        <a:bodyPr/>
        <a:lstStyle/>
        <a:p>
          <a:endParaRPr lang="en-US"/>
        </a:p>
      </dgm:t>
    </dgm:pt>
    <dgm:pt modelId="{7DBF5CB5-29DD-4671-A0F3-981D48571500}" type="sibTrans" cxnId="{F0FA65E5-FB81-4E7A-9467-65363565F4A0}">
      <dgm:prSet phldrT="2" phldr="0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/>
            <a:t>2</a:t>
          </a:r>
          <a:endParaRPr lang="en-US" dirty="0"/>
        </a:p>
      </dgm:t>
    </dgm:pt>
    <dgm:pt modelId="{1D096F01-AEA8-401D-8348-98E9A81F3CE0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dirty="0"/>
            <a:t>KEHOSSA:</a:t>
          </a:r>
        </a:p>
        <a:p>
          <a:r>
            <a:rPr lang="en-US" dirty="0" err="1"/>
            <a:t>Mitä</a:t>
          </a:r>
          <a:r>
            <a:rPr lang="en-US" baseline="0" dirty="0"/>
            <a:t> </a:t>
          </a:r>
          <a:r>
            <a:rPr lang="en-US" baseline="0" dirty="0" err="1"/>
            <a:t>tuntemuksia</a:t>
          </a:r>
          <a:r>
            <a:rPr lang="en-US" baseline="0" dirty="0"/>
            <a:t> </a:t>
          </a:r>
          <a:r>
            <a:rPr lang="en-US" baseline="0" dirty="0" err="1"/>
            <a:t>huomaat</a:t>
          </a:r>
          <a:r>
            <a:rPr lang="en-US" baseline="0" dirty="0"/>
            <a:t> </a:t>
          </a:r>
          <a:r>
            <a:rPr lang="en-US" baseline="0" dirty="0" err="1"/>
            <a:t>kehossa</a:t>
          </a:r>
          <a:r>
            <a:rPr lang="en-US" baseline="0" dirty="0"/>
            <a:t>, </a:t>
          </a:r>
          <a:r>
            <a:rPr lang="en-US" baseline="0" dirty="0" err="1"/>
            <a:t>kun</a:t>
          </a:r>
          <a:r>
            <a:rPr lang="en-US" baseline="0" dirty="0"/>
            <a:t> </a:t>
          </a:r>
          <a:r>
            <a:rPr lang="en-US" baseline="0" dirty="0" err="1"/>
            <a:t>prokrastinoit</a:t>
          </a:r>
          <a:r>
            <a:rPr lang="en-US" baseline="0" dirty="0"/>
            <a:t>?</a:t>
          </a:r>
          <a:endParaRPr lang="en-US" dirty="0"/>
        </a:p>
      </dgm:t>
    </dgm:pt>
    <dgm:pt modelId="{AB9DA1CE-0370-48BB-8362-3A4CBF7FFB29}" type="parTrans" cxnId="{FD2381C0-DA6F-4859-90D6-313730044E7C}">
      <dgm:prSet/>
      <dgm:spPr/>
      <dgm:t>
        <a:bodyPr/>
        <a:lstStyle/>
        <a:p>
          <a:endParaRPr lang="en-US"/>
        </a:p>
      </dgm:t>
    </dgm:pt>
    <dgm:pt modelId="{6088456C-4B73-4948-985C-DD954DEF44EF}" type="sibTrans" cxnId="{FD2381C0-DA6F-4859-90D6-313730044E7C}">
      <dgm:prSet phldrT="3" phldr="0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/>
            <a:t>3</a:t>
          </a:r>
          <a:endParaRPr lang="en-US" dirty="0"/>
        </a:p>
      </dgm:t>
    </dgm:pt>
    <dgm:pt modelId="{DE16CBB4-D3F4-44AD-8379-3A5D78B889D5}">
      <dgm:prSet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dirty="0"/>
            <a:t>TUNTEISSA:</a:t>
          </a:r>
        </a:p>
        <a:p>
          <a:r>
            <a:rPr lang="en-US" dirty="0" err="1"/>
            <a:t>Mitä</a:t>
          </a:r>
          <a:r>
            <a:rPr lang="en-US" baseline="0" dirty="0"/>
            <a:t> </a:t>
          </a:r>
          <a:r>
            <a:rPr lang="en-US" baseline="0" dirty="0" err="1"/>
            <a:t>tunteita</a:t>
          </a:r>
          <a:r>
            <a:rPr lang="en-US" baseline="0" dirty="0"/>
            <a:t> </a:t>
          </a:r>
          <a:r>
            <a:rPr lang="en-US" baseline="0" dirty="0" err="1"/>
            <a:t>tunnistat</a:t>
          </a:r>
          <a:r>
            <a:rPr lang="en-US" baseline="0" dirty="0"/>
            <a:t>? </a:t>
          </a:r>
          <a:r>
            <a:rPr lang="en-US" baseline="0" dirty="0" err="1"/>
            <a:t>Miltä</a:t>
          </a:r>
          <a:r>
            <a:rPr lang="en-US" baseline="0" dirty="0"/>
            <a:t> </a:t>
          </a:r>
          <a:r>
            <a:rPr lang="en-US" baseline="0" dirty="0" err="1"/>
            <a:t>prokrastinointi</a:t>
          </a:r>
          <a:r>
            <a:rPr lang="en-US" baseline="0" dirty="0"/>
            <a:t> </a:t>
          </a:r>
          <a:r>
            <a:rPr lang="en-US" baseline="0" dirty="0" err="1"/>
            <a:t>tuntuu</a:t>
          </a:r>
          <a:r>
            <a:rPr lang="en-US" baseline="0" dirty="0"/>
            <a:t>?</a:t>
          </a:r>
          <a:endParaRPr lang="en-US" dirty="0"/>
        </a:p>
      </dgm:t>
    </dgm:pt>
    <dgm:pt modelId="{917142D8-7514-46BB-B61D-8633F0189C31}" type="parTrans" cxnId="{058D75E7-8E09-41CE-ADFC-EEAD1556353B}">
      <dgm:prSet/>
      <dgm:spPr/>
      <dgm:t>
        <a:bodyPr/>
        <a:lstStyle/>
        <a:p>
          <a:endParaRPr lang="en-US"/>
        </a:p>
      </dgm:t>
    </dgm:pt>
    <dgm:pt modelId="{C2728830-9A00-4764-A9F1-670DDF9E57B3}" type="sibTrans" cxnId="{058D75E7-8E09-41CE-ADFC-EEAD1556353B}">
      <dgm:prSet phldrT="4" phldr="0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/>
            <a:t>4</a:t>
          </a:r>
          <a:endParaRPr lang="en-US" dirty="0"/>
        </a:p>
      </dgm:t>
    </dgm:pt>
    <dgm:pt modelId="{869C0C7E-BD0C-4E5F-8D96-6B8EEC39B952}" type="pres">
      <dgm:prSet presAssocID="{0F5B3066-540F-4606-ADEC-65EB1C3E9627}" presName="Name0" presStyleCnt="0">
        <dgm:presLayoutVars>
          <dgm:animLvl val="lvl"/>
          <dgm:resizeHandles val="exact"/>
        </dgm:presLayoutVars>
      </dgm:prSet>
      <dgm:spPr/>
    </dgm:pt>
    <dgm:pt modelId="{A1C50682-E81A-4719-9746-6B052BFB6DD3}" type="pres">
      <dgm:prSet presAssocID="{198ACE8E-34F4-43E6-BB2E-1809B1CC58DC}" presName="compositeNode" presStyleCnt="0">
        <dgm:presLayoutVars>
          <dgm:bulletEnabled val="1"/>
        </dgm:presLayoutVars>
      </dgm:prSet>
      <dgm:spPr/>
    </dgm:pt>
    <dgm:pt modelId="{1896CBD6-4A99-4E4A-A270-A70AEFBAAF7E}" type="pres">
      <dgm:prSet presAssocID="{198ACE8E-34F4-43E6-BB2E-1809B1CC58DC}" presName="bgRect" presStyleLbl="bgAccFollowNode1" presStyleIdx="0" presStyleCnt="4"/>
      <dgm:spPr/>
    </dgm:pt>
    <dgm:pt modelId="{9C3A7F13-9585-42DF-AD32-B56F82B123C8}" type="pres">
      <dgm:prSet presAssocID="{C54063C4-24CD-4834-9424-53756AE38C6B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923B2301-552B-45D2-9EF0-53A10AA17FC6}" type="pres">
      <dgm:prSet presAssocID="{198ACE8E-34F4-43E6-BB2E-1809B1CC58DC}" presName="bottomLine" presStyleLbl="alignNode1" presStyleIdx="1" presStyleCnt="8">
        <dgm:presLayoutVars/>
      </dgm:prSet>
      <dgm:spPr>
        <a:ln>
          <a:solidFill>
            <a:schemeClr val="accent1"/>
          </a:solidFill>
        </a:ln>
      </dgm:spPr>
    </dgm:pt>
    <dgm:pt modelId="{1636F17A-F9E0-460B-890B-A46A6E583FD1}" type="pres">
      <dgm:prSet presAssocID="{198ACE8E-34F4-43E6-BB2E-1809B1CC58DC}" presName="nodeText" presStyleLbl="bgAccFollowNode1" presStyleIdx="0" presStyleCnt="4">
        <dgm:presLayoutVars>
          <dgm:bulletEnabled val="1"/>
        </dgm:presLayoutVars>
      </dgm:prSet>
      <dgm:spPr/>
    </dgm:pt>
    <dgm:pt modelId="{CE18CCA6-9206-4DD7-BE09-5291C62117AB}" type="pres">
      <dgm:prSet presAssocID="{C54063C4-24CD-4834-9424-53756AE38C6B}" presName="sibTrans" presStyleCnt="0"/>
      <dgm:spPr/>
    </dgm:pt>
    <dgm:pt modelId="{B75A207A-E561-4A33-8860-3580568F46B8}" type="pres">
      <dgm:prSet presAssocID="{0F6BA1FB-59E5-4F16-A7B4-1533BB1F09E4}" presName="compositeNode" presStyleCnt="0">
        <dgm:presLayoutVars>
          <dgm:bulletEnabled val="1"/>
        </dgm:presLayoutVars>
      </dgm:prSet>
      <dgm:spPr/>
    </dgm:pt>
    <dgm:pt modelId="{02F7283A-0FC3-4AF1-AA94-0270DC0B1C33}" type="pres">
      <dgm:prSet presAssocID="{0F6BA1FB-59E5-4F16-A7B4-1533BB1F09E4}" presName="bgRect" presStyleLbl="bgAccFollowNode1" presStyleIdx="1" presStyleCnt="4"/>
      <dgm:spPr/>
    </dgm:pt>
    <dgm:pt modelId="{C08FC467-91FE-48BD-B243-273925C2B75A}" type="pres">
      <dgm:prSet presAssocID="{7DBF5CB5-29DD-4671-A0F3-981D48571500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DE393E47-CBB6-4D77-A342-C9AFD9FC8CB6}" type="pres">
      <dgm:prSet presAssocID="{0F6BA1FB-59E5-4F16-A7B4-1533BB1F09E4}" presName="bottomLine" presStyleLbl="alignNode1" presStyleIdx="3" presStyleCnt="8">
        <dgm:presLayoutVars/>
      </dgm:prSet>
      <dgm:spPr>
        <a:ln>
          <a:solidFill>
            <a:schemeClr val="accent2"/>
          </a:solidFill>
        </a:ln>
      </dgm:spPr>
    </dgm:pt>
    <dgm:pt modelId="{6209B655-7BD8-4C2E-802B-7A837190A817}" type="pres">
      <dgm:prSet presAssocID="{0F6BA1FB-59E5-4F16-A7B4-1533BB1F09E4}" presName="nodeText" presStyleLbl="bgAccFollowNode1" presStyleIdx="1" presStyleCnt="4">
        <dgm:presLayoutVars>
          <dgm:bulletEnabled val="1"/>
        </dgm:presLayoutVars>
      </dgm:prSet>
      <dgm:spPr/>
    </dgm:pt>
    <dgm:pt modelId="{44DA27FB-BF39-4511-84EF-E3EA3F12D2B6}" type="pres">
      <dgm:prSet presAssocID="{7DBF5CB5-29DD-4671-A0F3-981D48571500}" presName="sibTrans" presStyleCnt="0"/>
      <dgm:spPr/>
    </dgm:pt>
    <dgm:pt modelId="{9ED209A7-CD15-4C32-9372-A0384698B942}" type="pres">
      <dgm:prSet presAssocID="{1D096F01-AEA8-401D-8348-98E9A81F3CE0}" presName="compositeNode" presStyleCnt="0">
        <dgm:presLayoutVars>
          <dgm:bulletEnabled val="1"/>
        </dgm:presLayoutVars>
      </dgm:prSet>
      <dgm:spPr/>
    </dgm:pt>
    <dgm:pt modelId="{B5DA272C-701A-4327-802B-15E4D04DF389}" type="pres">
      <dgm:prSet presAssocID="{1D096F01-AEA8-401D-8348-98E9A81F3CE0}" presName="bgRect" presStyleLbl="bgAccFollowNode1" presStyleIdx="2" presStyleCnt="4"/>
      <dgm:spPr/>
    </dgm:pt>
    <dgm:pt modelId="{4104A2F1-FB99-4C42-8067-46B8EEEC9610}" type="pres">
      <dgm:prSet presAssocID="{6088456C-4B73-4948-985C-DD954DEF44EF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2EB92C72-3528-4913-AFF6-FF0B4F338399}" type="pres">
      <dgm:prSet presAssocID="{1D096F01-AEA8-401D-8348-98E9A81F3CE0}" presName="bottomLine" presStyleLbl="alignNode1" presStyleIdx="5" presStyleCnt="8">
        <dgm:presLayoutVars/>
      </dgm:prSet>
      <dgm:spPr>
        <a:solidFill>
          <a:schemeClr val="accent4"/>
        </a:solidFill>
        <a:ln>
          <a:solidFill>
            <a:schemeClr val="accent4"/>
          </a:solidFill>
        </a:ln>
      </dgm:spPr>
    </dgm:pt>
    <dgm:pt modelId="{74E21D92-0946-4075-ABB7-F58F125D081F}" type="pres">
      <dgm:prSet presAssocID="{1D096F01-AEA8-401D-8348-98E9A81F3CE0}" presName="nodeText" presStyleLbl="bgAccFollowNode1" presStyleIdx="2" presStyleCnt="4">
        <dgm:presLayoutVars>
          <dgm:bulletEnabled val="1"/>
        </dgm:presLayoutVars>
      </dgm:prSet>
      <dgm:spPr/>
    </dgm:pt>
    <dgm:pt modelId="{E7F9CACB-FE98-4F37-853A-1B05B4BF4385}" type="pres">
      <dgm:prSet presAssocID="{6088456C-4B73-4948-985C-DD954DEF44EF}" presName="sibTrans" presStyleCnt="0"/>
      <dgm:spPr/>
    </dgm:pt>
    <dgm:pt modelId="{313C51D3-DB7E-4530-8AFA-F0AE0E26CE2D}" type="pres">
      <dgm:prSet presAssocID="{DE16CBB4-D3F4-44AD-8379-3A5D78B889D5}" presName="compositeNode" presStyleCnt="0">
        <dgm:presLayoutVars>
          <dgm:bulletEnabled val="1"/>
        </dgm:presLayoutVars>
      </dgm:prSet>
      <dgm:spPr/>
    </dgm:pt>
    <dgm:pt modelId="{549A837B-0FA3-4970-A9F9-3BD236350D3D}" type="pres">
      <dgm:prSet presAssocID="{DE16CBB4-D3F4-44AD-8379-3A5D78B889D5}" presName="bgRect" presStyleLbl="bgAccFollowNode1" presStyleIdx="3" presStyleCnt="4"/>
      <dgm:spPr/>
    </dgm:pt>
    <dgm:pt modelId="{AC6B335A-D8B4-46D8-93DE-B9EF1773F6AC}" type="pres">
      <dgm:prSet presAssocID="{C2728830-9A00-4764-A9F1-670DDF9E57B3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7B3E0A16-DB85-46CA-87D6-4D39F6DBFC52}" type="pres">
      <dgm:prSet presAssocID="{DE16CBB4-D3F4-44AD-8379-3A5D78B889D5}" presName="bottomLine" presStyleLbl="alignNode1" presStyleIdx="7" presStyleCnt="8">
        <dgm:presLayoutVars/>
      </dgm:prSet>
      <dgm:spPr>
        <a:ln>
          <a:solidFill>
            <a:schemeClr val="accent5"/>
          </a:solidFill>
        </a:ln>
      </dgm:spPr>
    </dgm:pt>
    <dgm:pt modelId="{B80B8360-3897-45DE-BD0A-F9CCC9BAC34F}" type="pres">
      <dgm:prSet presAssocID="{DE16CBB4-D3F4-44AD-8379-3A5D78B889D5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F47EB913-8831-49CC-ABE6-AB555FA6F993}" type="presOf" srcId="{6088456C-4B73-4948-985C-DD954DEF44EF}" destId="{4104A2F1-FB99-4C42-8067-46B8EEEC9610}" srcOrd="0" destOrd="0" presId="urn:microsoft.com/office/officeart/2016/7/layout/BasicLinearProcessNumbered#1"/>
    <dgm:cxn modelId="{EB7FE821-06C9-4CFA-BBFF-63BF8C7F1444}" type="presOf" srcId="{198ACE8E-34F4-43E6-BB2E-1809B1CC58DC}" destId="{1896CBD6-4A99-4E4A-A270-A70AEFBAAF7E}" srcOrd="0" destOrd="0" presId="urn:microsoft.com/office/officeart/2016/7/layout/BasicLinearProcessNumbered#1"/>
    <dgm:cxn modelId="{9B21BC25-6F2C-47C2-8285-8E9BB26D02F7}" type="presOf" srcId="{DE16CBB4-D3F4-44AD-8379-3A5D78B889D5}" destId="{B80B8360-3897-45DE-BD0A-F9CCC9BAC34F}" srcOrd="1" destOrd="0" presId="urn:microsoft.com/office/officeart/2016/7/layout/BasicLinearProcessNumbered#1"/>
    <dgm:cxn modelId="{A7465026-5EB9-4359-B2CA-62409A490278}" type="presOf" srcId="{0F5B3066-540F-4606-ADEC-65EB1C3E9627}" destId="{869C0C7E-BD0C-4E5F-8D96-6B8EEC39B952}" srcOrd="0" destOrd="0" presId="urn:microsoft.com/office/officeart/2016/7/layout/BasicLinearProcessNumbered#1"/>
    <dgm:cxn modelId="{500C1428-BAD2-4EA1-AAAB-CD4D6F648C0B}" type="presOf" srcId="{0F6BA1FB-59E5-4F16-A7B4-1533BB1F09E4}" destId="{02F7283A-0FC3-4AF1-AA94-0270DC0B1C33}" srcOrd="0" destOrd="0" presId="urn:microsoft.com/office/officeart/2016/7/layout/BasicLinearProcessNumbered#1"/>
    <dgm:cxn modelId="{619E3C68-1E17-487D-ABC8-EB727F4952A3}" type="presOf" srcId="{C54063C4-24CD-4834-9424-53756AE38C6B}" destId="{9C3A7F13-9585-42DF-AD32-B56F82B123C8}" srcOrd="0" destOrd="0" presId="urn:microsoft.com/office/officeart/2016/7/layout/BasicLinearProcessNumbered#1"/>
    <dgm:cxn modelId="{F4BF496B-2EAC-4B21-A290-8C4A35AC4213}" type="presOf" srcId="{7DBF5CB5-29DD-4671-A0F3-981D48571500}" destId="{C08FC467-91FE-48BD-B243-273925C2B75A}" srcOrd="0" destOrd="0" presId="urn:microsoft.com/office/officeart/2016/7/layout/BasicLinearProcessNumbered#1"/>
    <dgm:cxn modelId="{32F29D6B-8717-40AA-AB41-CDE85B6445F2}" type="presOf" srcId="{C2728830-9A00-4764-A9F1-670DDF9E57B3}" destId="{AC6B335A-D8B4-46D8-93DE-B9EF1773F6AC}" srcOrd="0" destOrd="0" presId="urn:microsoft.com/office/officeart/2016/7/layout/BasicLinearProcessNumbered#1"/>
    <dgm:cxn modelId="{8327A44B-5326-4A8B-9B23-A3D3C09A16F3}" srcId="{0F5B3066-540F-4606-ADEC-65EB1C3E9627}" destId="{198ACE8E-34F4-43E6-BB2E-1809B1CC58DC}" srcOrd="0" destOrd="0" parTransId="{49F555B2-B165-4CB6-8578-DF4BCD791ABF}" sibTransId="{C54063C4-24CD-4834-9424-53756AE38C6B}"/>
    <dgm:cxn modelId="{EF38696C-3284-4D81-8B6A-406B0A4B5478}" type="presOf" srcId="{DE16CBB4-D3F4-44AD-8379-3A5D78B889D5}" destId="{549A837B-0FA3-4970-A9F9-3BD236350D3D}" srcOrd="0" destOrd="0" presId="urn:microsoft.com/office/officeart/2016/7/layout/BasicLinearProcessNumbered#1"/>
    <dgm:cxn modelId="{2E8EE86D-D18A-48C5-817B-661FEDBE5EB5}" type="presOf" srcId="{0F6BA1FB-59E5-4F16-A7B4-1533BB1F09E4}" destId="{6209B655-7BD8-4C2E-802B-7A837190A817}" srcOrd="1" destOrd="0" presId="urn:microsoft.com/office/officeart/2016/7/layout/BasicLinearProcessNumbered#1"/>
    <dgm:cxn modelId="{AA103CB4-BE4E-4C3C-8A8A-83391F2FB47F}" type="presOf" srcId="{1D096F01-AEA8-401D-8348-98E9A81F3CE0}" destId="{B5DA272C-701A-4327-802B-15E4D04DF389}" srcOrd="0" destOrd="0" presId="urn:microsoft.com/office/officeart/2016/7/layout/BasicLinearProcessNumbered#1"/>
    <dgm:cxn modelId="{EC143BBE-149C-4B2B-96B6-7B3C8595B821}" type="presOf" srcId="{1D096F01-AEA8-401D-8348-98E9A81F3CE0}" destId="{74E21D92-0946-4075-ABB7-F58F125D081F}" srcOrd="1" destOrd="0" presId="urn:microsoft.com/office/officeart/2016/7/layout/BasicLinearProcessNumbered#1"/>
    <dgm:cxn modelId="{FD2381C0-DA6F-4859-90D6-313730044E7C}" srcId="{0F5B3066-540F-4606-ADEC-65EB1C3E9627}" destId="{1D096F01-AEA8-401D-8348-98E9A81F3CE0}" srcOrd="2" destOrd="0" parTransId="{AB9DA1CE-0370-48BB-8362-3A4CBF7FFB29}" sibTransId="{6088456C-4B73-4948-985C-DD954DEF44EF}"/>
    <dgm:cxn modelId="{8CB3EED4-728A-4D4F-ACB4-5DD629623D8A}" type="presOf" srcId="{198ACE8E-34F4-43E6-BB2E-1809B1CC58DC}" destId="{1636F17A-F9E0-460B-890B-A46A6E583FD1}" srcOrd="1" destOrd="0" presId="urn:microsoft.com/office/officeart/2016/7/layout/BasicLinearProcessNumbered#1"/>
    <dgm:cxn modelId="{F0FA65E5-FB81-4E7A-9467-65363565F4A0}" srcId="{0F5B3066-540F-4606-ADEC-65EB1C3E9627}" destId="{0F6BA1FB-59E5-4F16-A7B4-1533BB1F09E4}" srcOrd="1" destOrd="0" parTransId="{6A557BB1-C0DD-44CB-8745-CE5481476209}" sibTransId="{7DBF5CB5-29DD-4671-A0F3-981D48571500}"/>
    <dgm:cxn modelId="{058D75E7-8E09-41CE-ADFC-EEAD1556353B}" srcId="{0F5B3066-540F-4606-ADEC-65EB1C3E9627}" destId="{DE16CBB4-D3F4-44AD-8379-3A5D78B889D5}" srcOrd="3" destOrd="0" parTransId="{917142D8-7514-46BB-B61D-8633F0189C31}" sibTransId="{C2728830-9A00-4764-A9F1-670DDF9E57B3}"/>
    <dgm:cxn modelId="{6FD83AE8-DB7F-4EFE-8F0A-58735E6AEC64}" type="presParOf" srcId="{869C0C7E-BD0C-4E5F-8D96-6B8EEC39B952}" destId="{A1C50682-E81A-4719-9746-6B052BFB6DD3}" srcOrd="0" destOrd="0" presId="urn:microsoft.com/office/officeart/2016/7/layout/BasicLinearProcessNumbered#1"/>
    <dgm:cxn modelId="{AA17009A-379B-43BE-97BA-12B67036AD90}" type="presParOf" srcId="{A1C50682-E81A-4719-9746-6B052BFB6DD3}" destId="{1896CBD6-4A99-4E4A-A270-A70AEFBAAF7E}" srcOrd="0" destOrd="0" presId="urn:microsoft.com/office/officeart/2016/7/layout/BasicLinearProcessNumbered#1"/>
    <dgm:cxn modelId="{6D85C09F-1D0A-406F-9396-06638BA4FD92}" type="presParOf" srcId="{A1C50682-E81A-4719-9746-6B052BFB6DD3}" destId="{9C3A7F13-9585-42DF-AD32-B56F82B123C8}" srcOrd="1" destOrd="0" presId="urn:microsoft.com/office/officeart/2016/7/layout/BasicLinearProcessNumbered#1"/>
    <dgm:cxn modelId="{794669B6-74B7-439A-8EE2-238314813197}" type="presParOf" srcId="{A1C50682-E81A-4719-9746-6B052BFB6DD3}" destId="{923B2301-552B-45D2-9EF0-53A10AA17FC6}" srcOrd="2" destOrd="0" presId="urn:microsoft.com/office/officeart/2016/7/layout/BasicLinearProcessNumbered#1"/>
    <dgm:cxn modelId="{23ECCBA1-941D-4643-9618-18F560A80DAB}" type="presParOf" srcId="{A1C50682-E81A-4719-9746-6B052BFB6DD3}" destId="{1636F17A-F9E0-460B-890B-A46A6E583FD1}" srcOrd="3" destOrd="0" presId="urn:microsoft.com/office/officeart/2016/7/layout/BasicLinearProcessNumbered#1"/>
    <dgm:cxn modelId="{84426433-1E67-4D55-9D10-3C4CF150BF28}" type="presParOf" srcId="{869C0C7E-BD0C-4E5F-8D96-6B8EEC39B952}" destId="{CE18CCA6-9206-4DD7-BE09-5291C62117AB}" srcOrd="1" destOrd="0" presId="urn:microsoft.com/office/officeart/2016/7/layout/BasicLinearProcessNumbered#1"/>
    <dgm:cxn modelId="{16E156BA-CA11-45E4-B5EA-B4F3067B424F}" type="presParOf" srcId="{869C0C7E-BD0C-4E5F-8D96-6B8EEC39B952}" destId="{B75A207A-E561-4A33-8860-3580568F46B8}" srcOrd="2" destOrd="0" presId="urn:microsoft.com/office/officeart/2016/7/layout/BasicLinearProcessNumbered#1"/>
    <dgm:cxn modelId="{63957AA2-61FB-47C5-9B97-06D23CB5FDF5}" type="presParOf" srcId="{B75A207A-E561-4A33-8860-3580568F46B8}" destId="{02F7283A-0FC3-4AF1-AA94-0270DC0B1C33}" srcOrd="0" destOrd="0" presId="urn:microsoft.com/office/officeart/2016/7/layout/BasicLinearProcessNumbered#1"/>
    <dgm:cxn modelId="{3099F022-A87D-4FA3-8BC3-9575F846BC44}" type="presParOf" srcId="{B75A207A-E561-4A33-8860-3580568F46B8}" destId="{C08FC467-91FE-48BD-B243-273925C2B75A}" srcOrd="1" destOrd="0" presId="urn:microsoft.com/office/officeart/2016/7/layout/BasicLinearProcessNumbered#1"/>
    <dgm:cxn modelId="{A2E37B9F-7D4B-49D4-AF46-9A540F2ACE59}" type="presParOf" srcId="{B75A207A-E561-4A33-8860-3580568F46B8}" destId="{DE393E47-CBB6-4D77-A342-C9AFD9FC8CB6}" srcOrd="2" destOrd="0" presId="urn:microsoft.com/office/officeart/2016/7/layout/BasicLinearProcessNumbered#1"/>
    <dgm:cxn modelId="{3374E4EC-7EA8-47C5-B2E6-92A2F8FDFB7F}" type="presParOf" srcId="{B75A207A-E561-4A33-8860-3580568F46B8}" destId="{6209B655-7BD8-4C2E-802B-7A837190A817}" srcOrd="3" destOrd="0" presId="urn:microsoft.com/office/officeart/2016/7/layout/BasicLinearProcessNumbered#1"/>
    <dgm:cxn modelId="{64EBAD3F-E38B-4135-AAA2-C165246599F7}" type="presParOf" srcId="{869C0C7E-BD0C-4E5F-8D96-6B8EEC39B952}" destId="{44DA27FB-BF39-4511-84EF-E3EA3F12D2B6}" srcOrd="3" destOrd="0" presId="urn:microsoft.com/office/officeart/2016/7/layout/BasicLinearProcessNumbered#1"/>
    <dgm:cxn modelId="{C047657C-4647-4043-950A-E8F7F675767E}" type="presParOf" srcId="{869C0C7E-BD0C-4E5F-8D96-6B8EEC39B952}" destId="{9ED209A7-CD15-4C32-9372-A0384698B942}" srcOrd="4" destOrd="0" presId="urn:microsoft.com/office/officeart/2016/7/layout/BasicLinearProcessNumbered#1"/>
    <dgm:cxn modelId="{0F5F3613-D3F0-4FA7-ACBA-C61DDC0B6FCC}" type="presParOf" srcId="{9ED209A7-CD15-4C32-9372-A0384698B942}" destId="{B5DA272C-701A-4327-802B-15E4D04DF389}" srcOrd="0" destOrd="0" presId="urn:microsoft.com/office/officeart/2016/7/layout/BasicLinearProcessNumbered#1"/>
    <dgm:cxn modelId="{AB7A54D4-8E23-4583-8E98-345042A04591}" type="presParOf" srcId="{9ED209A7-CD15-4C32-9372-A0384698B942}" destId="{4104A2F1-FB99-4C42-8067-46B8EEEC9610}" srcOrd="1" destOrd="0" presId="urn:microsoft.com/office/officeart/2016/7/layout/BasicLinearProcessNumbered#1"/>
    <dgm:cxn modelId="{06C75B26-0F3E-41ED-839F-4D64199F4461}" type="presParOf" srcId="{9ED209A7-CD15-4C32-9372-A0384698B942}" destId="{2EB92C72-3528-4913-AFF6-FF0B4F338399}" srcOrd="2" destOrd="0" presId="urn:microsoft.com/office/officeart/2016/7/layout/BasicLinearProcessNumbered#1"/>
    <dgm:cxn modelId="{AAB9864E-92C0-4EA3-9F0E-6EB52D100EBE}" type="presParOf" srcId="{9ED209A7-CD15-4C32-9372-A0384698B942}" destId="{74E21D92-0946-4075-ABB7-F58F125D081F}" srcOrd="3" destOrd="0" presId="urn:microsoft.com/office/officeart/2016/7/layout/BasicLinearProcessNumbered#1"/>
    <dgm:cxn modelId="{13ED127B-27D7-4A94-8FC0-60DF0BA87D27}" type="presParOf" srcId="{869C0C7E-BD0C-4E5F-8D96-6B8EEC39B952}" destId="{E7F9CACB-FE98-4F37-853A-1B05B4BF4385}" srcOrd="5" destOrd="0" presId="urn:microsoft.com/office/officeart/2016/7/layout/BasicLinearProcessNumbered#1"/>
    <dgm:cxn modelId="{4B61CEE5-C2BB-4897-9CE0-A1A15D162F44}" type="presParOf" srcId="{869C0C7E-BD0C-4E5F-8D96-6B8EEC39B952}" destId="{313C51D3-DB7E-4530-8AFA-F0AE0E26CE2D}" srcOrd="6" destOrd="0" presId="urn:microsoft.com/office/officeart/2016/7/layout/BasicLinearProcessNumbered#1"/>
    <dgm:cxn modelId="{9B85DE27-B7E4-402F-BE27-E3C3985E9A79}" type="presParOf" srcId="{313C51D3-DB7E-4530-8AFA-F0AE0E26CE2D}" destId="{549A837B-0FA3-4970-A9F9-3BD236350D3D}" srcOrd="0" destOrd="0" presId="urn:microsoft.com/office/officeart/2016/7/layout/BasicLinearProcessNumbered#1"/>
    <dgm:cxn modelId="{9D5D9389-D124-429A-8F96-49696F6F4EF9}" type="presParOf" srcId="{313C51D3-DB7E-4530-8AFA-F0AE0E26CE2D}" destId="{AC6B335A-D8B4-46D8-93DE-B9EF1773F6AC}" srcOrd="1" destOrd="0" presId="urn:microsoft.com/office/officeart/2016/7/layout/BasicLinearProcessNumbered#1"/>
    <dgm:cxn modelId="{AEF2A504-6850-4ED8-81A9-8B6F7FF43DCD}" type="presParOf" srcId="{313C51D3-DB7E-4530-8AFA-F0AE0E26CE2D}" destId="{7B3E0A16-DB85-46CA-87D6-4D39F6DBFC52}" srcOrd="2" destOrd="0" presId="urn:microsoft.com/office/officeart/2016/7/layout/BasicLinearProcessNumbered#1"/>
    <dgm:cxn modelId="{25F27692-3F46-46F7-BF34-29BD99560D08}" type="presParOf" srcId="{313C51D3-DB7E-4530-8AFA-F0AE0E26CE2D}" destId="{B80B8360-3897-45DE-BD0A-F9CCC9BAC34F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6CBD6-4A99-4E4A-A270-A70AEFBAAF7E}">
      <dsp:nvSpPr>
        <dsp:cNvPr id="0" name=""/>
        <dsp:cNvSpPr/>
      </dsp:nvSpPr>
      <dsp:spPr>
        <a:xfrm>
          <a:off x="2986" y="179174"/>
          <a:ext cx="2369671" cy="3317539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749" tIns="330200" rIns="184749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u="none" kern="1200" dirty="0"/>
            <a:t>TOIMINNASSA</a:t>
          </a:r>
          <a:r>
            <a:rPr lang="en-US" sz="1700" b="0" i="0" u="none" kern="1200" dirty="0"/>
            <a:t>: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u="none" kern="1200" dirty="0" err="1"/>
            <a:t>Mitä</a:t>
          </a:r>
          <a:r>
            <a:rPr lang="en-US" sz="1700" b="0" i="0" u="none" kern="1200" dirty="0"/>
            <a:t> </a:t>
          </a:r>
          <a:r>
            <a:rPr lang="en-US" sz="1700" b="0" i="0" u="none" kern="1200" dirty="0" err="1"/>
            <a:t>teet</a:t>
          </a:r>
          <a:r>
            <a:rPr lang="en-US" sz="1700" b="0" i="0" u="none" kern="1200" dirty="0"/>
            <a:t>?</a:t>
          </a:r>
          <a:endParaRPr lang="en-US" sz="1700" kern="1200" dirty="0"/>
        </a:p>
      </dsp:txBody>
      <dsp:txXfrm>
        <a:off x="2986" y="1439839"/>
        <a:ext cx="2369671" cy="1990523"/>
      </dsp:txXfrm>
    </dsp:sp>
    <dsp:sp modelId="{9C3A7F13-9585-42DF-AD32-B56F82B123C8}">
      <dsp:nvSpPr>
        <dsp:cNvPr id="0" name=""/>
        <dsp:cNvSpPr/>
      </dsp:nvSpPr>
      <dsp:spPr>
        <a:xfrm>
          <a:off x="690191" y="510928"/>
          <a:ext cx="995261" cy="995261"/>
        </a:xfrm>
        <a:prstGeom prst="ellipse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94" tIns="12700" rIns="7759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835944" y="656681"/>
        <a:ext cx="703755" cy="703755"/>
      </dsp:txXfrm>
    </dsp:sp>
    <dsp:sp modelId="{923B2301-552B-45D2-9EF0-53A10AA17FC6}">
      <dsp:nvSpPr>
        <dsp:cNvPr id="0" name=""/>
        <dsp:cNvSpPr/>
      </dsp:nvSpPr>
      <dsp:spPr>
        <a:xfrm>
          <a:off x="2986" y="3496641"/>
          <a:ext cx="2369671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7283A-0FC3-4AF1-AA94-0270DC0B1C33}">
      <dsp:nvSpPr>
        <dsp:cNvPr id="0" name=""/>
        <dsp:cNvSpPr/>
      </dsp:nvSpPr>
      <dsp:spPr>
        <a:xfrm>
          <a:off x="2609625" y="179174"/>
          <a:ext cx="2369671" cy="3317539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749" tIns="330200" rIns="184749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AJATUKSISSA: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Mitä</a:t>
          </a:r>
          <a:r>
            <a:rPr lang="en-US" sz="1700" kern="1200" dirty="0"/>
            <a:t> </a:t>
          </a:r>
          <a:r>
            <a:rPr lang="en-US" sz="1700" kern="1200" dirty="0" err="1"/>
            <a:t>ajatuksia</a:t>
          </a:r>
          <a:r>
            <a:rPr lang="en-US" sz="1700" kern="1200" dirty="0"/>
            <a:t> </a:t>
          </a:r>
          <a:r>
            <a:rPr lang="en-US" sz="1700" kern="1200" dirty="0" err="1"/>
            <a:t>pyörii</a:t>
          </a:r>
          <a:r>
            <a:rPr lang="en-US" sz="1700" kern="1200" dirty="0"/>
            <a:t> </a:t>
          </a:r>
          <a:r>
            <a:rPr lang="en-US" sz="1700" kern="1200" dirty="0" err="1"/>
            <a:t>mielessä</a:t>
          </a:r>
          <a:r>
            <a:rPr lang="en-US" sz="1700" kern="1200" dirty="0"/>
            <a:t>?</a:t>
          </a:r>
        </a:p>
      </dsp:txBody>
      <dsp:txXfrm>
        <a:off x="2609625" y="1439839"/>
        <a:ext cx="2369671" cy="1990523"/>
      </dsp:txXfrm>
    </dsp:sp>
    <dsp:sp modelId="{C08FC467-91FE-48BD-B243-273925C2B75A}">
      <dsp:nvSpPr>
        <dsp:cNvPr id="0" name=""/>
        <dsp:cNvSpPr/>
      </dsp:nvSpPr>
      <dsp:spPr>
        <a:xfrm>
          <a:off x="3296829" y="510928"/>
          <a:ext cx="995261" cy="995261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94" tIns="12700" rIns="7759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3442582" y="656681"/>
        <a:ext cx="703755" cy="703755"/>
      </dsp:txXfrm>
    </dsp:sp>
    <dsp:sp modelId="{DE393E47-CBB6-4D77-A342-C9AFD9FC8CB6}">
      <dsp:nvSpPr>
        <dsp:cNvPr id="0" name=""/>
        <dsp:cNvSpPr/>
      </dsp:nvSpPr>
      <dsp:spPr>
        <a:xfrm>
          <a:off x="2609625" y="3496641"/>
          <a:ext cx="2369671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A272C-701A-4327-802B-15E4D04DF389}">
      <dsp:nvSpPr>
        <dsp:cNvPr id="0" name=""/>
        <dsp:cNvSpPr/>
      </dsp:nvSpPr>
      <dsp:spPr>
        <a:xfrm>
          <a:off x="5216263" y="179174"/>
          <a:ext cx="2369671" cy="3317539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749" tIns="330200" rIns="184749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KEHOSSA: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Mitä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tuntemuksia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huomaat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kehossa</a:t>
          </a:r>
          <a:r>
            <a:rPr lang="en-US" sz="1700" kern="1200" baseline="0" dirty="0"/>
            <a:t>, </a:t>
          </a:r>
          <a:r>
            <a:rPr lang="en-US" sz="1700" kern="1200" baseline="0" dirty="0" err="1"/>
            <a:t>kun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prokrastinoit</a:t>
          </a:r>
          <a:r>
            <a:rPr lang="en-US" sz="1700" kern="1200" baseline="0" dirty="0"/>
            <a:t>?</a:t>
          </a:r>
          <a:endParaRPr lang="en-US" sz="1700" kern="1200" dirty="0"/>
        </a:p>
      </dsp:txBody>
      <dsp:txXfrm>
        <a:off x="5216263" y="1439839"/>
        <a:ext cx="2369671" cy="1990523"/>
      </dsp:txXfrm>
    </dsp:sp>
    <dsp:sp modelId="{4104A2F1-FB99-4C42-8067-46B8EEEC9610}">
      <dsp:nvSpPr>
        <dsp:cNvPr id="0" name=""/>
        <dsp:cNvSpPr/>
      </dsp:nvSpPr>
      <dsp:spPr>
        <a:xfrm>
          <a:off x="5903468" y="510928"/>
          <a:ext cx="995261" cy="995261"/>
        </a:xfrm>
        <a:prstGeom prst="ellipse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94" tIns="12700" rIns="7759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  <a:endParaRPr lang="en-US" sz="4800" kern="1200" dirty="0"/>
        </a:p>
      </dsp:txBody>
      <dsp:txXfrm>
        <a:off x="6049221" y="656681"/>
        <a:ext cx="703755" cy="703755"/>
      </dsp:txXfrm>
    </dsp:sp>
    <dsp:sp modelId="{2EB92C72-3528-4913-AFF6-FF0B4F338399}">
      <dsp:nvSpPr>
        <dsp:cNvPr id="0" name=""/>
        <dsp:cNvSpPr/>
      </dsp:nvSpPr>
      <dsp:spPr>
        <a:xfrm>
          <a:off x="5216263" y="3496641"/>
          <a:ext cx="2369671" cy="7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A837B-0FA3-4970-A9F9-3BD236350D3D}">
      <dsp:nvSpPr>
        <dsp:cNvPr id="0" name=""/>
        <dsp:cNvSpPr/>
      </dsp:nvSpPr>
      <dsp:spPr>
        <a:xfrm>
          <a:off x="7822901" y="179174"/>
          <a:ext cx="2369671" cy="3317539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749" tIns="330200" rIns="184749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TUNTEISSA: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Mitä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tunteita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tunnistat</a:t>
          </a:r>
          <a:r>
            <a:rPr lang="en-US" sz="1700" kern="1200" baseline="0" dirty="0"/>
            <a:t>? </a:t>
          </a:r>
          <a:r>
            <a:rPr lang="en-US" sz="1700" kern="1200" baseline="0" dirty="0" err="1"/>
            <a:t>Miltä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prokrastinointi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tuntuu</a:t>
          </a:r>
          <a:r>
            <a:rPr lang="en-US" sz="1700" kern="1200" baseline="0" dirty="0"/>
            <a:t>?</a:t>
          </a:r>
          <a:endParaRPr lang="en-US" sz="1700" kern="1200" dirty="0"/>
        </a:p>
      </dsp:txBody>
      <dsp:txXfrm>
        <a:off x="7822901" y="1439839"/>
        <a:ext cx="2369671" cy="1990523"/>
      </dsp:txXfrm>
    </dsp:sp>
    <dsp:sp modelId="{AC6B335A-D8B4-46D8-93DE-B9EF1773F6AC}">
      <dsp:nvSpPr>
        <dsp:cNvPr id="0" name=""/>
        <dsp:cNvSpPr/>
      </dsp:nvSpPr>
      <dsp:spPr>
        <a:xfrm>
          <a:off x="8510106" y="510928"/>
          <a:ext cx="995261" cy="995261"/>
        </a:xfrm>
        <a:prstGeom prst="ellipse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94" tIns="12700" rIns="7759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  <a:endParaRPr lang="en-US" sz="4800" kern="1200" dirty="0"/>
        </a:p>
      </dsp:txBody>
      <dsp:txXfrm>
        <a:off x="8655859" y="656681"/>
        <a:ext cx="703755" cy="703755"/>
      </dsp:txXfrm>
    </dsp:sp>
    <dsp:sp modelId="{7B3E0A16-DB85-46CA-87D6-4D39F6DBFC52}">
      <dsp:nvSpPr>
        <dsp:cNvPr id="0" name=""/>
        <dsp:cNvSpPr/>
      </dsp:nvSpPr>
      <dsp:spPr>
        <a:xfrm>
          <a:off x="7822901" y="3496641"/>
          <a:ext cx="2369671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AB8E97A3-458B-4459-8849-EF3A8D885423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95F9FFCB-1BFC-4B36-BE44-D6A1469F21C3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A69863A3-5EBF-4CAE-AA51-83CA76DE20BB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9164"/>
            <a:ext cx="2700528" cy="101498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9773" y="188144"/>
            <a:ext cx="11323863" cy="1332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9773" y="1805517"/>
            <a:ext cx="11323863" cy="40659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20" b="1" baseline="0">
                <a:solidFill>
                  <a:schemeClr val="tx1"/>
                </a:solidFill>
              </a:defRPr>
            </a:lvl1pPr>
            <a:lvl2pPr marL="754380" indent="-325756">
              <a:buFont typeface="Arial" panose="020B0604020202020204" pitchFamily="34" charset="0"/>
              <a:buChar char="•"/>
              <a:defRPr sz="2520"/>
            </a:lvl2pPr>
            <a:lvl3pPr marL="965836" indent="-211456">
              <a:buFont typeface="Arial" panose="020B0604020202020204" pitchFamily="34" charset="0"/>
              <a:buChar char="•"/>
              <a:defRPr sz="192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83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  <p:sldLayoutId id="2147483789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C3NPGM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fi/podcastit/paras-hetki-paivassa-podcastit" TargetMode="External"/><Relationship Id="rId2" Type="http://schemas.openxmlformats.org/officeDocument/2006/relationships/hyperlink" Target="https://mycourses.aalto.fi/course/view.php?id=19267&amp;section=1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mycourses.aalto.fi/course/view.php?id=19559" TargetMode="External"/><Relationship Id="rId4" Type="http://schemas.openxmlformats.org/officeDocument/2006/relationships/hyperlink" Target="https://mycourses.aalto.fi/course/view.php?id=194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Prokrastinaatio</a:t>
            </a:r>
            <a:r>
              <a:rPr lang="en-US" dirty="0">
                <a:solidFill>
                  <a:srgbClr val="FFFFFF"/>
                </a:solidFill>
              </a:rPr>
              <a:t> – </a:t>
            </a:r>
            <a:r>
              <a:rPr lang="en-US" dirty="0" err="1">
                <a:solidFill>
                  <a:srgbClr val="FFFFFF"/>
                </a:solidFill>
              </a:rPr>
              <a:t>haitallinen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viivyttely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Henna Niiva, Opintopsykologi</a:t>
            </a:r>
          </a:p>
          <a:p>
            <a:r>
              <a:rPr lang="en-US" dirty="0" err="1">
                <a:solidFill>
                  <a:srgbClr val="FFFFFF"/>
                </a:solidFill>
              </a:rPr>
              <a:t>Palautetilaisuus</a:t>
            </a:r>
            <a:r>
              <a:rPr lang="en-US" dirty="0">
                <a:solidFill>
                  <a:srgbClr val="FFFFFF"/>
                </a:solidFill>
              </a:rPr>
              <a:t> CMAT</a:t>
            </a:r>
          </a:p>
          <a:p>
            <a:r>
              <a:rPr lang="en-US" dirty="0">
                <a:solidFill>
                  <a:srgbClr val="FFFFFF"/>
                </a:solidFill>
              </a:rPr>
              <a:t>14.12.2023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325368" cy="406908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Mistä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sinun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aikaansaamattomuudessa</a:t>
            </a:r>
            <a:r>
              <a:rPr lang="en-US" sz="2400" dirty="0">
                <a:solidFill>
                  <a:srgbClr val="FFFFFF"/>
                </a:solidFill>
              </a:rPr>
              <a:t> on </a:t>
            </a:r>
            <a:r>
              <a:rPr lang="en-US" sz="2400" dirty="0" err="1">
                <a:solidFill>
                  <a:srgbClr val="FFFFFF"/>
                </a:solidFill>
              </a:rPr>
              <a:t>kyse</a:t>
            </a:r>
            <a:r>
              <a:rPr lang="en-US" sz="2400" dirty="0">
                <a:solidFill>
                  <a:srgbClr val="FFFFFF"/>
                </a:solidFill>
              </a:rPr>
              <a:t>?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8B647-084C-492D-A242-148BEA5B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B84E-2163-44C1-99D0-6F162AEA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EF2CCF-64E0-2067-2D48-AECC03994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245" y="1625600"/>
            <a:ext cx="6251185" cy="48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0D49686-9D09-304F-B956-C2D8DAE61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0"/>
            <a:ext cx="68865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60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624E-1256-4074-A302-8EFDA23D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prokrastinaatio</a:t>
            </a:r>
            <a:r>
              <a:rPr lang="en-US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DACD0-2773-4975-A2FE-3BD5764E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33370"/>
            <a:ext cx="5157787" cy="4156293"/>
          </a:xfrm>
        </p:spPr>
        <p:txBody>
          <a:bodyPr/>
          <a:lstStyle/>
          <a:p>
            <a:pPr marL="411480" indent="-411480">
              <a:buChar char="•"/>
            </a:pPr>
            <a:r>
              <a:rPr lang="fi-FI" dirty="0">
                <a:ea typeface="+mn-lt"/>
                <a:cs typeface="+mn-lt"/>
              </a:rPr>
              <a:t>Epäloogista tavoitteen lykkäämistä.</a:t>
            </a:r>
            <a:endParaRPr lang="en-US" b="0" dirty="0">
              <a:ea typeface="+mn-lt"/>
              <a:cs typeface="+mn-lt"/>
            </a:endParaRPr>
          </a:p>
          <a:p>
            <a:pPr marL="411480" indent="-411480">
              <a:buChar char="•"/>
            </a:pPr>
            <a:r>
              <a:rPr lang="fi-FI" dirty="0">
                <a:ea typeface="+mn-lt"/>
                <a:cs typeface="+mn-lt"/>
              </a:rPr>
              <a:t>Tekemistä, mikä ei millään tavoin auta omien tavoitteiden saavuttamisessa.</a:t>
            </a:r>
            <a:endParaRPr lang="en-US" b="0" dirty="0">
              <a:ea typeface="+mn-lt"/>
              <a:cs typeface="+mn-lt"/>
            </a:endParaRPr>
          </a:p>
          <a:p>
            <a:pPr marL="411480" indent="-411480">
              <a:buChar char="•"/>
            </a:pPr>
            <a:r>
              <a:rPr lang="fi-FI" dirty="0">
                <a:ea typeface="+mn-lt"/>
                <a:cs typeface="+mn-lt"/>
              </a:rPr>
              <a:t>Haitallista itselle ja joskus myös muille. Tiedät tämän, mutta teet sitä siitä huolimatta.</a:t>
            </a:r>
            <a:endParaRPr lang="en-US" b="0" dirty="0"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FD254-68A8-4D88-9653-D6F0238D5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5CD03-9B40-4AA4-B6AB-5B38436AB90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93F1F6E8-FB29-489E-9497-38321677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9/3/20XX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86EFF1E-AB9A-40FE-A0CF-794B56E5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 descr="Chart&#10;&#10;Description automatically generated">
            <a:extLst>
              <a:ext uri="{FF2B5EF4-FFF2-40B4-BE49-F238E27FC236}">
                <a16:creationId xmlns:a16="http://schemas.microsoft.com/office/drawing/2014/main" id="{3849BFDA-E2E7-9161-7506-85BBC4BBF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12" y="707807"/>
            <a:ext cx="5431784" cy="543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1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16DAA-1ACF-4343-A637-D55C4A5D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Pohdi</a:t>
            </a:r>
            <a:r>
              <a:rPr lang="en-US" sz="2800" dirty="0"/>
              <a:t> </a:t>
            </a:r>
            <a:r>
              <a:rPr lang="en-US" sz="2800" dirty="0" err="1"/>
              <a:t>viimeaikaista</a:t>
            </a:r>
            <a:r>
              <a:rPr lang="en-US" sz="2800" dirty="0"/>
              <a:t> </a:t>
            </a:r>
            <a:r>
              <a:rPr lang="en-US" sz="2800" dirty="0" err="1"/>
              <a:t>tilannetta</a:t>
            </a:r>
            <a:r>
              <a:rPr lang="en-US" sz="2800" dirty="0"/>
              <a:t>, </a:t>
            </a:r>
            <a:r>
              <a:rPr lang="en-US" sz="2800" dirty="0" err="1"/>
              <a:t>kun</a:t>
            </a:r>
            <a:r>
              <a:rPr lang="en-US" sz="2800" dirty="0"/>
              <a:t> </a:t>
            </a:r>
            <a:r>
              <a:rPr lang="en-US" sz="2800" dirty="0" err="1"/>
              <a:t>viivyttelit</a:t>
            </a:r>
            <a:r>
              <a:rPr lang="en-US" sz="2800" dirty="0"/>
              <a:t> ja </a:t>
            </a:r>
            <a:r>
              <a:rPr lang="en-US" sz="2800" dirty="0" err="1"/>
              <a:t>lisää</a:t>
            </a:r>
            <a:r>
              <a:rPr lang="en-US" sz="2800" dirty="0"/>
              <a:t> </a:t>
            </a:r>
            <a:r>
              <a:rPr lang="en-US" sz="2800" dirty="0" err="1"/>
              <a:t>Flingaan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b="1" dirty="0" err="1"/>
              <a:t>Miten</a:t>
            </a:r>
            <a:r>
              <a:rPr lang="en-US" sz="2800" b="1" dirty="0"/>
              <a:t> </a:t>
            </a:r>
            <a:r>
              <a:rPr lang="en-US" sz="2800" b="1" dirty="0" err="1"/>
              <a:t>prokrastinaatio</a:t>
            </a:r>
            <a:r>
              <a:rPr lang="en-US" sz="2800" b="1" dirty="0"/>
              <a:t> </a:t>
            </a:r>
            <a:r>
              <a:rPr lang="en-US" sz="2800" b="1" dirty="0" err="1"/>
              <a:t>ilmenee</a:t>
            </a:r>
            <a:r>
              <a:rPr lang="en-US" sz="2800" b="1" dirty="0"/>
              <a:t>? </a:t>
            </a:r>
          </a:p>
        </p:txBody>
      </p:sp>
      <p:graphicFrame>
        <p:nvGraphicFramePr>
          <p:cNvPr id="4" name="Content Placeholder 4" descr="timeline SmartArt graphic&#10;">
            <a:extLst>
              <a:ext uri="{FF2B5EF4-FFF2-40B4-BE49-F238E27FC236}">
                <a16:creationId xmlns:a16="http://schemas.microsoft.com/office/drawing/2014/main" id="{E246B7D8-C843-490A-A5BB-04DFA74A3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579066"/>
              </p:ext>
            </p:extLst>
          </p:nvPr>
        </p:nvGraphicFramePr>
        <p:xfrm>
          <a:off x="996696" y="1581912"/>
          <a:ext cx="10195560" cy="367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06355-A3C6-4680-9456-99EB4CD4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614C4-AF93-47E4-AAAE-E508A893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B6466-CC56-4078-BB0C-7A0D5CB3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64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A5ED585-FEBB-4DAD-84C0-97BEE6C36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F6AC352-A720-4DB3-87CA-A33B0607C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9" descr="A diagram of a diagram&#10;&#10;Description automatically generated">
            <a:extLst>
              <a:ext uri="{FF2B5EF4-FFF2-40B4-BE49-F238E27FC236}">
                <a16:creationId xmlns:a16="http://schemas.microsoft.com/office/drawing/2014/main" id="{4DE4DC2F-1FA8-FDC2-2320-FC0F35509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2618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BEAEC-E747-943D-6FD7-2F913E06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224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0D8D7-D3FC-6766-F04D-DF5316EAC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cap="none" spc="0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52A25-77F2-30FF-CC21-929A6604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3711" y="6356350"/>
            <a:ext cx="226011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1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auttaa</a:t>
            </a:r>
            <a:r>
              <a:rPr lang="en-US" dirty="0"/>
              <a:t> </a:t>
            </a:r>
            <a:r>
              <a:rPr lang="en-US" dirty="0" err="1"/>
              <a:t>prokrastinaatioon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Keskustele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pienryhmässä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mitä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keinoja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sinä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olet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löytänyt</a:t>
            </a:r>
            <a:r>
              <a:rPr lang="en-US" dirty="0">
                <a:solidFill>
                  <a:srgbClr val="FFFFFF"/>
                </a:solidFill>
              </a:rPr>
              <a:t>? </a:t>
            </a:r>
            <a:r>
              <a:rPr lang="en-US" dirty="0" err="1">
                <a:solidFill>
                  <a:srgbClr val="FFFFFF"/>
                </a:solidFill>
              </a:rPr>
              <a:t>Jaetaan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nämä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Flingaan</a:t>
            </a:r>
            <a:r>
              <a:rPr lang="en-US" dirty="0">
                <a:solidFill>
                  <a:srgbClr val="FFFFFF"/>
                </a:solidFill>
              </a:rPr>
              <a:t>: </a:t>
            </a:r>
          </a:p>
          <a:p>
            <a:r>
              <a:rPr lang="fi-FI" dirty="0" err="1">
                <a:hlinkClick r:id="rId2"/>
              </a:rPr>
              <a:t>Flinga</a:t>
            </a:r>
            <a:r>
              <a:rPr lang="fi-FI" dirty="0">
                <a:hlinkClick r:id="rId2"/>
              </a:rPr>
              <a:t> - CMAT </a:t>
            </a:r>
            <a:r>
              <a:rPr lang="fi-FI" dirty="0" err="1">
                <a:hlinkClick r:id="rId2"/>
              </a:rPr>
              <a:t>prokrastinointi</a:t>
            </a:r>
            <a:r>
              <a:rPr lang="fi-FI" dirty="0">
                <a:hlinkClick r:id="rId2"/>
              </a:rPr>
              <a:t> 14.12.2023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9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F3434-AE6F-8CD6-3142-5AF70C5A6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077AB-265D-03F3-A917-E7DDAF86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7EFC4-553F-FB78-BD46-42C1CDBD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EC29D-26A7-7BF2-3F69-5A22ECBF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78F321-193B-FCF5-FBFC-A9DAA3F41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700" y="14173"/>
            <a:ext cx="7496175" cy="6829204"/>
          </a:xfrm>
        </p:spPr>
      </p:pic>
    </p:spTree>
    <p:extLst>
      <p:ext uri="{BB962C8B-B14F-4D97-AF65-F5344CB8AC3E}">
        <p14:creationId xmlns:p14="http://schemas.microsoft.com/office/powerpoint/2010/main" val="230025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BAF91-DABF-3BF8-4AA7-07C076499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auttaa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ABAD4-88B0-5651-52FD-473443F9B6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Itsensä</a:t>
            </a:r>
            <a:r>
              <a:rPr lang="en-US" b="1" dirty="0"/>
              <a:t> </a:t>
            </a:r>
            <a:r>
              <a:rPr lang="en-US" b="1" dirty="0" err="1"/>
              <a:t>johtaminen</a:t>
            </a:r>
            <a:endParaRPr lang="en-US" b="1" dirty="0"/>
          </a:p>
          <a:p>
            <a:r>
              <a:rPr lang="en-US" dirty="0" err="1"/>
              <a:t>Rutiinit</a:t>
            </a:r>
            <a:endParaRPr lang="en-US" dirty="0"/>
          </a:p>
          <a:p>
            <a:r>
              <a:rPr lang="en-US" dirty="0" err="1"/>
              <a:t>Tavoitteet</a:t>
            </a:r>
            <a:r>
              <a:rPr lang="en-US" dirty="0"/>
              <a:t> (SMART goals)</a:t>
            </a:r>
          </a:p>
          <a:p>
            <a:r>
              <a:rPr lang="en-US" dirty="0" err="1"/>
              <a:t>Tauoista</a:t>
            </a:r>
            <a:r>
              <a:rPr lang="en-US" dirty="0"/>
              <a:t> ja </a:t>
            </a:r>
            <a:r>
              <a:rPr lang="en-US" dirty="0" err="1"/>
              <a:t>palautumisesta</a:t>
            </a:r>
            <a:r>
              <a:rPr lang="en-US" dirty="0"/>
              <a:t> </a:t>
            </a:r>
            <a:r>
              <a:rPr lang="en-US" dirty="0" err="1"/>
              <a:t>huolehtiminen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FEB2E-35ED-E7AF-D5FD-B041B5F56F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Tunnetaidot</a:t>
            </a:r>
            <a:endParaRPr lang="en-US" b="1" dirty="0"/>
          </a:p>
          <a:p>
            <a:r>
              <a:rPr lang="en-US" dirty="0" err="1"/>
              <a:t>Ajatusten</a:t>
            </a:r>
            <a:r>
              <a:rPr lang="en-US" dirty="0"/>
              <a:t> ja </a:t>
            </a:r>
            <a:r>
              <a:rPr lang="en-US" dirty="0" err="1"/>
              <a:t>tunteiden</a:t>
            </a:r>
            <a:r>
              <a:rPr lang="en-US" dirty="0"/>
              <a:t> </a:t>
            </a:r>
            <a:r>
              <a:rPr lang="en-US" dirty="0" err="1"/>
              <a:t>huomaaminen</a:t>
            </a:r>
            <a:r>
              <a:rPr lang="en-US" dirty="0"/>
              <a:t> ja </a:t>
            </a:r>
            <a:r>
              <a:rPr lang="en-US" dirty="0" err="1"/>
              <a:t>nimeäminen</a:t>
            </a:r>
            <a:endParaRPr lang="en-US" dirty="0"/>
          </a:p>
          <a:p>
            <a:r>
              <a:rPr lang="en-US" dirty="0" err="1"/>
              <a:t>Myötätunto</a:t>
            </a:r>
            <a:r>
              <a:rPr lang="en-US" dirty="0"/>
              <a:t> </a:t>
            </a:r>
            <a:r>
              <a:rPr lang="en-US" dirty="0" err="1"/>
              <a:t>itseä</a:t>
            </a:r>
            <a:r>
              <a:rPr lang="en-US" dirty="0"/>
              <a:t> </a:t>
            </a:r>
            <a:r>
              <a:rPr lang="en-US" dirty="0" err="1"/>
              <a:t>kohtaan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4A36D-34BD-DEF9-EA85-8DADE1354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2B1C7-224C-C5A9-F64B-8953446CD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725A0-15DF-266D-07C3-56E29A68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13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1D244-66BC-EE97-0B3F-1B08FE59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Materiaalivinkkejä</a:t>
            </a:r>
            <a:r>
              <a:rPr lang="en-US" dirty="0"/>
              <a:t>: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A6EAD-7802-7BDB-F018-8F10D2148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Kurssi: Tuumasta toimeen - aikaansaamisen aakkoset, Aihe: 1: Mistä aikaansaamattomuudesta on kysymys? (aalto.fi)</a:t>
            </a:r>
            <a:endParaRPr lang="fi-FI" dirty="0"/>
          </a:p>
          <a:p>
            <a:r>
              <a:rPr lang="fi-FI" dirty="0">
                <a:hlinkClick r:id="rId3"/>
              </a:rPr>
              <a:t>Paras hetki päivässä -podcastit | Aalto-yliopisto</a:t>
            </a:r>
            <a:r>
              <a:rPr lang="fi-FI" dirty="0"/>
              <a:t>,</a:t>
            </a:r>
          </a:p>
          <a:p>
            <a:pPr marL="0" indent="0">
              <a:buNone/>
            </a:pPr>
            <a:r>
              <a:rPr lang="fi-FI" sz="2000" dirty="0" err="1">
                <a:latin typeface="inter" panose="02000503000000020004" pitchFamily="50" charset="0"/>
              </a:rPr>
              <a:t>Prokrastinointi</a:t>
            </a:r>
            <a:r>
              <a:rPr lang="fi-FI" sz="2000" dirty="0">
                <a:latin typeface="inter" panose="02000503000000020004" pitchFamily="50" charset="0"/>
              </a:rPr>
              <a:t>, viivyttely, lykkääminen, vetkuttelu osat 1 ja 2 (jaksot 18 ja 19, löytyy myös yleisimmistä podcast-palveluista)</a:t>
            </a:r>
          </a:p>
          <a:p>
            <a:r>
              <a:rPr lang="fi-FI" dirty="0">
                <a:hlinkClick r:id="rId4"/>
              </a:rPr>
              <a:t>Course: Tuumasta toimeen –– itseopiskelumateriaali (lyhyt versio koulujen käyttöön) (aalto.fi)</a:t>
            </a:r>
            <a:endParaRPr lang="fi-FI" dirty="0"/>
          </a:p>
          <a:p>
            <a:r>
              <a:rPr lang="fi-FI" dirty="0">
                <a:hlinkClick r:id="rId5"/>
              </a:rPr>
              <a:t>Course: Myötätunnon voima – Itseopiskeluna (aalto.fi)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7EFCF-3400-2605-223A-4BE1F36A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2FE7C-D94A-3093-469D-0CFFFD2B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C6598-1A18-3C0B-6849-E6F9AA6C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63993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{4D9648A9-C3D3-49FB-AD15-DAA5E7D94699}tf78504181_win32</Template>
  <TotalTime>216</TotalTime>
  <Words>260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Calibri</vt:lpstr>
      <vt:lpstr>inter</vt:lpstr>
      <vt:lpstr>Tw Cen MT</vt:lpstr>
      <vt:lpstr>ShapesVTI</vt:lpstr>
      <vt:lpstr>Prokrastinaatio – haitallinen viivyttely</vt:lpstr>
      <vt:lpstr>PowerPoint Presentation</vt:lpstr>
      <vt:lpstr>Mikä prokrastinaatio?</vt:lpstr>
      <vt:lpstr>Pohdi viimeaikaista tilannetta, kun viivyttelit ja lisää Flingaan:  Miten prokrastinaatio ilmenee? </vt:lpstr>
      <vt:lpstr>PowerPoint Presentation</vt:lpstr>
      <vt:lpstr>Mikä auttaa prokrastinaatioon?</vt:lpstr>
      <vt:lpstr>PowerPoint Presentation</vt:lpstr>
      <vt:lpstr>Mikä auttaa?</vt:lpstr>
      <vt:lpstr>Materiaalivinkkejä:</vt:lpstr>
      <vt:lpstr>Mistä sinun aikaansaamattomuudessa on kyse?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Prokrastinaatio – haitallinen viivyttely</dc:title>
  <dc:creator>Niiva Henna</dc:creator>
  <cp:lastModifiedBy>Niiva Henna</cp:lastModifiedBy>
  <cp:revision>7</cp:revision>
  <dcterms:created xsi:type="dcterms:W3CDTF">2023-12-08T10:56:43Z</dcterms:created>
  <dcterms:modified xsi:type="dcterms:W3CDTF">2023-12-14T11:23:39Z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