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8727A-38A4-4AEC-B49E-C1FF598A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D3BA-D78F-4853-BC24-504D04CCE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FB083-BF30-4D36-8910-7E97DC66F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68BD-3013-4B02-90C3-05B1A432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2446-67AE-4E21-B96E-64BF33D65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23CB-8B61-4654-8157-284B6A295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94BD2-5605-42C6-8490-21B2B4685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5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79ABC-F062-490A-AF32-653791C4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702-3F97-4493-A39E-619A82B55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3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22516-12BD-4D62-92B3-921BA1B1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63E5-3388-42F1-9717-8476BF8FA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A4EE5-2E7C-4EB0-B2B8-CFE6D68D0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Lopuksi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altLang="fi-FI"/>
          </a:p>
          <a:p>
            <a:pPr eaLnBrk="1" hangingPunct="1"/>
            <a:endParaRPr lang="en-US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Miettikää oma immateriaalioikeusstrategianne</a:t>
            </a:r>
          </a:p>
          <a:p>
            <a:pPr eaLnBrk="1" hangingPunct="1"/>
            <a:r>
              <a:rPr lang="fi-FI" altLang="fi-FI" dirty="0"/>
              <a:t>Viiden hengen pieni yritys Aalto </a:t>
            </a:r>
            <a:r>
              <a:rPr lang="fi-FI" altLang="fi-FI" dirty="0" err="1"/>
              <a:t>Startup</a:t>
            </a:r>
            <a:r>
              <a:rPr lang="fi-FI" altLang="fi-FI" dirty="0"/>
              <a:t> </a:t>
            </a:r>
            <a:r>
              <a:rPr lang="fi-FI" altLang="fi-FI" dirty="0" err="1"/>
              <a:t>Centerissa</a:t>
            </a:r>
            <a:endParaRPr lang="fi-FI" altLang="fi-FI" dirty="0"/>
          </a:p>
          <a:p>
            <a:pPr eaLnBrk="1" hangingPunct="1"/>
            <a:r>
              <a:rPr lang="fi-FI" altLang="fi-FI" dirty="0"/>
              <a:t>Kasvu alkaa, rahoitusta Business Finlandista</a:t>
            </a:r>
          </a:p>
          <a:p>
            <a:pPr eaLnBrk="1" hangingPunct="1"/>
            <a:r>
              <a:rPr lang="fi-FI" altLang="fi-FI" dirty="0"/>
              <a:t>Mahdollinen pääomasijoittaja tulee mukaan</a:t>
            </a:r>
            <a:endParaRPr lang="en-US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Tässä vaiheessa viimeistään harkittava, miten osaaminen suojataan jatkossa</a:t>
            </a:r>
          </a:p>
          <a:p>
            <a:pPr eaLnBrk="1" hangingPunct="1"/>
            <a:r>
              <a:rPr lang="fi-FI" altLang="fi-FI"/>
              <a:t>Ulkomaiset markkinat, haetaanko joka maassa patenttia?</a:t>
            </a:r>
          </a:p>
          <a:p>
            <a:pPr eaLnBrk="1" hangingPunct="1"/>
            <a:r>
              <a:rPr lang="fi-FI" altLang="fi-FI"/>
              <a:t>Patentin puolustaminen ja valvonta kysyy aikaa ja resursseja. Mistä ne otetaan?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Lopuksi</vt:lpstr>
      <vt:lpstr>Oma strategianne</vt:lpstr>
      <vt:lpstr>Oma strategianne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Lopuksi</dc:title>
  <dc:creator>Panu Kuosmanen</dc:creator>
  <cp:lastModifiedBy>Kuosmanen Panu</cp:lastModifiedBy>
  <cp:revision>4</cp:revision>
  <dcterms:created xsi:type="dcterms:W3CDTF">2007-02-07T13:54:22Z</dcterms:created>
  <dcterms:modified xsi:type="dcterms:W3CDTF">2021-01-27T11:54:33Z</dcterms:modified>
</cp:coreProperties>
</file>