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31" r:id="rId1"/>
    <p:sldMasterId id="2147483671" r:id="rId2"/>
  </p:sldMasterIdLst>
  <p:notesMasterIdLst>
    <p:notesMasterId r:id="rId9"/>
  </p:notesMasterIdLst>
  <p:handoutMasterIdLst>
    <p:handoutMasterId r:id="rId10"/>
  </p:handoutMasterIdLst>
  <p:sldIdLst>
    <p:sldId id="339" r:id="rId3"/>
    <p:sldId id="355" r:id="rId4"/>
    <p:sldId id="363" r:id="rId5"/>
    <p:sldId id="352" r:id="rId6"/>
    <p:sldId id="362" r:id="rId7"/>
    <p:sldId id="364" r:id="rId8"/>
  </p:sldIdLst>
  <p:sldSz cx="9144000" cy="6858000" type="screen4x3"/>
  <p:notesSz cx="6797675" cy="9874250"/>
  <p:defaultTextStyle>
    <a:defPPr>
      <a:defRPr lang="en-US"/>
    </a:defPPr>
    <a:lvl1pPr algn="l" defTabSz="388938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388938" indent="68263" algn="l" defTabSz="388938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777875" indent="136525" algn="l" defTabSz="388938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168400" indent="203200" algn="l" defTabSz="388938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557338" indent="271463" algn="l" defTabSz="388938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0349" autoAdjust="0"/>
  </p:normalViewPr>
  <p:slideViewPr>
    <p:cSldViewPr snapToGrid="0" snapToObjects="1">
      <p:cViewPr varScale="1">
        <p:scale>
          <a:sx n="60" d="100"/>
          <a:sy n="60" d="100"/>
        </p:scale>
        <p:origin x="75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78" d="100"/>
          <a:sy n="78" d="100"/>
        </p:scale>
        <p:origin x="-4014" y="-114"/>
      </p:cViewPr>
      <p:guideLst>
        <p:guide orient="horz" pos="3110"/>
        <p:guide pos="2141"/>
      </p:guideLst>
    </p:cSldViewPr>
  </p:notesViewPr>
  <p:gridSpacing cx="45000" cy="45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wrap="square" lIns="92776" tIns="46389" rIns="92776" bIns="46389" numCol="1" anchor="t" anchorCtr="0" compatLnSpc="1">
            <a:prstTxWarp prst="textNoShape">
              <a:avLst/>
            </a:prstTxWarp>
          </a:bodyPr>
          <a:lstStyle>
            <a:lvl1pPr defTabSz="388864" eaLnBrk="1" hangingPunct="1">
              <a:defRPr sz="1200">
                <a:latin typeface="Arial" pitchFamily="-106" charset="0"/>
                <a:ea typeface="ＭＳ Ｐゴシック" pitchFamily="-106" charset="-128"/>
                <a:cs typeface="ＭＳ Ｐゴシック" pitchFamily="-106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wrap="square" lIns="92776" tIns="46389" rIns="92776" bIns="46389" numCol="1" anchor="t" anchorCtr="0" compatLnSpc="1">
            <a:prstTxWarp prst="textNoShape">
              <a:avLst/>
            </a:prstTxWarp>
          </a:bodyPr>
          <a:lstStyle>
            <a:lvl1pPr algn="r" defTabSz="388864" eaLnBrk="1" hangingPunct="1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E6C6C468-002F-4575-A7B2-5116909C25E9}" type="datetime1">
              <a:rPr lang="en-US"/>
              <a:pPr>
                <a:defRPr/>
              </a:pPr>
              <a:t>12/14/2022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wrap="square" lIns="92776" tIns="46389" rIns="92776" bIns="46389" numCol="1" anchor="b" anchorCtr="0" compatLnSpc="1">
            <a:prstTxWarp prst="textNoShape">
              <a:avLst/>
            </a:prstTxWarp>
          </a:bodyPr>
          <a:lstStyle>
            <a:lvl1pPr defTabSz="388864" eaLnBrk="1" hangingPunct="1">
              <a:defRPr sz="1200">
                <a:latin typeface="Arial" pitchFamily="-106" charset="0"/>
                <a:ea typeface="ＭＳ Ｐゴシック" pitchFamily="-106" charset="-128"/>
                <a:cs typeface="ＭＳ Ｐゴシック" pitchFamily="-106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wrap="square" lIns="92776" tIns="46389" rIns="92776" bIns="46389" numCol="1" anchor="b" anchorCtr="0" compatLnSpc="1">
            <a:prstTxWarp prst="textNoShape">
              <a:avLst/>
            </a:prstTxWarp>
          </a:bodyPr>
          <a:lstStyle>
            <a:lvl1pPr algn="r" defTabSz="387350" eaLnBrk="1" hangingPunct="1">
              <a:defRPr sz="1200"/>
            </a:lvl1pPr>
          </a:lstStyle>
          <a:p>
            <a:pPr>
              <a:defRPr/>
            </a:pPr>
            <a:fld id="{87ADF26D-2D02-4B7E-A9F7-BA15724DBC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479777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wrap="square" lIns="92776" tIns="46389" rIns="92776" bIns="46389" numCol="1" anchor="t" anchorCtr="0" compatLnSpc="1">
            <a:prstTxWarp prst="textNoShape">
              <a:avLst/>
            </a:prstTxWarp>
          </a:bodyPr>
          <a:lstStyle>
            <a:lvl1pPr defTabSz="388864" eaLnBrk="1" hangingPunct="1">
              <a:defRPr sz="1200">
                <a:latin typeface="Arial" pitchFamily="-106" charset="0"/>
                <a:ea typeface="ＭＳ Ｐゴシック" pitchFamily="-106" charset="-128"/>
                <a:cs typeface="ＭＳ Ｐゴシック" pitchFamily="-106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wrap="square" lIns="92776" tIns="46389" rIns="92776" bIns="46389" numCol="1" anchor="t" anchorCtr="0" compatLnSpc="1">
            <a:prstTxWarp prst="textNoShape">
              <a:avLst/>
            </a:prstTxWarp>
          </a:bodyPr>
          <a:lstStyle>
            <a:lvl1pPr algn="r" defTabSz="388864" eaLnBrk="1" hangingPunct="1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0C00A11D-E7F3-4B45-B120-89C62F8E3355}" type="datetime1">
              <a:rPr lang="en-US"/>
              <a:pPr>
                <a:defRPr/>
              </a:pPr>
              <a:t>12/14/2022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2776" tIns="46389" rIns="92776" bIns="46389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689475"/>
            <a:ext cx="5438775" cy="4443413"/>
          </a:xfrm>
          <a:prstGeom prst="rect">
            <a:avLst/>
          </a:prstGeom>
        </p:spPr>
        <p:txBody>
          <a:bodyPr vert="horz" wrap="square" lIns="92776" tIns="46389" rIns="92776" bIns="46389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i-FI" noProof="0"/>
              <a:t>Click to edit Master text styles</a:t>
            </a:r>
          </a:p>
          <a:p>
            <a:pPr lvl="1"/>
            <a:r>
              <a:rPr lang="fi-FI" noProof="0"/>
              <a:t>Second level</a:t>
            </a:r>
          </a:p>
          <a:p>
            <a:pPr lvl="2"/>
            <a:r>
              <a:rPr lang="fi-FI" noProof="0"/>
              <a:t>Third level</a:t>
            </a:r>
          </a:p>
          <a:p>
            <a:pPr lvl="3"/>
            <a:r>
              <a:rPr lang="fi-FI" noProof="0"/>
              <a:t>Fourth level</a:t>
            </a:r>
          </a:p>
          <a:p>
            <a:pPr lvl="4"/>
            <a:r>
              <a:rPr lang="fi-FI" noProof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wrap="square" lIns="92776" tIns="46389" rIns="92776" bIns="46389" numCol="1" anchor="b" anchorCtr="0" compatLnSpc="1">
            <a:prstTxWarp prst="textNoShape">
              <a:avLst/>
            </a:prstTxWarp>
          </a:bodyPr>
          <a:lstStyle>
            <a:lvl1pPr defTabSz="388864" eaLnBrk="1" hangingPunct="1">
              <a:defRPr sz="1200">
                <a:latin typeface="Arial" pitchFamily="-106" charset="0"/>
                <a:ea typeface="ＭＳ Ｐゴシック" pitchFamily="-106" charset="-128"/>
                <a:cs typeface="ＭＳ Ｐゴシック" pitchFamily="-106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wrap="square" lIns="92776" tIns="46389" rIns="92776" bIns="46389" numCol="1" anchor="b" anchorCtr="0" compatLnSpc="1">
            <a:prstTxWarp prst="textNoShape">
              <a:avLst/>
            </a:prstTxWarp>
          </a:bodyPr>
          <a:lstStyle>
            <a:lvl1pPr algn="r" defTabSz="387350" eaLnBrk="1" hangingPunct="1">
              <a:defRPr sz="1200"/>
            </a:lvl1pPr>
          </a:lstStyle>
          <a:p>
            <a:pPr>
              <a:defRPr/>
            </a:pPr>
            <a:fld id="{87BB9EB4-620A-4C05-A10A-919C6D2412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80534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388938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ＭＳ Ｐゴシック" pitchFamily="-65" charset="-128"/>
        <a:cs typeface="ＭＳ Ｐゴシック" pitchFamily="-65" charset="-128"/>
      </a:defRPr>
    </a:lvl1pPr>
    <a:lvl2pPr marL="388938" algn="l" defTabSz="388938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ＭＳ Ｐゴシック" pitchFamily="-65" charset="-128"/>
        <a:cs typeface="ＭＳ Ｐゴシック"/>
      </a:defRPr>
    </a:lvl2pPr>
    <a:lvl3pPr marL="777875" algn="l" defTabSz="388938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ＭＳ Ｐゴシック" pitchFamily="-65" charset="-128"/>
        <a:cs typeface="ＭＳ Ｐゴシック"/>
      </a:defRPr>
    </a:lvl3pPr>
    <a:lvl4pPr marL="1168400" algn="l" defTabSz="388938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ＭＳ Ｐゴシック" pitchFamily="-65" charset="-128"/>
        <a:cs typeface="ＭＳ Ｐゴシック"/>
      </a:defRPr>
    </a:lvl4pPr>
    <a:lvl5pPr marL="1557338" algn="l" defTabSz="388938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ＭＳ Ｐゴシック" pitchFamily="-65" charset="-128"/>
        <a:cs typeface="ＭＳ Ｐゴシック"/>
      </a:defRPr>
    </a:lvl5pPr>
    <a:lvl6pPr marL="1948129" algn="l" defTabSz="38962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337755" algn="l" defTabSz="38962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727381" algn="l" defTabSz="38962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117007" algn="l" defTabSz="38962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0273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noProof="1"/>
          </a:p>
        </p:txBody>
      </p:sp>
    </p:spTree>
    <p:extLst>
      <p:ext uri="{BB962C8B-B14F-4D97-AF65-F5344CB8AC3E}">
        <p14:creationId xmlns:p14="http://schemas.microsoft.com/office/powerpoint/2010/main" val="38804440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2049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258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7452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7452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2400" y="1772220"/>
            <a:ext cx="7772400" cy="1086181"/>
          </a:xfrm>
        </p:spPr>
        <p:txBody>
          <a:bodyPr lIns="0" tIns="0" rIns="0" bIns="0" anchor="t">
            <a:normAutofit/>
          </a:bodyPr>
          <a:lstStyle>
            <a:lvl1pPr algn="l">
              <a:defRPr sz="43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2400" y="2858401"/>
            <a:ext cx="6285600" cy="2339529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ts val="2216"/>
              </a:lnSpc>
              <a:buNone/>
              <a:defRPr sz="2000">
                <a:solidFill>
                  <a:srgbClr val="FFFFFF"/>
                </a:solidFill>
              </a:defRPr>
            </a:lvl1pPr>
            <a:lvl2pPr marL="3896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792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688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58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48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377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7273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1170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572401" y="5961599"/>
            <a:ext cx="2049245" cy="177800"/>
          </a:xfrm>
        </p:spPr>
        <p:txBody>
          <a:bodyPr wrap="none" lIns="0" tIns="0" rIns="0" bIns="0"/>
          <a:lstStyle>
            <a:lvl1pPr marL="0">
              <a:spcBef>
                <a:spcPts val="0"/>
              </a:spcBef>
              <a:buNone/>
              <a:defRPr sz="1000" b="1">
                <a:latin typeface="Arial"/>
                <a:cs typeface="Arial"/>
              </a:defRPr>
            </a:lvl1pPr>
            <a:lvl2pPr>
              <a:defRPr sz="1000">
                <a:latin typeface="Arial"/>
                <a:cs typeface="Arial"/>
              </a:defRPr>
            </a:lvl2pPr>
            <a:lvl3pPr>
              <a:defRPr sz="1000">
                <a:latin typeface="Arial"/>
                <a:cs typeface="Arial"/>
              </a:defRPr>
            </a:lvl3pPr>
            <a:lvl4pPr>
              <a:defRPr sz="1000">
                <a:latin typeface="Arial"/>
                <a:cs typeface="Arial"/>
              </a:defRPr>
            </a:lvl4pPr>
            <a:lvl5pPr>
              <a:defRPr sz="1000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572400" y="6137467"/>
            <a:ext cx="2049244" cy="457200"/>
          </a:xfrm>
        </p:spPr>
        <p:txBody>
          <a:bodyPr wrap="none" lIns="0" tIns="0" rIns="0" bIns="0"/>
          <a:lstStyle>
            <a:lvl1pPr marL="0">
              <a:spcBef>
                <a:spcPts val="0"/>
              </a:spcBef>
              <a:buNone/>
              <a:defRPr sz="1000" b="1">
                <a:solidFill>
                  <a:schemeClr val="bg2"/>
                </a:solidFill>
                <a:latin typeface="Arial"/>
                <a:cs typeface="Arial"/>
              </a:defRPr>
            </a:lvl1pPr>
            <a:lvl2pPr>
              <a:defRPr sz="1000">
                <a:latin typeface="Arial"/>
                <a:cs typeface="Arial"/>
              </a:defRPr>
            </a:lvl2pPr>
            <a:lvl3pPr>
              <a:defRPr sz="1000">
                <a:latin typeface="Arial"/>
                <a:cs typeface="Arial"/>
              </a:defRPr>
            </a:lvl3pPr>
            <a:lvl4pPr>
              <a:defRPr sz="1000">
                <a:latin typeface="Arial"/>
                <a:cs typeface="Arial"/>
              </a:defRPr>
            </a:lvl4pPr>
            <a:lvl5pPr>
              <a:defRPr sz="1000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8"/>
          </p:nvPr>
        </p:nvSpPr>
        <p:spPr>
          <a:xfrm>
            <a:off x="2862387" y="6137467"/>
            <a:ext cx="2027114" cy="457200"/>
          </a:xfrm>
        </p:spPr>
        <p:txBody>
          <a:bodyPr wrap="none" lIns="0" tIns="0" rIns="0" bIns="0"/>
          <a:lstStyle>
            <a:lvl1pPr marL="0">
              <a:spcBef>
                <a:spcPts val="0"/>
              </a:spcBef>
              <a:buNone/>
              <a:defRPr sz="1000" b="1">
                <a:solidFill>
                  <a:schemeClr val="bg2"/>
                </a:solidFill>
                <a:latin typeface="Arial"/>
                <a:cs typeface="Arial"/>
              </a:defRPr>
            </a:lvl1pPr>
            <a:lvl2pPr>
              <a:defRPr sz="1000">
                <a:latin typeface="Arial"/>
                <a:cs typeface="Arial"/>
              </a:defRPr>
            </a:lvl2pPr>
            <a:lvl3pPr>
              <a:defRPr sz="1000">
                <a:latin typeface="Arial"/>
                <a:cs typeface="Arial"/>
              </a:defRPr>
            </a:lvl3pPr>
            <a:lvl4pPr>
              <a:defRPr sz="1000">
                <a:latin typeface="Arial"/>
                <a:cs typeface="Arial"/>
              </a:defRPr>
            </a:lvl4pPr>
            <a:lvl5pPr>
              <a:defRPr sz="1000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7427603" y="5961599"/>
            <a:ext cx="1132198" cy="633600"/>
          </a:xfrm>
        </p:spPr>
        <p:txBody>
          <a:bodyPr wrap="none" lIns="0" tIns="0" rIns="0" bIns="0"/>
          <a:lstStyle>
            <a:lvl1pPr marL="0">
              <a:spcBef>
                <a:spcPts val="0"/>
              </a:spcBef>
              <a:buNone/>
              <a:defRPr sz="1000" b="1">
                <a:solidFill>
                  <a:schemeClr val="bg2"/>
                </a:solidFill>
                <a:latin typeface="Arial"/>
                <a:cs typeface="Arial"/>
              </a:defRPr>
            </a:lvl1pPr>
            <a:lvl2pPr>
              <a:defRPr sz="1000">
                <a:latin typeface="Arial"/>
                <a:cs typeface="Arial"/>
              </a:defRPr>
            </a:lvl2pPr>
            <a:lvl3pPr>
              <a:defRPr sz="1000">
                <a:latin typeface="Arial"/>
                <a:cs typeface="Arial"/>
              </a:defRPr>
            </a:lvl3pPr>
            <a:lvl4pPr>
              <a:defRPr sz="1000">
                <a:latin typeface="Arial"/>
                <a:cs typeface="Arial"/>
              </a:defRPr>
            </a:lvl4pPr>
            <a:lvl5pPr>
              <a:defRPr sz="1000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5143295" y="5961067"/>
            <a:ext cx="1962357" cy="634132"/>
          </a:xfrm>
        </p:spPr>
        <p:txBody>
          <a:bodyPr wrap="none" lIns="0" tIns="0" rIns="0" bIns="0"/>
          <a:lstStyle>
            <a:lvl1pPr marL="0">
              <a:spcBef>
                <a:spcPts val="0"/>
              </a:spcBef>
              <a:buNone/>
              <a:defRPr sz="1000" b="1">
                <a:solidFill>
                  <a:schemeClr val="bg2"/>
                </a:solidFill>
                <a:latin typeface="Arial"/>
                <a:cs typeface="Arial"/>
              </a:defRPr>
            </a:lvl1pPr>
            <a:lvl2pPr>
              <a:defRPr sz="1000">
                <a:latin typeface="Arial"/>
                <a:cs typeface="Arial"/>
              </a:defRPr>
            </a:lvl2pPr>
            <a:lvl3pPr>
              <a:defRPr sz="1000">
                <a:latin typeface="Arial"/>
                <a:cs typeface="Arial"/>
              </a:defRPr>
            </a:lvl3pPr>
            <a:lvl4pPr>
              <a:defRPr sz="1000">
                <a:latin typeface="Arial"/>
                <a:cs typeface="Arial"/>
              </a:defRPr>
            </a:lvl4pPr>
            <a:lvl5pPr>
              <a:defRPr sz="1000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1"/>
          </p:nvPr>
        </p:nvSpPr>
        <p:spPr>
          <a:xfrm>
            <a:off x="2860675" y="5961063"/>
            <a:ext cx="2027238" cy="177800"/>
          </a:xfrm>
        </p:spPr>
        <p:txBody>
          <a:bodyPr lIns="0" tIns="0" rIns="0" bIns="0" anchor="t"/>
          <a:lstStyle>
            <a:lvl1pPr>
              <a:defRPr b="1"/>
            </a:lvl1pPr>
          </a:lstStyle>
          <a:p>
            <a:pPr>
              <a:defRPr/>
            </a:pPr>
            <a:r>
              <a:rPr lang="fi-FI"/>
              <a:t>07.02.2018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527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73088" y="5813425"/>
            <a:ext cx="7988300" cy="65088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7925" tIns="38963" rIns="77925" bIns="38963" anchor="ctr"/>
          <a:lstStyle/>
          <a:p>
            <a:pPr algn="ctr" defTabSz="389626" eaLnBrk="1" hangingPunct="1">
              <a:defRPr/>
            </a:pPr>
            <a:r>
              <a:rPr lang="en-US" sz="1500" dirty="0">
                <a:solidFill>
                  <a:schemeClr val="accent2"/>
                </a:solidFill>
                <a:ea typeface="ＭＳ Ｐゴシック" pitchFamily="-106" charset="-128"/>
                <a:cs typeface="ＭＳ Ｐゴシック" pitchFamily="-106" charset="-128"/>
              </a:rPr>
              <a:t>  </a:t>
            </a: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72400" y="1497600"/>
            <a:ext cx="6285600" cy="4136400"/>
          </a:xfrm>
        </p:spPr>
        <p:txBody>
          <a:bodyPr lIns="0" tIns="0" rIns="0" bIns="0">
            <a:normAutofit/>
          </a:bodyPr>
          <a:lstStyle>
            <a:lvl1pPr>
              <a:lnSpc>
                <a:spcPts val="1704"/>
              </a:lnSpc>
              <a:buNone/>
              <a:defRPr sz="1400" b="1"/>
            </a:lvl1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572400" y="487740"/>
            <a:ext cx="7772400" cy="900000"/>
          </a:xfrm>
        </p:spPr>
        <p:txBody>
          <a:bodyPr lIns="0" tIns="0" rIns="0" bIns="0" anchor="t">
            <a:noAutofit/>
          </a:bodyPr>
          <a:lstStyle>
            <a:lvl1pPr algn="l">
              <a:defRPr sz="2700" b="1">
                <a:solidFill>
                  <a:schemeClr val="accent2"/>
                </a:solidFill>
                <a:latin typeface="+mj-lt"/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sp>
        <p:nvSpPr>
          <p:cNvPr id="13" name="Text Placeholder 13"/>
          <p:cNvSpPr>
            <a:spLocks noGrp="1"/>
          </p:cNvSpPr>
          <p:nvPr>
            <p:ph type="body" sz="quarter" idx="16"/>
          </p:nvPr>
        </p:nvSpPr>
        <p:spPr>
          <a:xfrm>
            <a:off x="5143500" y="6145215"/>
            <a:ext cx="1536700" cy="382645"/>
          </a:xfrm>
        </p:spPr>
        <p:txBody>
          <a:bodyPr lIns="0" tIns="0" rIns="0" bIns="0"/>
          <a:lstStyle>
            <a:lvl1pPr marL="0">
              <a:lnSpc>
                <a:spcPts val="810"/>
              </a:lnSpc>
              <a:spcBef>
                <a:spcPts val="0"/>
              </a:spcBef>
              <a:buNone/>
              <a:defRPr sz="8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7"/>
          </p:nvPr>
        </p:nvSpPr>
        <p:spPr>
          <a:xfrm>
            <a:off x="6859589" y="6145215"/>
            <a:ext cx="1701801" cy="382645"/>
          </a:xfrm>
        </p:spPr>
        <p:txBody>
          <a:bodyPr lIns="0" tIns="0" rIns="0" bIns="0"/>
          <a:lstStyle>
            <a:lvl1pPr marL="0">
              <a:lnSpc>
                <a:spcPts val="810"/>
              </a:lnSpc>
              <a:spcBef>
                <a:spcPts val="0"/>
              </a:spcBef>
              <a:buNone/>
              <a:defRPr sz="8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8"/>
          </p:nvPr>
        </p:nvSpPr>
        <p:spPr>
          <a:xfrm>
            <a:off x="3429000" y="6145213"/>
            <a:ext cx="1544638" cy="127000"/>
          </a:xfrm>
        </p:spPr>
        <p:txBody>
          <a:bodyPr lIns="0" tIns="0" rIns="0" bIns="0" anchor="t"/>
          <a:lstStyle>
            <a:lvl1pPr algn="l">
              <a:defRPr sz="800"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9"/>
          </p:nvPr>
        </p:nvSpPr>
        <p:spPr>
          <a:xfrm>
            <a:off x="3429000" y="6273800"/>
            <a:ext cx="1544638" cy="125413"/>
          </a:xfrm>
        </p:spPr>
        <p:txBody>
          <a:bodyPr lIns="0" tIns="0" rIns="0" bIns="0" anchor="t"/>
          <a:lstStyle>
            <a:lvl1pPr>
              <a:defRPr sz="800" b="1"/>
            </a:lvl1pPr>
          </a:lstStyle>
          <a:p>
            <a:pPr>
              <a:defRPr/>
            </a:pPr>
            <a:r>
              <a:rPr lang="fi-FI"/>
              <a:t>07.02.2018</a:t>
            </a: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20"/>
          </p:nvPr>
        </p:nvSpPr>
        <p:spPr>
          <a:xfrm>
            <a:off x="3429000" y="6402388"/>
            <a:ext cx="1544638" cy="125412"/>
          </a:xfrm>
        </p:spPr>
        <p:txBody>
          <a:bodyPr lIns="0" tIns="0" rIns="0" bIns="0" anchor="t"/>
          <a:lstStyle>
            <a:lvl1pPr algn="l">
              <a:defRPr sz="800" b="1"/>
            </a:lvl1pPr>
          </a:lstStyle>
          <a:p>
            <a:pPr>
              <a:defRPr/>
            </a:pPr>
            <a:fld id="{E17AA3F4-D5E5-4C20-B6A3-9D228DF0888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8900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06400" y="406400"/>
            <a:ext cx="8326438" cy="547211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7925" tIns="38963" rIns="77925" bIns="38963" anchor="ctr"/>
          <a:lstStyle/>
          <a:p>
            <a:pPr algn="ctr" defTabSz="389626" eaLnBrk="1" hangingPunct="1">
              <a:defRPr/>
            </a:pPr>
            <a:endParaRPr lang="en-US" sz="1500" dirty="0">
              <a:solidFill>
                <a:srgbClr val="FFFFFF"/>
              </a:solidFill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572400" y="547000"/>
            <a:ext cx="7772400" cy="2206400"/>
          </a:xfrm>
        </p:spPr>
        <p:txBody>
          <a:bodyPr lIns="0" tIns="0" rIns="0" bIns="0" anchor="t">
            <a:noAutofit/>
          </a:bodyPr>
          <a:lstStyle>
            <a:lvl1pPr algn="l">
              <a:defRPr sz="27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6"/>
          </p:nvPr>
        </p:nvSpPr>
        <p:spPr>
          <a:xfrm>
            <a:off x="5143500" y="6145215"/>
            <a:ext cx="1536700" cy="382645"/>
          </a:xfrm>
        </p:spPr>
        <p:txBody>
          <a:bodyPr lIns="0" tIns="0" rIns="0" bIns="0"/>
          <a:lstStyle>
            <a:lvl1pPr marL="0">
              <a:lnSpc>
                <a:spcPts val="810"/>
              </a:lnSpc>
              <a:spcBef>
                <a:spcPts val="0"/>
              </a:spcBef>
              <a:buNone/>
              <a:defRPr sz="8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7"/>
          </p:nvPr>
        </p:nvSpPr>
        <p:spPr>
          <a:xfrm>
            <a:off x="6859589" y="6145215"/>
            <a:ext cx="1701801" cy="382645"/>
          </a:xfrm>
        </p:spPr>
        <p:txBody>
          <a:bodyPr lIns="0" tIns="0" rIns="0" bIns="0"/>
          <a:lstStyle>
            <a:lvl1pPr marL="0">
              <a:lnSpc>
                <a:spcPts val="810"/>
              </a:lnSpc>
              <a:spcBef>
                <a:spcPts val="0"/>
              </a:spcBef>
              <a:buNone/>
              <a:defRPr sz="8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8"/>
          </p:nvPr>
        </p:nvSpPr>
        <p:spPr>
          <a:xfrm>
            <a:off x="3429000" y="6145213"/>
            <a:ext cx="1544638" cy="127000"/>
          </a:xfrm>
        </p:spPr>
        <p:txBody>
          <a:bodyPr lIns="0" tIns="0" rIns="0" bIns="0" anchor="t"/>
          <a:lstStyle>
            <a:lvl1pPr algn="l">
              <a:defRPr sz="800"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>
          <a:xfrm>
            <a:off x="3429000" y="6273800"/>
            <a:ext cx="1544638" cy="125413"/>
          </a:xfrm>
        </p:spPr>
        <p:txBody>
          <a:bodyPr lIns="0" tIns="0" rIns="0" bIns="0" anchor="t"/>
          <a:lstStyle>
            <a:lvl1pPr>
              <a:defRPr sz="800" b="1"/>
            </a:lvl1pPr>
          </a:lstStyle>
          <a:p>
            <a:pPr>
              <a:defRPr/>
            </a:pPr>
            <a:r>
              <a:rPr lang="fi-FI"/>
              <a:t>07.02.2018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20"/>
          </p:nvPr>
        </p:nvSpPr>
        <p:spPr>
          <a:xfrm>
            <a:off x="3429000" y="6402388"/>
            <a:ext cx="1544638" cy="125412"/>
          </a:xfrm>
        </p:spPr>
        <p:txBody>
          <a:bodyPr lIns="0" tIns="0" rIns="0" bIns="0" anchor="t"/>
          <a:lstStyle>
            <a:lvl1pPr algn="l">
              <a:defRPr sz="800" b="1"/>
            </a:lvl1pPr>
          </a:lstStyle>
          <a:p>
            <a:pPr>
              <a:defRPr/>
            </a:pPr>
            <a:fld id="{A05597E2-BB32-4F6B-84FE-6C16B84E6F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7914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73088" y="5813425"/>
            <a:ext cx="7988300" cy="65088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7925" tIns="38963" rIns="77925" bIns="38963" anchor="ctr"/>
          <a:lstStyle/>
          <a:p>
            <a:pPr algn="ctr" defTabSz="389626" eaLnBrk="1" hangingPunct="1">
              <a:defRPr/>
            </a:pPr>
            <a:r>
              <a:rPr lang="en-US" sz="1500" dirty="0">
                <a:solidFill>
                  <a:schemeClr val="accent2"/>
                </a:solidFill>
                <a:ea typeface="ＭＳ Ｐゴシック" pitchFamily="-106" charset="-128"/>
                <a:cs typeface="ＭＳ Ｐゴシック" pitchFamily="-106" charset="-128"/>
              </a:rPr>
              <a:t>  </a:t>
            </a:r>
          </a:p>
        </p:txBody>
      </p:sp>
      <p:sp>
        <p:nvSpPr>
          <p:cNvPr id="9" name="Rectangle 8"/>
          <p:cNvSpPr/>
          <p:nvPr/>
        </p:nvSpPr>
        <p:spPr>
          <a:xfrm>
            <a:off x="573088" y="1138238"/>
            <a:ext cx="7988300" cy="63500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7925" tIns="38963" rIns="77925" bIns="38963" anchor="ctr"/>
          <a:lstStyle/>
          <a:p>
            <a:pPr algn="ctr" defTabSz="389626" eaLnBrk="1" hangingPunct="1">
              <a:defRPr/>
            </a:pPr>
            <a:r>
              <a:rPr lang="en-US" sz="1500" dirty="0">
                <a:solidFill>
                  <a:schemeClr val="accent2"/>
                </a:solidFill>
                <a:ea typeface="ＭＳ Ｐゴシック" pitchFamily="-106" charset="-128"/>
                <a:cs typeface="ＭＳ Ｐゴシック" pitchFamily="-106" charset="-128"/>
              </a:rPr>
              <a:t>  </a:t>
            </a: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72400" y="1497600"/>
            <a:ext cx="6285600" cy="4136400"/>
          </a:xfrm>
        </p:spPr>
        <p:txBody>
          <a:bodyPr lIns="0" tIns="0" rIns="0" bIns="0">
            <a:normAutofit/>
          </a:bodyPr>
          <a:lstStyle>
            <a:lvl1pPr>
              <a:lnSpc>
                <a:spcPts val="1704"/>
              </a:lnSpc>
              <a:buNone/>
              <a:defRPr sz="1400" b="1"/>
            </a:lvl1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572400" y="487740"/>
            <a:ext cx="7772400" cy="900000"/>
          </a:xfrm>
        </p:spPr>
        <p:txBody>
          <a:bodyPr lIns="0" tIns="0" rIns="0" bIns="0" anchor="t">
            <a:noAutofit/>
          </a:bodyPr>
          <a:lstStyle>
            <a:lvl1pPr algn="l">
              <a:defRPr sz="2700" b="1">
                <a:solidFill>
                  <a:schemeClr val="accent3"/>
                </a:solidFill>
                <a:latin typeface="+mj-lt"/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6"/>
          </p:nvPr>
        </p:nvSpPr>
        <p:spPr>
          <a:xfrm>
            <a:off x="5143500" y="6145215"/>
            <a:ext cx="1536700" cy="382645"/>
          </a:xfrm>
        </p:spPr>
        <p:txBody>
          <a:bodyPr lIns="0" tIns="0" rIns="0" bIns="0"/>
          <a:lstStyle>
            <a:lvl1pPr marL="0">
              <a:lnSpc>
                <a:spcPts val="810"/>
              </a:lnSpc>
              <a:spcBef>
                <a:spcPts val="0"/>
              </a:spcBef>
              <a:buNone/>
              <a:defRPr sz="8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7"/>
          </p:nvPr>
        </p:nvSpPr>
        <p:spPr>
          <a:xfrm>
            <a:off x="6859589" y="6145215"/>
            <a:ext cx="1701801" cy="382645"/>
          </a:xfrm>
        </p:spPr>
        <p:txBody>
          <a:bodyPr lIns="0" tIns="0" rIns="0" bIns="0"/>
          <a:lstStyle>
            <a:lvl1pPr marL="0">
              <a:lnSpc>
                <a:spcPts val="810"/>
              </a:lnSpc>
              <a:spcBef>
                <a:spcPts val="0"/>
              </a:spcBef>
              <a:buNone/>
              <a:defRPr sz="8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8"/>
          </p:nvPr>
        </p:nvSpPr>
        <p:spPr>
          <a:xfrm>
            <a:off x="3429000" y="6145213"/>
            <a:ext cx="1544638" cy="127000"/>
          </a:xfrm>
        </p:spPr>
        <p:txBody>
          <a:bodyPr lIns="0" tIns="0" rIns="0" bIns="0" anchor="t"/>
          <a:lstStyle>
            <a:lvl1pPr algn="l">
              <a:defRPr sz="800"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9"/>
          </p:nvPr>
        </p:nvSpPr>
        <p:spPr>
          <a:xfrm>
            <a:off x="3429000" y="6273800"/>
            <a:ext cx="1544638" cy="125413"/>
          </a:xfrm>
        </p:spPr>
        <p:txBody>
          <a:bodyPr lIns="0" tIns="0" rIns="0" bIns="0" anchor="t"/>
          <a:lstStyle>
            <a:lvl1pPr>
              <a:defRPr sz="800" b="1"/>
            </a:lvl1pPr>
          </a:lstStyle>
          <a:p>
            <a:pPr>
              <a:defRPr/>
            </a:pPr>
            <a:r>
              <a:rPr lang="fi-FI"/>
              <a:t>07.02.2018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0"/>
          </p:nvPr>
        </p:nvSpPr>
        <p:spPr>
          <a:xfrm>
            <a:off x="3429000" y="6402388"/>
            <a:ext cx="1544638" cy="125412"/>
          </a:xfrm>
        </p:spPr>
        <p:txBody>
          <a:bodyPr lIns="0" tIns="0" rIns="0" bIns="0" anchor="t"/>
          <a:lstStyle>
            <a:lvl1pPr algn="l">
              <a:defRPr sz="800" b="1"/>
            </a:lvl1pPr>
          </a:lstStyle>
          <a:p>
            <a:pPr>
              <a:defRPr/>
            </a:pPr>
            <a:r>
              <a:rPr lang="et-EE" altLang="en-US" dirty="0"/>
              <a:t>Page </a:t>
            </a:r>
            <a:fld id="{7ACE66E0-BE04-47BA-A62D-7BFC499E8192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29742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325" y="119063"/>
            <a:ext cx="8520113" cy="962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23850" y="1268413"/>
            <a:ext cx="4171950" cy="48974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68413"/>
            <a:ext cx="4171950" cy="48974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defTabSz="388938">
              <a:defRPr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1854756007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4" descr="Aalto_EN_Electr-Eng_21_RGB_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30" t="6174"/>
          <a:stretch>
            <a:fillRect/>
          </a:stretch>
        </p:blipFill>
        <p:spPr bwMode="auto">
          <a:xfrm>
            <a:off x="0" y="0"/>
            <a:ext cx="2162175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7925" tIns="38963" rIns="77925" bIns="3896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7925" tIns="38963" rIns="77925" bIns="389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77925" tIns="38963" rIns="77925" bIns="38963" numCol="1" anchor="ctr" anchorCtr="0" compatLnSpc="1">
            <a:prstTxWarp prst="textNoShape">
              <a:avLst/>
            </a:prstTxWarp>
          </a:bodyPr>
          <a:lstStyle>
            <a:lvl1pPr defTabSz="389626" eaLnBrk="1" hangingPunct="1">
              <a:defRPr sz="1000">
                <a:solidFill>
                  <a:srgbClr val="898989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r>
              <a:rPr lang="fi-FI"/>
              <a:t>07.02.2018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77925" tIns="38963" rIns="77925" bIns="38963" numCol="1" anchor="ctr" anchorCtr="0" compatLnSpc="1">
            <a:prstTxWarp prst="textNoShape">
              <a:avLst/>
            </a:prstTxWarp>
          </a:bodyPr>
          <a:lstStyle>
            <a:lvl1pPr algn="ctr" defTabSz="389626" eaLnBrk="1" hangingPunct="1">
              <a:defRPr sz="1000">
                <a:solidFill>
                  <a:srgbClr val="898989"/>
                </a:solidFill>
                <a:latin typeface="Arial" pitchFamily="-106" charset="0"/>
                <a:ea typeface="ＭＳ Ｐゴシック" pitchFamily="-106" charset="-128"/>
                <a:cs typeface="ＭＳ Ｐゴシック" pitchFamily="-106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77925" tIns="38963" rIns="77925" bIns="38963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049652F-9372-4B86-AABD-EF97F90847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8" name="Rectangle 7"/>
          <p:cNvSpPr/>
          <p:nvPr/>
        </p:nvSpPr>
        <p:spPr>
          <a:xfrm>
            <a:off x="406400" y="1712913"/>
            <a:ext cx="8328025" cy="3921125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7925" tIns="38963" rIns="77925" bIns="38963" anchor="ctr"/>
          <a:lstStyle/>
          <a:p>
            <a:pPr algn="ctr" defTabSz="389626" eaLnBrk="1" hangingPunct="1">
              <a:defRPr/>
            </a:pPr>
            <a:endParaRPr lang="en-US" sz="1500" dirty="0">
              <a:solidFill>
                <a:srgbClr val="FFFFFF"/>
              </a:solidFill>
              <a:ea typeface="ＭＳ Ｐゴシック" pitchFamily="-106" charset="-128"/>
              <a:cs typeface="ＭＳ Ｐゴシック" pitchFamily="-106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87" r:id="rId1"/>
  </p:sldLayoutIdLst>
  <p:hf hdr="0" ftr="0"/>
  <p:txStyles>
    <p:titleStyle>
      <a:lvl1pPr algn="ctr" defTabSz="388938" rtl="0" eaLnBrk="0" fontAlgn="base" hangingPunct="0">
        <a:spcBef>
          <a:spcPct val="0"/>
        </a:spcBef>
        <a:spcAft>
          <a:spcPct val="0"/>
        </a:spcAft>
        <a:defRPr sz="3700" kern="1200">
          <a:solidFill>
            <a:schemeClr val="tx1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defTabSz="388938" rtl="0" eaLnBrk="0" fontAlgn="base" hangingPunct="0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2pPr>
      <a:lvl3pPr algn="ctr" defTabSz="388938" rtl="0" eaLnBrk="0" fontAlgn="base" hangingPunct="0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3pPr>
      <a:lvl4pPr algn="ctr" defTabSz="388938" rtl="0" eaLnBrk="0" fontAlgn="base" hangingPunct="0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4pPr>
      <a:lvl5pPr algn="ctr" defTabSz="388938" rtl="0" eaLnBrk="0" fontAlgn="base" hangingPunct="0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5pPr>
      <a:lvl6pPr marL="389626" algn="ctr" defTabSz="389626" rtl="0" eaLnBrk="1" fontAlgn="base" hangingPunct="1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6pPr>
      <a:lvl7pPr marL="779252" algn="ctr" defTabSz="389626" rtl="0" eaLnBrk="1" fontAlgn="base" hangingPunct="1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7pPr>
      <a:lvl8pPr marL="1168878" algn="ctr" defTabSz="389626" rtl="0" eaLnBrk="1" fontAlgn="base" hangingPunct="1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8pPr>
      <a:lvl9pPr marL="1558503" algn="ctr" defTabSz="389626" rtl="0" eaLnBrk="1" fontAlgn="base" hangingPunct="1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292100" indent="-292100" algn="l" defTabSz="38893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631825" indent="-242888" algn="l" defTabSz="38893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2pPr>
      <a:lvl3pPr marL="973138" indent="-193675" algn="l" defTabSz="38893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3pPr>
      <a:lvl4pPr marL="1363663" indent="-193675" algn="l" defTabSz="38893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4pPr>
      <a:lvl5pPr marL="1752600" indent="-193675" algn="l" defTabSz="38893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7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5pPr>
      <a:lvl6pPr marL="2142942" indent="-194813" algn="l" defTabSz="389626" rtl="0" eaLnBrk="1" latinLnBrk="0" hangingPunct="1">
        <a:spcBef>
          <a:spcPct val="20000"/>
        </a:spcBef>
        <a:buFont typeface="Arial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32568" indent="-194813" algn="l" defTabSz="389626" rtl="0" eaLnBrk="1" latinLnBrk="0" hangingPunct="1">
        <a:spcBef>
          <a:spcPct val="20000"/>
        </a:spcBef>
        <a:buFont typeface="Arial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22194" indent="-194813" algn="l" defTabSz="389626" rtl="0" eaLnBrk="1" latinLnBrk="0" hangingPunct="1">
        <a:spcBef>
          <a:spcPct val="20000"/>
        </a:spcBef>
        <a:buFont typeface="Arial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11820" indent="-194813" algn="l" defTabSz="389626" rtl="0" eaLnBrk="1" latinLnBrk="0" hangingPunct="1">
        <a:spcBef>
          <a:spcPct val="20000"/>
        </a:spcBef>
        <a:buFont typeface="Arial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962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9626" algn="l" defTabSz="38962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79252" algn="l" defTabSz="38962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68878" algn="l" defTabSz="38962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58503" algn="l" defTabSz="38962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48129" algn="l" defTabSz="38962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37755" algn="l" defTabSz="38962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727381" algn="l" defTabSz="38962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117007" algn="l" defTabSz="38962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3" descr="Aalto_EN_Electr-Eng_13_RGB_2"/>
          <p:cNvPicPr>
            <a:picLocks noChangeAspect="1" noChangeArrowheads="1"/>
          </p:cNvPicPr>
          <p:nvPr userDrawn="1"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00" y="5815013"/>
            <a:ext cx="2519363" cy="1042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7925" tIns="38963" rIns="77925" bIns="3896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en-US"/>
              <a:t>Click to edit Master title style</a:t>
            </a:r>
            <a:endParaRPr lang="en-US" altLang="en-US"/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7925" tIns="38963" rIns="77925" bIns="389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en-US"/>
              <a:t>Click to edit Master text styles</a:t>
            </a:r>
          </a:p>
          <a:p>
            <a:pPr lvl="1"/>
            <a:r>
              <a:rPr lang="fi-FI" altLang="en-US"/>
              <a:t>Second level</a:t>
            </a:r>
          </a:p>
          <a:p>
            <a:pPr lvl="2"/>
            <a:r>
              <a:rPr lang="fi-FI" altLang="en-US"/>
              <a:t>Third level</a:t>
            </a:r>
          </a:p>
          <a:p>
            <a:pPr lvl="3"/>
            <a:r>
              <a:rPr lang="fi-FI" altLang="en-US"/>
              <a:t>Fourth level</a:t>
            </a:r>
          </a:p>
          <a:p>
            <a:pPr lvl="4"/>
            <a:r>
              <a:rPr lang="fi-FI" altLang="en-US"/>
              <a:t>Fifth level</a:t>
            </a:r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77925" tIns="38963" rIns="77925" bIns="38963" numCol="1" anchor="ctr" anchorCtr="0" compatLnSpc="1">
            <a:prstTxWarp prst="textNoShape">
              <a:avLst/>
            </a:prstTxWarp>
          </a:bodyPr>
          <a:lstStyle>
            <a:lvl1pPr defTabSz="389626" eaLnBrk="1" hangingPunct="1">
              <a:defRPr sz="1000">
                <a:solidFill>
                  <a:srgbClr val="898989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r>
              <a:rPr lang="fi-FI"/>
              <a:t>07.02.2018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77925" tIns="38963" rIns="77925" bIns="38963" numCol="1" anchor="ctr" anchorCtr="0" compatLnSpc="1">
            <a:prstTxWarp prst="textNoShape">
              <a:avLst/>
            </a:prstTxWarp>
          </a:bodyPr>
          <a:lstStyle>
            <a:lvl1pPr algn="ctr" defTabSz="389626" eaLnBrk="1" hangingPunct="1">
              <a:defRPr sz="1000">
                <a:solidFill>
                  <a:srgbClr val="898989"/>
                </a:solidFill>
                <a:latin typeface="Arial" pitchFamily="-106" charset="0"/>
                <a:ea typeface="ＭＳ Ｐゴシック" pitchFamily="-106" charset="-128"/>
                <a:cs typeface="ＭＳ Ｐゴシック" pitchFamily="-106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77925" tIns="38963" rIns="77925" bIns="38963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E0A0211-A76A-4511-A964-36F8689660B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90" r:id="rId1"/>
    <p:sldLayoutId id="2147484791" r:id="rId2"/>
    <p:sldLayoutId id="2147484792" r:id="rId3"/>
    <p:sldLayoutId id="2147484794" r:id="rId4"/>
  </p:sldLayoutIdLst>
  <p:hf hdr="0" ftr="0"/>
  <p:txStyles>
    <p:titleStyle>
      <a:lvl1pPr algn="ctr" defTabSz="388938" rtl="0" eaLnBrk="0" fontAlgn="base" hangingPunct="0">
        <a:spcBef>
          <a:spcPct val="0"/>
        </a:spcBef>
        <a:spcAft>
          <a:spcPct val="0"/>
        </a:spcAft>
        <a:defRPr sz="3700" kern="1200">
          <a:solidFill>
            <a:schemeClr val="tx1"/>
          </a:solidFill>
          <a:latin typeface="+mj-lt"/>
          <a:ea typeface="ＭＳ Ｐゴシック" pitchFamily="-108" charset="-128"/>
          <a:cs typeface="ＭＳ Ｐゴシック" pitchFamily="-108" charset="-128"/>
        </a:defRPr>
      </a:lvl1pPr>
      <a:lvl2pPr algn="ctr" defTabSz="388938" rtl="0" eaLnBrk="0" fontAlgn="base" hangingPunct="0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Arial" pitchFamily="-108" charset="0"/>
          <a:ea typeface="ＭＳ Ｐゴシック" pitchFamily="-108" charset="-128"/>
          <a:cs typeface="ＭＳ Ｐゴシック" pitchFamily="-108" charset="-128"/>
        </a:defRPr>
      </a:lvl2pPr>
      <a:lvl3pPr algn="ctr" defTabSz="388938" rtl="0" eaLnBrk="0" fontAlgn="base" hangingPunct="0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Arial" pitchFamily="-108" charset="0"/>
          <a:ea typeface="ＭＳ Ｐゴシック" pitchFamily="-108" charset="-128"/>
          <a:cs typeface="ＭＳ Ｐゴシック" pitchFamily="-108" charset="-128"/>
        </a:defRPr>
      </a:lvl3pPr>
      <a:lvl4pPr algn="ctr" defTabSz="388938" rtl="0" eaLnBrk="0" fontAlgn="base" hangingPunct="0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Arial" pitchFamily="-108" charset="0"/>
          <a:ea typeface="ＭＳ Ｐゴシック" pitchFamily="-108" charset="-128"/>
          <a:cs typeface="ＭＳ Ｐゴシック" pitchFamily="-108" charset="-128"/>
        </a:defRPr>
      </a:lvl4pPr>
      <a:lvl5pPr algn="ctr" defTabSz="388938" rtl="0" eaLnBrk="0" fontAlgn="base" hangingPunct="0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Arial" pitchFamily="-108" charset="0"/>
          <a:ea typeface="ＭＳ Ｐゴシック" pitchFamily="-108" charset="-128"/>
          <a:cs typeface="ＭＳ Ｐゴシック" pitchFamily="-108" charset="-128"/>
        </a:defRPr>
      </a:lvl5pPr>
      <a:lvl6pPr marL="389626" algn="ctr" defTabSz="389626" rtl="0" fontAlgn="base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Arial" pitchFamily="-108" charset="0"/>
          <a:ea typeface="ＭＳ Ｐゴシック" pitchFamily="-108" charset="-128"/>
          <a:cs typeface="ＭＳ Ｐゴシック" pitchFamily="-108" charset="-128"/>
        </a:defRPr>
      </a:lvl6pPr>
      <a:lvl7pPr marL="779252" algn="ctr" defTabSz="389626" rtl="0" fontAlgn="base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Arial" pitchFamily="-108" charset="0"/>
          <a:ea typeface="ＭＳ Ｐゴシック" pitchFamily="-108" charset="-128"/>
          <a:cs typeface="ＭＳ Ｐゴシック" pitchFamily="-108" charset="-128"/>
        </a:defRPr>
      </a:lvl7pPr>
      <a:lvl8pPr marL="1168878" algn="ctr" defTabSz="389626" rtl="0" fontAlgn="base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Arial" pitchFamily="-108" charset="0"/>
          <a:ea typeface="ＭＳ Ｐゴシック" pitchFamily="-108" charset="-128"/>
          <a:cs typeface="ＭＳ Ｐゴシック" pitchFamily="-108" charset="-128"/>
        </a:defRPr>
      </a:lvl8pPr>
      <a:lvl9pPr marL="1558503" algn="ctr" defTabSz="389626" rtl="0" fontAlgn="base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Arial" pitchFamily="-108" charset="0"/>
          <a:ea typeface="ＭＳ Ｐゴシック" pitchFamily="-108" charset="-128"/>
          <a:cs typeface="ＭＳ Ｐゴシック" pitchFamily="-108" charset="-128"/>
        </a:defRPr>
      </a:lvl9pPr>
    </p:titleStyle>
    <p:bodyStyle>
      <a:lvl1pPr marL="292100" indent="-292100" algn="l" defTabSz="38893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ＭＳ Ｐゴシック" pitchFamily="-108" charset="-128"/>
          <a:cs typeface="ＭＳ Ｐゴシック" pitchFamily="-108" charset="-128"/>
        </a:defRPr>
      </a:lvl1pPr>
      <a:lvl2pPr marL="631825" indent="-242888" algn="l" defTabSz="38893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ＭＳ Ｐゴシック" pitchFamily="-108" charset="-128"/>
          <a:cs typeface="ＭＳ Ｐゴシック"/>
        </a:defRPr>
      </a:lvl2pPr>
      <a:lvl3pPr marL="973138" indent="-193675" algn="l" defTabSz="38893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ＭＳ Ｐゴシック" pitchFamily="-108" charset="-128"/>
          <a:cs typeface="ＭＳ Ｐゴシック"/>
        </a:defRPr>
      </a:lvl3pPr>
      <a:lvl4pPr marL="1363663" indent="-193675" algn="l" defTabSz="38893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ＭＳ Ｐゴシック" pitchFamily="-108" charset="-128"/>
          <a:cs typeface="ＭＳ Ｐゴシック"/>
        </a:defRPr>
      </a:lvl4pPr>
      <a:lvl5pPr marL="1752600" indent="-193675" algn="l" defTabSz="38893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700" kern="1200">
          <a:solidFill>
            <a:schemeClr val="tx1"/>
          </a:solidFill>
          <a:latin typeface="+mn-lt"/>
          <a:ea typeface="ＭＳ Ｐゴシック" pitchFamily="-108" charset="-128"/>
          <a:cs typeface="ＭＳ Ｐゴシック"/>
        </a:defRPr>
      </a:lvl5pPr>
      <a:lvl6pPr marL="2142942" indent="-194813" algn="l" defTabSz="389626" rtl="0" eaLnBrk="1" latinLnBrk="0" hangingPunct="1">
        <a:spcBef>
          <a:spcPct val="20000"/>
        </a:spcBef>
        <a:buFont typeface="Arial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32568" indent="-194813" algn="l" defTabSz="389626" rtl="0" eaLnBrk="1" latinLnBrk="0" hangingPunct="1">
        <a:spcBef>
          <a:spcPct val="20000"/>
        </a:spcBef>
        <a:buFont typeface="Arial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22194" indent="-194813" algn="l" defTabSz="389626" rtl="0" eaLnBrk="1" latinLnBrk="0" hangingPunct="1">
        <a:spcBef>
          <a:spcPct val="20000"/>
        </a:spcBef>
        <a:buFont typeface="Arial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11820" indent="-194813" algn="l" defTabSz="389626" rtl="0" eaLnBrk="1" latinLnBrk="0" hangingPunct="1">
        <a:spcBef>
          <a:spcPct val="20000"/>
        </a:spcBef>
        <a:buFont typeface="Arial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962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9626" algn="l" defTabSz="38962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79252" algn="l" defTabSz="38962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68878" algn="l" defTabSz="38962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58503" algn="l" defTabSz="38962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48129" algn="l" defTabSz="38962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37755" algn="l" defTabSz="38962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727381" algn="l" defTabSz="38962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117007" algn="l" defTabSz="38962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matti.lehtonen@aalto.fi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2400" y="1772220"/>
            <a:ext cx="7777274" cy="2410209"/>
          </a:xfrm>
        </p:spPr>
        <p:txBody>
          <a:bodyPr>
            <a:normAutofit/>
          </a:bodyPr>
          <a:lstStyle/>
          <a:p>
            <a:r>
              <a:rPr lang="fi-FI" sz="3200" dirty="0"/>
              <a:t>ELEC-E8423 - </a:t>
            </a:r>
            <a:r>
              <a:rPr lang="fi-FI" sz="3200" dirty="0" err="1"/>
              <a:t>Smart</a:t>
            </a:r>
            <a:r>
              <a:rPr lang="fi-FI" sz="3200" dirty="0"/>
              <a:t> Grid</a:t>
            </a:r>
            <a:br>
              <a:rPr lang="fi-FI" sz="3200" dirty="0"/>
            </a:br>
            <a:br>
              <a:rPr lang="fi-FI" sz="3200" dirty="0"/>
            </a:br>
            <a:r>
              <a:rPr lang="fi-FI" sz="3200" i="1" dirty="0"/>
              <a:t>&lt;Presentation </a:t>
            </a:r>
            <a:r>
              <a:rPr lang="fi-FI" sz="3200" i="1" dirty="0" err="1"/>
              <a:t>topic</a:t>
            </a:r>
            <a:r>
              <a:rPr lang="fi-FI" sz="3200" i="1" dirty="0"/>
              <a:t>&gt;</a:t>
            </a:r>
            <a:endParaRPr lang="en-US" sz="32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2401" y="4182429"/>
            <a:ext cx="6285600" cy="1323370"/>
          </a:xfrm>
        </p:spPr>
        <p:txBody>
          <a:bodyPr>
            <a:normAutofit/>
          </a:bodyPr>
          <a:lstStyle/>
          <a:p>
            <a:r>
              <a:rPr lang="en-US" i="1" dirty="0"/>
              <a:t>&lt;Name(s) of student(s)&gt;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i-FI" dirty="0"/>
              <a:t>07</a:t>
            </a:r>
            <a:r>
              <a:rPr lang="et-EE" dirty="0"/>
              <a:t>.0</a:t>
            </a:r>
            <a:r>
              <a:rPr lang="fi-FI" dirty="0"/>
              <a:t>2</a:t>
            </a:r>
            <a:r>
              <a:rPr lang="et-EE" dirty="0"/>
              <a:t>.201</a:t>
            </a:r>
            <a:r>
              <a:rPr lang="fi-FI" dirty="0"/>
              <a:t>8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447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572400" y="1497600"/>
            <a:ext cx="7988990" cy="4136400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160000"/>
              </a:lnSpc>
            </a:pPr>
            <a:r>
              <a:rPr lang="en-US" dirty="0"/>
              <a:t>Define broad scope of the presentation and explain the key terms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/>
              <a:t>Introduction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07.02.2018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pPr>
              <a:defRPr/>
            </a:pPr>
            <a:r>
              <a:rPr lang="et-EE" altLang="en-US"/>
              <a:t>Page </a:t>
            </a:r>
            <a:fld id="{7ACE66E0-BE04-47BA-A62D-7BFC499E8192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38976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572400" y="1497600"/>
            <a:ext cx="7772400" cy="41364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Max 6 slides presenting the key points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Give enough information that the key ideas can be understood without further materials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Body of the presentation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07.02.2018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pPr>
              <a:defRPr/>
            </a:pPr>
            <a:r>
              <a:rPr lang="et-EE" altLang="en-US"/>
              <a:t>Page </a:t>
            </a:r>
            <a:fld id="{7ACE66E0-BE04-47BA-A62D-7BFC499E8192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21881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572400" y="1497600"/>
            <a:ext cx="8134278" cy="413640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</a:pPr>
            <a:r>
              <a:rPr lang="fi-FI" sz="2000" dirty="0" err="1"/>
              <a:t>List</a:t>
            </a:r>
            <a:r>
              <a:rPr lang="fi-FI" sz="2000" dirty="0"/>
              <a:t> </a:t>
            </a:r>
            <a:r>
              <a:rPr lang="fi-FI" sz="2000" dirty="0" err="1"/>
              <a:t>three</a:t>
            </a:r>
            <a:r>
              <a:rPr lang="fi-FI" sz="2000" dirty="0"/>
              <a:t> </a:t>
            </a:r>
            <a:r>
              <a:rPr lang="fi-FI" sz="2000" dirty="0" err="1"/>
              <a:t>most</a:t>
            </a:r>
            <a:r>
              <a:rPr lang="fi-FI" sz="2000" dirty="0"/>
              <a:t> </a:t>
            </a:r>
            <a:r>
              <a:rPr lang="fi-FI" sz="2000" dirty="0" err="1"/>
              <a:t>important</a:t>
            </a:r>
            <a:r>
              <a:rPr lang="fi-FI" sz="2000" dirty="0"/>
              <a:t> </a:t>
            </a:r>
            <a:r>
              <a:rPr lang="fi-FI" sz="2000" dirty="0" err="1"/>
              <a:t>key</a:t>
            </a:r>
            <a:r>
              <a:rPr lang="fi-FI" sz="2000" dirty="0"/>
              <a:t> </a:t>
            </a:r>
            <a:r>
              <a:rPr lang="fi-FI" sz="2000" dirty="0" err="1"/>
              <a:t>points</a:t>
            </a:r>
            <a:r>
              <a:rPr lang="fi-FI" sz="2000" dirty="0"/>
              <a:t> of </a:t>
            </a:r>
            <a:r>
              <a:rPr lang="fi-FI" sz="2000" dirty="0" err="1"/>
              <a:t>presentation</a:t>
            </a:r>
            <a:r>
              <a:rPr lang="fi-FI" sz="2000" dirty="0"/>
              <a:t> </a:t>
            </a:r>
            <a:r>
              <a:rPr lang="fi-FI" sz="2000" dirty="0" err="1"/>
              <a:t>here</a:t>
            </a:r>
            <a:endParaRPr lang="fi-FI" sz="2000" dirty="0"/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/>
              <a:t>Conclusions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07.02.2018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pPr>
              <a:defRPr/>
            </a:pPr>
            <a:r>
              <a:rPr lang="et-EE" altLang="en-US"/>
              <a:t>Page </a:t>
            </a:r>
            <a:fld id="{7ACE66E0-BE04-47BA-A62D-7BFC499E8192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23155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572400" y="1497600"/>
            <a:ext cx="8134278" cy="413640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</a:pPr>
            <a:r>
              <a:rPr lang="en-US" sz="2000" dirty="0"/>
              <a:t>Give the list of references used for the presentation preparation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/>
              <a:t>Source</a:t>
            </a:r>
            <a:r>
              <a:rPr lang="fi-FI" dirty="0"/>
              <a:t> </a:t>
            </a:r>
            <a:r>
              <a:rPr lang="fi-FI" dirty="0" err="1"/>
              <a:t>material</a:t>
            </a:r>
            <a:r>
              <a:rPr lang="fi-FI" dirty="0"/>
              <a:t> </a:t>
            </a:r>
            <a:r>
              <a:rPr lang="fi-FI" dirty="0" err="1"/>
              <a:t>used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07.02.2018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pPr>
              <a:defRPr/>
            </a:pPr>
            <a:r>
              <a:rPr lang="et-EE" altLang="en-US"/>
              <a:t>Page </a:t>
            </a:r>
            <a:fld id="{7ACE66E0-BE04-47BA-A62D-7BFC499E8192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60700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572400" y="1497600"/>
            <a:ext cx="8134278" cy="413640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</a:pPr>
            <a:r>
              <a:rPr lang="en-US" sz="2000" dirty="0"/>
              <a:t>Send the presentation to </a:t>
            </a:r>
            <a:r>
              <a:rPr lang="en-US" sz="2000" dirty="0">
                <a:hlinkClick r:id="rId3"/>
              </a:rPr>
              <a:t>matti.lehtonen@aalto.fi</a:t>
            </a:r>
            <a:r>
              <a:rPr lang="en-US" sz="2000" dirty="0"/>
              <a:t> for check latest the day before the scheduled presentation</a:t>
            </a:r>
          </a:p>
          <a:p>
            <a:pPr marL="0" indent="0">
              <a:lnSpc>
                <a:spcPct val="150000"/>
              </a:lnSpc>
            </a:pP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/>
              <a:t>Other</a:t>
            </a:r>
            <a:r>
              <a:rPr lang="fi-FI" dirty="0"/>
              <a:t> </a:t>
            </a:r>
            <a:r>
              <a:rPr lang="fi-FI" dirty="0" err="1"/>
              <a:t>issues</a:t>
            </a:r>
            <a:r>
              <a:rPr lang="fi-FI" dirty="0"/>
              <a:t> ….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07.02.2018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pPr>
              <a:defRPr/>
            </a:pPr>
            <a:r>
              <a:rPr lang="et-EE" altLang="en-US"/>
              <a:t>Page </a:t>
            </a:r>
            <a:fld id="{7ACE66E0-BE04-47BA-A62D-7BFC499E8192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69074690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">
  <a:themeElements>
    <a:clrScheme name="Custom 5">
      <a:dk1>
        <a:sysClr val="windowText" lastClr="000000"/>
      </a:dk1>
      <a:lt1>
        <a:sysClr val="window" lastClr="FFFFFF"/>
      </a:lt1>
      <a:dk2>
        <a:srgbClr val="1F497D"/>
      </a:dk2>
      <a:lt2>
        <a:srgbClr val="928B81"/>
      </a:lt2>
      <a:accent1>
        <a:srgbClr val="FED100"/>
      </a:accent1>
      <a:accent2>
        <a:srgbClr val="E00034"/>
      </a:accent2>
      <a:accent3>
        <a:srgbClr val="0065BD"/>
      </a:accent3>
      <a:accent4>
        <a:srgbClr val="009B3A"/>
      </a:accent4>
      <a:accent5>
        <a:srgbClr val="6639B7"/>
      </a:accent5>
      <a:accent6>
        <a:srgbClr val="FF7900"/>
      </a:accent6>
      <a:hlink>
        <a:srgbClr val="000000"/>
      </a:hlink>
      <a:folHlink>
        <a:srgbClr val="928B81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Aalto Content - Green">
  <a:themeElements>
    <a:clrScheme name="Custom 6">
      <a:dk1>
        <a:sysClr val="windowText" lastClr="000000"/>
      </a:dk1>
      <a:lt1>
        <a:sysClr val="window" lastClr="FFFFFF"/>
      </a:lt1>
      <a:dk2>
        <a:srgbClr val="1F497D"/>
      </a:dk2>
      <a:lt2>
        <a:srgbClr val="928B81"/>
      </a:lt2>
      <a:accent1>
        <a:srgbClr val="FED100"/>
      </a:accent1>
      <a:accent2>
        <a:srgbClr val="E00034"/>
      </a:accent2>
      <a:accent3>
        <a:srgbClr val="0065BD"/>
      </a:accent3>
      <a:accent4>
        <a:srgbClr val="009B3A"/>
      </a:accent4>
      <a:accent5>
        <a:srgbClr val="6639B7"/>
      </a:accent5>
      <a:accent6>
        <a:srgbClr val="FF7900"/>
      </a:accent6>
      <a:hlink>
        <a:srgbClr val="000000"/>
      </a:hlink>
      <a:folHlink>
        <a:srgbClr val="928B81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</Template>
  <TotalTime>13448</TotalTime>
  <Words>122</Words>
  <Application>Microsoft Office PowerPoint</Application>
  <PresentationFormat>On-screen Show (4:3)</PresentationFormat>
  <Paragraphs>24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presentation</vt:lpstr>
      <vt:lpstr>Aalto Content - Green</vt:lpstr>
      <vt:lpstr>ELEC-E8423 - Smart Grid  &lt;Presentation topic&gt;</vt:lpstr>
      <vt:lpstr>Introduction</vt:lpstr>
      <vt:lpstr>Body of the presentation</vt:lpstr>
      <vt:lpstr>Conclusions</vt:lpstr>
      <vt:lpstr>Source material used</vt:lpstr>
      <vt:lpstr>Other issues ….</vt:lpstr>
    </vt:vector>
  </TitlesOfParts>
  <Company>TKK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Indirect holographic imaging: evaluation of image quality at 310 GHz</dc:title>
  <dc:creator>atammine</dc:creator>
  <cp:lastModifiedBy>Lehtonen Matti</cp:lastModifiedBy>
  <cp:revision>1097</cp:revision>
  <dcterms:created xsi:type="dcterms:W3CDTF">2010-03-23T14:57:30Z</dcterms:created>
  <dcterms:modified xsi:type="dcterms:W3CDTF">2022-12-14T11:17:41Z</dcterms:modified>
</cp:coreProperties>
</file>