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4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63B"/>
    <a:srgbClr val="FF0000"/>
    <a:srgbClr val="00965E"/>
    <a:srgbClr val="005EB8"/>
    <a:srgbClr val="FFFFFF"/>
    <a:srgbClr val="EE353B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 autoAdjust="0"/>
    <p:restoredTop sz="89970" autoAdjust="0"/>
  </p:normalViewPr>
  <p:slideViewPr>
    <p:cSldViewPr snapToGrid="0" snapToObjects="1">
      <p:cViewPr varScale="1">
        <p:scale>
          <a:sx n="140" d="100"/>
          <a:sy n="140" d="100"/>
        </p:scale>
        <p:origin x="116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2246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5/19/22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5/19/22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aaltobiz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aaltobiz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s://www.facebook.com/aaltobiz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0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2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2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9954DB0-CD15-479C-AFFB-20914C5C9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7708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6CBC861-03F0-400F-8E2A-500431955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0CD30196-688A-4A13-B795-86CB97F91D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BB029E0-B8CA-4313-A5E2-B76B123D4B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8E1D5A5A-6EC4-429D-8903-8B585A0516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A079E9-1E77-49C6-B99C-B0FADB9417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178619C4-AF8E-430B-93EA-DE240ED3D1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94F816EB-6077-445A-ADDC-F2D87F59F9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1ACF50A-566E-43FC-B378-B4C409FAAC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B81E2B16-37A1-4E1B-A15A-2AFBF19EB9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F8CF593-B534-407C-B2EA-E4AF9450B54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2103FBCE-6866-423B-BA54-BC3CF58C787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264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9" name="Kuva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3826C66F-A30A-4BE4-AD4F-29552055FA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1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F9CB4F4C-3FAF-42D6-BE91-819C2FEE99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B90AAE6-D6BE-4E09-B6A1-1E96D0822F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3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EB558988-9B86-4C2A-A931-24FCBAAD7B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4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A4E339AC-681A-4687-AA6F-2564BD7000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5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444E812B-7DD4-42B0-9C0F-08BEFD367DC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1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B25A543-3E2F-4CF3-838A-D956BD75A24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2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FFA594E-57FA-4F87-8704-4C6E6F754CA6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3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79815074-342E-4889-88CD-1CA47A98D62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9F41EE5-04F3-4E4E-A49A-4F451A21AAE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5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8" y="1364641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9347860-25FE-4238-99AE-A80001A8A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  <p:grpSp>
        <p:nvGrpSpPr>
          <p:cNvPr id="2" name="Ryhmä 1">
            <a:extLst>
              <a:ext uri="{FF2B5EF4-FFF2-40B4-BE49-F238E27FC236}">
                <a16:creationId xmlns:a16="http://schemas.microsoft.com/office/drawing/2014/main" id="{26B21FF2-24DA-4F2F-BA98-59921521DB43}"/>
              </a:ext>
            </a:extLst>
          </p:cNvPr>
          <p:cNvGrpSpPr/>
          <p:nvPr userDrawn="1"/>
        </p:nvGrpSpPr>
        <p:grpSpPr>
          <a:xfrm>
            <a:off x="3072065" y="2781436"/>
            <a:ext cx="2990354" cy="436060"/>
            <a:chOff x="3072065" y="2781436"/>
            <a:chExt cx="2990354" cy="436060"/>
          </a:xfrm>
        </p:grpSpPr>
        <p:pic>
          <p:nvPicPr>
            <p:cNvPr id="14" name="Picture 28">
              <a:hlinkClick r:id="rId4"/>
              <a:extLst>
                <a:ext uri="{FF2B5EF4-FFF2-40B4-BE49-F238E27FC236}">
                  <a16:creationId xmlns:a16="http://schemas.microsoft.com/office/drawing/2014/main" id="{3EF2E1DA-C88B-48C9-8176-65FE844099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2065" y="2798396"/>
              <a:ext cx="419100" cy="419100"/>
            </a:xfrm>
            <a:prstGeom prst="rect">
              <a:avLst/>
            </a:prstGeom>
          </p:spPr>
        </p:pic>
        <p:pic>
          <p:nvPicPr>
            <p:cNvPr id="15" name="Picture 29">
              <a:hlinkClick r:id="rId6"/>
              <a:extLst>
                <a:ext uri="{FF2B5EF4-FFF2-40B4-BE49-F238E27FC236}">
                  <a16:creationId xmlns:a16="http://schemas.microsoft.com/office/drawing/2014/main" id="{E7E65751-08BE-4F57-B486-459DDCFB1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6316" y="2798396"/>
              <a:ext cx="419100" cy="419100"/>
            </a:xfrm>
            <a:prstGeom prst="rect">
              <a:avLst/>
            </a:prstGeom>
          </p:spPr>
        </p:pic>
        <p:pic>
          <p:nvPicPr>
            <p:cNvPr id="17" name="Picture 30">
              <a:hlinkClick r:id="rId8"/>
              <a:extLst>
                <a:ext uri="{FF2B5EF4-FFF2-40B4-BE49-F238E27FC236}">
                  <a16:creationId xmlns:a16="http://schemas.microsoft.com/office/drawing/2014/main" id="{DEFF7CDA-D281-4C4B-82A2-B7F1F2E8C1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00567" y="2798396"/>
              <a:ext cx="419100" cy="419100"/>
            </a:xfrm>
            <a:prstGeom prst="rect">
              <a:avLst/>
            </a:prstGeom>
          </p:spPr>
        </p:pic>
        <p:pic>
          <p:nvPicPr>
            <p:cNvPr id="18" name="Picture 31">
              <a:hlinkClick r:id="rId10"/>
              <a:extLst>
                <a:ext uri="{FF2B5EF4-FFF2-40B4-BE49-F238E27FC236}">
                  <a16:creationId xmlns:a16="http://schemas.microsoft.com/office/drawing/2014/main" id="{8387CA75-37F7-482D-8285-BA9153DF6E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14818" y="2798396"/>
              <a:ext cx="419100" cy="419100"/>
            </a:xfrm>
            <a:prstGeom prst="rect">
              <a:avLst/>
            </a:prstGeom>
          </p:spPr>
        </p:pic>
        <p:pic>
          <p:nvPicPr>
            <p:cNvPr id="19" name="Picture 32">
              <a:hlinkClick r:id="rId12"/>
              <a:extLst>
                <a:ext uri="{FF2B5EF4-FFF2-40B4-BE49-F238E27FC236}">
                  <a16:creationId xmlns:a16="http://schemas.microsoft.com/office/drawing/2014/main" id="{C6AC5F31-1817-4EBD-8227-BB4F487C19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9069" y="2781436"/>
              <a:ext cx="419100" cy="419100"/>
            </a:xfrm>
            <a:prstGeom prst="rect">
              <a:avLst/>
            </a:prstGeom>
          </p:spPr>
        </p:pic>
        <p:pic>
          <p:nvPicPr>
            <p:cNvPr id="20" name="Picture 33">
              <a:hlinkClick r:id="rId14"/>
              <a:extLst>
                <a:ext uri="{FF2B5EF4-FFF2-40B4-BE49-F238E27FC236}">
                  <a16:creationId xmlns:a16="http://schemas.microsoft.com/office/drawing/2014/main" id="{45B5CEB8-F90A-4354-8655-6832A00E3C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43319" y="2781436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7" userDrawn="1">
          <p15:clr>
            <a:srgbClr val="FBAE40"/>
          </p15:clr>
        </p15:guide>
        <p15:guide id="2" orient="horz" pos="20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8" y="896699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8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8" y="2794132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8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0D3A071-9CC9-48AC-9D2F-A9841C2BE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8" y="28438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8" y="1241467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8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0" y="26955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8" y="1358537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34800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4" name="Kuva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3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B777E04-278C-4AC2-9485-062D30E2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0" y="1759425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874F57F-2B71-4CF6-BE75-301149EF1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8" y="1208314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72753F42-F365-4A79-A0C2-40E4B7E09344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8" y="1208314"/>
            <a:ext cx="8497093" cy="3080476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5857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9" r:id="rId9"/>
    <p:sldLayoutId id="2147483691" r:id="rId10"/>
    <p:sldLayoutId id="2147483699" r:id="rId11"/>
    <p:sldLayoutId id="2147483679" r:id="rId12"/>
    <p:sldLayoutId id="2147483711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EAEA49-79C7-4110-AFE4-C07F1827451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F7CE2-01C7-49F0-8F09-D6B2D83727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Imagine you’re the Chief Brand Officer of Facebook Inc. Map-out the current portfolio of brands currently managed by Facebook in terms of the jobs they do. Where do you see an opportunity for a new brand in this portfolio? Answer questions 2, 3 and 4 from “Key Questions for Portfolio Management” slide for your new brand.</a:t>
            </a:r>
          </a:p>
        </p:txBody>
      </p:sp>
    </p:spTree>
    <p:extLst>
      <p:ext uri="{BB962C8B-B14F-4D97-AF65-F5344CB8AC3E}">
        <p14:creationId xmlns:p14="http://schemas.microsoft.com/office/powerpoint/2010/main" val="257576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4">
      <a:dk1>
        <a:sysClr val="windowText" lastClr="000000"/>
      </a:dk1>
      <a:lt1>
        <a:sysClr val="window" lastClr="FFFFFF"/>
      </a:lt1>
      <a:dk2>
        <a:srgbClr val="78BE20"/>
      </a:dk2>
      <a:lt2>
        <a:srgbClr val="AED879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BIZ_169_EN.pptx" id="{E68F8044-37E2-41CE-B834-7B9B753E7884}" vid="{A03C304B-FE21-483C-9832-56A7F0FF16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27230</TotalTime>
  <Words>65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Calibri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Bhatnagar Kushagra</dc:creator>
  <cp:lastModifiedBy>Bhatnagar Kushagra</cp:lastModifiedBy>
  <cp:revision>654</cp:revision>
  <dcterms:created xsi:type="dcterms:W3CDTF">2022-04-11T12:53:27Z</dcterms:created>
  <dcterms:modified xsi:type="dcterms:W3CDTF">2022-05-19T08:00:06Z</dcterms:modified>
</cp:coreProperties>
</file>