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3"/>
  </p:normalViewPr>
  <p:slideViewPr>
    <p:cSldViewPr snapToGrid="0" snapToObjects="1">
      <p:cViewPr varScale="1">
        <p:scale>
          <a:sx n="104" d="100"/>
          <a:sy n="104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EB4C9-697C-DD45-BA53-ED30E0BC3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E0DD4-DD7D-DE4F-9CAE-D9EC5CD12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53FB2-F731-094C-82AC-B862CE613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1791-5091-B14A-A3D7-448BFC64A75D}" type="datetimeFigureOut">
              <a:rPr lang="en-FI" smtClean="0"/>
              <a:t>5.9.2022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2134E-683E-2545-A7B0-D2449574C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1FE9E-16EE-5146-87B1-4D6E0316D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FBDB-174E-3E43-A710-AF253FB7359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4366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C51DA-B9F2-2441-A131-A16345B42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EE5EB0-C518-F94E-94F0-F1464EBEDD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91415-5D48-A346-838E-9210C031E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1791-5091-B14A-A3D7-448BFC64A75D}" type="datetimeFigureOut">
              <a:rPr lang="en-FI" smtClean="0"/>
              <a:t>5.9.2022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CB00A-3A30-4343-AB42-DDBFFC1B5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F4648-AE37-984B-A668-6049417DC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FBDB-174E-3E43-A710-AF253FB7359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9017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342739-E0D3-7A4F-B009-58B527F04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20521-1916-B545-B19D-2EDBA1F9E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54290-885D-694C-952F-F9E26D57C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1791-5091-B14A-A3D7-448BFC64A75D}" type="datetimeFigureOut">
              <a:rPr lang="en-FI" smtClean="0"/>
              <a:t>5.9.2022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8477B-2C5C-4946-B24A-3169CE43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9F3C4-224E-3D42-A57E-6C245153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FBDB-174E-3E43-A710-AF253FB7359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1579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71321-5DA7-9D4E-B39D-B35EB114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79C93-C3FC-124C-9E0E-41B285DF0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87E2E-581A-734E-B110-16211C247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1791-5091-B14A-A3D7-448BFC64A75D}" type="datetimeFigureOut">
              <a:rPr lang="en-FI" smtClean="0"/>
              <a:t>5.9.2022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89FB5-9757-DD43-B8CC-54ED953FE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F3A61-BE61-5543-B89A-25AF7314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FBDB-174E-3E43-A710-AF253FB7359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9214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0C695-7FF6-2242-B743-AC657D946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3CE28-8231-234C-9343-1BB8B020A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DEC83-D9D0-0247-8C20-3C3D398A6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1791-5091-B14A-A3D7-448BFC64A75D}" type="datetimeFigureOut">
              <a:rPr lang="en-FI" smtClean="0"/>
              <a:t>5.9.2022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DE11A-8502-E64E-BAC0-A4CDD208E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E7E5F-03C3-2646-8FD8-5540798EA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FBDB-174E-3E43-A710-AF253FB7359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5526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5478C-EF9B-F642-B86E-86919186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E9773-3D63-3A45-861B-E719F22F6B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11CCF-A1EC-964B-8AB9-7D1FEFEF7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ECD38-DF8B-4049-A35B-E7A32A8B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1791-5091-B14A-A3D7-448BFC64A75D}" type="datetimeFigureOut">
              <a:rPr lang="en-FI" smtClean="0"/>
              <a:t>5.9.2022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09EEE7-EEDD-7A4D-8ECC-53818262C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E7883-608F-8349-93AC-45416A573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FBDB-174E-3E43-A710-AF253FB7359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5144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BD456-79B9-C04A-B801-F0607E21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951EC-1385-0C45-9C1E-136044933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15047-D41E-F147-A71C-864BF1333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F64CF1-9A32-D147-83BE-8FAC172B5B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917F9E-6287-7A49-8D79-95CBDDE9B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6B5698-61EA-2641-B7BA-EC4D6886E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1791-5091-B14A-A3D7-448BFC64A75D}" type="datetimeFigureOut">
              <a:rPr lang="en-FI" smtClean="0"/>
              <a:t>5.9.2022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B9DA47-7104-924A-B60E-C0BDA38F7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43087A-3864-2E4F-B182-AC631CCA0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FBDB-174E-3E43-A710-AF253FB7359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5309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6E25D-5322-5E4D-8EEA-B00BAA5D7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DB3581-33E7-BD46-8EE3-85CD38E11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1791-5091-B14A-A3D7-448BFC64A75D}" type="datetimeFigureOut">
              <a:rPr lang="en-FI" smtClean="0"/>
              <a:t>5.9.2022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DCB10E-3AE4-3245-AD5E-99A4D5B80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4DD0B-6917-3D44-A6F6-4E666122A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FBDB-174E-3E43-A710-AF253FB7359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1150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DCB4CC-7031-354A-84C3-2384834C9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1791-5091-B14A-A3D7-448BFC64A75D}" type="datetimeFigureOut">
              <a:rPr lang="en-FI" smtClean="0"/>
              <a:t>5.9.2022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358B-ED38-1F48-8A25-E9ABA534E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A6D25-9752-3840-A349-FD2EE1AB7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FBDB-174E-3E43-A710-AF253FB7359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1116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D1E5D-D6AE-5C4F-B178-743341926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0EA0F-9920-CF40-A0B8-9DCC1428A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39D88A-2D95-3342-9378-AABDEC96F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8FE37-D8B6-9F41-9ABE-4DB477C67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1791-5091-B14A-A3D7-448BFC64A75D}" type="datetimeFigureOut">
              <a:rPr lang="en-FI" smtClean="0"/>
              <a:t>5.9.2022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263D8-9F33-4246-ACD0-34E94CE3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4A396-0AD3-DC4E-94CB-72D86EFB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FBDB-174E-3E43-A710-AF253FB7359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3316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9A072-C99C-7544-A8CF-1ED0346C8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8A7131-30C0-5E40-98D4-F685AC356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E5EA20-0B86-614D-9C96-022E17D71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7C96B-74D0-2746-8E62-2295E0467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1791-5091-B14A-A3D7-448BFC64A75D}" type="datetimeFigureOut">
              <a:rPr lang="en-FI" smtClean="0"/>
              <a:t>5.9.2022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27DF6-3392-D84E-8DF8-5F5D4EE2B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5F785-E711-CD49-BF15-ABA388483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FBDB-174E-3E43-A710-AF253FB7359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568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2AD9F8-879A-8042-BCB9-509F02506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C6335-21B8-794E-A451-86EF0B7BD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FF8B7-F5F6-4D49-9E3E-9454860F5E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1791-5091-B14A-A3D7-448BFC64A75D}" type="datetimeFigureOut">
              <a:rPr lang="en-FI" smtClean="0"/>
              <a:t>5.9.2022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6FF34-16BE-0047-BE6F-D8F2401DE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AE6F3-88D6-2D49-BDC6-71A710F205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3FBDB-174E-3E43-A710-AF253FB7359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8353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45FB2-ED4F-7444-BD15-B32ACB808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5143" y="730477"/>
            <a:ext cx="9144000" cy="869723"/>
          </a:xfrm>
        </p:spPr>
        <p:txBody>
          <a:bodyPr>
            <a:normAutofit fontScale="90000"/>
          </a:bodyPr>
          <a:lstStyle/>
          <a:p>
            <a:r>
              <a:rPr lang="en-US" dirty="0"/>
              <a:t>W</a:t>
            </a:r>
            <a:r>
              <a:rPr lang="en-FI" dirty="0"/>
              <a:t>riting exercises Monday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5C9D9-612B-A541-80A7-464E017DA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4514" y="1828800"/>
            <a:ext cx="9383486" cy="3429000"/>
          </a:xfrm>
        </p:spPr>
        <p:txBody>
          <a:bodyPr>
            <a:normAutofit/>
          </a:bodyPr>
          <a:lstStyle/>
          <a:p>
            <a:pPr marL="457200"/>
            <a:r>
              <a:rPr lang="en-US" b="1" dirty="0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1.</a:t>
            </a:r>
            <a:r>
              <a:rPr lang="en-US" dirty="0">
                <a:solidFill>
                  <a:srgbClr val="201F1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en-US" b="1" dirty="0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Moment of falling in love with cinema.</a:t>
            </a:r>
            <a:endParaRPr lang="en-FI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en-US" dirty="0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Recognize a moment, event or experience which made you realize you wanted to become a filmmaker. Try to describe as concretely as possible: where you were, what happened, what were you thinking. Try to capture the moment. </a:t>
            </a:r>
            <a:endParaRPr lang="en-FI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en-US" dirty="0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FI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en-US">
                <a:solidFill>
                  <a:srgbClr val="201F1E"/>
                </a:solidFill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25 </a:t>
            </a:r>
            <a:r>
              <a:rPr lang="en-US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mins</a:t>
            </a:r>
            <a:r>
              <a:rPr lang="en-US" dirty="0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. </a:t>
            </a:r>
            <a:endParaRPr lang="en-FI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50949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45FB2-ED4F-7444-BD15-B32ACB808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5143" y="730477"/>
            <a:ext cx="9144000" cy="869723"/>
          </a:xfrm>
        </p:spPr>
        <p:txBody>
          <a:bodyPr>
            <a:normAutofit fontScale="90000"/>
          </a:bodyPr>
          <a:lstStyle/>
          <a:p>
            <a:r>
              <a:rPr lang="en-US" dirty="0"/>
              <a:t>W</a:t>
            </a:r>
            <a:r>
              <a:rPr lang="en-FI" dirty="0"/>
              <a:t>riting exercises Monday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5C9D9-612B-A541-80A7-464E017DA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2173" y="1828800"/>
            <a:ext cx="9564130" cy="3429000"/>
          </a:xfrm>
        </p:spPr>
        <p:txBody>
          <a:bodyPr>
            <a:normAutofit fontScale="92500" lnSpcReduction="20000"/>
          </a:bodyPr>
          <a:lstStyle/>
          <a:p>
            <a:pPr marL="457200"/>
            <a:r>
              <a:rPr lang="en-US" b="1" dirty="0">
                <a:solidFill>
                  <a:srgbClr val="201F1E"/>
                </a:solidFill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US" b="1" dirty="0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dirty="0">
                <a:solidFill>
                  <a:srgbClr val="201F1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fi-FI" b="1" dirty="0" err="1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Limitations</a:t>
            </a:r>
            <a:endParaRPr lang="fi-FI" b="1" dirty="0">
              <a:solidFill>
                <a:srgbClr val="201F1E"/>
              </a:solidFill>
              <a:effectLst/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/>
            <a:endParaRPr lang="en-US" sz="2400" dirty="0">
              <a:solidFill>
                <a:srgbClr val="201F1E"/>
              </a:solidFill>
              <a:effectLst/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/>
            <a:r>
              <a:rPr lang="en-US" sz="2600" dirty="0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Try to remember a moment in which you experienced a limitation in your filmmaking, in your professional field, something that you experienced as a barrier preventing you from achieving what you wanted to do. Describe this barrier. </a:t>
            </a:r>
          </a:p>
          <a:p>
            <a:pPr marL="457200"/>
            <a:endParaRPr lang="en-FI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endParaRPr lang="en-FI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en-US" dirty="0">
                <a:solidFill>
                  <a:srgbClr val="201F1E"/>
                </a:solidFill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25</a:t>
            </a:r>
            <a:r>
              <a:rPr lang="en-US" sz="2400" dirty="0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 mins.</a:t>
            </a:r>
            <a:endParaRPr lang="en-FI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en-US" dirty="0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FI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90335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45FB2-ED4F-7444-BD15-B32ACB808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5143" y="730477"/>
            <a:ext cx="9144000" cy="869723"/>
          </a:xfrm>
        </p:spPr>
        <p:txBody>
          <a:bodyPr>
            <a:normAutofit fontScale="90000"/>
          </a:bodyPr>
          <a:lstStyle/>
          <a:p>
            <a:r>
              <a:rPr lang="en-US" dirty="0"/>
              <a:t>W</a:t>
            </a:r>
            <a:r>
              <a:rPr lang="en-FI" dirty="0"/>
              <a:t>riting exercises Monday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5C9D9-612B-A541-80A7-464E017DA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2173" y="1828800"/>
            <a:ext cx="9564130" cy="3429000"/>
          </a:xfrm>
        </p:spPr>
        <p:txBody>
          <a:bodyPr>
            <a:normAutofit/>
          </a:bodyPr>
          <a:lstStyle/>
          <a:p>
            <a:pPr marL="457200"/>
            <a:r>
              <a:rPr lang="en-US" b="1" dirty="0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3.</a:t>
            </a:r>
            <a:r>
              <a:rPr lang="en-US" dirty="0">
                <a:solidFill>
                  <a:srgbClr val="201F1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fi-FI" b="1" dirty="0" err="1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Strength</a:t>
            </a:r>
            <a:endParaRPr lang="fi-FI" b="1" dirty="0">
              <a:solidFill>
                <a:srgbClr val="201F1E"/>
              </a:solidFill>
              <a:effectLst/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/>
            <a:endParaRPr lang="en-US" sz="1800" dirty="0">
              <a:solidFill>
                <a:srgbClr val="201F1E"/>
              </a:solidFill>
              <a:effectLst/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/>
            <a:r>
              <a:rPr lang="en-US" dirty="0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Your strength/s as a filmmaker. What are the qualities you recognize in yourself as your skills in your work as a filmmaker. </a:t>
            </a:r>
            <a:endParaRPr lang="en-FI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en-US" dirty="0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15 mins.</a:t>
            </a:r>
            <a:endParaRPr lang="en-FI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endParaRPr lang="en-FI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endParaRPr lang="en-FI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en-US" dirty="0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FI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01555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45FB2-ED4F-7444-BD15-B32ACB808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5143" y="730477"/>
            <a:ext cx="9144000" cy="869723"/>
          </a:xfrm>
        </p:spPr>
        <p:txBody>
          <a:bodyPr>
            <a:normAutofit fontScale="90000"/>
          </a:bodyPr>
          <a:lstStyle/>
          <a:p>
            <a:r>
              <a:rPr lang="en-US" dirty="0"/>
              <a:t>W</a:t>
            </a:r>
            <a:r>
              <a:rPr lang="en-FI" dirty="0"/>
              <a:t>riting exercises Monday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5C9D9-612B-A541-80A7-464E017DA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2173" y="1828800"/>
            <a:ext cx="9564130" cy="3429000"/>
          </a:xfrm>
        </p:spPr>
        <p:txBody>
          <a:bodyPr>
            <a:normAutofit/>
          </a:bodyPr>
          <a:lstStyle/>
          <a:p>
            <a:pPr marL="457200"/>
            <a:r>
              <a:rPr lang="en-US" b="1" dirty="0">
                <a:solidFill>
                  <a:srgbClr val="201F1E"/>
                </a:solidFill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4</a:t>
            </a:r>
            <a:r>
              <a:rPr lang="en-US" b="1" dirty="0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dirty="0">
                <a:solidFill>
                  <a:srgbClr val="201F1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fi-FI" b="1" dirty="0" err="1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Dream</a:t>
            </a:r>
            <a:endParaRPr lang="fi-FI" b="1" dirty="0">
              <a:solidFill>
                <a:srgbClr val="201F1E"/>
              </a:solidFill>
              <a:effectLst/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/>
            <a:endParaRPr lang="en-US" sz="1800" dirty="0">
              <a:solidFill>
                <a:srgbClr val="201F1E"/>
              </a:solidFill>
              <a:effectLst/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/>
            <a:r>
              <a:rPr lang="en-US" dirty="0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This is what I would like to try as a filmmaker but never have had a chance to do. </a:t>
            </a:r>
            <a:endParaRPr lang="en-FI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en-US" dirty="0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15-20 mins.</a:t>
            </a:r>
            <a:endParaRPr lang="en-FI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endParaRPr lang="en-FI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endParaRPr lang="en-FI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en-US" dirty="0">
                <a:solidFill>
                  <a:srgbClr val="201F1E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FI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104144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182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inherit</vt:lpstr>
      <vt:lpstr>Times New Roman</vt:lpstr>
      <vt:lpstr>Office Theme</vt:lpstr>
      <vt:lpstr>Writing exercises Monday</vt:lpstr>
      <vt:lpstr>Writing exercises Monday</vt:lpstr>
      <vt:lpstr>Writing exercises Monday</vt:lpstr>
      <vt:lpstr>Writing exercises Monday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exercise 1</dc:title>
  <dc:creator>Delgado Pereira Arturo</dc:creator>
  <cp:lastModifiedBy>Delgado Pereira Arturo</cp:lastModifiedBy>
  <cp:revision>11</cp:revision>
  <dcterms:created xsi:type="dcterms:W3CDTF">2022-09-05T08:35:33Z</dcterms:created>
  <dcterms:modified xsi:type="dcterms:W3CDTF">2022-09-05T08:58:07Z</dcterms:modified>
</cp:coreProperties>
</file>