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4" r:id="rId4"/>
    <p:sldId id="329" r:id="rId5"/>
    <p:sldId id="258" r:id="rId6"/>
    <p:sldId id="310" r:id="rId7"/>
    <p:sldId id="350" r:id="rId8"/>
    <p:sldId id="357" r:id="rId9"/>
    <p:sldId id="358" r:id="rId10"/>
    <p:sldId id="359" r:id="rId11"/>
    <p:sldId id="360" r:id="rId12"/>
    <p:sldId id="361" r:id="rId13"/>
    <p:sldId id="362" r:id="rId14"/>
    <p:sldId id="351" r:id="rId15"/>
    <p:sldId id="363" r:id="rId16"/>
    <p:sldId id="347" r:id="rId17"/>
    <p:sldId id="352" r:id="rId18"/>
    <p:sldId id="353" r:id="rId19"/>
    <p:sldId id="364" r:id="rId20"/>
    <p:sldId id="354" r:id="rId21"/>
    <p:sldId id="355" r:id="rId22"/>
    <p:sldId id="356" r:id="rId23"/>
    <p:sldId id="325" r:id="rId24"/>
    <p:sldId id="346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B0FEC-25B4-465C-87AB-D7B94DB07302}" v="17" dt="2023-05-22T15:34:01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64EB0FEC-25B4-465C-87AB-D7B94DB07302}"/>
    <pc:docChg chg="custSel addSld delSld modSld">
      <pc:chgData name="Mari Nikonen" userId="21ccc40ad04ce58a" providerId="LiveId" clId="{64EB0FEC-25B4-465C-87AB-D7B94DB07302}" dt="2023-05-22T15:34:39.285" v="2206"/>
      <pc:docMkLst>
        <pc:docMk/>
      </pc:docMkLst>
      <pc:sldChg chg="modSp mod">
        <pc:chgData name="Mari Nikonen" userId="21ccc40ad04ce58a" providerId="LiveId" clId="{64EB0FEC-25B4-465C-87AB-D7B94DB07302}" dt="2023-05-22T10:59:25.665" v="16" actId="20577"/>
        <pc:sldMkLst>
          <pc:docMk/>
          <pc:sldMk cId="3214483749" sldId="256"/>
        </pc:sldMkLst>
        <pc:spChg chg="mod">
          <ac:chgData name="Mari Nikonen" userId="21ccc40ad04ce58a" providerId="LiveId" clId="{64EB0FEC-25B4-465C-87AB-D7B94DB07302}" dt="2023-05-22T10:59:25.665" v="16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add mod">
        <pc:chgData name="Mari Nikonen" userId="21ccc40ad04ce58a" providerId="LiveId" clId="{64EB0FEC-25B4-465C-87AB-D7B94DB07302}" dt="2023-05-22T12:04:05.258" v="260" actId="20577"/>
        <pc:sldMkLst>
          <pc:docMk/>
          <pc:sldMk cId="3438470648" sldId="266"/>
        </pc:sldMkLst>
        <pc:spChg chg="mod">
          <ac:chgData name="Mari Nikonen" userId="21ccc40ad04ce58a" providerId="LiveId" clId="{64EB0FEC-25B4-465C-87AB-D7B94DB07302}" dt="2023-05-22T12:04:05.258" v="260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modSp add mod">
        <pc:chgData name="Mari Nikonen" userId="21ccc40ad04ce58a" providerId="LiveId" clId="{64EB0FEC-25B4-465C-87AB-D7B94DB07302}" dt="2023-05-22T13:47:46.264" v="387" actId="20577"/>
        <pc:sldMkLst>
          <pc:docMk/>
          <pc:sldMk cId="4098185695" sldId="310"/>
        </pc:sldMkLst>
        <pc:spChg chg="mod">
          <ac:chgData name="Mari Nikonen" userId="21ccc40ad04ce58a" providerId="LiveId" clId="{64EB0FEC-25B4-465C-87AB-D7B94DB07302}" dt="2023-05-22T13:47:46.264" v="387" actId="20577"/>
          <ac:spMkLst>
            <pc:docMk/>
            <pc:sldMk cId="4098185695" sldId="310"/>
            <ac:spMk id="3" creationId="{D37F78A6-0838-4B1B-B62A-2DA94A0E7EEB}"/>
          </ac:spMkLst>
        </pc:spChg>
      </pc:sldChg>
      <pc:sldChg chg="modSp add mod">
        <pc:chgData name="Mari Nikonen" userId="21ccc40ad04ce58a" providerId="LiveId" clId="{64EB0FEC-25B4-465C-87AB-D7B94DB07302}" dt="2023-05-22T15:34:39.285" v="2206"/>
        <pc:sldMkLst>
          <pc:docMk/>
          <pc:sldMk cId="179328744" sldId="325"/>
        </pc:sldMkLst>
        <pc:spChg chg="mod">
          <ac:chgData name="Mari Nikonen" userId="21ccc40ad04ce58a" providerId="LiveId" clId="{64EB0FEC-25B4-465C-87AB-D7B94DB07302}" dt="2023-05-22T15:34:39.285" v="2206"/>
          <ac:spMkLst>
            <pc:docMk/>
            <pc:sldMk cId="179328744" sldId="325"/>
            <ac:spMk id="3" creationId="{537BB99F-7B78-FA60-75F8-ADF6D02546D2}"/>
          </ac:spMkLst>
        </pc:spChg>
      </pc:sldChg>
      <pc:sldChg chg="del">
        <pc:chgData name="Mari Nikonen" userId="21ccc40ad04ce58a" providerId="LiveId" clId="{64EB0FEC-25B4-465C-87AB-D7B94DB07302}" dt="2023-05-22T11:06:31.003" v="23" actId="47"/>
        <pc:sldMkLst>
          <pc:docMk/>
          <pc:sldMk cId="681394060" sldId="328"/>
        </pc:sldMkLst>
      </pc:sldChg>
      <pc:sldChg chg="modSp mod">
        <pc:chgData name="Mari Nikonen" userId="21ccc40ad04ce58a" providerId="LiveId" clId="{64EB0FEC-25B4-465C-87AB-D7B94DB07302}" dt="2023-05-22T11:06:54.331" v="47" actId="20577"/>
        <pc:sldMkLst>
          <pc:docMk/>
          <pc:sldMk cId="1902416646" sldId="329"/>
        </pc:sldMkLst>
        <pc:spChg chg="mod">
          <ac:chgData name="Mari Nikonen" userId="21ccc40ad04ce58a" providerId="LiveId" clId="{64EB0FEC-25B4-465C-87AB-D7B94DB07302}" dt="2023-05-22T11:06:54.331" v="47" actId="20577"/>
          <ac:spMkLst>
            <pc:docMk/>
            <pc:sldMk cId="1902416646" sldId="329"/>
            <ac:spMk id="3" creationId="{EBBD1440-A00E-D55B-1601-70F9C522D8E0}"/>
          </ac:spMkLst>
        </pc:spChg>
      </pc:sldChg>
      <pc:sldChg chg="del">
        <pc:chgData name="Mari Nikonen" userId="21ccc40ad04ce58a" providerId="LiveId" clId="{64EB0FEC-25B4-465C-87AB-D7B94DB07302}" dt="2023-05-22T11:07:19.494" v="49" actId="47"/>
        <pc:sldMkLst>
          <pc:docMk/>
          <pc:sldMk cId="639254652" sldId="330"/>
        </pc:sldMkLst>
      </pc:sldChg>
      <pc:sldChg chg="del">
        <pc:chgData name="Mari Nikonen" userId="21ccc40ad04ce58a" providerId="LiveId" clId="{64EB0FEC-25B4-465C-87AB-D7B94DB07302}" dt="2023-05-22T12:02:49.810" v="133" actId="47"/>
        <pc:sldMkLst>
          <pc:docMk/>
          <pc:sldMk cId="2346296541" sldId="331"/>
        </pc:sldMkLst>
      </pc:sldChg>
      <pc:sldChg chg="del">
        <pc:chgData name="Mari Nikonen" userId="21ccc40ad04ce58a" providerId="LiveId" clId="{64EB0FEC-25B4-465C-87AB-D7B94DB07302}" dt="2023-05-22T12:02:51.062" v="134" actId="47"/>
        <pc:sldMkLst>
          <pc:docMk/>
          <pc:sldMk cId="456429582" sldId="332"/>
        </pc:sldMkLst>
      </pc:sldChg>
      <pc:sldChg chg="del">
        <pc:chgData name="Mari Nikonen" userId="21ccc40ad04ce58a" providerId="LiveId" clId="{64EB0FEC-25B4-465C-87AB-D7B94DB07302}" dt="2023-05-22T12:02:52.105" v="135" actId="47"/>
        <pc:sldMkLst>
          <pc:docMk/>
          <pc:sldMk cId="4270619348" sldId="333"/>
        </pc:sldMkLst>
      </pc:sldChg>
      <pc:sldChg chg="del">
        <pc:chgData name="Mari Nikonen" userId="21ccc40ad04ce58a" providerId="LiveId" clId="{64EB0FEC-25B4-465C-87AB-D7B94DB07302}" dt="2023-05-22T12:02:52.878" v="136" actId="47"/>
        <pc:sldMkLst>
          <pc:docMk/>
          <pc:sldMk cId="2867733840" sldId="334"/>
        </pc:sldMkLst>
      </pc:sldChg>
      <pc:sldChg chg="del">
        <pc:chgData name="Mari Nikonen" userId="21ccc40ad04ce58a" providerId="LiveId" clId="{64EB0FEC-25B4-465C-87AB-D7B94DB07302}" dt="2023-05-22T12:02:53.582" v="137" actId="47"/>
        <pc:sldMkLst>
          <pc:docMk/>
          <pc:sldMk cId="3897870954" sldId="335"/>
        </pc:sldMkLst>
      </pc:sldChg>
      <pc:sldChg chg="del">
        <pc:chgData name="Mari Nikonen" userId="21ccc40ad04ce58a" providerId="LiveId" clId="{64EB0FEC-25B4-465C-87AB-D7B94DB07302}" dt="2023-05-22T12:02:54.176" v="138" actId="47"/>
        <pc:sldMkLst>
          <pc:docMk/>
          <pc:sldMk cId="3664868919" sldId="336"/>
        </pc:sldMkLst>
      </pc:sldChg>
      <pc:sldChg chg="del">
        <pc:chgData name="Mari Nikonen" userId="21ccc40ad04ce58a" providerId="LiveId" clId="{64EB0FEC-25B4-465C-87AB-D7B94DB07302}" dt="2023-05-22T12:02:55.053" v="139" actId="47"/>
        <pc:sldMkLst>
          <pc:docMk/>
          <pc:sldMk cId="2130487877" sldId="337"/>
        </pc:sldMkLst>
      </pc:sldChg>
      <pc:sldChg chg="del">
        <pc:chgData name="Mari Nikonen" userId="21ccc40ad04ce58a" providerId="LiveId" clId="{64EB0FEC-25B4-465C-87AB-D7B94DB07302}" dt="2023-05-22T12:02:55.878" v="140" actId="47"/>
        <pc:sldMkLst>
          <pc:docMk/>
          <pc:sldMk cId="2813525242" sldId="338"/>
        </pc:sldMkLst>
      </pc:sldChg>
      <pc:sldChg chg="del">
        <pc:chgData name="Mari Nikonen" userId="21ccc40ad04ce58a" providerId="LiveId" clId="{64EB0FEC-25B4-465C-87AB-D7B94DB07302}" dt="2023-05-22T12:02:56.806" v="141" actId="47"/>
        <pc:sldMkLst>
          <pc:docMk/>
          <pc:sldMk cId="3580530988" sldId="339"/>
        </pc:sldMkLst>
      </pc:sldChg>
      <pc:sldChg chg="del">
        <pc:chgData name="Mari Nikonen" userId="21ccc40ad04ce58a" providerId="LiveId" clId="{64EB0FEC-25B4-465C-87AB-D7B94DB07302}" dt="2023-05-22T12:03:00.003" v="142" actId="47"/>
        <pc:sldMkLst>
          <pc:docMk/>
          <pc:sldMk cId="2813850903" sldId="340"/>
        </pc:sldMkLst>
      </pc:sldChg>
      <pc:sldChg chg="del">
        <pc:chgData name="Mari Nikonen" userId="21ccc40ad04ce58a" providerId="LiveId" clId="{64EB0FEC-25B4-465C-87AB-D7B94DB07302}" dt="2023-05-22T12:03:00.534" v="143" actId="47"/>
        <pc:sldMkLst>
          <pc:docMk/>
          <pc:sldMk cId="1199339827" sldId="341"/>
        </pc:sldMkLst>
      </pc:sldChg>
      <pc:sldChg chg="del">
        <pc:chgData name="Mari Nikonen" userId="21ccc40ad04ce58a" providerId="LiveId" clId="{64EB0FEC-25B4-465C-87AB-D7B94DB07302}" dt="2023-05-22T12:03:01.119" v="144" actId="47"/>
        <pc:sldMkLst>
          <pc:docMk/>
          <pc:sldMk cId="766957249" sldId="342"/>
        </pc:sldMkLst>
      </pc:sldChg>
      <pc:sldChg chg="del">
        <pc:chgData name="Mari Nikonen" userId="21ccc40ad04ce58a" providerId="LiveId" clId="{64EB0FEC-25B4-465C-87AB-D7B94DB07302}" dt="2023-05-22T12:03:47.946" v="234" actId="47"/>
        <pc:sldMkLst>
          <pc:docMk/>
          <pc:sldMk cId="3702719425" sldId="343"/>
        </pc:sldMkLst>
      </pc:sldChg>
      <pc:sldChg chg="del">
        <pc:chgData name="Mari Nikonen" userId="21ccc40ad04ce58a" providerId="LiveId" clId="{64EB0FEC-25B4-465C-87AB-D7B94DB07302}" dt="2023-05-22T12:03:48.756" v="235" actId="47"/>
        <pc:sldMkLst>
          <pc:docMk/>
          <pc:sldMk cId="3427772860" sldId="344"/>
        </pc:sldMkLst>
      </pc:sldChg>
      <pc:sldChg chg="del">
        <pc:chgData name="Mari Nikonen" userId="21ccc40ad04ce58a" providerId="LiveId" clId="{64EB0FEC-25B4-465C-87AB-D7B94DB07302}" dt="2023-05-22T12:03:52.298" v="236" actId="47"/>
        <pc:sldMkLst>
          <pc:docMk/>
          <pc:sldMk cId="3602546271" sldId="345"/>
        </pc:sldMkLst>
      </pc:sldChg>
      <pc:sldChg chg="modSp mod">
        <pc:chgData name="Mari Nikonen" userId="21ccc40ad04ce58a" providerId="LiveId" clId="{64EB0FEC-25B4-465C-87AB-D7B94DB07302}" dt="2023-05-22T12:05:57.002" v="275" actId="20577"/>
        <pc:sldMkLst>
          <pc:docMk/>
          <pc:sldMk cId="3434109877" sldId="346"/>
        </pc:sldMkLst>
        <pc:spChg chg="mod">
          <ac:chgData name="Mari Nikonen" userId="21ccc40ad04ce58a" providerId="LiveId" clId="{64EB0FEC-25B4-465C-87AB-D7B94DB07302}" dt="2023-05-22T12:05:57.002" v="275" actId="20577"/>
          <ac:spMkLst>
            <pc:docMk/>
            <pc:sldMk cId="3434109877" sldId="346"/>
            <ac:spMk id="3" creationId="{D7025FAA-C54A-46CC-99CA-5B4F3BBB8192}"/>
          </ac:spMkLst>
        </pc:spChg>
      </pc:sldChg>
      <pc:sldChg chg="modSp mod">
        <pc:chgData name="Mari Nikonen" userId="21ccc40ad04ce58a" providerId="LiveId" clId="{64EB0FEC-25B4-465C-87AB-D7B94DB07302}" dt="2023-05-22T14:29:44.653" v="1955" actId="20577"/>
        <pc:sldMkLst>
          <pc:docMk/>
          <pc:sldMk cId="1129514650" sldId="347"/>
        </pc:sldMkLst>
        <pc:spChg chg="mod">
          <ac:chgData name="Mari Nikonen" userId="21ccc40ad04ce58a" providerId="LiveId" clId="{64EB0FEC-25B4-465C-87AB-D7B94DB07302}" dt="2023-05-22T14:29:44.653" v="1955" actId="20577"/>
          <ac:spMkLst>
            <pc:docMk/>
            <pc:sldMk cId="1129514650" sldId="347"/>
            <ac:spMk id="3" creationId="{DF502FC5-B673-006B-7FDC-CA45BF9E3DDC}"/>
          </ac:spMkLst>
        </pc:spChg>
      </pc:sldChg>
      <pc:sldChg chg="del">
        <pc:chgData name="Mari Nikonen" userId="21ccc40ad04ce58a" providerId="LiveId" clId="{64EB0FEC-25B4-465C-87AB-D7B94DB07302}" dt="2023-05-22T12:02:49.091" v="132" actId="47"/>
        <pc:sldMkLst>
          <pc:docMk/>
          <pc:sldMk cId="1840526555" sldId="348"/>
        </pc:sldMkLst>
      </pc:sldChg>
      <pc:sldChg chg="del">
        <pc:chgData name="Mari Nikonen" userId="21ccc40ad04ce58a" providerId="LiveId" clId="{64EB0FEC-25B4-465C-87AB-D7B94DB07302}" dt="2023-05-22T12:03:03.730" v="145" actId="47"/>
        <pc:sldMkLst>
          <pc:docMk/>
          <pc:sldMk cId="2173809616" sldId="349"/>
        </pc:sldMkLst>
      </pc:sldChg>
      <pc:sldChg chg="modSp add mod">
        <pc:chgData name="Mari Nikonen" userId="21ccc40ad04ce58a" providerId="LiveId" clId="{64EB0FEC-25B4-465C-87AB-D7B94DB07302}" dt="2023-05-22T11:08:33.053" v="57" actId="20577"/>
        <pc:sldMkLst>
          <pc:docMk/>
          <pc:sldMk cId="3139205951" sldId="350"/>
        </pc:sldMkLst>
        <pc:spChg chg="mod">
          <ac:chgData name="Mari Nikonen" userId="21ccc40ad04ce58a" providerId="LiveId" clId="{64EB0FEC-25B4-465C-87AB-D7B94DB07302}" dt="2023-05-22T11:08:33.053" v="57" actId="20577"/>
          <ac:spMkLst>
            <pc:docMk/>
            <pc:sldMk cId="3139205951" sldId="350"/>
            <ac:spMk id="3" creationId="{622E6BE6-1765-A042-7236-E51E07CD2F21}"/>
          </ac:spMkLst>
        </pc:spChg>
      </pc:sldChg>
      <pc:sldChg chg="modSp add mod">
        <pc:chgData name="Mari Nikonen" userId="21ccc40ad04ce58a" providerId="LiveId" clId="{64EB0FEC-25B4-465C-87AB-D7B94DB07302}" dt="2023-05-22T11:23:31.458" v="62" actId="20577"/>
        <pc:sldMkLst>
          <pc:docMk/>
          <pc:sldMk cId="1028348677" sldId="351"/>
        </pc:sldMkLst>
        <pc:spChg chg="mod">
          <ac:chgData name="Mari Nikonen" userId="21ccc40ad04ce58a" providerId="LiveId" clId="{64EB0FEC-25B4-465C-87AB-D7B94DB07302}" dt="2023-05-22T11:23:31.458" v="62" actId="20577"/>
          <ac:spMkLst>
            <pc:docMk/>
            <pc:sldMk cId="1028348677" sldId="351"/>
            <ac:spMk id="3" creationId="{A2112006-422B-3AEE-B86E-1EA4CF9D79F2}"/>
          </ac:spMkLst>
        </pc:spChg>
      </pc:sldChg>
      <pc:sldChg chg="modSp new mod">
        <pc:chgData name="Mari Nikonen" userId="21ccc40ad04ce58a" providerId="LiveId" clId="{64EB0FEC-25B4-465C-87AB-D7B94DB07302}" dt="2023-05-22T11:59:32.615" v="84" actId="20577"/>
        <pc:sldMkLst>
          <pc:docMk/>
          <pc:sldMk cId="2082863159" sldId="352"/>
        </pc:sldMkLst>
        <pc:spChg chg="mod">
          <ac:chgData name="Mari Nikonen" userId="21ccc40ad04ce58a" providerId="LiveId" clId="{64EB0FEC-25B4-465C-87AB-D7B94DB07302}" dt="2023-05-22T11:59:30.028" v="81" actId="20577"/>
          <ac:spMkLst>
            <pc:docMk/>
            <pc:sldMk cId="2082863159" sldId="352"/>
            <ac:spMk id="2" creationId="{B1225CCF-A6FF-8602-3B61-65212DC7D277}"/>
          </ac:spMkLst>
        </pc:spChg>
        <pc:spChg chg="mod">
          <ac:chgData name="Mari Nikonen" userId="21ccc40ad04ce58a" providerId="LiveId" clId="{64EB0FEC-25B4-465C-87AB-D7B94DB07302}" dt="2023-05-22T11:59:32.615" v="84" actId="20577"/>
          <ac:spMkLst>
            <pc:docMk/>
            <pc:sldMk cId="2082863159" sldId="352"/>
            <ac:spMk id="3" creationId="{BFC728E5-494D-863E-7F2A-B56885DCBB71}"/>
          </ac:spMkLst>
        </pc:spChg>
      </pc:sldChg>
      <pc:sldChg chg="modSp add mod">
        <pc:chgData name="Mari Nikonen" userId="21ccc40ad04ce58a" providerId="LiveId" clId="{64EB0FEC-25B4-465C-87AB-D7B94DB07302}" dt="2023-05-22T15:17:10.278" v="1959" actId="20577"/>
        <pc:sldMkLst>
          <pc:docMk/>
          <pc:sldMk cId="2637103152" sldId="353"/>
        </pc:sldMkLst>
        <pc:spChg chg="mod">
          <ac:chgData name="Mari Nikonen" userId="21ccc40ad04ce58a" providerId="LiveId" clId="{64EB0FEC-25B4-465C-87AB-D7B94DB07302}" dt="2023-05-22T15:17:10.278" v="1959" actId="20577"/>
          <ac:spMkLst>
            <pc:docMk/>
            <pc:sldMk cId="2637103152" sldId="353"/>
            <ac:spMk id="2" creationId="{19D5DF44-9679-D9AE-AE76-461DA3194CF8}"/>
          </ac:spMkLst>
        </pc:spChg>
      </pc:sldChg>
      <pc:sldChg chg="modSp add mod">
        <pc:chgData name="Mari Nikonen" userId="21ccc40ad04ce58a" providerId="LiveId" clId="{64EB0FEC-25B4-465C-87AB-D7B94DB07302}" dt="2023-05-22T12:01:16.056" v="130" actId="20577"/>
        <pc:sldMkLst>
          <pc:docMk/>
          <pc:sldMk cId="163228438" sldId="354"/>
        </pc:sldMkLst>
        <pc:spChg chg="mod">
          <ac:chgData name="Mari Nikonen" userId="21ccc40ad04ce58a" providerId="LiveId" clId="{64EB0FEC-25B4-465C-87AB-D7B94DB07302}" dt="2023-05-22T12:01:16.056" v="130" actId="20577"/>
          <ac:spMkLst>
            <pc:docMk/>
            <pc:sldMk cId="163228438" sldId="354"/>
            <ac:spMk id="3" creationId="{6384304D-4C22-D548-C194-E5C350DD3362}"/>
          </ac:spMkLst>
        </pc:spChg>
      </pc:sldChg>
      <pc:sldChg chg="add">
        <pc:chgData name="Mari Nikonen" userId="21ccc40ad04ce58a" providerId="LiveId" clId="{64EB0FEC-25B4-465C-87AB-D7B94DB07302}" dt="2023-05-22T12:01:24.414" v="131"/>
        <pc:sldMkLst>
          <pc:docMk/>
          <pc:sldMk cId="2467867667" sldId="355"/>
        </pc:sldMkLst>
      </pc:sldChg>
      <pc:sldChg chg="modSp new mod">
        <pc:chgData name="Mari Nikonen" userId="21ccc40ad04ce58a" providerId="LiveId" clId="{64EB0FEC-25B4-465C-87AB-D7B94DB07302}" dt="2023-05-22T12:03:36.778" v="233" actId="5793"/>
        <pc:sldMkLst>
          <pc:docMk/>
          <pc:sldMk cId="1765836992" sldId="356"/>
        </pc:sldMkLst>
        <pc:spChg chg="mod">
          <ac:chgData name="Mari Nikonen" userId="21ccc40ad04ce58a" providerId="LiveId" clId="{64EB0FEC-25B4-465C-87AB-D7B94DB07302}" dt="2023-05-22T12:03:16.273" v="179" actId="20577"/>
          <ac:spMkLst>
            <pc:docMk/>
            <pc:sldMk cId="1765836992" sldId="356"/>
            <ac:spMk id="2" creationId="{9544FCA7-FBC1-0BE2-597C-C7F8ADEC46D4}"/>
          </ac:spMkLst>
        </pc:spChg>
        <pc:spChg chg="mod">
          <ac:chgData name="Mari Nikonen" userId="21ccc40ad04ce58a" providerId="LiveId" clId="{64EB0FEC-25B4-465C-87AB-D7B94DB07302}" dt="2023-05-22T12:03:36.778" v="233" actId="5793"/>
          <ac:spMkLst>
            <pc:docMk/>
            <pc:sldMk cId="1765836992" sldId="356"/>
            <ac:spMk id="3" creationId="{92696C04-225D-D526-BA2C-269075CFAF68}"/>
          </ac:spMkLst>
        </pc:spChg>
      </pc:sldChg>
      <pc:sldChg chg="new del">
        <pc:chgData name="Mari Nikonen" userId="21ccc40ad04ce58a" providerId="LiveId" clId="{64EB0FEC-25B4-465C-87AB-D7B94DB07302}" dt="2023-05-22T12:05:53.145" v="262" actId="47"/>
        <pc:sldMkLst>
          <pc:docMk/>
          <pc:sldMk cId="1496097888" sldId="357"/>
        </pc:sldMkLst>
      </pc:sldChg>
      <pc:sldChg chg="modSp new mod">
        <pc:chgData name="Mari Nikonen" userId="21ccc40ad04ce58a" providerId="LiveId" clId="{64EB0FEC-25B4-465C-87AB-D7B94DB07302}" dt="2023-05-22T13:54:14.813" v="543" actId="20577"/>
        <pc:sldMkLst>
          <pc:docMk/>
          <pc:sldMk cId="3739260623" sldId="357"/>
        </pc:sldMkLst>
        <pc:spChg chg="mod">
          <ac:chgData name="Mari Nikonen" userId="21ccc40ad04ce58a" providerId="LiveId" clId="{64EB0FEC-25B4-465C-87AB-D7B94DB07302}" dt="2023-05-22T13:53:17.914" v="482" actId="20577"/>
          <ac:spMkLst>
            <pc:docMk/>
            <pc:sldMk cId="3739260623" sldId="357"/>
            <ac:spMk id="2" creationId="{0F4FE694-F0D0-0620-0A14-3D0A93F4726E}"/>
          </ac:spMkLst>
        </pc:spChg>
        <pc:spChg chg="mod">
          <ac:chgData name="Mari Nikonen" userId="21ccc40ad04ce58a" providerId="LiveId" clId="{64EB0FEC-25B4-465C-87AB-D7B94DB07302}" dt="2023-05-22T13:54:14.813" v="543" actId="20577"/>
          <ac:spMkLst>
            <pc:docMk/>
            <pc:sldMk cId="3739260623" sldId="357"/>
            <ac:spMk id="3" creationId="{096A8A35-4099-9773-06B1-426CD11409F2}"/>
          </ac:spMkLst>
        </pc:spChg>
      </pc:sldChg>
      <pc:sldChg chg="modSp new mod">
        <pc:chgData name="Mari Nikonen" userId="21ccc40ad04ce58a" providerId="LiveId" clId="{64EB0FEC-25B4-465C-87AB-D7B94DB07302}" dt="2023-05-22T13:56:38.869" v="742" actId="113"/>
        <pc:sldMkLst>
          <pc:docMk/>
          <pc:sldMk cId="3611043299" sldId="358"/>
        </pc:sldMkLst>
        <pc:spChg chg="mod">
          <ac:chgData name="Mari Nikonen" userId="21ccc40ad04ce58a" providerId="LiveId" clId="{64EB0FEC-25B4-465C-87AB-D7B94DB07302}" dt="2023-05-22T13:55:37.425" v="562" actId="20577"/>
          <ac:spMkLst>
            <pc:docMk/>
            <pc:sldMk cId="3611043299" sldId="358"/>
            <ac:spMk id="2" creationId="{5707CC89-328C-F4BC-2415-F03344BC3F14}"/>
          </ac:spMkLst>
        </pc:spChg>
        <pc:spChg chg="mod">
          <ac:chgData name="Mari Nikonen" userId="21ccc40ad04ce58a" providerId="LiveId" clId="{64EB0FEC-25B4-465C-87AB-D7B94DB07302}" dt="2023-05-22T13:56:38.869" v="742" actId="113"/>
          <ac:spMkLst>
            <pc:docMk/>
            <pc:sldMk cId="3611043299" sldId="358"/>
            <ac:spMk id="3" creationId="{F431290C-2263-442D-354D-F9B30D573F21}"/>
          </ac:spMkLst>
        </pc:spChg>
      </pc:sldChg>
      <pc:sldChg chg="modSp new mod">
        <pc:chgData name="Mari Nikonen" userId="21ccc40ad04ce58a" providerId="LiveId" clId="{64EB0FEC-25B4-465C-87AB-D7B94DB07302}" dt="2023-05-22T13:59:29.646" v="918" actId="20577"/>
        <pc:sldMkLst>
          <pc:docMk/>
          <pc:sldMk cId="2949668960" sldId="359"/>
        </pc:sldMkLst>
        <pc:spChg chg="mod">
          <ac:chgData name="Mari Nikonen" userId="21ccc40ad04ce58a" providerId="LiveId" clId="{64EB0FEC-25B4-465C-87AB-D7B94DB07302}" dt="2023-05-22T13:58:29.005" v="757" actId="5793"/>
          <ac:spMkLst>
            <pc:docMk/>
            <pc:sldMk cId="2949668960" sldId="359"/>
            <ac:spMk id="2" creationId="{6793EF11-9BA3-B7B1-3327-53C2C4207266}"/>
          </ac:spMkLst>
        </pc:spChg>
        <pc:spChg chg="mod">
          <ac:chgData name="Mari Nikonen" userId="21ccc40ad04ce58a" providerId="LiveId" clId="{64EB0FEC-25B4-465C-87AB-D7B94DB07302}" dt="2023-05-22T13:59:29.646" v="918" actId="20577"/>
          <ac:spMkLst>
            <pc:docMk/>
            <pc:sldMk cId="2949668960" sldId="359"/>
            <ac:spMk id="3" creationId="{E722F85E-0495-6FF3-A5C4-43DD57F844A3}"/>
          </ac:spMkLst>
        </pc:spChg>
      </pc:sldChg>
      <pc:sldChg chg="modSp new mod">
        <pc:chgData name="Mari Nikonen" userId="21ccc40ad04ce58a" providerId="LiveId" clId="{64EB0FEC-25B4-465C-87AB-D7B94DB07302}" dt="2023-05-22T14:05:00.788" v="1483" actId="20577"/>
        <pc:sldMkLst>
          <pc:docMk/>
          <pc:sldMk cId="4262232923" sldId="360"/>
        </pc:sldMkLst>
        <pc:spChg chg="mod">
          <ac:chgData name="Mari Nikonen" userId="21ccc40ad04ce58a" providerId="LiveId" clId="{64EB0FEC-25B4-465C-87AB-D7B94DB07302}" dt="2023-05-22T14:01:37.059" v="938" actId="5793"/>
          <ac:spMkLst>
            <pc:docMk/>
            <pc:sldMk cId="4262232923" sldId="360"/>
            <ac:spMk id="2" creationId="{55F936C0-4C20-77AB-9038-94AD626A53BD}"/>
          </ac:spMkLst>
        </pc:spChg>
        <pc:spChg chg="mod">
          <ac:chgData name="Mari Nikonen" userId="21ccc40ad04ce58a" providerId="LiveId" clId="{64EB0FEC-25B4-465C-87AB-D7B94DB07302}" dt="2023-05-22T14:05:00.788" v="1483" actId="20577"/>
          <ac:spMkLst>
            <pc:docMk/>
            <pc:sldMk cId="4262232923" sldId="360"/>
            <ac:spMk id="3" creationId="{43DDEB8C-895C-EFAB-6E75-2F714F21B2E6}"/>
          </ac:spMkLst>
        </pc:spChg>
      </pc:sldChg>
      <pc:sldChg chg="modSp new mod">
        <pc:chgData name="Mari Nikonen" userId="21ccc40ad04ce58a" providerId="LiveId" clId="{64EB0FEC-25B4-465C-87AB-D7B94DB07302}" dt="2023-05-22T14:07:04.472" v="1707" actId="20577"/>
        <pc:sldMkLst>
          <pc:docMk/>
          <pc:sldMk cId="929162739" sldId="361"/>
        </pc:sldMkLst>
        <pc:spChg chg="mod">
          <ac:chgData name="Mari Nikonen" userId="21ccc40ad04ce58a" providerId="LiveId" clId="{64EB0FEC-25B4-465C-87AB-D7B94DB07302}" dt="2023-05-22T14:05:28.929" v="1503" actId="20577"/>
          <ac:spMkLst>
            <pc:docMk/>
            <pc:sldMk cId="929162739" sldId="361"/>
            <ac:spMk id="2" creationId="{663BCF12-56D1-C7B5-EE6B-39579DF713D1}"/>
          </ac:spMkLst>
        </pc:spChg>
        <pc:spChg chg="mod">
          <ac:chgData name="Mari Nikonen" userId="21ccc40ad04ce58a" providerId="LiveId" clId="{64EB0FEC-25B4-465C-87AB-D7B94DB07302}" dt="2023-05-22T14:07:04.472" v="1707" actId="20577"/>
          <ac:spMkLst>
            <pc:docMk/>
            <pc:sldMk cId="929162739" sldId="361"/>
            <ac:spMk id="3" creationId="{7E1DE8A7-BFEA-C6E0-8E04-D25EF3882343}"/>
          </ac:spMkLst>
        </pc:spChg>
      </pc:sldChg>
      <pc:sldChg chg="modSp new mod">
        <pc:chgData name="Mari Nikonen" userId="21ccc40ad04ce58a" providerId="LiveId" clId="{64EB0FEC-25B4-465C-87AB-D7B94DB07302}" dt="2023-05-22T14:11:19.122" v="1844" actId="20577"/>
        <pc:sldMkLst>
          <pc:docMk/>
          <pc:sldMk cId="2208290158" sldId="362"/>
        </pc:sldMkLst>
        <pc:spChg chg="mod">
          <ac:chgData name="Mari Nikonen" userId="21ccc40ad04ce58a" providerId="LiveId" clId="{64EB0FEC-25B4-465C-87AB-D7B94DB07302}" dt="2023-05-22T14:11:19.122" v="1844" actId="20577"/>
          <ac:spMkLst>
            <pc:docMk/>
            <pc:sldMk cId="2208290158" sldId="362"/>
            <ac:spMk id="3" creationId="{E3B87E4A-21F4-A26F-A2B9-3D4572F53EAC}"/>
          </ac:spMkLst>
        </pc:spChg>
      </pc:sldChg>
      <pc:sldChg chg="modSp new mod">
        <pc:chgData name="Mari Nikonen" userId="21ccc40ad04ce58a" providerId="LiveId" clId="{64EB0FEC-25B4-465C-87AB-D7B94DB07302}" dt="2023-05-22T14:17:27.003" v="1867" actId="5793"/>
        <pc:sldMkLst>
          <pc:docMk/>
          <pc:sldMk cId="2532383019" sldId="363"/>
        </pc:sldMkLst>
        <pc:spChg chg="mod">
          <ac:chgData name="Mari Nikonen" userId="21ccc40ad04ce58a" providerId="LiveId" clId="{64EB0FEC-25B4-465C-87AB-D7B94DB07302}" dt="2023-05-22T14:17:23.984" v="1864" actId="20577"/>
          <ac:spMkLst>
            <pc:docMk/>
            <pc:sldMk cId="2532383019" sldId="363"/>
            <ac:spMk id="2" creationId="{CA9140C3-3C4F-CEA1-4AB4-5098585B0CBE}"/>
          </ac:spMkLst>
        </pc:spChg>
        <pc:spChg chg="mod">
          <ac:chgData name="Mari Nikonen" userId="21ccc40ad04ce58a" providerId="LiveId" clId="{64EB0FEC-25B4-465C-87AB-D7B94DB07302}" dt="2023-05-22T14:17:27.003" v="1867" actId="5793"/>
          <ac:spMkLst>
            <pc:docMk/>
            <pc:sldMk cId="2532383019" sldId="363"/>
            <ac:spMk id="3" creationId="{9B0F995E-EFF2-7218-B82E-3B1D34A1CD20}"/>
          </ac:spMkLst>
        </pc:spChg>
      </pc:sldChg>
      <pc:sldChg chg="modSp new mod">
        <pc:chgData name="Mari Nikonen" userId="21ccc40ad04ce58a" providerId="LiveId" clId="{64EB0FEC-25B4-465C-87AB-D7B94DB07302}" dt="2023-05-22T15:20:56.219" v="2038" actId="5793"/>
        <pc:sldMkLst>
          <pc:docMk/>
          <pc:sldMk cId="3502669009" sldId="364"/>
        </pc:sldMkLst>
        <pc:spChg chg="mod">
          <ac:chgData name="Mari Nikonen" userId="21ccc40ad04ce58a" providerId="LiveId" clId="{64EB0FEC-25B4-465C-87AB-D7B94DB07302}" dt="2023-05-22T15:20:32.813" v="1974" actId="20577"/>
          <ac:spMkLst>
            <pc:docMk/>
            <pc:sldMk cId="3502669009" sldId="364"/>
            <ac:spMk id="2" creationId="{FE982E24-3777-167E-FD80-2002380C80EC}"/>
          </ac:spMkLst>
        </pc:spChg>
        <pc:spChg chg="mod">
          <ac:chgData name="Mari Nikonen" userId="21ccc40ad04ce58a" providerId="LiveId" clId="{64EB0FEC-25B4-465C-87AB-D7B94DB07302}" dt="2023-05-22T15:20:56.219" v="2038" actId="5793"/>
          <ac:spMkLst>
            <pc:docMk/>
            <pc:sldMk cId="3502669009" sldId="364"/>
            <ac:spMk id="3" creationId="{728DCE7E-1976-68D0-FA61-198BAEDAA3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6835/571/307" TargetMode="External"/><Relationship Id="rId2" Type="http://schemas.openxmlformats.org/officeDocument/2006/relationships/hyperlink" Target="https://wordwall.net/play/841/976/633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xPfak7cXAJdYUWHJ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56836783/oma-suomi-1-kappale-7-avainsana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fi/resource/56848042" TargetMode="External"/><Relationship Id="rId2" Type="http://schemas.openxmlformats.org/officeDocument/2006/relationships/hyperlink" Target="https://wordwall.net/resource/56836783/oma-suomi-1-kappale-7-avainsan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xPfak7cXAJdYUWHJ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SAHAL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5.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Maanantaina 22.5.2023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93EF11-9BA3-B7B1-3327-53C2C420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Monet – </a:t>
            </a:r>
            <a:r>
              <a:rPr lang="fi-FI" dirty="0" err="1"/>
              <a:t>many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22F85E-0495-6FF3-A5C4-43DD57F84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Monet ihmiset –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people</a:t>
            </a:r>
            <a:endParaRPr lang="fi-FI" dirty="0"/>
          </a:p>
          <a:p>
            <a:pPr lvl="1"/>
            <a:r>
              <a:rPr lang="fi-FI" dirty="0"/>
              <a:t>Monet autot</a:t>
            </a:r>
          </a:p>
          <a:p>
            <a:pPr lvl="1"/>
            <a:r>
              <a:rPr lang="fi-FI" dirty="0"/>
              <a:t>Monet junat </a:t>
            </a:r>
          </a:p>
          <a:p>
            <a:r>
              <a:rPr lang="fi-FI" dirty="0" err="1"/>
              <a:t>Nominative</a:t>
            </a:r>
            <a:r>
              <a:rPr lang="fi-FI" dirty="0"/>
              <a:t>: </a:t>
            </a:r>
            <a:r>
              <a:rPr lang="fi-FI" b="1" dirty="0"/>
              <a:t>moni</a:t>
            </a:r>
            <a:r>
              <a:rPr lang="fi-FI" dirty="0"/>
              <a:t> </a:t>
            </a:r>
          </a:p>
          <a:p>
            <a:r>
              <a:rPr lang="fi-FI" b="1" dirty="0"/>
              <a:t>Monia</a:t>
            </a:r>
            <a:r>
              <a:rPr lang="fi-FI" dirty="0"/>
              <a:t> ihmisiä –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Partitive</a:t>
            </a:r>
            <a:r>
              <a:rPr lang="fi-FI" dirty="0"/>
              <a:t> (</a:t>
            </a:r>
            <a:r>
              <a:rPr lang="fi-FI" dirty="0" err="1"/>
              <a:t>plural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Monia autoja –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cars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66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F936C0-4C20-77AB-9038-94AD626A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Vaihtaa – muuttaa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DDEB8C-895C-EFAB-6E75-2F714F21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Vaihtaa – to </a:t>
            </a:r>
            <a:r>
              <a:rPr lang="fi-FI" dirty="0" err="1"/>
              <a:t>change</a:t>
            </a:r>
            <a:r>
              <a:rPr lang="fi-FI" dirty="0"/>
              <a:t>, to </a:t>
            </a:r>
            <a:r>
              <a:rPr lang="fi-FI" dirty="0" err="1"/>
              <a:t>exchange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Puut vaihtavat väriä. 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trees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colour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Minä vaihdan vaatteita. –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clothes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Vaihdan euroja dollareihin. </a:t>
            </a:r>
          </a:p>
          <a:p>
            <a:r>
              <a:rPr lang="fi-FI" dirty="0"/>
              <a:t>Muuttaa – to </a:t>
            </a:r>
            <a:r>
              <a:rPr lang="fi-FI" dirty="0" err="1"/>
              <a:t>change</a:t>
            </a:r>
            <a:r>
              <a:rPr lang="fi-FI" dirty="0"/>
              <a:t>, to </a:t>
            </a:r>
            <a:r>
              <a:rPr lang="fi-FI" dirty="0" err="1"/>
              <a:t>transform</a:t>
            </a:r>
            <a:r>
              <a:rPr lang="fi-FI" dirty="0"/>
              <a:t>, to </a:t>
            </a:r>
            <a:r>
              <a:rPr lang="fi-FI" dirty="0" err="1"/>
              <a:t>become</a:t>
            </a:r>
            <a:r>
              <a:rPr lang="fi-FI" dirty="0"/>
              <a:t>, to </a:t>
            </a:r>
            <a:r>
              <a:rPr lang="fi-FI" dirty="0" err="1"/>
              <a:t>move</a:t>
            </a:r>
            <a:r>
              <a:rPr lang="fi-FI" dirty="0"/>
              <a:t> (</a:t>
            </a:r>
            <a:r>
              <a:rPr lang="fi-FI" dirty="0" err="1"/>
              <a:t>houses</a:t>
            </a:r>
            <a:r>
              <a:rPr lang="fi-FI" dirty="0"/>
              <a:t>)    </a:t>
            </a:r>
          </a:p>
          <a:p>
            <a:pPr lvl="1"/>
            <a:r>
              <a:rPr lang="fi-FI" dirty="0"/>
              <a:t>Puut muuttavat väriä. </a:t>
            </a:r>
          </a:p>
          <a:p>
            <a:pPr lvl="1"/>
            <a:r>
              <a:rPr lang="fi-FI" dirty="0"/>
              <a:t>Maito muuttui juustoksi. –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milk</a:t>
            </a:r>
            <a:r>
              <a:rPr lang="fi-FI" dirty="0"/>
              <a:t> </a:t>
            </a:r>
            <a:r>
              <a:rPr lang="fi-FI" dirty="0" err="1"/>
              <a:t>became</a:t>
            </a:r>
            <a:r>
              <a:rPr lang="fi-FI" dirty="0"/>
              <a:t> </a:t>
            </a:r>
            <a:r>
              <a:rPr lang="fi-FI" dirty="0" err="1"/>
              <a:t>cheese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Sää muuttui hyväksi.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weather</a:t>
            </a:r>
            <a:r>
              <a:rPr lang="fi-FI" dirty="0"/>
              <a:t> </a:t>
            </a:r>
            <a:r>
              <a:rPr lang="fi-FI" dirty="0" err="1"/>
              <a:t>became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Muutan Helsingistä Espooseen. –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moving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Helsinki to Espoo. </a:t>
            </a:r>
          </a:p>
        </p:txBody>
      </p:sp>
    </p:spTree>
    <p:extLst>
      <p:ext uri="{BB962C8B-B14F-4D97-AF65-F5344CB8AC3E}">
        <p14:creationId xmlns:p14="http://schemas.microsoft.com/office/powerpoint/2010/main" val="426223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3BCF12-56D1-C7B5-EE6B-39579DF7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Alkaa vs. aloittaa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1DE8A7-BFEA-C6E0-8E04-D25EF388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Kurssi</a:t>
            </a:r>
            <a:r>
              <a:rPr lang="fi-FI" dirty="0"/>
              <a:t> alkaa kesäkuussa. 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starts</a:t>
            </a:r>
            <a:r>
              <a:rPr lang="fi-FI" dirty="0"/>
              <a:t> in </a:t>
            </a:r>
            <a:r>
              <a:rPr lang="fi-FI" dirty="0" err="1"/>
              <a:t>June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Alkaa: </a:t>
            </a:r>
            <a:r>
              <a:rPr lang="fi-FI" dirty="0" err="1"/>
              <a:t>inanimate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 </a:t>
            </a:r>
          </a:p>
          <a:p>
            <a:r>
              <a:rPr lang="fi-FI" dirty="0"/>
              <a:t>Minä aloitan kurssin kesäkuussa. </a:t>
            </a:r>
          </a:p>
          <a:p>
            <a:pPr lvl="1"/>
            <a:r>
              <a:rPr lang="fi-FI" dirty="0"/>
              <a:t>I </a:t>
            </a:r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in </a:t>
            </a:r>
            <a:r>
              <a:rPr lang="fi-FI" dirty="0" err="1"/>
              <a:t>June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Aloittaa: </a:t>
            </a:r>
            <a:r>
              <a:rPr lang="fi-FI" dirty="0" err="1"/>
              <a:t>active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(person, </a:t>
            </a:r>
            <a:r>
              <a:rPr lang="fi-FI" dirty="0" err="1"/>
              <a:t>animal</a:t>
            </a:r>
            <a:r>
              <a:rPr lang="fi-FI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2916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7479B-245E-081A-89B5-97B632E7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87E4A-21F4-A26F-A2B9-3D4572F53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Lahjat</a:t>
            </a:r>
            <a:r>
              <a:rPr lang="fi-FI" dirty="0"/>
              <a:t> ovat kauniita. –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beautiful</a:t>
            </a:r>
            <a:r>
              <a:rPr lang="fi-FI" dirty="0"/>
              <a:t>. </a:t>
            </a:r>
          </a:p>
          <a:p>
            <a:pPr lvl="1"/>
            <a:r>
              <a:rPr lang="fi-FI" dirty="0" err="1"/>
              <a:t>Subject</a:t>
            </a:r>
            <a:r>
              <a:rPr lang="fi-FI" dirty="0"/>
              <a:t> </a:t>
            </a:r>
          </a:p>
          <a:p>
            <a:r>
              <a:rPr lang="fi-FI" dirty="0"/>
              <a:t>Sain paljon </a:t>
            </a:r>
            <a:r>
              <a:rPr lang="fi-FI" b="1" dirty="0"/>
              <a:t>lahjoja</a:t>
            </a:r>
            <a:r>
              <a:rPr lang="fi-FI" dirty="0"/>
              <a:t>. – I got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presents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Object </a:t>
            </a:r>
          </a:p>
        </p:txBody>
      </p:sp>
    </p:spTree>
    <p:extLst>
      <p:ext uri="{BB962C8B-B14F-4D97-AF65-F5344CB8AC3E}">
        <p14:creationId xmlns:p14="http://schemas.microsoft.com/office/powerpoint/2010/main" val="220829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A634F-8692-731B-C127-1CFFA046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Muistatko numerot?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112006-422B-3AEE-B86E-1EA4CF9D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Kirjakielen numerot 1–20: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https://wordwall.net/play/841/976/6336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Puhekielen numerot 1–20: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https://wordwall.net/play/56835/571/307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34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140C3-3C4F-CEA1-4AB4-5098585B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Kurssipalaute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0F995E-EFF2-7218-B82E-3B1D34A1C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https://forms.gle/xPfak7cXAJdYUWHJA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38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DF2C-749C-60C8-43A2-A416EA64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Tauko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2FC5-B673-006B-7FDC-CA45BF9E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 panose="020F0502020204030204"/>
              </a:rPr>
              <a:t>Kello</a:t>
            </a:r>
            <a:r>
              <a:rPr lang="en-US" dirty="0">
                <a:cs typeface="Calibri" panose="020F0502020204030204"/>
              </a:rPr>
              <a:t> on </a:t>
            </a:r>
            <a:r>
              <a:rPr lang="en-US" dirty="0" err="1">
                <a:cs typeface="Calibri" panose="020F0502020204030204"/>
              </a:rPr>
              <a:t>nyt</a:t>
            </a:r>
            <a:r>
              <a:rPr lang="en-US" dirty="0">
                <a:cs typeface="Calibri" panose="020F0502020204030204"/>
              </a:rPr>
              <a:t> 17.30</a:t>
            </a:r>
          </a:p>
          <a:p>
            <a:r>
              <a:rPr lang="en-US" dirty="0" err="1">
                <a:cs typeface="Calibri" panose="020F0502020204030204"/>
              </a:rPr>
              <a:t>Jatketaan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kello</a:t>
            </a:r>
            <a:r>
              <a:rPr lang="en-US" dirty="0">
                <a:cs typeface="Calibri" panose="020F0502020204030204"/>
              </a:rPr>
              <a:t> 17.45 </a:t>
            </a:r>
          </a:p>
        </p:txBody>
      </p:sp>
    </p:spTree>
    <p:extLst>
      <p:ext uri="{BB962C8B-B14F-4D97-AF65-F5344CB8AC3E}">
        <p14:creationId xmlns:p14="http://schemas.microsoft.com/office/powerpoint/2010/main" val="112951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25CCF-A6FF-8602-3B61-65212DC7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C728E5-494D-863E-7F2A-B56885DCB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https://mycourses.aalto.fi/course/view.php?id=38335&amp;section=6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286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5DF44-9679-D9AE-AE76-461DA319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aikaan? s. 117/165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7BD063-70BB-6B78-69A7-1C74A786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pääsen töistä </a:t>
            </a:r>
            <a:r>
              <a:rPr lang="fi-FI" b="1" dirty="0"/>
              <a:t>neljältä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Mä</a:t>
            </a:r>
            <a:r>
              <a:rPr lang="fi-FI" dirty="0"/>
              <a:t> pääsen töistä </a:t>
            </a:r>
            <a:r>
              <a:rPr lang="fi-FI" b="1" dirty="0"/>
              <a:t>kello neljä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16.15</a:t>
            </a:r>
          </a:p>
          <a:p>
            <a:pPr marL="0" indent="0">
              <a:buNone/>
            </a:pPr>
            <a:r>
              <a:rPr lang="fi-FI" dirty="0"/>
              <a:t>Tavataan varttia yli neljältä!</a:t>
            </a:r>
          </a:p>
          <a:p>
            <a:pPr marL="0" indent="0">
              <a:buNone/>
            </a:pPr>
            <a:r>
              <a:rPr lang="fi-FI" dirty="0"/>
              <a:t>= Tavataan varttia yli neljä!</a:t>
            </a:r>
          </a:p>
          <a:p>
            <a:pPr marL="0" indent="0">
              <a:buNone/>
            </a:pPr>
            <a:r>
              <a:rPr lang="fi-FI" dirty="0"/>
              <a:t>= Tavataan kello kuusitoista viisitoista.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710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82E24-3777-167E-FD80-2002380C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Vowel</a:t>
            </a:r>
            <a:r>
              <a:rPr lang="fi-FI" dirty="0"/>
              <a:t> </a:t>
            </a:r>
            <a:r>
              <a:rPr lang="fi-FI" dirty="0" err="1"/>
              <a:t>harmony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DCE7E-1976-68D0-FA61-198BAEDAA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A, o, u -&gt; </a:t>
            </a:r>
            <a:r>
              <a:rPr lang="fi-FI" dirty="0" err="1"/>
              <a:t>lta</a:t>
            </a:r>
            <a:r>
              <a:rPr lang="fi-FI" dirty="0"/>
              <a:t> </a:t>
            </a:r>
          </a:p>
          <a:p>
            <a:r>
              <a:rPr lang="fi-FI" dirty="0" err="1"/>
              <a:t>Anything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-&gt; </a:t>
            </a:r>
            <a:r>
              <a:rPr lang="fi-FI" dirty="0" err="1"/>
              <a:t>ltä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Viideltä </a:t>
            </a:r>
          </a:p>
          <a:p>
            <a:r>
              <a:rPr lang="fi-FI" dirty="0"/>
              <a:t>Kuudelta </a:t>
            </a:r>
          </a:p>
        </p:txBody>
      </p:sp>
    </p:spTree>
    <p:extLst>
      <p:ext uri="{BB962C8B-B14F-4D97-AF65-F5344CB8AC3E}">
        <p14:creationId xmlns:p14="http://schemas.microsoft.com/office/powerpoint/2010/main" val="35026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Mitä kuuluu? Millainen sää tänään on?  </a:t>
            </a:r>
          </a:p>
          <a:p>
            <a:r>
              <a:rPr lang="fi-FI" dirty="0"/>
              <a:t>Jumppaa ja ääntämistä: i, y, u</a:t>
            </a:r>
          </a:p>
          <a:p>
            <a:r>
              <a:rPr lang="fi-FI" dirty="0"/>
              <a:t>Kysymyksiä ja kommentteja</a:t>
            </a:r>
          </a:p>
          <a:p>
            <a:r>
              <a:rPr lang="fi-FI" dirty="0"/>
              <a:t>Numeroiden kertaus = Revision of </a:t>
            </a:r>
            <a:r>
              <a:rPr lang="fi-FI" dirty="0" err="1"/>
              <a:t>numbers</a:t>
            </a:r>
            <a:endParaRPr lang="fi-FI" dirty="0"/>
          </a:p>
          <a:p>
            <a:r>
              <a:rPr lang="fi-FI" dirty="0"/>
              <a:t>Course feedback</a:t>
            </a:r>
          </a:p>
          <a:p>
            <a:r>
              <a:rPr lang="fi-FI" dirty="0"/>
              <a:t>Noin kello 17.30 pieni tauko</a:t>
            </a:r>
          </a:p>
          <a:p>
            <a:r>
              <a:rPr lang="fi-FI" dirty="0"/>
              <a:t>Pienissä ryhmissä</a:t>
            </a:r>
          </a:p>
          <a:p>
            <a:r>
              <a:rPr lang="fi-FI" dirty="0"/>
              <a:t>Kielioppi: Mihin aikaan?</a:t>
            </a:r>
          </a:p>
          <a:p>
            <a:r>
              <a:rPr lang="fi-FI" dirty="0"/>
              <a:t>Kappale 7: Avainsanat </a:t>
            </a:r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AA042B-E549-4053-CA15-608B10DA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aikaan?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84304D-4C22-D548-C194-E5C350DD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16.45</a:t>
            </a:r>
          </a:p>
          <a:p>
            <a:pPr lvl="1"/>
            <a:r>
              <a:rPr lang="fi-FI" dirty="0"/>
              <a:t>Kello </a:t>
            </a:r>
            <a:r>
              <a:rPr lang="fi-FI" b="1" dirty="0"/>
              <a:t>kuusitoista neljäkymmentä viisi</a:t>
            </a:r>
          </a:p>
          <a:p>
            <a:pPr lvl="1"/>
            <a:r>
              <a:rPr lang="fi-FI" dirty="0"/>
              <a:t>(Kello) viisitoista vaille viisi</a:t>
            </a:r>
          </a:p>
          <a:p>
            <a:pPr lvl="1"/>
            <a:r>
              <a:rPr lang="fi-FI" dirty="0"/>
              <a:t>Viisitoista vaille viideltä </a:t>
            </a:r>
          </a:p>
          <a:p>
            <a:r>
              <a:rPr lang="fi-FI" dirty="0"/>
              <a:t>A </a:t>
            </a:r>
            <a:r>
              <a:rPr lang="fi-FI" dirty="0" err="1"/>
              <a:t>quarter</a:t>
            </a:r>
            <a:r>
              <a:rPr lang="fi-FI" dirty="0"/>
              <a:t> to = varttia vaille</a:t>
            </a:r>
          </a:p>
          <a:p>
            <a:pPr lvl="1"/>
            <a:r>
              <a:rPr lang="fi-FI" dirty="0"/>
              <a:t>Varttia vaille viisi</a:t>
            </a:r>
          </a:p>
          <a:p>
            <a:pPr lvl="1"/>
            <a:r>
              <a:rPr lang="fi-FI" dirty="0"/>
              <a:t>Varttia vaille viideltä</a:t>
            </a:r>
          </a:p>
          <a:p>
            <a:r>
              <a:rPr lang="fi-FI" dirty="0"/>
              <a:t>A </a:t>
            </a:r>
            <a:r>
              <a:rPr lang="fi-FI" dirty="0" err="1"/>
              <a:t>quarter</a:t>
            </a:r>
            <a:r>
              <a:rPr lang="fi-FI" dirty="0"/>
              <a:t> </a:t>
            </a:r>
            <a:r>
              <a:rPr lang="fi-FI" dirty="0" err="1"/>
              <a:t>past</a:t>
            </a:r>
            <a:r>
              <a:rPr lang="fi-FI" dirty="0"/>
              <a:t> = </a:t>
            </a:r>
            <a:r>
              <a:rPr lang="fi-FI" b="1" dirty="0"/>
              <a:t>varttia</a:t>
            </a:r>
            <a:r>
              <a:rPr lang="fi-FI" dirty="0"/>
              <a:t> yli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b="1" dirty="0"/>
              <a:t>vartin</a:t>
            </a:r>
            <a:r>
              <a:rPr lang="fi-FI" dirty="0"/>
              <a:t> yli </a:t>
            </a:r>
          </a:p>
          <a:p>
            <a:pPr lvl="1"/>
            <a:r>
              <a:rPr lang="fi-FI" dirty="0"/>
              <a:t>17.15 = Varttia yli viideltä / Vartin yli viideltä </a:t>
            </a:r>
          </a:p>
        </p:txBody>
      </p:sp>
    </p:spTree>
    <p:extLst>
      <p:ext uri="{BB962C8B-B14F-4D97-AF65-F5344CB8AC3E}">
        <p14:creationId xmlns:p14="http://schemas.microsoft.com/office/powerpoint/2010/main" val="16322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843CB-413C-56E6-89AE-7DA810D6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aikaan = At what time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43EF3-B60F-DD9F-2B0E-A9BEA94C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Literally</a:t>
            </a:r>
            <a:r>
              <a:rPr lang="fi-FI" dirty="0"/>
              <a:t>: ”To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” </a:t>
            </a:r>
          </a:p>
          <a:p>
            <a:pPr lvl="1"/>
            <a:r>
              <a:rPr lang="fi-FI" dirty="0"/>
              <a:t>Mihin = </a:t>
            </a:r>
            <a:r>
              <a:rPr lang="fi-FI" dirty="0" err="1"/>
              <a:t>Where</a:t>
            </a:r>
            <a:r>
              <a:rPr lang="fi-FI" dirty="0"/>
              <a:t> to?</a:t>
            </a:r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in </a:t>
            </a:r>
            <a:r>
              <a:rPr lang="fi-FI" dirty="0" err="1"/>
              <a:t>Finnish</a:t>
            </a:r>
            <a:endParaRPr lang="fi-FI" dirty="0"/>
          </a:p>
          <a:p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and </a:t>
            </a:r>
            <a:r>
              <a:rPr lang="fi-FI" dirty="0" err="1"/>
              <a:t>learn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speaking</a:t>
            </a:r>
            <a:endParaRPr lang="fi-FI" dirty="0"/>
          </a:p>
          <a:p>
            <a:pPr lvl="1"/>
            <a:r>
              <a:rPr lang="fi-FI" dirty="0"/>
              <a:t>Suosittelen: </a:t>
            </a:r>
          </a:p>
          <a:p>
            <a:pPr lvl="2"/>
            <a:r>
              <a:rPr lang="fi-FI" dirty="0"/>
              <a:t>Nähdään kello kuusitoista viisitoista. (= 16.15) </a:t>
            </a:r>
          </a:p>
          <a:p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, </a:t>
            </a:r>
            <a:r>
              <a:rPr lang="fi-FI" dirty="0" err="1"/>
              <a:t>understanding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and </a:t>
            </a:r>
            <a:r>
              <a:rPr lang="fi-FI" dirty="0" err="1"/>
              <a:t>hear</a:t>
            </a:r>
            <a:r>
              <a:rPr lang="fi-FI" dirty="0"/>
              <a:t> is </a:t>
            </a:r>
            <a:r>
              <a:rPr lang="fi-FI" dirty="0" err="1"/>
              <a:t>enough</a:t>
            </a:r>
            <a:r>
              <a:rPr lang="fi-FI" dirty="0"/>
              <a:t> for </a:t>
            </a:r>
            <a:r>
              <a:rPr lang="fi-FI" dirty="0" err="1"/>
              <a:t>now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86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4FCA7-FBC1-0BE2-597C-C7F8ADEC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Kuunnellaan kappale 7.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96C04-225D-D526-BA2C-269075CFA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Kuuletko avainsanat? </a:t>
            </a:r>
          </a:p>
          <a:p>
            <a:r>
              <a:rPr lang="fi-FI" dirty="0"/>
              <a:t>Can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hear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? </a:t>
            </a:r>
          </a:p>
          <a:p>
            <a:r>
              <a:rPr lang="fi-FI" dirty="0">
                <a:hlinkClick r:id="rId2"/>
              </a:rPr>
              <a:t>https://wordwall.net/resource/56836783/oma-suomi-1-kappale-7-avainsanat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83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Kysymyksiä? Jaa ne </a:t>
            </a:r>
            <a:r>
              <a:rPr lang="fi-FI" dirty="0" err="1"/>
              <a:t>Flingassa</a:t>
            </a:r>
            <a:r>
              <a:rPr lang="fi-FI" dirty="0"/>
              <a:t>: https://edu.flinga.fi/s/EEHXXKN</a:t>
            </a:r>
          </a:p>
          <a:p>
            <a:r>
              <a:rPr lang="fi-FI" dirty="0"/>
              <a:t>Muista Kotitehtävä 1 </a:t>
            </a:r>
            <a:r>
              <a:rPr lang="fi-FI" dirty="0" err="1"/>
              <a:t>MyCoursesissa</a:t>
            </a:r>
            <a:r>
              <a:rPr lang="fi-FI" dirty="0"/>
              <a:t>!	</a:t>
            </a:r>
          </a:p>
          <a:p>
            <a:pPr lvl="1"/>
            <a:r>
              <a:rPr lang="fi-FI" dirty="0"/>
              <a:t>Deadline = määräaika tänään illalla</a:t>
            </a:r>
          </a:p>
          <a:p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words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fi-F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7: </a:t>
            </a:r>
            <a:r>
              <a:rPr lang="fi-FI" dirty="0">
                <a:hlinkClick r:id="rId2"/>
              </a:rPr>
              <a:t>https://wordwall.net/resource/56836783/oma-suomi-1-kappale-7-avainsanat</a:t>
            </a:r>
            <a:endParaRPr lang="fi-FI" dirty="0"/>
          </a:p>
          <a:p>
            <a:r>
              <a:rPr lang="fi-FI" dirty="0"/>
              <a:t>Kuuntele kappale 7: Matkaan! sivuilla 111–112/156–157. Kuuletko </a:t>
            </a:r>
            <a:r>
              <a:rPr lang="fi-FI" dirty="0" err="1"/>
              <a:t>avainanat</a:t>
            </a:r>
            <a:r>
              <a:rPr lang="fi-FI" dirty="0"/>
              <a:t>? </a:t>
            </a:r>
          </a:p>
          <a:p>
            <a:r>
              <a:rPr lang="fi-FI" dirty="0"/>
              <a:t>Lue kappale 7 </a:t>
            </a:r>
          </a:p>
          <a:p>
            <a:r>
              <a:rPr lang="fi-FI" dirty="0"/>
              <a:t>Selvitä uudet sanat = Look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vocabulary</a:t>
            </a:r>
            <a:r>
              <a:rPr lang="fi-FI" dirty="0"/>
              <a:t>. </a:t>
            </a:r>
          </a:p>
          <a:p>
            <a:r>
              <a:rPr lang="fi-FI" dirty="0"/>
              <a:t>Opiskele uusia sanoja =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vocabulary</a:t>
            </a:r>
            <a:endParaRPr lang="fi-FI" dirty="0"/>
          </a:p>
          <a:p>
            <a:pPr lvl="1"/>
            <a:r>
              <a:rPr lang="fi-FI" dirty="0"/>
              <a:t>Kulkuneuvot</a:t>
            </a:r>
          </a:p>
          <a:p>
            <a:pPr lvl="1"/>
            <a:r>
              <a:rPr lang="fi-FI" dirty="0"/>
              <a:t>Mihin aikaan: </a:t>
            </a:r>
            <a:r>
              <a:rPr lang="fi-FI" dirty="0" err="1"/>
              <a:t>Wordwall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https://wordwall.net/fi/resource/56848042</a:t>
            </a:r>
            <a:endParaRPr lang="fi-FI" dirty="0"/>
          </a:p>
          <a:p>
            <a:r>
              <a:rPr lang="fi-FI" dirty="0"/>
              <a:t>Feedback </a:t>
            </a:r>
            <a:r>
              <a:rPr lang="fi-FI" dirty="0" err="1"/>
              <a:t>form</a:t>
            </a:r>
            <a:r>
              <a:rPr lang="fi-FI" dirty="0"/>
              <a:t>: </a:t>
            </a:r>
            <a:r>
              <a:rPr lang="fi-FI" dirty="0">
                <a:hlinkClick r:id="rId4"/>
              </a:rPr>
              <a:t>https://forms.gle/xPfak7cXAJdYUWHJA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2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343410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Millainen ilma tänään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Kirjoita chattiin vastaukset: 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Mitä </a:t>
            </a:r>
            <a:r>
              <a:rPr lang="fi-FI" dirty="0" err="1"/>
              <a:t>sulle</a:t>
            </a:r>
            <a:r>
              <a:rPr lang="fi-FI" dirty="0"/>
              <a:t> kuuluu tänään?</a:t>
            </a:r>
            <a:endParaRPr lang="fi-FI" dirty="0">
              <a:cs typeface="Calibri"/>
            </a:endParaRPr>
          </a:p>
          <a:p>
            <a:r>
              <a:rPr lang="fi-FI" dirty="0"/>
              <a:t>Millainen ilma tänään on?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Sää = ilma  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1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Vokaalit i, y, 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i: p</a:t>
            </a:r>
            <a:r>
              <a:rPr lang="fi-FI" b="1" dirty="0"/>
              <a:t>i</a:t>
            </a:r>
            <a:r>
              <a:rPr lang="fi-FI" dirty="0"/>
              <a:t>lv</a:t>
            </a:r>
            <a:r>
              <a:rPr lang="fi-FI" b="1" dirty="0"/>
              <a:t>i</a:t>
            </a:r>
            <a:r>
              <a:rPr lang="fi-FI" dirty="0"/>
              <a:t>stä</a:t>
            </a:r>
          </a:p>
          <a:p>
            <a:pPr lvl="1"/>
            <a:r>
              <a:rPr lang="fi-FI" dirty="0"/>
              <a:t>On p</a:t>
            </a:r>
            <a:r>
              <a:rPr lang="fi-FI" b="1" dirty="0"/>
              <a:t>i</a:t>
            </a:r>
            <a:r>
              <a:rPr lang="fi-FI" dirty="0"/>
              <a:t>lv</a:t>
            </a:r>
            <a:r>
              <a:rPr lang="fi-FI" b="1" dirty="0"/>
              <a:t>i</a:t>
            </a:r>
            <a:r>
              <a:rPr lang="fi-FI" dirty="0"/>
              <a:t>stä. </a:t>
            </a:r>
          </a:p>
          <a:p>
            <a:r>
              <a:rPr lang="fi-FI" dirty="0"/>
              <a:t>y: syksy, syksyllä </a:t>
            </a:r>
          </a:p>
          <a:p>
            <a:pPr lvl="1"/>
            <a:r>
              <a:rPr lang="fi-FI" dirty="0"/>
              <a:t>S</a:t>
            </a:r>
            <a:r>
              <a:rPr lang="fi-FI" b="1" dirty="0"/>
              <a:t>y</a:t>
            </a:r>
            <a:r>
              <a:rPr lang="fi-FI" dirty="0"/>
              <a:t>ks</a:t>
            </a:r>
            <a:r>
              <a:rPr lang="fi-FI" b="1" dirty="0"/>
              <a:t>y</a:t>
            </a:r>
            <a:r>
              <a:rPr lang="fi-FI" dirty="0"/>
              <a:t>llä on kaunista. </a:t>
            </a:r>
          </a:p>
          <a:p>
            <a:r>
              <a:rPr lang="fi-FI" dirty="0"/>
              <a:t>u: tammik</a:t>
            </a:r>
            <a:r>
              <a:rPr lang="fi-FI" b="1" dirty="0"/>
              <a:t>uu</a:t>
            </a:r>
          </a:p>
          <a:p>
            <a:pPr lvl="1"/>
            <a:r>
              <a:rPr lang="fi-FI" dirty="0"/>
              <a:t>Tammik</a:t>
            </a:r>
            <a:r>
              <a:rPr lang="fi-FI" b="1" dirty="0"/>
              <a:t>uu</a:t>
            </a:r>
            <a:r>
              <a:rPr lang="fi-FI" dirty="0"/>
              <a:t>ssa on kylmä. </a:t>
            </a:r>
          </a:p>
          <a:p>
            <a:pPr lvl="1"/>
            <a:r>
              <a:rPr lang="fi-FI" dirty="0"/>
              <a:t>Tammik</a:t>
            </a:r>
            <a:r>
              <a:rPr lang="fi-FI" b="1" dirty="0"/>
              <a:t>uu</a:t>
            </a:r>
            <a:r>
              <a:rPr lang="fi-FI" dirty="0"/>
              <a:t>ssa on kylmää.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4707E-303C-8F3F-3F3C-E1DCBB14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2E6BE6-1765-A042-7236-E51E07CD2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https://edu.flinga.fi/s/ESAHAL7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20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4FE694-F0D0-0620-0A14-3D0A93F4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KPT-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happen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second</a:t>
            </a:r>
            <a:r>
              <a:rPr lang="fi-FI" dirty="0"/>
              <a:t> to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syllable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stem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6A8A35-4099-9773-06B1-426CD114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Reitti		</a:t>
            </a:r>
            <a:r>
              <a:rPr lang="fi-FI" dirty="0" err="1"/>
              <a:t>rei</a:t>
            </a:r>
            <a:r>
              <a:rPr lang="fi-FI" b="1" dirty="0" err="1"/>
              <a:t>t</a:t>
            </a:r>
            <a:r>
              <a:rPr lang="fi-FI" dirty="0"/>
              <a:t>-</a:t>
            </a:r>
            <a:r>
              <a:rPr lang="fi-FI" b="1" dirty="0"/>
              <a:t>ti		-&gt; reitissä</a:t>
            </a:r>
          </a:p>
          <a:p>
            <a:r>
              <a:rPr lang="fi-FI" dirty="0"/>
              <a:t>Keittiö		</a:t>
            </a:r>
            <a:r>
              <a:rPr lang="fi-FI" dirty="0" err="1"/>
              <a:t>keit</a:t>
            </a:r>
            <a:r>
              <a:rPr lang="fi-FI" dirty="0"/>
              <a:t>-t</a:t>
            </a:r>
            <a:r>
              <a:rPr lang="fi-FI" b="1" dirty="0"/>
              <a:t>i-ö</a:t>
            </a:r>
            <a:r>
              <a:rPr lang="fi-FI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7392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7CC89-328C-F4BC-2415-F03344BC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Kaunis, kaunista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31290C-2263-442D-354D-F9B30D57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Sää on kaunis. –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weather</a:t>
            </a:r>
            <a:r>
              <a:rPr lang="fi-FI" dirty="0"/>
              <a:t> is </a:t>
            </a:r>
            <a:r>
              <a:rPr lang="fi-FI" dirty="0" err="1"/>
              <a:t>beautiful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Kaunis = </a:t>
            </a:r>
            <a:r>
              <a:rPr lang="fi-FI" dirty="0" err="1"/>
              <a:t>nominative</a:t>
            </a:r>
            <a:r>
              <a:rPr lang="fi-FI" dirty="0"/>
              <a:t> (</a:t>
            </a:r>
            <a:r>
              <a:rPr lang="fi-FI" dirty="0" err="1"/>
              <a:t>dictionary</a:t>
            </a:r>
            <a:r>
              <a:rPr lang="fi-FI" dirty="0"/>
              <a:t>) </a:t>
            </a:r>
          </a:p>
          <a:p>
            <a:r>
              <a:rPr lang="fi-FI" dirty="0"/>
              <a:t>Tänään on kaunista. – </a:t>
            </a:r>
            <a:r>
              <a:rPr lang="fi-FI" b="1" dirty="0" err="1"/>
              <a:t>It’s</a:t>
            </a:r>
            <a:r>
              <a:rPr lang="fi-FI" dirty="0"/>
              <a:t> </a:t>
            </a:r>
            <a:r>
              <a:rPr lang="fi-FI" dirty="0" err="1"/>
              <a:t>beautiful</a:t>
            </a:r>
            <a:r>
              <a:rPr lang="fi-FI" dirty="0"/>
              <a:t> (</a:t>
            </a:r>
            <a:r>
              <a:rPr lang="fi-FI" dirty="0" err="1"/>
              <a:t>weather</a:t>
            </a:r>
            <a:r>
              <a:rPr lang="fi-FI" dirty="0"/>
              <a:t>) </a:t>
            </a:r>
            <a:r>
              <a:rPr lang="fi-FI" dirty="0" err="1"/>
              <a:t>today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Kaunista = </a:t>
            </a:r>
            <a:r>
              <a:rPr lang="fi-FI" dirty="0" err="1"/>
              <a:t>partitive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04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784</Words>
  <Application>Microsoft Office PowerPoint</Application>
  <PresentationFormat>Laajakuva</PresentationFormat>
  <Paragraphs>146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Kirjoita chattiin: Millainen ilma tänään on? </vt:lpstr>
      <vt:lpstr>Jumppaa ja ääntämistä</vt:lpstr>
      <vt:lpstr>Ääntämistä: Vokaalit i, y, u</vt:lpstr>
      <vt:lpstr>Kysymyksiä ja kommentteja kotitehtävistä</vt:lpstr>
      <vt:lpstr>KPT-changes happen only between the last and the second to last syllable of the stem</vt:lpstr>
      <vt:lpstr>Kaunis, kaunista</vt:lpstr>
      <vt:lpstr>Monet – many </vt:lpstr>
      <vt:lpstr>Vaihtaa – muuttaa </vt:lpstr>
      <vt:lpstr>Alkaa vs. aloittaa </vt:lpstr>
      <vt:lpstr>PowerPoint-esitys</vt:lpstr>
      <vt:lpstr>Muistatko numerot? </vt:lpstr>
      <vt:lpstr>Kurssipalaute</vt:lpstr>
      <vt:lpstr>Tauko</vt:lpstr>
      <vt:lpstr>Pienissä ryhmissä</vt:lpstr>
      <vt:lpstr>Mihin aikaan? s. 117/165</vt:lpstr>
      <vt:lpstr>Vowel harmony </vt:lpstr>
      <vt:lpstr>Mihin aikaan? </vt:lpstr>
      <vt:lpstr>Mihin aikaan = At what time </vt:lpstr>
      <vt:lpstr>Kuunnellaan kappale 7. 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114</cp:revision>
  <cp:lastPrinted>2022-10-03T15:33:01Z</cp:lastPrinted>
  <dcterms:created xsi:type="dcterms:W3CDTF">2021-09-13T12:59:36Z</dcterms:created>
  <dcterms:modified xsi:type="dcterms:W3CDTF">2023-05-22T15:34:41Z</dcterms:modified>
</cp:coreProperties>
</file>