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38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4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074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2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57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68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7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33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58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92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0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C3D3-4CC9-45DF-B0D2-0E4CDA2C939B}" type="datetimeFigureOut">
              <a:rPr lang="fi-FI" smtClean="0"/>
              <a:t>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5B47-8818-496B-9EF3-963B0F8CA1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1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42947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70707" y="3970116"/>
            <a:ext cx="2977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FFFF00"/>
                </a:solidFill>
              </a:rPr>
              <a:t>OLEN INNOSTUNUT …</a:t>
            </a:r>
            <a:endParaRPr lang="fi-FI" sz="2400" b="1" dirty="0">
              <a:solidFill>
                <a:srgbClr val="FFFF0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7414393" y="5586494"/>
            <a:ext cx="426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… lukemaan (lisää) artikkeleita oppimisesta.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6403540" y="6022011"/>
            <a:ext cx="527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… työelämässä kasvatetun osaamisen tunnistamisesta.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9317620" y="3882510"/>
            <a:ext cx="2672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… ja vähän väsynyt.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532435" y="5666310"/>
            <a:ext cx="183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… toisten ideoista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4896091" y="6365079"/>
            <a:ext cx="274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… interaktiosta ryhmässä …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 flipH="1">
            <a:off x="270707" y="6032527"/>
            <a:ext cx="627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… tapaamaan opettajia ja oppimaan heidän kokemuksistaan.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325177" y="5608329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… </a:t>
            </a:r>
            <a:r>
              <a:rPr lang="fi-FI" dirty="0" err="1" smtClean="0"/>
              <a:t>seuraaavista</a:t>
            </a:r>
            <a:r>
              <a:rPr lang="fi-FI" dirty="0" smtClean="0"/>
              <a:t> tapaamisista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121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66" y="-41783"/>
            <a:ext cx="12218466" cy="555498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23950" y="5661430"/>
            <a:ext cx="508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Mietityttää: Lisäohjeet, lisää teoriaa, lisää lukemista.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6526437" y="5650782"/>
            <a:ext cx="437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”… osaanko kirjoittaa vaikuttavan esseen …”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7263173" y="3456005"/>
            <a:ext cx="486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FF6699"/>
                </a:solidFill>
              </a:rPr>
              <a:t>MINUA HUOLETTAA, MIETITYTTÄÄ …</a:t>
            </a:r>
            <a:endParaRPr lang="fi-FI" sz="2400" b="1" dirty="0">
              <a:solidFill>
                <a:srgbClr val="FF6699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990029" y="6124409"/>
            <a:ext cx="618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”… resurssien vähyys suhteessa opetuksen kehittämistarpeisiin.”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23950" y="6413370"/>
            <a:ext cx="280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Missä minun esseeryhmä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9698103" y="6413370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”… ei huoleta mitkään.”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80506" y="4132612"/>
            <a:ext cx="3474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Ajan puute, sen käyttö ja</a:t>
            </a:r>
          </a:p>
          <a:p>
            <a:r>
              <a:rPr lang="fi-FI" sz="2400" b="1" dirty="0" smtClean="0">
                <a:solidFill>
                  <a:srgbClr val="FF0000"/>
                </a:solidFill>
              </a:rPr>
              <a:t>hallinta. Miten ehdin?</a:t>
            </a:r>
          </a:p>
          <a:p>
            <a:r>
              <a:rPr lang="fi-FI" sz="2400" b="1" dirty="0" smtClean="0">
                <a:solidFill>
                  <a:srgbClr val="FF0000"/>
                </a:solidFill>
              </a:rPr>
              <a:t>Ehdinkö omaksua kaiken?</a:t>
            </a:r>
            <a:endParaRPr lang="fi-FI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4172" cy="5577839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196306" y="4898308"/>
            <a:ext cx="4824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solidFill>
                  <a:srgbClr val="92D050"/>
                </a:solidFill>
              </a:rPr>
              <a:t>MINÄ ODOTAN, MINÄ </a:t>
            </a:r>
            <a:r>
              <a:rPr lang="fi-FI" sz="2400" b="1" dirty="0" smtClean="0">
                <a:solidFill>
                  <a:srgbClr val="92D050"/>
                </a:solidFill>
              </a:rPr>
              <a:t>TARVITSEN … </a:t>
            </a:r>
            <a:endParaRPr lang="fi-FI" sz="2400" b="1" dirty="0">
              <a:solidFill>
                <a:srgbClr val="92D050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018572" y="5830063"/>
            <a:ext cx="232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… hieman lisää aikaa …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8525614" y="5841917"/>
            <a:ext cx="301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… enemmän aikaa reflektoida.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139112" y="4898309"/>
            <a:ext cx="7099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… </a:t>
            </a:r>
            <a:r>
              <a:rPr lang="fi-FI" sz="2400" b="1" dirty="0" smtClean="0">
                <a:solidFill>
                  <a:srgbClr val="FF0000"/>
                </a:solidFill>
              </a:rPr>
              <a:t>päästä soveltamaan kaikkea läpikäytyä käytännössä.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4123024" y="5852333"/>
            <a:ext cx="370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Haluaisin jotain opetettavaa juuri nyt.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757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121</Words>
  <Application>Microsoft Office PowerPoint</Application>
  <PresentationFormat>Laajakuva</PresentationFormat>
  <Paragraphs>22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Office-teema</vt:lpstr>
      <vt:lpstr>PowerPoint-esitys</vt:lpstr>
      <vt:lpstr>PowerPoint-esitys</vt:lpstr>
      <vt:lpstr>PowerPoint-esitys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Nuutinen Kari</dc:creator>
  <cp:lastModifiedBy>Nuutinen Kari</cp:lastModifiedBy>
  <cp:revision>13</cp:revision>
  <dcterms:created xsi:type="dcterms:W3CDTF">2017-10-10T07:48:44Z</dcterms:created>
  <dcterms:modified xsi:type="dcterms:W3CDTF">2017-11-03T11:34:44Z</dcterms:modified>
</cp:coreProperties>
</file>