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89" r:id="rId4"/>
    <p:sldId id="282" r:id="rId5"/>
    <p:sldId id="590" r:id="rId6"/>
    <p:sldId id="591" r:id="rId7"/>
    <p:sldId id="562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10" r:id="rId21"/>
    <p:sldId id="604" r:id="rId22"/>
    <p:sldId id="606" r:id="rId23"/>
    <p:sldId id="605" r:id="rId24"/>
    <p:sldId id="607" r:id="rId25"/>
    <p:sldId id="611" r:id="rId26"/>
    <p:sldId id="608" r:id="rId27"/>
    <p:sldId id="609" r:id="rId28"/>
    <p:sldId id="268" r:id="rId2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3D7BA9-E62B-4EEF-BEBF-B4F24458C61A}" v="19" dt="2023-03-07T15:27:52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3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E43D7BA9-E62B-4EEF-BEBF-B4F24458C61A}"/>
    <pc:docChg chg="undo custSel addSld delSld modSld sldOrd">
      <pc:chgData name="Mari Nikonen" userId="21ccc40ad04ce58a" providerId="LiveId" clId="{E43D7BA9-E62B-4EEF-BEBF-B4F24458C61A}" dt="2023-03-07T15:29:12.397" v="689" actId="20577"/>
      <pc:docMkLst>
        <pc:docMk/>
      </pc:docMkLst>
      <pc:sldChg chg="modSp mod">
        <pc:chgData name="Mari Nikonen" userId="21ccc40ad04ce58a" providerId="LiveId" clId="{E43D7BA9-E62B-4EEF-BEBF-B4F24458C61A}" dt="2023-03-07T15:09:47.986" v="22" actId="20577"/>
        <pc:sldMkLst>
          <pc:docMk/>
          <pc:sldMk cId="3214483749" sldId="256"/>
        </pc:sldMkLst>
        <pc:spChg chg="mod">
          <ac:chgData name="Mari Nikonen" userId="21ccc40ad04ce58a" providerId="LiveId" clId="{E43D7BA9-E62B-4EEF-BEBF-B4F24458C61A}" dt="2023-03-07T15:09:47.986" v="22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del">
        <pc:chgData name="Mari Nikonen" userId="21ccc40ad04ce58a" providerId="LiveId" clId="{E43D7BA9-E62B-4EEF-BEBF-B4F24458C61A}" dt="2023-03-07T15:27:55.387" v="506" actId="47"/>
        <pc:sldMkLst>
          <pc:docMk/>
          <pc:sldMk cId="1303200983" sldId="258"/>
        </pc:sldMkLst>
      </pc:sldChg>
      <pc:sldChg chg="del">
        <pc:chgData name="Mari Nikonen" userId="21ccc40ad04ce58a" providerId="LiveId" clId="{E43D7BA9-E62B-4EEF-BEBF-B4F24458C61A}" dt="2023-03-07T15:11:34.130" v="24" actId="47"/>
        <pc:sldMkLst>
          <pc:docMk/>
          <pc:sldMk cId="3438470648" sldId="266"/>
        </pc:sldMkLst>
      </pc:sldChg>
      <pc:sldChg chg="modSp add mod">
        <pc:chgData name="Mari Nikonen" userId="21ccc40ad04ce58a" providerId="LiveId" clId="{E43D7BA9-E62B-4EEF-BEBF-B4F24458C61A}" dt="2023-03-07T15:28:18.078" v="540" actId="20577"/>
        <pc:sldMkLst>
          <pc:docMk/>
          <pc:sldMk cId="1969777064" sldId="268"/>
        </pc:sldMkLst>
        <pc:spChg chg="mod">
          <ac:chgData name="Mari Nikonen" userId="21ccc40ad04ce58a" providerId="LiveId" clId="{E43D7BA9-E62B-4EEF-BEBF-B4F24458C61A}" dt="2023-03-07T15:28:18.078" v="540" actId="20577"/>
          <ac:spMkLst>
            <pc:docMk/>
            <pc:sldMk cId="1969777064" sldId="268"/>
            <ac:spMk id="2" creationId="{DA5EE47E-2B7C-4C7C-92D4-E46D7280ACE7}"/>
          </ac:spMkLst>
        </pc:spChg>
      </pc:sldChg>
      <pc:sldChg chg="modSp add mod">
        <pc:chgData name="Mari Nikonen" userId="21ccc40ad04ce58a" providerId="LiveId" clId="{E43D7BA9-E62B-4EEF-BEBF-B4F24458C61A}" dt="2023-03-07T15:16:34.523" v="288" actId="5793"/>
        <pc:sldMkLst>
          <pc:docMk/>
          <pc:sldMk cId="2260226276" sldId="562"/>
        </pc:sldMkLst>
        <pc:spChg chg="mod">
          <ac:chgData name="Mari Nikonen" userId="21ccc40ad04ce58a" providerId="LiveId" clId="{E43D7BA9-E62B-4EEF-BEBF-B4F24458C61A}" dt="2023-03-07T15:16:34.523" v="288" actId="5793"/>
          <ac:spMkLst>
            <pc:docMk/>
            <pc:sldMk cId="2260226276" sldId="562"/>
            <ac:spMk id="3" creationId="{38948055-FC00-7F59-F79A-F0B71A1A4371}"/>
          </ac:spMkLst>
        </pc:spChg>
      </pc:sldChg>
      <pc:sldChg chg="del">
        <pc:chgData name="Mari Nikonen" userId="21ccc40ad04ce58a" providerId="LiveId" clId="{E43D7BA9-E62B-4EEF-BEBF-B4F24458C61A}" dt="2023-03-07T15:27:56.150" v="507" actId="47"/>
        <pc:sldMkLst>
          <pc:docMk/>
          <pc:sldMk cId="2126504479" sldId="565"/>
        </pc:sldMkLst>
      </pc:sldChg>
      <pc:sldChg chg="del">
        <pc:chgData name="Mari Nikonen" userId="21ccc40ad04ce58a" providerId="LiveId" clId="{E43D7BA9-E62B-4EEF-BEBF-B4F24458C61A}" dt="2023-03-07T15:27:56.796" v="508" actId="47"/>
        <pc:sldMkLst>
          <pc:docMk/>
          <pc:sldMk cId="1031032528" sldId="566"/>
        </pc:sldMkLst>
      </pc:sldChg>
      <pc:sldChg chg="del">
        <pc:chgData name="Mari Nikonen" userId="21ccc40ad04ce58a" providerId="LiveId" clId="{E43D7BA9-E62B-4EEF-BEBF-B4F24458C61A}" dt="2023-03-07T15:27:57.208" v="509" actId="47"/>
        <pc:sldMkLst>
          <pc:docMk/>
          <pc:sldMk cId="1765234324" sldId="567"/>
        </pc:sldMkLst>
      </pc:sldChg>
      <pc:sldChg chg="del">
        <pc:chgData name="Mari Nikonen" userId="21ccc40ad04ce58a" providerId="LiveId" clId="{E43D7BA9-E62B-4EEF-BEBF-B4F24458C61A}" dt="2023-03-07T15:27:57.633" v="510" actId="47"/>
        <pc:sldMkLst>
          <pc:docMk/>
          <pc:sldMk cId="4052407989" sldId="568"/>
        </pc:sldMkLst>
      </pc:sldChg>
      <pc:sldChg chg="del">
        <pc:chgData name="Mari Nikonen" userId="21ccc40ad04ce58a" providerId="LiveId" clId="{E43D7BA9-E62B-4EEF-BEBF-B4F24458C61A}" dt="2023-03-07T15:27:58.035" v="511" actId="47"/>
        <pc:sldMkLst>
          <pc:docMk/>
          <pc:sldMk cId="818966559" sldId="569"/>
        </pc:sldMkLst>
      </pc:sldChg>
      <pc:sldChg chg="del">
        <pc:chgData name="Mari Nikonen" userId="21ccc40ad04ce58a" providerId="LiveId" clId="{E43D7BA9-E62B-4EEF-BEBF-B4F24458C61A}" dt="2023-03-07T15:27:58.974" v="513" actId="47"/>
        <pc:sldMkLst>
          <pc:docMk/>
          <pc:sldMk cId="2993717537" sldId="570"/>
        </pc:sldMkLst>
      </pc:sldChg>
      <pc:sldChg chg="del">
        <pc:chgData name="Mari Nikonen" userId="21ccc40ad04ce58a" providerId="LiveId" clId="{E43D7BA9-E62B-4EEF-BEBF-B4F24458C61A}" dt="2023-03-07T15:27:58.500" v="512" actId="47"/>
        <pc:sldMkLst>
          <pc:docMk/>
          <pc:sldMk cId="1195100003" sldId="571"/>
        </pc:sldMkLst>
      </pc:sldChg>
      <pc:sldChg chg="del">
        <pc:chgData name="Mari Nikonen" userId="21ccc40ad04ce58a" providerId="LiveId" clId="{E43D7BA9-E62B-4EEF-BEBF-B4F24458C61A}" dt="2023-03-07T15:27:59.390" v="514" actId="47"/>
        <pc:sldMkLst>
          <pc:docMk/>
          <pc:sldMk cId="1123147029" sldId="572"/>
        </pc:sldMkLst>
      </pc:sldChg>
      <pc:sldChg chg="del">
        <pc:chgData name="Mari Nikonen" userId="21ccc40ad04ce58a" providerId="LiveId" clId="{E43D7BA9-E62B-4EEF-BEBF-B4F24458C61A}" dt="2023-03-07T15:27:59.857" v="515" actId="47"/>
        <pc:sldMkLst>
          <pc:docMk/>
          <pc:sldMk cId="2633898482" sldId="573"/>
        </pc:sldMkLst>
      </pc:sldChg>
      <pc:sldChg chg="del">
        <pc:chgData name="Mari Nikonen" userId="21ccc40ad04ce58a" providerId="LiveId" clId="{E43D7BA9-E62B-4EEF-BEBF-B4F24458C61A}" dt="2023-03-07T15:28:02.768" v="519" actId="47"/>
        <pc:sldMkLst>
          <pc:docMk/>
          <pc:sldMk cId="2887246337" sldId="574"/>
        </pc:sldMkLst>
      </pc:sldChg>
      <pc:sldChg chg="del">
        <pc:chgData name="Mari Nikonen" userId="21ccc40ad04ce58a" providerId="LiveId" clId="{E43D7BA9-E62B-4EEF-BEBF-B4F24458C61A}" dt="2023-03-07T15:28:05.269" v="523" actId="47"/>
        <pc:sldMkLst>
          <pc:docMk/>
          <pc:sldMk cId="2236780311" sldId="575"/>
        </pc:sldMkLst>
      </pc:sldChg>
      <pc:sldChg chg="del">
        <pc:chgData name="Mari Nikonen" userId="21ccc40ad04ce58a" providerId="LiveId" clId="{E43D7BA9-E62B-4EEF-BEBF-B4F24458C61A}" dt="2023-03-07T15:28:08.027" v="526" actId="47"/>
        <pc:sldMkLst>
          <pc:docMk/>
          <pc:sldMk cId="1787049883" sldId="576"/>
        </pc:sldMkLst>
      </pc:sldChg>
      <pc:sldChg chg="del">
        <pc:chgData name="Mari Nikonen" userId="21ccc40ad04ce58a" providerId="LiveId" clId="{E43D7BA9-E62B-4EEF-BEBF-B4F24458C61A}" dt="2023-03-07T15:28:08.890" v="527" actId="47"/>
        <pc:sldMkLst>
          <pc:docMk/>
          <pc:sldMk cId="771710894" sldId="577"/>
        </pc:sldMkLst>
      </pc:sldChg>
      <pc:sldChg chg="del">
        <pc:chgData name="Mari Nikonen" userId="21ccc40ad04ce58a" providerId="LiveId" clId="{E43D7BA9-E62B-4EEF-BEBF-B4F24458C61A}" dt="2023-03-07T15:28:10.547" v="529" actId="47"/>
        <pc:sldMkLst>
          <pc:docMk/>
          <pc:sldMk cId="582567431" sldId="578"/>
        </pc:sldMkLst>
      </pc:sldChg>
      <pc:sldChg chg="del">
        <pc:chgData name="Mari Nikonen" userId="21ccc40ad04ce58a" providerId="LiveId" clId="{E43D7BA9-E62B-4EEF-BEBF-B4F24458C61A}" dt="2023-03-07T15:28:14.798" v="530" actId="47"/>
        <pc:sldMkLst>
          <pc:docMk/>
          <pc:sldMk cId="2769413569" sldId="579"/>
        </pc:sldMkLst>
      </pc:sldChg>
      <pc:sldChg chg="del">
        <pc:chgData name="Mari Nikonen" userId="21ccc40ad04ce58a" providerId="LiveId" clId="{E43D7BA9-E62B-4EEF-BEBF-B4F24458C61A}" dt="2023-03-07T15:28:00.293" v="516" actId="47"/>
        <pc:sldMkLst>
          <pc:docMk/>
          <pc:sldMk cId="1300726364" sldId="580"/>
        </pc:sldMkLst>
      </pc:sldChg>
      <pc:sldChg chg="del">
        <pc:chgData name="Mari Nikonen" userId="21ccc40ad04ce58a" providerId="LiveId" clId="{E43D7BA9-E62B-4EEF-BEBF-B4F24458C61A}" dt="2023-03-07T15:28:01.260" v="517" actId="47"/>
        <pc:sldMkLst>
          <pc:docMk/>
          <pc:sldMk cId="658368260" sldId="581"/>
        </pc:sldMkLst>
      </pc:sldChg>
      <pc:sldChg chg="del">
        <pc:chgData name="Mari Nikonen" userId="21ccc40ad04ce58a" providerId="LiveId" clId="{E43D7BA9-E62B-4EEF-BEBF-B4F24458C61A}" dt="2023-03-07T15:28:02.045" v="518" actId="47"/>
        <pc:sldMkLst>
          <pc:docMk/>
          <pc:sldMk cId="844147633" sldId="582"/>
        </pc:sldMkLst>
      </pc:sldChg>
      <pc:sldChg chg="del">
        <pc:chgData name="Mari Nikonen" userId="21ccc40ad04ce58a" providerId="LiveId" clId="{E43D7BA9-E62B-4EEF-BEBF-B4F24458C61A}" dt="2023-03-07T15:28:03.314" v="520" actId="47"/>
        <pc:sldMkLst>
          <pc:docMk/>
          <pc:sldMk cId="2798507874" sldId="583"/>
        </pc:sldMkLst>
      </pc:sldChg>
      <pc:sldChg chg="del">
        <pc:chgData name="Mari Nikonen" userId="21ccc40ad04ce58a" providerId="LiveId" clId="{E43D7BA9-E62B-4EEF-BEBF-B4F24458C61A}" dt="2023-03-07T15:28:03.907" v="521" actId="47"/>
        <pc:sldMkLst>
          <pc:docMk/>
          <pc:sldMk cId="3576655562" sldId="584"/>
        </pc:sldMkLst>
      </pc:sldChg>
      <pc:sldChg chg="del">
        <pc:chgData name="Mari Nikonen" userId="21ccc40ad04ce58a" providerId="LiveId" clId="{E43D7BA9-E62B-4EEF-BEBF-B4F24458C61A}" dt="2023-03-07T15:28:04.525" v="522" actId="47"/>
        <pc:sldMkLst>
          <pc:docMk/>
          <pc:sldMk cId="1853070390" sldId="585"/>
        </pc:sldMkLst>
      </pc:sldChg>
      <pc:sldChg chg="del">
        <pc:chgData name="Mari Nikonen" userId="21ccc40ad04ce58a" providerId="LiveId" clId="{E43D7BA9-E62B-4EEF-BEBF-B4F24458C61A}" dt="2023-03-07T15:28:06.131" v="524" actId="47"/>
        <pc:sldMkLst>
          <pc:docMk/>
          <pc:sldMk cId="3056300178" sldId="586"/>
        </pc:sldMkLst>
      </pc:sldChg>
      <pc:sldChg chg="del">
        <pc:chgData name="Mari Nikonen" userId="21ccc40ad04ce58a" providerId="LiveId" clId="{E43D7BA9-E62B-4EEF-BEBF-B4F24458C61A}" dt="2023-03-07T15:28:06.736" v="525" actId="47"/>
        <pc:sldMkLst>
          <pc:docMk/>
          <pc:sldMk cId="2664220873" sldId="587"/>
        </pc:sldMkLst>
      </pc:sldChg>
      <pc:sldChg chg="del">
        <pc:chgData name="Mari Nikonen" userId="21ccc40ad04ce58a" providerId="LiveId" clId="{E43D7BA9-E62B-4EEF-BEBF-B4F24458C61A}" dt="2023-03-07T15:28:09.704" v="528" actId="47"/>
        <pc:sldMkLst>
          <pc:docMk/>
          <pc:sldMk cId="4248178971" sldId="588"/>
        </pc:sldMkLst>
      </pc:sldChg>
      <pc:sldChg chg="modSp add mod">
        <pc:chgData name="Mari Nikonen" userId="21ccc40ad04ce58a" providerId="LiveId" clId="{E43D7BA9-E62B-4EEF-BEBF-B4F24458C61A}" dt="2023-03-07T15:11:51.658" v="43" actId="20577"/>
        <pc:sldMkLst>
          <pc:docMk/>
          <pc:sldMk cId="3679457710" sldId="589"/>
        </pc:sldMkLst>
        <pc:spChg chg="mod">
          <ac:chgData name="Mari Nikonen" userId="21ccc40ad04ce58a" providerId="LiveId" clId="{E43D7BA9-E62B-4EEF-BEBF-B4F24458C61A}" dt="2023-03-07T15:11:51.658" v="43" actId="20577"/>
          <ac:spMkLst>
            <pc:docMk/>
            <pc:sldMk cId="3679457710" sldId="589"/>
            <ac:spMk id="3" creationId="{1C3BB075-08B5-45CF-B5C9-3CC233463C19}"/>
          </ac:spMkLst>
        </pc:spChg>
      </pc:sldChg>
      <pc:sldChg chg="modSp add mod">
        <pc:chgData name="Mari Nikonen" userId="21ccc40ad04ce58a" providerId="LiveId" clId="{E43D7BA9-E62B-4EEF-BEBF-B4F24458C61A}" dt="2023-03-07T15:12:38.812" v="58" actId="20577"/>
        <pc:sldMkLst>
          <pc:docMk/>
          <pc:sldMk cId="2477679451" sldId="590"/>
        </pc:sldMkLst>
        <pc:spChg chg="mod">
          <ac:chgData name="Mari Nikonen" userId="21ccc40ad04ce58a" providerId="LiveId" clId="{E43D7BA9-E62B-4EEF-BEBF-B4F24458C61A}" dt="2023-03-07T15:12:38.812" v="58" actId="20577"/>
          <ac:spMkLst>
            <pc:docMk/>
            <pc:sldMk cId="2477679451" sldId="590"/>
            <ac:spMk id="3" creationId="{E08897EB-BB99-61CF-4D91-DDD60AD3EE40}"/>
          </ac:spMkLst>
        </pc:spChg>
      </pc:sldChg>
      <pc:sldChg chg="new del">
        <pc:chgData name="Mari Nikonen" userId="21ccc40ad04ce58a" providerId="LiveId" clId="{E43D7BA9-E62B-4EEF-BEBF-B4F24458C61A}" dt="2023-03-07T15:12:04.060" v="44" actId="47"/>
        <pc:sldMkLst>
          <pc:docMk/>
          <pc:sldMk cId="3882479370" sldId="590"/>
        </pc:sldMkLst>
      </pc:sldChg>
      <pc:sldChg chg="modSp new mod">
        <pc:chgData name="Mari Nikonen" userId="21ccc40ad04ce58a" providerId="LiveId" clId="{E43D7BA9-E62B-4EEF-BEBF-B4F24458C61A}" dt="2023-03-07T15:15:37.224" v="235" actId="20577"/>
        <pc:sldMkLst>
          <pc:docMk/>
          <pc:sldMk cId="825511881" sldId="591"/>
        </pc:sldMkLst>
        <pc:spChg chg="mod">
          <ac:chgData name="Mari Nikonen" userId="21ccc40ad04ce58a" providerId="LiveId" clId="{E43D7BA9-E62B-4EEF-BEBF-B4F24458C61A}" dt="2023-03-07T15:12:53.522" v="77" actId="20577"/>
          <ac:spMkLst>
            <pc:docMk/>
            <pc:sldMk cId="825511881" sldId="591"/>
            <ac:spMk id="2" creationId="{9D923003-F296-9B37-67EE-5CFBC80B305E}"/>
          </ac:spMkLst>
        </pc:spChg>
        <pc:spChg chg="mod">
          <ac:chgData name="Mari Nikonen" userId="21ccc40ad04ce58a" providerId="LiveId" clId="{E43D7BA9-E62B-4EEF-BEBF-B4F24458C61A}" dt="2023-03-07T15:15:37.224" v="235" actId="20577"/>
          <ac:spMkLst>
            <pc:docMk/>
            <pc:sldMk cId="825511881" sldId="591"/>
            <ac:spMk id="3" creationId="{53C77128-4264-9220-97D0-4B771276600D}"/>
          </ac:spMkLst>
        </pc:spChg>
      </pc:sldChg>
      <pc:sldChg chg="add">
        <pc:chgData name="Mari Nikonen" userId="21ccc40ad04ce58a" providerId="LiveId" clId="{E43D7BA9-E62B-4EEF-BEBF-B4F24458C61A}" dt="2023-03-07T15:16:59.378" v="289"/>
        <pc:sldMkLst>
          <pc:docMk/>
          <pc:sldMk cId="2048415206" sldId="592"/>
        </pc:sldMkLst>
      </pc:sldChg>
      <pc:sldChg chg="add">
        <pc:chgData name="Mari Nikonen" userId="21ccc40ad04ce58a" providerId="LiveId" clId="{E43D7BA9-E62B-4EEF-BEBF-B4F24458C61A}" dt="2023-03-07T15:17:05.115" v="290"/>
        <pc:sldMkLst>
          <pc:docMk/>
          <pc:sldMk cId="117482119" sldId="593"/>
        </pc:sldMkLst>
      </pc:sldChg>
      <pc:sldChg chg="add">
        <pc:chgData name="Mari Nikonen" userId="21ccc40ad04ce58a" providerId="LiveId" clId="{E43D7BA9-E62B-4EEF-BEBF-B4F24458C61A}" dt="2023-03-07T15:17:20.387" v="291"/>
        <pc:sldMkLst>
          <pc:docMk/>
          <pc:sldMk cId="2603941589" sldId="594"/>
        </pc:sldMkLst>
      </pc:sldChg>
      <pc:sldChg chg="add">
        <pc:chgData name="Mari Nikonen" userId="21ccc40ad04ce58a" providerId="LiveId" clId="{E43D7BA9-E62B-4EEF-BEBF-B4F24458C61A}" dt="2023-03-07T15:17:30.764" v="292"/>
        <pc:sldMkLst>
          <pc:docMk/>
          <pc:sldMk cId="4037036638" sldId="595"/>
        </pc:sldMkLst>
      </pc:sldChg>
      <pc:sldChg chg="add">
        <pc:chgData name="Mari Nikonen" userId="21ccc40ad04ce58a" providerId="LiveId" clId="{E43D7BA9-E62B-4EEF-BEBF-B4F24458C61A}" dt="2023-03-07T15:18:24.254" v="293"/>
        <pc:sldMkLst>
          <pc:docMk/>
          <pc:sldMk cId="2175572434" sldId="596"/>
        </pc:sldMkLst>
      </pc:sldChg>
      <pc:sldChg chg="modSp add mod">
        <pc:chgData name="Mari Nikonen" userId="21ccc40ad04ce58a" providerId="LiveId" clId="{E43D7BA9-E62B-4EEF-BEBF-B4F24458C61A}" dt="2023-03-07T15:18:44.156" v="300" actId="20577"/>
        <pc:sldMkLst>
          <pc:docMk/>
          <pc:sldMk cId="4279711488" sldId="597"/>
        </pc:sldMkLst>
        <pc:spChg chg="mod">
          <ac:chgData name="Mari Nikonen" userId="21ccc40ad04ce58a" providerId="LiveId" clId="{E43D7BA9-E62B-4EEF-BEBF-B4F24458C61A}" dt="2023-03-07T15:18:44.156" v="300" actId="20577"/>
          <ac:spMkLst>
            <pc:docMk/>
            <pc:sldMk cId="4279711488" sldId="597"/>
            <ac:spMk id="3" creationId="{478622F4-CAA4-E249-2C37-BD5696AFD591}"/>
          </ac:spMkLst>
        </pc:spChg>
      </pc:sldChg>
      <pc:sldChg chg="add">
        <pc:chgData name="Mari Nikonen" userId="21ccc40ad04ce58a" providerId="LiveId" clId="{E43D7BA9-E62B-4EEF-BEBF-B4F24458C61A}" dt="2023-03-07T15:18:56.722" v="301"/>
        <pc:sldMkLst>
          <pc:docMk/>
          <pc:sldMk cId="2576873160" sldId="598"/>
        </pc:sldMkLst>
      </pc:sldChg>
      <pc:sldChg chg="add">
        <pc:chgData name="Mari Nikonen" userId="21ccc40ad04ce58a" providerId="LiveId" clId="{E43D7BA9-E62B-4EEF-BEBF-B4F24458C61A}" dt="2023-03-07T15:19:02.120" v="302"/>
        <pc:sldMkLst>
          <pc:docMk/>
          <pc:sldMk cId="390154236" sldId="599"/>
        </pc:sldMkLst>
      </pc:sldChg>
      <pc:sldChg chg="add">
        <pc:chgData name="Mari Nikonen" userId="21ccc40ad04ce58a" providerId="LiveId" clId="{E43D7BA9-E62B-4EEF-BEBF-B4F24458C61A}" dt="2023-03-07T15:19:07.992" v="303"/>
        <pc:sldMkLst>
          <pc:docMk/>
          <pc:sldMk cId="1945875708" sldId="600"/>
        </pc:sldMkLst>
      </pc:sldChg>
      <pc:sldChg chg="add">
        <pc:chgData name="Mari Nikonen" userId="21ccc40ad04ce58a" providerId="LiveId" clId="{E43D7BA9-E62B-4EEF-BEBF-B4F24458C61A}" dt="2023-03-07T15:19:12.962" v="304"/>
        <pc:sldMkLst>
          <pc:docMk/>
          <pc:sldMk cId="2163203063" sldId="601"/>
        </pc:sldMkLst>
      </pc:sldChg>
      <pc:sldChg chg="add">
        <pc:chgData name="Mari Nikonen" userId="21ccc40ad04ce58a" providerId="LiveId" clId="{E43D7BA9-E62B-4EEF-BEBF-B4F24458C61A}" dt="2023-03-07T15:19:18.360" v="305"/>
        <pc:sldMkLst>
          <pc:docMk/>
          <pc:sldMk cId="791433126" sldId="602"/>
        </pc:sldMkLst>
      </pc:sldChg>
      <pc:sldChg chg="add">
        <pc:chgData name="Mari Nikonen" userId="21ccc40ad04ce58a" providerId="LiveId" clId="{E43D7BA9-E62B-4EEF-BEBF-B4F24458C61A}" dt="2023-03-07T15:19:26.381" v="306"/>
        <pc:sldMkLst>
          <pc:docMk/>
          <pc:sldMk cId="3047316778" sldId="603"/>
        </pc:sldMkLst>
      </pc:sldChg>
      <pc:sldChg chg="add">
        <pc:chgData name="Mari Nikonen" userId="21ccc40ad04ce58a" providerId="LiveId" clId="{E43D7BA9-E62B-4EEF-BEBF-B4F24458C61A}" dt="2023-03-07T15:19:35.906" v="307"/>
        <pc:sldMkLst>
          <pc:docMk/>
          <pc:sldMk cId="1878861096" sldId="604"/>
        </pc:sldMkLst>
      </pc:sldChg>
      <pc:sldChg chg="modSp new mod">
        <pc:chgData name="Mari Nikonen" userId="21ccc40ad04ce58a" providerId="LiveId" clId="{E43D7BA9-E62B-4EEF-BEBF-B4F24458C61A}" dt="2023-03-07T15:25:32.757" v="328" actId="20577"/>
        <pc:sldMkLst>
          <pc:docMk/>
          <pc:sldMk cId="532361117" sldId="605"/>
        </pc:sldMkLst>
        <pc:spChg chg="mod">
          <ac:chgData name="Mari Nikonen" userId="21ccc40ad04ce58a" providerId="LiveId" clId="{E43D7BA9-E62B-4EEF-BEBF-B4F24458C61A}" dt="2023-03-07T15:25:30.569" v="325" actId="20577"/>
          <ac:spMkLst>
            <pc:docMk/>
            <pc:sldMk cId="532361117" sldId="605"/>
            <ac:spMk id="2" creationId="{44898832-4EC6-CCCA-4B4D-3132A21E844C}"/>
          </ac:spMkLst>
        </pc:spChg>
        <pc:spChg chg="mod">
          <ac:chgData name="Mari Nikonen" userId="21ccc40ad04ce58a" providerId="LiveId" clId="{E43D7BA9-E62B-4EEF-BEBF-B4F24458C61A}" dt="2023-03-07T15:25:32.757" v="328" actId="20577"/>
          <ac:spMkLst>
            <pc:docMk/>
            <pc:sldMk cId="532361117" sldId="605"/>
            <ac:spMk id="3" creationId="{415D471B-AE1E-2FCA-2081-A382D3A33A92}"/>
          </ac:spMkLst>
        </pc:spChg>
      </pc:sldChg>
      <pc:sldChg chg="modSp new mod">
        <pc:chgData name="Mari Nikonen" userId="21ccc40ad04ce58a" providerId="LiveId" clId="{E43D7BA9-E62B-4EEF-BEBF-B4F24458C61A}" dt="2023-03-07T15:26:08.254" v="334" actId="20577"/>
        <pc:sldMkLst>
          <pc:docMk/>
          <pc:sldMk cId="3893765807" sldId="606"/>
        </pc:sldMkLst>
        <pc:spChg chg="mod">
          <ac:chgData name="Mari Nikonen" userId="21ccc40ad04ce58a" providerId="LiveId" clId="{E43D7BA9-E62B-4EEF-BEBF-B4F24458C61A}" dt="2023-03-07T15:26:08.254" v="334" actId="20577"/>
          <ac:spMkLst>
            <pc:docMk/>
            <pc:sldMk cId="3893765807" sldId="606"/>
            <ac:spMk id="2" creationId="{8363663C-60C0-A407-2DB2-91E8040125A7}"/>
          </ac:spMkLst>
        </pc:spChg>
      </pc:sldChg>
      <pc:sldChg chg="modSp new mod ord">
        <pc:chgData name="Mari Nikonen" userId="21ccc40ad04ce58a" providerId="LiveId" clId="{E43D7BA9-E62B-4EEF-BEBF-B4F24458C61A}" dt="2023-03-07T15:26:50.214" v="352"/>
        <pc:sldMkLst>
          <pc:docMk/>
          <pc:sldMk cId="340930172" sldId="607"/>
        </pc:sldMkLst>
        <pc:spChg chg="mod">
          <ac:chgData name="Mari Nikonen" userId="21ccc40ad04ce58a" providerId="LiveId" clId="{E43D7BA9-E62B-4EEF-BEBF-B4F24458C61A}" dt="2023-03-07T15:26:29.767" v="346" actId="20577"/>
          <ac:spMkLst>
            <pc:docMk/>
            <pc:sldMk cId="340930172" sldId="607"/>
            <ac:spMk id="2" creationId="{79158D8F-D390-6921-F6BC-B26ADF5E704B}"/>
          </ac:spMkLst>
        </pc:spChg>
      </pc:sldChg>
      <pc:sldChg chg="modSp add mod ord">
        <pc:chgData name="Mari Nikonen" userId="21ccc40ad04ce58a" providerId="LiveId" clId="{E43D7BA9-E62B-4EEF-BEBF-B4F24458C61A}" dt="2023-03-07T15:27:46.023" v="503"/>
        <pc:sldMkLst>
          <pc:docMk/>
          <pc:sldMk cId="4090645724" sldId="608"/>
        </pc:sldMkLst>
        <pc:spChg chg="mod">
          <ac:chgData name="Mari Nikonen" userId="21ccc40ad04ce58a" providerId="LiveId" clId="{E43D7BA9-E62B-4EEF-BEBF-B4F24458C61A}" dt="2023-03-07T15:26:45.692" v="350" actId="20577"/>
          <ac:spMkLst>
            <pc:docMk/>
            <pc:sldMk cId="4090645724" sldId="608"/>
            <ac:spMk id="3" creationId="{804D5FAC-A462-B3EA-320C-88322B51377A}"/>
          </ac:spMkLst>
        </pc:spChg>
      </pc:sldChg>
      <pc:sldChg chg="modSp new mod">
        <pc:chgData name="Mari Nikonen" userId="21ccc40ad04ce58a" providerId="LiveId" clId="{E43D7BA9-E62B-4EEF-BEBF-B4F24458C61A}" dt="2023-03-07T15:29:12.397" v="689" actId="20577"/>
        <pc:sldMkLst>
          <pc:docMk/>
          <pc:sldMk cId="2802178049" sldId="609"/>
        </pc:sldMkLst>
        <pc:spChg chg="mod">
          <ac:chgData name="Mari Nikonen" userId="21ccc40ad04ce58a" providerId="LiveId" clId="{E43D7BA9-E62B-4EEF-BEBF-B4F24458C61A}" dt="2023-03-07T15:28:29.317" v="553" actId="20577"/>
          <ac:spMkLst>
            <pc:docMk/>
            <pc:sldMk cId="2802178049" sldId="609"/>
            <ac:spMk id="2" creationId="{17B48042-5351-F301-02CE-C9541113DB10}"/>
          </ac:spMkLst>
        </pc:spChg>
        <pc:spChg chg="mod">
          <ac:chgData name="Mari Nikonen" userId="21ccc40ad04ce58a" providerId="LiveId" clId="{E43D7BA9-E62B-4EEF-BEBF-B4F24458C61A}" dt="2023-03-07T15:29:12.397" v="689" actId="20577"/>
          <ac:spMkLst>
            <pc:docMk/>
            <pc:sldMk cId="2802178049" sldId="609"/>
            <ac:spMk id="3" creationId="{C49BDD93-A13C-03AE-584A-1D2667D9C43C}"/>
          </ac:spMkLst>
        </pc:spChg>
      </pc:sldChg>
      <pc:sldChg chg="modSp new del mod">
        <pc:chgData name="Mari Nikonen" userId="21ccc40ad04ce58a" providerId="LiveId" clId="{E43D7BA9-E62B-4EEF-BEBF-B4F24458C61A}" dt="2023-03-07T15:27:54.791" v="505" actId="47"/>
        <pc:sldMkLst>
          <pc:docMk/>
          <pc:sldMk cId="3192515270" sldId="609"/>
        </pc:sldMkLst>
        <pc:spChg chg="mod">
          <ac:chgData name="Mari Nikonen" userId="21ccc40ad04ce58a" providerId="LiveId" clId="{E43D7BA9-E62B-4EEF-BEBF-B4F24458C61A}" dt="2023-03-07T15:27:07.689" v="365" actId="20577"/>
          <ac:spMkLst>
            <pc:docMk/>
            <pc:sldMk cId="3192515270" sldId="609"/>
            <ac:spMk id="2" creationId="{A1D96663-1844-EC14-C009-6256CBA91087}"/>
          </ac:spMkLst>
        </pc:spChg>
        <pc:spChg chg="mod">
          <ac:chgData name="Mari Nikonen" userId="21ccc40ad04ce58a" providerId="LiveId" clId="{E43D7BA9-E62B-4EEF-BEBF-B4F24458C61A}" dt="2023-03-07T15:27:36.690" v="501" actId="20577"/>
          <ac:spMkLst>
            <pc:docMk/>
            <pc:sldMk cId="3192515270" sldId="609"/>
            <ac:spMk id="3" creationId="{5C1497E2-066F-B722-23A4-A7E0077D80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/>
              <a:t>1</a:t>
            </a:r>
            <a:r>
              <a:rPr lang="fi-FI" sz="1700" dirty="0"/>
              <a:t>4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8.3.2023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DE4E48-5F8D-9F11-B983-97D333AE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 access the oral exam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0477A8-6F21-1CCC-10A6-BEA0EDE58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just log on to Zoom as usual</a:t>
            </a:r>
          </a:p>
          <a:p>
            <a:r>
              <a:rPr lang="fi-FI"/>
              <a:t>same link as always </a:t>
            </a:r>
          </a:p>
          <a:p>
            <a:r>
              <a:rPr lang="fi-FI"/>
              <a:t>if I’m not in the session, I’m probably in a breakout room with another student</a:t>
            </a:r>
          </a:p>
          <a:p>
            <a:r>
              <a:rPr lang="fi-FI"/>
              <a:t>I’ll try to be punctual, but may be 5-10 min late if I’m running later with another student</a:t>
            </a:r>
          </a:p>
        </p:txBody>
      </p:sp>
    </p:spTree>
    <p:extLst>
      <p:ext uri="{BB962C8B-B14F-4D97-AF65-F5344CB8AC3E}">
        <p14:creationId xmlns:p14="http://schemas.microsoft.com/office/powerpoint/2010/main" val="260394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EBDE23-2DC9-5D8C-6D54-B90AC5917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Kirjallinen tentti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14D990-1AD3-BB31-1507-2D62669F5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Written exam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60 minutes</a:t>
            </a:r>
          </a:p>
          <a:p>
            <a:pPr marL="0" indent="0">
              <a:buNone/>
            </a:pPr>
            <a:r>
              <a:rPr lang="fi-FI"/>
              <a:t>4 tasks</a:t>
            </a:r>
          </a:p>
        </p:txBody>
      </p:sp>
    </p:spTree>
    <p:extLst>
      <p:ext uri="{BB962C8B-B14F-4D97-AF65-F5344CB8AC3E}">
        <p14:creationId xmlns:p14="http://schemas.microsoft.com/office/powerpoint/2010/main" val="4037036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DA5F74-88C5-D85D-290E-45E2EBED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Online exam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2F03FD-E6E1-0BD7-5CCF-DF83E501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PDF + audio files</a:t>
            </a:r>
          </a:p>
          <a:p>
            <a:r>
              <a:rPr lang="fi-FI"/>
              <a:t>Write your answers in a separate file or with the MyCourses tool </a:t>
            </a:r>
          </a:p>
          <a:p>
            <a:r>
              <a:rPr lang="fi-FI"/>
              <a:t>You can also write by hand and take a picture of your work</a:t>
            </a:r>
          </a:p>
          <a:p>
            <a:r>
              <a:rPr lang="fi-FI"/>
              <a:t>At the end of the exam, you upload your work onto MyCourses</a:t>
            </a:r>
          </a:p>
          <a:p>
            <a:pPr lvl="1"/>
            <a:r>
              <a:rPr lang="fi-FI"/>
              <a:t>Just like Kotitehtävä 1, 2, 3 and 4</a:t>
            </a:r>
          </a:p>
          <a:p>
            <a:r>
              <a:rPr lang="fi-FI"/>
              <a:t>You can use all your notes and any tools you like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557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A9B7F-195B-7324-17BB-010EE165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60 minutes, 4 tasks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8622F4-CAA4-E249-2C37-BD5696AF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Because the exam is open book, there’s quite a lot to do in a short time</a:t>
            </a:r>
          </a:p>
          <a:p>
            <a:r>
              <a:rPr lang="fi-FI"/>
              <a:t>Try to complete all 4 tasks</a:t>
            </a:r>
          </a:p>
          <a:p>
            <a:pPr lvl="1"/>
            <a:r>
              <a:rPr lang="fi-FI"/>
              <a:t>even if you can’t do them as well as you know you could with more time</a:t>
            </a:r>
          </a:p>
          <a:p>
            <a:r>
              <a:rPr lang="fi-FI"/>
              <a:t>If you run out of time and can’t complete everything, just turn in what you have</a:t>
            </a:r>
          </a:p>
          <a:p>
            <a:pPr lvl="1"/>
            <a:r>
              <a:rPr lang="fi-FI"/>
              <a:t>It’s possible to pass and even get a good grade without completing every task!</a:t>
            </a:r>
          </a:p>
        </p:txBody>
      </p:sp>
    </p:spTree>
    <p:extLst>
      <p:ext uri="{BB962C8B-B14F-4D97-AF65-F5344CB8AC3E}">
        <p14:creationId xmlns:p14="http://schemas.microsoft.com/office/powerpoint/2010/main" val="4279711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8E2773-19ED-7876-B5CD-6AE67475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5BA73D-5A4A-1560-3335-6B05A0D97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Write short answers to 15 questions </a:t>
            </a:r>
          </a:p>
          <a:p>
            <a:r>
              <a:rPr lang="fi-FI"/>
              <a:t>Important:</a:t>
            </a:r>
          </a:p>
          <a:p>
            <a:pPr lvl="1"/>
            <a:r>
              <a:rPr lang="fi-FI"/>
              <a:t>Don’t get stuck on this one</a:t>
            </a:r>
          </a:p>
          <a:p>
            <a:pPr lvl="1"/>
            <a:r>
              <a:rPr lang="fi-FI"/>
              <a:t>Skip the ones you don’t know and circle back to them later if you have time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687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82F4D5-DB21-ADE1-46B4-8C3EF29C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AAC6BF-1EBE-080D-9D41-F99783544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Reading comprehension </a:t>
            </a:r>
          </a:p>
        </p:txBody>
      </p:sp>
    </p:spTree>
    <p:extLst>
      <p:ext uri="{BB962C8B-B14F-4D97-AF65-F5344CB8AC3E}">
        <p14:creationId xmlns:p14="http://schemas.microsoft.com/office/powerpoint/2010/main" val="39015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5A2899-6414-A306-56CF-5928D0ED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805917-57ED-A532-8950-FE327C24F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Listening comprehension </a:t>
            </a:r>
          </a:p>
        </p:txBody>
      </p:sp>
    </p:spTree>
    <p:extLst>
      <p:ext uri="{BB962C8B-B14F-4D97-AF65-F5344CB8AC3E}">
        <p14:creationId xmlns:p14="http://schemas.microsoft.com/office/powerpoint/2010/main" val="194587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3FE763-F041-6DD8-89C3-8BD6416D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E785D7-E8C1-22A9-CE13-ADEDF5430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Longer writing assignment </a:t>
            </a:r>
          </a:p>
        </p:txBody>
      </p:sp>
    </p:spTree>
    <p:extLst>
      <p:ext uri="{BB962C8B-B14F-4D97-AF65-F5344CB8AC3E}">
        <p14:creationId xmlns:p14="http://schemas.microsoft.com/office/powerpoint/2010/main" val="216320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3B7FF2-141C-3815-E065-7430106A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What if I turn in my work late?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CC0741-6653-C96B-73DA-812FD89CB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If you turn in your work late, you’ll get a worse grade </a:t>
            </a:r>
          </a:p>
          <a:p>
            <a:r>
              <a:rPr lang="fi-FI"/>
              <a:t>Note that you can’t request extra time once the exam has started</a:t>
            </a:r>
          </a:p>
          <a:p>
            <a:pPr lvl="1"/>
            <a:r>
              <a:rPr lang="fi-FI"/>
              <a:t>Extra time must be requested beforehand</a:t>
            </a:r>
          </a:p>
          <a:p>
            <a:pPr lvl="1"/>
            <a:endParaRPr lang="fi-FI"/>
          </a:p>
          <a:p>
            <a:pPr lvl="1"/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433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26AC5D-7528-ECC2-DE42-926ADEA6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What if my computer crashes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05B99F-4B38-AAD8-9474-E94E856CC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Let me know and I’ll take that into account</a:t>
            </a:r>
          </a:p>
        </p:txBody>
      </p:sp>
    </p:spTree>
    <p:extLst>
      <p:ext uri="{BB962C8B-B14F-4D97-AF65-F5344CB8AC3E}">
        <p14:creationId xmlns:p14="http://schemas.microsoft.com/office/powerpoint/2010/main" val="304731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2ED441-F6B4-F6DA-7614-EFB91033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Tip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706225-95C6-3714-9789-7D694DA0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If you’re using the MyCourses text editor to submit your work, write your work somewhere else (like a Word document), and then copy paste when submitting</a:t>
            </a:r>
          </a:p>
          <a:p>
            <a:r>
              <a:rPr lang="fi-FI"/>
              <a:t>This way, you won’t lose your work if MyCourses logs you out or there’s some other issue with MyCourses  </a:t>
            </a:r>
          </a:p>
        </p:txBody>
      </p:sp>
    </p:spTree>
    <p:extLst>
      <p:ext uri="{BB962C8B-B14F-4D97-AF65-F5344CB8AC3E}">
        <p14:creationId xmlns:p14="http://schemas.microsoft.com/office/powerpoint/2010/main" val="1836416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DD67CE-7E01-2D02-0744-54987920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A99197-E29D-7DBC-7109-19145546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861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63663C-60C0-A407-2DB2-91E80401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78B783-D93D-EE2F-A500-5F213A403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17.19</a:t>
            </a:r>
          </a:p>
          <a:p>
            <a:r>
              <a:rPr lang="fi-FI"/>
              <a:t>Jatketaan kello 17.29</a:t>
            </a:r>
          </a:p>
        </p:txBody>
      </p:sp>
    </p:spTree>
    <p:extLst>
      <p:ext uri="{BB962C8B-B14F-4D97-AF65-F5344CB8AC3E}">
        <p14:creationId xmlns:p14="http://schemas.microsoft.com/office/powerpoint/2010/main" val="3893765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898832-4EC6-CCCA-4B4D-3132A21E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D471B-AE1E-2FCA-2081-A382D3A33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https://mycourses.aalto.fi/course/view.php?id=38216&amp;section=19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361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158D8F-D390-6921-F6BC-B26ADF5E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27D835-46B5-BE4E-C488-52E49DA42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middle sized: keskikokoinen</a:t>
            </a:r>
          </a:p>
          <a:p>
            <a:pPr lvl="1"/>
            <a:r>
              <a:rPr lang="fi-FI"/>
              <a:t>pieni</a:t>
            </a:r>
          </a:p>
          <a:p>
            <a:pPr lvl="1"/>
            <a:r>
              <a:rPr lang="fi-FI"/>
              <a:t>keskikokoinen</a:t>
            </a:r>
          </a:p>
          <a:p>
            <a:pPr lvl="1"/>
            <a:r>
              <a:rPr lang="fi-FI"/>
              <a:t>iso </a:t>
            </a:r>
          </a:p>
          <a:p>
            <a:r>
              <a:rPr lang="fi-FI"/>
              <a:t>city centre: keskusta</a:t>
            </a:r>
          </a:p>
          <a:p>
            <a:pPr lvl="1"/>
            <a:r>
              <a:rPr lang="fi-FI"/>
              <a:t>Minä menen keskusta</a:t>
            </a:r>
            <a:r>
              <a:rPr lang="fi-FI" b="1"/>
              <a:t>an</a:t>
            </a:r>
            <a:r>
              <a:rPr lang="fi-FI"/>
              <a:t> = I’m going to the (city) centre</a:t>
            </a:r>
          </a:p>
          <a:p>
            <a:pPr marL="457200" lvl="1" indent="0">
              <a:buNone/>
            </a:pPr>
            <a:r>
              <a:rPr lang="fi-FI"/>
              <a:t>= Mä meen keskusta</a:t>
            </a:r>
            <a:r>
              <a:rPr lang="fi-FI" b="1"/>
              <a:t>an</a:t>
            </a:r>
            <a:r>
              <a:rPr lang="fi-FI"/>
              <a:t> </a:t>
            </a:r>
          </a:p>
          <a:p>
            <a:pPr lvl="1"/>
            <a:r>
              <a:rPr lang="fi-FI"/>
              <a:t>keskus</a:t>
            </a:r>
          </a:p>
          <a:p>
            <a:pPr lvl="2"/>
            <a:r>
              <a:rPr lang="fi-FI"/>
              <a:t>ostoskeskus = shopping centre</a:t>
            </a:r>
          </a:p>
          <a:p>
            <a:pPr lvl="2"/>
            <a:r>
              <a:rPr lang="fi-FI"/>
              <a:t>terveyskeskus = health centre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30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9BA9B4-6811-30EA-0A2E-D3F2CE1E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Afternoon coffee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686BBB-9B9D-4CC9-335E-F9935FC15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Swedish: fika </a:t>
            </a:r>
          </a:p>
          <a:p>
            <a:r>
              <a:rPr lang="fi-FI"/>
              <a:t>iltapäiväkahvi </a:t>
            </a:r>
          </a:p>
        </p:txBody>
      </p:sp>
    </p:spTree>
    <p:extLst>
      <p:ext uri="{BB962C8B-B14F-4D97-AF65-F5344CB8AC3E}">
        <p14:creationId xmlns:p14="http://schemas.microsoft.com/office/powerpoint/2010/main" val="1611217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4EC2FA-95E4-AB21-3BBF-A599DC98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Virallinen kurssipalaute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4D5FAC-A462-B3EA-320C-88322B513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Official course feedback form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645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B48042-5351-F301-02CE-C9541113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9BDD93-A13C-03AE-584A-1D2667D9C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Kotitehtävä 4</a:t>
            </a:r>
          </a:p>
          <a:p>
            <a:pPr lvl="1"/>
            <a:r>
              <a:rPr lang="fi-FI"/>
              <a:t>Määräaika 15.3.</a:t>
            </a:r>
          </a:p>
          <a:p>
            <a:r>
              <a:rPr lang="fi-FI"/>
              <a:t>Kertaa kaikkea = Revise everything </a:t>
            </a:r>
          </a:p>
          <a:p>
            <a:r>
              <a:rPr lang="fi-FI"/>
              <a:t>Älä stressaa, tentit menevät varmasti hyvin &lt;3 </a:t>
            </a:r>
          </a:p>
          <a:p>
            <a:r>
              <a:rPr lang="fi-FI"/>
              <a:t>Muista kurssipalaute!</a:t>
            </a:r>
          </a:p>
        </p:txBody>
      </p:sp>
    </p:spTree>
    <p:extLst>
      <p:ext uri="{BB962C8B-B14F-4D97-AF65-F5344CB8AC3E}">
        <p14:creationId xmlns:p14="http://schemas.microsoft.com/office/powerpoint/2010/main" val="2802178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 kurssista!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tenteissä!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</a:t>
            </a:r>
          </a:p>
          <a:p>
            <a:r>
              <a:rPr lang="fi-FI"/>
              <a:t>Kuunteluharjoitus </a:t>
            </a:r>
          </a:p>
          <a:p>
            <a:r>
              <a:rPr lang="fi-FI"/>
              <a:t>Tauko noin 17.30</a:t>
            </a:r>
          </a:p>
          <a:p>
            <a:r>
              <a:rPr lang="fi-FI"/>
              <a:t>Pienissä ryhmissä</a:t>
            </a:r>
          </a:p>
          <a:p>
            <a:r>
              <a:rPr lang="fi-FI"/>
              <a:t>Kurssipalaute</a:t>
            </a:r>
          </a:p>
          <a:p>
            <a:r>
              <a:rPr lang="fi-FI"/>
              <a:t>Kysymyksiä ja kommentteja 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945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Mitä</a:t>
            </a:r>
            <a:r>
              <a:rPr lang="fi-FI"/>
              <a:t>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</a:t>
            </a:r>
            <a:r>
              <a:rPr lang="fi-FI" b="1"/>
              <a:t>ä</a:t>
            </a:r>
            <a:r>
              <a:rPr lang="fi-FI"/>
              <a:t>, kiitos! = Fine thanks! 			Note: </a:t>
            </a:r>
            <a:r>
              <a:rPr lang="fi-FI" strike="sngStrike"/>
              <a:t>Hyvin</a:t>
            </a:r>
            <a:r>
              <a:rPr lang="fi-FI"/>
              <a:t> -&gt; Hyvä</a:t>
            </a:r>
            <a:r>
              <a:rPr lang="fi-FI" b="1"/>
              <a:t>ä</a:t>
            </a:r>
          </a:p>
          <a:p>
            <a:pPr marL="0" indent="0">
              <a:buNone/>
            </a:pPr>
            <a:r>
              <a:rPr lang="fi-FI"/>
              <a:t>Oikein hyvä</a:t>
            </a:r>
            <a:r>
              <a:rPr lang="fi-FI" b="1"/>
              <a:t>ä</a:t>
            </a:r>
            <a:r>
              <a:rPr lang="fi-FI"/>
              <a:t>! = Tosi hyvä</a:t>
            </a:r>
            <a:r>
              <a:rPr lang="fi-FI" b="1"/>
              <a:t>ä</a:t>
            </a:r>
            <a:r>
              <a:rPr lang="fi-FI"/>
              <a:t>! = Very good! </a:t>
            </a:r>
          </a:p>
          <a:p>
            <a:pPr marL="0" indent="0">
              <a:buNone/>
            </a:pPr>
            <a:r>
              <a:rPr lang="fi-FI"/>
              <a:t>Ihan hyvä</a:t>
            </a:r>
            <a:r>
              <a:rPr lang="fi-FI" b="1"/>
              <a:t>ä</a:t>
            </a:r>
            <a:r>
              <a:rPr lang="fi-FI"/>
              <a:t>. = Quite good. </a:t>
            </a:r>
          </a:p>
          <a:p>
            <a:pPr marL="0" indent="0">
              <a:buNone/>
            </a:pPr>
            <a:r>
              <a:rPr lang="fi-FI"/>
              <a:t>Ei mitään erikoi</a:t>
            </a:r>
            <a:r>
              <a:rPr lang="fi-FI" b="1"/>
              <a:t>sta</a:t>
            </a:r>
            <a:r>
              <a:rPr lang="fi-FI"/>
              <a:t>. = Nothing special. </a:t>
            </a:r>
          </a:p>
          <a:p>
            <a:pPr marL="0" indent="0">
              <a:buNone/>
            </a:pPr>
            <a:r>
              <a:rPr lang="fi-FI"/>
              <a:t>Ei hyvä</a:t>
            </a:r>
            <a:r>
              <a:rPr lang="fi-FI" b="1"/>
              <a:t>ä</a:t>
            </a:r>
            <a:r>
              <a:rPr lang="fi-FI"/>
              <a:t>. = Not good. </a:t>
            </a:r>
          </a:p>
          <a:p>
            <a:pPr marL="0" indent="0">
              <a:buNone/>
            </a:pPr>
            <a:r>
              <a:rPr lang="fi-FI"/>
              <a:t>Huono</a:t>
            </a:r>
            <a:r>
              <a:rPr lang="fi-FI" b="1"/>
              <a:t>a</a:t>
            </a:r>
            <a:r>
              <a:rPr lang="fi-FI"/>
              <a:t>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79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1C492A-3161-B297-872E-19C10BD6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8897EB-BB99-61CF-4D91-DDD60AD3E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Nyt mä sit oon Helsingis!</a:t>
            </a:r>
          </a:p>
          <a:p>
            <a:r>
              <a:rPr lang="fi-FI"/>
              <a:t>Mä asun kerrostalossa. </a:t>
            </a:r>
          </a:p>
          <a:p>
            <a:r>
              <a:rPr lang="fi-FI"/>
              <a:t>Mun koti ei oo iso. </a:t>
            </a:r>
          </a:p>
          <a:p>
            <a:r>
              <a:rPr lang="fi-FI"/>
              <a:t>Se on hyväl paikal. </a:t>
            </a:r>
          </a:p>
          <a:p>
            <a:r>
              <a:rPr lang="fi-FI"/>
              <a:t>Nähäänkö? </a:t>
            </a:r>
          </a:p>
          <a:p>
            <a:r>
              <a:rPr lang="fi-FI"/>
              <a:t>Mulla on jo ikävä sua!</a:t>
            </a:r>
          </a:p>
          <a:p>
            <a:r>
              <a:rPr lang="fi-FI"/>
              <a:t>Terveisiä kaikille!</a:t>
            </a:r>
          </a:p>
        </p:txBody>
      </p:sp>
    </p:spTree>
    <p:extLst>
      <p:ext uri="{BB962C8B-B14F-4D97-AF65-F5344CB8AC3E}">
        <p14:creationId xmlns:p14="http://schemas.microsoft.com/office/powerpoint/2010/main" val="247767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923003-F296-9B37-67EE-5CFBC80B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Kuunteluharjoitus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C77128-4264-9220-97D0-4B7712766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17 sivulla 87 / 21 sivulla 124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Kirjoita! Kiinnitä huomiota – Pay attention to: </a:t>
            </a:r>
          </a:p>
          <a:p>
            <a:r>
              <a:rPr lang="fi-FI"/>
              <a:t>k vai kk?</a:t>
            </a:r>
          </a:p>
          <a:p>
            <a:r>
              <a:rPr lang="fi-FI"/>
              <a:t>p vai pp? </a:t>
            </a:r>
          </a:p>
          <a:p>
            <a:r>
              <a:rPr lang="fi-FI"/>
              <a:t>t vai tt? </a:t>
            </a:r>
          </a:p>
          <a:p>
            <a:r>
              <a:rPr lang="fi-FI"/>
              <a:t>l vai ll? </a:t>
            </a:r>
          </a:p>
        </p:txBody>
      </p:sp>
    </p:spTree>
    <p:extLst>
      <p:ext uri="{BB962C8B-B14F-4D97-AF65-F5344CB8AC3E}">
        <p14:creationId xmlns:p14="http://schemas.microsoft.com/office/powerpoint/2010/main" val="82551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528EAC-E5F0-CB27-BE93-7E59AAAB2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Tentit = Exams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948055-FC00-7F59-F79A-F0B71A1A4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Suulliset tentit</a:t>
            </a:r>
          </a:p>
          <a:p>
            <a:pPr lvl="1"/>
            <a:r>
              <a:rPr lang="fi-FI"/>
              <a:t>Ensi viikolla</a:t>
            </a:r>
          </a:p>
          <a:p>
            <a:r>
              <a:rPr lang="fi-FI"/>
              <a:t>Kirjallinen tentti</a:t>
            </a:r>
          </a:p>
          <a:p>
            <a:pPr lvl="1"/>
            <a:r>
              <a:rPr lang="fi-FI"/>
              <a:t>Maanantaina 13.3. kello </a:t>
            </a:r>
            <a:r>
              <a:rPr lang="fi-FI" b="1"/>
              <a:t>13.00-14.00 ja 17.00-18.00</a:t>
            </a:r>
          </a:p>
          <a:p>
            <a:r>
              <a:rPr lang="fi-FI"/>
              <a:t>Re-examination: 19.4.2023</a:t>
            </a:r>
          </a:p>
          <a:p>
            <a:pPr lvl="1"/>
            <a:r>
              <a:rPr lang="fi-FI"/>
              <a:t>For this one, and this one only, you need to register on Aimo</a:t>
            </a:r>
          </a:p>
          <a:p>
            <a:pPr lvl="1"/>
            <a:r>
              <a:rPr lang="fi-FI"/>
              <a:t>The Open University Office can help you with this if you don’t know how to do it </a:t>
            </a:r>
          </a:p>
          <a:p>
            <a:pPr marL="457200" lvl="1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22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EAD2CA-1B4E-A76D-C110-7B87D1891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suullisessa tentissä tapahtuu?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1F92E1-2115-4B96-E72F-4CDA9013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What happens in the oral exam?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Minä kysyn kysymyksiä</a:t>
            </a:r>
          </a:p>
          <a:p>
            <a:r>
              <a:rPr lang="fi-FI"/>
              <a:t>Sinä vastaat suomeksi, jos osaat</a:t>
            </a:r>
          </a:p>
        </p:txBody>
      </p:sp>
    </p:spTree>
    <p:extLst>
      <p:ext uri="{BB962C8B-B14F-4D97-AF65-F5344CB8AC3E}">
        <p14:creationId xmlns:p14="http://schemas.microsoft.com/office/powerpoint/2010/main" val="204841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EAD071-B385-E856-5B1A-95E319E0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What if I panic in the oral exam?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89B418-A4B0-3BD1-7AC3-1662B0FE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You’re not alone, an oral exam can difficult for many people</a:t>
            </a:r>
          </a:p>
          <a:p>
            <a:r>
              <a:rPr lang="fi-FI"/>
              <a:t>We can always </a:t>
            </a:r>
          </a:p>
          <a:p>
            <a:pPr lvl="1"/>
            <a:r>
              <a:rPr lang="fi-FI"/>
              <a:t>set up another exam date </a:t>
            </a:r>
          </a:p>
          <a:p>
            <a:pPr lvl="1"/>
            <a:r>
              <a:rPr lang="fi-FI"/>
              <a:t>or alternative way to complete the exam</a:t>
            </a:r>
          </a:p>
        </p:txBody>
      </p:sp>
    </p:spTree>
    <p:extLst>
      <p:ext uri="{BB962C8B-B14F-4D97-AF65-F5344CB8AC3E}">
        <p14:creationId xmlns:p14="http://schemas.microsoft.com/office/powerpoint/2010/main" val="11748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9793</TotalTime>
  <Words>762</Words>
  <Application>Microsoft Office PowerPoint</Application>
  <PresentationFormat>Laajakuva</PresentationFormat>
  <Paragraphs>139</Paragraphs>
  <Slides>28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Ääntämistä</vt:lpstr>
      <vt:lpstr>Kuunteluharjoitus </vt:lpstr>
      <vt:lpstr>Tentit = Exams</vt:lpstr>
      <vt:lpstr>Mitä suullisessa tentissä tapahtuu? </vt:lpstr>
      <vt:lpstr>What if I panic in the oral exam? </vt:lpstr>
      <vt:lpstr>To access the oral exam</vt:lpstr>
      <vt:lpstr>Kirjallinen tentti</vt:lpstr>
      <vt:lpstr>Online exam</vt:lpstr>
      <vt:lpstr>60 minutes, 4 tasks</vt:lpstr>
      <vt:lpstr>Task 1</vt:lpstr>
      <vt:lpstr>Task 2</vt:lpstr>
      <vt:lpstr>Task 3</vt:lpstr>
      <vt:lpstr>Task 4</vt:lpstr>
      <vt:lpstr>What if I turn in my work late? </vt:lpstr>
      <vt:lpstr>What if my computer crashes </vt:lpstr>
      <vt:lpstr>Tip</vt:lpstr>
      <vt:lpstr>Kysymyksiä? </vt:lpstr>
      <vt:lpstr>Tauko</vt:lpstr>
      <vt:lpstr>Pienissä ryhmissä</vt:lpstr>
      <vt:lpstr>Kysymyksiä?</vt:lpstr>
      <vt:lpstr>Afternoon coffee </vt:lpstr>
      <vt:lpstr>Virallinen kurssipalaute</vt:lpstr>
      <vt:lpstr>Kotitehtävät</vt:lpstr>
      <vt:lpstr>Kiitos kurssista!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37</cp:revision>
  <cp:lastPrinted>2023-03-08T16:31:54Z</cp:lastPrinted>
  <dcterms:created xsi:type="dcterms:W3CDTF">2021-09-13T12:59:36Z</dcterms:created>
  <dcterms:modified xsi:type="dcterms:W3CDTF">2023-03-08T16:31:57Z</dcterms:modified>
</cp:coreProperties>
</file>