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589" r:id="rId4"/>
    <p:sldId id="282" r:id="rId5"/>
    <p:sldId id="590" r:id="rId6"/>
    <p:sldId id="591" r:id="rId7"/>
    <p:sldId id="562" r:id="rId8"/>
    <p:sldId id="592" r:id="rId9"/>
    <p:sldId id="593" r:id="rId10"/>
    <p:sldId id="594" r:id="rId11"/>
    <p:sldId id="595" r:id="rId12"/>
    <p:sldId id="596" r:id="rId13"/>
    <p:sldId id="597" r:id="rId14"/>
    <p:sldId id="598" r:id="rId15"/>
    <p:sldId id="599" r:id="rId16"/>
    <p:sldId id="600" r:id="rId17"/>
    <p:sldId id="601" r:id="rId18"/>
    <p:sldId id="602" r:id="rId19"/>
    <p:sldId id="603" r:id="rId20"/>
    <p:sldId id="610" r:id="rId21"/>
    <p:sldId id="604" r:id="rId22"/>
    <p:sldId id="606" r:id="rId23"/>
    <p:sldId id="605" r:id="rId24"/>
    <p:sldId id="607" r:id="rId25"/>
    <p:sldId id="611" r:id="rId26"/>
    <p:sldId id="608" r:id="rId27"/>
    <p:sldId id="609" r:id="rId28"/>
    <p:sldId id="268" r:id="rId2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3D7BA9-E62B-4EEF-BEBF-B4F24458C61A}" v="19" dt="2023-03-07T15:27:52.0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3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 Nikonen" userId="21ccc40ad04ce58a" providerId="LiveId" clId="{E43D7BA9-E62B-4EEF-BEBF-B4F24458C61A}"/>
    <pc:docChg chg="undo custSel addSld delSld modSld sldOrd">
      <pc:chgData name="Mari Nikonen" userId="21ccc40ad04ce58a" providerId="LiveId" clId="{E43D7BA9-E62B-4EEF-BEBF-B4F24458C61A}" dt="2023-03-07T15:29:12.397" v="689" actId="20577"/>
      <pc:docMkLst>
        <pc:docMk/>
      </pc:docMkLst>
      <pc:sldChg chg="modSp mod">
        <pc:chgData name="Mari Nikonen" userId="21ccc40ad04ce58a" providerId="LiveId" clId="{E43D7BA9-E62B-4EEF-BEBF-B4F24458C61A}" dt="2023-03-07T15:09:47.986" v="22" actId="20577"/>
        <pc:sldMkLst>
          <pc:docMk/>
          <pc:sldMk cId="3214483749" sldId="256"/>
        </pc:sldMkLst>
        <pc:spChg chg="mod">
          <ac:chgData name="Mari Nikonen" userId="21ccc40ad04ce58a" providerId="LiveId" clId="{E43D7BA9-E62B-4EEF-BEBF-B4F24458C61A}" dt="2023-03-07T15:09:47.986" v="22" actId="20577"/>
          <ac:spMkLst>
            <pc:docMk/>
            <pc:sldMk cId="3214483749" sldId="256"/>
            <ac:spMk id="3" creationId="{BB96F4F8-2F8C-4DA7-A11D-06976C6D2880}"/>
          </ac:spMkLst>
        </pc:spChg>
      </pc:sldChg>
      <pc:sldChg chg="del">
        <pc:chgData name="Mari Nikonen" userId="21ccc40ad04ce58a" providerId="LiveId" clId="{E43D7BA9-E62B-4EEF-BEBF-B4F24458C61A}" dt="2023-03-07T15:27:55.387" v="506" actId="47"/>
        <pc:sldMkLst>
          <pc:docMk/>
          <pc:sldMk cId="1303200983" sldId="258"/>
        </pc:sldMkLst>
      </pc:sldChg>
      <pc:sldChg chg="del">
        <pc:chgData name="Mari Nikonen" userId="21ccc40ad04ce58a" providerId="LiveId" clId="{E43D7BA9-E62B-4EEF-BEBF-B4F24458C61A}" dt="2023-03-07T15:11:34.130" v="24" actId="47"/>
        <pc:sldMkLst>
          <pc:docMk/>
          <pc:sldMk cId="3438470648" sldId="266"/>
        </pc:sldMkLst>
      </pc:sldChg>
      <pc:sldChg chg="modSp add mod">
        <pc:chgData name="Mari Nikonen" userId="21ccc40ad04ce58a" providerId="LiveId" clId="{E43D7BA9-E62B-4EEF-BEBF-B4F24458C61A}" dt="2023-03-07T15:28:18.078" v="540" actId="20577"/>
        <pc:sldMkLst>
          <pc:docMk/>
          <pc:sldMk cId="1969777064" sldId="268"/>
        </pc:sldMkLst>
        <pc:spChg chg="mod">
          <ac:chgData name="Mari Nikonen" userId="21ccc40ad04ce58a" providerId="LiveId" clId="{E43D7BA9-E62B-4EEF-BEBF-B4F24458C61A}" dt="2023-03-07T15:28:18.078" v="540" actId="20577"/>
          <ac:spMkLst>
            <pc:docMk/>
            <pc:sldMk cId="1969777064" sldId="268"/>
            <ac:spMk id="2" creationId="{DA5EE47E-2B7C-4C7C-92D4-E46D7280ACE7}"/>
          </ac:spMkLst>
        </pc:spChg>
      </pc:sldChg>
      <pc:sldChg chg="modSp add mod">
        <pc:chgData name="Mari Nikonen" userId="21ccc40ad04ce58a" providerId="LiveId" clId="{E43D7BA9-E62B-4EEF-BEBF-B4F24458C61A}" dt="2023-03-07T15:16:34.523" v="288" actId="5793"/>
        <pc:sldMkLst>
          <pc:docMk/>
          <pc:sldMk cId="2260226276" sldId="562"/>
        </pc:sldMkLst>
        <pc:spChg chg="mod">
          <ac:chgData name="Mari Nikonen" userId="21ccc40ad04ce58a" providerId="LiveId" clId="{E43D7BA9-E62B-4EEF-BEBF-B4F24458C61A}" dt="2023-03-07T15:16:34.523" v="288" actId="5793"/>
          <ac:spMkLst>
            <pc:docMk/>
            <pc:sldMk cId="2260226276" sldId="562"/>
            <ac:spMk id="3" creationId="{38948055-FC00-7F59-F79A-F0B71A1A4371}"/>
          </ac:spMkLst>
        </pc:spChg>
      </pc:sldChg>
      <pc:sldChg chg="del">
        <pc:chgData name="Mari Nikonen" userId="21ccc40ad04ce58a" providerId="LiveId" clId="{E43D7BA9-E62B-4EEF-BEBF-B4F24458C61A}" dt="2023-03-07T15:27:56.150" v="507" actId="47"/>
        <pc:sldMkLst>
          <pc:docMk/>
          <pc:sldMk cId="2126504479" sldId="565"/>
        </pc:sldMkLst>
      </pc:sldChg>
      <pc:sldChg chg="del">
        <pc:chgData name="Mari Nikonen" userId="21ccc40ad04ce58a" providerId="LiveId" clId="{E43D7BA9-E62B-4EEF-BEBF-B4F24458C61A}" dt="2023-03-07T15:27:56.796" v="508" actId="47"/>
        <pc:sldMkLst>
          <pc:docMk/>
          <pc:sldMk cId="1031032528" sldId="566"/>
        </pc:sldMkLst>
      </pc:sldChg>
      <pc:sldChg chg="del">
        <pc:chgData name="Mari Nikonen" userId="21ccc40ad04ce58a" providerId="LiveId" clId="{E43D7BA9-E62B-4EEF-BEBF-B4F24458C61A}" dt="2023-03-07T15:27:57.208" v="509" actId="47"/>
        <pc:sldMkLst>
          <pc:docMk/>
          <pc:sldMk cId="1765234324" sldId="567"/>
        </pc:sldMkLst>
      </pc:sldChg>
      <pc:sldChg chg="del">
        <pc:chgData name="Mari Nikonen" userId="21ccc40ad04ce58a" providerId="LiveId" clId="{E43D7BA9-E62B-4EEF-BEBF-B4F24458C61A}" dt="2023-03-07T15:27:57.633" v="510" actId="47"/>
        <pc:sldMkLst>
          <pc:docMk/>
          <pc:sldMk cId="4052407989" sldId="568"/>
        </pc:sldMkLst>
      </pc:sldChg>
      <pc:sldChg chg="del">
        <pc:chgData name="Mari Nikonen" userId="21ccc40ad04ce58a" providerId="LiveId" clId="{E43D7BA9-E62B-4EEF-BEBF-B4F24458C61A}" dt="2023-03-07T15:27:58.035" v="511" actId="47"/>
        <pc:sldMkLst>
          <pc:docMk/>
          <pc:sldMk cId="818966559" sldId="569"/>
        </pc:sldMkLst>
      </pc:sldChg>
      <pc:sldChg chg="del">
        <pc:chgData name="Mari Nikonen" userId="21ccc40ad04ce58a" providerId="LiveId" clId="{E43D7BA9-E62B-4EEF-BEBF-B4F24458C61A}" dt="2023-03-07T15:27:58.974" v="513" actId="47"/>
        <pc:sldMkLst>
          <pc:docMk/>
          <pc:sldMk cId="2993717537" sldId="570"/>
        </pc:sldMkLst>
      </pc:sldChg>
      <pc:sldChg chg="del">
        <pc:chgData name="Mari Nikonen" userId="21ccc40ad04ce58a" providerId="LiveId" clId="{E43D7BA9-E62B-4EEF-BEBF-B4F24458C61A}" dt="2023-03-07T15:27:58.500" v="512" actId="47"/>
        <pc:sldMkLst>
          <pc:docMk/>
          <pc:sldMk cId="1195100003" sldId="571"/>
        </pc:sldMkLst>
      </pc:sldChg>
      <pc:sldChg chg="del">
        <pc:chgData name="Mari Nikonen" userId="21ccc40ad04ce58a" providerId="LiveId" clId="{E43D7BA9-E62B-4EEF-BEBF-B4F24458C61A}" dt="2023-03-07T15:27:59.390" v="514" actId="47"/>
        <pc:sldMkLst>
          <pc:docMk/>
          <pc:sldMk cId="1123147029" sldId="572"/>
        </pc:sldMkLst>
      </pc:sldChg>
      <pc:sldChg chg="del">
        <pc:chgData name="Mari Nikonen" userId="21ccc40ad04ce58a" providerId="LiveId" clId="{E43D7BA9-E62B-4EEF-BEBF-B4F24458C61A}" dt="2023-03-07T15:27:59.857" v="515" actId="47"/>
        <pc:sldMkLst>
          <pc:docMk/>
          <pc:sldMk cId="2633898482" sldId="573"/>
        </pc:sldMkLst>
      </pc:sldChg>
      <pc:sldChg chg="del">
        <pc:chgData name="Mari Nikonen" userId="21ccc40ad04ce58a" providerId="LiveId" clId="{E43D7BA9-E62B-4EEF-BEBF-B4F24458C61A}" dt="2023-03-07T15:28:02.768" v="519" actId="47"/>
        <pc:sldMkLst>
          <pc:docMk/>
          <pc:sldMk cId="2887246337" sldId="574"/>
        </pc:sldMkLst>
      </pc:sldChg>
      <pc:sldChg chg="del">
        <pc:chgData name="Mari Nikonen" userId="21ccc40ad04ce58a" providerId="LiveId" clId="{E43D7BA9-E62B-4EEF-BEBF-B4F24458C61A}" dt="2023-03-07T15:28:05.269" v="523" actId="47"/>
        <pc:sldMkLst>
          <pc:docMk/>
          <pc:sldMk cId="2236780311" sldId="575"/>
        </pc:sldMkLst>
      </pc:sldChg>
      <pc:sldChg chg="del">
        <pc:chgData name="Mari Nikonen" userId="21ccc40ad04ce58a" providerId="LiveId" clId="{E43D7BA9-E62B-4EEF-BEBF-B4F24458C61A}" dt="2023-03-07T15:28:08.027" v="526" actId="47"/>
        <pc:sldMkLst>
          <pc:docMk/>
          <pc:sldMk cId="1787049883" sldId="576"/>
        </pc:sldMkLst>
      </pc:sldChg>
      <pc:sldChg chg="del">
        <pc:chgData name="Mari Nikonen" userId="21ccc40ad04ce58a" providerId="LiveId" clId="{E43D7BA9-E62B-4EEF-BEBF-B4F24458C61A}" dt="2023-03-07T15:28:08.890" v="527" actId="47"/>
        <pc:sldMkLst>
          <pc:docMk/>
          <pc:sldMk cId="771710894" sldId="577"/>
        </pc:sldMkLst>
      </pc:sldChg>
      <pc:sldChg chg="del">
        <pc:chgData name="Mari Nikonen" userId="21ccc40ad04ce58a" providerId="LiveId" clId="{E43D7BA9-E62B-4EEF-BEBF-B4F24458C61A}" dt="2023-03-07T15:28:10.547" v="529" actId="47"/>
        <pc:sldMkLst>
          <pc:docMk/>
          <pc:sldMk cId="582567431" sldId="578"/>
        </pc:sldMkLst>
      </pc:sldChg>
      <pc:sldChg chg="del">
        <pc:chgData name="Mari Nikonen" userId="21ccc40ad04ce58a" providerId="LiveId" clId="{E43D7BA9-E62B-4EEF-BEBF-B4F24458C61A}" dt="2023-03-07T15:28:14.798" v="530" actId="47"/>
        <pc:sldMkLst>
          <pc:docMk/>
          <pc:sldMk cId="2769413569" sldId="579"/>
        </pc:sldMkLst>
      </pc:sldChg>
      <pc:sldChg chg="del">
        <pc:chgData name="Mari Nikonen" userId="21ccc40ad04ce58a" providerId="LiveId" clId="{E43D7BA9-E62B-4EEF-BEBF-B4F24458C61A}" dt="2023-03-07T15:28:00.293" v="516" actId="47"/>
        <pc:sldMkLst>
          <pc:docMk/>
          <pc:sldMk cId="1300726364" sldId="580"/>
        </pc:sldMkLst>
      </pc:sldChg>
      <pc:sldChg chg="del">
        <pc:chgData name="Mari Nikonen" userId="21ccc40ad04ce58a" providerId="LiveId" clId="{E43D7BA9-E62B-4EEF-BEBF-B4F24458C61A}" dt="2023-03-07T15:28:01.260" v="517" actId="47"/>
        <pc:sldMkLst>
          <pc:docMk/>
          <pc:sldMk cId="658368260" sldId="581"/>
        </pc:sldMkLst>
      </pc:sldChg>
      <pc:sldChg chg="del">
        <pc:chgData name="Mari Nikonen" userId="21ccc40ad04ce58a" providerId="LiveId" clId="{E43D7BA9-E62B-4EEF-BEBF-B4F24458C61A}" dt="2023-03-07T15:28:02.045" v="518" actId="47"/>
        <pc:sldMkLst>
          <pc:docMk/>
          <pc:sldMk cId="844147633" sldId="582"/>
        </pc:sldMkLst>
      </pc:sldChg>
      <pc:sldChg chg="del">
        <pc:chgData name="Mari Nikonen" userId="21ccc40ad04ce58a" providerId="LiveId" clId="{E43D7BA9-E62B-4EEF-BEBF-B4F24458C61A}" dt="2023-03-07T15:28:03.314" v="520" actId="47"/>
        <pc:sldMkLst>
          <pc:docMk/>
          <pc:sldMk cId="2798507874" sldId="583"/>
        </pc:sldMkLst>
      </pc:sldChg>
      <pc:sldChg chg="del">
        <pc:chgData name="Mari Nikonen" userId="21ccc40ad04ce58a" providerId="LiveId" clId="{E43D7BA9-E62B-4EEF-BEBF-B4F24458C61A}" dt="2023-03-07T15:28:03.907" v="521" actId="47"/>
        <pc:sldMkLst>
          <pc:docMk/>
          <pc:sldMk cId="3576655562" sldId="584"/>
        </pc:sldMkLst>
      </pc:sldChg>
      <pc:sldChg chg="del">
        <pc:chgData name="Mari Nikonen" userId="21ccc40ad04ce58a" providerId="LiveId" clId="{E43D7BA9-E62B-4EEF-BEBF-B4F24458C61A}" dt="2023-03-07T15:28:04.525" v="522" actId="47"/>
        <pc:sldMkLst>
          <pc:docMk/>
          <pc:sldMk cId="1853070390" sldId="585"/>
        </pc:sldMkLst>
      </pc:sldChg>
      <pc:sldChg chg="del">
        <pc:chgData name="Mari Nikonen" userId="21ccc40ad04ce58a" providerId="LiveId" clId="{E43D7BA9-E62B-4EEF-BEBF-B4F24458C61A}" dt="2023-03-07T15:28:06.131" v="524" actId="47"/>
        <pc:sldMkLst>
          <pc:docMk/>
          <pc:sldMk cId="3056300178" sldId="586"/>
        </pc:sldMkLst>
      </pc:sldChg>
      <pc:sldChg chg="del">
        <pc:chgData name="Mari Nikonen" userId="21ccc40ad04ce58a" providerId="LiveId" clId="{E43D7BA9-E62B-4EEF-BEBF-B4F24458C61A}" dt="2023-03-07T15:28:06.736" v="525" actId="47"/>
        <pc:sldMkLst>
          <pc:docMk/>
          <pc:sldMk cId="2664220873" sldId="587"/>
        </pc:sldMkLst>
      </pc:sldChg>
      <pc:sldChg chg="del">
        <pc:chgData name="Mari Nikonen" userId="21ccc40ad04ce58a" providerId="LiveId" clId="{E43D7BA9-E62B-4EEF-BEBF-B4F24458C61A}" dt="2023-03-07T15:28:09.704" v="528" actId="47"/>
        <pc:sldMkLst>
          <pc:docMk/>
          <pc:sldMk cId="4248178971" sldId="588"/>
        </pc:sldMkLst>
      </pc:sldChg>
      <pc:sldChg chg="modSp add mod">
        <pc:chgData name="Mari Nikonen" userId="21ccc40ad04ce58a" providerId="LiveId" clId="{E43D7BA9-E62B-4EEF-BEBF-B4F24458C61A}" dt="2023-03-07T15:11:51.658" v="43" actId="20577"/>
        <pc:sldMkLst>
          <pc:docMk/>
          <pc:sldMk cId="3679457710" sldId="589"/>
        </pc:sldMkLst>
        <pc:spChg chg="mod">
          <ac:chgData name="Mari Nikonen" userId="21ccc40ad04ce58a" providerId="LiveId" clId="{E43D7BA9-E62B-4EEF-BEBF-B4F24458C61A}" dt="2023-03-07T15:11:51.658" v="43" actId="20577"/>
          <ac:spMkLst>
            <pc:docMk/>
            <pc:sldMk cId="3679457710" sldId="589"/>
            <ac:spMk id="3" creationId="{1C3BB075-08B5-45CF-B5C9-3CC233463C19}"/>
          </ac:spMkLst>
        </pc:spChg>
      </pc:sldChg>
      <pc:sldChg chg="modSp add mod">
        <pc:chgData name="Mari Nikonen" userId="21ccc40ad04ce58a" providerId="LiveId" clId="{E43D7BA9-E62B-4EEF-BEBF-B4F24458C61A}" dt="2023-03-07T15:12:38.812" v="58" actId="20577"/>
        <pc:sldMkLst>
          <pc:docMk/>
          <pc:sldMk cId="2477679451" sldId="590"/>
        </pc:sldMkLst>
        <pc:spChg chg="mod">
          <ac:chgData name="Mari Nikonen" userId="21ccc40ad04ce58a" providerId="LiveId" clId="{E43D7BA9-E62B-4EEF-BEBF-B4F24458C61A}" dt="2023-03-07T15:12:38.812" v="58" actId="20577"/>
          <ac:spMkLst>
            <pc:docMk/>
            <pc:sldMk cId="2477679451" sldId="590"/>
            <ac:spMk id="3" creationId="{E08897EB-BB99-61CF-4D91-DDD60AD3EE40}"/>
          </ac:spMkLst>
        </pc:spChg>
      </pc:sldChg>
      <pc:sldChg chg="new del">
        <pc:chgData name="Mari Nikonen" userId="21ccc40ad04ce58a" providerId="LiveId" clId="{E43D7BA9-E62B-4EEF-BEBF-B4F24458C61A}" dt="2023-03-07T15:12:04.060" v="44" actId="47"/>
        <pc:sldMkLst>
          <pc:docMk/>
          <pc:sldMk cId="3882479370" sldId="590"/>
        </pc:sldMkLst>
      </pc:sldChg>
      <pc:sldChg chg="modSp new mod">
        <pc:chgData name="Mari Nikonen" userId="21ccc40ad04ce58a" providerId="LiveId" clId="{E43D7BA9-E62B-4EEF-BEBF-B4F24458C61A}" dt="2023-03-07T15:15:37.224" v="235" actId="20577"/>
        <pc:sldMkLst>
          <pc:docMk/>
          <pc:sldMk cId="825511881" sldId="591"/>
        </pc:sldMkLst>
        <pc:spChg chg="mod">
          <ac:chgData name="Mari Nikonen" userId="21ccc40ad04ce58a" providerId="LiveId" clId="{E43D7BA9-E62B-4EEF-BEBF-B4F24458C61A}" dt="2023-03-07T15:12:53.522" v="77" actId="20577"/>
          <ac:spMkLst>
            <pc:docMk/>
            <pc:sldMk cId="825511881" sldId="591"/>
            <ac:spMk id="2" creationId="{9D923003-F296-9B37-67EE-5CFBC80B305E}"/>
          </ac:spMkLst>
        </pc:spChg>
        <pc:spChg chg="mod">
          <ac:chgData name="Mari Nikonen" userId="21ccc40ad04ce58a" providerId="LiveId" clId="{E43D7BA9-E62B-4EEF-BEBF-B4F24458C61A}" dt="2023-03-07T15:15:37.224" v="235" actId="20577"/>
          <ac:spMkLst>
            <pc:docMk/>
            <pc:sldMk cId="825511881" sldId="591"/>
            <ac:spMk id="3" creationId="{53C77128-4264-9220-97D0-4B771276600D}"/>
          </ac:spMkLst>
        </pc:spChg>
      </pc:sldChg>
      <pc:sldChg chg="add">
        <pc:chgData name="Mari Nikonen" userId="21ccc40ad04ce58a" providerId="LiveId" clId="{E43D7BA9-E62B-4EEF-BEBF-B4F24458C61A}" dt="2023-03-07T15:16:59.378" v="289"/>
        <pc:sldMkLst>
          <pc:docMk/>
          <pc:sldMk cId="2048415206" sldId="592"/>
        </pc:sldMkLst>
      </pc:sldChg>
      <pc:sldChg chg="add">
        <pc:chgData name="Mari Nikonen" userId="21ccc40ad04ce58a" providerId="LiveId" clId="{E43D7BA9-E62B-4EEF-BEBF-B4F24458C61A}" dt="2023-03-07T15:17:05.115" v="290"/>
        <pc:sldMkLst>
          <pc:docMk/>
          <pc:sldMk cId="117482119" sldId="593"/>
        </pc:sldMkLst>
      </pc:sldChg>
      <pc:sldChg chg="add">
        <pc:chgData name="Mari Nikonen" userId="21ccc40ad04ce58a" providerId="LiveId" clId="{E43D7BA9-E62B-4EEF-BEBF-B4F24458C61A}" dt="2023-03-07T15:17:20.387" v="291"/>
        <pc:sldMkLst>
          <pc:docMk/>
          <pc:sldMk cId="2603941589" sldId="594"/>
        </pc:sldMkLst>
      </pc:sldChg>
      <pc:sldChg chg="add">
        <pc:chgData name="Mari Nikonen" userId="21ccc40ad04ce58a" providerId="LiveId" clId="{E43D7BA9-E62B-4EEF-BEBF-B4F24458C61A}" dt="2023-03-07T15:17:30.764" v="292"/>
        <pc:sldMkLst>
          <pc:docMk/>
          <pc:sldMk cId="4037036638" sldId="595"/>
        </pc:sldMkLst>
      </pc:sldChg>
      <pc:sldChg chg="add">
        <pc:chgData name="Mari Nikonen" userId="21ccc40ad04ce58a" providerId="LiveId" clId="{E43D7BA9-E62B-4EEF-BEBF-B4F24458C61A}" dt="2023-03-07T15:18:24.254" v="293"/>
        <pc:sldMkLst>
          <pc:docMk/>
          <pc:sldMk cId="2175572434" sldId="596"/>
        </pc:sldMkLst>
      </pc:sldChg>
      <pc:sldChg chg="modSp add mod">
        <pc:chgData name="Mari Nikonen" userId="21ccc40ad04ce58a" providerId="LiveId" clId="{E43D7BA9-E62B-4EEF-BEBF-B4F24458C61A}" dt="2023-03-07T15:18:44.156" v="300" actId="20577"/>
        <pc:sldMkLst>
          <pc:docMk/>
          <pc:sldMk cId="4279711488" sldId="597"/>
        </pc:sldMkLst>
        <pc:spChg chg="mod">
          <ac:chgData name="Mari Nikonen" userId="21ccc40ad04ce58a" providerId="LiveId" clId="{E43D7BA9-E62B-4EEF-BEBF-B4F24458C61A}" dt="2023-03-07T15:18:44.156" v="300" actId="20577"/>
          <ac:spMkLst>
            <pc:docMk/>
            <pc:sldMk cId="4279711488" sldId="597"/>
            <ac:spMk id="3" creationId="{478622F4-CAA4-E249-2C37-BD5696AFD591}"/>
          </ac:spMkLst>
        </pc:spChg>
      </pc:sldChg>
      <pc:sldChg chg="add">
        <pc:chgData name="Mari Nikonen" userId="21ccc40ad04ce58a" providerId="LiveId" clId="{E43D7BA9-E62B-4EEF-BEBF-B4F24458C61A}" dt="2023-03-07T15:18:56.722" v="301"/>
        <pc:sldMkLst>
          <pc:docMk/>
          <pc:sldMk cId="2576873160" sldId="598"/>
        </pc:sldMkLst>
      </pc:sldChg>
      <pc:sldChg chg="add">
        <pc:chgData name="Mari Nikonen" userId="21ccc40ad04ce58a" providerId="LiveId" clId="{E43D7BA9-E62B-4EEF-BEBF-B4F24458C61A}" dt="2023-03-07T15:19:02.120" v="302"/>
        <pc:sldMkLst>
          <pc:docMk/>
          <pc:sldMk cId="390154236" sldId="599"/>
        </pc:sldMkLst>
      </pc:sldChg>
      <pc:sldChg chg="add">
        <pc:chgData name="Mari Nikonen" userId="21ccc40ad04ce58a" providerId="LiveId" clId="{E43D7BA9-E62B-4EEF-BEBF-B4F24458C61A}" dt="2023-03-07T15:19:07.992" v="303"/>
        <pc:sldMkLst>
          <pc:docMk/>
          <pc:sldMk cId="1945875708" sldId="600"/>
        </pc:sldMkLst>
      </pc:sldChg>
      <pc:sldChg chg="add">
        <pc:chgData name="Mari Nikonen" userId="21ccc40ad04ce58a" providerId="LiveId" clId="{E43D7BA9-E62B-4EEF-BEBF-B4F24458C61A}" dt="2023-03-07T15:19:12.962" v="304"/>
        <pc:sldMkLst>
          <pc:docMk/>
          <pc:sldMk cId="2163203063" sldId="601"/>
        </pc:sldMkLst>
      </pc:sldChg>
      <pc:sldChg chg="add">
        <pc:chgData name="Mari Nikonen" userId="21ccc40ad04ce58a" providerId="LiveId" clId="{E43D7BA9-E62B-4EEF-BEBF-B4F24458C61A}" dt="2023-03-07T15:19:18.360" v="305"/>
        <pc:sldMkLst>
          <pc:docMk/>
          <pc:sldMk cId="791433126" sldId="602"/>
        </pc:sldMkLst>
      </pc:sldChg>
      <pc:sldChg chg="add">
        <pc:chgData name="Mari Nikonen" userId="21ccc40ad04ce58a" providerId="LiveId" clId="{E43D7BA9-E62B-4EEF-BEBF-B4F24458C61A}" dt="2023-03-07T15:19:26.381" v="306"/>
        <pc:sldMkLst>
          <pc:docMk/>
          <pc:sldMk cId="3047316778" sldId="603"/>
        </pc:sldMkLst>
      </pc:sldChg>
      <pc:sldChg chg="add">
        <pc:chgData name="Mari Nikonen" userId="21ccc40ad04ce58a" providerId="LiveId" clId="{E43D7BA9-E62B-4EEF-BEBF-B4F24458C61A}" dt="2023-03-07T15:19:35.906" v="307"/>
        <pc:sldMkLst>
          <pc:docMk/>
          <pc:sldMk cId="1878861096" sldId="604"/>
        </pc:sldMkLst>
      </pc:sldChg>
      <pc:sldChg chg="modSp new mod">
        <pc:chgData name="Mari Nikonen" userId="21ccc40ad04ce58a" providerId="LiveId" clId="{E43D7BA9-E62B-4EEF-BEBF-B4F24458C61A}" dt="2023-03-07T15:25:32.757" v="328" actId="20577"/>
        <pc:sldMkLst>
          <pc:docMk/>
          <pc:sldMk cId="532361117" sldId="605"/>
        </pc:sldMkLst>
        <pc:spChg chg="mod">
          <ac:chgData name="Mari Nikonen" userId="21ccc40ad04ce58a" providerId="LiveId" clId="{E43D7BA9-E62B-4EEF-BEBF-B4F24458C61A}" dt="2023-03-07T15:25:30.569" v="325" actId="20577"/>
          <ac:spMkLst>
            <pc:docMk/>
            <pc:sldMk cId="532361117" sldId="605"/>
            <ac:spMk id="2" creationId="{44898832-4EC6-CCCA-4B4D-3132A21E844C}"/>
          </ac:spMkLst>
        </pc:spChg>
        <pc:spChg chg="mod">
          <ac:chgData name="Mari Nikonen" userId="21ccc40ad04ce58a" providerId="LiveId" clId="{E43D7BA9-E62B-4EEF-BEBF-B4F24458C61A}" dt="2023-03-07T15:25:32.757" v="328" actId="20577"/>
          <ac:spMkLst>
            <pc:docMk/>
            <pc:sldMk cId="532361117" sldId="605"/>
            <ac:spMk id="3" creationId="{415D471B-AE1E-2FCA-2081-A382D3A33A92}"/>
          </ac:spMkLst>
        </pc:spChg>
      </pc:sldChg>
      <pc:sldChg chg="modSp new mod">
        <pc:chgData name="Mari Nikonen" userId="21ccc40ad04ce58a" providerId="LiveId" clId="{E43D7BA9-E62B-4EEF-BEBF-B4F24458C61A}" dt="2023-03-07T15:26:08.254" v="334" actId="20577"/>
        <pc:sldMkLst>
          <pc:docMk/>
          <pc:sldMk cId="3893765807" sldId="606"/>
        </pc:sldMkLst>
        <pc:spChg chg="mod">
          <ac:chgData name="Mari Nikonen" userId="21ccc40ad04ce58a" providerId="LiveId" clId="{E43D7BA9-E62B-4EEF-BEBF-B4F24458C61A}" dt="2023-03-07T15:26:08.254" v="334" actId="20577"/>
          <ac:spMkLst>
            <pc:docMk/>
            <pc:sldMk cId="3893765807" sldId="606"/>
            <ac:spMk id="2" creationId="{8363663C-60C0-A407-2DB2-91E8040125A7}"/>
          </ac:spMkLst>
        </pc:spChg>
      </pc:sldChg>
      <pc:sldChg chg="modSp new mod ord">
        <pc:chgData name="Mari Nikonen" userId="21ccc40ad04ce58a" providerId="LiveId" clId="{E43D7BA9-E62B-4EEF-BEBF-B4F24458C61A}" dt="2023-03-07T15:26:50.214" v="352"/>
        <pc:sldMkLst>
          <pc:docMk/>
          <pc:sldMk cId="340930172" sldId="607"/>
        </pc:sldMkLst>
        <pc:spChg chg="mod">
          <ac:chgData name="Mari Nikonen" userId="21ccc40ad04ce58a" providerId="LiveId" clId="{E43D7BA9-E62B-4EEF-BEBF-B4F24458C61A}" dt="2023-03-07T15:26:29.767" v="346" actId="20577"/>
          <ac:spMkLst>
            <pc:docMk/>
            <pc:sldMk cId="340930172" sldId="607"/>
            <ac:spMk id="2" creationId="{79158D8F-D390-6921-F6BC-B26ADF5E704B}"/>
          </ac:spMkLst>
        </pc:spChg>
      </pc:sldChg>
      <pc:sldChg chg="modSp add mod ord">
        <pc:chgData name="Mari Nikonen" userId="21ccc40ad04ce58a" providerId="LiveId" clId="{E43D7BA9-E62B-4EEF-BEBF-B4F24458C61A}" dt="2023-03-07T15:27:46.023" v="503"/>
        <pc:sldMkLst>
          <pc:docMk/>
          <pc:sldMk cId="4090645724" sldId="608"/>
        </pc:sldMkLst>
        <pc:spChg chg="mod">
          <ac:chgData name="Mari Nikonen" userId="21ccc40ad04ce58a" providerId="LiveId" clId="{E43D7BA9-E62B-4EEF-BEBF-B4F24458C61A}" dt="2023-03-07T15:26:45.692" v="350" actId="20577"/>
          <ac:spMkLst>
            <pc:docMk/>
            <pc:sldMk cId="4090645724" sldId="608"/>
            <ac:spMk id="3" creationId="{804D5FAC-A462-B3EA-320C-88322B51377A}"/>
          </ac:spMkLst>
        </pc:spChg>
      </pc:sldChg>
      <pc:sldChg chg="modSp new mod">
        <pc:chgData name="Mari Nikonen" userId="21ccc40ad04ce58a" providerId="LiveId" clId="{E43D7BA9-E62B-4EEF-BEBF-B4F24458C61A}" dt="2023-03-07T15:29:12.397" v="689" actId="20577"/>
        <pc:sldMkLst>
          <pc:docMk/>
          <pc:sldMk cId="2802178049" sldId="609"/>
        </pc:sldMkLst>
        <pc:spChg chg="mod">
          <ac:chgData name="Mari Nikonen" userId="21ccc40ad04ce58a" providerId="LiveId" clId="{E43D7BA9-E62B-4EEF-BEBF-B4F24458C61A}" dt="2023-03-07T15:28:29.317" v="553" actId="20577"/>
          <ac:spMkLst>
            <pc:docMk/>
            <pc:sldMk cId="2802178049" sldId="609"/>
            <ac:spMk id="2" creationId="{17B48042-5351-F301-02CE-C9541113DB10}"/>
          </ac:spMkLst>
        </pc:spChg>
        <pc:spChg chg="mod">
          <ac:chgData name="Mari Nikonen" userId="21ccc40ad04ce58a" providerId="LiveId" clId="{E43D7BA9-E62B-4EEF-BEBF-B4F24458C61A}" dt="2023-03-07T15:29:12.397" v="689" actId="20577"/>
          <ac:spMkLst>
            <pc:docMk/>
            <pc:sldMk cId="2802178049" sldId="609"/>
            <ac:spMk id="3" creationId="{C49BDD93-A13C-03AE-584A-1D2667D9C43C}"/>
          </ac:spMkLst>
        </pc:spChg>
      </pc:sldChg>
      <pc:sldChg chg="modSp new del mod">
        <pc:chgData name="Mari Nikonen" userId="21ccc40ad04ce58a" providerId="LiveId" clId="{E43D7BA9-E62B-4EEF-BEBF-B4F24458C61A}" dt="2023-03-07T15:27:54.791" v="505" actId="47"/>
        <pc:sldMkLst>
          <pc:docMk/>
          <pc:sldMk cId="3192515270" sldId="609"/>
        </pc:sldMkLst>
        <pc:spChg chg="mod">
          <ac:chgData name="Mari Nikonen" userId="21ccc40ad04ce58a" providerId="LiveId" clId="{E43D7BA9-E62B-4EEF-BEBF-B4F24458C61A}" dt="2023-03-07T15:27:07.689" v="365" actId="20577"/>
          <ac:spMkLst>
            <pc:docMk/>
            <pc:sldMk cId="3192515270" sldId="609"/>
            <ac:spMk id="2" creationId="{A1D96663-1844-EC14-C009-6256CBA91087}"/>
          </ac:spMkLst>
        </pc:spChg>
        <pc:spChg chg="mod">
          <ac:chgData name="Mari Nikonen" userId="21ccc40ad04ce58a" providerId="LiveId" clId="{E43D7BA9-E62B-4EEF-BEBF-B4F24458C61A}" dt="2023-03-07T15:27:36.690" v="501" actId="20577"/>
          <ac:spMkLst>
            <pc:docMk/>
            <pc:sldMk cId="3192515270" sldId="609"/>
            <ac:spMk id="3" creationId="{5C1497E2-066F-B722-23A4-A7E0077D801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12B4C6-0B36-4382-BCD5-BFEDE5167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555D7FC-5E9A-48D9-AE21-66A6F4F63A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C6DB5E1-748D-42A9-AB48-80C03D1ED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8.3.2023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39DCFA8-E096-42DF-9B23-87741DB61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D8E734-CF7C-48AE-B272-B670B2BC2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7267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1E40AD-4075-4F20-B6D9-E0C8C88EF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F04C4CC-DEB4-4245-87AE-93698B157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E726E1B-7406-4787-8831-6A2443A10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8.3.2023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3E16D62-D9B3-4632-9616-FD1B5E265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D6346A5-3444-4494-93DA-3C49E03EC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570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6795BBC-78EA-4E0E-83E5-2D993C77BA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DADF191-C620-4C7F-AEAA-A8B9BC757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A0AFE28-79EB-424F-A1BE-0E76E5150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8.3.2023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3BE4B2-AA87-4C24-8022-7E2531158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033CBC4-EFB1-43D0-80EC-21FDE5B04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785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7A5D1F-1B28-44E5-A7BA-7EA9152CA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E0FDA9-E2F6-4F7D-9EBF-3D653CD96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033852E-78EA-4F75-90C2-430E3D763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8.3.2023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564F6AB-8CEF-4EC1-BA79-1FF863188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95AE1D0-F36A-4D64-B457-9B7862D5C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0308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79E8A1-945F-44D0-808F-CFAE4ADB0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0ACF5AF-A2B4-41A0-872D-B01FCCA55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24619C5-4A68-4A5C-95B1-BBED3F9AF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8.3.2023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77FFE20-3E14-4002-8565-BCFCC6E5C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765A1A-D494-411D-88E1-2027B9C09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699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33DF19-F355-432E-8D61-FB60B699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F1D14B-1D6C-4D72-A3BF-612A1951F9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C976C64-9BDB-4EAB-8C23-DCA3AE147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3BAA1AF-F7BA-4ED9-9A3B-69B170D47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8.3.2023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85DE4AD-FACF-4D1D-BA7A-2F6522969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4D42ACE-F4AB-4536-919F-29DDC48A1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15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7438B9-3437-4664-B91B-0B508694E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D7D30F5-F1FD-4F8A-9257-A79B0944D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D643A6D-4DDA-45EC-84CA-87D843A11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38C53B5-903E-41B4-8CB9-713E570960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039E9A4-5382-4473-9776-25C35C4811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D9BC3E2-43C8-4127-BBE3-647262F5A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8.3.2023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3E57F89-CC04-4523-B55E-53732032D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4444F21-5F99-4829-B964-8DC2A1481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042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9D1C95-D105-4174-802E-3365AE0F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15F6C81-0354-4724-BDC4-0D6C01AF8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8.3.2023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306A281-1A14-4619-863E-25C555945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DD2FD17-A894-465C-8E4E-B2ED1F1A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522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7C79871-0C61-4EC4-A9D6-956B64844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8.3.2023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3FE6934-0D8C-46A8-9595-1207CC41A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D9BB1CB-2833-4ECB-8849-8FD21A75D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060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1ADE74-7A1E-4EA1-8209-E0CA58A69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FDB94D3-8577-4DD2-B48A-980890DC8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4D31A75-AD74-45C8-AF10-FAC583B96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E6E2FE2-1F35-4390-ACE9-C805D0284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8.3.2023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1A0148F-2BEB-44AB-8535-2DE65D1BE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EB51D1A-E7A9-48DD-A1DD-FE95D4A1E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367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5BC8F2-DAF8-4F49-A899-FDB7D797D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86F9A90-CDA3-4853-B72C-B12D4C708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463A36F-E8F7-4547-93C9-D0DEA678B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F60DEA7-B7DF-4002-80D9-C7F425197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8.3.2023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18B4BA7-32BF-4F04-87AB-50F324853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953BE2A-7281-4F11-9A89-053D5E584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158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6AA1A53-0B5B-4A48-817E-7C157348D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B8DAD99-3344-4823-ABFA-916EA025F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FF16596-7411-4C1C-B6B1-B187EAAAF1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101DE-5731-4C38-85E0-256D9C086206}" type="datetimeFigureOut">
              <a:rPr lang="fi-FI" smtClean="0"/>
              <a:t>8.3.2023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E7A50C-A501-4D9B-8C9B-BBE394E884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7D92BC6-E1BA-408C-8FE6-52265D53B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042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mycourses.aalto.fi/course/view.php?id=38216&amp;section=19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19B08BAE-BCFD-4845-8C70-211E060CF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34" r="7834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7" name="Rectangle 1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7ECBDF5-86DD-4485-9621-F5A9F98CF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fi-FI" sz="4800"/>
              <a:t>Suomi </a:t>
            </a:r>
            <a:r>
              <a:rPr lang="fi-FI" sz="4800" dirty="0"/>
              <a:t>1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B96F4F8-2F8C-4DA7-A11D-06976C6D2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i-FI" sz="1700" dirty="0"/>
              <a:t>ALC-7220</a:t>
            </a:r>
          </a:p>
          <a:p>
            <a:pPr algn="l"/>
            <a:r>
              <a:rPr lang="fi-FI" sz="1700" dirty="0"/>
              <a:t>Mari Nikonen </a:t>
            </a:r>
          </a:p>
          <a:p>
            <a:pPr algn="l"/>
            <a:r>
              <a:rPr lang="fi-FI" sz="1700"/>
              <a:t>1</a:t>
            </a:r>
            <a:r>
              <a:rPr lang="fi-FI" sz="1700" dirty="0"/>
              <a:t>4</a:t>
            </a:r>
            <a:r>
              <a:rPr lang="fi-FI" sz="1700"/>
              <a:t>. </a:t>
            </a:r>
            <a:r>
              <a:rPr lang="fi-FI" sz="1700" dirty="0"/>
              <a:t>tapaaminen </a:t>
            </a:r>
          </a:p>
          <a:p>
            <a:pPr algn="l"/>
            <a:r>
              <a:rPr lang="fi-FI" sz="1700"/>
              <a:t>Keskiviikkona 8.3.2023 klo 16.30-18.30</a:t>
            </a:r>
            <a:endParaRPr lang="fi-FI" sz="17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483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DE4E48-5F8D-9F11-B983-97D333AEF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To access the oral exam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0477A8-6F21-1CCC-10A6-BEA0EDE58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just log on to Zoom as usual</a:t>
            </a:r>
          </a:p>
          <a:p>
            <a:r>
              <a:rPr lang="fi-FI"/>
              <a:t>same link as always </a:t>
            </a:r>
          </a:p>
          <a:p>
            <a:r>
              <a:rPr lang="fi-FI"/>
              <a:t>if I’m not in the session, I’m probably in a breakout room with another student</a:t>
            </a:r>
          </a:p>
          <a:p>
            <a:r>
              <a:rPr lang="fi-FI"/>
              <a:t>I’ll try to be punctual, but may be 5-10 min late if I’m running later with another student</a:t>
            </a:r>
          </a:p>
        </p:txBody>
      </p:sp>
    </p:spTree>
    <p:extLst>
      <p:ext uri="{BB962C8B-B14F-4D97-AF65-F5344CB8AC3E}">
        <p14:creationId xmlns:p14="http://schemas.microsoft.com/office/powerpoint/2010/main" val="2603941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EBDE23-2DC9-5D8C-6D54-B90AC5917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Kirjallinen tentti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B14D990-1AD3-BB31-1507-2D62669F5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= Written exam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60 minutes</a:t>
            </a:r>
          </a:p>
          <a:p>
            <a:pPr marL="0" indent="0">
              <a:buNone/>
            </a:pPr>
            <a:r>
              <a:rPr lang="fi-FI"/>
              <a:t>4 tasks</a:t>
            </a:r>
          </a:p>
        </p:txBody>
      </p:sp>
    </p:spTree>
    <p:extLst>
      <p:ext uri="{BB962C8B-B14F-4D97-AF65-F5344CB8AC3E}">
        <p14:creationId xmlns:p14="http://schemas.microsoft.com/office/powerpoint/2010/main" val="4037036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7DA5F74-88C5-D85D-290E-45E2EBED9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Online exam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2F03FD-E6E1-0BD7-5CCF-DF83E5018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PDF + audio files</a:t>
            </a:r>
          </a:p>
          <a:p>
            <a:r>
              <a:rPr lang="fi-FI"/>
              <a:t>Write your answers in a separate file or with the MyCourses tool </a:t>
            </a:r>
          </a:p>
          <a:p>
            <a:r>
              <a:rPr lang="fi-FI"/>
              <a:t>You can also write by hand and take a picture of your work</a:t>
            </a:r>
          </a:p>
          <a:p>
            <a:r>
              <a:rPr lang="fi-FI"/>
              <a:t>At the end of the exam, you upload your work onto MyCourses</a:t>
            </a:r>
          </a:p>
          <a:p>
            <a:pPr lvl="1"/>
            <a:r>
              <a:rPr lang="fi-FI"/>
              <a:t>Just like Kotitehtävä 1, 2, 3 and 4</a:t>
            </a:r>
          </a:p>
          <a:p>
            <a:r>
              <a:rPr lang="fi-FI"/>
              <a:t>You can use all your notes and any tools you like 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5572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8A9B7F-195B-7324-17BB-010EE165A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60 minutes, 4 tasks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8622F4-CAA4-E249-2C37-BD5696AFD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Because the exam is open book, there’s quite a lot to do in a short time</a:t>
            </a:r>
          </a:p>
          <a:p>
            <a:r>
              <a:rPr lang="fi-FI"/>
              <a:t>Try to complete all 4 tasks</a:t>
            </a:r>
          </a:p>
          <a:p>
            <a:pPr lvl="1"/>
            <a:r>
              <a:rPr lang="fi-FI"/>
              <a:t>even if you can’t do them as well as you know you could with more time</a:t>
            </a:r>
          </a:p>
          <a:p>
            <a:r>
              <a:rPr lang="fi-FI"/>
              <a:t>If you run out of time and can’t complete everything, just turn in what you have</a:t>
            </a:r>
          </a:p>
          <a:p>
            <a:pPr lvl="1"/>
            <a:r>
              <a:rPr lang="fi-FI"/>
              <a:t>It’s possible to pass and even get a good grade without completing every task!</a:t>
            </a:r>
          </a:p>
        </p:txBody>
      </p:sp>
    </p:spTree>
    <p:extLst>
      <p:ext uri="{BB962C8B-B14F-4D97-AF65-F5344CB8AC3E}">
        <p14:creationId xmlns:p14="http://schemas.microsoft.com/office/powerpoint/2010/main" val="4279711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C8E2773-19ED-7876-B5CD-6AE674758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 1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65BA73D-5A4A-1560-3335-6B05A0D97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Write short answers to 15 questions </a:t>
            </a:r>
          </a:p>
          <a:p>
            <a:r>
              <a:rPr lang="fi-FI"/>
              <a:t>Important:</a:t>
            </a:r>
          </a:p>
          <a:p>
            <a:pPr lvl="1"/>
            <a:r>
              <a:rPr lang="fi-FI"/>
              <a:t>Don’t get stuck on this one</a:t>
            </a:r>
          </a:p>
          <a:p>
            <a:pPr lvl="1"/>
            <a:r>
              <a:rPr lang="fi-FI"/>
              <a:t>Skip the ones you don’t know and circle back to them later if you have time</a:t>
            </a:r>
          </a:p>
          <a:p>
            <a:pPr marL="457200" lvl="1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6873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82F4D5-DB21-ADE1-46B4-8C3EF29C9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EAAC6BF-1EBE-080D-9D41-F99783544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Reading comprehension </a:t>
            </a:r>
          </a:p>
        </p:txBody>
      </p:sp>
    </p:spTree>
    <p:extLst>
      <p:ext uri="{BB962C8B-B14F-4D97-AF65-F5344CB8AC3E}">
        <p14:creationId xmlns:p14="http://schemas.microsoft.com/office/powerpoint/2010/main" val="390154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5A2899-6414-A306-56CF-5928D0ED5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 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805917-57ED-A532-8950-FE327C24F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Listening comprehension </a:t>
            </a:r>
          </a:p>
        </p:txBody>
      </p:sp>
    </p:spTree>
    <p:extLst>
      <p:ext uri="{BB962C8B-B14F-4D97-AF65-F5344CB8AC3E}">
        <p14:creationId xmlns:p14="http://schemas.microsoft.com/office/powerpoint/2010/main" val="1945875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3FE763-F041-6DD8-89C3-8BD6416D3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 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6E785D7-E8C1-22A9-CE13-ADEDF5430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Longer writing assignment </a:t>
            </a:r>
          </a:p>
        </p:txBody>
      </p:sp>
    </p:spTree>
    <p:extLst>
      <p:ext uri="{BB962C8B-B14F-4D97-AF65-F5344CB8AC3E}">
        <p14:creationId xmlns:p14="http://schemas.microsoft.com/office/powerpoint/2010/main" val="2163203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3B7FF2-141C-3815-E065-7430106A3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What if I turn in my work late?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5CC0741-6653-C96B-73DA-812FD89CB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If you turn in your work late, you’ll get a worse grade </a:t>
            </a:r>
          </a:p>
          <a:p>
            <a:r>
              <a:rPr lang="fi-FI"/>
              <a:t>Note that you can’t request extra time once the exam has started</a:t>
            </a:r>
          </a:p>
          <a:p>
            <a:pPr lvl="1"/>
            <a:r>
              <a:rPr lang="fi-FI"/>
              <a:t>Extra time must be requested beforehand</a:t>
            </a:r>
          </a:p>
          <a:p>
            <a:pPr lvl="1"/>
            <a:endParaRPr lang="fi-FI"/>
          </a:p>
          <a:p>
            <a:pPr lvl="1"/>
            <a:endParaRPr lang="fi-FI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1433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26AC5D-7528-ECC2-DE42-926ADEA6D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What if my computer crashes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105B99F-4B38-AAD8-9474-E94E856CC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Let me know and I’ll take that into account</a:t>
            </a:r>
          </a:p>
        </p:txBody>
      </p:sp>
    </p:spTree>
    <p:extLst>
      <p:ext uri="{BB962C8B-B14F-4D97-AF65-F5344CB8AC3E}">
        <p14:creationId xmlns:p14="http://schemas.microsoft.com/office/powerpoint/2010/main" val="304731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27260E-B490-485A-8110-3B653D355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Tervetuloa tunnille!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F76009-E852-44DF-80A4-3FB764C14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/>
              <a:t>Tervetuloa tunni-lle!</a:t>
            </a:r>
          </a:p>
          <a:p>
            <a:pPr marL="0" indent="0">
              <a:buNone/>
            </a:pPr>
            <a:r>
              <a:rPr lang="fi-FI"/>
              <a:t>Welcome lesson-to!</a:t>
            </a:r>
          </a:p>
          <a:p>
            <a:pPr marL="0" indent="0">
              <a:buNone/>
            </a:pPr>
            <a:r>
              <a:rPr lang="fi-FI"/>
              <a:t>= Welcome to the lesson!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tunti = hour, lesson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399751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C2ED441-F6B4-F6DA-7614-EFB91033C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Tip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706225-95C6-3714-9789-7D694DA03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If you’re using the MyCourses text editor to submit your work, write your work somewhere else (like a Word document), and then copy paste when submitting</a:t>
            </a:r>
          </a:p>
          <a:p>
            <a:r>
              <a:rPr lang="fi-FI"/>
              <a:t>This way, you won’t lose your work if MyCourses logs you out or there’s some other issue with MyCourses  </a:t>
            </a:r>
          </a:p>
        </p:txBody>
      </p:sp>
    </p:spTree>
    <p:extLst>
      <p:ext uri="{BB962C8B-B14F-4D97-AF65-F5344CB8AC3E}">
        <p14:creationId xmlns:p14="http://schemas.microsoft.com/office/powerpoint/2010/main" val="18364166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DD67CE-7E01-2D02-0744-549879202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Kysymyksiä?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CA99197-E29D-7DBC-7109-19145546E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8861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63663C-60C0-A407-2DB2-91E804012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Tauko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78B783-D93D-EE2F-A500-5F213A403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Kello on nyt 17.19</a:t>
            </a:r>
          </a:p>
          <a:p>
            <a:r>
              <a:rPr lang="fi-FI"/>
              <a:t>Jatketaan kello 17.29</a:t>
            </a:r>
          </a:p>
        </p:txBody>
      </p:sp>
    </p:spTree>
    <p:extLst>
      <p:ext uri="{BB962C8B-B14F-4D97-AF65-F5344CB8AC3E}">
        <p14:creationId xmlns:p14="http://schemas.microsoft.com/office/powerpoint/2010/main" val="38937658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898832-4EC6-CCCA-4B4D-3132A21E8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Pienissä ryhmissä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15D471B-AE1E-2FCA-2081-A382D3A33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>
                <a:hlinkClick r:id="rId2"/>
              </a:rPr>
              <a:t>https://mycourses.aalto.fi/course/view.php?id=38216&amp;section=19</a:t>
            </a: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23611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158D8F-D390-6921-F6BC-B26ADF5E7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Kysymyksiä?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A27D835-46B5-BE4E-C488-52E49DA42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middle sized: keskikokoinen</a:t>
            </a:r>
          </a:p>
          <a:p>
            <a:pPr lvl="1"/>
            <a:r>
              <a:rPr lang="fi-FI"/>
              <a:t>pieni</a:t>
            </a:r>
          </a:p>
          <a:p>
            <a:pPr lvl="1"/>
            <a:r>
              <a:rPr lang="fi-FI"/>
              <a:t>keskikokoinen</a:t>
            </a:r>
          </a:p>
          <a:p>
            <a:pPr lvl="1"/>
            <a:r>
              <a:rPr lang="fi-FI"/>
              <a:t>iso </a:t>
            </a:r>
          </a:p>
          <a:p>
            <a:r>
              <a:rPr lang="fi-FI"/>
              <a:t>city centre: keskusta</a:t>
            </a:r>
          </a:p>
          <a:p>
            <a:pPr lvl="1"/>
            <a:r>
              <a:rPr lang="fi-FI"/>
              <a:t>Minä menen keskusta</a:t>
            </a:r>
            <a:r>
              <a:rPr lang="fi-FI" b="1"/>
              <a:t>an</a:t>
            </a:r>
            <a:r>
              <a:rPr lang="fi-FI"/>
              <a:t> = I’m going to the (city) centre</a:t>
            </a:r>
          </a:p>
          <a:p>
            <a:pPr marL="457200" lvl="1" indent="0">
              <a:buNone/>
            </a:pPr>
            <a:r>
              <a:rPr lang="fi-FI"/>
              <a:t>= Mä meen keskusta</a:t>
            </a:r>
            <a:r>
              <a:rPr lang="fi-FI" b="1"/>
              <a:t>an</a:t>
            </a:r>
            <a:r>
              <a:rPr lang="fi-FI"/>
              <a:t> </a:t>
            </a:r>
          </a:p>
          <a:p>
            <a:pPr lvl="1"/>
            <a:r>
              <a:rPr lang="fi-FI"/>
              <a:t>keskus</a:t>
            </a:r>
          </a:p>
          <a:p>
            <a:pPr lvl="2"/>
            <a:r>
              <a:rPr lang="fi-FI"/>
              <a:t>ostoskeskus = shopping centre</a:t>
            </a:r>
          </a:p>
          <a:p>
            <a:pPr lvl="2"/>
            <a:r>
              <a:rPr lang="fi-FI"/>
              <a:t>terveyskeskus = health centre 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301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9BA9B4-6811-30EA-0A2E-D3F2CE1E7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Afternoon coffee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686BBB-9B9D-4CC9-335E-F9935FC15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Swedish: fika </a:t>
            </a:r>
          </a:p>
          <a:p>
            <a:r>
              <a:rPr lang="fi-FI"/>
              <a:t>iltapäiväkahvi </a:t>
            </a:r>
          </a:p>
        </p:txBody>
      </p:sp>
    </p:spTree>
    <p:extLst>
      <p:ext uri="{BB962C8B-B14F-4D97-AF65-F5344CB8AC3E}">
        <p14:creationId xmlns:p14="http://schemas.microsoft.com/office/powerpoint/2010/main" val="16112175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4EC2FA-95E4-AB21-3BBF-A599DC989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Virallinen kurssipalaute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04D5FAC-A462-B3EA-320C-88322B513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= Official course feedback form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06457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7B48042-5351-F301-02CE-C9541113D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Kotitehtävät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49BDD93-A13C-03AE-584A-1D2667D9C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Kotitehtävä 4</a:t>
            </a:r>
          </a:p>
          <a:p>
            <a:pPr lvl="1"/>
            <a:r>
              <a:rPr lang="fi-FI"/>
              <a:t>Määräaika 15.3.</a:t>
            </a:r>
          </a:p>
          <a:p>
            <a:r>
              <a:rPr lang="fi-FI"/>
              <a:t>Kertaa kaikkea = Revise everything </a:t>
            </a:r>
          </a:p>
          <a:p>
            <a:r>
              <a:rPr lang="fi-FI"/>
              <a:t>Älä stressaa, tentit menevät varmasti hyvin &lt;3 </a:t>
            </a:r>
          </a:p>
          <a:p>
            <a:r>
              <a:rPr lang="fi-FI"/>
              <a:t>Muista kurssipalaute!</a:t>
            </a:r>
          </a:p>
        </p:txBody>
      </p:sp>
    </p:spTree>
    <p:extLst>
      <p:ext uri="{BB962C8B-B14F-4D97-AF65-F5344CB8AC3E}">
        <p14:creationId xmlns:p14="http://schemas.microsoft.com/office/powerpoint/2010/main" val="28021780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5EE47E-2B7C-4C7C-92D4-E46D7280A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Kiitos kurssista!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7025FAA-C54A-46CC-99CA-5B4F3BBB8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Nähdään tenteissä!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69777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7E3F37-097A-4BB5-8A58-B30FC849C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Tänään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3BB075-08B5-45CF-B5C9-3CC233463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971" y="1690688"/>
            <a:ext cx="10515600" cy="4351338"/>
          </a:xfrm>
        </p:spPr>
        <p:txBody>
          <a:bodyPr>
            <a:normAutofit/>
          </a:bodyPr>
          <a:lstStyle/>
          <a:p>
            <a:r>
              <a:rPr lang="fi-FI"/>
              <a:t>Mitä kuuluu? </a:t>
            </a:r>
          </a:p>
          <a:p>
            <a:r>
              <a:rPr lang="fi-FI"/>
              <a:t>Jumppaa ja ääntämistä</a:t>
            </a:r>
          </a:p>
          <a:p>
            <a:r>
              <a:rPr lang="fi-FI"/>
              <a:t>Kuunteluharjoitus </a:t>
            </a:r>
          </a:p>
          <a:p>
            <a:r>
              <a:rPr lang="fi-FI"/>
              <a:t>Tauko noin 17.30</a:t>
            </a:r>
          </a:p>
          <a:p>
            <a:r>
              <a:rPr lang="fi-FI"/>
              <a:t>Pienissä ryhmissä</a:t>
            </a:r>
          </a:p>
          <a:p>
            <a:r>
              <a:rPr lang="fi-FI"/>
              <a:t>Kurssipalaute</a:t>
            </a:r>
          </a:p>
          <a:p>
            <a:r>
              <a:rPr lang="fi-FI"/>
              <a:t>Kysymyksiä ja kommentteja </a:t>
            </a:r>
          </a:p>
          <a:p>
            <a:r>
              <a:rPr lang="fi-FI"/>
              <a:t>Kotitehtävät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79457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E2FFEA1-E60A-FF11-97D4-02FA328CB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/>
              <a:t>Mitä</a:t>
            </a:r>
            <a:r>
              <a:rPr lang="fi-FI"/>
              <a:t> kuuluu tänään?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570C6B-DAA2-9C3E-BB02-9BEE80165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i-FI"/>
              <a:t>Kirjoita vastaus chattiin = Write the answer to ”Mitä kuuluu” in the chat. </a:t>
            </a:r>
            <a:endParaRPr lang="fi-FI" b="1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Hyvä</a:t>
            </a:r>
            <a:r>
              <a:rPr lang="fi-FI" b="1"/>
              <a:t>ä</a:t>
            </a:r>
            <a:r>
              <a:rPr lang="fi-FI"/>
              <a:t>, kiitos! = Fine thanks! 			Note: </a:t>
            </a:r>
            <a:r>
              <a:rPr lang="fi-FI" strike="sngStrike"/>
              <a:t>Hyvin</a:t>
            </a:r>
            <a:r>
              <a:rPr lang="fi-FI"/>
              <a:t> -&gt; Hyvä</a:t>
            </a:r>
            <a:r>
              <a:rPr lang="fi-FI" b="1"/>
              <a:t>ä</a:t>
            </a:r>
          </a:p>
          <a:p>
            <a:pPr marL="0" indent="0">
              <a:buNone/>
            </a:pPr>
            <a:r>
              <a:rPr lang="fi-FI"/>
              <a:t>Oikein hyvä</a:t>
            </a:r>
            <a:r>
              <a:rPr lang="fi-FI" b="1"/>
              <a:t>ä</a:t>
            </a:r>
            <a:r>
              <a:rPr lang="fi-FI"/>
              <a:t>! = Tosi hyvä</a:t>
            </a:r>
            <a:r>
              <a:rPr lang="fi-FI" b="1"/>
              <a:t>ä</a:t>
            </a:r>
            <a:r>
              <a:rPr lang="fi-FI"/>
              <a:t>! = Very good! </a:t>
            </a:r>
          </a:p>
          <a:p>
            <a:pPr marL="0" indent="0">
              <a:buNone/>
            </a:pPr>
            <a:r>
              <a:rPr lang="fi-FI"/>
              <a:t>Ihan hyvä</a:t>
            </a:r>
            <a:r>
              <a:rPr lang="fi-FI" b="1"/>
              <a:t>ä</a:t>
            </a:r>
            <a:r>
              <a:rPr lang="fi-FI"/>
              <a:t>. = Quite good. </a:t>
            </a:r>
          </a:p>
          <a:p>
            <a:pPr marL="0" indent="0">
              <a:buNone/>
            </a:pPr>
            <a:r>
              <a:rPr lang="fi-FI"/>
              <a:t>Ei mitään erikoi</a:t>
            </a:r>
            <a:r>
              <a:rPr lang="fi-FI" b="1"/>
              <a:t>sta</a:t>
            </a:r>
            <a:r>
              <a:rPr lang="fi-FI"/>
              <a:t>. = Nothing special. </a:t>
            </a:r>
          </a:p>
          <a:p>
            <a:pPr marL="0" indent="0">
              <a:buNone/>
            </a:pPr>
            <a:r>
              <a:rPr lang="fi-FI"/>
              <a:t>Ei hyvä</a:t>
            </a:r>
            <a:r>
              <a:rPr lang="fi-FI" b="1"/>
              <a:t>ä</a:t>
            </a:r>
            <a:r>
              <a:rPr lang="fi-FI"/>
              <a:t>. = Not good. </a:t>
            </a:r>
          </a:p>
          <a:p>
            <a:pPr marL="0" indent="0">
              <a:buNone/>
            </a:pPr>
            <a:r>
              <a:rPr lang="fi-FI"/>
              <a:t>Huono</a:t>
            </a:r>
            <a:r>
              <a:rPr lang="fi-FI" b="1"/>
              <a:t>a</a:t>
            </a:r>
            <a:r>
              <a:rPr lang="fi-FI"/>
              <a:t>. = Bad.</a:t>
            </a: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4792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1C492A-3161-B297-872E-19C10BD69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Ääntämistä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08897EB-BB99-61CF-4D91-DDD60AD3E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/>
              <a:t>Nyt mä sit oon Helsingis!</a:t>
            </a:r>
          </a:p>
          <a:p>
            <a:r>
              <a:rPr lang="fi-FI"/>
              <a:t>Mä asun kerrostalossa. </a:t>
            </a:r>
          </a:p>
          <a:p>
            <a:r>
              <a:rPr lang="fi-FI"/>
              <a:t>Mun koti ei oo iso. </a:t>
            </a:r>
          </a:p>
          <a:p>
            <a:r>
              <a:rPr lang="fi-FI"/>
              <a:t>Se on hyväl paikal. </a:t>
            </a:r>
          </a:p>
          <a:p>
            <a:r>
              <a:rPr lang="fi-FI"/>
              <a:t>Nähäänkö? </a:t>
            </a:r>
          </a:p>
          <a:p>
            <a:r>
              <a:rPr lang="fi-FI"/>
              <a:t>Mulla on jo ikävä sua!</a:t>
            </a:r>
          </a:p>
          <a:p>
            <a:r>
              <a:rPr lang="fi-FI"/>
              <a:t>Terveisiä kaikille!</a:t>
            </a:r>
          </a:p>
        </p:txBody>
      </p:sp>
    </p:spTree>
    <p:extLst>
      <p:ext uri="{BB962C8B-B14F-4D97-AF65-F5344CB8AC3E}">
        <p14:creationId xmlns:p14="http://schemas.microsoft.com/office/powerpoint/2010/main" val="2477679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923003-F296-9B37-67EE-5CFBC80B3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Kuunteluharjoitus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3C77128-4264-9220-97D0-4B7712766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17 sivulla 87 / 21 sivulla 124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Kirjoita! Kiinnitä huomiota – Pay attention to: </a:t>
            </a:r>
          </a:p>
          <a:p>
            <a:r>
              <a:rPr lang="fi-FI"/>
              <a:t>k vai kk?</a:t>
            </a:r>
          </a:p>
          <a:p>
            <a:r>
              <a:rPr lang="fi-FI"/>
              <a:t>p vai pp? </a:t>
            </a:r>
          </a:p>
          <a:p>
            <a:r>
              <a:rPr lang="fi-FI"/>
              <a:t>t vai tt? </a:t>
            </a:r>
          </a:p>
          <a:p>
            <a:r>
              <a:rPr lang="fi-FI"/>
              <a:t>l vai ll? </a:t>
            </a:r>
          </a:p>
        </p:txBody>
      </p:sp>
    </p:spTree>
    <p:extLst>
      <p:ext uri="{BB962C8B-B14F-4D97-AF65-F5344CB8AC3E}">
        <p14:creationId xmlns:p14="http://schemas.microsoft.com/office/powerpoint/2010/main" val="825511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528EAC-E5F0-CB27-BE93-7E59AAAB2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Tentit = Exams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8948055-FC00-7F59-F79A-F0B71A1A4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Suulliset tentit</a:t>
            </a:r>
          </a:p>
          <a:p>
            <a:pPr lvl="1"/>
            <a:r>
              <a:rPr lang="fi-FI"/>
              <a:t>Ensi viikolla</a:t>
            </a:r>
          </a:p>
          <a:p>
            <a:r>
              <a:rPr lang="fi-FI"/>
              <a:t>Kirjallinen tentti</a:t>
            </a:r>
          </a:p>
          <a:p>
            <a:pPr lvl="1"/>
            <a:r>
              <a:rPr lang="fi-FI"/>
              <a:t>Maanantaina 13.3. kello </a:t>
            </a:r>
            <a:r>
              <a:rPr lang="fi-FI" b="1"/>
              <a:t>13.00-14.00 ja 17.00-18.00</a:t>
            </a:r>
          </a:p>
          <a:p>
            <a:r>
              <a:rPr lang="fi-FI"/>
              <a:t>Re-examination: 19.4.2023</a:t>
            </a:r>
          </a:p>
          <a:p>
            <a:pPr lvl="1"/>
            <a:r>
              <a:rPr lang="fi-FI"/>
              <a:t>For this one, and this one only, you need to register on Aimo</a:t>
            </a:r>
          </a:p>
          <a:p>
            <a:pPr lvl="1"/>
            <a:r>
              <a:rPr lang="fi-FI"/>
              <a:t>The Open University Office can help you with this if you don’t know how to do it </a:t>
            </a:r>
          </a:p>
          <a:p>
            <a:pPr marL="457200" lvl="1" indent="0">
              <a:buNone/>
            </a:pPr>
            <a:endParaRPr lang="fi-FI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0226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EAD2CA-1B4E-A76D-C110-7B87D1891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Mitä suullisessa tentissä tapahtuu?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F1F92E1-2115-4B96-E72F-4CDA90131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= What happens in the oral exam? </a:t>
            </a:r>
          </a:p>
          <a:p>
            <a:pPr marL="0" indent="0">
              <a:buNone/>
            </a:pPr>
            <a:endParaRPr lang="fi-FI"/>
          </a:p>
          <a:p>
            <a:r>
              <a:rPr lang="fi-FI"/>
              <a:t>Minä kysyn kysymyksiä</a:t>
            </a:r>
          </a:p>
          <a:p>
            <a:r>
              <a:rPr lang="fi-FI"/>
              <a:t>Sinä vastaat suomeksi, jos osaat</a:t>
            </a:r>
          </a:p>
        </p:txBody>
      </p:sp>
    </p:spTree>
    <p:extLst>
      <p:ext uri="{BB962C8B-B14F-4D97-AF65-F5344CB8AC3E}">
        <p14:creationId xmlns:p14="http://schemas.microsoft.com/office/powerpoint/2010/main" val="2048415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EAD071-B385-E856-5B1A-95E319E09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What if I panic in the oral exam?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389B418-A4B0-3BD1-7AC3-1662B0FE5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You’re not alone, an oral exam can difficult for many people</a:t>
            </a:r>
          </a:p>
          <a:p>
            <a:r>
              <a:rPr lang="fi-FI"/>
              <a:t>We can always </a:t>
            </a:r>
          </a:p>
          <a:p>
            <a:pPr lvl="1"/>
            <a:r>
              <a:rPr lang="fi-FI"/>
              <a:t>set up another exam date </a:t>
            </a:r>
          </a:p>
          <a:p>
            <a:pPr lvl="1"/>
            <a:r>
              <a:rPr lang="fi-FI"/>
              <a:t>or alternative way to complete the exam</a:t>
            </a:r>
          </a:p>
        </p:txBody>
      </p:sp>
    </p:spTree>
    <p:extLst>
      <p:ext uri="{BB962C8B-B14F-4D97-AF65-F5344CB8AC3E}">
        <p14:creationId xmlns:p14="http://schemas.microsoft.com/office/powerpoint/2010/main" val="117482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9793</TotalTime>
  <Words>762</Words>
  <Application>Microsoft Office PowerPoint</Application>
  <PresentationFormat>Laajakuva</PresentationFormat>
  <Paragraphs>139</Paragraphs>
  <Slides>28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Office-teema</vt:lpstr>
      <vt:lpstr>Suomi 1</vt:lpstr>
      <vt:lpstr>Tervetuloa tunnille!</vt:lpstr>
      <vt:lpstr>Tänään</vt:lpstr>
      <vt:lpstr>Mitä kuuluu tänään? </vt:lpstr>
      <vt:lpstr>Ääntämistä</vt:lpstr>
      <vt:lpstr>Kuunteluharjoitus </vt:lpstr>
      <vt:lpstr>Tentit = Exams</vt:lpstr>
      <vt:lpstr>Mitä suullisessa tentissä tapahtuu? </vt:lpstr>
      <vt:lpstr>What if I panic in the oral exam? </vt:lpstr>
      <vt:lpstr>To access the oral exam</vt:lpstr>
      <vt:lpstr>Kirjallinen tentti</vt:lpstr>
      <vt:lpstr>Online exam</vt:lpstr>
      <vt:lpstr>60 minutes, 4 tasks</vt:lpstr>
      <vt:lpstr>Task 1</vt:lpstr>
      <vt:lpstr>Task 2</vt:lpstr>
      <vt:lpstr>Task 3</vt:lpstr>
      <vt:lpstr>Task 4</vt:lpstr>
      <vt:lpstr>What if I turn in my work late? </vt:lpstr>
      <vt:lpstr>What if my computer crashes </vt:lpstr>
      <vt:lpstr>Tip</vt:lpstr>
      <vt:lpstr>Kysymyksiä? </vt:lpstr>
      <vt:lpstr>Tauko</vt:lpstr>
      <vt:lpstr>Pienissä ryhmissä</vt:lpstr>
      <vt:lpstr>Kysymyksiä?</vt:lpstr>
      <vt:lpstr>Afternoon coffee </vt:lpstr>
      <vt:lpstr>Virallinen kurssipalaute</vt:lpstr>
      <vt:lpstr>Kotitehtävät</vt:lpstr>
      <vt:lpstr>Kiitos kurssista!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Finnish 2</dc:title>
  <dc:creator>Mari Nikonen</dc:creator>
  <cp:lastModifiedBy>Mari Nikonen</cp:lastModifiedBy>
  <cp:revision>37</cp:revision>
  <cp:lastPrinted>2023-03-08T16:31:54Z</cp:lastPrinted>
  <dcterms:created xsi:type="dcterms:W3CDTF">2021-09-13T12:59:36Z</dcterms:created>
  <dcterms:modified xsi:type="dcterms:W3CDTF">2023-03-08T16:31:57Z</dcterms:modified>
</cp:coreProperties>
</file>