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27"/>
  </p:notesMasterIdLst>
  <p:sldIdLst>
    <p:sldId id="256" r:id="rId2"/>
    <p:sldId id="273" r:id="rId3"/>
    <p:sldId id="318" r:id="rId4"/>
    <p:sldId id="274" r:id="rId5"/>
    <p:sldId id="311" r:id="rId6"/>
    <p:sldId id="278" r:id="rId7"/>
    <p:sldId id="279" r:id="rId8"/>
    <p:sldId id="280" r:id="rId9"/>
    <p:sldId id="298" r:id="rId10"/>
    <p:sldId id="258" r:id="rId11"/>
    <p:sldId id="316" r:id="rId12"/>
    <p:sldId id="317" r:id="rId13"/>
    <p:sldId id="284" r:id="rId14"/>
    <p:sldId id="285" r:id="rId15"/>
    <p:sldId id="286" r:id="rId16"/>
    <p:sldId id="283" r:id="rId17"/>
    <p:sldId id="287" r:id="rId18"/>
    <p:sldId id="296" r:id="rId19"/>
    <p:sldId id="297" r:id="rId20"/>
    <p:sldId id="289" r:id="rId21"/>
    <p:sldId id="290" r:id="rId22"/>
    <p:sldId id="291" r:id="rId23"/>
    <p:sldId id="292" r:id="rId24"/>
    <p:sldId id="293" r:id="rId25"/>
    <p:sldId id="294" r:id="rId26"/>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44110E-4FBC-4EB8-B87A-962FF4CC7B55}" type="doc">
      <dgm:prSet loTypeId="urn:microsoft.com/office/officeart/2005/8/layout/hierarchy3" loCatId="hierarchy" qsTypeId="urn:microsoft.com/office/officeart/2005/8/quickstyle/3d3" qsCatId="3D" csTypeId="urn:microsoft.com/office/officeart/2005/8/colors/accent3_1" csCatId="accent3"/>
      <dgm:spPr/>
      <dgm:t>
        <a:bodyPr/>
        <a:lstStyle/>
        <a:p>
          <a:endParaRPr lang="fi-FI"/>
        </a:p>
      </dgm:t>
    </dgm:pt>
    <dgm:pt modelId="{CC3AF0B2-EE6E-4625-87A4-C5D327F0C904}">
      <dgm:prSet/>
      <dgm:spPr/>
      <dgm:t>
        <a:bodyPr/>
        <a:lstStyle/>
        <a:p>
          <a:r>
            <a:rPr lang="en-US" b="1"/>
            <a:t>1</a:t>
          </a:r>
          <a:r>
            <a:rPr lang="fi-FI" b="1"/>
            <a:t> Tavaroiden tarkastuksen rooli</a:t>
          </a:r>
          <a:endParaRPr lang="fi-FI"/>
        </a:p>
      </dgm:t>
    </dgm:pt>
    <dgm:pt modelId="{D7B69206-7023-4D3D-8A63-08578134197C}" type="parTrans" cxnId="{E626BDF1-A609-4A7F-B76F-CAE7786C91C8}">
      <dgm:prSet/>
      <dgm:spPr/>
      <dgm:t>
        <a:bodyPr/>
        <a:lstStyle/>
        <a:p>
          <a:endParaRPr lang="fi-FI"/>
        </a:p>
      </dgm:t>
    </dgm:pt>
    <dgm:pt modelId="{7BA14863-13F6-4B70-ADA4-0764B0BF2079}" type="sibTrans" cxnId="{E626BDF1-A609-4A7F-B76F-CAE7786C91C8}">
      <dgm:prSet/>
      <dgm:spPr/>
      <dgm:t>
        <a:bodyPr/>
        <a:lstStyle/>
        <a:p>
          <a:endParaRPr lang="fi-FI"/>
        </a:p>
      </dgm:t>
    </dgm:pt>
    <dgm:pt modelId="{441757C5-DEE0-4E61-BFB6-4064401C1E66}">
      <dgm:prSet/>
      <dgm:spPr/>
      <dgm:t>
        <a:bodyPr/>
        <a:lstStyle/>
        <a:p>
          <a:r>
            <a:rPr lang="fi-FI" b="1"/>
            <a:t>2. Terminologia</a:t>
          </a:r>
          <a:endParaRPr lang="fi-FI"/>
        </a:p>
      </dgm:t>
    </dgm:pt>
    <dgm:pt modelId="{3A64EB6A-051A-407D-BFDA-3530B8C0E34F}" type="parTrans" cxnId="{9938FE8E-2E9E-4C10-B3DC-E124B0274A14}">
      <dgm:prSet/>
      <dgm:spPr/>
      <dgm:t>
        <a:bodyPr/>
        <a:lstStyle/>
        <a:p>
          <a:endParaRPr lang="fi-FI"/>
        </a:p>
      </dgm:t>
    </dgm:pt>
    <dgm:pt modelId="{3E0EB15E-B30C-4D29-86B5-FFF808A61AC6}" type="sibTrans" cxnId="{9938FE8E-2E9E-4C10-B3DC-E124B0274A14}">
      <dgm:prSet/>
      <dgm:spPr/>
      <dgm:t>
        <a:bodyPr/>
        <a:lstStyle/>
        <a:p>
          <a:endParaRPr lang="fi-FI"/>
        </a:p>
      </dgm:t>
    </dgm:pt>
    <dgm:pt modelId="{0D339746-5B73-43BB-97A0-5D40A7530B59}">
      <dgm:prSet/>
      <dgm:spPr/>
      <dgm:t>
        <a:bodyPr/>
        <a:lstStyle/>
        <a:p>
          <a:r>
            <a:rPr lang="fi-FI" b="1"/>
            <a:t>takuu (guarantee)/ warranty/defects liablilty period (vastuun kesto) </a:t>
          </a:r>
          <a:endParaRPr lang="fi-FI"/>
        </a:p>
      </dgm:t>
    </dgm:pt>
    <dgm:pt modelId="{E0EAC8A8-7C6E-4D84-9F82-725E8B3A33B5}" type="parTrans" cxnId="{84618FDC-9815-4130-B879-F7CC4A3C338F}">
      <dgm:prSet/>
      <dgm:spPr/>
      <dgm:t>
        <a:bodyPr/>
        <a:lstStyle/>
        <a:p>
          <a:endParaRPr lang="fi-FI"/>
        </a:p>
      </dgm:t>
    </dgm:pt>
    <dgm:pt modelId="{A956F0BB-357A-4AA2-9266-15BB3CB65732}" type="sibTrans" cxnId="{84618FDC-9815-4130-B879-F7CC4A3C338F}">
      <dgm:prSet/>
      <dgm:spPr/>
      <dgm:t>
        <a:bodyPr/>
        <a:lstStyle/>
        <a:p>
          <a:endParaRPr lang="fi-FI"/>
        </a:p>
      </dgm:t>
    </dgm:pt>
    <dgm:pt modelId="{333B9B99-9754-4E12-B3A3-F71FDBBBE9AF}">
      <dgm:prSet/>
      <dgm:spPr/>
      <dgm:t>
        <a:bodyPr/>
        <a:lstStyle/>
        <a:p>
          <a:r>
            <a:rPr lang="fi-FI" b="1"/>
            <a:t>3. Virheen määritelmä</a:t>
          </a:r>
          <a:endParaRPr lang="fi-FI"/>
        </a:p>
      </dgm:t>
    </dgm:pt>
    <dgm:pt modelId="{A77FF3CC-829D-464D-B32B-B86DB384A011}" type="parTrans" cxnId="{BCBECBCB-886F-4B6D-BE75-917F18E14D07}">
      <dgm:prSet/>
      <dgm:spPr/>
      <dgm:t>
        <a:bodyPr/>
        <a:lstStyle/>
        <a:p>
          <a:endParaRPr lang="fi-FI"/>
        </a:p>
      </dgm:t>
    </dgm:pt>
    <dgm:pt modelId="{A6842EF8-DD21-4B39-A013-5EE49257B158}" type="sibTrans" cxnId="{BCBECBCB-886F-4B6D-BE75-917F18E14D07}">
      <dgm:prSet/>
      <dgm:spPr/>
      <dgm:t>
        <a:bodyPr/>
        <a:lstStyle/>
        <a:p>
          <a:endParaRPr lang="fi-FI"/>
        </a:p>
      </dgm:t>
    </dgm:pt>
    <dgm:pt modelId="{444A9169-DA96-4DE5-B7DF-BAE1A285CE8A}">
      <dgm:prSet/>
      <dgm:spPr/>
      <dgm:t>
        <a:bodyPr/>
        <a:lstStyle/>
        <a:p>
          <a:r>
            <a:rPr lang="fi-FI" b="1"/>
            <a:t>Virheet, jotka ovat olemassa riskin siirtymishetkellä (katso Incoterms)</a:t>
          </a:r>
          <a:endParaRPr lang="fi-FI"/>
        </a:p>
      </dgm:t>
    </dgm:pt>
    <dgm:pt modelId="{9934771D-A461-4C7B-AE04-F39E6249B0FB}" type="parTrans" cxnId="{B43F44B9-D5C6-489E-B1E4-CD99D5D77210}">
      <dgm:prSet/>
      <dgm:spPr/>
      <dgm:t>
        <a:bodyPr/>
        <a:lstStyle/>
        <a:p>
          <a:endParaRPr lang="fi-FI"/>
        </a:p>
      </dgm:t>
    </dgm:pt>
    <dgm:pt modelId="{0A9EC97A-6775-4AAB-95FD-B5EA1ED4D7E9}" type="sibTrans" cxnId="{B43F44B9-D5C6-489E-B1E4-CD99D5D77210}">
      <dgm:prSet/>
      <dgm:spPr/>
      <dgm:t>
        <a:bodyPr/>
        <a:lstStyle/>
        <a:p>
          <a:endParaRPr lang="fi-FI"/>
        </a:p>
      </dgm:t>
    </dgm:pt>
    <dgm:pt modelId="{99332CD2-655F-4DA5-B286-AA742E8A61B2}">
      <dgm:prSet/>
      <dgm:spPr/>
      <dgm:t>
        <a:bodyPr/>
        <a:lstStyle/>
        <a:p>
          <a:r>
            <a:rPr lang="fi-FI" b="1"/>
            <a:t>Materiaalit, suunnittelu, valmistus; ei: kuluminen  / väärinkäyttö (abuse)/ käyttö väärään tarkoitukseen (misuse)</a:t>
          </a:r>
          <a:endParaRPr lang="fi-FI"/>
        </a:p>
      </dgm:t>
    </dgm:pt>
    <dgm:pt modelId="{7BD0B0BB-DA50-4B08-855F-86EEBE0F6471}" type="parTrans" cxnId="{BEFD3614-2DC2-402D-A260-F77F0B188FC7}">
      <dgm:prSet/>
      <dgm:spPr/>
      <dgm:t>
        <a:bodyPr/>
        <a:lstStyle/>
        <a:p>
          <a:endParaRPr lang="fi-FI"/>
        </a:p>
      </dgm:t>
    </dgm:pt>
    <dgm:pt modelId="{8EF3E1EE-C438-4BF5-A8FB-02950B68945C}" type="sibTrans" cxnId="{BEFD3614-2DC2-402D-A260-F77F0B188FC7}">
      <dgm:prSet/>
      <dgm:spPr/>
      <dgm:t>
        <a:bodyPr/>
        <a:lstStyle/>
        <a:p>
          <a:endParaRPr lang="fi-FI"/>
        </a:p>
      </dgm:t>
    </dgm:pt>
    <dgm:pt modelId="{0C10672F-5A26-4D34-824F-61D7FB7140B2}">
      <dgm:prSet/>
      <dgm:spPr/>
      <dgm:t>
        <a:bodyPr/>
        <a:lstStyle/>
        <a:p>
          <a:r>
            <a:rPr lang="fi-FI" b="1"/>
            <a:t>Huolto ja korjaus: takuunantajan lupa?</a:t>
          </a:r>
          <a:endParaRPr lang="fi-FI"/>
        </a:p>
      </dgm:t>
    </dgm:pt>
    <dgm:pt modelId="{4C4F19AE-E44E-4884-B0E5-657E4E5066BF}" type="parTrans" cxnId="{46A8117D-B915-4ABC-B39D-2EB9894D205A}">
      <dgm:prSet/>
      <dgm:spPr/>
      <dgm:t>
        <a:bodyPr/>
        <a:lstStyle/>
        <a:p>
          <a:endParaRPr lang="fi-FI"/>
        </a:p>
      </dgm:t>
    </dgm:pt>
    <dgm:pt modelId="{84B3DD01-64CE-4C73-9776-FA8EE38DAF8A}" type="sibTrans" cxnId="{46A8117D-B915-4ABC-B39D-2EB9894D205A}">
      <dgm:prSet/>
      <dgm:spPr/>
      <dgm:t>
        <a:bodyPr/>
        <a:lstStyle/>
        <a:p>
          <a:endParaRPr lang="fi-FI"/>
        </a:p>
      </dgm:t>
    </dgm:pt>
    <dgm:pt modelId="{4CB50BFC-5F9A-4830-9159-CBB8B1897307}">
      <dgm:prSet/>
      <dgm:spPr/>
      <dgm:t>
        <a:bodyPr/>
        <a:lstStyle/>
        <a:p>
          <a:r>
            <a:rPr lang="fi-FI" b="1"/>
            <a:t>4. Takuuajan kesto, alku ja loppu</a:t>
          </a:r>
          <a:endParaRPr lang="fi-FI"/>
        </a:p>
      </dgm:t>
    </dgm:pt>
    <dgm:pt modelId="{3CBD7B18-A096-4FBE-927A-8BE706CEF10E}" type="parTrans" cxnId="{678E8C9A-752E-4C87-A086-CE4FB0C71243}">
      <dgm:prSet/>
      <dgm:spPr/>
      <dgm:t>
        <a:bodyPr/>
        <a:lstStyle/>
        <a:p>
          <a:endParaRPr lang="fi-FI"/>
        </a:p>
      </dgm:t>
    </dgm:pt>
    <dgm:pt modelId="{81AFFAC3-B97D-446E-ADD9-EAB28731CAFE}" type="sibTrans" cxnId="{678E8C9A-752E-4C87-A086-CE4FB0C71243}">
      <dgm:prSet/>
      <dgm:spPr/>
      <dgm:t>
        <a:bodyPr/>
        <a:lstStyle/>
        <a:p>
          <a:endParaRPr lang="fi-FI"/>
        </a:p>
      </dgm:t>
    </dgm:pt>
    <dgm:pt modelId="{BF7B0654-74F3-4C1F-A784-51F422C22D69}">
      <dgm:prSet/>
      <dgm:spPr/>
      <dgm:t>
        <a:bodyPr/>
        <a:lstStyle/>
        <a:p>
          <a:r>
            <a:rPr lang="fi-FI" b="1"/>
            <a:t>5. Takuuvastuun sisältö</a:t>
          </a:r>
          <a:endParaRPr lang="fi-FI"/>
        </a:p>
      </dgm:t>
    </dgm:pt>
    <dgm:pt modelId="{2B252554-7885-4E0C-9F85-2780A1A19086}" type="parTrans" cxnId="{7A109467-23C1-4A05-807D-56D72E21A9A2}">
      <dgm:prSet/>
      <dgm:spPr/>
      <dgm:t>
        <a:bodyPr/>
        <a:lstStyle/>
        <a:p>
          <a:endParaRPr lang="fi-FI"/>
        </a:p>
      </dgm:t>
    </dgm:pt>
    <dgm:pt modelId="{5BD34376-84F8-4523-BE8D-E889500A4F91}" type="sibTrans" cxnId="{7A109467-23C1-4A05-807D-56D72E21A9A2}">
      <dgm:prSet/>
      <dgm:spPr/>
      <dgm:t>
        <a:bodyPr/>
        <a:lstStyle/>
        <a:p>
          <a:endParaRPr lang="fi-FI"/>
        </a:p>
      </dgm:t>
    </dgm:pt>
    <dgm:pt modelId="{2ED156E4-9F11-4546-A749-52505137DE2B}">
      <dgm:prSet/>
      <dgm:spPr/>
      <dgm:t>
        <a:bodyPr/>
        <a:lstStyle/>
        <a:p>
          <a:r>
            <a:rPr lang="fi-FI" b="1"/>
            <a:t>Myyjä on laillisesti vastuussa virheistä myös ilman takuuta</a:t>
          </a:r>
          <a:endParaRPr lang="fi-FI"/>
        </a:p>
      </dgm:t>
    </dgm:pt>
    <dgm:pt modelId="{B1B178D6-80E4-4ABA-897F-B4703AEF1904}" type="parTrans" cxnId="{C356B671-CDBE-4402-8C9E-526AA84CEC74}">
      <dgm:prSet/>
      <dgm:spPr/>
      <dgm:t>
        <a:bodyPr/>
        <a:lstStyle/>
        <a:p>
          <a:endParaRPr lang="fi-FI"/>
        </a:p>
      </dgm:t>
    </dgm:pt>
    <dgm:pt modelId="{FBA7DFFE-9484-4AF8-9785-81F83AC12DC7}" type="sibTrans" cxnId="{C356B671-CDBE-4402-8C9E-526AA84CEC74}">
      <dgm:prSet/>
      <dgm:spPr/>
      <dgm:t>
        <a:bodyPr/>
        <a:lstStyle/>
        <a:p>
          <a:endParaRPr lang="fi-FI"/>
        </a:p>
      </dgm:t>
    </dgm:pt>
    <dgm:pt modelId="{20C3B675-8DC8-4177-BE51-3E289610E8CA}">
      <dgm:prSet/>
      <dgm:spPr/>
      <dgm:t>
        <a:bodyPr/>
        <a:lstStyle/>
        <a:p>
          <a:r>
            <a:rPr lang="fi-FI" b="1"/>
            <a:t>Takuu määrittää vastuun</a:t>
          </a:r>
          <a:endParaRPr lang="fi-FI"/>
        </a:p>
      </dgm:t>
    </dgm:pt>
    <dgm:pt modelId="{C3A5A8F0-29BB-4FF5-AEDF-26DAC26BE00E}" type="parTrans" cxnId="{9817B975-E67E-4355-B620-C98EA1C33BC5}">
      <dgm:prSet/>
      <dgm:spPr/>
      <dgm:t>
        <a:bodyPr/>
        <a:lstStyle/>
        <a:p>
          <a:endParaRPr lang="fi-FI"/>
        </a:p>
      </dgm:t>
    </dgm:pt>
    <dgm:pt modelId="{E554F581-A976-40EA-83E7-88A99E767C5B}" type="sibTrans" cxnId="{9817B975-E67E-4355-B620-C98EA1C33BC5}">
      <dgm:prSet/>
      <dgm:spPr/>
      <dgm:t>
        <a:bodyPr/>
        <a:lstStyle/>
        <a:p>
          <a:endParaRPr lang="fi-FI"/>
        </a:p>
      </dgm:t>
    </dgm:pt>
    <dgm:pt modelId="{623CE78E-1DDC-4DE0-93DE-46F9ADB368E5}">
      <dgm:prSet/>
      <dgm:spPr/>
      <dgm:t>
        <a:bodyPr/>
        <a:lstStyle/>
        <a:p>
          <a:r>
            <a:rPr lang="fi-FI" b="1"/>
            <a:t>6. Takuu vastuun rajoittamisena tai laajentamisena </a:t>
          </a:r>
          <a:endParaRPr lang="fi-FI"/>
        </a:p>
      </dgm:t>
    </dgm:pt>
    <dgm:pt modelId="{7AC5746F-5464-41BA-B5D1-D5590CB865AC}" type="parTrans" cxnId="{9B5FF038-34C5-43D8-AF60-7C76C0143DDC}">
      <dgm:prSet/>
      <dgm:spPr/>
      <dgm:t>
        <a:bodyPr/>
        <a:lstStyle/>
        <a:p>
          <a:endParaRPr lang="fi-FI"/>
        </a:p>
      </dgm:t>
    </dgm:pt>
    <dgm:pt modelId="{445B9630-936A-4C8E-A013-886480DEE3E7}" type="sibTrans" cxnId="{9B5FF038-34C5-43D8-AF60-7C76C0143DDC}">
      <dgm:prSet/>
      <dgm:spPr/>
      <dgm:t>
        <a:bodyPr/>
        <a:lstStyle/>
        <a:p>
          <a:endParaRPr lang="fi-FI"/>
        </a:p>
      </dgm:t>
    </dgm:pt>
    <dgm:pt modelId="{3C912C19-18D8-4617-91B1-C7638D8F7043}" type="pres">
      <dgm:prSet presAssocID="{0744110E-4FBC-4EB8-B87A-962FF4CC7B55}" presName="diagram" presStyleCnt="0">
        <dgm:presLayoutVars>
          <dgm:chPref val="1"/>
          <dgm:dir/>
          <dgm:animOne val="branch"/>
          <dgm:animLvl val="lvl"/>
          <dgm:resizeHandles/>
        </dgm:presLayoutVars>
      </dgm:prSet>
      <dgm:spPr/>
    </dgm:pt>
    <dgm:pt modelId="{49F4B5EA-877B-4E1B-9B2E-21756E746952}" type="pres">
      <dgm:prSet presAssocID="{CC3AF0B2-EE6E-4625-87A4-C5D327F0C904}" presName="root" presStyleCnt="0"/>
      <dgm:spPr/>
    </dgm:pt>
    <dgm:pt modelId="{2A1FE8DF-0158-47A5-AFF5-65AE06927562}" type="pres">
      <dgm:prSet presAssocID="{CC3AF0B2-EE6E-4625-87A4-C5D327F0C904}" presName="rootComposite" presStyleCnt="0"/>
      <dgm:spPr/>
    </dgm:pt>
    <dgm:pt modelId="{87212D20-7EB9-48CA-A79E-476401297B30}" type="pres">
      <dgm:prSet presAssocID="{CC3AF0B2-EE6E-4625-87A4-C5D327F0C904}" presName="rootText" presStyleLbl="node1" presStyleIdx="0" presStyleCnt="6"/>
      <dgm:spPr/>
    </dgm:pt>
    <dgm:pt modelId="{BAA853AC-4323-4AB1-B5AE-6485F3704765}" type="pres">
      <dgm:prSet presAssocID="{CC3AF0B2-EE6E-4625-87A4-C5D327F0C904}" presName="rootConnector" presStyleLbl="node1" presStyleIdx="0" presStyleCnt="6"/>
      <dgm:spPr/>
    </dgm:pt>
    <dgm:pt modelId="{0FD3B1D9-58B1-495B-A67F-9530C21B7E10}" type="pres">
      <dgm:prSet presAssocID="{CC3AF0B2-EE6E-4625-87A4-C5D327F0C904}" presName="childShape" presStyleCnt="0"/>
      <dgm:spPr/>
    </dgm:pt>
    <dgm:pt modelId="{CF304FAB-A4C6-4444-A056-15B8FD8A8721}" type="pres">
      <dgm:prSet presAssocID="{441757C5-DEE0-4E61-BFB6-4064401C1E66}" presName="root" presStyleCnt="0"/>
      <dgm:spPr/>
    </dgm:pt>
    <dgm:pt modelId="{B44663C6-A2E0-47B9-8F9F-61A814385CDC}" type="pres">
      <dgm:prSet presAssocID="{441757C5-DEE0-4E61-BFB6-4064401C1E66}" presName="rootComposite" presStyleCnt="0"/>
      <dgm:spPr/>
    </dgm:pt>
    <dgm:pt modelId="{E9CF3C5E-A495-438F-A3EF-49235BF7E433}" type="pres">
      <dgm:prSet presAssocID="{441757C5-DEE0-4E61-BFB6-4064401C1E66}" presName="rootText" presStyleLbl="node1" presStyleIdx="1" presStyleCnt="6"/>
      <dgm:spPr/>
    </dgm:pt>
    <dgm:pt modelId="{A8F70340-CFCF-4EC6-9EE1-716092005A1A}" type="pres">
      <dgm:prSet presAssocID="{441757C5-DEE0-4E61-BFB6-4064401C1E66}" presName="rootConnector" presStyleLbl="node1" presStyleIdx="1" presStyleCnt="6"/>
      <dgm:spPr/>
    </dgm:pt>
    <dgm:pt modelId="{0FD383E5-AECC-46FB-AA9E-5C23CB839FEB}" type="pres">
      <dgm:prSet presAssocID="{441757C5-DEE0-4E61-BFB6-4064401C1E66}" presName="childShape" presStyleCnt="0"/>
      <dgm:spPr/>
    </dgm:pt>
    <dgm:pt modelId="{94678B34-9AC0-48E4-AA71-CC061BDE14B5}" type="pres">
      <dgm:prSet presAssocID="{E0EAC8A8-7C6E-4D84-9F82-725E8B3A33B5}" presName="Name13" presStyleLbl="parChTrans1D2" presStyleIdx="0" presStyleCnt="6"/>
      <dgm:spPr/>
    </dgm:pt>
    <dgm:pt modelId="{5B1ACD6B-815C-4D1C-9A33-174991DB9EC0}" type="pres">
      <dgm:prSet presAssocID="{0D339746-5B73-43BB-97A0-5D40A7530B59}" presName="childText" presStyleLbl="bgAcc1" presStyleIdx="0" presStyleCnt="6">
        <dgm:presLayoutVars>
          <dgm:bulletEnabled val="1"/>
        </dgm:presLayoutVars>
      </dgm:prSet>
      <dgm:spPr/>
    </dgm:pt>
    <dgm:pt modelId="{2CD6592C-7904-490B-8CF2-1D736881D528}" type="pres">
      <dgm:prSet presAssocID="{333B9B99-9754-4E12-B3A3-F71FDBBBE9AF}" presName="root" presStyleCnt="0"/>
      <dgm:spPr/>
    </dgm:pt>
    <dgm:pt modelId="{061F6597-A953-4EDD-9E1E-6BEF1C742BB6}" type="pres">
      <dgm:prSet presAssocID="{333B9B99-9754-4E12-B3A3-F71FDBBBE9AF}" presName="rootComposite" presStyleCnt="0"/>
      <dgm:spPr/>
    </dgm:pt>
    <dgm:pt modelId="{A9721C38-91ED-4E03-8EA4-435CE7D6D6E1}" type="pres">
      <dgm:prSet presAssocID="{333B9B99-9754-4E12-B3A3-F71FDBBBE9AF}" presName="rootText" presStyleLbl="node1" presStyleIdx="2" presStyleCnt="6"/>
      <dgm:spPr/>
    </dgm:pt>
    <dgm:pt modelId="{953E3747-0739-44B3-9D30-F54646A501F6}" type="pres">
      <dgm:prSet presAssocID="{333B9B99-9754-4E12-B3A3-F71FDBBBE9AF}" presName="rootConnector" presStyleLbl="node1" presStyleIdx="2" presStyleCnt="6"/>
      <dgm:spPr/>
    </dgm:pt>
    <dgm:pt modelId="{BD044474-0E4D-4BB0-AAA7-9FC8465F1967}" type="pres">
      <dgm:prSet presAssocID="{333B9B99-9754-4E12-B3A3-F71FDBBBE9AF}" presName="childShape" presStyleCnt="0"/>
      <dgm:spPr/>
    </dgm:pt>
    <dgm:pt modelId="{009942C6-09D6-497A-B666-B832A970F34F}" type="pres">
      <dgm:prSet presAssocID="{9934771D-A461-4C7B-AE04-F39E6249B0FB}" presName="Name13" presStyleLbl="parChTrans1D2" presStyleIdx="1" presStyleCnt="6"/>
      <dgm:spPr/>
    </dgm:pt>
    <dgm:pt modelId="{195F313E-7812-409E-A582-092AD6BB3DF1}" type="pres">
      <dgm:prSet presAssocID="{444A9169-DA96-4DE5-B7DF-BAE1A285CE8A}" presName="childText" presStyleLbl="bgAcc1" presStyleIdx="1" presStyleCnt="6">
        <dgm:presLayoutVars>
          <dgm:bulletEnabled val="1"/>
        </dgm:presLayoutVars>
      </dgm:prSet>
      <dgm:spPr/>
    </dgm:pt>
    <dgm:pt modelId="{DF5D40A7-88A0-4168-87C2-373E8A8C5D2A}" type="pres">
      <dgm:prSet presAssocID="{7BD0B0BB-DA50-4B08-855F-86EEBE0F6471}" presName="Name13" presStyleLbl="parChTrans1D2" presStyleIdx="2" presStyleCnt="6"/>
      <dgm:spPr/>
    </dgm:pt>
    <dgm:pt modelId="{5BE0A31B-0270-4081-9009-646539E38EEF}" type="pres">
      <dgm:prSet presAssocID="{99332CD2-655F-4DA5-B286-AA742E8A61B2}" presName="childText" presStyleLbl="bgAcc1" presStyleIdx="2" presStyleCnt="6">
        <dgm:presLayoutVars>
          <dgm:bulletEnabled val="1"/>
        </dgm:presLayoutVars>
      </dgm:prSet>
      <dgm:spPr/>
    </dgm:pt>
    <dgm:pt modelId="{C820F04D-C4C1-463A-8909-914E449A4B21}" type="pres">
      <dgm:prSet presAssocID="{4C4F19AE-E44E-4884-B0E5-657E4E5066BF}" presName="Name13" presStyleLbl="parChTrans1D2" presStyleIdx="3" presStyleCnt="6"/>
      <dgm:spPr/>
    </dgm:pt>
    <dgm:pt modelId="{25D0A0F3-C0B1-492B-9673-38763377FF46}" type="pres">
      <dgm:prSet presAssocID="{0C10672F-5A26-4D34-824F-61D7FB7140B2}" presName="childText" presStyleLbl="bgAcc1" presStyleIdx="3" presStyleCnt="6">
        <dgm:presLayoutVars>
          <dgm:bulletEnabled val="1"/>
        </dgm:presLayoutVars>
      </dgm:prSet>
      <dgm:spPr/>
    </dgm:pt>
    <dgm:pt modelId="{2DE2483F-4A29-4B03-956F-73B587393778}" type="pres">
      <dgm:prSet presAssocID="{4CB50BFC-5F9A-4830-9159-CBB8B1897307}" presName="root" presStyleCnt="0"/>
      <dgm:spPr/>
    </dgm:pt>
    <dgm:pt modelId="{25E4F226-AAD1-4F94-B205-6A92A3C53EFD}" type="pres">
      <dgm:prSet presAssocID="{4CB50BFC-5F9A-4830-9159-CBB8B1897307}" presName="rootComposite" presStyleCnt="0"/>
      <dgm:spPr/>
    </dgm:pt>
    <dgm:pt modelId="{59F6EAF4-9667-40B0-AAF5-5CFA045A79AC}" type="pres">
      <dgm:prSet presAssocID="{4CB50BFC-5F9A-4830-9159-CBB8B1897307}" presName="rootText" presStyleLbl="node1" presStyleIdx="3" presStyleCnt="6"/>
      <dgm:spPr/>
    </dgm:pt>
    <dgm:pt modelId="{89D22852-ED2E-4BF4-85D8-E9604741ABD1}" type="pres">
      <dgm:prSet presAssocID="{4CB50BFC-5F9A-4830-9159-CBB8B1897307}" presName="rootConnector" presStyleLbl="node1" presStyleIdx="3" presStyleCnt="6"/>
      <dgm:spPr/>
    </dgm:pt>
    <dgm:pt modelId="{89870783-A760-4E9A-82D0-1D20076BD396}" type="pres">
      <dgm:prSet presAssocID="{4CB50BFC-5F9A-4830-9159-CBB8B1897307}" presName="childShape" presStyleCnt="0"/>
      <dgm:spPr/>
    </dgm:pt>
    <dgm:pt modelId="{6E4C909A-F5AF-45D1-ADA8-AAC75E9C4587}" type="pres">
      <dgm:prSet presAssocID="{BF7B0654-74F3-4C1F-A784-51F422C22D69}" presName="root" presStyleCnt="0"/>
      <dgm:spPr/>
    </dgm:pt>
    <dgm:pt modelId="{A921C681-BF27-41DD-B56C-ED9A37865FC9}" type="pres">
      <dgm:prSet presAssocID="{BF7B0654-74F3-4C1F-A784-51F422C22D69}" presName="rootComposite" presStyleCnt="0"/>
      <dgm:spPr/>
    </dgm:pt>
    <dgm:pt modelId="{79FFF503-6381-4D07-AD8B-E45E879C3F3A}" type="pres">
      <dgm:prSet presAssocID="{BF7B0654-74F3-4C1F-A784-51F422C22D69}" presName="rootText" presStyleLbl="node1" presStyleIdx="4" presStyleCnt="6"/>
      <dgm:spPr/>
    </dgm:pt>
    <dgm:pt modelId="{5EB9A0ED-C7DE-4374-ABE3-19EB8918F3C3}" type="pres">
      <dgm:prSet presAssocID="{BF7B0654-74F3-4C1F-A784-51F422C22D69}" presName="rootConnector" presStyleLbl="node1" presStyleIdx="4" presStyleCnt="6"/>
      <dgm:spPr/>
    </dgm:pt>
    <dgm:pt modelId="{33141190-13B1-4C41-816A-A4248254F44C}" type="pres">
      <dgm:prSet presAssocID="{BF7B0654-74F3-4C1F-A784-51F422C22D69}" presName="childShape" presStyleCnt="0"/>
      <dgm:spPr/>
    </dgm:pt>
    <dgm:pt modelId="{5C05C767-3E96-46B5-A322-1549DB9E927E}" type="pres">
      <dgm:prSet presAssocID="{B1B178D6-80E4-4ABA-897F-B4703AEF1904}" presName="Name13" presStyleLbl="parChTrans1D2" presStyleIdx="4" presStyleCnt="6"/>
      <dgm:spPr/>
    </dgm:pt>
    <dgm:pt modelId="{3B205F0F-B4F0-4CDE-BC75-877FE548B2B1}" type="pres">
      <dgm:prSet presAssocID="{2ED156E4-9F11-4546-A749-52505137DE2B}" presName="childText" presStyleLbl="bgAcc1" presStyleIdx="4" presStyleCnt="6">
        <dgm:presLayoutVars>
          <dgm:bulletEnabled val="1"/>
        </dgm:presLayoutVars>
      </dgm:prSet>
      <dgm:spPr/>
    </dgm:pt>
    <dgm:pt modelId="{CC530E6E-ECF7-4BF9-965B-0FD0B4328429}" type="pres">
      <dgm:prSet presAssocID="{C3A5A8F0-29BB-4FF5-AEDF-26DAC26BE00E}" presName="Name13" presStyleLbl="parChTrans1D2" presStyleIdx="5" presStyleCnt="6"/>
      <dgm:spPr/>
    </dgm:pt>
    <dgm:pt modelId="{172F0FA4-6393-42C4-9CC2-C70BA06533DC}" type="pres">
      <dgm:prSet presAssocID="{20C3B675-8DC8-4177-BE51-3E289610E8CA}" presName="childText" presStyleLbl="bgAcc1" presStyleIdx="5" presStyleCnt="6">
        <dgm:presLayoutVars>
          <dgm:bulletEnabled val="1"/>
        </dgm:presLayoutVars>
      </dgm:prSet>
      <dgm:spPr/>
    </dgm:pt>
    <dgm:pt modelId="{CCB49879-D3B3-4687-87CB-33DDCAEE95DA}" type="pres">
      <dgm:prSet presAssocID="{623CE78E-1DDC-4DE0-93DE-46F9ADB368E5}" presName="root" presStyleCnt="0"/>
      <dgm:spPr/>
    </dgm:pt>
    <dgm:pt modelId="{F86DF43A-59AD-4BF6-B738-38BA4FA0DC8E}" type="pres">
      <dgm:prSet presAssocID="{623CE78E-1DDC-4DE0-93DE-46F9ADB368E5}" presName="rootComposite" presStyleCnt="0"/>
      <dgm:spPr/>
    </dgm:pt>
    <dgm:pt modelId="{9AE31C4D-4A8F-45E9-A9E8-22B901F879A0}" type="pres">
      <dgm:prSet presAssocID="{623CE78E-1DDC-4DE0-93DE-46F9ADB368E5}" presName="rootText" presStyleLbl="node1" presStyleIdx="5" presStyleCnt="6"/>
      <dgm:spPr/>
    </dgm:pt>
    <dgm:pt modelId="{F51A8A56-C438-4019-B2A1-42DC7812E1AD}" type="pres">
      <dgm:prSet presAssocID="{623CE78E-1DDC-4DE0-93DE-46F9ADB368E5}" presName="rootConnector" presStyleLbl="node1" presStyleIdx="5" presStyleCnt="6"/>
      <dgm:spPr/>
    </dgm:pt>
    <dgm:pt modelId="{AFBADC42-6DF1-4C83-A42F-594A2817A580}" type="pres">
      <dgm:prSet presAssocID="{623CE78E-1DDC-4DE0-93DE-46F9ADB368E5}" presName="childShape" presStyleCnt="0"/>
      <dgm:spPr/>
    </dgm:pt>
  </dgm:ptLst>
  <dgm:cxnLst>
    <dgm:cxn modelId="{47CD5A02-0136-4419-ACDE-080588160226}" type="presOf" srcId="{B1B178D6-80E4-4ABA-897F-B4703AEF1904}" destId="{5C05C767-3E96-46B5-A322-1549DB9E927E}" srcOrd="0" destOrd="0" presId="urn:microsoft.com/office/officeart/2005/8/layout/hierarchy3"/>
    <dgm:cxn modelId="{413CE10D-0017-4721-8594-FD276E82483D}" type="presOf" srcId="{99332CD2-655F-4DA5-B286-AA742E8A61B2}" destId="{5BE0A31B-0270-4081-9009-646539E38EEF}" srcOrd="0" destOrd="0" presId="urn:microsoft.com/office/officeart/2005/8/layout/hierarchy3"/>
    <dgm:cxn modelId="{BEFD3614-2DC2-402D-A260-F77F0B188FC7}" srcId="{333B9B99-9754-4E12-B3A3-F71FDBBBE9AF}" destId="{99332CD2-655F-4DA5-B286-AA742E8A61B2}" srcOrd="1" destOrd="0" parTransId="{7BD0B0BB-DA50-4B08-855F-86EEBE0F6471}" sibTransId="{8EF3E1EE-C438-4BF5-A8FB-02950B68945C}"/>
    <dgm:cxn modelId="{43E2AC26-E155-4853-B277-F2B974FAF7D1}" type="presOf" srcId="{4CB50BFC-5F9A-4830-9159-CBB8B1897307}" destId="{59F6EAF4-9667-40B0-AAF5-5CFA045A79AC}" srcOrd="0" destOrd="0" presId="urn:microsoft.com/office/officeart/2005/8/layout/hierarchy3"/>
    <dgm:cxn modelId="{E7261F2A-56C6-42DE-8AF2-DCB988E2B4B0}" type="presOf" srcId="{0D339746-5B73-43BB-97A0-5D40A7530B59}" destId="{5B1ACD6B-815C-4D1C-9A33-174991DB9EC0}" srcOrd="0" destOrd="0" presId="urn:microsoft.com/office/officeart/2005/8/layout/hierarchy3"/>
    <dgm:cxn modelId="{9B5FF038-34C5-43D8-AF60-7C76C0143DDC}" srcId="{0744110E-4FBC-4EB8-B87A-962FF4CC7B55}" destId="{623CE78E-1DDC-4DE0-93DE-46F9ADB368E5}" srcOrd="5" destOrd="0" parTransId="{7AC5746F-5464-41BA-B5D1-D5590CB865AC}" sibTransId="{445B9630-936A-4C8E-A013-886480DEE3E7}"/>
    <dgm:cxn modelId="{B1A1BE5D-35DB-4BA5-A636-C27271BF644D}" type="presOf" srcId="{333B9B99-9754-4E12-B3A3-F71FDBBBE9AF}" destId="{A9721C38-91ED-4E03-8EA4-435CE7D6D6E1}" srcOrd="0" destOrd="0" presId="urn:microsoft.com/office/officeart/2005/8/layout/hierarchy3"/>
    <dgm:cxn modelId="{D3A39C41-2066-4ED3-A091-D67A06D71769}" type="presOf" srcId="{623CE78E-1DDC-4DE0-93DE-46F9ADB368E5}" destId="{F51A8A56-C438-4019-B2A1-42DC7812E1AD}" srcOrd="1" destOrd="0" presId="urn:microsoft.com/office/officeart/2005/8/layout/hierarchy3"/>
    <dgm:cxn modelId="{7A109467-23C1-4A05-807D-56D72E21A9A2}" srcId="{0744110E-4FBC-4EB8-B87A-962FF4CC7B55}" destId="{BF7B0654-74F3-4C1F-A784-51F422C22D69}" srcOrd="4" destOrd="0" parTransId="{2B252554-7885-4E0C-9F85-2780A1A19086}" sibTransId="{5BD34376-84F8-4523-BE8D-E889500A4F91}"/>
    <dgm:cxn modelId="{09AA0E51-5D1F-4195-B1E1-3A87618A6F57}" type="presOf" srcId="{7BD0B0BB-DA50-4B08-855F-86EEBE0F6471}" destId="{DF5D40A7-88A0-4168-87C2-373E8A8C5D2A}" srcOrd="0" destOrd="0" presId="urn:microsoft.com/office/officeart/2005/8/layout/hierarchy3"/>
    <dgm:cxn modelId="{C356B671-CDBE-4402-8C9E-526AA84CEC74}" srcId="{BF7B0654-74F3-4C1F-A784-51F422C22D69}" destId="{2ED156E4-9F11-4546-A749-52505137DE2B}" srcOrd="0" destOrd="0" parTransId="{B1B178D6-80E4-4ABA-897F-B4703AEF1904}" sibTransId="{FBA7DFFE-9484-4AF8-9785-81F83AC12DC7}"/>
    <dgm:cxn modelId="{9817B975-E67E-4355-B620-C98EA1C33BC5}" srcId="{BF7B0654-74F3-4C1F-A784-51F422C22D69}" destId="{20C3B675-8DC8-4177-BE51-3E289610E8CA}" srcOrd="1" destOrd="0" parTransId="{C3A5A8F0-29BB-4FF5-AEDF-26DAC26BE00E}" sibTransId="{E554F581-A976-40EA-83E7-88A99E767C5B}"/>
    <dgm:cxn modelId="{12FFF155-1CAC-4193-AA6D-CB10185FFE49}" type="presOf" srcId="{441757C5-DEE0-4E61-BFB6-4064401C1E66}" destId="{E9CF3C5E-A495-438F-A3EF-49235BF7E433}" srcOrd="0" destOrd="0" presId="urn:microsoft.com/office/officeart/2005/8/layout/hierarchy3"/>
    <dgm:cxn modelId="{9D554679-95AF-42AC-B554-3EC66B52020C}" type="presOf" srcId="{20C3B675-8DC8-4177-BE51-3E289610E8CA}" destId="{172F0FA4-6393-42C4-9CC2-C70BA06533DC}" srcOrd="0" destOrd="0" presId="urn:microsoft.com/office/officeart/2005/8/layout/hierarchy3"/>
    <dgm:cxn modelId="{46A8117D-B915-4ABC-B39D-2EB9894D205A}" srcId="{333B9B99-9754-4E12-B3A3-F71FDBBBE9AF}" destId="{0C10672F-5A26-4D34-824F-61D7FB7140B2}" srcOrd="2" destOrd="0" parTransId="{4C4F19AE-E44E-4884-B0E5-657E4E5066BF}" sibTransId="{84B3DD01-64CE-4C73-9776-FA8EE38DAF8A}"/>
    <dgm:cxn modelId="{8AE1D57F-7D3E-4E3D-A9EB-EA50B26664FE}" type="presOf" srcId="{9934771D-A461-4C7B-AE04-F39E6249B0FB}" destId="{009942C6-09D6-497A-B666-B832A970F34F}" srcOrd="0" destOrd="0" presId="urn:microsoft.com/office/officeart/2005/8/layout/hierarchy3"/>
    <dgm:cxn modelId="{9C120587-FB7C-4F54-9042-A2006FA2F57E}" type="presOf" srcId="{623CE78E-1DDC-4DE0-93DE-46F9ADB368E5}" destId="{9AE31C4D-4A8F-45E9-A9E8-22B901F879A0}" srcOrd="0" destOrd="0" presId="urn:microsoft.com/office/officeart/2005/8/layout/hierarchy3"/>
    <dgm:cxn modelId="{9938FE8E-2E9E-4C10-B3DC-E124B0274A14}" srcId="{0744110E-4FBC-4EB8-B87A-962FF4CC7B55}" destId="{441757C5-DEE0-4E61-BFB6-4064401C1E66}" srcOrd="1" destOrd="0" parTransId="{3A64EB6A-051A-407D-BFDA-3530B8C0E34F}" sibTransId="{3E0EB15E-B30C-4D29-86B5-FFF808A61AC6}"/>
    <dgm:cxn modelId="{0F78B593-9760-4864-AAA6-55DCF34FC9F7}" type="presOf" srcId="{0C10672F-5A26-4D34-824F-61D7FB7140B2}" destId="{25D0A0F3-C0B1-492B-9673-38763377FF46}" srcOrd="0" destOrd="0" presId="urn:microsoft.com/office/officeart/2005/8/layout/hierarchy3"/>
    <dgm:cxn modelId="{678E8C9A-752E-4C87-A086-CE4FB0C71243}" srcId="{0744110E-4FBC-4EB8-B87A-962FF4CC7B55}" destId="{4CB50BFC-5F9A-4830-9159-CBB8B1897307}" srcOrd="3" destOrd="0" parTransId="{3CBD7B18-A096-4FBE-927A-8BE706CEF10E}" sibTransId="{81AFFAC3-B97D-446E-ADD9-EAB28731CAFE}"/>
    <dgm:cxn modelId="{A8FB5F9F-0DB9-4319-B03D-93E3740D190C}" type="presOf" srcId="{441757C5-DEE0-4E61-BFB6-4064401C1E66}" destId="{A8F70340-CFCF-4EC6-9EE1-716092005A1A}" srcOrd="1" destOrd="0" presId="urn:microsoft.com/office/officeart/2005/8/layout/hierarchy3"/>
    <dgm:cxn modelId="{961289A8-AF0B-4A96-91FD-746F054402FF}" type="presOf" srcId="{2ED156E4-9F11-4546-A749-52505137DE2B}" destId="{3B205F0F-B4F0-4CDE-BC75-877FE548B2B1}" srcOrd="0" destOrd="0" presId="urn:microsoft.com/office/officeart/2005/8/layout/hierarchy3"/>
    <dgm:cxn modelId="{CA04A4B2-1545-4053-BF17-D281D953ED55}" type="presOf" srcId="{CC3AF0B2-EE6E-4625-87A4-C5D327F0C904}" destId="{BAA853AC-4323-4AB1-B5AE-6485F3704765}" srcOrd="1" destOrd="0" presId="urn:microsoft.com/office/officeart/2005/8/layout/hierarchy3"/>
    <dgm:cxn modelId="{B43F44B9-D5C6-489E-B1E4-CD99D5D77210}" srcId="{333B9B99-9754-4E12-B3A3-F71FDBBBE9AF}" destId="{444A9169-DA96-4DE5-B7DF-BAE1A285CE8A}" srcOrd="0" destOrd="0" parTransId="{9934771D-A461-4C7B-AE04-F39E6249B0FB}" sibTransId="{0A9EC97A-6775-4AAB-95FD-B5EA1ED4D7E9}"/>
    <dgm:cxn modelId="{AA6B71BA-45F3-4308-8A94-E0BE21CFEC34}" type="presOf" srcId="{BF7B0654-74F3-4C1F-A784-51F422C22D69}" destId="{5EB9A0ED-C7DE-4374-ABE3-19EB8918F3C3}" srcOrd="1" destOrd="0" presId="urn:microsoft.com/office/officeart/2005/8/layout/hierarchy3"/>
    <dgm:cxn modelId="{8B0639BB-E5D2-4EAD-8924-E6D9A911BBC8}" type="presOf" srcId="{0744110E-4FBC-4EB8-B87A-962FF4CC7B55}" destId="{3C912C19-18D8-4617-91B1-C7638D8F7043}" srcOrd="0" destOrd="0" presId="urn:microsoft.com/office/officeart/2005/8/layout/hierarchy3"/>
    <dgm:cxn modelId="{FF0257BE-A8A9-400F-A3B3-A5D95D8B8E67}" type="presOf" srcId="{E0EAC8A8-7C6E-4D84-9F82-725E8B3A33B5}" destId="{94678B34-9AC0-48E4-AA71-CC061BDE14B5}" srcOrd="0" destOrd="0" presId="urn:microsoft.com/office/officeart/2005/8/layout/hierarchy3"/>
    <dgm:cxn modelId="{BCBECBCB-886F-4B6D-BE75-917F18E14D07}" srcId="{0744110E-4FBC-4EB8-B87A-962FF4CC7B55}" destId="{333B9B99-9754-4E12-B3A3-F71FDBBBE9AF}" srcOrd="2" destOrd="0" parTransId="{A77FF3CC-829D-464D-B32B-B86DB384A011}" sibTransId="{A6842EF8-DD21-4B39-A013-5EE49257B158}"/>
    <dgm:cxn modelId="{896D5AD0-8A9B-4AAE-B4DD-6FA68C222022}" type="presOf" srcId="{333B9B99-9754-4E12-B3A3-F71FDBBBE9AF}" destId="{953E3747-0739-44B3-9D30-F54646A501F6}" srcOrd="1" destOrd="0" presId="urn:microsoft.com/office/officeart/2005/8/layout/hierarchy3"/>
    <dgm:cxn modelId="{2E5463D6-2D86-4C10-B21F-180645EBCCBD}" type="presOf" srcId="{444A9169-DA96-4DE5-B7DF-BAE1A285CE8A}" destId="{195F313E-7812-409E-A582-092AD6BB3DF1}" srcOrd="0" destOrd="0" presId="urn:microsoft.com/office/officeart/2005/8/layout/hierarchy3"/>
    <dgm:cxn modelId="{D64307D8-C551-4FB5-ACCD-0158136D6505}" type="presOf" srcId="{BF7B0654-74F3-4C1F-A784-51F422C22D69}" destId="{79FFF503-6381-4D07-AD8B-E45E879C3F3A}" srcOrd="0" destOrd="0" presId="urn:microsoft.com/office/officeart/2005/8/layout/hierarchy3"/>
    <dgm:cxn modelId="{9CCE90D9-F2D5-42E4-8DBB-96346A0076FA}" type="presOf" srcId="{4C4F19AE-E44E-4884-B0E5-657E4E5066BF}" destId="{C820F04D-C4C1-463A-8909-914E449A4B21}" srcOrd="0" destOrd="0" presId="urn:microsoft.com/office/officeart/2005/8/layout/hierarchy3"/>
    <dgm:cxn modelId="{04061FDA-3D5D-4AFE-BD74-B14EFD4ECE97}" type="presOf" srcId="{4CB50BFC-5F9A-4830-9159-CBB8B1897307}" destId="{89D22852-ED2E-4BF4-85D8-E9604741ABD1}" srcOrd="1" destOrd="0" presId="urn:microsoft.com/office/officeart/2005/8/layout/hierarchy3"/>
    <dgm:cxn modelId="{84618FDC-9815-4130-B879-F7CC4A3C338F}" srcId="{441757C5-DEE0-4E61-BFB6-4064401C1E66}" destId="{0D339746-5B73-43BB-97A0-5D40A7530B59}" srcOrd="0" destOrd="0" parTransId="{E0EAC8A8-7C6E-4D84-9F82-725E8B3A33B5}" sibTransId="{A956F0BB-357A-4AA2-9266-15BB3CB65732}"/>
    <dgm:cxn modelId="{CA8C6DE3-6CB5-48CB-BF03-8CB6AF5D910C}" type="presOf" srcId="{C3A5A8F0-29BB-4FF5-AEDF-26DAC26BE00E}" destId="{CC530E6E-ECF7-4BF9-965B-0FD0B4328429}" srcOrd="0" destOrd="0" presId="urn:microsoft.com/office/officeart/2005/8/layout/hierarchy3"/>
    <dgm:cxn modelId="{AC0B65E9-BE41-42B4-95F6-EB6F1DEC447A}" type="presOf" srcId="{CC3AF0B2-EE6E-4625-87A4-C5D327F0C904}" destId="{87212D20-7EB9-48CA-A79E-476401297B30}" srcOrd="0" destOrd="0" presId="urn:microsoft.com/office/officeart/2005/8/layout/hierarchy3"/>
    <dgm:cxn modelId="{E626BDF1-A609-4A7F-B76F-CAE7786C91C8}" srcId="{0744110E-4FBC-4EB8-B87A-962FF4CC7B55}" destId="{CC3AF0B2-EE6E-4625-87A4-C5D327F0C904}" srcOrd="0" destOrd="0" parTransId="{D7B69206-7023-4D3D-8A63-08578134197C}" sibTransId="{7BA14863-13F6-4B70-ADA4-0764B0BF2079}"/>
    <dgm:cxn modelId="{709B4E0A-3F06-45B1-9E5D-7921252E1054}" type="presParOf" srcId="{3C912C19-18D8-4617-91B1-C7638D8F7043}" destId="{49F4B5EA-877B-4E1B-9B2E-21756E746952}" srcOrd="0" destOrd="0" presId="urn:microsoft.com/office/officeart/2005/8/layout/hierarchy3"/>
    <dgm:cxn modelId="{B6A14424-4B12-45B0-8109-7909C199B394}" type="presParOf" srcId="{49F4B5EA-877B-4E1B-9B2E-21756E746952}" destId="{2A1FE8DF-0158-47A5-AFF5-65AE06927562}" srcOrd="0" destOrd="0" presId="urn:microsoft.com/office/officeart/2005/8/layout/hierarchy3"/>
    <dgm:cxn modelId="{785DBC67-1423-48EF-8DC6-66954F79B863}" type="presParOf" srcId="{2A1FE8DF-0158-47A5-AFF5-65AE06927562}" destId="{87212D20-7EB9-48CA-A79E-476401297B30}" srcOrd="0" destOrd="0" presId="urn:microsoft.com/office/officeart/2005/8/layout/hierarchy3"/>
    <dgm:cxn modelId="{F6720451-1281-43FC-B10D-38D1F5AFE227}" type="presParOf" srcId="{2A1FE8DF-0158-47A5-AFF5-65AE06927562}" destId="{BAA853AC-4323-4AB1-B5AE-6485F3704765}" srcOrd="1" destOrd="0" presId="urn:microsoft.com/office/officeart/2005/8/layout/hierarchy3"/>
    <dgm:cxn modelId="{FC94CBC4-27E0-43FB-94DA-F26212B20D06}" type="presParOf" srcId="{49F4B5EA-877B-4E1B-9B2E-21756E746952}" destId="{0FD3B1D9-58B1-495B-A67F-9530C21B7E10}" srcOrd="1" destOrd="0" presId="urn:microsoft.com/office/officeart/2005/8/layout/hierarchy3"/>
    <dgm:cxn modelId="{6F7A35C8-D4DB-47FD-8B43-9E20687AB421}" type="presParOf" srcId="{3C912C19-18D8-4617-91B1-C7638D8F7043}" destId="{CF304FAB-A4C6-4444-A056-15B8FD8A8721}" srcOrd="1" destOrd="0" presId="urn:microsoft.com/office/officeart/2005/8/layout/hierarchy3"/>
    <dgm:cxn modelId="{21ACB9D4-8194-4B13-90B0-CFB54EDFDB93}" type="presParOf" srcId="{CF304FAB-A4C6-4444-A056-15B8FD8A8721}" destId="{B44663C6-A2E0-47B9-8F9F-61A814385CDC}" srcOrd="0" destOrd="0" presId="urn:microsoft.com/office/officeart/2005/8/layout/hierarchy3"/>
    <dgm:cxn modelId="{3AF2A6E2-DA0A-4522-B176-CF79EB700598}" type="presParOf" srcId="{B44663C6-A2E0-47B9-8F9F-61A814385CDC}" destId="{E9CF3C5E-A495-438F-A3EF-49235BF7E433}" srcOrd="0" destOrd="0" presId="urn:microsoft.com/office/officeart/2005/8/layout/hierarchy3"/>
    <dgm:cxn modelId="{2E578A95-5864-46BC-AC83-EA3AE58FE35B}" type="presParOf" srcId="{B44663C6-A2E0-47B9-8F9F-61A814385CDC}" destId="{A8F70340-CFCF-4EC6-9EE1-716092005A1A}" srcOrd="1" destOrd="0" presId="urn:microsoft.com/office/officeart/2005/8/layout/hierarchy3"/>
    <dgm:cxn modelId="{60BA79F0-16ED-45CB-9EA0-23A64F035ACE}" type="presParOf" srcId="{CF304FAB-A4C6-4444-A056-15B8FD8A8721}" destId="{0FD383E5-AECC-46FB-AA9E-5C23CB839FEB}" srcOrd="1" destOrd="0" presId="urn:microsoft.com/office/officeart/2005/8/layout/hierarchy3"/>
    <dgm:cxn modelId="{B2C2DE70-9D53-4791-95DD-CBFEFFA260CD}" type="presParOf" srcId="{0FD383E5-AECC-46FB-AA9E-5C23CB839FEB}" destId="{94678B34-9AC0-48E4-AA71-CC061BDE14B5}" srcOrd="0" destOrd="0" presId="urn:microsoft.com/office/officeart/2005/8/layout/hierarchy3"/>
    <dgm:cxn modelId="{6BE677E2-9C27-4A42-8D30-5379B64A99B3}" type="presParOf" srcId="{0FD383E5-AECC-46FB-AA9E-5C23CB839FEB}" destId="{5B1ACD6B-815C-4D1C-9A33-174991DB9EC0}" srcOrd="1" destOrd="0" presId="urn:microsoft.com/office/officeart/2005/8/layout/hierarchy3"/>
    <dgm:cxn modelId="{6767E354-C8A2-4634-AFC8-F422EFF7E10B}" type="presParOf" srcId="{3C912C19-18D8-4617-91B1-C7638D8F7043}" destId="{2CD6592C-7904-490B-8CF2-1D736881D528}" srcOrd="2" destOrd="0" presId="urn:microsoft.com/office/officeart/2005/8/layout/hierarchy3"/>
    <dgm:cxn modelId="{872523F3-D98D-4F7A-A90D-6BF3F7B3B1DF}" type="presParOf" srcId="{2CD6592C-7904-490B-8CF2-1D736881D528}" destId="{061F6597-A953-4EDD-9E1E-6BEF1C742BB6}" srcOrd="0" destOrd="0" presId="urn:microsoft.com/office/officeart/2005/8/layout/hierarchy3"/>
    <dgm:cxn modelId="{4044E3B1-1D0E-4322-A424-44F7F5486150}" type="presParOf" srcId="{061F6597-A953-4EDD-9E1E-6BEF1C742BB6}" destId="{A9721C38-91ED-4E03-8EA4-435CE7D6D6E1}" srcOrd="0" destOrd="0" presId="urn:microsoft.com/office/officeart/2005/8/layout/hierarchy3"/>
    <dgm:cxn modelId="{2D67E35A-3EA3-41DC-9E60-B7A7B618941E}" type="presParOf" srcId="{061F6597-A953-4EDD-9E1E-6BEF1C742BB6}" destId="{953E3747-0739-44B3-9D30-F54646A501F6}" srcOrd="1" destOrd="0" presId="urn:microsoft.com/office/officeart/2005/8/layout/hierarchy3"/>
    <dgm:cxn modelId="{A4271216-9E28-4709-A319-1B5D04D2791B}" type="presParOf" srcId="{2CD6592C-7904-490B-8CF2-1D736881D528}" destId="{BD044474-0E4D-4BB0-AAA7-9FC8465F1967}" srcOrd="1" destOrd="0" presId="urn:microsoft.com/office/officeart/2005/8/layout/hierarchy3"/>
    <dgm:cxn modelId="{C3664EF0-A1A0-4622-B531-BC58288568DD}" type="presParOf" srcId="{BD044474-0E4D-4BB0-AAA7-9FC8465F1967}" destId="{009942C6-09D6-497A-B666-B832A970F34F}" srcOrd="0" destOrd="0" presId="urn:microsoft.com/office/officeart/2005/8/layout/hierarchy3"/>
    <dgm:cxn modelId="{1CB06E8D-DF64-4EF0-8692-0A5F2EC701D5}" type="presParOf" srcId="{BD044474-0E4D-4BB0-AAA7-9FC8465F1967}" destId="{195F313E-7812-409E-A582-092AD6BB3DF1}" srcOrd="1" destOrd="0" presId="urn:microsoft.com/office/officeart/2005/8/layout/hierarchy3"/>
    <dgm:cxn modelId="{1FED3095-11A8-4905-A0DF-7BB13A602F3F}" type="presParOf" srcId="{BD044474-0E4D-4BB0-AAA7-9FC8465F1967}" destId="{DF5D40A7-88A0-4168-87C2-373E8A8C5D2A}" srcOrd="2" destOrd="0" presId="urn:microsoft.com/office/officeart/2005/8/layout/hierarchy3"/>
    <dgm:cxn modelId="{DDF47CBA-C184-4C29-91AD-A2F15C354DDE}" type="presParOf" srcId="{BD044474-0E4D-4BB0-AAA7-9FC8465F1967}" destId="{5BE0A31B-0270-4081-9009-646539E38EEF}" srcOrd="3" destOrd="0" presId="urn:microsoft.com/office/officeart/2005/8/layout/hierarchy3"/>
    <dgm:cxn modelId="{0F460AE5-382E-4095-9362-DAC41722D487}" type="presParOf" srcId="{BD044474-0E4D-4BB0-AAA7-9FC8465F1967}" destId="{C820F04D-C4C1-463A-8909-914E449A4B21}" srcOrd="4" destOrd="0" presId="urn:microsoft.com/office/officeart/2005/8/layout/hierarchy3"/>
    <dgm:cxn modelId="{59658474-A29E-4CD3-8F9B-DABF7640B1E5}" type="presParOf" srcId="{BD044474-0E4D-4BB0-AAA7-9FC8465F1967}" destId="{25D0A0F3-C0B1-492B-9673-38763377FF46}" srcOrd="5" destOrd="0" presId="urn:microsoft.com/office/officeart/2005/8/layout/hierarchy3"/>
    <dgm:cxn modelId="{92F893DC-6C28-4C8C-9C58-9AFA19624C21}" type="presParOf" srcId="{3C912C19-18D8-4617-91B1-C7638D8F7043}" destId="{2DE2483F-4A29-4B03-956F-73B587393778}" srcOrd="3" destOrd="0" presId="urn:microsoft.com/office/officeart/2005/8/layout/hierarchy3"/>
    <dgm:cxn modelId="{81FF97CB-2E8A-4FC0-A570-9DD1788933E5}" type="presParOf" srcId="{2DE2483F-4A29-4B03-956F-73B587393778}" destId="{25E4F226-AAD1-4F94-B205-6A92A3C53EFD}" srcOrd="0" destOrd="0" presId="urn:microsoft.com/office/officeart/2005/8/layout/hierarchy3"/>
    <dgm:cxn modelId="{1C01F989-EB35-48E3-80E4-39D7BB9ACD35}" type="presParOf" srcId="{25E4F226-AAD1-4F94-B205-6A92A3C53EFD}" destId="{59F6EAF4-9667-40B0-AAF5-5CFA045A79AC}" srcOrd="0" destOrd="0" presId="urn:microsoft.com/office/officeart/2005/8/layout/hierarchy3"/>
    <dgm:cxn modelId="{97CE2366-CB79-4EFF-B57D-2439562921AB}" type="presParOf" srcId="{25E4F226-AAD1-4F94-B205-6A92A3C53EFD}" destId="{89D22852-ED2E-4BF4-85D8-E9604741ABD1}" srcOrd="1" destOrd="0" presId="urn:microsoft.com/office/officeart/2005/8/layout/hierarchy3"/>
    <dgm:cxn modelId="{9F0EB9B9-06C4-467D-9882-73B614DAD77B}" type="presParOf" srcId="{2DE2483F-4A29-4B03-956F-73B587393778}" destId="{89870783-A760-4E9A-82D0-1D20076BD396}" srcOrd="1" destOrd="0" presId="urn:microsoft.com/office/officeart/2005/8/layout/hierarchy3"/>
    <dgm:cxn modelId="{C3A40945-A31F-4716-80E5-4EDA2F6D3F76}" type="presParOf" srcId="{3C912C19-18D8-4617-91B1-C7638D8F7043}" destId="{6E4C909A-F5AF-45D1-ADA8-AAC75E9C4587}" srcOrd="4" destOrd="0" presId="urn:microsoft.com/office/officeart/2005/8/layout/hierarchy3"/>
    <dgm:cxn modelId="{2EFFBD17-C241-48A8-BB18-28601BEE62AA}" type="presParOf" srcId="{6E4C909A-F5AF-45D1-ADA8-AAC75E9C4587}" destId="{A921C681-BF27-41DD-B56C-ED9A37865FC9}" srcOrd="0" destOrd="0" presId="urn:microsoft.com/office/officeart/2005/8/layout/hierarchy3"/>
    <dgm:cxn modelId="{A9EBFC8F-8947-4912-9154-2FAB92063351}" type="presParOf" srcId="{A921C681-BF27-41DD-B56C-ED9A37865FC9}" destId="{79FFF503-6381-4D07-AD8B-E45E879C3F3A}" srcOrd="0" destOrd="0" presId="urn:microsoft.com/office/officeart/2005/8/layout/hierarchy3"/>
    <dgm:cxn modelId="{9F859890-263B-471C-BC76-AA2F2505C9AB}" type="presParOf" srcId="{A921C681-BF27-41DD-B56C-ED9A37865FC9}" destId="{5EB9A0ED-C7DE-4374-ABE3-19EB8918F3C3}" srcOrd="1" destOrd="0" presId="urn:microsoft.com/office/officeart/2005/8/layout/hierarchy3"/>
    <dgm:cxn modelId="{EBC1F08A-754E-4F47-B290-C6C38519BBCE}" type="presParOf" srcId="{6E4C909A-F5AF-45D1-ADA8-AAC75E9C4587}" destId="{33141190-13B1-4C41-816A-A4248254F44C}" srcOrd="1" destOrd="0" presId="urn:microsoft.com/office/officeart/2005/8/layout/hierarchy3"/>
    <dgm:cxn modelId="{8EB59492-530C-481C-B922-D67BCC6BFB26}" type="presParOf" srcId="{33141190-13B1-4C41-816A-A4248254F44C}" destId="{5C05C767-3E96-46B5-A322-1549DB9E927E}" srcOrd="0" destOrd="0" presId="urn:microsoft.com/office/officeart/2005/8/layout/hierarchy3"/>
    <dgm:cxn modelId="{2228EE4F-DB69-4197-AA23-174F553BDD1C}" type="presParOf" srcId="{33141190-13B1-4C41-816A-A4248254F44C}" destId="{3B205F0F-B4F0-4CDE-BC75-877FE548B2B1}" srcOrd="1" destOrd="0" presId="urn:microsoft.com/office/officeart/2005/8/layout/hierarchy3"/>
    <dgm:cxn modelId="{725A4499-1429-49A9-BFB6-32C37B0A78E6}" type="presParOf" srcId="{33141190-13B1-4C41-816A-A4248254F44C}" destId="{CC530E6E-ECF7-4BF9-965B-0FD0B4328429}" srcOrd="2" destOrd="0" presId="urn:microsoft.com/office/officeart/2005/8/layout/hierarchy3"/>
    <dgm:cxn modelId="{5901028B-FDFD-4CBC-BB10-12E803E2924C}" type="presParOf" srcId="{33141190-13B1-4C41-816A-A4248254F44C}" destId="{172F0FA4-6393-42C4-9CC2-C70BA06533DC}" srcOrd="3" destOrd="0" presId="urn:microsoft.com/office/officeart/2005/8/layout/hierarchy3"/>
    <dgm:cxn modelId="{2127B643-3888-44A9-AE7C-7B3896EC1418}" type="presParOf" srcId="{3C912C19-18D8-4617-91B1-C7638D8F7043}" destId="{CCB49879-D3B3-4687-87CB-33DDCAEE95DA}" srcOrd="5" destOrd="0" presId="urn:microsoft.com/office/officeart/2005/8/layout/hierarchy3"/>
    <dgm:cxn modelId="{AF792BDD-D5AC-48CE-913B-1B40FF7C2E56}" type="presParOf" srcId="{CCB49879-D3B3-4687-87CB-33DDCAEE95DA}" destId="{F86DF43A-59AD-4BF6-B738-38BA4FA0DC8E}" srcOrd="0" destOrd="0" presId="urn:microsoft.com/office/officeart/2005/8/layout/hierarchy3"/>
    <dgm:cxn modelId="{22207EC5-528B-4E6C-B726-01F22C72EDB7}" type="presParOf" srcId="{F86DF43A-59AD-4BF6-B738-38BA4FA0DC8E}" destId="{9AE31C4D-4A8F-45E9-A9E8-22B901F879A0}" srcOrd="0" destOrd="0" presId="urn:microsoft.com/office/officeart/2005/8/layout/hierarchy3"/>
    <dgm:cxn modelId="{7C5BB77B-C629-42A2-B6C7-783962B24079}" type="presParOf" srcId="{F86DF43A-59AD-4BF6-B738-38BA4FA0DC8E}" destId="{F51A8A56-C438-4019-B2A1-42DC7812E1AD}" srcOrd="1" destOrd="0" presId="urn:microsoft.com/office/officeart/2005/8/layout/hierarchy3"/>
    <dgm:cxn modelId="{8335D953-2964-4BBA-8B3C-BFEBB70AEBB2}" type="presParOf" srcId="{CCB49879-D3B3-4687-87CB-33DDCAEE95DA}" destId="{AFBADC42-6DF1-4C83-A42F-594A2817A580}"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8AA61CD-ADDF-400F-A05F-2EA92240D911}"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fi-FI"/>
        </a:p>
      </dgm:t>
    </dgm:pt>
    <dgm:pt modelId="{18C9EAB3-0D7B-45C1-977D-D4712F976159}">
      <dgm:prSet custT="1"/>
      <dgm:spPr/>
      <dgm:t>
        <a:bodyPr/>
        <a:lstStyle/>
        <a:p>
          <a:r>
            <a:rPr lang="fi-FI" sz="1200" b="1" dirty="0"/>
            <a:t>Ei vaikutusta kolmansiin osapuoliin</a:t>
          </a:r>
          <a:endParaRPr lang="fi-FI" sz="1200" dirty="0"/>
        </a:p>
      </dgm:t>
    </dgm:pt>
    <dgm:pt modelId="{E1F0E44F-B063-44FC-8BDC-3DE300A2E017}" type="parTrans" cxnId="{2DE07D03-12B2-40AA-BE74-94F2602472D9}">
      <dgm:prSet/>
      <dgm:spPr/>
      <dgm:t>
        <a:bodyPr/>
        <a:lstStyle/>
        <a:p>
          <a:endParaRPr lang="fi-FI"/>
        </a:p>
      </dgm:t>
    </dgm:pt>
    <dgm:pt modelId="{8CEAA0AC-82E7-46FB-978F-8D4811F891C5}" type="sibTrans" cxnId="{2DE07D03-12B2-40AA-BE74-94F2602472D9}">
      <dgm:prSet/>
      <dgm:spPr/>
      <dgm:t>
        <a:bodyPr/>
        <a:lstStyle/>
        <a:p>
          <a:endParaRPr lang="fi-FI"/>
        </a:p>
      </dgm:t>
    </dgm:pt>
    <dgm:pt modelId="{B559B3F3-9A12-4431-BFE3-E9E1E9320FC9}">
      <dgm:prSet custT="1"/>
      <dgm:spPr/>
      <dgm:t>
        <a:bodyPr/>
        <a:lstStyle/>
        <a:p>
          <a:r>
            <a:rPr lang="fi-FI" sz="900" b="1" dirty="0"/>
            <a:t>Ei vaikutusta vastuuseen tahallisuudesta (tahallisesta toiminnasta) tai törkeästä huoli-</a:t>
          </a:r>
          <a:r>
            <a:rPr lang="fi-FI" sz="900" b="1" dirty="0" err="1"/>
            <a:t>mattomuudesta</a:t>
          </a:r>
          <a:endParaRPr lang="fi-FI" sz="900" dirty="0"/>
        </a:p>
      </dgm:t>
    </dgm:pt>
    <dgm:pt modelId="{CA2BD283-CB04-4F7D-AE64-9738027FA1EF}" type="parTrans" cxnId="{5DD0FF7F-47DB-43CC-AFA0-7E03D95E3506}">
      <dgm:prSet/>
      <dgm:spPr/>
      <dgm:t>
        <a:bodyPr/>
        <a:lstStyle/>
        <a:p>
          <a:endParaRPr lang="fi-FI"/>
        </a:p>
      </dgm:t>
    </dgm:pt>
    <dgm:pt modelId="{1F93EF1C-9768-4595-94B4-15323E77BF5D}" type="sibTrans" cxnId="{5DD0FF7F-47DB-43CC-AFA0-7E03D95E3506}">
      <dgm:prSet/>
      <dgm:spPr/>
      <dgm:t>
        <a:bodyPr/>
        <a:lstStyle/>
        <a:p>
          <a:endParaRPr lang="fi-FI"/>
        </a:p>
      </dgm:t>
    </dgm:pt>
    <dgm:pt modelId="{F3AB628A-64FE-4771-9CDF-1619B820960A}">
      <dgm:prSet/>
      <dgm:spPr/>
      <dgm:t>
        <a:bodyPr/>
        <a:lstStyle/>
        <a:p>
          <a:r>
            <a:rPr lang="fi-FI" b="1" dirty="0" err="1"/>
            <a:t>Sitovutta</a:t>
          </a:r>
          <a:r>
            <a:rPr lang="fi-FI" b="1" dirty="0"/>
            <a:t> rajoitettu etenkin vakioehdoissa</a:t>
          </a:r>
          <a:endParaRPr lang="fi-FI" dirty="0"/>
        </a:p>
      </dgm:t>
    </dgm:pt>
    <dgm:pt modelId="{0CA19095-630C-49F9-BE86-9C015B6BBB29}" type="parTrans" cxnId="{7FAF16E1-B2AF-42B5-9435-CB6108A62C7E}">
      <dgm:prSet/>
      <dgm:spPr/>
      <dgm:t>
        <a:bodyPr/>
        <a:lstStyle/>
        <a:p>
          <a:endParaRPr lang="fi-FI"/>
        </a:p>
      </dgm:t>
    </dgm:pt>
    <dgm:pt modelId="{47AEC06E-213C-46D9-9426-AD2CA48F628A}" type="sibTrans" cxnId="{7FAF16E1-B2AF-42B5-9435-CB6108A62C7E}">
      <dgm:prSet/>
      <dgm:spPr/>
      <dgm:t>
        <a:bodyPr/>
        <a:lstStyle/>
        <a:p>
          <a:endParaRPr lang="fi-FI"/>
        </a:p>
      </dgm:t>
    </dgm:pt>
    <dgm:pt modelId="{C0DE392C-AAF6-4E79-8019-D2D559B1CC2D}">
      <dgm:prSet custT="1"/>
      <dgm:spPr/>
      <dgm:t>
        <a:bodyPr/>
        <a:lstStyle/>
        <a:p>
          <a:r>
            <a:rPr lang="fi-FI" sz="1200" dirty="0"/>
            <a:t>Kohtuuttomuus </a:t>
          </a:r>
        </a:p>
      </dgm:t>
    </dgm:pt>
    <dgm:pt modelId="{E2E91886-15F2-4AD2-BD75-22441E5AC1FB}" type="parTrans" cxnId="{0C86400F-ED41-470A-ADA7-00183AFD7C48}">
      <dgm:prSet/>
      <dgm:spPr/>
      <dgm:t>
        <a:bodyPr/>
        <a:lstStyle/>
        <a:p>
          <a:endParaRPr lang="fi-FI"/>
        </a:p>
      </dgm:t>
    </dgm:pt>
    <dgm:pt modelId="{4205C3B2-9CA3-42BE-83C8-771919E0749B}" type="sibTrans" cxnId="{0C86400F-ED41-470A-ADA7-00183AFD7C48}">
      <dgm:prSet/>
      <dgm:spPr/>
      <dgm:t>
        <a:bodyPr/>
        <a:lstStyle/>
        <a:p>
          <a:endParaRPr lang="fi-FI"/>
        </a:p>
      </dgm:t>
    </dgm:pt>
    <dgm:pt modelId="{444C1A9A-2513-4373-A0A7-5A7482A40944}">
      <dgm:prSet custT="1"/>
      <dgm:spPr/>
      <dgm:t>
        <a:bodyPr/>
        <a:lstStyle/>
        <a:p>
          <a:r>
            <a:rPr lang="fi-FI" sz="1200" dirty="0"/>
            <a:t>Sopimukseen liittämisen kynnys </a:t>
          </a:r>
        </a:p>
      </dgm:t>
    </dgm:pt>
    <dgm:pt modelId="{73E9F5A6-4BD2-409A-9E4E-64A01DF92338}" type="parTrans" cxnId="{FECC97A0-22A1-4A9B-B304-5A8B4E7E1078}">
      <dgm:prSet/>
      <dgm:spPr/>
      <dgm:t>
        <a:bodyPr/>
        <a:lstStyle/>
        <a:p>
          <a:endParaRPr lang="fi-FI"/>
        </a:p>
      </dgm:t>
    </dgm:pt>
    <dgm:pt modelId="{32DC284A-BC85-4CD0-B030-5AB98CD1292E}" type="sibTrans" cxnId="{FECC97A0-22A1-4A9B-B304-5A8B4E7E1078}">
      <dgm:prSet/>
      <dgm:spPr/>
      <dgm:t>
        <a:bodyPr/>
        <a:lstStyle/>
        <a:p>
          <a:endParaRPr lang="fi-FI"/>
        </a:p>
      </dgm:t>
    </dgm:pt>
    <dgm:pt modelId="{4C121B39-C0C6-4653-91E9-920B50F3DFE8}">
      <dgm:prSet custT="1"/>
      <dgm:spPr/>
      <dgm:t>
        <a:bodyPr/>
        <a:lstStyle/>
        <a:p>
          <a:r>
            <a:rPr lang="fi-FI" sz="1200" dirty="0"/>
            <a:t>Yllättävät ja ankarat ehdot eivät välttämättä sido</a:t>
          </a:r>
        </a:p>
      </dgm:t>
    </dgm:pt>
    <dgm:pt modelId="{C0D89B3D-E79A-4F68-A6D0-20EA7975C3FD}" type="parTrans" cxnId="{FCD0FDF6-F3D6-455C-991A-DCC7C7BAF7B0}">
      <dgm:prSet/>
      <dgm:spPr/>
      <dgm:t>
        <a:bodyPr/>
        <a:lstStyle/>
        <a:p>
          <a:endParaRPr lang="fi-FI"/>
        </a:p>
      </dgm:t>
    </dgm:pt>
    <dgm:pt modelId="{D83B9AC7-729E-469F-AF9D-0E6368A6F22B}" type="sibTrans" cxnId="{FCD0FDF6-F3D6-455C-991A-DCC7C7BAF7B0}">
      <dgm:prSet/>
      <dgm:spPr/>
      <dgm:t>
        <a:bodyPr/>
        <a:lstStyle/>
        <a:p>
          <a:endParaRPr lang="fi-FI"/>
        </a:p>
      </dgm:t>
    </dgm:pt>
    <dgm:pt modelId="{9E7128FE-4827-48B2-A906-3D0192FD25A3}">
      <dgm:prSet custT="1"/>
      <dgm:spPr/>
      <dgm:t>
        <a:bodyPr/>
        <a:lstStyle/>
        <a:p>
          <a:r>
            <a:rPr lang="fi-FI" sz="1200" dirty="0"/>
            <a:t>Tulkinta: tekijää vastaan; suppea tulkinta</a:t>
          </a:r>
        </a:p>
      </dgm:t>
    </dgm:pt>
    <dgm:pt modelId="{984E722E-9935-4FD8-B9A7-AE68597BE5FE}" type="parTrans" cxnId="{0690A9F4-29E9-40A7-9B4F-F858B4D4EFA4}">
      <dgm:prSet/>
      <dgm:spPr/>
      <dgm:t>
        <a:bodyPr/>
        <a:lstStyle/>
        <a:p>
          <a:endParaRPr lang="fi-FI"/>
        </a:p>
      </dgm:t>
    </dgm:pt>
    <dgm:pt modelId="{880D5D81-AB8B-49A5-8C90-F40EA900719B}" type="sibTrans" cxnId="{0690A9F4-29E9-40A7-9B4F-F858B4D4EFA4}">
      <dgm:prSet/>
      <dgm:spPr/>
      <dgm:t>
        <a:bodyPr/>
        <a:lstStyle/>
        <a:p>
          <a:endParaRPr lang="fi-FI"/>
        </a:p>
      </dgm:t>
    </dgm:pt>
    <dgm:pt modelId="{F6BDF7B6-F319-4E5A-9767-904DF69FCE0E}">
      <dgm:prSet/>
      <dgm:spPr/>
      <dgm:t>
        <a:bodyPr/>
        <a:lstStyle/>
        <a:p>
          <a:r>
            <a:rPr lang="fi-FI" b="1"/>
            <a:t>Pakottavat sisältönormit</a:t>
          </a:r>
          <a:endParaRPr lang="fi-FI"/>
        </a:p>
      </dgm:t>
    </dgm:pt>
    <dgm:pt modelId="{DF4A12A0-0490-48FF-806A-80C7BD5B9067}" type="parTrans" cxnId="{33FC9A99-7845-41EA-A55C-4D88EA0529DD}">
      <dgm:prSet/>
      <dgm:spPr/>
      <dgm:t>
        <a:bodyPr/>
        <a:lstStyle/>
        <a:p>
          <a:endParaRPr lang="fi-FI"/>
        </a:p>
      </dgm:t>
    </dgm:pt>
    <dgm:pt modelId="{99C8DE5B-F62A-4284-A05B-0C38EEC00D76}" type="sibTrans" cxnId="{33FC9A99-7845-41EA-A55C-4D88EA0529DD}">
      <dgm:prSet/>
      <dgm:spPr/>
      <dgm:t>
        <a:bodyPr/>
        <a:lstStyle/>
        <a:p>
          <a:endParaRPr lang="fi-FI"/>
        </a:p>
      </dgm:t>
    </dgm:pt>
    <dgm:pt modelId="{4039102F-5B0E-467B-BA0B-6BFE9A0FA716}">
      <dgm:prSet custT="1"/>
      <dgm:spPr/>
      <dgm:t>
        <a:bodyPr/>
        <a:lstStyle/>
        <a:p>
          <a:r>
            <a:rPr lang="fi-FI" sz="1400" dirty="0"/>
            <a:t>Esim. kuluttajansuojalaki</a:t>
          </a:r>
        </a:p>
      </dgm:t>
    </dgm:pt>
    <dgm:pt modelId="{34846240-44FD-4DDF-ABCD-3E22528BC17B}" type="parTrans" cxnId="{2416C774-DB15-42D5-9F79-42B4E9BD4AE5}">
      <dgm:prSet/>
      <dgm:spPr/>
      <dgm:t>
        <a:bodyPr/>
        <a:lstStyle/>
        <a:p>
          <a:endParaRPr lang="fi-FI"/>
        </a:p>
      </dgm:t>
    </dgm:pt>
    <dgm:pt modelId="{B518D4D7-FCCF-4E75-8EB7-26D612B8CB0F}" type="sibTrans" cxnId="{2416C774-DB15-42D5-9F79-42B4E9BD4AE5}">
      <dgm:prSet/>
      <dgm:spPr/>
      <dgm:t>
        <a:bodyPr/>
        <a:lstStyle/>
        <a:p>
          <a:endParaRPr lang="fi-FI"/>
        </a:p>
      </dgm:t>
    </dgm:pt>
    <dgm:pt modelId="{276EB943-6F51-4C73-A326-3AFC5C25C5EA}" type="pres">
      <dgm:prSet presAssocID="{58AA61CD-ADDF-400F-A05F-2EA92240D911}" presName="vert0" presStyleCnt="0">
        <dgm:presLayoutVars>
          <dgm:dir/>
          <dgm:animOne val="branch"/>
          <dgm:animLvl val="lvl"/>
        </dgm:presLayoutVars>
      </dgm:prSet>
      <dgm:spPr/>
    </dgm:pt>
    <dgm:pt modelId="{1C46E436-7ACD-4E71-AF71-BAB3AD5FA5AF}" type="pres">
      <dgm:prSet presAssocID="{18C9EAB3-0D7B-45C1-977D-D4712F976159}" presName="thickLine" presStyleLbl="alignNode1" presStyleIdx="0" presStyleCnt="4"/>
      <dgm:spPr/>
    </dgm:pt>
    <dgm:pt modelId="{545155BA-EE09-4577-830A-A73397824610}" type="pres">
      <dgm:prSet presAssocID="{18C9EAB3-0D7B-45C1-977D-D4712F976159}" presName="horz1" presStyleCnt="0"/>
      <dgm:spPr/>
    </dgm:pt>
    <dgm:pt modelId="{9E0E4702-8247-4928-A967-A19881719148}" type="pres">
      <dgm:prSet presAssocID="{18C9EAB3-0D7B-45C1-977D-D4712F976159}" presName="tx1" presStyleLbl="revTx" presStyleIdx="0" presStyleCnt="9"/>
      <dgm:spPr/>
    </dgm:pt>
    <dgm:pt modelId="{6F148753-447B-49EC-B4D8-F1CD1C1B835A}" type="pres">
      <dgm:prSet presAssocID="{18C9EAB3-0D7B-45C1-977D-D4712F976159}" presName="vert1" presStyleCnt="0"/>
      <dgm:spPr/>
    </dgm:pt>
    <dgm:pt modelId="{27CB978D-AA9C-4B7D-B23B-2D2CFF312859}" type="pres">
      <dgm:prSet presAssocID="{B559B3F3-9A12-4431-BFE3-E9E1E9320FC9}" presName="thickLine" presStyleLbl="alignNode1" presStyleIdx="1" presStyleCnt="4"/>
      <dgm:spPr/>
    </dgm:pt>
    <dgm:pt modelId="{4903F5F8-AA19-414D-B740-20CE148EFC5E}" type="pres">
      <dgm:prSet presAssocID="{B559B3F3-9A12-4431-BFE3-E9E1E9320FC9}" presName="horz1" presStyleCnt="0"/>
      <dgm:spPr/>
    </dgm:pt>
    <dgm:pt modelId="{0C77F225-81ED-40A3-9D75-BE8A8C92EFB8}" type="pres">
      <dgm:prSet presAssocID="{B559B3F3-9A12-4431-BFE3-E9E1E9320FC9}" presName="tx1" presStyleLbl="revTx" presStyleIdx="1" presStyleCnt="9"/>
      <dgm:spPr/>
    </dgm:pt>
    <dgm:pt modelId="{D2505BCD-C53C-4940-AB97-16A8E0D740EC}" type="pres">
      <dgm:prSet presAssocID="{B559B3F3-9A12-4431-BFE3-E9E1E9320FC9}" presName="vert1" presStyleCnt="0"/>
      <dgm:spPr/>
    </dgm:pt>
    <dgm:pt modelId="{CAD39E33-EF5C-45F3-924E-974333E3C3BB}" type="pres">
      <dgm:prSet presAssocID="{F3AB628A-64FE-4771-9CDF-1619B820960A}" presName="thickLine" presStyleLbl="alignNode1" presStyleIdx="2" presStyleCnt="4"/>
      <dgm:spPr/>
    </dgm:pt>
    <dgm:pt modelId="{C9A1FD51-DECB-4F40-87CB-99FEA4632F69}" type="pres">
      <dgm:prSet presAssocID="{F3AB628A-64FE-4771-9CDF-1619B820960A}" presName="horz1" presStyleCnt="0"/>
      <dgm:spPr/>
    </dgm:pt>
    <dgm:pt modelId="{2F46A4E2-60A1-4EB9-AD5B-42E739A0BC3D}" type="pres">
      <dgm:prSet presAssocID="{F3AB628A-64FE-4771-9CDF-1619B820960A}" presName="tx1" presStyleLbl="revTx" presStyleIdx="2" presStyleCnt="9"/>
      <dgm:spPr/>
    </dgm:pt>
    <dgm:pt modelId="{A4A0D52C-EBDC-4945-B3D1-2E7C24FAF3D4}" type="pres">
      <dgm:prSet presAssocID="{F3AB628A-64FE-4771-9CDF-1619B820960A}" presName="vert1" presStyleCnt="0"/>
      <dgm:spPr/>
    </dgm:pt>
    <dgm:pt modelId="{5934FE8E-7C26-48F2-9240-D938C956A013}" type="pres">
      <dgm:prSet presAssocID="{C0DE392C-AAF6-4E79-8019-D2D559B1CC2D}" presName="vertSpace2a" presStyleCnt="0"/>
      <dgm:spPr/>
    </dgm:pt>
    <dgm:pt modelId="{B6BB6706-3DB4-4764-9004-16F7094FA5E2}" type="pres">
      <dgm:prSet presAssocID="{C0DE392C-AAF6-4E79-8019-D2D559B1CC2D}" presName="horz2" presStyleCnt="0"/>
      <dgm:spPr/>
    </dgm:pt>
    <dgm:pt modelId="{F0D26114-71E9-4ED1-A476-2382276AAC1E}" type="pres">
      <dgm:prSet presAssocID="{C0DE392C-AAF6-4E79-8019-D2D559B1CC2D}" presName="horzSpace2" presStyleCnt="0"/>
      <dgm:spPr/>
    </dgm:pt>
    <dgm:pt modelId="{93D7579D-2A8C-4928-BC65-B7FEA8E6ACB7}" type="pres">
      <dgm:prSet presAssocID="{C0DE392C-AAF6-4E79-8019-D2D559B1CC2D}" presName="tx2" presStyleLbl="revTx" presStyleIdx="3" presStyleCnt="9"/>
      <dgm:spPr/>
    </dgm:pt>
    <dgm:pt modelId="{A2EB4F99-7B33-49AC-9E60-73C495C67295}" type="pres">
      <dgm:prSet presAssocID="{C0DE392C-AAF6-4E79-8019-D2D559B1CC2D}" presName="vert2" presStyleCnt="0"/>
      <dgm:spPr/>
    </dgm:pt>
    <dgm:pt modelId="{EE7188E6-A7DC-47C2-A35A-6E85B2A7CC9E}" type="pres">
      <dgm:prSet presAssocID="{C0DE392C-AAF6-4E79-8019-D2D559B1CC2D}" presName="thinLine2b" presStyleLbl="callout" presStyleIdx="0" presStyleCnt="5"/>
      <dgm:spPr/>
    </dgm:pt>
    <dgm:pt modelId="{1D5ABC43-9C80-4022-B009-B93D97D646A4}" type="pres">
      <dgm:prSet presAssocID="{C0DE392C-AAF6-4E79-8019-D2D559B1CC2D}" presName="vertSpace2b" presStyleCnt="0"/>
      <dgm:spPr/>
    </dgm:pt>
    <dgm:pt modelId="{25C0C04E-3C82-4B60-BCD4-363E8FF84495}" type="pres">
      <dgm:prSet presAssocID="{444C1A9A-2513-4373-A0A7-5A7482A40944}" presName="horz2" presStyleCnt="0"/>
      <dgm:spPr/>
    </dgm:pt>
    <dgm:pt modelId="{4B66B823-FB47-4E6D-82BA-315722833807}" type="pres">
      <dgm:prSet presAssocID="{444C1A9A-2513-4373-A0A7-5A7482A40944}" presName="horzSpace2" presStyleCnt="0"/>
      <dgm:spPr/>
    </dgm:pt>
    <dgm:pt modelId="{66829BE5-5DCE-4D90-B4B9-3CF138B172EF}" type="pres">
      <dgm:prSet presAssocID="{444C1A9A-2513-4373-A0A7-5A7482A40944}" presName="tx2" presStyleLbl="revTx" presStyleIdx="4" presStyleCnt="9"/>
      <dgm:spPr/>
    </dgm:pt>
    <dgm:pt modelId="{5580E718-BBD2-49A0-88E6-B649B1609333}" type="pres">
      <dgm:prSet presAssocID="{444C1A9A-2513-4373-A0A7-5A7482A40944}" presName="vert2" presStyleCnt="0"/>
      <dgm:spPr/>
    </dgm:pt>
    <dgm:pt modelId="{7E9FC539-F8E7-4CDF-93C2-71F76E1CAE9F}" type="pres">
      <dgm:prSet presAssocID="{444C1A9A-2513-4373-A0A7-5A7482A40944}" presName="thinLine2b" presStyleLbl="callout" presStyleIdx="1" presStyleCnt="5"/>
      <dgm:spPr/>
    </dgm:pt>
    <dgm:pt modelId="{AF0407EE-8AC4-4A55-9FEB-DE682F396097}" type="pres">
      <dgm:prSet presAssocID="{444C1A9A-2513-4373-A0A7-5A7482A40944}" presName="vertSpace2b" presStyleCnt="0"/>
      <dgm:spPr/>
    </dgm:pt>
    <dgm:pt modelId="{D28EC8C4-4574-4ABE-AE80-F26B18103C87}" type="pres">
      <dgm:prSet presAssocID="{4C121B39-C0C6-4653-91E9-920B50F3DFE8}" presName="horz2" presStyleCnt="0"/>
      <dgm:spPr/>
    </dgm:pt>
    <dgm:pt modelId="{DA93DE9D-274D-4A4C-A8BB-62B8E95650D2}" type="pres">
      <dgm:prSet presAssocID="{4C121B39-C0C6-4653-91E9-920B50F3DFE8}" presName="horzSpace2" presStyleCnt="0"/>
      <dgm:spPr/>
    </dgm:pt>
    <dgm:pt modelId="{D2527B6E-F824-4A0F-8093-1B8CEA708873}" type="pres">
      <dgm:prSet presAssocID="{4C121B39-C0C6-4653-91E9-920B50F3DFE8}" presName="tx2" presStyleLbl="revTx" presStyleIdx="5" presStyleCnt="9"/>
      <dgm:spPr/>
    </dgm:pt>
    <dgm:pt modelId="{C11F0582-5EE0-446F-A371-C49BC67EB4F8}" type="pres">
      <dgm:prSet presAssocID="{4C121B39-C0C6-4653-91E9-920B50F3DFE8}" presName="vert2" presStyleCnt="0"/>
      <dgm:spPr/>
    </dgm:pt>
    <dgm:pt modelId="{71E4B8D8-B533-4E3F-A8BE-0253C1278FB4}" type="pres">
      <dgm:prSet presAssocID="{4C121B39-C0C6-4653-91E9-920B50F3DFE8}" presName="thinLine2b" presStyleLbl="callout" presStyleIdx="2" presStyleCnt="5"/>
      <dgm:spPr/>
    </dgm:pt>
    <dgm:pt modelId="{B4424EDC-6E50-4ED9-A9DF-0B46C14DBF5B}" type="pres">
      <dgm:prSet presAssocID="{4C121B39-C0C6-4653-91E9-920B50F3DFE8}" presName="vertSpace2b" presStyleCnt="0"/>
      <dgm:spPr/>
    </dgm:pt>
    <dgm:pt modelId="{E1D074AD-0126-4140-89CC-B3AFC82D831B}" type="pres">
      <dgm:prSet presAssocID="{9E7128FE-4827-48B2-A906-3D0192FD25A3}" presName="horz2" presStyleCnt="0"/>
      <dgm:spPr/>
    </dgm:pt>
    <dgm:pt modelId="{7DBEFD34-1C91-4296-B559-6718B453BB2A}" type="pres">
      <dgm:prSet presAssocID="{9E7128FE-4827-48B2-A906-3D0192FD25A3}" presName="horzSpace2" presStyleCnt="0"/>
      <dgm:spPr/>
    </dgm:pt>
    <dgm:pt modelId="{A86D195F-E64B-4315-B819-20E01AB783CB}" type="pres">
      <dgm:prSet presAssocID="{9E7128FE-4827-48B2-A906-3D0192FD25A3}" presName="tx2" presStyleLbl="revTx" presStyleIdx="6" presStyleCnt="9"/>
      <dgm:spPr/>
    </dgm:pt>
    <dgm:pt modelId="{5AFD3211-69C0-4E6C-BB60-4843F378F6E1}" type="pres">
      <dgm:prSet presAssocID="{9E7128FE-4827-48B2-A906-3D0192FD25A3}" presName="vert2" presStyleCnt="0"/>
      <dgm:spPr/>
    </dgm:pt>
    <dgm:pt modelId="{17C24DB8-CFE4-43EF-BA07-77791E073AED}" type="pres">
      <dgm:prSet presAssocID="{9E7128FE-4827-48B2-A906-3D0192FD25A3}" presName="thinLine2b" presStyleLbl="callout" presStyleIdx="3" presStyleCnt="5"/>
      <dgm:spPr/>
    </dgm:pt>
    <dgm:pt modelId="{E0FFDBD0-9E39-4E71-A9F2-AA89A0333EB9}" type="pres">
      <dgm:prSet presAssocID="{9E7128FE-4827-48B2-A906-3D0192FD25A3}" presName="vertSpace2b" presStyleCnt="0"/>
      <dgm:spPr/>
    </dgm:pt>
    <dgm:pt modelId="{DE232868-4665-41C8-A5F4-81AF177283B1}" type="pres">
      <dgm:prSet presAssocID="{F6BDF7B6-F319-4E5A-9767-904DF69FCE0E}" presName="thickLine" presStyleLbl="alignNode1" presStyleIdx="3" presStyleCnt="4"/>
      <dgm:spPr/>
    </dgm:pt>
    <dgm:pt modelId="{4E5CF59B-CA48-4BAC-8C24-B089733131EA}" type="pres">
      <dgm:prSet presAssocID="{F6BDF7B6-F319-4E5A-9767-904DF69FCE0E}" presName="horz1" presStyleCnt="0"/>
      <dgm:spPr/>
    </dgm:pt>
    <dgm:pt modelId="{80A0F983-26B2-4E38-9259-957AB477CC1C}" type="pres">
      <dgm:prSet presAssocID="{F6BDF7B6-F319-4E5A-9767-904DF69FCE0E}" presName="tx1" presStyleLbl="revTx" presStyleIdx="7" presStyleCnt="9"/>
      <dgm:spPr/>
    </dgm:pt>
    <dgm:pt modelId="{C411AAA3-C499-45B3-B6C2-74E6B2E31183}" type="pres">
      <dgm:prSet presAssocID="{F6BDF7B6-F319-4E5A-9767-904DF69FCE0E}" presName="vert1" presStyleCnt="0"/>
      <dgm:spPr/>
    </dgm:pt>
    <dgm:pt modelId="{81AED125-E9BA-49DE-BB24-A79D03595900}" type="pres">
      <dgm:prSet presAssocID="{4039102F-5B0E-467B-BA0B-6BFE9A0FA716}" presName="vertSpace2a" presStyleCnt="0"/>
      <dgm:spPr/>
    </dgm:pt>
    <dgm:pt modelId="{240E2A1F-6B68-45CB-AAF3-692AAB402644}" type="pres">
      <dgm:prSet presAssocID="{4039102F-5B0E-467B-BA0B-6BFE9A0FA716}" presName="horz2" presStyleCnt="0"/>
      <dgm:spPr/>
    </dgm:pt>
    <dgm:pt modelId="{E35190FC-7BAE-4B0B-8789-FB33BA28150D}" type="pres">
      <dgm:prSet presAssocID="{4039102F-5B0E-467B-BA0B-6BFE9A0FA716}" presName="horzSpace2" presStyleCnt="0"/>
      <dgm:spPr/>
    </dgm:pt>
    <dgm:pt modelId="{15D02D94-1ECB-4116-96C2-921162A36E0A}" type="pres">
      <dgm:prSet presAssocID="{4039102F-5B0E-467B-BA0B-6BFE9A0FA716}" presName="tx2" presStyleLbl="revTx" presStyleIdx="8" presStyleCnt="9"/>
      <dgm:spPr/>
    </dgm:pt>
    <dgm:pt modelId="{2084141C-CFBC-4B77-81F0-607A061628E1}" type="pres">
      <dgm:prSet presAssocID="{4039102F-5B0E-467B-BA0B-6BFE9A0FA716}" presName="vert2" presStyleCnt="0"/>
      <dgm:spPr/>
    </dgm:pt>
    <dgm:pt modelId="{F56B6893-3BB2-4717-8BEC-263334B5FAB8}" type="pres">
      <dgm:prSet presAssocID="{4039102F-5B0E-467B-BA0B-6BFE9A0FA716}" presName="thinLine2b" presStyleLbl="callout" presStyleIdx="4" presStyleCnt="5"/>
      <dgm:spPr/>
    </dgm:pt>
    <dgm:pt modelId="{C06023FC-3B7E-41A0-8977-16ADCE9C0CE6}" type="pres">
      <dgm:prSet presAssocID="{4039102F-5B0E-467B-BA0B-6BFE9A0FA716}" presName="vertSpace2b" presStyleCnt="0"/>
      <dgm:spPr/>
    </dgm:pt>
  </dgm:ptLst>
  <dgm:cxnLst>
    <dgm:cxn modelId="{2DE07D03-12B2-40AA-BE74-94F2602472D9}" srcId="{58AA61CD-ADDF-400F-A05F-2EA92240D911}" destId="{18C9EAB3-0D7B-45C1-977D-D4712F976159}" srcOrd="0" destOrd="0" parTransId="{E1F0E44F-B063-44FC-8BDC-3DE300A2E017}" sibTransId="{8CEAA0AC-82E7-46FB-978F-8D4811F891C5}"/>
    <dgm:cxn modelId="{0C86400F-ED41-470A-ADA7-00183AFD7C48}" srcId="{F3AB628A-64FE-4771-9CDF-1619B820960A}" destId="{C0DE392C-AAF6-4E79-8019-D2D559B1CC2D}" srcOrd="0" destOrd="0" parTransId="{E2E91886-15F2-4AD2-BD75-22441E5AC1FB}" sibTransId="{4205C3B2-9CA3-42BE-83C8-771919E0749B}"/>
    <dgm:cxn modelId="{B4FBA921-3C3D-4CC7-B933-F1C016E311FD}" type="presOf" srcId="{B559B3F3-9A12-4431-BFE3-E9E1E9320FC9}" destId="{0C77F225-81ED-40A3-9D75-BE8A8C92EFB8}" srcOrd="0" destOrd="0" presId="urn:microsoft.com/office/officeart/2008/layout/LinedList"/>
    <dgm:cxn modelId="{2C872827-4F80-45BD-A3B3-429172A0D936}" type="presOf" srcId="{F6BDF7B6-F319-4E5A-9767-904DF69FCE0E}" destId="{80A0F983-26B2-4E38-9259-957AB477CC1C}" srcOrd="0" destOrd="0" presId="urn:microsoft.com/office/officeart/2008/layout/LinedList"/>
    <dgm:cxn modelId="{D555DC43-6771-46CD-BC86-E1935CDB4FC0}" type="presOf" srcId="{444C1A9A-2513-4373-A0A7-5A7482A40944}" destId="{66829BE5-5DCE-4D90-B4B9-3CF138B172EF}" srcOrd="0" destOrd="0" presId="urn:microsoft.com/office/officeart/2008/layout/LinedList"/>
    <dgm:cxn modelId="{E29E6E6C-C380-4C70-846B-D439C85BB55F}" type="presOf" srcId="{4C121B39-C0C6-4653-91E9-920B50F3DFE8}" destId="{D2527B6E-F824-4A0F-8093-1B8CEA708873}" srcOrd="0" destOrd="0" presId="urn:microsoft.com/office/officeart/2008/layout/LinedList"/>
    <dgm:cxn modelId="{2416C774-DB15-42D5-9F79-42B4E9BD4AE5}" srcId="{F6BDF7B6-F319-4E5A-9767-904DF69FCE0E}" destId="{4039102F-5B0E-467B-BA0B-6BFE9A0FA716}" srcOrd="0" destOrd="0" parTransId="{34846240-44FD-4DDF-ABCD-3E22528BC17B}" sibTransId="{B518D4D7-FCCF-4E75-8EB7-26D612B8CB0F}"/>
    <dgm:cxn modelId="{5DD0FF7F-47DB-43CC-AFA0-7E03D95E3506}" srcId="{58AA61CD-ADDF-400F-A05F-2EA92240D911}" destId="{B559B3F3-9A12-4431-BFE3-E9E1E9320FC9}" srcOrd="1" destOrd="0" parTransId="{CA2BD283-CB04-4F7D-AE64-9738027FA1EF}" sibTransId="{1F93EF1C-9768-4595-94B4-15323E77BF5D}"/>
    <dgm:cxn modelId="{33FC9A99-7845-41EA-A55C-4D88EA0529DD}" srcId="{58AA61CD-ADDF-400F-A05F-2EA92240D911}" destId="{F6BDF7B6-F319-4E5A-9767-904DF69FCE0E}" srcOrd="3" destOrd="0" parTransId="{DF4A12A0-0490-48FF-806A-80C7BD5B9067}" sibTransId="{99C8DE5B-F62A-4284-A05B-0C38EEC00D76}"/>
    <dgm:cxn modelId="{FECC97A0-22A1-4A9B-B304-5A8B4E7E1078}" srcId="{F3AB628A-64FE-4771-9CDF-1619B820960A}" destId="{444C1A9A-2513-4373-A0A7-5A7482A40944}" srcOrd="1" destOrd="0" parTransId="{73E9F5A6-4BD2-409A-9E4E-64A01DF92338}" sibTransId="{32DC284A-BC85-4CD0-B030-5AB98CD1292E}"/>
    <dgm:cxn modelId="{8BFDFCA4-338A-4536-8D66-F408C1E33CDF}" type="presOf" srcId="{4039102F-5B0E-467B-BA0B-6BFE9A0FA716}" destId="{15D02D94-1ECB-4116-96C2-921162A36E0A}" srcOrd="0" destOrd="0" presId="urn:microsoft.com/office/officeart/2008/layout/LinedList"/>
    <dgm:cxn modelId="{8A2F8EB0-6A43-43F6-94D0-234499A1FE01}" type="presOf" srcId="{18C9EAB3-0D7B-45C1-977D-D4712F976159}" destId="{9E0E4702-8247-4928-A967-A19881719148}" srcOrd="0" destOrd="0" presId="urn:microsoft.com/office/officeart/2008/layout/LinedList"/>
    <dgm:cxn modelId="{CAA4E0B3-23F4-437A-8BD9-A7304C194CB9}" type="presOf" srcId="{C0DE392C-AAF6-4E79-8019-D2D559B1CC2D}" destId="{93D7579D-2A8C-4928-BC65-B7FEA8E6ACB7}" srcOrd="0" destOrd="0" presId="urn:microsoft.com/office/officeart/2008/layout/LinedList"/>
    <dgm:cxn modelId="{3D7B02D5-EB8B-4D59-B2BB-AEF2D4CCEA40}" type="presOf" srcId="{58AA61CD-ADDF-400F-A05F-2EA92240D911}" destId="{276EB943-6F51-4C73-A326-3AFC5C25C5EA}" srcOrd="0" destOrd="0" presId="urn:microsoft.com/office/officeart/2008/layout/LinedList"/>
    <dgm:cxn modelId="{7FAF16E1-B2AF-42B5-9435-CB6108A62C7E}" srcId="{58AA61CD-ADDF-400F-A05F-2EA92240D911}" destId="{F3AB628A-64FE-4771-9CDF-1619B820960A}" srcOrd="2" destOrd="0" parTransId="{0CA19095-630C-49F9-BE86-9C015B6BBB29}" sibTransId="{47AEC06E-213C-46D9-9426-AD2CA48F628A}"/>
    <dgm:cxn modelId="{01BC5DF0-8025-4144-830C-118A3CB81540}" type="presOf" srcId="{9E7128FE-4827-48B2-A906-3D0192FD25A3}" destId="{A86D195F-E64B-4315-B819-20E01AB783CB}" srcOrd="0" destOrd="0" presId="urn:microsoft.com/office/officeart/2008/layout/LinedList"/>
    <dgm:cxn modelId="{0690A9F4-29E9-40A7-9B4F-F858B4D4EFA4}" srcId="{F3AB628A-64FE-4771-9CDF-1619B820960A}" destId="{9E7128FE-4827-48B2-A906-3D0192FD25A3}" srcOrd="3" destOrd="0" parTransId="{984E722E-9935-4FD8-B9A7-AE68597BE5FE}" sibTransId="{880D5D81-AB8B-49A5-8C90-F40EA900719B}"/>
    <dgm:cxn modelId="{FCD0FDF6-F3D6-455C-991A-DCC7C7BAF7B0}" srcId="{F3AB628A-64FE-4771-9CDF-1619B820960A}" destId="{4C121B39-C0C6-4653-91E9-920B50F3DFE8}" srcOrd="2" destOrd="0" parTransId="{C0D89B3D-E79A-4F68-A6D0-20EA7975C3FD}" sibTransId="{D83B9AC7-729E-469F-AF9D-0E6368A6F22B}"/>
    <dgm:cxn modelId="{52D08BFD-089E-4263-AA88-2A92DB7DACA1}" type="presOf" srcId="{F3AB628A-64FE-4771-9CDF-1619B820960A}" destId="{2F46A4E2-60A1-4EB9-AD5B-42E739A0BC3D}" srcOrd="0" destOrd="0" presId="urn:microsoft.com/office/officeart/2008/layout/LinedList"/>
    <dgm:cxn modelId="{8B7B3ABB-2365-467D-ACB4-591E455BB38B}" type="presParOf" srcId="{276EB943-6F51-4C73-A326-3AFC5C25C5EA}" destId="{1C46E436-7ACD-4E71-AF71-BAB3AD5FA5AF}" srcOrd="0" destOrd="0" presId="urn:microsoft.com/office/officeart/2008/layout/LinedList"/>
    <dgm:cxn modelId="{63379889-9DAC-449A-9654-2902EE6686D8}" type="presParOf" srcId="{276EB943-6F51-4C73-A326-3AFC5C25C5EA}" destId="{545155BA-EE09-4577-830A-A73397824610}" srcOrd="1" destOrd="0" presId="urn:microsoft.com/office/officeart/2008/layout/LinedList"/>
    <dgm:cxn modelId="{ED92935A-B3F2-4D70-AB52-48645D01C3DA}" type="presParOf" srcId="{545155BA-EE09-4577-830A-A73397824610}" destId="{9E0E4702-8247-4928-A967-A19881719148}" srcOrd="0" destOrd="0" presId="urn:microsoft.com/office/officeart/2008/layout/LinedList"/>
    <dgm:cxn modelId="{9F5B78C0-3395-4783-8D5E-97CF6A8AC9FC}" type="presParOf" srcId="{545155BA-EE09-4577-830A-A73397824610}" destId="{6F148753-447B-49EC-B4D8-F1CD1C1B835A}" srcOrd="1" destOrd="0" presId="urn:microsoft.com/office/officeart/2008/layout/LinedList"/>
    <dgm:cxn modelId="{6160542B-D40B-47D6-AFC9-E5F2B65F166B}" type="presParOf" srcId="{276EB943-6F51-4C73-A326-3AFC5C25C5EA}" destId="{27CB978D-AA9C-4B7D-B23B-2D2CFF312859}" srcOrd="2" destOrd="0" presId="urn:microsoft.com/office/officeart/2008/layout/LinedList"/>
    <dgm:cxn modelId="{7187FE7E-BC45-4008-93CF-4EEE114320AA}" type="presParOf" srcId="{276EB943-6F51-4C73-A326-3AFC5C25C5EA}" destId="{4903F5F8-AA19-414D-B740-20CE148EFC5E}" srcOrd="3" destOrd="0" presId="urn:microsoft.com/office/officeart/2008/layout/LinedList"/>
    <dgm:cxn modelId="{865BA135-0793-49E6-B1DE-FDDCE246F755}" type="presParOf" srcId="{4903F5F8-AA19-414D-B740-20CE148EFC5E}" destId="{0C77F225-81ED-40A3-9D75-BE8A8C92EFB8}" srcOrd="0" destOrd="0" presId="urn:microsoft.com/office/officeart/2008/layout/LinedList"/>
    <dgm:cxn modelId="{295E87F7-B168-41B1-8677-08D5F7389687}" type="presParOf" srcId="{4903F5F8-AA19-414D-B740-20CE148EFC5E}" destId="{D2505BCD-C53C-4940-AB97-16A8E0D740EC}" srcOrd="1" destOrd="0" presId="urn:microsoft.com/office/officeart/2008/layout/LinedList"/>
    <dgm:cxn modelId="{9AEBCA3C-5DCF-4740-AE23-0B9F0130920D}" type="presParOf" srcId="{276EB943-6F51-4C73-A326-3AFC5C25C5EA}" destId="{CAD39E33-EF5C-45F3-924E-974333E3C3BB}" srcOrd="4" destOrd="0" presId="urn:microsoft.com/office/officeart/2008/layout/LinedList"/>
    <dgm:cxn modelId="{6B4D67D1-362E-4D49-9579-D18E1EA10AF2}" type="presParOf" srcId="{276EB943-6F51-4C73-A326-3AFC5C25C5EA}" destId="{C9A1FD51-DECB-4F40-87CB-99FEA4632F69}" srcOrd="5" destOrd="0" presId="urn:microsoft.com/office/officeart/2008/layout/LinedList"/>
    <dgm:cxn modelId="{BD885299-40EF-42CE-A374-6B5A08A1DB6C}" type="presParOf" srcId="{C9A1FD51-DECB-4F40-87CB-99FEA4632F69}" destId="{2F46A4E2-60A1-4EB9-AD5B-42E739A0BC3D}" srcOrd="0" destOrd="0" presId="urn:microsoft.com/office/officeart/2008/layout/LinedList"/>
    <dgm:cxn modelId="{91711C1C-4506-45E4-8DCE-423A36DDE59F}" type="presParOf" srcId="{C9A1FD51-DECB-4F40-87CB-99FEA4632F69}" destId="{A4A0D52C-EBDC-4945-B3D1-2E7C24FAF3D4}" srcOrd="1" destOrd="0" presId="urn:microsoft.com/office/officeart/2008/layout/LinedList"/>
    <dgm:cxn modelId="{F8B9472D-8868-4883-BA8D-0E8706C8CAC8}" type="presParOf" srcId="{A4A0D52C-EBDC-4945-B3D1-2E7C24FAF3D4}" destId="{5934FE8E-7C26-48F2-9240-D938C956A013}" srcOrd="0" destOrd="0" presId="urn:microsoft.com/office/officeart/2008/layout/LinedList"/>
    <dgm:cxn modelId="{523DB907-2CD0-4FA6-953F-2C0F12B7CA91}" type="presParOf" srcId="{A4A0D52C-EBDC-4945-B3D1-2E7C24FAF3D4}" destId="{B6BB6706-3DB4-4764-9004-16F7094FA5E2}" srcOrd="1" destOrd="0" presId="urn:microsoft.com/office/officeart/2008/layout/LinedList"/>
    <dgm:cxn modelId="{725B050B-9493-438B-AF3D-11ACD2363EA2}" type="presParOf" srcId="{B6BB6706-3DB4-4764-9004-16F7094FA5E2}" destId="{F0D26114-71E9-4ED1-A476-2382276AAC1E}" srcOrd="0" destOrd="0" presId="urn:microsoft.com/office/officeart/2008/layout/LinedList"/>
    <dgm:cxn modelId="{D7DD14D4-70F8-4E65-83E9-F7CB9540F2A7}" type="presParOf" srcId="{B6BB6706-3DB4-4764-9004-16F7094FA5E2}" destId="{93D7579D-2A8C-4928-BC65-B7FEA8E6ACB7}" srcOrd="1" destOrd="0" presId="urn:microsoft.com/office/officeart/2008/layout/LinedList"/>
    <dgm:cxn modelId="{BB0931D7-B584-4656-B158-3DCA3F4BB69C}" type="presParOf" srcId="{B6BB6706-3DB4-4764-9004-16F7094FA5E2}" destId="{A2EB4F99-7B33-49AC-9E60-73C495C67295}" srcOrd="2" destOrd="0" presId="urn:microsoft.com/office/officeart/2008/layout/LinedList"/>
    <dgm:cxn modelId="{7D1FE7A3-F547-42B1-A525-68F5AC9B6A9C}" type="presParOf" srcId="{A4A0D52C-EBDC-4945-B3D1-2E7C24FAF3D4}" destId="{EE7188E6-A7DC-47C2-A35A-6E85B2A7CC9E}" srcOrd="2" destOrd="0" presId="urn:microsoft.com/office/officeart/2008/layout/LinedList"/>
    <dgm:cxn modelId="{022748E3-94E8-4770-BC16-CB9ABC125BAE}" type="presParOf" srcId="{A4A0D52C-EBDC-4945-B3D1-2E7C24FAF3D4}" destId="{1D5ABC43-9C80-4022-B009-B93D97D646A4}" srcOrd="3" destOrd="0" presId="urn:microsoft.com/office/officeart/2008/layout/LinedList"/>
    <dgm:cxn modelId="{90B2D30E-842D-4038-AADA-C1AD2C816E37}" type="presParOf" srcId="{A4A0D52C-EBDC-4945-B3D1-2E7C24FAF3D4}" destId="{25C0C04E-3C82-4B60-BCD4-363E8FF84495}" srcOrd="4" destOrd="0" presId="urn:microsoft.com/office/officeart/2008/layout/LinedList"/>
    <dgm:cxn modelId="{A34AA615-08D0-4B2A-AA6B-604933084190}" type="presParOf" srcId="{25C0C04E-3C82-4B60-BCD4-363E8FF84495}" destId="{4B66B823-FB47-4E6D-82BA-315722833807}" srcOrd="0" destOrd="0" presId="urn:microsoft.com/office/officeart/2008/layout/LinedList"/>
    <dgm:cxn modelId="{84448BBC-ABE4-496C-A0B6-5B17DBC214B2}" type="presParOf" srcId="{25C0C04E-3C82-4B60-BCD4-363E8FF84495}" destId="{66829BE5-5DCE-4D90-B4B9-3CF138B172EF}" srcOrd="1" destOrd="0" presId="urn:microsoft.com/office/officeart/2008/layout/LinedList"/>
    <dgm:cxn modelId="{FF09F166-D93F-4A61-8F93-5A3C55EE61E5}" type="presParOf" srcId="{25C0C04E-3C82-4B60-BCD4-363E8FF84495}" destId="{5580E718-BBD2-49A0-88E6-B649B1609333}" srcOrd="2" destOrd="0" presId="urn:microsoft.com/office/officeart/2008/layout/LinedList"/>
    <dgm:cxn modelId="{F3F47A4E-EE37-4E06-8F2D-D67B4F8B0B61}" type="presParOf" srcId="{A4A0D52C-EBDC-4945-B3D1-2E7C24FAF3D4}" destId="{7E9FC539-F8E7-4CDF-93C2-71F76E1CAE9F}" srcOrd="5" destOrd="0" presId="urn:microsoft.com/office/officeart/2008/layout/LinedList"/>
    <dgm:cxn modelId="{63D4D231-F860-4397-9F0B-14761E1C7BAA}" type="presParOf" srcId="{A4A0D52C-EBDC-4945-B3D1-2E7C24FAF3D4}" destId="{AF0407EE-8AC4-4A55-9FEB-DE682F396097}" srcOrd="6" destOrd="0" presId="urn:microsoft.com/office/officeart/2008/layout/LinedList"/>
    <dgm:cxn modelId="{94124D57-5BC3-4A5E-A146-FE232F0E6EF7}" type="presParOf" srcId="{A4A0D52C-EBDC-4945-B3D1-2E7C24FAF3D4}" destId="{D28EC8C4-4574-4ABE-AE80-F26B18103C87}" srcOrd="7" destOrd="0" presId="urn:microsoft.com/office/officeart/2008/layout/LinedList"/>
    <dgm:cxn modelId="{CA5361E1-D7C5-456A-AD3D-323DFE8503A3}" type="presParOf" srcId="{D28EC8C4-4574-4ABE-AE80-F26B18103C87}" destId="{DA93DE9D-274D-4A4C-A8BB-62B8E95650D2}" srcOrd="0" destOrd="0" presId="urn:microsoft.com/office/officeart/2008/layout/LinedList"/>
    <dgm:cxn modelId="{D91B7A5D-4D16-4A0B-A129-76C914442FD4}" type="presParOf" srcId="{D28EC8C4-4574-4ABE-AE80-F26B18103C87}" destId="{D2527B6E-F824-4A0F-8093-1B8CEA708873}" srcOrd="1" destOrd="0" presId="urn:microsoft.com/office/officeart/2008/layout/LinedList"/>
    <dgm:cxn modelId="{B2683008-6C1D-48CD-9E73-02FF8523D44B}" type="presParOf" srcId="{D28EC8C4-4574-4ABE-AE80-F26B18103C87}" destId="{C11F0582-5EE0-446F-A371-C49BC67EB4F8}" srcOrd="2" destOrd="0" presId="urn:microsoft.com/office/officeart/2008/layout/LinedList"/>
    <dgm:cxn modelId="{AA10A6E9-CEE1-4928-B428-8A01BB7DAD9F}" type="presParOf" srcId="{A4A0D52C-EBDC-4945-B3D1-2E7C24FAF3D4}" destId="{71E4B8D8-B533-4E3F-A8BE-0253C1278FB4}" srcOrd="8" destOrd="0" presId="urn:microsoft.com/office/officeart/2008/layout/LinedList"/>
    <dgm:cxn modelId="{AFE2D172-BA42-42AB-9A06-5B2B2BBAF172}" type="presParOf" srcId="{A4A0D52C-EBDC-4945-B3D1-2E7C24FAF3D4}" destId="{B4424EDC-6E50-4ED9-A9DF-0B46C14DBF5B}" srcOrd="9" destOrd="0" presId="urn:microsoft.com/office/officeart/2008/layout/LinedList"/>
    <dgm:cxn modelId="{A25B91FD-77AE-4D9E-B5C6-BC6FB8B8FEC2}" type="presParOf" srcId="{A4A0D52C-EBDC-4945-B3D1-2E7C24FAF3D4}" destId="{E1D074AD-0126-4140-89CC-B3AFC82D831B}" srcOrd="10" destOrd="0" presId="urn:microsoft.com/office/officeart/2008/layout/LinedList"/>
    <dgm:cxn modelId="{BFC8C276-C502-4E90-9A19-A7C43B103764}" type="presParOf" srcId="{E1D074AD-0126-4140-89CC-B3AFC82D831B}" destId="{7DBEFD34-1C91-4296-B559-6718B453BB2A}" srcOrd="0" destOrd="0" presId="urn:microsoft.com/office/officeart/2008/layout/LinedList"/>
    <dgm:cxn modelId="{A0C86228-B9E5-4142-B96F-3A12656BED9C}" type="presParOf" srcId="{E1D074AD-0126-4140-89CC-B3AFC82D831B}" destId="{A86D195F-E64B-4315-B819-20E01AB783CB}" srcOrd="1" destOrd="0" presId="urn:microsoft.com/office/officeart/2008/layout/LinedList"/>
    <dgm:cxn modelId="{F57173C8-9642-4625-A7E6-4D6419D385B8}" type="presParOf" srcId="{E1D074AD-0126-4140-89CC-B3AFC82D831B}" destId="{5AFD3211-69C0-4E6C-BB60-4843F378F6E1}" srcOrd="2" destOrd="0" presId="urn:microsoft.com/office/officeart/2008/layout/LinedList"/>
    <dgm:cxn modelId="{25659CDB-5B88-45C0-A1DF-FE2E06A4FDD3}" type="presParOf" srcId="{A4A0D52C-EBDC-4945-B3D1-2E7C24FAF3D4}" destId="{17C24DB8-CFE4-43EF-BA07-77791E073AED}" srcOrd="11" destOrd="0" presId="urn:microsoft.com/office/officeart/2008/layout/LinedList"/>
    <dgm:cxn modelId="{F7A12B1E-C41B-4EB0-90E4-FB2418CA6118}" type="presParOf" srcId="{A4A0D52C-EBDC-4945-B3D1-2E7C24FAF3D4}" destId="{E0FFDBD0-9E39-4E71-A9F2-AA89A0333EB9}" srcOrd="12" destOrd="0" presId="urn:microsoft.com/office/officeart/2008/layout/LinedList"/>
    <dgm:cxn modelId="{8CDDFCD4-02A6-46BE-9CA6-A38C69B91A5C}" type="presParOf" srcId="{276EB943-6F51-4C73-A326-3AFC5C25C5EA}" destId="{DE232868-4665-41C8-A5F4-81AF177283B1}" srcOrd="6" destOrd="0" presId="urn:microsoft.com/office/officeart/2008/layout/LinedList"/>
    <dgm:cxn modelId="{239EE721-5FE8-4DED-B0E7-93A4C61FC09C}" type="presParOf" srcId="{276EB943-6F51-4C73-A326-3AFC5C25C5EA}" destId="{4E5CF59B-CA48-4BAC-8C24-B089733131EA}" srcOrd="7" destOrd="0" presId="urn:microsoft.com/office/officeart/2008/layout/LinedList"/>
    <dgm:cxn modelId="{41B4DC82-0939-40FD-A100-344EDA189CEB}" type="presParOf" srcId="{4E5CF59B-CA48-4BAC-8C24-B089733131EA}" destId="{80A0F983-26B2-4E38-9259-957AB477CC1C}" srcOrd="0" destOrd="0" presId="urn:microsoft.com/office/officeart/2008/layout/LinedList"/>
    <dgm:cxn modelId="{FDD0507B-4201-40CA-B3AC-327A3B1120F6}" type="presParOf" srcId="{4E5CF59B-CA48-4BAC-8C24-B089733131EA}" destId="{C411AAA3-C499-45B3-B6C2-74E6B2E31183}" srcOrd="1" destOrd="0" presId="urn:microsoft.com/office/officeart/2008/layout/LinedList"/>
    <dgm:cxn modelId="{AD5F1C19-6608-4390-AD3B-7E39C1ADBCFD}" type="presParOf" srcId="{C411AAA3-C499-45B3-B6C2-74E6B2E31183}" destId="{81AED125-E9BA-49DE-BB24-A79D03595900}" srcOrd="0" destOrd="0" presId="urn:microsoft.com/office/officeart/2008/layout/LinedList"/>
    <dgm:cxn modelId="{4B4C3FB6-E982-44F9-A867-9FD0AAE619A5}" type="presParOf" srcId="{C411AAA3-C499-45B3-B6C2-74E6B2E31183}" destId="{240E2A1F-6B68-45CB-AAF3-692AAB402644}" srcOrd="1" destOrd="0" presId="urn:microsoft.com/office/officeart/2008/layout/LinedList"/>
    <dgm:cxn modelId="{BE1DAAE1-BE5C-43B2-BA1A-76FE2B399AC2}" type="presParOf" srcId="{240E2A1F-6B68-45CB-AAF3-692AAB402644}" destId="{E35190FC-7BAE-4B0B-8789-FB33BA28150D}" srcOrd="0" destOrd="0" presId="urn:microsoft.com/office/officeart/2008/layout/LinedList"/>
    <dgm:cxn modelId="{8D0428BB-157B-4553-A2D7-F7DAFEA2CC35}" type="presParOf" srcId="{240E2A1F-6B68-45CB-AAF3-692AAB402644}" destId="{15D02D94-1ECB-4116-96C2-921162A36E0A}" srcOrd="1" destOrd="0" presId="urn:microsoft.com/office/officeart/2008/layout/LinedList"/>
    <dgm:cxn modelId="{B53DD540-F6BA-454B-BF1F-2DFD44D41B7C}" type="presParOf" srcId="{240E2A1F-6B68-45CB-AAF3-692AAB402644}" destId="{2084141C-CFBC-4B77-81F0-607A061628E1}" srcOrd="2" destOrd="0" presId="urn:microsoft.com/office/officeart/2008/layout/LinedList"/>
    <dgm:cxn modelId="{C970AE40-A1F5-4085-B215-6E84CD18A3E5}" type="presParOf" srcId="{C411AAA3-C499-45B3-B6C2-74E6B2E31183}" destId="{F56B6893-3BB2-4717-8BEC-263334B5FAB8}" srcOrd="2" destOrd="0" presId="urn:microsoft.com/office/officeart/2008/layout/LinedList"/>
    <dgm:cxn modelId="{85E201BF-CDEF-465F-A744-4DEC0B95E7C0}" type="presParOf" srcId="{C411AAA3-C499-45B3-B6C2-74E6B2E31183}" destId="{C06023FC-3B7E-41A0-8977-16ADCE9C0CE6}" srcOrd="3" destOrd="0" presId="urn:microsoft.com/office/officeart/2008/layout/Lin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BC88A5D-F5CE-4876-A313-DD4AD9859589}" type="doc">
      <dgm:prSet loTypeId="urn:microsoft.com/office/officeart/2005/8/layout/vList2" loCatId="list" qsTypeId="urn:microsoft.com/office/officeart/2005/8/quickstyle/3d5" qsCatId="3D" csTypeId="urn:microsoft.com/office/officeart/2005/8/colors/accent3_1" csCatId="accent3"/>
      <dgm:spPr/>
      <dgm:t>
        <a:bodyPr/>
        <a:lstStyle/>
        <a:p>
          <a:endParaRPr lang="fi-FI"/>
        </a:p>
      </dgm:t>
    </dgm:pt>
    <dgm:pt modelId="{5173D931-962E-44E7-BAB1-780BC9025297}">
      <dgm:prSet/>
      <dgm:spPr/>
      <dgm:t>
        <a:bodyPr/>
        <a:lstStyle/>
        <a:p>
          <a:r>
            <a:rPr lang="fi-FI" b="1"/>
            <a:t>Vahingonkorvaus on valinnainen ja tulee muiden mahdollisten seuraamusten lisäksi </a:t>
          </a:r>
          <a:endParaRPr lang="fi-FI"/>
        </a:p>
      </dgm:t>
    </dgm:pt>
    <dgm:pt modelId="{EBE0E27B-7C3B-4E1B-96C0-4EC6C391AA7A}" type="parTrans" cxnId="{927DC28F-0783-4391-9D4E-D00F9C186181}">
      <dgm:prSet/>
      <dgm:spPr/>
      <dgm:t>
        <a:bodyPr/>
        <a:lstStyle/>
        <a:p>
          <a:endParaRPr lang="fi-FI"/>
        </a:p>
      </dgm:t>
    </dgm:pt>
    <dgm:pt modelId="{DD552AA1-D264-4427-ACA5-834CCE97111D}" type="sibTrans" cxnId="{927DC28F-0783-4391-9D4E-D00F9C186181}">
      <dgm:prSet/>
      <dgm:spPr/>
      <dgm:t>
        <a:bodyPr/>
        <a:lstStyle/>
        <a:p>
          <a:endParaRPr lang="fi-FI"/>
        </a:p>
      </dgm:t>
    </dgm:pt>
    <dgm:pt modelId="{4B699F01-CB62-40F5-8325-3F8CFA4A4E03}">
      <dgm:prSet/>
      <dgm:spPr/>
      <dgm:t>
        <a:bodyPr/>
        <a:lstStyle/>
        <a:p>
          <a:r>
            <a:rPr lang="fi-FI" b="1"/>
            <a:t>Vahingonkorvaus sopijapuolen sopimusrikkomuksen johdosta käsittää rahamäärän, joka vastaa sopimusrikkomuksen vuoksi toiselle sopijapuolelle aiheutunutta vahinkoa, </a:t>
          </a:r>
          <a:endParaRPr lang="fi-FI"/>
        </a:p>
      </dgm:t>
    </dgm:pt>
    <dgm:pt modelId="{2992708A-7591-4310-925F-E8AA75D6DEDD}" type="parTrans" cxnId="{2C062CAB-6DC5-4245-89B5-4BB159925EFD}">
      <dgm:prSet/>
      <dgm:spPr/>
      <dgm:t>
        <a:bodyPr/>
        <a:lstStyle/>
        <a:p>
          <a:endParaRPr lang="fi-FI"/>
        </a:p>
      </dgm:t>
    </dgm:pt>
    <dgm:pt modelId="{0FB6D3CA-C138-475B-9E08-D54A61D1E07B}" type="sibTrans" cxnId="{2C062CAB-6DC5-4245-89B5-4BB159925EFD}">
      <dgm:prSet/>
      <dgm:spPr/>
      <dgm:t>
        <a:bodyPr/>
        <a:lstStyle/>
        <a:p>
          <a:endParaRPr lang="fi-FI"/>
        </a:p>
      </dgm:t>
    </dgm:pt>
    <dgm:pt modelId="{377C276F-7CA3-4CE6-A5B4-98A7D5F4AB42}">
      <dgm:prSet/>
      <dgm:spPr/>
      <dgm:t>
        <a:bodyPr/>
        <a:lstStyle/>
        <a:p>
          <a:r>
            <a:rPr lang="fi-FI"/>
            <a:t>mukaan luettuna menetetty kauppavoitto. </a:t>
          </a:r>
        </a:p>
      </dgm:t>
    </dgm:pt>
    <dgm:pt modelId="{BB2E6E50-7A4B-4096-8879-6EEE2C1D5BC6}" type="parTrans" cxnId="{DEDA4D22-16B1-4394-9BFC-50C2C077D0FB}">
      <dgm:prSet/>
      <dgm:spPr/>
      <dgm:t>
        <a:bodyPr/>
        <a:lstStyle/>
        <a:p>
          <a:endParaRPr lang="fi-FI"/>
        </a:p>
      </dgm:t>
    </dgm:pt>
    <dgm:pt modelId="{F0A98F38-F514-4607-9DD0-3C1E5D952553}" type="sibTrans" cxnId="{DEDA4D22-16B1-4394-9BFC-50C2C077D0FB}">
      <dgm:prSet/>
      <dgm:spPr/>
      <dgm:t>
        <a:bodyPr/>
        <a:lstStyle/>
        <a:p>
          <a:endParaRPr lang="fi-FI"/>
        </a:p>
      </dgm:t>
    </dgm:pt>
    <dgm:pt modelId="{3744E732-C8C9-4F34-BAAE-CB40219AF788}">
      <dgm:prSet/>
      <dgm:spPr/>
      <dgm:t>
        <a:bodyPr/>
        <a:lstStyle/>
        <a:p>
          <a:r>
            <a:rPr lang="fi-FI" b="1"/>
            <a:t>Vahingonkorvaus ei saa olla suurempi kuin se vahinko, jonka sopimusta rikkonut osapuoli sopimusta tehtäessä ennakoi tai jonka hänen olisi pitänyt ennakoida voivan seurata sopimusrikkomuksesta niiden tosiasioiden tai seikkojen valossa, jotka hän silloin tunsi tai jotka hänen olisi pitänyt tuntea. </a:t>
          </a:r>
          <a:endParaRPr lang="fi-FI"/>
        </a:p>
      </dgm:t>
    </dgm:pt>
    <dgm:pt modelId="{CA9F5735-A145-410F-A7FE-0118D2D9C1D8}" type="parTrans" cxnId="{BD8A6C15-A692-4FA8-AAEF-337952D9D305}">
      <dgm:prSet/>
      <dgm:spPr/>
      <dgm:t>
        <a:bodyPr/>
        <a:lstStyle/>
        <a:p>
          <a:endParaRPr lang="fi-FI"/>
        </a:p>
      </dgm:t>
    </dgm:pt>
    <dgm:pt modelId="{7241ADD3-E1A1-46F1-BC82-B1479FF73692}" type="sibTrans" cxnId="{BD8A6C15-A692-4FA8-AAEF-337952D9D305}">
      <dgm:prSet/>
      <dgm:spPr/>
      <dgm:t>
        <a:bodyPr/>
        <a:lstStyle/>
        <a:p>
          <a:endParaRPr lang="fi-FI"/>
        </a:p>
      </dgm:t>
    </dgm:pt>
    <dgm:pt modelId="{492037BA-A103-4DEC-84A0-9C611203C325}" type="pres">
      <dgm:prSet presAssocID="{3BC88A5D-F5CE-4876-A313-DD4AD9859589}" presName="linear" presStyleCnt="0">
        <dgm:presLayoutVars>
          <dgm:animLvl val="lvl"/>
          <dgm:resizeHandles val="exact"/>
        </dgm:presLayoutVars>
      </dgm:prSet>
      <dgm:spPr/>
    </dgm:pt>
    <dgm:pt modelId="{8D2C18A0-3051-4D33-9E5B-0D84B0DB9215}" type="pres">
      <dgm:prSet presAssocID="{5173D931-962E-44E7-BAB1-780BC9025297}" presName="parentText" presStyleLbl="node1" presStyleIdx="0" presStyleCnt="3">
        <dgm:presLayoutVars>
          <dgm:chMax val="0"/>
          <dgm:bulletEnabled val="1"/>
        </dgm:presLayoutVars>
      </dgm:prSet>
      <dgm:spPr/>
    </dgm:pt>
    <dgm:pt modelId="{BDCBA1A0-2988-4CE9-A393-46BA7710A172}" type="pres">
      <dgm:prSet presAssocID="{DD552AA1-D264-4427-ACA5-834CCE97111D}" presName="spacer" presStyleCnt="0"/>
      <dgm:spPr/>
    </dgm:pt>
    <dgm:pt modelId="{1AECA5E2-30B5-4F6C-ACA1-F416EC3A4285}" type="pres">
      <dgm:prSet presAssocID="{4B699F01-CB62-40F5-8325-3F8CFA4A4E03}" presName="parentText" presStyleLbl="node1" presStyleIdx="1" presStyleCnt="3">
        <dgm:presLayoutVars>
          <dgm:chMax val="0"/>
          <dgm:bulletEnabled val="1"/>
        </dgm:presLayoutVars>
      </dgm:prSet>
      <dgm:spPr/>
    </dgm:pt>
    <dgm:pt modelId="{FBDF61D5-C756-45B6-82E3-A1D71BB2C299}" type="pres">
      <dgm:prSet presAssocID="{4B699F01-CB62-40F5-8325-3F8CFA4A4E03}" presName="childText" presStyleLbl="revTx" presStyleIdx="0" presStyleCnt="1">
        <dgm:presLayoutVars>
          <dgm:bulletEnabled val="1"/>
        </dgm:presLayoutVars>
      </dgm:prSet>
      <dgm:spPr/>
    </dgm:pt>
    <dgm:pt modelId="{03E686A7-D668-4187-8A92-6C5D596765BF}" type="pres">
      <dgm:prSet presAssocID="{3744E732-C8C9-4F34-BAAE-CB40219AF788}" presName="parentText" presStyleLbl="node1" presStyleIdx="2" presStyleCnt="3">
        <dgm:presLayoutVars>
          <dgm:chMax val="0"/>
          <dgm:bulletEnabled val="1"/>
        </dgm:presLayoutVars>
      </dgm:prSet>
      <dgm:spPr/>
    </dgm:pt>
  </dgm:ptLst>
  <dgm:cxnLst>
    <dgm:cxn modelId="{BD8A6C15-A692-4FA8-AAEF-337952D9D305}" srcId="{3BC88A5D-F5CE-4876-A313-DD4AD9859589}" destId="{3744E732-C8C9-4F34-BAAE-CB40219AF788}" srcOrd="2" destOrd="0" parTransId="{CA9F5735-A145-410F-A7FE-0118D2D9C1D8}" sibTransId="{7241ADD3-E1A1-46F1-BC82-B1479FF73692}"/>
    <dgm:cxn modelId="{EA09A820-431E-46FC-9E3A-E19A963A26C9}" type="presOf" srcId="{3BC88A5D-F5CE-4876-A313-DD4AD9859589}" destId="{492037BA-A103-4DEC-84A0-9C611203C325}" srcOrd="0" destOrd="0" presId="urn:microsoft.com/office/officeart/2005/8/layout/vList2"/>
    <dgm:cxn modelId="{DEDA4D22-16B1-4394-9BFC-50C2C077D0FB}" srcId="{4B699F01-CB62-40F5-8325-3F8CFA4A4E03}" destId="{377C276F-7CA3-4CE6-A5B4-98A7D5F4AB42}" srcOrd="0" destOrd="0" parTransId="{BB2E6E50-7A4B-4096-8879-6EEE2C1D5BC6}" sibTransId="{F0A98F38-F514-4607-9DD0-3C1E5D952553}"/>
    <dgm:cxn modelId="{4B24DE68-13B1-43E1-B7F4-B62C168D5D8C}" type="presOf" srcId="{4B699F01-CB62-40F5-8325-3F8CFA4A4E03}" destId="{1AECA5E2-30B5-4F6C-ACA1-F416EC3A4285}" srcOrd="0" destOrd="0" presId="urn:microsoft.com/office/officeart/2005/8/layout/vList2"/>
    <dgm:cxn modelId="{F36B1483-A4CF-43E6-9251-437886D221FB}" type="presOf" srcId="{3744E732-C8C9-4F34-BAAE-CB40219AF788}" destId="{03E686A7-D668-4187-8A92-6C5D596765BF}" srcOrd="0" destOrd="0" presId="urn:microsoft.com/office/officeart/2005/8/layout/vList2"/>
    <dgm:cxn modelId="{8515B88C-A4F3-41D1-A8BB-03995214DC1A}" type="presOf" srcId="{377C276F-7CA3-4CE6-A5B4-98A7D5F4AB42}" destId="{FBDF61D5-C756-45B6-82E3-A1D71BB2C299}" srcOrd="0" destOrd="0" presId="urn:microsoft.com/office/officeart/2005/8/layout/vList2"/>
    <dgm:cxn modelId="{927DC28F-0783-4391-9D4E-D00F9C186181}" srcId="{3BC88A5D-F5CE-4876-A313-DD4AD9859589}" destId="{5173D931-962E-44E7-BAB1-780BC9025297}" srcOrd="0" destOrd="0" parTransId="{EBE0E27B-7C3B-4E1B-96C0-4EC6C391AA7A}" sibTransId="{DD552AA1-D264-4427-ACA5-834CCE97111D}"/>
    <dgm:cxn modelId="{2C062CAB-6DC5-4245-89B5-4BB159925EFD}" srcId="{3BC88A5D-F5CE-4876-A313-DD4AD9859589}" destId="{4B699F01-CB62-40F5-8325-3F8CFA4A4E03}" srcOrd="1" destOrd="0" parTransId="{2992708A-7591-4310-925F-E8AA75D6DEDD}" sibTransId="{0FB6D3CA-C138-475B-9E08-D54A61D1E07B}"/>
    <dgm:cxn modelId="{ECE81EE3-3D1E-4A2E-937C-24965EA1B90D}" type="presOf" srcId="{5173D931-962E-44E7-BAB1-780BC9025297}" destId="{8D2C18A0-3051-4D33-9E5B-0D84B0DB9215}" srcOrd="0" destOrd="0" presId="urn:microsoft.com/office/officeart/2005/8/layout/vList2"/>
    <dgm:cxn modelId="{F323A0D8-651E-4260-9196-47FD5A030858}" type="presParOf" srcId="{492037BA-A103-4DEC-84A0-9C611203C325}" destId="{8D2C18A0-3051-4D33-9E5B-0D84B0DB9215}" srcOrd="0" destOrd="0" presId="urn:microsoft.com/office/officeart/2005/8/layout/vList2"/>
    <dgm:cxn modelId="{6C45E583-2017-451A-91ED-F678F6FF41CF}" type="presParOf" srcId="{492037BA-A103-4DEC-84A0-9C611203C325}" destId="{BDCBA1A0-2988-4CE9-A393-46BA7710A172}" srcOrd="1" destOrd="0" presId="urn:microsoft.com/office/officeart/2005/8/layout/vList2"/>
    <dgm:cxn modelId="{5D9ED7C7-1B46-481D-B561-C8F18C02387C}" type="presParOf" srcId="{492037BA-A103-4DEC-84A0-9C611203C325}" destId="{1AECA5E2-30B5-4F6C-ACA1-F416EC3A4285}" srcOrd="2" destOrd="0" presId="urn:microsoft.com/office/officeart/2005/8/layout/vList2"/>
    <dgm:cxn modelId="{71919ED6-A5BE-4F9C-BC03-909E17BFB54D}" type="presParOf" srcId="{492037BA-A103-4DEC-84A0-9C611203C325}" destId="{FBDF61D5-C756-45B6-82E3-A1D71BB2C299}" srcOrd="3" destOrd="0" presId="urn:microsoft.com/office/officeart/2005/8/layout/vList2"/>
    <dgm:cxn modelId="{68B52DD5-8F63-4EB2-BB67-03DF38A8EE6E}" type="presParOf" srcId="{492037BA-A103-4DEC-84A0-9C611203C325}" destId="{03E686A7-D668-4187-8A92-6C5D596765B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D533877-AA90-4F48-AAF9-3D824BA3506D}"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D75AEE93-7D96-4D53-98AC-942F378ED222}">
      <dgm:prSet/>
      <dgm:spPr/>
      <dgm:t>
        <a:bodyPr/>
        <a:lstStyle/>
        <a:p>
          <a:r>
            <a:rPr lang="fi-FI" b="1"/>
            <a:t>Sopijapuoli ei ole vastuussa velvollisuutensa täyttämättä jättämisestä, jos hän näyttää, </a:t>
          </a:r>
          <a:endParaRPr lang="fi-FI"/>
        </a:p>
      </dgm:t>
    </dgm:pt>
    <dgm:pt modelId="{253AA92A-BB93-4A04-8AF4-78144CEEEEA8}" type="parTrans" cxnId="{56965B40-6707-47A2-B950-0231EE74C7C1}">
      <dgm:prSet/>
      <dgm:spPr/>
      <dgm:t>
        <a:bodyPr/>
        <a:lstStyle/>
        <a:p>
          <a:endParaRPr lang="fi-FI"/>
        </a:p>
      </dgm:t>
    </dgm:pt>
    <dgm:pt modelId="{EDC84DD0-219B-4B61-87B3-A56495EE7710}" type="sibTrans" cxnId="{56965B40-6707-47A2-B950-0231EE74C7C1}">
      <dgm:prSet/>
      <dgm:spPr/>
      <dgm:t>
        <a:bodyPr/>
        <a:lstStyle/>
        <a:p>
          <a:endParaRPr lang="fi-FI"/>
        </a:p>
      </dgm:t>
    </dgm:pt>
    <dgm:pt modelId="{671C3CEB-BAB4-46EC-8A69-066C8EEAEEB0}">
      <dgm:prSet/>
      <dgm:spPr/>
      <dgm:t>
        <a:bodyPr/>
        <a:lstStyle/>
        <a:p>
          <a:r>
            <a:rPr lang="fi-FI" i="1"/>
            <a:t>että se on johtunut hänen vaikutusmahdollisuuksiensa ulkopuolella olevasta esteestä </a:t>
          </a:r>
          <a:endParaRPr lang="fi-FI"/>
        </a:p>
      </dgm:t>
    </dgm:pt>
    <dgm:pt modelId="{11EFE022-AECD-4ED2-B87A-4941961C0454}" type="parTrans" cxnId="{27017AAA-B0BF-40FE-B251-402CB9D5AB03}">
      <dgm:prSet/>
      <dgm:spPr/>
      <dgm:t>
        <a:bodyPr/>
        <a:lstStyle/>
        <a:p>
          <a:endParaRPr lang="fi-FI"/>
        </a:p>
      </dgm:t>
    </dgm:pt>
    <dgm:pt modelId="{F92E3289-F834-46D7-BCD9-C9AE6C8212D4}" type="sibTrans" cxnId="{27017AAA-B0BF-40FE-B251-402CB9D5AB03}">
      <dgm:prSet/>
      <dgm:spPr/>
      <dgm:t>
        <a:bodyPr/>
        <a:lstStyle/>
        <a:p>
          <a:endParaRPr lang="fi-FI"/>
        </a:p>
      </dgm:t>
    </dgm:pt>
    <dgm:pt modelId="{429D1D75-70AC-41CB-8DC8-1ED54145A194}">
      <dgm:prSet/>
      <dgm:spPr/>
      <dgm:t>
        <a:bodyPr/>
        <a:lstStyle/>
        <a:p>
          <a:r>
            <a:rPr lang="fi-FI" i="1" dirty="0"/>
            <a:t>ja että hänen ei kohtuudella voida edellyttää ottaneen estettä huomioon sopimusta tehtäessä </a:t>
          </a:r>
          <a:endParaRPr lang="fi-FI" dirty="0"/>
        </a:p>
      </dgm:t>
    </dgm:pt>
    <dgm:pt modelId="{A81BBD91-A1CB-4EC5-BA30-213ADF202943}" type="parTrans" cxnId="{73AFC2D4-6F73-4C0B-ADD2-D679BC3595AE}">
      <dgm:prSet/>
      <dgm:spPr/>
      <dgm:t>
        <a:bodyPr/>
        <a:lstStyle/>
        <a:p>
          <a:endParaRPr lang="fi-FI"/>
        </a:p>
      </dgm:t>
    </dgm:pt>
    <dgm:pt modelId="{28F6E4DE-4506-4692-B1A2-F5D06404C7C3}" type="sibTrans" cxnId="{73AFC2D4-6F73-4C0B-ADD2-D679BC3595AE}">
      <dgm:prSet/>
      <dgm:spPr/>
      <dgm:t>
        <a:bodyPr/>
        <a:lstStyle/>
        <a:p>
          <a:endParaRPr lang="fi-FI"/>
        </a:p>
      </dgm:t>
    </dgm:pt>
    <dgm:pt modelId="{E4AF21FA-2F36-436D-8E06-011153875AF1}">
      <dgm:prSet/>
      <dgm:spPr/>
      <dgm:t>
        <a:bodyPr/>
        <a:lstStyle/>
        <a:p>
          <a:r>
            <a:rPr lang="fi-FI" i="1"/>
            <a:t>eikä välttäneen tai voittaneen estettä tai sen seurauksia.</a:t>
          </a:r>
          <a:endParaRPr lang="fi-FI"/>
        </a:p>
      </dgm:t>
    </dgm:pt>
    <dgm:pt modelId="{EE6EF806-1E64-498C-8E39-DAA9226B3448}" type="parTrans" cxnId="{EEF196C1-5923-4F75-82A2-E2A7F2C5F0A6}">
      <dgm:prSet/>
      <dgm:spPr/>
      <dgm:t>
        <a:bodyPr/>
        <a:lstStyle/>
        <a:p>
          <a:endParaRPr lang="fi-FI"/>
        </a:p>
      </dgm:t>
    </dgm:pt>
    <dgm:pt modelId="{DE655A36-E396-435A-A780-7EC96ECA47D6}" type="sibTrans" cxnId="{EEF196C1-5923-4F75-82A2-E2A7F2C5F0A6}">
      <dgm:prSet/>
      <dgm:spPr/>
      <dgm:t>
        <a:bodyPr/>
        <a:lstStyle/>
        <a:p>
          <a:endParaRPr lang="fi-FI"/>
        </a:p>
      </dgm:t>
    </dgm:pt>
    <dgm:pt modelId="{13536AFC-8490-4E80-BBBB-B13E4C8CB716}">
      <dgm:prSet/>
      <dgm:spPr/>
      <dgm:t>
        <a:bodyPr/>
        <a:lstStyle/>
        <a:p>
          <a:r>
            <a:rPr lang="fi-FI" b="1"/>
            <a:t>Vrt. sopimussakko (sovittu vahingonkorvaus)</a:t>
          </a:r>
          <a:endParaRPr lang="fi-FI"/>
        </a:p>
      </dgm:t>
    </dgm:pt>
    <dgm:pt modelId="{B67D0389-8F32-4655-8B00-83FFEEFA3FC7}" type="parTrans" cxnId="{CECFA2BA-0556-4159-BF16-DA46A71F8E1F}">
      <dgm:prSet/>
      <dgm:spPr/>
      <dgm:t>
        <a:bodyPr/>
        <a:lstStyle/>
        <a:p>
          <a:endParaRPr lang="fi-FI"/>
        </a:p>
      </dgm:t>
    </dgm:pt>
    <dgm:pt modelId="{21B979A7-D580-47DA-8721-7E20A2CC0A69}" type="sibTrans" cxnId="{CECFA2BA-0556-4159-BF16-DA46A71F8E1F}">
      <dgm:prSet/>
      <dgm:spPr/>
      <dgm:t>
        <a:bodyPr/>
        <a:lstStyle/>
        <a:p>
          <a:endParaRPr lang="fi-FI"/>
        </a:p>
      </dgm:t>
    </dgm:pt>
    <dgm:pt modelId="{8BCD7C2F-5DF2-40EF-BCF7-CD36E1CB1703}">
      <dgm:prSet/>
      <dgm:spPr/>
      <dgm:t>
        <a:bodyPr/>
        <a:lstStyle/>
        <a:p>
          <a:r>
            <a:rPr lang="fi-FI" i="1"/>
            <a:t>Ei edellytä näyttöä vahingon olemassaolosta tai muista vastuun oikeudellisista edellytyksistä, vain sopimuksen rikkominen</a:t>
          </a:r>
          <a:endParaRPr lang="fi-FI"/>
        </a:p>
      </dgm:t>
    </dgm:pt>
    <dgm:pt modelId="{749A3ADD-E794-43BE-97D0-33693C425EFE}" type="parTrans" cxnId="{D168CE85-1101-4742-AE5A-EC8E2C56E0BC}">
      <dgm:prSet/>
      <dgm:spPr/>
      <dgm:t>
        <a:bodyPr/>
        <a:lstStyle/>
        <a:p>
          <a:endParaRPr lang="fi-FI"/>
        </a:p>
      </dgm:t>
    </dgm:pt>
    <dgm:pt modelId="{0F382D7C-6C63-4E6F-95F5-E55BC777085B}" type="sibTrans" cxnId="{D168CE85-1101-4742-AE5A-EC8E2C56E0BC}">
      <dgm:prSet/>
      <dgm:spPr/>
      <dgm:t>
        <a:bodyPr/>
        <a:lstStyle/>
        <a:p>
          <a:endParaRPr lang="fi-FI"/>
        </a:p>
      </dgm:t>
    </dgm:pt>
    <dgm:pt modelId="{DD4EE11E-BBEB-452F-AE73-97FC2C04C815}">
      <dgm:prSet/>
      <dgm:spPr/>
      <dgm:t>
        <a:bodyPr/>
        <a:lstStyle/>
        <a:p>
          <a:r>
            <a:rPr lang="fi-FI" i="1"/>
            <a:t>Vakioitu summa on käytettävissä todellisesta vahingosta riippumatta</a:t>
          </a:r>
          <a:endParaRPr lang="fi-FI"/>
        </a:p>
      </dgm:t>
    </dgm:pt>
    <dgm:pt modelId="{DBDFAA3D-6725-4ABF-9A44-2B8B1B7D7DD7}" type="parTrans" cxnId="{D39A4EE2-C0CF-4F74-BF6E-DD2561845EE1}">
      <dgm:prSet/>
      <dgm:spPr/>
      <dgm:t>
        <a:bodyPr/>
        <a:lstStyle/>
        <a:p>
          <a:endParaRPr lang="fi-FI"/>
        </a:p>
      </dgm:t>
    </dgm:pt>
    <dgm:pt modelId="{0CD99FC4-C31E-4418-918F-EE55B8E22241}" type="sibTrans" cxnId="{D39A4EE2-C0CF-4F74-BF6E-DD2561845EE1}">
      <dgm:prSet/>
      <dgm:spPr/>
      <dgm:t>
        <a:bodyPr/>
        <a:lstStyle/>
        <a:p>
          <a:endParaRPr lang="fi-FI"/>
        </a:p>
      </dgm:t>
    </dgm:pt>
    <dgm:pt modelId="{1D11F4B8-77EF-459D-94E9-34F462461951}">
      <dgm:prSet/>
      <dgm:spPr/>
      <dgm:t>
        <a:bodyPr/>
        <a:lstStyle/>
        <a:p>
          <a:r>
            <a:rPr lang="fi-FI" i="1"/>
            <a:t>Yleensä sovitun määrän ylittävä todellinen vahinko voidaan korvata yleisten sääntöjen mukaisesti (riippuu sovitusta ehdosta)</a:t>
          </a:r>
          <a:endParaRPr lang="fi-FI"/>
        </a:p>
      </dgm:t>
    </dgm:pt>
    <dgm:pt modelId="{411E1C25-C384-45DF-AEAB-97FFB5E7E76F}" type="parTrans" cxnId="{7A9A7C79-1064-4D60-A1F4-AC177EF72A2E}">
      <dgm:prSet/>
      <dgm:spPr/>
      <dgm:t>
        <a:bodyPr/>
        <a:lstStyle/>
        <a:p>
          <a:endParaRPr lang="fi-FI"/>
        </a:p>
      </dgm:t>
    </dgm:pt>
    <dgm:pt modelId="{66F067D0-C357-47B7-9792-9E1F262796FF}" type="sibTrans" cxnId="{7A9A7C79-1064-4D60-A1F4-AC177EF72A2E}">
      <dgm:prSet/>
      <dgm:spPr/>
      <dgm:t>
        <a:bodyPr/>
        <a:lstStyle/>
        <a:p>
          <a:endParaRPr lang="fi-FI"/>
        </a:p>
      </dgm:t>
    </dgm:pt>
    <dgm:pt modelId="{AA2A8A4B-CBA9-4F39-9343-7E4840AA33F3}" type="pres">
      <dgm:prSet presAssocID="{CD533877-AA90-4F48-AAF9-3D824BA3506D}" presName="vert0" presStyleCnt="0">
        <dgm:presLayoutVars>
          <dgm:dir/>
          <dgm:animOne val="branch"/>
          <dgm:animLvl val="lvl"/>
        </dgm:presLayoutVars>
      </dgm:prSet>
      <dgm:spPr/>
    </dgm:pt>
    <dgm:pt modelId="{A9DF12D5-C786-43ED-B8ED-B39FDC6D9D2C}" type="pres">
      <dgm:prSet presAssocID="{D75AEE93-7D96-4D53-98AC-942F378ED222}" presName="thickLine" presStyleLbl="alignNode1" presStyleIdx="0" presStyleCnt="2"/>
      <dgm:spPr/>
    </dgm:pt>
    <dgm:pt modelId="{CF30284A-1B1B-4085-B5CE-3F6852127036}" type="pres">
      <dgm:prSet presAssocID="{D75AEE93-7D96-4D53-98AC-942F378ED222}" presName="horz1" presStyleCnt="0"/>
      <dgm:spPr/>
    </dgm:pt>
    <dgm:pt modelId="{D98A60CF-D09B-49E1-9064-32103C15C9D7}" type="pres">
      <dgm:prSet presAssocID="{D75AEE93-7D96-4D53-98AC-942F378ED222}" presName="tx1" presStyleLbl="revTx" presStyleIdx="0" presStyleCnt="8"/>
      <dgm:spPr/>
    </dgm:pt>
    <dgm:pt modelId="{5285C0A4-AEC7-455A-835E-B75CFBA01E4E}" type="pres">
      <dgm:prSet presAssocID="{D75AEE93-7D96-4D53-98AC-942F378ED222}" presName="vert1" presStyleCnt="0"/>
      <dgm:spPr/>
    </dgm:pt>
    <dgm:pt modelId="{487FA148-D63C-464F-9CA3-DEDBF7281585}" type="pres">
      <dgm:prSet presAssocID="{671C3CEB-BAB4-46EC-8A69-066C8EEAEEB0}" presName="vertSpace2a" presStyleCnt="0"/>
      <dgm:spPr/>
    </dgm:pt>
    <dgm:pt modelId="{337228D5-9CD4-4211-970B-50953AB1DE49}" type="pres">
      <dgm:prSet presAssocID="{671C3CEB-BAB4-46EC-8A69-066C8EEAEEB0}" presName="horz2" presStyleCnt="0"/>
      <dgm:spPr/>
    </dgm:pt>
    <dgm:pt modelId="{B8FF6870-D0EA-42A8-BC79-ACFE4B5C756B}" type="pres">
      <dgm:prSet presAssocID="{671C3CEB-BAB4-46EC-8A69-066C8EEAEEB0}" presName="horzSpace2" presStyleCnt="0"/>
      <dgm:spPr/>
    </dgm:pt>
    <dgm:pt modelId="{8A72DD9F-3A88-467D-A7F5-22AA71D51303}" type="pres">
      <dgm:prSet presAssocID="{671C3CEB-BAB4-46EC-8A69-066C8EEAEEB0}" presName="tx2" presStyleLbl="revTx" presStyleIdx="1" presStyleCnt="8"/>
      <dgm:spPr/>
    </dgm:pt>
    <dgm:pt modelId="{A6FD3607-51C6-4374-858B-B35B1ADA715D}" type="pres">
      <dgm:prSet presAssocID="{671C3CEB-BAB4-46EC-8A69-066C8EEAEEB0}" presName="vert2" presStyleCnt="0"/>
      <dgm:spPr/>
    </dgm:pt>
    <dgm:pt modelId="{6BFD3847-BBDD-4002-949B-38AAA5FB0D47}" type="pres">
      <dgm:prSet presAssocID="{671C3CEB-BAB4-46EC-8A69-066C8EEAEEB0}" presName="thinLine2b" presStyleLbl="callout" presStyleIdx="0" presStyleCnt="6"/>
      <dgm:spPr/>
    </dgm:pt>
    <dgm:pt modelId="{C148B990-948B-4FAB-9970-53C5EEE55470}" type="pres">
      <dgm:prSet presAssocID="{671C3CEB-BAB4-46EC-8A69-066C8EEAEEB0}" presName="vertSpace2b" presStyleCnt="0"/>
      <dgm:spPr/>
    </dgm:pt>
    <dgm:pt modelId="{8699AFDD-7E14-4F8F-8D44-24D4C4F6FE45}" type="pres">
      <dgm:prSet presAssocID="{429D1D75-70AC-41CB-8DC8-1ED54145A194}" presName="horz2" presStyleCnt="0"/>
      <dgm:spPr/>
    </dgm:pt>
    <dgm:pt modelId="{B188C6ED-2DE3-43F1-BE7A-392F022F992F}" type="pres">
      <dgm:prSet presAssocID="{429D1D75-70AC-41CB-8DC8-1ED54145A194}" presName="horzSpace2" presStyleCnt="0"/>
      <dgm:spPr/>
    </dgm:pt>
    <dgm:pt modelId="{2A4E70F0-4173-4E83-B175-A6512CEE52B0}" type="pres">
      <dgm:prSet presAssocID="{429D1D75-70AC-41CB-8DC8-1ED54145A194}" presName="tx2" presStyleLbl="revTx" presStyleIdx="2" presStyleCnt="8"/>
      <dgm:spPr/>
    </dgm:pt>
    <dgm:pt modelId="{3F72CE4C-4113-4C6B-A1A2-E3008B5B02F2}" type="pres">
      <dgm:prSet presAssocID="{429D1D75-70AC-41CB-8DC8-1ED54145A194}" presName="vert2" presStyleCnt="0"/>
      <dgm:spPr/>
    </dgm:pt>
    <dgm:pt modelId="{DDDDDF62-2CDA-4BC9-AF4A-EDCCBCC72EA9}" type="pres">
      <dgm:prSet presAssocID="{429D1D75-70AC-41CB-8DC8-1ED54145A194}" presName="thinLine2b" presStyleLbl="callout" presStyleIdx="1" presStyleCnt="6"/>
      <dgm:spPr/>
    </dgm:pt>
    <dgm:pt modelId="{D42345C6-C532-4CFA-9FDE-3E854BC87EDE}" type="pres">
      <dgm:prSet presAssocID="{429D1D75-70AC-41CB-8DC8-1ED54145A194}" presName="vertSpace2b" presStyleCnt="0"/>
      <dgm:spPr/>
    </dgm:pt>
    <dgm:pt modelId="{6482D727-FAB7-4257-AEF4-DDD8FBCC692F}" type="pres">
      <dgm:prSet presAssocID="{E4AF21FA-2F36-436D-8E06-011153875AF1}" presName="horz2" presStyleCnt="0"/>
      <dgm:spPr/>
    </dgm:pt>
    <dgm:pt modelId="{7C7402F8-81A7-4C78-A63B-462C201496D6}" type="pres">
      <dgm:prSet presAssocID="{E4AF21FA-2F36-436D-8E06-011153875AF1}" presName="horzSpace2" presStyleCnt="0"/>
      <dgm:spPr/>
    </dgm:pt>
    <dgm:pt modelId="{7C47C8BF-9307-428C-8182-77E1A94C64D2}" type="pres">
      <dgm:prSet presAssocID="{E4AF21FA-2F36-436D-8E06-011153875AF1}" presName="tx2" presStyleLbl="revTx" presStyleIdx="3" presStyleCnt="8"/>
      <dgm:spPr/>
    </dgm:pt>
    <dgm:pt modelId="{92B440F6-E9E2-4FB9-A566-18147382C6B3}" type="pres">
      <dgm:prSet presAssocID="{E4AF21FA-2F36-436D-8E06-011153875AF1}" presName="vert2" presStyleCnt="0"/>
      <dgm:spPr/>
    </dgm:pt>
    <dgm:pt modelId="{F21EDDF7-7180-4941-B023-4B2500C5713A}" type="pres">
      <dgm:prSet presAssocID="{E4AF21FA-2F36-436D-8E06-011153875AF1}" presName="thinLine2b" presStyleLbl="callout" presStyleIdx="2" presStyleCnt="6"/>
      <dgm:spPr/>
    </dgm:pt>
    <dgm:pt modelId="{66FE690A-FE26-438C-B28E-90C7F3A8E1C9}" type="pres">
      <dgm:prSet presAssocID="{E4AF21FA-2F36-436D-8E06-011153875AF1}" presName="vertSpace2b" presStyleCnt="0"/>
      <dgm:spPr/>
    </dgm:pt>
    <dgm:pt modelId="{66DDFF8E-F687-43CC-B8F0-CC105FE70670}" type="pres">
      <dgm:prSet presAssocID="{13536AFC-8490-4E80-BBBB-B13E4C8CB716}" presName="thickLine" presStyleLbl="alignNode1" presStyleIdx="1" presStyleCnt="2"/>
      <dgm:spPr/>
    </dgm:pt>
    <dgm:pt modelId="{2D24A18E-858F-4C59-A79B-3B10BB32C42F}" type="pres">
      <dgm:prSet presAssocID="{13536AFC-8490-4E80-BBBB-B13E4C8CB716}" presName="horz1" presStyleCnt="0"/>
      <dgm:spPr/>
    </dgm:pt>
    <dgm:pt modelId="{C45EDC5C-3C29-442A-9BB6-1E5E1672E814}" type="pres">
      <dgm:prSet presAssocID="{13536AFC-8490-4E80-BBBB-B13E4C8CB716}" presName="tx1" presStyleLbl="revTx" presStyleIdx="4" presStyleCnt="8"/>
      <dgm:spPr/>
    </dgm:pt>
    <dgm:pt modelId="{4EE13FB0-F9BA-4C71-A52C-D2D4593C5E26}" type="pres">
      <dgm:prSet presAssocID="{13536AFC-8490-4E80-BBBB-B13E4C8CB716}" presName="vert1" presStyleCnt="0"/>
      <dgm:spPr/>
    </dgm:pt>
    <dgm:pt modelId="{2B7E4EAA-8537-44F1-A8B1-183AEABA4CF5}" type="pres">
      <dgm:prSet presAssocID="{8BCD7C2F-5DF2-40EF-BCF7-CD36E1CB1703}" presName="vertSpace2a" presStyleCnt="0"/>
      <dgm:spPr/>
    </dgm:pt>
    <dgm:pt modelId="{267F842D-30F5-4B07-A17A-981C48003990}" type="pres">
      <dgm:prSet presAssocID="{8BCD7C2F-5DF2-40EF-BCF7-CD36E1CB1703}" presName="horz2" presStyleCnt="0"/>
      <dgm:spPr/>
    </dgm:pt>
    <dgm:pt modelId="{E4C5676A-4007-4A40-B87D-5263B271EC9C}" type="pres">
      <dgm:prSet presAssocID="{8BCD7C2F-5DF2-40EF-BCF7-CD36E1CB1703}" presName="horzSpace2" presStyleCnt="0"/>
      <dgm:spPr/>
    </dgm:pt>
    <dgm:pt modelId="{D95C1FC3-0032-48B5-92CC-9C74E58E8363}" type="pres">
      <dgm:prSet presAssocID="{8BCD7C2F-5DF2-40EF-BCF7-CD36E1CB1703}" presName="tx2" presStyleLbl="revTx" presStyleIdx="5" presStyleCnt="8"/>
      <dgm:spPr/>
    </dgm:pt>
    <dgm:pt modelId="{48ABBBBF-ACE6-44F8-A0EE-E5A84D867905}" type="pres">
      <dgm:prSet presAssocID="{8BCD7C2F-5DF2-40EF-BCF7-CD36E1CB1703}" presName="vert2" presStyleCnt="0"/>
      <dgm:spPr/>
    </dgm:pt>
    <dgm:pt modelId="{9FD8A783-D6BA-4FF1-940E-EB69320F5F32}" type="pres">
      <dgm:prSet presAssocID="{8BCD7C2F-5DF2-40EF-BCF7-CD36E1CB1703}" presName="thinLine2b" presStyleLbl="callout" presStyleIdx="3" presStyleCnt="6"/>
      <dgm:spPr/>
    </dgm:pt>
    <dgm:pt modelId="{82A71370-17EC-4EA8-B497-77622E90B32F}" type="pres">
      <dgm:prSet presAssocID="{8BCD7C2F-5DF2-40EF-BCF7-CD36E1CB1703}" presName="vertSpace2b" presStyleCnt="0"/>
      <dgm:spPr/>
    </dgm:pt>
    <dgm:pt modelId="{2F45A2C8-63CD-431A-A924-54E91A34352D}" type="pres">
      <dgm:prSet presAssocID="{DD4EE11E-BBEB-452F-AE73-97FC2C04C815}" presName="horz2" presStyleCnt="0"/>
      <dgm:spPr/>
    </dgm:pt>
    <dgm:pt modelId="{8B48F0A7-743B-4F26-9987-072D20D0102A}" type="pres">
      <dgm:prSet presAssocID="{DD4EE11E-BBEB-452F-AE73-97FC2C04C815}" presName="horzSpace2" presStyleCnt="0"/>
      <dgm:spPr/>
    </dgm:pt>
    <dgm:pt modelId="{8D79142E-B9BF-452E-B8F3-B6F07F95CDDC}" type="pres">
      <dgm:prSet presAssocID="{DD4EE11E-BBEB-452F-AE73-97FC2C04C815}" presName="tx2" presStyleLbl="revTx" presStyleIdx="6" presStyleCnt="8"/>
      <dgm:spPr/>
    </dgm:pt>
    <dgm:pt modelId="{DC7CD1E8-BED5-4E94-A1FA-3397229F171D}" type="pres">
      <dgm:prSet presAssocID="{DD4EE11E-BBEB-452F-AE73-97FC2C04C815}" presName="vert2" presStyleCnt="0"/>
      <dgm:spPr/>
    </dgm:pt>
    <dgm:pt modelId="{A36BB50C-8533-4B3E-BC8F-8528CB048441}" type="pres">
      <dgm:prSet presAssocID="{DD4EE11E-BBEB-452F-AE73-97FC2C04C815}" presName="thinLine2b" presStyleLbl="callout" presStyleIdx="4" presStyleCnt="6"/>
      <dgm:spPr/>
    </dgm:pt>
    <dgm:pt modelId="{70C5FE45-F84B-4CF3-8A9A-2BC51B29FB67}" type="pres">
      <dgm:prSet presAssocID="{DD4EE11E-BBEB-452F-AE73-97FC2C04C815}" presName="vertSpace2b" presStyleCnt="0"/>
      <dgm:spPr/>
    </dgm:pt>
    <dgm:pt modelId="{7212F21F-E3C8-4025-8134-71A792E28A7D}" type="pres">
      <dgm:prSet presAssocID="{1D11F4B8-77EF-459D-94E9-34F462461951}" presName="horz2" presStyleCnt="0"/>
      <dgm:spPr/>
    </dgm:pt>
    <dgm:pt modelId="{7099E970-3281-4A09-8948-5EDFB2550CD3}" type="pres">
      <dgm:prSet presAssocID="{1D11F4B8-77EF-459D-94E9-34F462461951}" presName="horzSpace2" presStyleCnt="0"/>
      <dgm:spPr/>
    </dgm:pt>
    <dgm:pt modelId="{3115118B-F5FC-4A84-9ED0-E1109FB2DB56}" type="pres">
      <dgm:prSet presAssocID="{1D11F4B8-77EF-459D-94E9-34F462461951}" presName="tx2" presStyleLbl="revTx" presStyleIdx="7" presStyleCnt="8"/>
      <dgm:spPr/>
    </dgm:pt>
    <dgm:pt modelId="{B8DEC798-F942-4B01-B6A0-F546AF220995}" type="pres">
      <dgm:prSet presAssocID="{1D11F4B8-77EF-459D-94E9-34F462461951}" presName="vert2" presStyleCnt="0"/>
      <dgm:spPr/>
    </dgm:pt>
    <dgm:pt modelId="{D0421757-58D1-4DBC-A396-628B9506437F}" type="pres">
      <dgm:prSet presAssocID="{1D11F4B8-77EF-459D-94E9-34F462461951}" presName="thinLine2b" presStyleLbl="callout" presStyleIdx="5" presStyleCnt="6"/>
      <dgm:spPr/>
    </dgm:pt>
    <dgm:pt modelId="{0380F0E7-FEAA-4B38-BD75-7205F2FEA9F5}" type="pres">
      <dgm:prSet presAssocID="{1D11F4B8-77EF-459D-94E9-34F462461951}" presName="vertSpace2b" presStyleCnt="0"/>
      <dgm:spPr/>
    </dgm:pt>
  </dgm:ptLst>
  <dgm:cxnLst>
    <dgm:cxn modelId="{A2673F14-9046-4265-A603-E0C1B3DBDA0A}" type="presOf" srcId="{D75AEE93-7D96-4D53-98AC-942F378ED222}" destId="{D98A60CF-D09B-49E1-9064-32103C15C9D7}" srcOrd="0" destOrd="0" presId="urn:microsoft.com/office/officeart/2008/layout/LinedList"/>
    <dgm:cxn modelId="{4D446431-2FE0-4F49-91EA-AE63CD4D2354}" type="presOf" srcId="{671C3CEB-BAB4-46EC-8A69-066C8EEAEEB0}" destId="{8A72DD9F-3A88-467D-A7F5-22AA71D51303}" srcOrd="0" destOrd="0" presId="urn:microsoft.com/office/officeart/2008/layout/LinedList"/>
    <dgm:cxn modelId="{56965B40-6707-47A2-B950-0231EE74C7C1}" srcId="{CD533877-AA90-4F48-AAF9-3D824BA3506D}" destId="{D75AEE93-7D96-4D53-98AC-942F378ED222}" srcOrd="0" destOrd="0" parTransId="{253AA92A-BB93-4A04-8AF4-78144CEEEEA8}" sibTransId="{EDC84DD0-219B-4B61-87B3-A56495EE7710}"/>
    <dgm:cxn modelId="{89AB8167-352C-4E6F-A704-21D1CB667F88}" type="presOf" srcId="{13536AFC-8490-4E80-BBBB-B13E4C8CB716}" destId="{C45EDC5C-3C29-442A-9BB6-1E5E1672E814}" srcOrd="0" destOrd="0" presId="urn:microsoft.com/office/officeart/2008/layout/LinedList"/>
    <dgm:cxn modelId="{904B1851-E39A-4BF4-B705-0B07C955FC63}" type="presOf" srcId="{DD4EE11E-BBEB-452F-AE73-97FC2C04C815}" destId="{8D79142E-B9BF-452E-B8F3-B6F07F95CDDC}" srcOrd="0" destOrd="0" presId="urn:microsoft.com/office/officeart/2008/layout/LinedList"/>
    <dgm:cxn modelId="{7A9A7C79-1064-4D60-A1F4-AC177EF72A2E}" srcId="{13536AFC-8490-4E80-BBBB-B13E4C8CB716}" destId="{1D11F4B8-77EF-459D-94E9-34F462461951}" srcOrd="2" destOrd="0" parTransId="{411E1C25-C384-45DF-AEAB-97FFB5E7E76F}" sibTransId="{66F067D0-C357-47B7-9792-9E1F262796FF}"/>
    <dgm:cxn modelId="{D168CE85-1101-4742-AE5A-EC8E2C56E0BC}" srcId="{13536AFC-8490-4E80-BBBB-B13E4C8CB716}" destId="{8BCD7C2F-5DF2-40EF-BCF7-CD36E1CB1703}" srcOrd="0" destOrd="0" parTransId="{749A3ADD-E794-43BE-97D0-33693C425EFE}" sibTransId="{0F382D7C-6C63-4E6F-95F5-E55BC777085B}"/>
    <dgm:cxn modelId="{FA647197-9F85-455E-A048-ED14B0DAAC01}" type="presOf" srcId="{8BCD7C2F-5DF2-40EF-BCF7-CD36E1CB1703}" destId="{D95C1FC3-0032-48B5-92CC-9C74E58E8363}" srcOrd="0" destOrd="0" presId="urn:microsoft.com/office/officeart/2008/layout/LinedList"/>
    <dgm:cxn modelId="{BBF89C99-E0FF-46BE-A275-C579B8C70BE3}" type="presOf" srcId="{1D11F4B8-77EF-459D-94E9-34F462461951}" destId="{3115118B-F5FC-4A84-9ED0-E1109FB2DB56}" srcOrd="0" destOrd="0" presId="urn:microsoft.com/office/officeart/2008/layout/LinedList"/>
    <dgm:cxn modelId="{27017AAA-B0BF-40FE-B251-402CB9D5AB03}" srcId="{D75AEE93-7D96-4D53-98AC-942F378ED222}" destId="{671C3CEB-BAB4-46EC-8A69-066C8EEAEEB0}" srcOrd="0" destOrd="0" parTransId="{11EFE022-AECD-4ED2-B87A-4941961C0454}" sibTransId="{F92E3289-F834-46D7-BCD9-C9AE6C8212D4}"/>
    <dgm:cxn modelId="{36A3FCB6-65B3-4B36-80F4-05EAB9A99FE0}" type="presOf" srcId="{E4AF21FA-2F36-436D-8E06-011153875AF1}" destId="{7C47C8BF-9307-428C-8182-77E1A94C64D2}" srcOrd="0" destOrd="0" presId="urn:microsoft.com/office/officeart/2008/layout/LinedList"/>
    <dgm:cxn modelId="{CECFA2BA-0556-4159-BF16-DA46A71F8E1F}" srcId="{CD533877-AA90-4F48-AAF9-3D824BA3506D}" destId="{13536AFC-8490-4E80-BBBB-B13E4C8CB716}" srcOrd="1" destOrd="0" parTransId="{B67D0389-8F32-4655-8B00-83FFEEFA3FC7}" sibTransId="{21B979A7-D580-47DA-8721-7E20A2CC0A69}"/>
    <dgm:cxn modelId="{EEF196C1-5923-4F75-82A2-E2A7F2C5F0A6}" srcId="{D75AEE93-7D96-4D53-98AC-942F378ED222}" destId="{E4AF21FA-2F36-436D-8E06-011153875AF1}" srcOrd="2" destOrd="0" parTransId="{EE6EF806-1E64-498C-8E39-DAA9226B3448}" sibTransId="{DE655A36-E396-435A-A780-7EC96ECA47D6}"/>
    <dgm:cxn modelId="{73AFC2D4-6F73-4C0B-ADD2-D679BC3595AE}" srcId="{D75AEE93-7D96-4D53-98AC-942F378ED222}" destId="{429D1D75-70AC-41CB-8DC8-1ED54145A194}" srcOrd="1" destOrd="0" parTransId="{A81BBD91-A1CB-4EC5-BA30-213ADF202943}" sibTransId="{28F6E4DE-4506-4692-B1A2-F5D06404C7C3}"/>
    <dgm:cxn modelId="{D39A4EE2-C0CF-4F74-BF6E-DD2561845EE1}" srcId="{13536AFC-8490-4E80-BBBB-B13E4C8CB716}" destId="{DD4EE11E-BBEB-452F-AE73-97FC2C04C815}" srcOrd="1" destOrd="0" parTransId="{DBDFAA3D-6725-4ABF-9A44-2B8B1B7D7DD7}" sibTransId="{0CD99FC4-C31E-4418-918F-EE55B8E22241}"/>
    <dgm:cxn modelId="{3FB091F0-E0A9-4A09-870B-A4623B8CEB1C}" type="presOf" srcId="{429D1D75-70AC-41CB-8DC8-1ED54145A194}" destId="{2A4E70F0-4173-4E83-B175-A6512CEE52B0}" srcOrd="0" destOrd="0" presId="urn:microsoft.com/office/officeart/2008/layout/LinedList"/>
    <dgm:cxn modelId="{AD3863FE-9879-4DF2-86EF-889B3C3CA05B}" type="presOf" srcId="{CD533877-AA90-4F48-AAF9-3D824BA3506D}" destId="{AA2A8A4B-CBA9-4F39-9343-7E4840AA33F3}" srcOrd="0" destOrd="0" presId="urn:microsoft.com/office/officeart/2008/layout/LinedList"/>
    <dgm:cxn modelId="{D5EFC97A-0C6E-4BAB-AD3F-9AB26C8D4861}" type="presParOf" srcId="{AA2A8A4B-CBA9-4F39-9343-7E4840AA33F3}" destId="{A9DF12D5-C786-43ED-B8ED-B39FDC6D9D2C}" srcOrd="0" destOrd="0" presId="urn:microsoft.com/office/officeart/2008/layout/LinedList"/>
    <dgm:cxn modelId="{75D3441D-7E68-43D6-94E8-BA15D2A495E7}" type="presParOf" srcId="{AA2A8A4B-CBA9-4F39-9343-7E4840AA33F3}" destId="{CF30284A-1B1B-4085-B5CE-3F6852127036}" srcOrd="1" destOrd="0" presId="urn:microsoft.com/office/officeart/2008/layout/LinedList"/>
    <dgm:cxn modelId="{50776366-1BD0-4DBC-9BE4-9B7958E35DAA}" type="presParOf" srcId="{CF30284A-1B1B-4085-B5CE-3F6852127036}" destId="{D98A60CF-D09B-49E1-9064-32103C15C9D7}" srcOrd="0" destOrd="0" presId="urn:microsoft.com/office/officeart/2008/layout/LinedList"/>
    <dgm:cxn modelId="{AF3076B9-3E07-4AB7-A07F-3AEF1D9A45ED}" type="presParOf" srcId="{CF30284A-1B1B-4085-B5CE-3F6852127036}" destId="{5285C0A4-AEC7-455A-835E-B75CFBA01E4E}" srcOrd="1" destOrd="0" presId="urn:microsoft.com/office/officeart/2008/layout/LinedList"/>
    <dgm:cxn modelId="{D4EF7243-DA62-4CA2-B824-24187047BA13}" type="presParOf" srcId="{5285C0A4-AEC7-455A-835E-B75CFBA01E4E}" destId="{487FA148-D63C-464F-9CA3-DEDBF7281585}" srcOrd="0" destOrd="0" presId="urn:microsoft.com/office/officeart/2008/layout/LinedList"/>
    <dgm:cxn modelId="{C87D9852-84BC-48A2-9D8B-7442AD903018}" type="presParOf" srcId="{5285C0A4-AEC7-455A-835E-B75CFBA01E4E}" destId="{337228D5-9CD4-4211-970B-50953AB1DE49}" srcOrd="1" destOrd="0" presId="urn:microsoft.com/office/officeart/2008/layout/LinedList"/>
    <dgm:cxn modelId="{09F04C37-DF25-4F54-BBC8-09684B5E1C18}" type="presParOf" srcId="{337228D5-9CD4-4211-970B-50953AB1DE49}" destId="{B8FF6870-D0EA-42A8-BC79-ACFE4B5C756B}" srcOrd="0" destOrd="0" presId="urn:microsoft.com/office/officeart/2008/layout/LinedList"/>
    <dgm:cxn modelId="{A5CD6FF0-72B9-4CB1-96C2-54E7725B8238}" type="presParOf" srcId="{337228D5-9CD4-4211-970B-50953AB1DE49}" destId="{8A72DD9F-3A88-467D-A7F5-22AA71D51303}" srcOrd="1" destOrd="0" presId="urn:microsoft.com/office/officeart/2008/layout/LinedList"/>
    <dgm:cxn modelId="{F3005713-027F-4E76-B2A7-0DF30AF25810}" type="presParOf" srcId="{337228D5-9CD4-4211-970B-50953AB1DE49}" destId="{A6FD3607-51C6-4374-858B-B35B1ADA715D}" srcOrd="2" destOrd="0" presId="urn:microsoft.com/office/officeart/2008/layout/LinedList"/>
    <dgm:cxn modelId="{EE32C9F5-B6BB-4694-980C-226BC88851F5}" type="presParOf" srcId="{5285C0A4-AEC7-455A-835E-B75CFBA01E4E}" destId="{6BFD3847-BBDD-4002-949B-38AAA5FB0D47}" srcOrd="2" destOrd="0" presId="urn:microsoft.com/office/officeart/2008/layout/LinedList"/>
    <dgm:cxn modelId="{30FC76B1-F03F-4F60-B63E-DE43781D9A8D}" type="presParOf" srcId="{5285C0A4-AEC7-455A-835E-B75CFBA01E4E}" destId="{C148B990-948B-4FAB-9970-53C5EEE55470}" srcOrd="3" destOrd="0" presId="urn:microsoft.com/office/officeart/2008/layout/LinedList"/>
    <dgm:cxn modelId="{80B5D989-5F44-437C-A64C-C7C663825BEE}" type="presParOf" srcId="{5285C0A4-AEC7-455A-835E-B75CFBA01E4E}" destId="{8699AFDD-7E14-4F8F-8D44-24D4C4F6FE45}" srcOrd="4" destOrd="0" presId="urn:microsoft.com/office/officeart/2008/layout/LinedList"/>
    <dgm:cxn modelId="{3A6714F5-0109-4EFB-9EDE-A83972FB27B0}" type="presParOf" srcId="{8699AFDD-7E14-4F8F-8D44-24D4C4F6FE45}" destId="{B188C6ED-2DE3-43F1-BE7A-392F022F992F}" srcOrd="0" destOrd="0" presId="urn:microsoft.com/office/officeart/2008/layout/LinedList"/>
    <dgm:cxn modelId="{1928C2E8-AEE0-4480-BAF2-27EA7F28DC8D}" type="presParOf" srcId="{8699AFDD-7E14-4F8F-8D44-24D4C4F6FE45}" destId="{2A4E70F0-4173-4E83-B175-A6512CEE52B0}" srcOrd="1" destOrd="0" presId="urn:microsoft.com/office/officeart/2008/layout/LinedList"/>
    <dgm:cxn modelId="{06DD5C43-2816-4250-AC82-4DCAB9A60656}" type="presParOf" srcId="{8699AFDD-7E14-4F8F-8D44-24D4C4F6FE45}" destId="{3F72CE4C-4113-4C6B-A1A2-E3008B5B02F2}" srcOrd="2" destOrd="0" presId="urn:microsoft.com/office/officeart/2008/layout/LinedList"/>
    <dgm:cxn modelId="{BCC1AE4B-D7EC-4E40-BB4E-672A37523071}" type="presParOf" srcId="{5285C0A4-AEC7-455A-835E-B75CFBA01E4E}" destId="{DDDDDF62-2CDA-4BC9-AF4A-EDCCBCC72EA9}" srcOrd="5" destOrd="0" presId="urn:microsoft.com/office/officeart/2008/layout/LinedList"/>
    <dgm:cxn modelId="{0E3DBCDD-9420-49CB-BC1A-A9BD56A8A7CA}" type="presParOf" srcId="{5285C0A4-AEC7-455A-835E-B75CFBA01E4E}" destId="{D42345C6-C532-4CFA-9FDE-3E854BC87EDE}" srcOrd="6" destOrd="0" presId="urn:microsoft.com/office/officeart/2008/layout/LinedList"/>
    <dgm:cxn modelId="{C2AB17DB-466B-4C6F-B18E-AE514E86B915}" type="presParOf" srcId="{5285C0A4-AEC7-455A-835E-B75CFBA01E4E}" destId="{6482D727-FAB7-4257-AEF4-DDD8FBCC692F}" srcOrd="7" destOrd="0" presId="urn:microsoft.com/office/officeart/2008/layout/LinedList"/>
    <dgm:cxn modelId="{090525E8-0A75-4E3D-8147-C371F3557A5E}" type="presParOf" srcId="{6482D727-FAB7-4257-AEF4-DDD8FBCC692F}" destId="{7C7402F8-81A7-4C78-A63B-462C201496D6}" srcOrd="0" destOrd="0" presId="urn:microsoft.com/office/officeart/2008/layout/LinedList"/>
    <dgm:cxn modelId="{C4363A59-AE51-4F41-8FFF-1C1316E5BB09}" type="presParOf" srcId="{6482D727-FAB7-4257-AEF4-DDD8FBCC692F}" destId="{7C47C8BF-9307-428C-8182-77E1A94C64D2}" srcOrd="1" destOrd="0" presId="urn:microsoft.com/office/officeart/2008/layout/LinedList"/>
    <dgm:cxn modelId="{04C03873-495B-411E-BA3E-E763A3EB1FBC}" type="presParOf" srcId="{6482D727-FAB7-4257-AEF4-DDD8FBCC692F}" destId="{92B440F6-E9E2-4FB9-A566-18147382C6B3}" srcOrd="2" destOrd="0" presId="urn:microsoft.com/office/officeart/2008/layout/LinedList"/>
    <dgm:cxn modelId="{447B0790-FB62-4D24-998B-404CF73C127E}" type="presParOf" srcId="{5285C0A4-AEC7-455A-835E-B75CFBA01E4E}" destId="{F21EDDF7-7180-4941-B023-4B2500C5713A}" srcOrd="8" destOrd="0" presId="urn:microsoft.com/office/officeart/2008/layout/LinedList"/>
    <dgm:cxn modelId="{16669A47-C312-45AA-A2A5-5B76148F53D7}" type="presParOf" srcId="{5285C0A4-AEC7-455A-835E-B75CFBA01E4E}" destId="{66FE690A-FE26-438C-B28E-90C7F3A8E1C9}" srcOrd="9" destOrd="0" presId="urn:microsoft.com/office/officeart/2008/layout/LinedList"/>
    <dgm:cxn modelId="{2BEEA341-BD39-4094-B7AD-4C14AF2CFA5C}" type="presParOf" srcId="{AA2A8A4B-CBA9-4F39-9343-7E4840AA33F3}" destId="{66DDFF8E-F687-43CC-B8F0-CC105FE70670}" srcOrd="2" destOrd="0" presId="urn:microsoft.com/office/officeart/2008/layout/LinedList"/>
    <dgm:cxn modelId="{BAE7D52B-36C4-4CAF-A431-29076B38E66A}" type="presParOf" srcId="{AA2A8A4B-CBA9-4F39-9343-7E4840AA33F3}" destId="{2D24A18E-858F-4C59-A79B-3B10BB32C42F}" srcOrd="3" destOrd="0" presId="urn:microsoft.com/office/officeart/2008/layout/LinedList"/>
    <dgm:cxn modelId="{E320ECA8-AA02-4933-8BD0-D8192B864BF5}" type="presParOf" srcId="{2D24A18E-858F-4C59-A79B-3B10BB32C42F}" destId="{C45EDC5C-3C29-442A-9BB6-1E5E1672E814}" srcOrd="0" destOrd="0" presId="urn:microsoft.com/office/officeart/2008/layout/LinedList"/>
    <dgm:cxn modelId="{20D0B42A-89A6-4F80-A132-F693F0B59AF4}" type="presParOf" srcId="{2D24A18E-858F-4C59-A79B-3B10BB32C42F}" destId="{4EE13FB0-F9BA-4C71-A52C-D2D4593C5E26}" srcOrd="1" destOrd="0" presId="urn:microsoft.com/office/officeart/2008/layout/LinedList"/>
    <dgm:cxn modelId="{82A753AD-CB88-4A16-8404-75EFFB0F8D97}" type="presParOf" srcId="{4EE13FB0-F9BA-4C71-A52C-D2D4593C5E26}" destId="{2B7E4EAA-8537-44F1-A8B1-183AEABA4CF5}" srcOrd="0" destOrd="0" presId="urn:microsoft.com/office/officeart/2008/layout/LinedList"/>
    <dgm:cxn modelId="{19869F2F-D1BB-4642-8545-304F8D543E29}" type="presParOf" srcId="{4EE13FB0-F9BA-4C71-A52C-D2D4593C5E26}" destId="{267F842D-30F5-4B07-A17A-981C48003990}" srcOrd="1" destOrd="0" presId="urn:microsoft.com/office/officeart/2008/layout/LinedList"/>
    <dgm:cxn modelId="{B8CCDFB0-FD31-4C11-9C5B-0C7B71F83431}" type="presParOf" srcId="{267F842D-30F5-4B07-A17A-981C48003990}" destId="{E4C5676A-4007-4A40-B87D-5263B271EC9C}" srcOrd="0" destOrd="0" presId="urn:microsoft.com/office/officeart/2008/layout/LinedList"/>
    <dgm:cxn modelId="{11259289-F204-45AA-90F8-BB4BBE77BB37}" type="presParOf" srcId="{267F842D-30F5-4B07-A17A-981C48003990}" destId="{D95C1FC3-0032-48B5-92CC-9C74E58E8363}" srcOrd="1" destOrd="0" presId="urn:microsoft.com/office/officeart/2008/layout/LinedList"/>
    <dgm:cxn modelId="{F64635DE-5931-4843-A533-1B8A1C74191A}" type="presParOf" srcId="{267F842D-30F5-4B07-A17A-981C48003990}" destId="{48ABBBBF-ACE6-44F8-A0EE-E5A84D867905}" srcOrd="2" destOrd="0" presId="urn:microsoft.com/office/officeart/2008/layout/LinedList"/>
    <dgm:cxn modelId="{3BD2F8CE-D6F2-4CD4-A073-B64359FA2CCF}" type="presParOf" srcId="{4EE13FB0-F9BA-4C71-A52C-D2D4593C5E26}" destId="{9FD8A783-D6BA-4FF1-940E-EB69320F5F32}" srcOrd="2" destOrd="0" presId="urn:microsoft.com/office/officeart/2008/layout/LinedList"/>
    <dgm:cxn modelId="{5552EED5-B883-4054-B4EB-3B48413984B4}" type="presParOf" srcId="{4EE13FB0-F9BA-4C71-A52C-D2D4593C5E26}" destId="{82A71370-17EC-4EA8-B497-77622E90B32F}" srcOrd="3" destOrd="0" presId="urn:microsoft.com/office/officeart/2008/layout/LinedList"/>
    <dgm:cxn modelId="{CEBACDE2-5270-4B8E-8662-7A9FA658B47F}" type="presParOf" srcId="{4EE13FB0-F9BA-4C71-A52C-D2D4593C5E26}" destId="{2F45A2C8-63CD-431A-A924-54E91A34352D}" srcOrd="4" destOrd="0" presId="urn:microsoft.com/office/officeart/2008/layout/LinedList"/>
    <dgm:cxn modelId="{05FD7CD7-2DE1-4EE5-B26F-28A998640169}" type="presParOf" srcId="{2F45A2C8-63CD-431A-A924-54E91A34352D}" destId="{8B48F0A7-743B-4F26-9987-072D20D0102A}" srcOrd="0" destOrd="0" presId="urn:microsoft.com/office/officeart/2008/layout/LinedList"/>
    <dgm:cxn modelId="{66C51FC6-F38F-4955-BDD6-B701DCCB8289}" type="presParOf" srcId="{2F45A2C8-63CD-431A-A924-54E91A34352D}" destId="{8D79142E-B9BF-452E-B8F3-B6F07F95CDDC}" srcOrd="1" destOrd="0" presId="urn:microsoft.com/office/officeart/2008/layout/LinedList"/>
    <dgm:cxn modelId="{7D2CA17E-4B74-467C-892A-6FA68D436DFF}" type="presParOf" srcId="{2F45A2C8-63CD-431A-A924-54E91A34352D}" destId="{DC7CD1E8-BED5-4E94-A1FA-3397229F171D}" srcOrd="2" destOrd="0" presId="urn:microsoft.com/office/officeart/2008/layout/LinedList"/>
    <dgm:cxn modelId="{7C332DE6-FDD1-4BE2-80F0-69C8EAAABF99}" type="presParOf" srcId="{4EE13FB0-F9BA-4C71-A52C-D2D4593C5E26}" destId="{A36BB50C-8533-4B3E-BC8F-8528CB048441}" srcOrd="5" destOrd="0" presId="urn:microsoft.com/office/officeart/2008/layout/LinedList"/>
    <dgm:cxn modelId="{5A5B6948-6E86-4D14-A8AC-478CFCAB8790}" type="presParOf" srcId="{4EE13FB0-F9BA-4C71-A52C-D2D4593C5E26}" destId="{70C5FE45-F84B-4CF3-8A9A-2BC51B29FB67}" srcOrd="6" destOrd="0" presId="urn:microsoft.com/office/officeart/2008/layout/LinedList"/>
    <dgm:cxn modelId="{8109C858-4EB0-4524-AB48-2232616577B0}" type="presParOf" srcId="{4EE13FB0-F9BA-4C71-A52C-D2D4593C5E26}" destId="{7212F21F-E3C8-4025-8134-71A792E28A7D}" srcOrd="7" destOrd="0" presId="urn:microsoft.com/office/officeart/2008/layout/LinedList"/>
    <dgm:cxn modelId="{AFD161C6-3F4B-4BF4-8D0F-C556B102E98D}" type="presParOf" srcId="{7212F21F-E3C8-4025-8134-71A792E28A7D}" destId="{7099E970-3281-4A09-8948-5EDFB2550CD3}" srcOrd="0" destOrd="0" presId="urn:microsoft.com/office/officeart/2008/layout/LinedList"/>
    <dgm:cxn modelId="{6F81AC96-E6CA-42CF-A3CA-22ABCDABB0CD}" type="presParOf" srcId="{7212F21F-E3C8-4025-8134-71A792E28A7D}" destId="{3115118B-F5FC-4A84-9ED0-E1109FB2DB56}" srcOrd="1" destOrd="0" presId="urn:microsoft.com/office/officeart/2008/layout/LinedList"/>
    <dgm:cxn modelId="{BFDC4014-51B7-4B88-92D9-33171A840B47}" type="presParOf" srcId="{7212F21F-E3C8-4025-8134-71A792E28A7D}" destId="{B8DEC798-F942-4B01-B6A0-F546AF220995}" srcOrd="2" destOrd="0" presId="urn:microsoft.com/office/officeart/2008/layout/LinedList"/>
    <dgm:cxn modelId="{5E43A4E7-1D78-493E-BF67-172B9C96009F}" type="presParOf" srcId="{4EE13FB0-F9BA-4C71-A52C-D2D4593C5E26}" destId="{D0421757-58D1-4DBC-A396-628B9506437F}" srcOrd="8" destOrd="0" presId="urn:microsoft.com/office/officeart/2008/layout/LinedList"/>
    <dgm:cxn modelId="{2EEBFBDD-D5CA-439C-9A5C-1A1EDC8764DD}" type="presParOf" srcId="{4EE13FB0-F9BA-4C71-A52C-D2D4593C5E26}" destId="{0380F0E7-FEAA-4B38-BD75-7205F2FEA9F5}"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439A176-DB7C-4206-B100-5020F2436C78}" type="doc">
      <dgm:prSet loTypeId="urn:microsoft.com/office/officeart/2005/8/layout/orgChart1" loCatId="hierarchy" qsTypeId="urn:microsoft.com/office/officeart/2005/8/quickstyle/simple1" qsCatId="simple" csTypeId="urn:microsoft.com/office/officeart/2005/8/colors/accent3_1" csCatId="accent3"/>
      <dgm:spPr/>
      <dgm:t>
        <a:bodyPr/>
        <a:lstStyle/>
        <a:p>
          <a:endParaRPr lang="fi-FI"/>
        </a:p>
      </dgm:t>
    </dgm:pt>
    <dgm:pt modelId="{CAFBF0DC-5FEE-42A6-8EF7-0683231FF05D}">
      <dgm:prSet/>
      <dgm:spPr/>
      <dgm:t>
        <a:bodyPr/>
        <a:lstStyle/>
        <a:p>
          <a:r>
            <a:rPr lang="fi-FI" b="1"/>
            <a:t>Vahingonkorvauksen edellytykset </a:t>
          </a:r>
          <a:endParaRPr lang="fi-FI"/>
        </a:p>
      </dgm:t>
    </dgm:pt>
    <dgm:pt modelId="{9B67BAA0-7456-4D18-A22B-04B08856D8CB}" type="parTrans" cxnId="{EAF64A36-4FD4-4319-A0AB-E69D95E32376}">
      <dgm:prSet/>
      <dgm:spPr/>
      <dgm:t>
        <a:bodyPr/>
        <a:lstStyle/>
        <a:p>
          <a:endParaRPr lang="fi-FI"/>
        </a:p>
      </dgm:t>
    </dgm:pt>
    <dgm:pt modelId="{47B443B0-2444-42CC-AF78-3335B162187C}" type="sibTrans" cxnId="{EAF64A36-4FD4-4319-A0AB-E69D95E32376}">
      <dgm:prSet/>
      <dgm:spPr/>
      <dgm:t>
        <a:bodyPr/>
        <a:lstStyle/>
        <a:p>
          <a:endParaRPr lang="fi-FI"/>
        </a:p>
      </dgm:t>
    </dgm:pt>
    <dgm:pt modelId="{50BA20FD-AF91-42AD-ABA6-4DFC0E1098EE}">
      <dgm:prSet/>
      <dgm:spPr/>
      <dgm:t>
        <a:bodyPr/>
        <a:lstStyle/>
        <a:p>
          <a:r>
            <a:rPr lang="fi-FI"/>
            <a:t>Korvattavan vahingon syntyminen </a:t>
          </a:r>
        </a:p>
      </dgm:t>
    </dgm:pt>
    <dgm:pt modelId="{FF994D22-3256-43E3-BCA2-6AE4E9778E41}" type="parTrans" cxnId="{5AB01C52-1F6E-42C6-AA36-239D6A4B418F}">
      <dgm:prSet/>
      <dgm:spPr/>
      <dgm:t>
        <a:bodyPr/>
        <a:lstStyle/>
        <a:p>
          <a:endParaRPr lang="fi-FI"/>
        </a:p>
      </dgm:t>
    </dgm:pt>
    <dgm:pt modelId="{30A23702-9005-4740-9549-25B356C6DC01}" type="sibTrans" cxnId="{5AB01C52-1F6E-42C6-AA36-239D6A4B418F}">
      <dgm:prSet/>
      <dgm:spPr/>
      <dgm:t>
        <a:bodyPr/>
        <a:lstStyle/>
        <a:p>
          <a:endParaRPr lang="fi-FI"/>
        </a:p>
      </dgm:t>
    </dgm:pt>
    <dgm:pt modelId="{B7BE54F4-CC22-4CE3-9335-72F6B882B278}">
      <dgm:prSet/>
      <dgm:spPr/>
      <dgm:t>
        <a:bodyPr/>
        <a:lstStyle/>
        <a:p>
          <a:r>
            <a:rPr lang="fi-FI"/>
            <a:t>Syy-yhteys (ns. adekvaattinen kausaliteetti) vastuuperusteeseen (esim. toiminta tai laiminlyönti) </a:t>
          </a:r>
        </a:p>
      </dgm:t>
    </dgm:pt>
    <dgm:pt modelId="{F56AE083-D027-4E07-AA58-6F1493EEE066}" type="parTrans" cxnId="{09D875D4-2F33-48F9-A3BC-4D0555D9A1BC}">
      <dgm:prSet/>
      <dgm:spPr/>
      <dgm:t>
        <a:bodyPr/>
        <a:lstStyle/>
        <a:p>
          <a:endParaRPr lang="fi-FI"/>
        </a:p>
      </dgm:t>
    </dgm:pt>
    <dgm:pt modelId="{17B18609-8492-484A-949F-E5901864A75D}" type="sibTrans" cxnId="{09D875D4-2F33-48F9-A3BC-4D0555D9A1BC}">
      <dgm:prSet/>
      <dgm:spPr/>
      <dgm:t>
        <a:bodyPr/>
        <a:lstStyle/>
        <a:p>
          <a:endParaRPr lang="fi-FI"/>
        </a:p>
      </dgm:t>
    </dgm:pt>
    <dgm:pt modelId="{E69A04C0-E463-4EF8-A4BF-5620B20072E2}">
      <dgm:prSet/>
      <dgm:spPr/>
      <dgm:t>
        <a:bodyPr/>
        <a:lstStyle/>
        <a:p>
          <a:r>
            <a:rPr lang="fi-FI"/>
            <a:t>Tuottamus, normin tarkoitus tai objektiivinen vastuuperuste </a:t>
          </a:r>
        </a:p>
      </dgm:t>
    </dgm:pt>
    <dgm:pt modelId="{E78E9881-3841-4B69-B4C6-00CDF68F0C60}" type="parTrans" cxnId="{D2990237-A7F1-4185-ADA2-E4A65E92B010}">
      <dgm:prSet/>
      <dgm:spPr/>
      <dgm:t>
        <a:bodyPr/>
        <a:lstStyle/>
        <a:p>
          <a:endParaRPr lang="fi-FI"/>
        </a:p>
      </dgm:t>
    </dgm:pt>
    <dgm:pt modelId="{66C4F981-5539-4380-A8AA-6A0E0963DDAB}" type="sibTrans" cxnId="{D2990237-A7F1-4185-ADA2-E4A65E92B010}">
      <dgm:prSet/>
      <dgm:spPr/>
      <dgm:t>
        <a:bodyPr/>
        <a:lstStyle/>
        <a:p>
          <a:endParaRPr lang="fi-FI"/>
        </a:p>
      </dgm:t>
    </dgm:pt>
    <dgm:pt modelId="{72D95B93-A616-48FE-A3E6-DB77A87C7DE1}" type="pres">
      <dgm:prSet presAssocID="{7439A176-DB7C-4206-B100-5020F2436C78}" presName="hierChild1" presStyleCnt="0">
        <dgm:presLayoutVars>
          <dgm:orgChart val="1"/>
          <dgm:chPref val="1"/>
          <dgm:dir/>
          <dgm:animOne val="branch"/>
          <dgm:animLvl val="lvl"/>
          <dgm:resizeHandles/>
        </dgm:presLayoutVars>
      </dgm:prSet>
      <dgm:spPr/>
    </dgm:pt>
    <dgm:pt modelId="{09F7C5BD-DD19-42FA-BDDA-AC4ECFB3AC2A}" type="pres">
      <dgm:prSet presAssocID="{CAFBF0DC-5FEE-42A6-8EF7-0683231FF05D}" presName="hierRoot1" presStyleCnt="0">
        <dgm:presLayoutVars>
          <dgm:hierBranch val="init"/>
        </dgm:presLayoutVars>
      </dgm:prSet>
      <dgm:spPr/>
    </dgm:pt>
    <dgm:pt modelId="{54598C0F-A506-40D3-924E-0E9F52895A1D}" type="pres">
      <dgm:prSet presAssocID="{CAFBF0DC-5FEE-42A6-8EF7-0683231FF05D}" presName="rootComposite1" presStyleCnt="0"/>
      <dgm:spPr/>
    </dgm:pt>
    <dgm:pt modelId="{D0853B93-AAF7-4EC9-BE62-1A55BFCD5EC4}" type="pres">
      <dgm:prSet presAssocID="{CAFBF0DC-5FEE-42A6-8EF7-0683231FF05D}" presName="rootText1" presStyleLbl="node0" presStyleIdx="0" presStyleCnt="1">
        <dgm:presLayoutVars>
          <dgm:chPref val="3"/>
        </dgm:presLayoutVars>
      </dgm:prSet>
      <dgm:spPr/>
    </dgm:pt>
    <dgm:pt modelId="{F881CD9D-4220-4767-9E64-43FBB2BED00B}" type="pres">
      <dgm:prSet presAssocID="{CAFBF0DC-5FEE-42A6-8EF7-0683231FF05D}" presName="rootConnector1" presStyleLbl="node1" presStyleIdx="0" presStyleCnt="0"/>
      <dgm:spPr/>
    </dgm:pt>
    <dgm:pt modelId="{34858F90-9158-40F0-BF2F-70D4CC94D9E4}" type="pres">
      <dgm:prSet presAssocID="{CAFBF0DC-5FEE-42A6-8EF7-0683231FF05D}" presName="hierChild2" presStyleCnt="0"/>
      <dgm:spPr/>
    </dgm:pt>
    <dgm:pt modelId="{7A6BA618-F17E-4DD6-802B-9C2358568119}" type="pres">
      <dgm:prSet presAssocID="{FF994D22-3256-43E3-BCA2-6AE4E9778E41}" presName="Name37" presStyleLbl="parChTrans1D2" presStyleIdx="0" presStyleCnt="3"/>
      <dgm:spPr/>
    </dgm:pt>
    <dgm:pt modelId="{99ED39A2-76DA-46F3-902B-131E647031D1}" type="pres">
      <dgm:prSet presAssocID="{50BA20FD-AF91-42AD-ABA6-4DFC0E1098EE}" presName="hierRoot2" presStyleCnt="0">
        <dgm:presLayoutVars>
          <dgm:hierBranch val="init"/>
        </dgm:presLayoutVars>
      </dgm:prSet>
      <dgm:spPr/>
    </dgm:pt>
    <dgm:pt modelId="{296DF2AF-663F-4A22-AF46-3AADFE14E730}" type="pres">
      <dgm:prSet presAssocID="{50BA20FD-AF91-42AD-ABA6-4DFC0E1098EE}" presName="rootComposite" presStyleCnt="0"/>
      <dgm:spPr/>
    </dgm:pt>
    <dgm:pt modelId="{AC0800F7-26ED-4799-B6AE-D9E25DA6B731}" type="pres">
      <dgm:prSet presAssocID="{50BA20FD-AF91-42AD-ABA6-4DFC0E1098EE}" presName="rootText" presStyleLbl="node2" presStyleIdx="0" presStyleCnt="3">
        <dgm:presLayoutVars>
          <dgm:chPref val="3"/>
        </dgm:presLayoutVars>
      </dgm:prSet>
      <dgm:spPr/>
    </dgm:pt>
    <dgm:pt modelId="{45D37967-5FE6-43C9-B66D-8C0F102240C7}" type="pres">
      <dgm:prSet presAssocID="{50BA20FD-AF91-42AD-ABA6-4DFC0E1098EE}" presName="rootConnector" presStyleLbl="node2" presStyleIdx="0" presStyleCnt="3"/>
      <dgm:spPr/>
    </dgm:pt>
    <dgm:pt modelId="{52D09294-0E4F-49AE-8388-546D7F430309}" type="pres">
      <dgm:prSet presAssocID="{50BA20FD-AF91-42AD-ABA6-4DFC0E1098EE}" presName="hierChild4" presStyleCnt="0"/>
      <dgm:spPr/>
    </dgm:pt>
    <dgm:pt modelId="{80DD3E2A-9A3B-43A7-ACFB-841BE6C06C6C}" type="pres">
      <dgm:prSet presAssocID="{50BA20FD-AF91-42AD-ABA6-4DFC0E1098EE}" presName="hierChild5" presStyleCnt="0"/>
      <dgm:spPr/>
    </dgm:pt>
    <dgm:pt modelId="{82CE62D5-2C2E-4A3B-826A-66379AF1132B}" type="pres">
      <dgm:prSet presAssocID="{F56AE083-D027-4E07-AA58-6F1493EEE066}" presName="Name37" presStyleLbl="parChTrans1D2" presStyleIdx="1" presStyleCnt="3"/>
      <dgm:spPr/>
    </dgm:pt>
    <dgm:pt modelId="{91C57128-E686-43C2-8693-981B6664CFEE}" type="pres">
      <dgm:prSet presAssocID="{B7BE54F4-CC22-4CE3-9335-72F6B882B278}" presName="hierRoot2" presStyleCnt="0">
        <dgm:presLayoutVars>
          <dgm:hierBranch val="init"/>
        </dgm:presLayoutVars>
      </dgm:prSet>
      <dgm:spPr/>
    </dgm:pt>
    <dgm:pt modelId="{6666737E-9966-424C-9677-4AE9DE717EAE}" type="pres">
      <dgm:prSet presAssocID="{B7BE54F4-CC22-4CE3-9335-72F6B882B278}" presName="rootComposite" presStyleCnt="0"/>
      <dgm:spPr/>
    </dgm:pt>
    <dgm:pt modelId="{B7ED6A05-7EB7-4422-9B90-4808CE9FEFF2}" type="pres">
      <dgm:prSet presAssocID="{B7BE54F4-CC22-4CE3-9335-72F6B882B278}" presName="rootText" presStyleLbl="node2" presStyleIdx="1" presStyleCnt="3">
        <dgm:presLayoutVars>
          <dgm:chPref val="3"/>
        </dgm:presLayoutVars>
      </dgm:prSet>
      <dgm:spPr/>
    </dgm:pt>
    <dgm:pt modelId="{546D524D-8213-4789-B551-0AA3DD9C5849}" type="pres">
      <dgm:prSet presAssocID="{B7BE54F4-CC22-4CE3-9335-72F6B882B278}" presName="rootConnector" presStyleLbl="node2" presStyleIdx="1" presStyleCnt="3"/>
      <dgm:spPr/>
    </dgm:pt>
    <dgm:pt modelId="{FDCE2547-9A5B-4920-883A-EF8CD42E1860}" type="pres">
      <dgm:prSet presAssocID="{B7BE54F4-CC22-4CE3-9335-72F6B882B278}" presName="hierChild4" presStyleCnt="0"/>
      <dgm:spPr/>
    </dgm:pt>
    <dgm:pt modelId="{28B13A2C-EB0F-45FC-AD14-92FC47DC912E}" type="pres">
      <dgm:prSet presAssocID="{B7BE54F4-CC22-4CE3-9335-72F6B882B278}" presName="hierChild5" presStyleCnt="0"/>
      <dgm:spPr/>
    </dgm:pt>
    <dgm:pt modelId="{A4F44569-3464-41CB-8B01-893CA8B743FE}" type="pres">
      <dgm:prSet presAssocID="{E78E9881-3841-4B69-B4C6-00CDF68F0C60}" presName="Name37" presStyleLbl="parChTrans1D2" presStyleIdx="2" presStyleCnt="3"/>
      <dgm:spPr/>
    </dgm:pt>
    <dgm:pt modelId="{0EB409E7-DFDC-482D-B2F2-784460AE5578}" type="pres">
      <dgm:prSet presAssocID="{E69A04C0-E463-4EF8-A4BF-5620B20072E2}" presName="hierRoot2" presStyleCnt="0">
        <dgm:presLayoutVars>
          <dgm:hierBranch val="init"/>
        </dgm:presLayoutVars>
      </dgm:prSet>
      <dgm:spPr/>
    </dgm:pt>
    <dgm:pt modelId="{EFEB5BB4-C4DF-4C54-8ADB-7D8C4E651282}" type="pres">
      <dgm:prSet presAssocID="{E69A04C0-E463-4EF8-A4BF-5620B20072E2}" presName="rootComposite" presStyleCnt="0"/>
      <dgm:spPr/>
    </dgm:pt>
    <dgm:pt modelId="{1470F76F-13E9-417E-9BBB-25680C772280}" type="pres">
      <dgm:prSet presAssocID="{E69A04C0-E463-4EF8-A4BF-5620B20072E2}" presName="rootText" presStyleLbl="node2" presStyleIdx="2" presStyleCnt="3">
        <dgm:presLayoutVars>
          <dgm:chPref val="3"/>
        </dgm:presLayoutVars>
      </dgm:prSet>
      <dgm:spPr/>
    </dgm:pt>
    <dgm:pt modelId="{82FDBDDB-79A4-411B-B30B-3085064A8712}" type="pres">
      <dgm:prSet presAssocID="{E69A04C0-E463-4EF8-A4BF-5620B20072E2}" presName="rootConnector" presStyleLbl="node2" presStyleIdx="2" presStyleCnt="3"/>
      <dgm:spPr/>
    </dgm:pt>
    <dgm:pt modelId="{C62371A5-E3F4-4192-A241-557712F08CCC}" type="pres">
      <dgm:prSet presAssocID="{E69A04C0-E463-4EF8-A4BF-5620B20072E2}" presName="hierChild4" presStyleCnt="0"/>
      <dgm:spPr/>
    </dgm:pt>
    <dgm:pt modelId="{DADE0E68-48D8-4555-A1B7-4375CE6EAA74}" type="pres">
      <dgm:prSet presAssocID="{E69A04C0-E463-4EF8-A4BF-5620B20072E2}" presName="hierChild5" presStyleCnt="0"/>
      <dgm:spPr/>
    </dgm:pt>
    <dgm:pt modelId="{A47923DC-58B3-498D-877E-56E242B87B3A}" type="pres">
      <dgm:prSet presAssocID="{CAFBF0DC-5FEE-42A6-8EF7-0683231FF05D}" presName="hierChild3" presStyleCnt="0"/>
      <dgm:spPr/>
    </dgm:pt>
  </dgm:ptLst>
  <dgm:cxnLst>
    <dgm:cxn modelId="{B21E5C17-74CD-4D4B-BBE3-083D43D3B0D2}" type="presOf" srcId="{FF994D22-3256-43E3-BCA2-6AE4E9778E41}" destId="{7A6BA618-F17E-4DD6-802B-9C2358568119}" srcOrd="0" destOrd="0" presId="urn:microsoft.com/office/officeart/2005/8/layout/orgChart1"/>
    <dgm:cxn modelId="{36B48720-3E37-4678-B58B-6D83E963981F}" type="presOf" srcId="{50BA20FD-AF91-42AD-ABA6-4DFC0E1098EE}" destId="{AC0800F7-26ED-4799-B6AE-D9E25DA6B731}" srcOrd="0" destOrd="0" presId="urn:microsoft.com/office/officeart/2005/8/layout/orgChart1"/>
    <dgm:cxn modelId="{1E050C25-D30A-4E76-8171-6BDAEAADE56A}" type="presOf" srcId="{B7BE54F4-CC22-4CE3-9335-72F6B882B278}" destId="{B7ED6A05-7EB7-4422-9B90-4808CE9FEFF2}" srcOrd="0" destOrd="0" presId="urn:microsoft.com/office/officeart/2005/8/layout/orgChart1"/>
    <dgm:cxn modelId="{EAF64A36-4FD4-4319-A0AB-E69D95E32376}" srcId="{7439A176-DB7C-4206-B100-5020F2436C78}" destId="{CAFBF0DC-5FEE-42A6-8EF7-0683231FF05D}" srcOrd="0" destOrd="0" parTransId="{9B67BAA0-7456-4D18-A22B-04B08856D8CB}" sibTransId="{47B443B0-2444-42CC-AF78-3335B162187C}"/>
    <dgm:cxn modelId="{D2990237-A7F1-4185-ADA2-E4A65E92B010}" srcId="{CAFBF0DC-5FEE-42A6-8EF7-0683231FF05D}" destId="{E69A04C0-E463-4EF8-A4BF-5620B20072E2}" srcOrd="2" destOrd="0" parTransId="{E78E9881-3841-4B69-B4C6-00CDF68F0C60}" sibTransId="{66C4F981-5539-4380-A8AA-6A0E0963DDAB}"/>
    <dgm:cxn modelId="{185ED46B-D847-484B-A3A1-8CB7D15CE37B}" type="presOf" srcId="{F56AE083-D027-4E07-AA58-6F1493EEE066}" destId="{82CE62D5-2C2E-4A3B-826A-66379AF1132B}" srcOrd="0" destOrd="0" presId="urn:microsoft.com/office/officeart/2005/8/layout/orgChart1"/>
    <dgm:cxn modelId="{5AB01C52-1F6E-42C6-AA36-239D6A4B418F}" srcId="{CAFBF0DC-5FEE-42A6-8EF7-0683231FF05D}" destId="{50BA20FD-AF91-42AD-ABA6-4DFC0E1098EE}" srcOrd="0" destOrd="0" parTransId="{FF994D22-3256-43E3-BCA2-6AE4E9778E41}" sibTransId="{30A23702-9005-4740-9549-25B356C6DC01}"/>
    <dgm:cxn modelId="{E3D84C9A-29B7-48BC-83D6-1D28AE39E1C5}" type="presOf" srcId="{E78E9881-3841-4B69-B4C6-00CDF68F0C60}" destId="{A4F44569-3464-41CB-8B01-893CA8B743FE}" srcOrd="0" destOrd="0" presId="urn:microsoft.com/office/officeart/2005/8/layout/orgChart1"/>
    <dgm:cxn modelId="{5B71BE9F-7BA1-4C72-988C-D6AF721AE018}" type="presOf" srcId="{50BA20FD-AF91-42AD-ABA6-4DFC0E1098EE}" destId="{45D37967-5FE6-43C9-B66D-8C0F102240C7}" srcOrd="1" destOrd="0" presId="urn:microsoft.com/office/officeart/2005/8/layout/orgChart1"/>
    <dgm:cxn modelId="{131664BF-B852-4C26-B0C6-30184AECB62D}" type="presOf" srcId="{7439A176-DB7C-4206-B100-5020F2436C78}" destId="{72D95B93-A616-48FE-A3E6-DB77A87C7DE1}" srcOrd="0" destOrd="0" presId="urn:microsoft.com/office/officeart/2005/8/layout/orgChart1"/>
    <dgm:cxn modelId="{BE814FC4-1815-442F-94E9-53C34F45645B}" type="presOf" srcId="{CAFBF0DC-5FEE-42A6-8EF7-0683231FF05D}" destId="{D0853B93-AAF7-4EC9-BE62-1A55BFCD5EC4}" srcOrd="0" destOrd="0" presId="urn:microsoft.com/office/officeart/2005/8/layout/orgChart1"/>
    <dgm:cxn modelId="{3ADC7DD3-CA2F-4400-8202-1D5EF65016DF}" type="presOf" srcId="{E69A04C0-E463-4EF8-A4BF-5620B20072E2}" destId="{82FDBDDB-79A4-411B-B30B-3085064A8712}" srcOrd="1" destOrd="0" presId="urn:microsoft.com/office/officeart/2005/8/layout/orgChart1"/>
    <dgm:cxn modelId="{09D875D4-2F33-48F9-A3BC-4D0555D9A1BC}" srcId="{CAFBF0DC-5FEE-42A6-8EF7-0683231FF05D}" destId="{B7BE54F4-CC22-4CE3-9335-72F6B882B278}" srcOrd="1" destOrd="0" parTransId="{F56AE083-D027-4E07-AA58-6F1493EEE066}" sibTransId="{17B18609-8492-484A-949F-E5901864A75D}"/>
    <dgm:cxn modelId="{C0F423DD-E1FE-4E56-B4E6-6649491A0174}" type="presOf" srcId="{E69A04C0-E463-4EF8-A4BF-5620B20072E2}" destId="{1470F76F-13E9-417E-9BBB-25680C772280}" srcOrd="0" destOrd="0" presId="urn:microsoft.com/office/officeart/2005/8/layout/orgChart1"/>
    <dgm:cxn modelId="{116C6EE2-1AF3-46E9-BAC7-DB3084F47B14}" type="presOf" srcId="{B7BE54F4-CC22-4CE3-9335-72F6B882B278}" destId="{546D524D-8213-4789-B551-0AA3DD9C5849}" srcOrd="1" destOrd="0" presId="urn:microsoft.com/office/officeart/2005/8/layout/orgChart1"/>
    <dgm:cxn modelId="{E610E6EA-6B70-48EF-BD2E-DF1A3A76D607}" type="presOf" srcId="{CAFBF0DC-5FEE-42A6-8EF7-0683231FF05D}" destId="{F881CD9D-4220-4767-9E64-43FBB2BED00B}" srcOrd="1" destOrd="0" presId="urn:microsoft.com/office/officeart/2005/8/layout/orgChart1"/>
    <dgm:cxn modelId="{F275AECF-5BE4-4947-838D-4421538C1DDE}" type="presParOf" srcId="{72D95B93-A616-48FE-A3E6-DB77A87C7DE1}" destId="{09F7C5BD-DD19-42FA-BDDA-AC4ECFB3AC2A}" srcOrd="0" destOrd="0" presId="urn:microsoft.com/office/officeart/2005/8/layout/orgChart1"/>
    <dgm:cxn modelId="{C2A68D79-0497-4714-B94B-97BCB0132BBB}" type="presParOf" srcId="{09F7C5BD-DD19-42FA-BDDA-AC4ECFB3AC2A}" destId="{54598C0F-A506-40D3-924E-0E9F52895A1D}" srcOrd="0" destOrd="0" presId="urn:microsoft.com/office/officeart/2005/8/layout/orgChart1"/>
    <dgm:cxn modelId="{87BDB9D2-9A6B-44EA-87E2-C7C4DECB7E4E}" type="presParOf" srcId="{54598C0F-A506-40D3-924E-0E9F52895A1D}" destId="{D0853B93-AAF7-4EC9-BE62-1A55BFCD5EC4}" srcOrd="0" destOrd="0" presId="urn:microsoft.com/office/officeart/2005/8/layout/orgChart1"/>
    <dgm:cxn modelId="{1A209A9F-3240-455E-A185-5E46CC334EAA}" type="presParOf" srcId="{54598C0F-A506-40D3-924E-0E9F52895A1D}" destId="{F881CD9D-4220-4767-9E64-43FBB2BED00B}" srcOrd="1" destOrd="0" presId="urn:microsoft.com/office/officeart/2005/8/layout/orgChart1"/>
    <dgm:cxn modelId="{55B09721-46E4-4266-90BD-40B25DC0F69E}" type="presParOf" srcId="{09F7C5BD-DD19-42FA-BDDA-AC4ECFB3AC2A}" destId="{34858F90-9158-40F0-BF2F-70D4CC94D9E4}" srcOrd="1" destOrd="0" presId="urn:microsoft.com/office/officeart/2005/8/layout/orgChart1"/>
    <dgm:cxn modelId="{9C63BE4F-7A24-4971-9F2C-059A6467C3F8}" type="presParOf" srcId="{34858F90-9158-40F0-BF2F-70D4CC94D9E4}" destId="{7A6BA618-F17E-4DD6-802B-9C2358568119}" srcOrd="0" destOrd="0" presId="urn:microsoft.com/office/officeart/2005/8/layout/orgChart1"/>
    <dgm:cxn modelId="{728358AB-D361-4E73-A92E-6C3BC23058EB}" type="presParOf" srcId="{34858F90-9158-40F0-BF2F-70D4CC94D9E4}" destId="{99ED39A2-76DA-46F3-902B-131E647031D1}" srcOrd="1" destOrd="0" presId="urn:microsoft.com/office/officeart/2005/8/layout/orgChart1"/>
    <dgm:cxn modelId="{E0AF37DA-C20F-477E-98A2-2F543847BAB1}" type="presParOf" srcId="{99ED39A2-76DA-46F3-902B-131E647031D1}" destId="{296DF2AF-663F-4A22-AF46-3AADFE14E730}" srcOrd="0" destOrd="0" presId="urn:microsoft.com/office/officeart/2005/8/layout/orgChart1"/>
    <dgm:cxn modelId="{FE0A2E9A-C3BC-4C1F-AA48-026C3C77D0AE}" type="presParOf" srcId="{296DF2AF-663F-4A22-AF46-3AADFE14E730}" destId="{AC0800F7-26ED-4799-B6AE-D9E25DA6B731}" srcOrd="0" destOrd="0" presId="urn:microsoft.com/office/officeart/2005/8/layout/orgChart1"/>
    <dgm:cxn modelId="{1E97455D-C13E-4A8B-B0F9-CB4CD1EE02B9}" type="presParOf" srcId="{296DF2AF-663F-4A22-AF46-3AADFE14E730}" destId="{45D37967-5FE6-43C9-B66D-8C0F102240C7}" srcOrd="1" destOrd="0" presId="urn:microsoft.com/office/officeart/2005/8/layout/orgChart1"/>
    <dgm:cxn modelId="{E6537EA1-EC70-452B-AD2D-DEADC88000EF}" type="presParOf" srcId="{99ED39A2-76DA-46F3-902B-131E647031D1}" destId="{52D09294-0E4F-49AE-8388-546D7F430309}" srcOrd="1" destOrd="0" presId="urn:microsoft.com/office/officeart/2005/8/layout/orgChart1"/>
    <dgm:cxn modelId="{3C5E31CC-D6EF-49B4-B18F-DEB5AA7841C8}" type="presParOf" srcId="{99ED39A2-76DA-46F3-902B-131E647031D1}" destId="{80DD3E2A-9A3B-43A7-ACFB-841BE6C06C6C}" srcOrd="2" destOrd="0" presId="urn:microsoft.com/office/officeart/2005/8/layout/orgChart1"/>
    <dgm:cxn modelId="{C3F82542-1E56-431A-8D55-567FC7E9D633}" type="presParOf" srcId="{34858F90-9158-40F0-BF2F-70D4CC94D9E4}" destId="{82CE62D5-2C2E-4A3B-826A-66379AF1132B}" srcOrd="2" destOrd="0" presId="urn:microsoft.com/office/officeart/2005/8/layout/orgChart1"/>
    <dgm:cxn modelId="{026A2442-B471-4000-B845-EE7D685CF61E}" type="presParOf" srcId="{34858F90-9158-40F0-BF2F-70D4CC94D9E4}" destId="{91C57128-E686-43C2-8693-981B6664CFEE}" srcOrd="3" destOrd="0" presId="urn:microsoft.com/office/officeart/2005/8/layout/orgChart1"/>
    <dgm:cxn modelId="{39E62664-7E8F-4A21-B79C-5F6512D97357}" type="presParOf" srcId="{91C57128-E686-43C2-8693-981B6664CFEE}" destId="{6666737E-9966-424C-9677-4AE9DE717EAE}" srcOrd="0" destOrd="0" presId="urn:microsoft.com/office/officeart/2005/8/layout/orgChart1"/>
    <dgm:cxn modelId="{72E50A77-ADCE-4B01-AD8A-66091BA8F6CD}" type="presParOf" srcId="{6666737E-9966-424C-9677-4AE9DE717EAE}" destId="{B7ED6A05-7EB7-4422-9B90-4808CE9FEFF2}" srcOrd="0" destOrd="0" presId="urn:microsoft.com/office/officeart/2005/8/layout/orgChart1"/>
    <dgm:cxn modelId="{844AAEA3-6C8E-4D21-818F-C3EBF8B27417}" type="presParOf" srcId="{6666737E-9966-424C-9677-4AE9DE717EAE}" destId="{546D524D-8213-4789-B551-0AA3DD9C5849}" srcOrd="1" destOrd="0" presId="urn:microsoft.com/office/officeart/2005/8/layout/orgChart1"/>
    <dgm:cxn modelId="{EB10FDB2-3597-4878-9178-FA2F45BFA10B}" type="presParOf" srcId="{91C57128-E686-43C2-8693-981B6664CFEE}" destId="{FDCE2547-9A5B-4920-883A-EF8CD42E1860}" srcOrd="1" destOrd="0" presId="urn:microsoft.com/office/officeart/2005/8/layout/orgChart1"/>
    <dgm:cxn modelId="{D8B9C7F0-283F-4484-B93F-79686664B5EA}" type="presParOf" srcId="{91C57128-E686-43C2-8693-981B6664CFEE}" destId="{28B13A2C-EB0F-45FC-AD14-92FC47DC912E}" srcOrd="2" destOrd="0" presId="urn:microsoft.com/office/officeart/2005/8/layout/orgChart1"/>
    <dgm:cxn modelId="{3FD884C4-BE88-40A6-8071-1B32482FAE09}" type="presParOf" srcId="{34858F90-9158-40F0-BF2F-70D4CC94D9E4}" destId="{A4F44569-3464-41CB-8B01-893CA8B743FE}" srcOrd="4" destOrd="0" presId="urn:microsoft.com/office/officeart/2005/8/layout/orgChart1"/>
    <dgm:cxn modelId="{46DD034A-89CF-496C-803B-F638958D292E}" type="presParOf" srcId="{34858F90-9158-40F0-BF2F-70D4CC94D9E4}" destId="{0EB409E7-DFDC-482D-B2F2-784460AE5578}" srcOrd="5" destOrd="0" presId="urn:microsoft.com/office/officeart/2005/8/layout/orgChart1"/>
    <dgm:cxn modelId="{C6419567-894E-4AED-B858-376E507109DF}" type="presParOf" srcId="{0EB409E7-DFDC-482D-B2F2-784460AE5578}" destId="{EFEB5BB4-C4DF-4C54-8ADB-7D8C4E651282}" srcOrd="0" destOrd="0" presId="urn:microsoft.com/office/officeart/2005/8/layout/orgChart1"/>
    <dgm:cxn modelId="{70A0C0A0-107B-457C-B63A-A033108403A8}" type="presParOf" srcId="{EFEB5BB4-C4DF-4C54-8ADB-7D8C4E651282}" destId="{1470F76F-13E9-417E-9BBB-25680C772280}" srcOrd="0" destOrd="0" presId="urn:microsoft.com/office/officeart/2005/8/layout/orgChart1"/>
    <dgm:cxn modelId="{31740D73-4111-431E-90A4-8FFF6238F9A3}" type="presParOf" srcId="{EFEB5BB4-C4DF-4C54-8ADB-7D8C4E651282}" destId="{82FDBDDB-79A4-411B-B30B-3085064A8712}" srcOrd="1" destOrd="0" presId="urn:microsoft.com/office/officeart/2005/8/layout/orgChart1"/>
    <dgm:cxn modelId="{260380C9-C48C-4EDF-94A6-774D70693575}" type="presParOf" srcId="{0EB409E7-DFDC-482D-B2F2-784460AE5578}" destId="{C62371A5-E3F4-4192-A241-557712F08CCC}" srcOrd="1" destOrd="0" presId="urn:microsoft.com/office/officeart/2005/8/layout/orgChart1"/>
    <dgm:cxn modelId="{0DD71781-73BE-48AE-A35F-4DD6703AAB6F}" type="presParOf" srcId="{0EB409E7-DFDC-482D-B2F2-784460AE5578}" destId="{DADE0E68-48D8-4555-A1B7-4375CE6EAA74}" srcOrd="2" destOrd="0" presId="urn:microsoft.com/office/officeart/2005/8/layout/orgChart1"/>
    <dgm:cxn modelId="{D64F6849-960E-4487-9D36-F5D54EC9F362}" type="presParOf" srcId="{09F7C5BD-DD19-42FA-BDDA-AC4ECFB3AC2A}" destId="{A47923DC-58B3-498D-877E-56E242B87B3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F958ECA-20EB-4738-8FAE-C80C677B12B3}" type="doc">
      <dgm:prSet loTypeId="urn:microsoft.com/office/officeart/2005/8/layout/orgChart1" loCatId="hierarchy" qsTypeId="urn:microsoft.com/office/officeart/2005/8/quickstyle/simple3" qsCatId="simple" csTypeId="urn:microsoft.com/office/officeart/2005/8/colors/accent1_2" csCatId="accent1"/>
      <dgm:spPr/>
      <dgm:t>
        <a:bodyPr/>
        <a:lstStyle/>
        <a:p>
          <a:endParaRPr lang="fi-FI"/>
        </a:p>
      </dgm:t>
    </dgm:pt>
    <dgm:pt modelId="{6FEF5133-CD58-46AB-9F6D-384366F60D60}">
      <dgm:prSet/>
      <dgm:spPr/>
      <dgm:t>
        <a:bodyPr/>
        <a:lstStyle/>
        <a:p>
          <a:r>
            <a:rPr lang="fi-FI" b="1"/>
            <a:t>Vahingonkorvausoikeus </a:t>
          </a:r>
          <a:endParaRPr lang="fi-FI"/>
        </a:p>
      </dgm:t>
    </dgm:pt>
    <dgm:pt modelId="{F1A09E43-4A85-41D3-B92F-5D64307249EF}" type="parTrans" cxnId="{F427E869-11B0-48B5-9888-74DB6B546B47}">
      <dgm:prSet/>
      <dgm:spPr/>
      <dgm:t>
        <a:bodyPr/>
        <a:lstStyle/>
        <a:p>
          <a:endParaRPr lang="fi-FI"/>
        </a:p>
      </dgm:t>
    </dgm:pt>
    <dgm:pt modelId="{D668587B-8DF7-4F6D-B7DB-C159A2EF8609}" type="sibTrans" cxnId="{F427E869-11B0-48B5-9888-74DB6B546B47}">
      <dgm:prSet/>
      <dgm:spPr/>
      <dgm:t>
        <a:bodyPr/>
        <a:lstStyle/>
        <a:p>
          <a:endParaRPr lang="fi-FI"/>
        </a:p>
      </dgm:t>
    </dgm:pt>
    <dgm:pt modelId="{D07FAEBE-C60B-4B19-8446-7EE19FBD7F1D}">
      <dgm:prSet/>
      <dgm:spPr/>
      <dgm:t>
        <a:bodyPr/>
        <a:lstStyle/>
        <a:p>
          <a:r>
            <a:rPr lang="fi-FI"/>
            <a:t>Sopimusperusteinen vahingonkorvaus: sopimussuhde vahingonaiheuttajan ja –kärsijän välillä </a:t>
          </a:r>
        </a:p>
      </dgm:t>
    </dgm:pt>
    <dgm:pt modelId="{1D2E160C-0EAC-4AB5-A342-B4C2AE7F304B}" type="parTrans" cxnId="{4BE40E16-53EB-4A73-AC35-D5BD89C1A70A}">
      <dgm:prSet/>
      <dgm:spPr/>
      <dgm:t>
        <a:bodyPr/>
        <a:lstStyle/>
        <a:p>
          <a:endParaRPr lang="fi-FI"/>
        </a:p>
      </dgm:t>
    </dgm:pt>
    <dgm:pt modelId="{045DA357-BA7F-4D9F-A414-982D6D33DF58}" type="sibTrans" cxnId="{4BE40E16-53EB-4A73-AC35-D5BD89C1A70A}">
      <dgm:prSet/>
      <dgm:spPr/>
      <dgm:t>
        <a:bodyPr/>
        <a:lstStyle/>
        <a:p>
          <a:endParaRPr lang="fi-FI"/>
        </a:p>
      </dgm:t>
    </dgm:pt>
    <dgm:pt modelId="{F3794812-D6AB-4D1B-B5CB-BFF2262854EE}">
      <dgm:prSet/>
      <dgm:spPr/>
      <dgm:t>
        <a:bodyPr/>
        <a:lstStyle/>
        <a:p>
          <a:r>
            <a:rPr lang="fi-FI"/>
            <a:t>Sopimuksenulkoinen vahingonkorvaus: vahingon aiheuttaminen sopimussuhteiden ulkopuolella </a:t>
          </a:r>
        </a:p>
      </dgm:t>
    </dgm:pt>
    <dgm:pt modelId="{FDD5A9DF-9D2E-4661-B976-4F00E4D6B234}" type="parTrans" cxnId="{C98E4B22-0D67-442C-AD2B-EE58A8AAFC12}">
      <dgm:prSet/>
      <dgm:spPr/>
      <dgm:t>
        <a:bodyPr/>
        <a:lstStyle/>
        <a:p>
          <a:endParaRPr lang="fi-FI"/>
        </a:p>
      </dgm:t>
    </dgm:pt>
    <dgm:pt modelId="{8B2672EB-BA6E-4D13-A501-D9BE89B582E1}" type="sibTrans" cxnId="{C98E4B22-0D67-442C-AD2B-EE58A8AAFC12}">
      <dgm:prSet/>
      <dgm:spPr/>
      <dgm:t>
        <a:bodyPr/>
        <a:lstStyle/>
        <a:p>
          <a:endParaRPr lang="fi-FI"/>
        </a:p>
      </dgm:t>
    </dgm:pt>
    <dgm:pt modelId="{9479D7B0-2B8A-4DE0-A096-85C6FE422EBB}" type="pres">
      <dgm:prSet presAssocID="{6F958ECA-20EB-4738-8FAE-C80C677B12B3}" presName="hierChild1" presStyleCnt="0">
        <dgm:presLayoutVars>
          <dgm:orgChart val="1"/>
          <dgm:chPref val="1"/>
          <dgm:dir/>
          <dgm:animOne val="branch"/>
          <dgm:animLvl val="lvl"/>
          <dgm:resizeHandles/>
        </dgm:presLayoutVars>
      </dgm:prSet>
      <dgm:spPr/>
    </dgm:pt>
    <dgm:pt modelId="{2B88E31B-BF12-465A-BD27-B1B606AE31DD}" type="pres">
      <dgm:prSet presAssocID="{6FEF5133-CD58-46AB-9F6D-384366F60D60}" presName="hierRoot1" presStyleCnt="0">
        <dgm:presLayoutVars>
          <dgm:hierBranch val="init"/>
        </dgm:presLayoutVars>
      </dgm:prSet>
      <dgm:spPr/>
    </dgm:pt>
    <dgm:pt modelId="{F78653BF-1828-44B7-B0CA-4E206239941B}" type="pres">
      <dgm:prSet presAssocID="{6FEF5133-CD58-46AB-9F6D-384366F60D60}" presName="rootComposite1" presStyleCnt="0"/>
      <dgm:spPr/>
    </dgm:pt>
    <dgm:pt modelId="{14DACE35-98AD-4D26-A93F-50A5603DBEE4}" type="pres">
      <dgm:prSet presAssocID="{6FEF5133-CD58-46AB-9F6D-384366F60D60}" presName="rootText1" presStyleLbl="node0" presStyleIdx="0" presStyleCnt="1">
        <dgm:presLayoutVars>
          <dgm:chPref val="3"/>
        </dgm:presLayoutVars>
      </dgm:prSet>
      <dgm:spPr/>
    </dgm:pt>
    <dgm:pt modelId="{B6ADCDD6-4385-445D-A82A-9617A8A18C74}" type="pres">
      <dgm:prSet presAssocID="{6FEF5133-CD58-46AB-9F6D-384366F60D60}" presName="rootConnector1" presStyleLbl="node1" presStyleIdx="0" presStyleCnt="0"/>
      <dgm:spPr/>
    </dgm:pt>
    <dgm:pt modelId="{3BA97514-0783-438C-8049-B0898B75B424}" type="pres">
      <dgm:prSet presAssocID="{6FEF5133-CD58-46AB-9F6D-384366F60D60}" presName="hierChild2" presStyleCnt="0"/>
      <dgm:spPr/>
    </dgm:pt>
    <dgm:pt modelId="{13A57322-A69D-460D-8066-C3656CA03EE1}" type="pres">
      <dgm:prSet presAssocID="{1D2E160C-0EAC-4AB5-A342-B4C2AE7F304B}" presName="Name37" presStyleLbl="parChTrans1D2" presStyleIdx="0" presStyleCnt="2"/>
      <dgm:spPr/>
    </dgm:pt>
    <dgm:pt modelId="{0C5BE323-8ABF-42CA-B32F-171F45186B8E}" type="pres">
      <dgm:prSet presAssocID="{D07FAEBE-C60B-4B19-8446-7EE19FBD7F1D}" presName="hierRoot2" presStyleCnt="0">
        <dgm:presLayoutVars>
          <dgm:hierBranch val="init"/>
        </dgm:presLayoutVars>
      </dgm:prSet>
      <dgm:spPr/>
    </dgm:pt>
    <dgm:pt modelId="{FFEAEB7C-4F10-44C8-885A-783466858017}" type="pres">
      <dgm:prSet presAssocID="{D07FAEBE-C60B-4B19-8446-7EE19FBD7F1D}" presName="rootComposite" presStyleCnt="0"/>
      <dgm:spPr/>
    </dgm:pt>
    <dgm:pt modelId="{3C65D738-D44B-40F0-AC98-956E03C744C0}" type="pres">
      <dgm:prSet presAssocID="{D07FAEBE-C60B-4B19-8446-7EE19FBD7F1D}" presName="rootText" presStyleLbl="node2" presStyleIdx="0" presStyleCnt="2">
        <dgm:presLayoutVars>
          <dgm:chPref val="3"/>
        </dgm:presLayoutVars>
      </dgm:prSet>
      <dgm:spPr/>
    </dgm:pt>
    <dgm:pt modelId="{331C5768-FC88-4C6B-9BD1-E2379DBE7A92}" type="pres">
      <dgm:prSet presAssocID="{D07FAEBE-C60B-4B19-8446-7EE19FBD7F1D}" presName="rootConnector" presStyleLbl="node2" presStyleIdx="0" presStyleCnt="2"/>
      <dgm:spPr/>
    </dgm:pt>
    <dgm:pt modelId="{9D7E75D5-F639-4594-9465-E0D50409CA24}" type="pres">
      <dgm:prSet presAssocID="{D07FAEBE-C60B-4B19-8446-7EE19FBD7F1D}" presName="hierChild4" presStyleCnt="0"/>
      <dgm:spPr/>
    </dgm:pt>
    <dgm:pt modelId="{39BFF430-AD0E-4106-936E-80EF177A874C}" type="pres">
      <dgm:prSet presAssocID="{D07FAEBE-C60B-4B19-8446-7EE19FBD7F1D}" presName="hierChild5" presStyleCnt="0"/>
      <dgm:spPr/>
    </dgm:pt>
    <dgm:pt modelId="{7392FE73-DF88-4AF1-B675-53CA256FC8A4}" type="pres">
      <dgm:prSet presAssocID="{FDD5A9DF-9D2E-4661-B976-4F00E4D6B234}" presName="Name37" presStyleLbl="parChTrans1D2" presStyleIdx="1" presStyleCnt="2"/>
      <dgm:spPr/>
    </dgm:pt>
    <dgm:pt modelId="{C32E6F5F-1DCF-4206-A267-626A8076E900}" type="pres">
      <dgm:prSet presAssocID="{F3794812-D6AB-4D1B-B5CB-BFF2262854EE}" presName="hierRoot2" presStyleCnt="0">
        <dgm:presLayoutVars>
          <dgm:hierBranch val="init"/>
        </dgm:presLayoutVars>
      </dgm:prSet>
      <dgm:spPr/>
    </dgm:pt>
    <dgm:pt modelId="{3FE7C2E0-8A4B-41E5-9EE9-35A86346F389}" type="pres">
      <dgm:prSet presAssocID="{F3794812-D6AB-4D1B-B5CB-BFF2262854EE}" presName="rootComposite" presStyleCnt="0"/>
      <dgm:spPr/>
    </dgm:pt>
    <dgm:pt modelId="{AB1A1AB3-B0B3-4261-9258-783B96504C61}" type="pres">
      <dgm:prSet presAssocID="{F3794812-D6AB-4D1B-B5CB-BFF2262854EE}" presName="rootText" presStyleLbl="node2" presStyleIdx="1" presStyleCnt="2">
        <dgm:presLayoutVars>
          <dgm:chPref val="3"/>
        </dgm:presLayoutVars>
      </dgm:prSet>
      <dgm:spPr/>
    </dgm:pt>
    <dgm:pt modelId="{2816AF59-2690-4DB9-9B01-414DC22414F1}" type="pres">
      <dgm:prSet presAssocID="{F3794812-D6AB-4D1B-B5CB-BFF2262854EE}" presName="rootConnector" presStyleLbl="node2" presStyleIdx="1" presStyleCnt="2"/>
      <dgm:spPr/>
    </dgm:pt>
    <dgm:pt modelId="{EB4E7D5E-B1E8-49AC-8EA0-F357BA812A2E}" type="pres">
      <dgm:prSet presAssocID="{F3794812-D6AB-4D1B-B5CB-BFF2262854EE}" presName="hierChild4" presStyleCnt="0"/>
      <dgm:spPr/>
    </dgm:pt>
    <dgm:pt modelId="{44F96FD6-5259-4D6E-98FC-B377A83AFBA4}" type="pres">
      <dgm:prSet presAssocID="{F3794812-D6AB-4D1B-B5CB-BFF2262854EE}" presName="hierChild5" presStyleCnt="0"/>
      <dgm:spPr/>
    </dgm:pt>
    <dgm:pt modelId="{DFFFEB41-C254-4B88-B3B1-ADC359789E8B}" type="pres">
      <dgm:prSet presAssocID="{6FEF5133-CD58-46AB-9F6D-384366F60D60}" presName="hierChild3" presStyleCnt="0"/>
      <dgm:spPr/>
    </dgm:pt>
  </dgm:ptLst>
  <dgm:cxnLst>
    <dgm:cxn modelId="{B9EA3B0D-EAFA-4736-987E-D23935F3F3A1}" type="presOf" srcId="{6FEF5133-CD58-46AB-9F6D-384366F60D60}" destId="{B6ADCDD6-4385-445D-A82A-9617A8A18C74}" srcOrd="1" destOrd="0" presId="urn:microsoft.com/office/officeart/2005/8/layout/orgChart1"/>
    <dgm:cxn modelId="{05B8D712-41BA-4B78-983D-A6B91CBC594B}" type="presOf" srcId="{D07FAEBE-C60B-4B19-8446-7EE19FBD7F1D}" destId="{3C65D738-D44B-40F0-AC98-956E03C744C0}" srcOrd="0" destOrd="0" presId="urn:microsoft.com/office/officeart/2005/8/layout/orgChart1"/>
    <dgm:cxn modelId="{4BE40E16-53EB-4A73-AC35-D5BD89C1A70A}" srcId="{6FEF5133-CD58-46AB-9F6D-384366F60D60}" destId="{D07FAEBE-C60B-4B19-8446-7EE19FBD7F1D}" srcOrd="0" destOrd="0" parTransId="{1D2E160C-0EAC-4AB5-A342-B4C2AE7F304B}" sibTransId="{045DA357-BA7F-4D9F-A414-982D6D33DF58}"/>
    <dgm:cxn modelId="{C98E4B22-0D67-442C-AD2B-EE58A8AAFC12}" srcId="{6FEF5133-CD58-46AB-9F6D-384366F60D60}" destId="{F3794812-D6AB-4D1B-B5CB-BFF2262854EE}" srcOrd="1" destOrd="0" parTransId="{FDD5A9DF-9D2E-4661-B976-4F00E4D6B234}" sibTransId="{8B2672EB-BA6E-4D13-A501-D9BE89B582E1}"/>
    <dgm:cxn modelId="{7BF8FC32-FF8F-4704-BCB9-167B7B699F0D}" type="presOf" srcId="{F3794812-D6AB-4D1B-B5CB-BFF2262854EE}" destId="{AB1A1AB3-B0B3-4261-9258-783B96504C61}" srcOrd="0" destOrd="0" presId="urn:microsoft.com/office/officeart/2005/8/layout/orgChart1"/>
    <dgm:cxn modelId="{61C6B134-7393-484B-AE79-A7223D241320}" type="presOf" srcId="{1D2E160C-0EAC-4AB5-A342-B4C2AE7F304B}" destId="{13A57322-A69D-460D-8066-C3656CA03EE1}" srcOrd="0" destOrd="0" presId="urn:microsoft.com/office/officeart/2005/8/layout/orgChart1"/>
    <dgm:cxn modelId="{E1C2B634-DFAF-4A02-980D-B7306B1F1C0D}" type="presOf" srcId="{D07FAEBE-C60B-4B19-8446-7EE19FBD7F1D}" destId="{331C5768-FC88-4C6B-9BD1-E2379DBE7A92}" srcOrd="1" destOrd="0" presId="urn:microsoft.com/office/officeart/2005/8/layout/orgChart1"/>
    <dgm:cxn modelId="{F427E869-11B0-48B5-9888-74DB6B546B47}" srcId="{6F958ECA-20EB-4738-8FAE-C80C677B12B3}" destId="{6FEF5133-CD58-46AB-9F6D-384366F60D60}" srcOrd="0" destOrd="0" parTransId="{F1A09E43-4A85-41D3-B92F-5D64307249EF}" sibTransId="{D668587B-8DF7-4F6D-B7DB-C159A2EF8609}"/>
    <dgm:cxn modelId="{6AF05856-407F-4051-9000-32EFC27299CA}" type="presOf" srcId="{6FEF5133-CD58-46AB-9F6D-384366F60D60}" destId="{14DACE35-98AD-4D26-A93F-50A5603DBEE4}" srcOrd="0" destOrd="0" presId="urn:microsoft.com/office/officeart/2005/8/layout/orgChart1"/>
    <dgm:cxn modelId="{5443B959-18BE-41AF-8276-B5E6CFA06BFB}" type="presOf" srcId="{F3794812-D6AB-4D1B-B5CB-BFF2262854EE}" destId="{2816AF59-2690-4DB9-9B01-414DC22414F1}" srcOrd="1" destOrd="0" presId="urn:microsoft.com/office/officeart/2005/8/layout/orgChart1"/>
    <dgm:cxn modelId="{37EDDCD9-FD0A-40F2-8910-E527B5BFF60A}" type="presOf" srcId="{6F958ECA-20EB-4738-8FAE-C80C677B12B3}" destId="{9479D7B0-2B8A-4DE0-A096-85C6FE422EBB}" srcOrd="0" destOrd="0" presId="urn:microsoft.com/office/officeart/2005/8/layout/orgChart1"/>
    <dgm:cxn modelId="{ECA6E2DE-35D6-452F-954A-D74E4EF3C620}" type="presOf" srcId="{FDD5A9DF-9D2E-4661-B976-4F00E4D6B234}" destId="{7392FE73-DF88-4AF1-B675-53CA256FC8A4}" srcOrd="0" destOrd="0" presId="urn:microsoft.com/office/officeart/2005/8/layout/orgChart1"/>
    <dgm:cxn modelId="{0E963879-A4DF-44C9-88EF-41C04D5AAEBC}" type="presParOf" srcId="{9479D7B0-2B8A-4DE0-A096-85C6FE422EBB}" destId="{2B88E31B-BF12-465A-BD27-B1B606AE31DD}" srcOrd="0" destOrd="0" presId="urn:microsoft.com/office/officeart/2005/8/layout/orgChart1"/>
    <dgm:cxn modelId="{CBBAFAD2-4CBC-4F29-9970-44CAA409E5B2}" type="presParOf" srcId="{2B88E31B-BF12-465A-BD27-B1B606AE31DD}" destId="{F78653BF-1828-44B7-B0CA-4E206239941B}" srcOrd="0" destOrd="0" presId="urn:microsoft.com/office/officeart/2005/8/layout/orgChart1"/>
    <dgm:cxn modelId="{6825B0DA-01AB-4480-8CEF-EC6718A50F0A}" type="presParOf" srcId="{F78653BF-1828-44B7-B0CA-4E206239941B}" destId="{14DACE35-98AD-4D26-A93F-50A5603DBEE4}" srcOrd="0" destOrd="0" presId="urn:microsoft.com/office/officeart/2005/8/layout/orgChart1"/>
    <dgm:cxn modelId="{59928684-4B70-4A18-8054-FA4D4768C59C}" type="presParOf" srcId="{F78653BF-1828-44B7-B0CA-4E206239941B}" destId="{B6ADCDD6-4385-445D-A82A-9617A8A18C74}" srcOrd="1" destOrd="0" presId="urn:microsoft.com/office/officeart/2005/8/layout/orgChart1"/>
    <dgm:cxn modelId="{B5F20FC2-1AA2-47C6-BB53-E6AA3C22C669}" type="presParOf" srcId="{2B88E31B-BF12-465A-BD27-B1B606AE31DD}" destId="{3BA97514-0783-438C-8049-B0898B75B424}" srcOrd="1" destOrd="0" presId="urn:microsoft.com/office/officeart/2005/8/layout/orgChart1"/>
    <dgm:cxn modelId="{A419D093-8D6D-44AE-B8E1-86D79528A74E}" type="presParOf" srcId="{3BA97514-0783-438C-8049-B0898B75B424}" destId="{13A57322-A69D-460D-8066-C3656CA03EE1}" srcOrd="0" destOrd="0" presId="urn:microsoft.com/office/officeart/2005/8/layout/orgChart1"/>
    <dgm:cxn modelId="{8273C187-FECD-410B-8D16-FA63BB30AC92}" type="presParOf" srcId="{3BA97514-0783-438C-8049-B0898B75B424}" destId="{0C5BE323-8ABF-42CA-B32F-171F45186B8E}" srcOrd="1" destOrd="0" presId="urn:microsoft.com/office/officeart/2005/8/layout/orgChart1"/>
    <dgm:cxn modelId="{ADAA0216-E45B-4F55-8C53-3AC6E8DD8EFB}" type="presParOf" srcId="{0C5BE323-8ABF-42CA-B32F-171F45186B8E}" destId="{FFEAEB7C-4F10-44C8-885A-783466858017}" srcOrd="0" destOrd="0" presId="urn:microsoft.com/office/officeart/2005/8/layout/orgChart1"/>
    <dgm:cxn modelId="{5DCFD620-4036-462F-BBD1-F41F7363C755}" type="presParOf" srcId="{FFEAEB7C-4F10-44C8-885A-783466858017}" destId="{3C65D738-D44B-40F0-AC98-956E03C744C0}" srcOrd="0" destOrd="0" presId="urn:microsoft.com/office/officeart/2005/8/layout/orgChart1"/>
    <dgm:cxn modelId="{ACFCA1C4-80DE-44B0-AB55-D6AD9DE25F13}" type="presParOf" srcId="{FFEAEB7C-4F10-44C8-885A-783466858017}" destId="{331C5768-FC88-4C6B-9BD1-E2379DBE7A92}" srcOrd="1" destOrd="0" presId="urn:microsoft.com/office/officeart/2005/8/layout/orgChart1"/>
    <dgm:cxn modelId="{03F2D40F-E5EC-4AAF-9EAD-4A65C386FA64}" type="presParOf" srcId="{0C5BE323-8ABF-42CA-B32F-171F45186B8E}" destId="{9D7E75D5-F639-4594-9465-E0D50409CA24}" srcOrd="1" destOrd="0" presId="urn:microsoft.com/office/officeart/2005/8/layout/orgChart1"/>
    <dgm:cxn modelId="{7FC08656-58C0-493C-B967-134399A34F96}" type="presParOf" srcId="{0C5BE323-8ABF-42CA-B32F-171F45186B8E}" destId="{39BFF430-AD0E-4106-936E-80EF177A874C}" srcOrd="2" destOrd="0" presId="urn:microsoft.com/office/officeart/2005/8/layout/orgChart1"/>
    <dgm:cxn modelId="{DCD05576-FF61-4CE5-8FBE-21B10A7D3EB9}" type="presParOf" srcId="{3BA97514-0783-438C-8049-B0898B75B424}" destId="{7392FE73-DF88-4AF1-B675-53CA256FC8A4}" srcOrd="2" destOrd="0" presId="urn:microsoft.com/office/officeart/2005/8/layout/orgChart1"/>
    <dgm:cxn modelId="{8F51278D-9B7B-4229-A974-D33BE5DEFD65}" type="presParOf" srcId="{3BA97514-0783-438C-8049-B0898B75B424}" destId="{C32E6F5F-1DCF-4206-A267-626A8076E900}" srcOrd="3" destOrd="0" presId="urn:microsoft.com/office/officeart/2005/8/layout/orgChart1"/>
    <dgm:cxn modelId="{62E5864C-7732-436B-A399-29D3704473D3}" type="presParOf" srcId="{C32E6F5F-1DCF-4206-A267-626A8076E900}" destId="{3FE7C2E0-8A4B-41E5-9EE9-35A86346F389}" srcOrd="0" destOrd="0" presId="urn:microsoft.com/office/officeart/2005/8/layout/orgChart1"/>
    <dgm:cxn modelId="{5C33B623-9544-401E-ABE1-33495C8A6178}" type="presParOf" srcId="{3FE7C2E0-8A4B-41E5-9EE9-35A86346F389}" destId="{AB1A1AB3-B0B3-4261-9258-783B96504C61}" srcOrd="0" destOrd="0" presId="urn:microsoft.com/office/officeart/2005/8/layout/orgChart1"/>
    <dgm:cxn modelId="{4263C008-D412-4982-B560-7AD97C4E3FBB}" type="presParOf" srcId="{3FE7C2E0-8A4B-41E5-9EE9-35A86346F389}" destId="{2816AF59-2690-4DB9-9B01-414DC22414F1}" srcOrd="1" destOrd="0" presId="urn:microsoft.com/office/officeart/2005/8/layout/orgChart1"/>
    <dgm:cxn modelId="{F52A71DA-6289-4B1A-804C-13CEB2739C2B}" type="presParOf" srcId="{C32E6F5F-1DCF-4206-A267-626A8076E900}" destId="{EB4E7D5E-B1E8-49AC-8EA0-F357BA812A2E}" srcOrd="1" destOrd="0" presId="urn:microsoft.com/office/officeart/2005/8/layout/orgChart1"/>
    <dgm:cxn modelId="{40C8A882-D63B-483D-9D1D-85EA61B6112C}" type="presParOf" srcId="{C32E6F5F-1DCF-4206-A267-626A8076E900}" destId="{44F96FD6-5259-4D6E-98FC-B377A83AFBA4}" srcOrd="2" destOrd="0" presId="urn:microsoft.com/office/officeart/2005/8/layout/orgChart1"/>
    <dgm:cxn modelId="{EE0605B6-8BCC-4C1D-9B94-F5DCCA87F576}" type="presParOf" srcId="{2B88E31B-BF12-465A-BD27-B1B606AE31DD}" destId="{DFFFEB41-C254-4B88-B3B1-ADC359789E8B}"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88B76EE-DE86-4F61-A839-489BFA02E46D}"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3CAA83DA-ABF6-45E6-BDAF-34F70746F022}">
      <dgm:prSet/>
      <dgm:spPr/>
      <dgm:t>
        <a:bodyPr/>
        <a:lstStyle/>
        <a:p>
          <a:r>
            <a:rPr lang="en-US" b="1"/>
            <a:t>Sopimusvastuu</a:t>
          </a:r>
          <a:endParaRPr lang="fi-FI"/>
        </a:p>
      </dgm:t>
    </dgm:pt>
    <dgm:pt modelId="{104F8E85-C3DB-4293-BA7A-F3F1D21CAAA7}" type="parTrans" cxnId="{3A4DFF88-F079-4813-A360-F336B56DBC84}">
      <dgm:prSet/>
      <dgm:spPr/>
      <dgm:t>
        <a:bodyPr/>
        <a:lstStyle/>
        <a:p>
          <a:endParaRPr lang="fi-FI"/>
        </a:p>
      </dgm:t>
    </dgm:pt>
    <dgm:pt modelId="{91993C4F-616D-426F-A1F6-B0204EC50451}" type="sibTrans" cxnId="{3A4DFF88-F079-4813-A360-F336B56DBC84}">
      <dgm:prSet/>
      <dgm:spPr/>
      <dgm:t>
        <a:bodyPr/>
        <a:lstStyle/>
        <a:p>
          <a:endParaRPr lang="fi-FI"/>
        </a:p>
      </dgm:t>
    </dgm:pt>
    <dgm:pt modelId="{5D5719C1-1752-4F7C-8575-5B8D16D9D9A5}">
      <dgm:prSet/>
      <dgm:spPr/>
      <dgm:t>
        <a:bodyPr/>
        <a:lstStyle/>
        <a:p>
          <a:r>
            <a:rPr lang="en-US" b="0"/>
            <a:t>Korvataan myös (puhdas) varallisuusvahinko</a:t>
          </a:r>
          <a:endParaRPr lang="fi-FI"/>
        </a:p>
      </dgm:t>
    </dgm:pt>
    <dgm:pt modelId="{B06796D3-FCDF-48FB-A8DF-AFF336A1B26D}" type="parTrans" cxnId="{7D83703D-DEE5-4678-9824-C47BE3E83263}">
      <dgm:prSet/>
      <dgm:spPr/>
      <dgm:t>
        <a:bodyPr/>
        <a:lstStyle/>
        <a:p>
          <a:endParaRPr lang="fi-FI"/>
        </a:p>
      </dgm:t>
    </dgm:pt>
    <dgm:pt modelId="{00B0B6C1-81A0-40C2-A562-D94C2213A739}" type="sibTrans" cxnId="{7D83703D-DEE5-4678-9824-C47BE3E83263}">
      <dgm:prSet/>
      <dgm:spPr/>
      <dgm:t>
        <a:bodyPr/>
        <a:lstStyle/>
        <a:p>
          <a:endParaRPr lang="fi-FI"/>
        </a:p>
      </dgm:t>
    </dgm:pt>
    <dgm:pt modelId="{0D50E3DF-1D22-4612-931C-0FB55D783573}">
      <dgm:prSet/>
      <dgm:spPr/>
      <dgm:t>
        <a:bodyPr/>
        <a:lstStyle/>
        <a:p>
          <a:r>
            <a:rPr lang="en-US" b="0"/>
            <a:t>Tuottamusta koskeva todistustaakka käännetty vahingon aiheuttajalle</a:t>
          </a:r>
          <a:endParaRPr lang="fi-FI"/>
        </a:p>
      </dgm:t>
    </dgm:pt>
    <dgm:pt modelId="{E1171B67-770F-46D9-8A3E-D5B9D65444E6}" type="parTrans" cxnId="{F5D7E49F-AF13-4EE8-920D-E86A6CEFE239}">
      <dgm:prSet/>
      <dgm:spPr/>
      <dgm:t>
        <a:bodyPr/>
        <a:lstStyle/>
        <a:p>
          <a:endParaRPr lang="fi-FI"/>
        </a:p>
      </dgm:t>
    </dgm:pt>
    <dgm:pt modelId="{9E95515C-36FC-43BF-AA41-E0232DC7F489}" type="sibTrans" cxnId="{F5D7E49F-AF13-4EE8-920D-E86A6CEFE239}">
      <dgm:prSet/>
      <dgm:spPr/>
      <dgm:t>
        <a:bodyPr/>
        <a:lstStyle/>
        <a:p>
          <a:endParaRPr lang="fi-FI"/>
        </a:p>
      </dgm:t>
    </dgm:pt>
    <dgm:pt modelId="{85BB85AA-A798-44A7-BFBF-961AEACBB5B7}">
      <dgm:prSet/>
      <dgm:spPr/>
      <dgm:t>
        <a:bodyPr/>
        <a:lstStyle/>
        <a:p>
          <a:r>
            <a:rPr lang="en-US" b="0"/>
            <a:t>Työnantajan vastuu </a:t>
          </a:r>
          <a:r>
            <a:rPr lang="en-US"/>
            <a:t>k</a:t>
          </a:r>
          <a:r>
            <a:rPr lang="en-US" b="0"/>
            <a:t>attaa sekä työntekijät että itsenäiset yrittäjät</a:t>
          </a:r>
          <a:endParaRPr lang="fi-FI"/>
        </a:p>
      </dgm:t>
    </dgm:pt>
    <dgm:pt modelId="{E351BA33-9492-4541-9C26-E1177F53B37B}" type="parTrans" cxnId="{87C4B77B-3D3A-4027-ABAB-5AC2B47CE136}">
      <dgm:prSet/>
      <dgm:spPr/>
      <dgm:t>
        <a:bodyPr/>
        <a:lstStyle/>
        <a:p>
          <a:endParaRPr lang="fi-FI"/>
        </a:p>
      </dgm:t>
    </dgm:pt>
    <dgm:pt modelId="{76F16D57-5E9C-4A7D-93DF-E93E1A9E0CC6}" type="sibTrans" cxnId="{87C4B77B-3D3A-4027-ABAB-5AC2B47CE136}">
      <dgm:prSet/>
      <dgm:spPr/>
      <dgm:t>
        <a:bodyPr/>
        <a:lstStyle/>
        <a:p>
          <a:endParaRPr lang="fi-FI"/>
        </a:p>
      </dgm:t>
    </dgm:pt>
    <dgm:pt modelId="{6106F6CA-DA30-4A0F-A3BD-E1E115E2D7A1}">
      <dgm:prSet/>
      <dgm:spPr/>
      <dgm:t>
        <a:bodyPr/>
        <a:lstStyle/>
        <a:p>
          <a:r>
            <a:rPr lang="fi-FI" b="1"/>
            <a:t>Sopimuksenulkoinen vastuu </a:t>
          </a:r>
          <a:endParaRPr lang="fi-FI"/>
        </a:p>
      </dgm:t>
    </dgm:pt>
    <dgm:pt modelId="{3F2529AE-0A58-403C-8CD1-E72F17359748}" type="parTrans" cxnId="{B3C28B51-18B4-4142-AE1B-95216A0745EE}">
      <dgm:prSet/>
      <dgm:spPr/>
      <dgm:t>
        <a:bodyPr/>
        <a:lstStyle/>
        <a:p>
          <a:endParaRPr lang="fi-FI"/>
        </a:p>
      </dgm:t>
    </dgm:pt>
    <dgm:pt modelId="{C8EC6B7C-D651-4F5C-B23B-B3FC2E4BD325}" type="sibTrans" cxnId="{B3C28B51-18B4-4142-AE1B-95216A0745EE}">
      <dgm:prSet/>
      <dgm:spPr/>
      <dgm:t>
        <a:bodyPr/>
        <a:lstStyle/>
        <a:p>
          <a:endParaRPr lang="fi-FI"/>
        </a:p>
      </dgm:t>
    </dgm:pt>
    <dgm:pt modelId="{82DC552D-AFA9-4523-85BB-36C46F8DF997}">
      <dgm:prSet/>
      <dgm:spPr/>
      <dgm:t>
        <a:bodyPr/>
        <a:lstStyle/>
        <a:p>
          <a:r>
            <a:rPr lang="en-US" b="0"/>
            <a:t>Yleissääntö: vain esine- ja henkilövahingot korvataan</a:t>
          </a:r>
          <a:endParaRPr lang="fi-FI"/>
        </a:p>
      </dgm:t>
    </dgm:pt>
    <dgm:pt modelId="{F40C6683-8B32-4FF8-BDF7-2D58C4C7347F}" type="parTrans" cxnId="{9B33BCB3-D521-4F85-9C7B-F4C0B9160F44}">
      <dgm:prSet/>
      <dgm:spPr/>
      <dgm:t>
        <a:bodyPr/>
        <a:lstStyle/>
        <a:p>
          <a:endParaRPr lang="fi-FI"/>
        </a:p>
      </dgm:t>
    </dgm:pt>
    <dgm:pt modelId="{739CDBD4-726E-4805-A8CA-8E9311C72EEE}" type="sibTrans" cxnId="{9B33BCB3-D521-4F85-9C7B-F4C0B9160F44}">
      <dgm:prSet/>
      <dgm:spPr/>
      <dgm:t>
        <a:bodyPr/>
        <a:lstStyle/>
        <a:p>
          <a:endParaRPr lang="fi-FI"/>
        </a:p>
      </dgm:t>
    </dgm:pt>
    <dgm:pt modelId="{93B1C6E2-AAFA-486B-9F29-214D770D1D8C}">
      <dgm:prSet/>
      <dgm:spPr/>
      <dgm:t>
        <a:bodyPr/>
        <a:lstStyle/>
        <a:p>
          <a:r>
            <a:rPr lang="en-US" b="0"/>
            <a:t>Tuottamusta kuten muitakin korvausedellityksiä koskeva todistustaakka on vahingonkärsijällä</a:t>
          </a:r>
          <a:endParaRPr lang="fi-FI"/>
        </a:p>
      </dgm:t>
    </dgm:pt>
    <dgm:pt modelId="{48CD7663-A5BF-49BA-8028-B6B11880C09A}" type="parTrans" cxnId="{7A30B93D-BE4D-4114-8328-5CF95E765E33}">
      <dgm:prSet/>
      <dgm:spPr/>
      <dgm:t>
        <a:bodyPr/>
        <a:lstStyle/>
        <a:p>
          <a:endParaRPr lang="fi-FI"/>
        </a:p>
      </dgm:t>
    </dgm:pt>
    <dgm:pt modelId="{FF62398B-959B-4F07-AFE7-246D2D35C221}" type="sibTrans" cxnId="{7A30B93D-BE4D-4114-8328-5CF95E765E33}">
      <dgm:prSet/>
      <dgm:spPr/>
      <dgm:t>
        <a:bodyPr/>
        <a:lstStyle/>
        <a:p>
          <a:endParaRPr lang="fi-FI"/>
        </a:p>
      </dgm:t>
    </dgm:pt>
    <dgm:pt modelId="{EEB13CFE-6FE5-4555-BEAD-393FE790A49E}">
      <dgm:prSet/>
      <dgm:spPr/>
      <dgm:t>
        <a:bodyPr/>
        <a:lstStyle/>
        <a:p>
          <a:r>
            <a:rPr lang="fi-FI"/>
            <a:t>Työnantajan vastuu kattaa vain työntekijöiden tuottamuksen </a:t>
          </a:r>
        </a:p>
      </dgm:t>
    </dgm:pt>
    <dgm:pt modelId="{F8935199-BB8D-4D49-8ACE-D8880C0ED7EE}" type="parTrans" cxnId="{473ADA8B-4A8B-4136-9584-04E72640F0F7}">
      <dgm:prSet/>
      <dgm:spPr/>
      <dgm:t>
        <a:bodyPr/>
        <a:lstStyle/>
        <a:p>
          <a:endParaRPr lang="fi-FI"/>
        </a:p>
      </dgm:t>
    </dgm:pt>
    <dgm:pt modelId="{3A39C715-AFC8-4915-8EE7-97CBFF075A7E}" type="sibTrans" cxnId="{473ADA8B-4A8B-4136-9584-04E72640F0F7}">
      <dgm:prSet/>
      <dgm:spPr/>
      <dgm:t>
        <a:bodyPr/>
        <a:lstStyle/>
        <a:p>
          <a:endParaRPr lang="fi-FI"/>
        </a:p>
      </dgm:t>
    </dgm:pt>
    <dgm:pt modelId="{B163429D-CF29-4342-8052-0DFC534C8FA7}">
      <dgm:prSet/>
      <dgm:spPr/>
      <dgm:t>
        <a:bodyPr/>
        <a:lstStyle/>
        <a:p>
          <a:r>
            <a:rPr lang="fi-FI" b="1"/>
            <a:t>Vrt. common law –pohjainen oikeus </a:t>
          </a:r>
          <a:endParaRPr lang="fi-FI"/>
        </a:p>
      </dgm:t>
    </dgm:pt>
    <dgm:pt modelId="{6FF2409E-6694-460A-800C-4A2D238D019C}" type="parTrans" cxnId="{E4EBB901-FDA6-4DA5-9902-56936ED0D1F5}">
      <dgm:prSet/>
      <dgm:spPr/>
      <dgm:t>
        <a:bodyPr/>
        <a:lstStyle/>
        <a:p>
          <a:endParaRPr lang="fi-FI"/>
        </a:p>
      </dgm:t>
    </dgm:pt>
    <dgm:pt modelId="{25A156E2-E5EA-4096-9251-29B48C2858EB}" type="sibTrans" cxnId="{E4EBB901-FDA6-4DA5-9902-56936ED0D1F5}">
      <dgm:prSet/>
      <dgm:spPr/>
      <dgm:t>
        <a:bodyPr/>
        <a:lstStyle/>
        <a:p>
          <a:endParaRPr lang="fi-FI"/>
        </a:p>
      </dgm:t>
    </dgm:pt>
    <dgm:pt modelId="{A034723B-EFF8-4DA5-B515-325D3C123715}">
      <dgm:prSet/>
      <dgm:spPr/>
      <dgm:t>
        <a:bodyPr/>
        <a:lstStyle/>
        <a:p>
          <a:r>
            <a:rPr lang="fi-FI"/>
            <a:t>Privity of contract </a:t>
          </a:r>
        </a:p>
      </dgm:t>
    </dgm:pt>
    <dgm:pt modelId="{0968B52C-A086-467F-9875-366884355D34}" type="parTrans" cxnId="{54309C80-03C0-40AA-862B-E05000C19F70}">
      <dgm:prSet/>
      <dgm:spPr/>
      <dgm:t>
        <a:bodyPr/>
        <a:lstStyle/>
        <a:p>
          <a:endParaRPr lang="fi-FI"/>
        </a:p>
      </dgm:t>
    </dgm:pt>
    <dgm:pt modelId="{65434283-2625-4D4F-9394-B29989535682}" type="sibTrans" cxnId="{54309C80-03C0-40AA-862B-E05000C19F70}">
      <dgm:prSet/>
      <dgm:spPr/>
      <dgm:t>
        <a:bodyPr/>
        <a:lstStyle/>
        <a:p>
          <a:endParaRPr lang="fi-FI"/>
        </a:p>
      </dgm:t>
    </dgm:pt>
    <dgm:pt modelId="{779C6200-42E5-47FB-A982-E813E0649299}">
      <dgm:prSet/>
      <dgm:spPr/>
      <dgm:t>
        <a:bodyPr/>
        <a:lstStyle/>
        <a:p>
          <a:r>
            <a:rPr lang="fi-FI"/>
            <a:t>Tort- järjestelmä </a:t>
          </a:r>
        </a:p>
      </dgm:t>
    </dgm:pt>
    <dgm:pt modelId="{C86D1AF2-1006-4702-BC81-8B83E463E05C}" type="parTrans" cxnId="{52DF1FCD-5AD3-461E-B577-A71FB030D781}">
      <dgm:prSet/>
      <dgm:spPr/>
      <dgm:t>
        <a:bodyPr/>
        <a:lstStyle/>
        <a:p>
          <a:endParaRPr lang="fi-FI"/>
        </a:p>
      </dgm:t>
    </dgm:pt>
    <dgm:pt modelId="{04416837-A466-4F7A-961F-EE099B6F4527}" type="sibTrans" cxnId="{52DF1FCD-5AD3-461E-B577-A71FB030D781}">
      <dgm:prSet/>
      <dgm:spPr/>
      <dgm:t>
        <a:bodyPr/>
        <a:lstStyle/>
        <a:p>
          <a:endParaRPr lang="fi-FI"/>
        </a:p>
      </dgm:t>
    </dgm:pt>
    <dgm:pt modelId="{CE204EFC-946E-427C-9D12-6888F9E386AC}" type="pres">
      <dgm:prSet presAssocID="{A88B76EE-DE86-4F61-A839-489BFA02E46D}" presName="vert0" presStyleCnt="0">
        <dgm:presLayoutVars>
          <dgm:dir/>
          <dgm:animOne val="branch"/>
          <dgm:animLvl val="lvl"/>
        </dgm:presLayoutVars>
      </dgm:prSet>
      <dgm:spPr/>
    </dgm:pt>
    <dgm:pt modelId="{333A98CD-98D8-4503-A115-14BEEF6E1399}" type="pres">
      <dgm:prSet presAssocID="{3CAA83DA-ABF6-45E6-BDAF-34F70746F022}" presName="thickLine" presStyleLbl="alignNode1" presStyleIdx="0" presStyleCnt="3"/>
      <dgm:spPr/>
    </dgm:pt>
    <dgm:pt modelId="{01F1FFBA-45D8-4D86-A055-25ADC4AE2F5C}" type="pres">
      <dgm:prSet presAssocID="{3CAA83DA-ABF6-45E6-BDAF-34F70746F022}" presName="horz1" presStyleCnt="0"/>
      <dgm:spPr/>
    </dgm:pt>
    <dgm:pt modelId="{40847EAD-3B20-4BEE-A899-B3D737844755}" type="pres">
      <dgm:prSet presAssocID="{3CAA83DA-ABF6-45E6-BDAF-34F70746F022}" presName="tx1" presStyleLbl="revTx" presStyleIdx="0" presStyleCnt="11"/>
      <dgm:spPr/>
    </dgm:pt>
    <dgm:pt modelId="{6208DFB4-7C1E-40D0-9F68-C89958359C40}" type="pres">
      <dgm:prSet presAssocID="{3CAA83DA-ABF6-45E6-BDAF-34F70746F022}" presName="vert1" presStyleCnt="0"/>
      <dgm:spPr/>
    </dgm:pt>
    <dgm:pt modelId="{9FA38B34-409C-455C-9775-4E6A00C22874}" type="pres">
      <dgm:prSet presAssocID="{5D5719C1-1752-4F7C-8575-5B8D16D9D9A5}" presName="vertSpace2a" presStyleCnt="0"/>
      <dgm:spPr/>
    </dgm:pt>
    <dgm:pt modelId="{26D74287-3B05-4901-80F7-3F662DBF9D82}" type="pres">
      <dgm:prSet presAssocID="{5D5719C1-1752-4F7C-8575-5B8D16D9D9A5}" presName="horz2" presStyleCnt="0"/>
      <dgm:spPr/>
    </dgm:pt>
    <dgm:pt modelId="{58920E96-F7EF-40D7-B518-443D512B8337}" type="pres">
      <dgm:prSet presAssocID="{5D5719C1-1752-4F7C-8575-5B8D16D9D9A5}" presName="horzSpace2" presStyleCnt="0"/>
      <dgm:spPr/>
    </dgm:pt>
    <dgm:pt modelId="{B6FCF62B-B9FD-4E5C-B60C-8C8E0DB2A734}" type="pres">
      <dgm:prSet presAssocID="{5D5719C1-1752-4F7C-8575-5B8D16D9D9A5}" presName="tx2" presStyleLbl="revTx" presStyleIdx="1" presStyleCnt="11"/>
      <dgm:spPr/>
    </dgm:pt>
    <dgm:pt modelId="{8029DA3E-F2C9-4294-BDC8-7403EA57C395}" type="pres">
      <dgm:prSet presAssocID="{5D5719C1-1752-4F7C-8575-5B8D16D9D9A5}" presName="vert2" presStyleCnt="0"/>
      <dgm:spPr/>
    </dgm:pt>
    <dgm:pt modelId="{13A84738-3D1F-4CD0-9988-56A9EF7E7627}" type="pres">
      <dgm:prSet presAssocID="{5D5719C1-1752-4F7C-8575-5B8D16D9D9A5}" presName="thinLine2b" presStyleLbl="callout" presStyleIdx="0" presStyleCnt="8"/>
      <dgm:spPr/>
    </dgm:pt>
    <dgm:pt modelId="{88F41518-A72E-4B21-B1CC-AD609AB9ABAD}" type="pres">
      <dgm:prSet presAssocID="{5D5719C1-1752-4F7C-8575-5B8D16D9D9A5}" presName="vertSpace2b" presStyleCnt="0"/>
      <dgm:spPr/>
    </dgm:pt>
    <dgm:pt modelId="{0939A803-8EE7-45CD-958C-CD2363DE2038}" type="pres">
      <dgm:prSet presAssocID="{0D50E3DF-1D22-4612-931C-0FB55D783573}" presName="horz2" presStyleCnt="0"/>
      <dgm:spPr/>
    </dgm:pt>
    <dgm:pt modelId="{194547F2-C10C-4672-B10F-BF9C277AFB1D}" type="pres">
      <dgm:prSet presAssocID="{0D50E3DF-1D22-4612-931C-0FB55D783573}" presName="horzSpace2" presStyleCnt="0"/>
      <dgm:spPr/>
    </dgm:pt>
    <dgm:pt modelId="{7227B591-BB7E-48CC-9873-F177F3EAA9DB}" type="pres">
      <dgm:prSet presAssocID="{0D50E3DF-1D22-4612-931C-0FB55D783573}" presName="tx2" presStyleLbl="revTx" presStyleIdx="2" presStyleCnt="11"/>
      <dgm:spPr/>
    </dgm:pt>
    <dgm:pt modelId="{EEF465F3-1502-412C-9554-6E921C0B703E}" type="pres">
      <dgm:prSet presAssocID="{0D50E3DF-1D22-4612-931C-0FB55D783573}" presName="vert2" presStyleCnt="0"/>
      <dgm:spPr/>
    </dgm:pt>
    <dgm:pt modelId="{E7E94877-EC92-4E90-911D-5D698593386F}" type="pres">
      <dgm:prSet presAssocID="{0D50E3DF-1D22-4612-931C-0FB55D783573}" presName="thinLine2b" presStyleLbl="callout" presStyleIdx="1" presStyleCnt="8"/>
      <dgm:spPr/>
    </dgm:pt>
    <dgm:pt modelId="{30C819BB-4D1A-4B70-9C36-953D37EC905B}" type="pres">
      <dgm:prSet presAssocID="{0D50E3DF-1D22-4612-931C-0FB55D783573}" presName="vertSpace2b" presStyleCnt="0"/>
      <dgm:spPr/>
    </dgm:pt>
    <dgm:pt modelId="{6D750529-1F35-495D-8E06-43DE6A92B658}" type="pres">
      <dgm:prSet presAssocID="{85BB85AA-A798-44A7-BFBF-961AEACBB5B7}" presName="horz2" presStyleCnt="0"/>
      <dgm:spPr/>
    </dgm:pt>
    <dgm:pt modelId="{DF5F4FF7-03B2-488A-9473-E2D1308ADFF1}" type="pres">
      <dgm:prSet presAssocID="{85BB85AA-A798-44A7-BFBF-961AEACBB5B7}" presName="horzSpace2" presStyleCnt="0"/>
      <dgm:spPr/>
    </dgm:pt>
    <dgm:pt modelId="{03AA66E1-7B95-4601-9A03-45E0F19CE9A4}" type="pres">
      <dgm:prSet presAssocID="{85BB85AA-A798-44A7-BFBF-961AEACBB5B7}" presName="tx2" presStyleLbl="revTx" presStyleIdx="3" presStyleCnt="11"/>
      <dgm:spPr/>
    </dgm:pt>
    <dgm:pt modelId="{25122F51-00DC-40A6-89BB-F1C96F33653A}" type="pres">
      <dgm:prSet presAssocID="{85BB85AA-A798-44A7-BFBF-961AEACBB5B7}" presName="vert2" presStyleCnt="0"/>
      <dgm:spPr/>
    </dgm:pt>
    <dgm:pt modelId="{5D0160E8-410B-4181-BD52-3B8B51C9C600}" type="pres">
      <dgm:prSet presAssocID="{85BB85AA-A798-44A7-BFBF-961AEACBB5B7}" presName="thinLine2b" presStyleLbl="callout" presStyleIdx="2" presStyleCnt="8"/>
      <dgm:spPr/>
    </dgm:pt>
    <dgm:pt modelId="{1E62F885-2947-4535-BDF8-328B5B1F26F0}" type="pres">
      <dgm:prSet presAssocID="{85BB85AA-A798-44A7-BFBF-961AEACBB5B7}" presName="vertSpace2b" presStyleCnt="0"/>
      <dgm:spPr/>
    </dgm:pt>
    <dgm:pt modelId="{16298618-E118-44B2-886B-E00D4A300B14}" type="pres">
      <dgm:prSet presAssocID="{6106F6CA-DA30-4A0F-A3BD-E1E115E2D7A1}" presName="thickLine" presStyleLbl="alignNode1" presStyleIdx="1" presStyleCnt="3"/>
      <dgm:spPr/>
    </dgm:pt>
    <dgm:pt modelId="{3B0D6423-7B4D-4E0E-AEBF-3A3C5C361C17}" type="pres">
      <dgm:prSet presAssocID="{6106F6CA-DA30-4A0F-A3BD-E1E115E2D7A1}" presName="horz1" presStyleCnt="0"/>
      <dgm:spPr/>
    </dgm:pt>
    <dgm:pt modelId="{5789CDBB-0B95-4461-8BC3-03350322C5E3}" type="pres">
      <dgm:prSet presAssocID="{6106F6CA-DA30-4A0F-A3BD-E1E115E2D7A1}" presName="tx1" presStyleLbl="revTx" presStyleIdx="4" presStyleCnt="11"/>
      <dgm:spPr/>
    </dgm:pt>
    <dgm:pt modelId="{CC1BFC21-30C5-48B5-98C4-8223843B9E1C}" type="pres">
      <dgm:prSet presAssocID="{6106F6CA-DA30-4A0F-A3BD-E1E115E2D7A1}" presName="vert1" presStyleCnt="0"/>
      <dgm:spPr/>
    </dgm:pt>
    <dgm:pt modelId="{BC837B9B-87A7-46C4-B6C2-9FF66AC8C8DA}" type="pres">
      <dgm:prSet presAssocID="{82DC552D-AFA9-4523-85BB-36C46F8DF997}" presName="vertSpace2a" presStyleCnt="0"/>
      <dgm:spPr/>
    </dgm:pt>
    <dgm:pt modelId="{FA00B5A5-D759-4667-99C5-6A9D1CBC795F}" type="pres">
      <dgm:prSet presAssocID="{82DC552D-AFA9-4523-85BB-36C46F8DF997}" presName="horz2" presStyleCnt="0"/>
      <dgm:spPr/>
    </dgm:pt>
    <dgm:pt modelId="{2DD31798-D649-4F95-8962-755FF0A4758E}" type="pres">
      <dgm:prSet presAssocID="{82DC552D-AFA9-4523-85BB-36C46F8DF997}" presName="horzSpace2" presStyleCnt="0"/>
      <dgm:spPr/>
    </dgm:pt>
    <dgm:pt modelId="{ADF8CB6A-19A3-4CDA-AD39-33F3FC149448}" type="pres">
      <dgm:prSet presAssocID="{82DC552D-AFA9-4523-85BB-36C46F8DF997}" presName="tx2" presStyleLbl="revTx" presStyleIdx="5" presStyleCnt="11"/>
      <dgm:spPr/>
    </dgm:pt>
    <dgm:pt modelId="{A8C6711C-4CF6-4C2B-B81D-2A9962A4CE5A}" type="pres">
      <dgm:prSet presAssocID="{82DC552D-AFA9-4523-85BB-36C46F8DF997}" presName="vert2" presStyleCnt="0"/>
      <dgm:spPr/>
    </dgm:pt>
    <dgm:pt modelId="{18E4B409-BD1C-4129-B4FE-3C4968C12771}" type="pres">
      <dgm:prSet presAssocID="{82DC552D-AFA9-4523-85BB-36C46F8DF997}" presName="thinLine2b" presStyleLbl="callout" presStyleIdx="3" presStyleCnt="8"/>
      <dgm:spPr/>
    </dgm:pt>
    <dgm:pt modelId="{9116833B-19E4-459F-B50C-E8779F505F04}" type="pres">
      <dgm:prSet presAssocID="{82DC552D-AFA9-4523-85BB-36C46F8DF997}" presName="vertSpace2b" presStyleCnt="0"/>
      <dgm:spPr/>
    </dgm:pt>
    <dgm:pt modelId="{D4762648-BCEB-4021-95E9-883FBCE52077}" type="pres">
      <dgm:prSet presAssocID="{93B1C6E2-AAFA-486B-9F29-214D770D1D8C}" presName="horz2" presStyleCnt="0"/>
      <dgm:spPr/>
    </dgm:pt>
    <dgm:pt modelId="{A3ABF567-3C54-4FCF-B555-2E3C8BAEECAE}" type="pres">
      <dgm:prSet presAssocID="{93B1C6E2-AAFA-486B-9F29-214D770D1D8C}" presName="horzSpace2" presStyleCnt="0"/>
      <dgm:spPr/>
    </dgm:pt>
    <dgm:pt modelId="{2873668D-DA59-4A0C-81A7-6C329336DC7F}" type="pres">
      <dgm:prSet presAssocID="{93B1C6E2-AAFA-486B-9F29-214D770D1D8C}" presName="tx2" presStyleLbl="revTx" presStyleIdx="6" presStyleCnt="11"/>
      <dgm:spPr/>
    </dgm:pt>
    <dgm:pt modelId="{9F36ED33-ABF7-46D0-BB88-16F337C0AD8C}" type="pres">
      <dgm:prSet presAssocID="{93B1C6E2-AAFA-486B-9F29-214D770D1D8C}" presName="vert2" presStyleCnt="0"/>
      <dgm:spPr/>
    </dgm:pt>
    <dgm:pt modelId="{66A3FF8F-47D5-4DCE-8755-E996364FF004}" type="pres">
      <dgm:prSet presAssocID="{93B1C6E2-AAFA-486B-9F29-214D770D1D8C}" presName="thinLine2b" presStyleLbl="callout" presStyleIdx="4" presStyleCnt="8"/>
      <dgm:spPr/>
    </dgm:pt>
    <dgm:pt modelId="{4D1288BC-F840-4008-A1B1-9F3823CA8600}" type="pres">
      <dgm:prSet presAssocID="{93B1C6E2-AAFA-486B-9F29-214D770D1D8C}" presName="vertSpace2b" presStyleCnt="0"/>
      <dgm:spPr/>
    </dgm:pt>
    <dgm:pt modelId="{FDF1BBE8-0CAF-458A-8429-ED6762BDD421}" type="pres">
      <dgm:prSet presAssocID="{EEB13CFE-6FE5-4555-BEAD-393FE790A49E}" presName="horz2" presStyleCnt="0"/>
      <dgm:spPr/>
    </dgm:pt>
    <dgm:pt modelId="{6291D520-278B-4CF9-A599-17B8394918DE}" type="pres">
      <dgm:prSet presAssocID="{EEB13CFE-6FE5-4555-BEAD-393FE790A49E}" presName="horzSpace2" presStyleCnt="0"/>
      <dgm:spPr/>
    </dgm:pt>
    <dgm:pt modelId="{F3066F73-A2A5-45BE-9E4B-D5CBB25D0454}" type="pres">
      <dgm:prSet presAssocID="{EEB13CFE-6FE5-4555-BEAD-393FE790A49E}" presName="tx2" presStyleLbl="revTx" presStyleIdx="7" presStyleCnt="11"/>
      <dgm:spPr/>
    </dgm:pt>
    <dgm:pt modelId="{E0D79A25-1999-4DC7-B5B9-FAECF1BCEFF3}" type="pres">
      <dgm:prSet presAssocID="{EEB13CFE-6FE5-4555-BEAD-393FE790A49E}" presName="vert2" presStyleCnt="0"/>
      <dgm:spPr/>
    </dgm:pt>
    <dgm:pt modelId="{084CDB50-F8D0-41D3-9D03-0352010D84C6}" type="pres">
      <dgm:prSet presAssocID="{EEB13CFE-6FE5-4555-BEAD-393FE790A49E}" presName="thinLine2b" presStyleLbl="callout" presStyleIdx="5" presStyleCnt="8"/>
      <dgm:spPr/>
    </dgm:pt>
    <dgm:pt modelId="{D904DEAE-8F1C-45E4-BF01-B0F23A13072C}" type="pres">
      <dgm:prSet presAssocID="{EEB13CFE-6FE5-4555-BEAD-393FE790A49E}" presName="vertSpace2b" presStyleCnt="0"/>
      <dgm:spPr/>
    </dgm:pt>
    <dgm:pt modelId="{0A6F77DF-4435-43D4-BD71-D38FE203B208}" type="pres">
      <dgm:prSet presAssocID="{B163429D-CF29-4342-8052-0DFC534C8FA7}" presName="thickLine" presStyleLbl="alignNode1" presStyleIdx="2" presStyleCnt="3"/>
      <dgm:spPr/>
    </dgm:pt>
    <dgm:pt modelId="{BD07CAF9-D292-4BFE-9B27-33874D36FA1F}" type="pres">
      <dgm:prSet presAssocID="{B163429D-CF29-4342-8052-0DFC534C8FA7}" presName="horz1" presStyleCnt="0"/>
      <dgm:spPr/>
    </dgm:pt>
    <dgm:pt modelId="{E3A3DA7C-9A45-4403-808F-D206D77A89AC}" type="pres">
      <dgm:prSet presAssocID="{B163429D-CF29-4342-8052-0DFC534C8FA7}" presName="tx1" presStyleLbl="revTx" presStyleIdx="8" presStyleCnt="11"/>
      <dgm:spPr/>
    </dgm:pt>
    <dgm:pt modelId="{BC5E5B70-E2E1-468A-8495-5D860C3C0B74}" type="pres">
      <dgm:prSet presAssocID="{B163429D-CF29-4342-8052-0DFC534C8FA7}" presName="vert1" presStyleCnt="0"/>
      <dgm:spPr/>
    </dgm:pt>
    <dgm:pt modelId="{FB19E320-7ACE-4BAF-B194-F93879D144B3}" type="pres">
      <dgm:prSet presAssocID="{A034723B-EFF8-4DA5-B515-325D3C123715}" presName="vertSpace2a" presStyleCnt="0"/>
      <dgm:spPr/>
    </dgm:pt>
    <dgm:pt modelId="{65FE1441-DAC2-435B-B9BF-90DB7BA6E7FE}" type="pres">
      <dgm:prSet presAssocID="{A034723B-EFF8-4DA5-B515-325D3C123715}" presName="horz2" presStyleCnt="0"/>
      <dgm:spPr/>
    </dgm:pt>
    <dgm:pt modelId="{CCDE2745-AA82-4681-A1D3-4C3CB3D9330E}" type="pres">
      <dgm:prSet presAssocID="{A034723B-EFF8-4DA5-B515-325D3C123715}" presName="horzSpace2" presStyleCnt="0"/>
      <dgm:spPr/>
    </dgm:pt>
    <dgm:pt modelId="{2C4AF2ED-88C9-41D5-B29E-FC41B59E813F}" type="pres">
      <dgm:prSet presAssocID="{A034723B-EFF8-4DA5-B515-325D3C123715}" presName="tx2" presStyleLbl="revTx" presStyleIdx="9" presStyleCnt="11"/>
      <dgm:spPr/>
    </dgm:pt>
    <dgm:pt modelId="{A44F53FA-DD18-49BD-B04A-8532E7617DD3}" type="pres">
      <dgm:prSet presAssocID="{A034723B-EFF8-4DA5-B515-325D3C123715}" presName="vert2" presStyleCnt="0"/>
      <dgm:spPr/>
    </dgm:pt>
    <dgm:pt modelId="{1CAFD806-0874-4D32-A4F9-BA6C1EA0FB29}" type="pres">
      <dgm:prSet presAssocID="{A034723B-EFF8-4DA5-B515-325D3C123715}" presName="thinLine2b" presStyleLbl="callout" presStyleIdx="6" presStyleCnt="8"/>
      <dgm:spPr/>
    </dgm:pt>
    <dgm:pt modelId="{5826D1EA-3CF1-452A-B43D-04FEE42FEDBD}" type="pres">
      <dgm:prSet presAssocID="{A034723B-EFF8-4DA5-B515-325D3C123715}" presName="vertSpace2b" presStyleCnt="0"/>
      <dgm:spPr/>
    </dgm:pt>
    <dgm:pt modelId="{F1C6891A-824F-44B1-B5EC-8B36FBB145CD}" type="pres">
      <dgm:prSet presAssocID="{779C6200-42E5-47FB-A982-E813E0649299}" presName="horz2" presStyleCnt="0"/>
      <dgm:spPr/>
    </dgm:pt>
    <dgm:pt modelId="{78AA8835-0B74-4738-ADA1-5C980DD39A45}" type="pres">
      <dgm:prSet presAssocID="{779C6200-42E5-47FB-A982-E813E0649299}" presName="horzSpace2" presStyleCnt="0"/>
      <dgm:spPr/>
    </dgm:pt>
    <dgm:pt modelId="{677E7A30-C745-4AC2-B66D-E31A8F370598}" type="pres">
      <dgm:prSet presAssocID="{779C6200-42E5-47FB-A982-E813E0649299}" presName="tx2" presStyleLbl="revTx" presStyleIdx="10" presStyleCnt="11"/>
      <dgm:spPr/>
    </dgm:pt>
    <dgm:pt modelId="{8ACC2896-F426-4736-BC09-104C56727964}" type="pres">
      <dgm:prSet presAssocID="{779C6200-42E5-47FB-A982-E813E0649299}" presName="vert2" presStyleCnt="0"/>
      <dgm:spPr/>
    </dgm:pt>
    <dgm:pt modelId="{429A6B61-BF1E-4188-9B0E-6D1B13207062}" type="pres">
      <dgm:prSet presAssocID="{779C6200-42E5-47FB-A982-E813E0649299}" presName="thinLine2b" presStyleLbl="callout" presStyleIdx="7" presStyleCnt="8"/>
      <dgm:spPr/>
    </dgm:pt>
    <dgm:pt modelId="{D84B4040-E1CF-427E-BDF5-ED943D121BD3}" type="pres">
      <dgm:prSet presAssocID="{779C6200-42E5-47FB-A982-E813E0649299}" presName="vertSpace2b" presStyleCnt="0"/>
      <dgm:spPr/>
    </dgm:pt>
  </dgm:ptLst>
  <dgm:cxnLst>
    <dgm:cxn modelId="{E4EBB901-FDA6-4DA5-9902-56936ED0D1F5}" srcId="{A88B76EE-DE86-4F61-A839-489BFA02E46D}" destId="{B163429D-CF29-4342-8052-0DFC534C8FA7}" srcOrd="2" destOrd="0" parTransId="{6FF2409E-6694-460A-800C-4A2D238D019C}" sibTransId="{25A156E2-E5EA-4096-9251-29B48C2858EB}"/>
    <dgm:cxn modelId="{15A0610D-7534-4B44-8CAF-5A9C4B8FCE42}" type="presOf" srcId="{85BB85AA-A798-44A7-BFBF-961AEACBB5B7}" destId="{03AA66E1-7B95-4601-9A03-45E0F19CE9A4}" srcOrd="0" destOrd="0" presId="urn:microsoft.com/office/officeart/2008/layout/LinedList"/>
    <dgm:cxn modelId="{22971C12-152D-44B7-B379-2B61AD97E8FA}" type="presOf" srcId="{3CAA83DA-ABF6-45E6-BDAF-34F70746F022}" destId="{40847EAD-3B20-4BEE-A899-B3D737844755}" srcOrd="0" destOrd="0" presId="urn:microsoft.com/office/officeart/2008/layout/LinedList"/>
    <dgm:cxn modelId="{64174723-0968-4623-8B19-0A1027B43ECD}" type="presOf" srcId="{5D5719C1-1752-4F7C-8575-5B8D16D9D9A5}" destId="{B6FCF62B-B9FD-4E5C-B60C-8C8E0DB2A734}" srcOrd="0" destOrd="0" presId="urn:microsoft.com/office/officeart/2008/layout/LinedList"/>
    <dgm:cxn modelId="{9A05CC26-8132-4B94-ABAC-694012179F5C}" type="presOf" srcId="{82DC552D-AFA9-4523-85BB-36C46F8DF997}" destId="{ADF8CB6A-19A3-4CDA-AD39-33F3FC149448}" srcOrd="0" destOrd="0" presId="urn:microsoft.com/office/officeart/2008/layout/LinedList"/>
    <dgm:cxn modelId="{7D83703D-DEE5-4678-9824-C47BE3E83263}" srcId="{3CAA83DA-ABF6-45E6-BDAF-34F70746F022}" destId="{5D5719C1-1752-4F7C-8575-5B8D16D9D9A5}" srcOrd="0" destOrd="0" parTransId="{B06796D3-FCDF-48FB-A8DF-AFF336A1B26D}" sibTransId="{00B0B6C1-81A0-40C2-A562-D94C2213A739}"/>
    <dgm:cxn modelId="{7A30B93D-BE4D-4114-8328-5CF95E765E33}" srcId="{6106F6CA-DA30-4A0F-A3BD-E1E115E2D7A1}" destId="{93B1C6E2-AAFA-486B-9F29-214D770D1D8C}" srcOrd="1" destOrd="0" parTransId="{48CD7663-A5BF-49BA-8028-B6B11880C09A}" sibTransId="{FF62398B-959B-4F07-AFE7-246D2D35C221}"/>
    <dgm:cxn modelId="{33561E3F-D458-451D-8D10-B4B0EE86BA32}" type="presOf" srcId="{779C6200-42E5-47FB-A982-E813E0649299}" destId="{677E7A30-C745-4AC2-B66D-E31A8F370598}" srcOrd="0" destOrd="0" presId="urn:microsoft.com/office/officeart/2008/layout/LinedList"/>
    <dgm:cxn modelId="{B3C28B51-18B4-4142-AE1B-95216A0745EE}" srcId="{A88B76EE-DE86-4F61-A839-489BFA02E46D}" destId="{6106F6CA-DA30-4A0F-A3BD-E1E115E2D7A1}" srcOrd="1" destOrd="0" parTransId="{3F2529AE-0A58-403C-8CD1-E72F17359748}" sibTransId="{C8EC6B7C-D651-4F5C-B23B-B3FC2E4BD325}"/>
    <dgm:cxn modelId="{54067C72-2E85-4D76-8E3D-4B0AA797B4B3}" type="presOf" srcId="{B163429D-CF29-4342-8052-0DFC534C8FA7}" destId="{E3A3DA7C-9A45-4403-808F-D206D77A89AC}" srcOrd="0" destOrd="0" presId="urn:microsoft.com/office/officeart/2008/layout/LinedList"/>
    <dgm:cxn modelId="{87C4B77B-3D3A-4027-ABAB-5AC2B47CE136}" srcId="{3CAA83DA-ABF6-45E6-BDAF-34F70746F022}" destId="{85BB85AA-A798-44A7-BFBF-961AEACBB5B7}" srcOrd="2" destOrd="0" parTransId="{E351BA33-9492-4541-9C26-E1177F53B37B}" sibTransId="{76F16D57-5E9C-4A7D-93DF-E93E1A9E0CC6}"/>
    <dgm:cxn modelId="{54309C80-03C0-40AA-862B-E05000C19F70}" srcId="{B163429D-CF29-4342-8052-0DFC534C8FA7}" destId="{A034723B-EFF8-4DA5-B515-325D3C123715}" srcOrd="0" destOrd="0" parTransId="{0968B52C-A086-467F-9875-366884355D34}" sibTransId="{65434283-2625-4D4F-9394-B29989535682}"/>
    <dgm:cxn modelId="{16F36881-B868-4E63-AD0B-62F966BCBB6C}" type="presOf" srcId="{6106F6CA-DA30-4A0F-A3BD-E1E115E2D7A1}" destId="{5789CDBB-0B95-4461-8BC3-03350322C5E3}" srcOrd="0" destOrd="0" presId="urn:microsoft.com/office/officeart/2008/layout/LinedList"/>
    <dgm:cxn modelId="{3A4DFF88-F079-4813-A360-F336B56DBC84}" srcId="{A88B76EE-DE86-4F61-A839-489BFA02E46D}" destId="{3CAA83DA-ABF6-45E6-BDAF-34F70746F022}" srcOrd="0" destOrd="0" parTransId="{104F8E85-C3DB-4293-BA7A-F3F1D21CAAA7}" sibTransId="{91993C4F-616D-426F-A1F6-B0204EC50451}"/>
    <dgm:cxn modelId="{2C43AB89-3E04-4919-885E-EC0BC480E01B}" type="presOf" srcId="{A88B76EE-DE86-4F61-A839-489BFA02E46D}" destId="{CE204EFC-946E-427C-9D12-6888F9E386AC}" srcOrd="0" destOrd="0" presId="urn:microsoft.com/office/officeart/2008/layout/LinedList"/>
    <dgm:cxn modelId="{473ADA8B-4A8B-4136-9584-04E72640F0F7}" srcId="{6106F6CA-DA30-4A0F-A3BD-E1E115E2D7A1}" destId="{EEB13CFE-6FE5-4555-BEAD-393FE790A49E}" srcOrd="2" destOrd="0" parTransId="{F8935199-BB8D-4D49-8ACE-D8880C0ED7EE}" sibTransId="{3A39C715-AFC8-4915-8EE7-97CBFF075A7E}"/>
    <dgm:cxn modelId="{F5D7E49F-AF13-4EE8-920D-E86A6CEFE239}" srcId="{3CAA83DA-ABF6-45E6-BDAF-34F70746F022}" destId="{0D50E3DF-1D22-4612-931C-0FB55D783573}" srcOrd="1" destOrd="0" parTransId="{E1171B67-770F-46D9-8A3E-D5B9D65444E6}" sibTransId="{9E95515C-36FC-43BF-AA41-E0232DC7F489}"/>
    <dgm:cxn modelId="{18FC5FA7-EC5E-410E-9CCA-4D70AAA04AC6}" type="presOf" srcId="{A034723B-EFF8-4DA5-B515-325D3C123715}" destId="{2C4AF2ED-88C9-41D5-B29E-FC41B59E813F}" srcOrd="0" destOrd="0" presId="urn:microsoft.com/office/officeart/2008/layout/LinedList"/>
    <dgm:cxn modelId="{9B33BCB3-D521-4F85-9C7B-F4C0B9160F44}" srcId="{6106F6CA-DA30-4A0F-A3BD-E1E115E2D7A1}" destId="{82DC552D-AFA9-4523-85BB-36C46F8DF997}" srcOrd="0" destOrd="0" parTransId="{F40C6683-8B32-4FF8-BDF7-2D58C4C7347F}" sibTransId="{739CDBD4-726E-4805-A8CA-8E9311C72EEE}"/>
    <dgm:cxn modelId="{52DF1FCD-5AD3-461E-B577-A71FB030D781}" srcId="{B163429D-CF29-4342-8052-0DFC534C8FA7}" destId="{779C6200-42E5-47FB-A982-E813E0649299}" srcOrd="1" destOrd="0" parTransId="{C86D1AF2-1006-4702-BC81-8B83E463E05C}" sibTransId="{04416837-A466-4F7A-961F-EE099B6F4527}"/>
    <dgm:cxn modelId="{37AC2ED8-F07E-4936-98D3-996B053A9C2B}" type="presOf" srcId="{0D50E3DF-1D22-4612-931C-0FB55D783573}" destId="{7227B591-BB7E-48CC-9873-F177F3EAA9DB}" srcOrd="0" destOrd="0" presId="urn:microsoft.com/office/officeart/2008/layout/LinedList"/>
    <dgm:cxn modelId="{B220C2E2-5C2D-4D1E-B7D5-B21F2D0817CE}" type="presOf" srcId="{EEB13CFE-6FE5-4555-BEAD-393FE790A49E}" destId="{F3066F73-A2A5-45BE-9E4B-D5CBB25D0454}" srcOrd="0" destOrd="0" presId="urn:microsoft.com/office/officeart/2008/layout/LinedList"/>
    <dgm:cxn modelId="{0B90ECF9-B964-460F-8368-FA4730338031}" type="presOf" srcId="{93B1C6E2-AAFA-486B-9F29-214D770D1D8C}" destId="{2873668D-DA59-4A0C-81A7-6C329336DC7F}" srcOrd="0" destOrd="0" presId="urn:microsoft.com/office/officeart/2008/layout/LinedList"/>
    <dgm:cxn modelId="{D93DBB54-BCE9-4BD3-A692-4BF5D5D9E098}" type="presParOf" srcId="{CE204EFC-946E-427C-9D12-6888F9E386AC}" destId="{333A98CD-98D8-4503-A115-14BEEF6E1399}" srcOrd="0" destOrd="0" presId="urn:microsoft.com/office/officeart/2008/layout/LinedList"/>
    <dgm:cxn modelId="{51B50005-3FE7-4FF4-BCCB-573392221A0A}" type="presParOf" srcId="{CE204EFC-946E-427C-9D12-6888F9E386AC}" destId="{01F1FFBA-45D8-4D86-A055-25ADC4AE2F5C}" srcOrd="1" destOrd="0" presId="urn:microsoft.com/office/officeart/2008/layout/LinedList"/>
    <dgm:cxn modelId="{B5F84E10-71A7-4C9A-B53E-06D0673100E7}" type="presParOf" srcId="{01F1FFBA-45D8-4D86-A055-25ADC4AE2F5C}" destId="{40847EAD-3B20-4BEE-A899-B3D737844755}" srcOrd="0" destOrd="0" presId="urn:microsoft.com/office/officeart/2008/layout/LinedList"/>
    <dgm:cxn modelId="{64993D60-32A0-4363-A77D-CD491A5A26E2}" type="presParOf" srcId="{01F1FFBA-45D8-4D86-A055-25ADC4AE2F5C}" destId="{6208DFB4-7C1E-40D0-9F68-C89958359C40}" srcOrd="1" destOrd="0" presId="urn:microsoft.com/office/officeart/2008/layout/LinedList"/>
    <dgm:cxn modelId="{2D50BFCF-3070-4318-A50C-C580D19941EA}" type="presParOf" srcId="{6208DFB4-7C1E-40D0-9F68-C89958359C40}" destId="{9FA38B34-409C-455C-9775-4E6A00C22874}" srcOrd="0" destOrd="0" presId="urn:microsoft.com/office/officeart/2008/layout/LinedList"/>
    <dgm:cxn modelId="{4C7AA18A-1796-4AAF-A85D-0B55727FC968}" type="presParOf" srcId="{6208DFB4-7C1E-40D0-9F68-C89958359C40}" destId="{26D74287-3B05-4901-80F7-3F662DBF9D82}" srcOrd="1" destOrd="0" presId="urn:microsoft.com/office/officeart/2008/layout/LinedList"/>
    <dgm:cxn modelId="{2D980993-7A7F-4BA6-A45E-706610B09C59}" type="presParOf" srcId="{26D74287-3B05-4901-80F7-3F662DBF9D82}" destId="{58920E96-F7EF-40D7-B518-443D512B8337}" srcOrd="0" destOrd="0" presId="urn:microsoft.com/office/officeart/2008/layout/LinedList"/>
    <dgm:cxn modelId="{947EBE00-15CD-4FAC-BD43-458B6840BD2A}" type="presParOf" srcId="{26D74287-3B05-4901-80F7-3F662DBF9D82}" destId="{B6FCF62B-B9FD-4E5C-B60C-8C8E0DB2A734}" srcOrd="1" destOrd="0" presId="urn:microsoft.com/office/officeart/2008/layout/LinedList"/>
    <dgm:cxn modelId="{BB3CD2E5-9913-4E3A-A7C2-11A1D1193360}" type="presParOf" srcId="{26D74287-3B05-4901-80F7-3F662DBF9D82}" destId="{8029DA3E-F2C9-4294-BDC8-7403EA57C395}" srcOrd="2" destOrd="0" presId="urn:microsoft.com/office/officeart/2008/layout/LinedList"/>
    <dgm:cxn modelId="{3294FFFF-B830-48CB-931E-29CF40056C0A}" type="presParOf" srcId="{6208DFB4-7C1E-40D0-9F68-C89958359C40}" destId="{13A84738-3D1F-4CD0-9988-56A9EF7E7627}" srcOrd="2" destOrd="0" presId="urn:microsoft.com/office/officeart/2008/layout/LinedList"/>
    <dgm:cxn modelId="{5EB44367-5341-4BE5-8D84-6A3E8C7B3B9B}" type="presParOf" srcId="{6208DFB4-7C1E-40D0-9F68-C89958359C40}" destId="{88F41518-A72E-4B21-B1CC-AD609AB9ABAD}" srcOrd="3" destOrd="0" presId="urn:microsoft.com/office/officeart/2008/layout/LinedList"/>
    <dgm:cxn modelId="{3D58D41A-B2A6-4B83-9710-A194F506D3D3}" type="presParOf" srcId="{6208DFB4-7C1E-40D0-9F68-C89958359C40}" destId="{0939A803-8EE7-45CD-958C-CD2363DE2038}" srcOrd="4" destOrd="0" presId="urn:microsoft.com/office/officeart/2008/layout/LinedList"/>
    <dgm:cxn modelId="{254FAA81-B857-4275-BC6E-2A69D9F76A8E}" type="presParOf" srcId="{0939A803-8EE7-45CD-958C-CD2363DE2038}" destId="{194547F2-C10C-4672-B10F-BF9C277AFB1D}" srcOrd="0" destOrd="0" presId="urn:microsoft.com/office/officeart/2008/layout/LinedList"/>
    <dgm:cxn modelId="{0DEA3B38-6AE8-46A1-9DB5-093D1518ED67}" type="presParOf" srcId="{0939A803-8EE7-45CD-958C-CD2363DE2038}" destId="{7227B591-BB7E-48CC-9873-F177F3EAA9DB}" srcOrd="1" destOrd="0" presId="urn:microsoft.com/office/officeart/2008/layout/LinedList"/>
    <dgm:cxn modelId="{017CBC0C-0A84-4574-93DC-524CD12D2988}" type="presParOf" srcId="{0939A803-8EE7-45CD-958C-CD2363DE2038}" destId="{EEF465F3-1502-412C-9554-6E921C0B703E}" srcOrd="2" destOrd="0" presId="urn:microsoft.com/office/officeart/2008/layout/LinedList"/>
    <dgm:cxn modelId="{D6A1A63A-3529-4CE4-951B-3DDAD969AF82}" type="presParOf" srcId="{6208DFB4-7C1E-40D0-9F68-C89958359C40}" destId="{E7E94877-EC92-4E90-911D-5D698593386F}" srcOrd="5" destOrd="0" presId="urn:microsoft.com/office/officeart/2008/layout/LinedList"/>
    <dgm:cxn modelId="{3AEDAB98-8878-442F-B606-3F7772FC00BB}" type="presParOf" srcId="{6208DFB4-7C1E-40D0-9F68-C89958359C40}" destId="{30C819BB-4D1A-4B70-9C36-953D37EC905B}" srcOrd="6" destOrd="0" presId="urn:microsoft.com/office/officeart/2008/layout/LinedList"/>
    <dgm:cxn modelId="{33EC4A76-815F-4A88-986E-4E22653C38FB}" type="presParOf" srcId="{6208DFB4-7C1E-40D0-9F68-C89958359C40}" destId="{6D750529-1F35-495D-8E06-43DE6A92B658}" srcOrd="7" destOrd="0" presId="urn:microsoft.com/office/officeart/2008/layout/LinedList"/>
    <dgm:cxn modelId="{E6EEC5FE-A81F-4EAD-A158-496320C71F4F}" type="presParOf" srcId="{6D750529-1F35-495D-8E06-43DE6A92B658}" destId="{DF5F4FF7-03B2-488A-9473-E2D1308ADFF1}" srcOrd="0" destOrd="0" presId="urn:microsoft.com/office/officeart/2008/layout/LinedList"/>
    <dgm:cxn modelId="{34E7299B-99DA-459F-A087-C4ACEFBCBFE4}" type="presParOf" srcId="{6D750529-1F35-495D-8E06-43DE6A92B658}" destId="{03AA66E1-7B95-4601-9A03-45E0F19CE9A4}" srcOrd="1" destOrd="0" presId="urn:microsoft.com/office/officeart/2008/layout/LinedList"/>
    <dgm:cxn modelId="{A3B6FC3C-B7F8-425F-8C8B-C7C1BC8DC429}" type="presParOf" srcId="{6D750529-1F35-495D-8E06-43DE6A92B658}" destId="{25122F51-00DC-40A6-89BB-F1C96F33653A}" srcOrd="2" destOrd="0" presId="urn:microsoft.com/office/officeart/2008/layout/LinedList"/>
    <dgm:cxn modelId="{40F1DED6-2C82-41E9-95BF-3CFEFE933DDF}" type="presParOf" srcId="{6208DFB4-7C1E-40D0-9F68-C89958359C40}" destId="{5D0160E8-410B-4181-BD52-3B8B51C9C600}" srcOrd="8" destOrd="0" presId="urn:microsoft.com/office/officeart/2008/layout/LinedList"/>
    <dgm:cxn modelId="{F939EFA1-EC11-4535-B18A-42E90A1CB6BC}" type="presParOf" srcId="{6208DFB4-7C1E-40D0-9F68-C89958359C40}" destId="{1E62F885-2947-4535-BDF8-328B5B1F26F0}" srcOrd="9" destOrd="0" presId="urn:microsoft.com/office/officeart/2008/layout/LinedList"/>
    <dgm:cxn modelId="{239347DF-CAD1-412B-88AB-9E62C0EDDA66}" type="presParOf" srcId="{CE204EFC-946E-427C-9D12-6888F9E386AC}" destId="{16298618-E118-44B2-886B-E00D4A300B14}" srcOrd="2" destOrd="0" presId="urn:microsoft.com/office/officeart/2008/layout/LinedList"/>
    <dgm:cxn modelId="{525D4320-DAE0-4819-A558-F214459BF967}" type="presParOf" srcId="{CE204EFC-946E-427C-9D12-6888F9E386AC}" destId="{3B0D6423-7B4D-4E0E-AEBF-3A3C5C361C17}" srcOrd="3" destOrd="0" presId="urn:microsoft.com/office/officeart/2008/layout/LinedList"/>
    <dgm:cxn modelId="{EBBEA503-CD4C-4AC8-B6D5-EF2DF6BBACBA}" type="presParOf" srcId="{3B0D6423-7B4D-4E0E-AEBF-3A3C5C361C17}" destId="{5789CDBB-0B95-4461-8BC3-03350322C5E3}" srcOrd="0" destOrd="0" presId="urn:microsoft.com/office/officeart/2008/layout/LinedList"/>
    <dgm:cxn modelId="{30F28B3D-7DC2-4A6C-B344-5F14492ED4A4}" type="presParOf" srcId="{3B0D6423-7B4D-4E0E-AEBF-3A3C5C361C17}" destId="{CC1BFC21-30C5-48B5-98C4-8223843B9E1C}" srcOrd="1" destOrd="0" presId="urn:microsoft.com/office/officeart/2008/layout/LinedList"/>
    <dgm:cxn modelId="{DDA9B2ED-D129-4529-A06C-A08068B89292}" type="presParOf" srcId="{CC1BFC21-30C5-48B5-98C4-8223843B9E1C}" destId="{BC837B9B-87A7-46C4-B6C2-9FF66AC8C8DA}" srcOrd="0" destOrd="0" presId="urn:microsoft.com/office/officeart/2008/layout/LinedList"/>
    <dgm:cxn modelId="{D5669467-9FD2-447C-88E3-3D293956D871}" type="presParOf" srcId="{CC1BFC21-30C5-48B5-98C4-8223843B9E1C}" destId="{FA00B5A5-D759-4667-99C5-6A9D1CBC795F}" srcOrd="1" destOrd="0" presId="urn:microsoft.com/office/officeart/2008/layout/LinedList"/>
    <dgm:cxn modelId="{5AABDCCC-F9CC-43EE-9F83-2E43C489BD02}" type="presParOf" srcId="{FA00B5A5-D759-4667-99C5-6A9D1CBC795F}" destId="{2DD31798-D649-4F95-8962-755FF0A4758E}" srcOrd="0" destOrd="0" presId="urn:microsoft.com/office/officeart/2008/layout/LinedList"/>
    <dgm:cxn modelId="{6215A42A-5627-4F0C-8D59-2E0214ABABB9}" type="presParOf" srcId="{FA00B5A5-D759-4667-99C5-6A9D1CBC795F}" destId="{ADF8CB6A-19A3-4CDA-AD39-33F3FC149448}" srcOrd="1" destOrd="0" presId="urn:microsoft.com/office/officeart/2008/layout/LinedList"/>
    <dgm:cxn modelId="{F9FBC1F4-C05D-4CC1-932D-FF4B3C927362}" type="presParOf" srcId="{FA00B5A5-D759-4667-99C5-6A9D1CBC795F}" destId="{A8C6711C-4CF6-4C2B-B81D-2A9962A4CE5A}" srcOrd="2" destOrd="0" presId="urn:microsoft.com/office/officeart/2008/layout/LinedList"/>
    <dgm:cxn modelId="{79880BD1-7D0D-448C-BD1D-F9AC563DD3D1}" type="presParOf" srcId="{CC1BFC21-30C5-48B5-98C4-8223843B9E1C}" destId="{18E4B409-BD1C-4129-B4FE-3C4968C12771}" srcOrd="2" destOrd="0" presId="urn:microsoft.com/office/officeart/2008/layout/LinedList"/>
    <dgm:cxn modelId="{761C5871-565F-4E97-80A1-911AE671CF20}" type="presParOf" srcId="{CC1BFC21-30C5-48B5-98C4-8223843B9E1C}" destId="{9116833B-19E4-459F-B50C-E8779F505F04}" srcOrd="3" destOrd="0" presId="urn:microsoft.com/office/officeart/2008/layout/LinedList"/>
    <dgm:cxn modelId="{E3AEF18E-D735-4FC0-8745-6A06F16DE693}" type="presParOf" srcId="{CC1BFC21-30C5-48B5-98C4-8223843B9E1C}" destId="{D4762648-BCEB-4021-95E9-883FBCE52077}" srcOrd="4" destOrd="0" presId="urn:microsoft.com/office/officeart/2008/layout/LinedList"/>
    <dgm:cxn modelId="{28A2ABAE-3748-49A4-B584-07C192B8EDCA}" type="presParOf" srcId="{D4762648-BCEB-4021-95E9-883FBCE52077}" destId="{A3ABF567-3C54-4FCF-B555-2E3C8BAEECAE}" srcOrd="0" destOrd="0" presId="urn:microsoft.com/office/officeart/2008/layout/LinedList"/>
    <dgm:cxn modelId="{D7451452-9A16-4F1E-8951-D3FB93C4238C}" type="presParOf" srcId="{D4762648-BCEB-4021-95E9-883FBCE52077}" destId="{2873668D-DA59-4A0C-81A7-6C329336DC7F}" srcOrd="1" destOrd="0" presId="urn:microsoft.com/office/officeart/2008/layout/LinedList"/>
    <dgm:cxn modelId="{1E8A8B5B-BD35-432F-9588-08562FD1A373}" type="presParOf" srcId="{D4762648-BCEB-4021-95E9-883FBCE52077}" destId="{9F36ED33-ABF7-46D0-BB88-16F337C0AD8C}" srcOrd="2" destOrd="0" presId="urn:microsoft.com/office/officeart/2008/layout/LinedList"/>
    <dgm:cxn modelId="{8F13AF35-EC36-4066-B283-8A93F6D2D6A4}" type="presParOf" srcId="{CC1BFC21-30C5-48B5-98C4-8223843B9E1C}" destId="{66A3FF8F-47D5-4DCE-8755-E996364FF004}" srcOrd="5" destOrd="0" presId="urn:microsoft.com/office/officeart/2008/layout/LinedList"/>
    <dgm:cxn modelId="{99B66140-F37C-43E7-B95B-315426CE8373}" type="presParOf" srcId="{CC1BFC21-30C5-48B5-98C4-8223843B9E1C}" destId="{4D1288BC-F840-4008-A1B1-9F3823CA8600}" srcOrd="6" destOrd="0" presId="urn:microsoft.com/office/officeart/2008/layout/LinedList"/>
    <dgm:cxn modelId="{2D967470-7E94-4F8D-B8D0-DD34D7763151}" type="presParOf" srcId="{CC1BFC21-30C5-48B5-98C4-8223843B9E1C}" destId="{FDF1BBE8-0CAF-458A-8429-ED6762BDD421}" srcOrd="7" destOrd="0" presId="urn:microsoft.com/office/officeart/2008/layout/LinedList"/>
    <dgm:cxn modelId="{266DAA55-61D5-445E-9379-A70E62D219BF}" type="presParOf" srcId="{FDF1BBE8-0CAF-458A-8429-ED6762BDD421}" destId="{6291D520-278B-4CF9-A599-17B8394918DE}" srcOrd="0" destOrd="0" presId="urn:microsoft.com/office/officeart/2008/layout/LinedList"/>
    <dgm:cxn modelId="{B3E3CD70-69E5-41ED-BC46-5560D4ED8391}" type="presParOf" srcId="{FDF1BBE8-0CAF-458A-8429-ED6762BDD421}" destId="{F3066F73-A2A5-45BE-9E4B-D5CBB25D0454}" srcOrd="1" destOrd="0" presId="urn:microsoft.com/office/officeart/2008/layout/LinedList"/>
    <dgm:cxn modelId="{632C0E6D-4890-4DEC-995C-FD119417B992}" type="presParOf" srcId="{FDF1BBE8-0CAF-458A-8429-ED6762BDD421}" destId="{E0D79A25-1999-4DC7-B5B9-FAECF1BCEFF3}" srcOrd="2" destOrd="0" presId="urn:microsoft.com/office/officeart/2008/layout/LinedList"/>
    <dgm:cxn modelId="{42BE8ACE-B073-400E-976E-172A2FF3E211}" type="presParOf" srcId="{CC1BFC21-30C5-48B5-98C4-8223843B9E1C}" destId="{084CDB50-F8D0-41D3-9D03-0352010D84C6}" srcOrd="8" destOrd="0" presId="urn:microsoft.com/office/officeart/2008/layout/LinedList"/>
    <dgm:cxn modelId="{1FE85B05-75F6-4EA7-9AD3-51074277DB03}" type="presParOf" srcId="{CC1BFC21-30C5-48B5-98C4-8223843B9E1C}" destId="{D904DEAE-8F1C-45E4-BF01-B0F23A13072C}" srcOrd="9" destOrd="0" presId="urn:microsoft.com/office/officeart/2008/layout/LinedList"/>
    <dgm:cxn modelId="{847546E6-DA77-4044-A4A9-EC5B6AD27DEA}" type="presParOf" srcId="{CE204EFC-946E-427C-9D12-6888F9E386AC}" destId="{0A6F77DF-4435-43D4-BD71-D38FE203B208}" srcOrd="4" destOrd="0" presId="urn:microsoft.com/office/officeart/2008/layout/LinedList"/>
    <dgm:cxn modelId="{6523B48C-F493-4D05-878A-0173DB2058DE}" type="presParOf" srcId="{CE204EFC-946E-427C-9D12-6888F9E386AC}" destId="{BD07CAF9-D292-4BFE-9B27-33874D36FA1F}" srcOrd="5" destOrd="0" presId="urn:microsoft.com/office/officeart/2008/layout/LinedList"/>
    <dgm:cxn modelId="{11F608BB-C840-4CE3-9381-6FBC912B47CC}" type="presParOf" srcId="{BD07CAF9-D292-4BFE-9B27-33874D36FA1F}" destId="{E3A3DA7C-9A45-4403-808F-D206D77A89AC}" srcOrd="0" destOrd="0" presId="urn:microsoft.com/office/officeart/2008/layout/LinedList"/>
    <dgm:cxn modelId="{F2180A53-09E1-4A28-B330-4D76D03B04D9}" type="presParOf" srcId="{BD07CAF9-D292-4BFE-9B27-33874D36FA1F}" destId="{BC5E5B70-E2E1-468A-8495-5D860C3C0B74}" srcOrd="1" destOrd="0" presId="urn:microsoft.com/office/officeart/2008/layout/LinedList"/>
    <dgm:cxn modelId="{4D28CA70-F2F3-4FED-B408-4972D8F47C09}" type="presParOf" srcId="{BC5E5B70-E2E1-468A-8495-5D860C3C0B74}" destId="{FB19E320-7ACE-4BAF-B194-F93879D144B3}" srcOrd="0" destOrd="0" presId="urn:microsoft.com/office/officeart/2008/layout/LinedList"/>
    <dgm:cxn modelId="{AFF79BFE-A657-48FA-860E-AB83279478C0}" type="presParOf" srcId="{BC5E5B70-E2E1-468A-8495-5D860C3C0B74}" destId="{65FE1441-DAC2-435B-B9BF-90DB7BA6E7FE}" srcOrd="1" destOrd="0" presId="urn:microsoft.com/office/officeart/2008/layout/LinedList"/>
    <dgm:cxn modelId="{F15C8FBA-BB78-49AE-B564-ECE37AF412F8}" type="presParOf" srcId="{65FE1441-DAC2-435B-B9BF-90DB7BA6E7FE}" destId="{CCDE2745-AA82-4681-A1D3-4C3CB3D9330E}" srcOrd="0" destOrd="0" presId="urn:microsoft.com/office/officeart/2008/layout/LinedList"/>
    <dgm:cxn modelId="{8A3541D1-9938-41C1-98A2-3094CC3738CC}" type="presParOf" srcId="{65FE1441-DAC2-435B-B9BF-90DB7BA6E7FE}" destId="{2C4AF2ED-88C9-41D5-B29E-FC41B59E813F}" srcOrd="1" destOrd="0" presId="urn:microsoft.com/office/officeart/2008/layout/LinedList"/>
    <dgm:cxn modelId="{A179AB5B-02BA-496A-9E18-C159AF9118DD}" type="presParOf" srcId="{65FE1441-DAC2-435B-B9BF-90DB7BA6E7FE}" destId="{A44F53FA-DD18-49BD-B04A-8532E7617DD3}" srcOrd="2" destOrd="0" presId="urn:microsoft.com/office/officeart/2008/layout/LinedList"/>
    <dgm:cxn modelId="{7635F926-B7C7-45B2-BC4F-8068FBF500EA}" type="presParOf" srcId="{BC5E5B70-E2E1-468A-8495-5D860C3C0B74}" destId="{1CAFD806-0874-4D32-A4F9-BA6C1EA0FB29}" srcOrd="2" destOrd="0" presId="urn:microsoft.com/office/officeart/2008/layout/LinedList"/>
    <dgm:cxn modelId="{CCA99743-FDF8-4D5D-8087-2E52DDD47463}" type="presParOf" srcId="{BC5E5B70-E2E1-468A-8495-5D860C3C0B74}" destId="{5826D1EA-3CF1-452A-B43D-04FEE42FEDBD}" srcOrd="3" destOrd="0" presId="urn:microsoft.com/office/officeart/2008/layout/LinedList"/>
    <dgm:cxn modelId="{79A0A84C-BC58-48AA-99F4-E97B178514C0}" type="presParOf" srcId="{BC5E5B70-E2E1-468A-8495-5D860C3C0B74}" destId="{F1C6891A-824F-44B1-B5EC-8B36FBB145CD}" srcOrd="4" destOrd="0" presId="urn:microsoft.com/office/officeart/2008/layout/LinedList"/>
    <dgm:cxn modelId="{08045542-27CB-4744-AA70-265A6A7461FD}" type="presParOf" srcId="{F1C6891A-824F-44B1-B5EC-8B36FBB145CD}" destId="{78AA8835-0B74-4738-ADA1-5C980DD39A45}" srcOrd="0" destOrd="0" presId="urn:microsoft.com/office/officeart/2008/layout/LinedList"/>
    <dgm:cxn modelId="{6790A728-156C-48EA-BE7C-EB6C79EAB143}" type="presParOf" srcId="{F1C6891A-824F-44B1-B5EC-8B36FBB145CD}" destId="{677E7A30-C745-4AC2-B66D-E31A8F370598}" srcOrd="1" destOrd="0" presId="urn:microsoft.com/office/officeart/2008/layout/LinedList"/>
    <dgm:cxn modelId="{0A7D1031-E9A2-4D7F-BE32-3DCB14AE750A}" type="presParOf" srcId="{F1C6891A-824F-44B1-B5EC-8B36FBB145CD}" destId="{8ACC2896-F426-4736-BC09-104C56727964}" srcOrd="2" destOrd="0" presId="urn:microsoft.com/office/officeart/2008/layout/LinedList"/>
    <dgm:cxn modelId="{4F28D4E0-004C-4DA7-8469-51483E517B29}" type="presParOf" srcId="{BC5E5B70-E2E1-468A-8495-5D860C3C0B74}" destId="{429A6B61-BF1E-4188-9B0E-6D1B13207062}" srcOrd="5" destOrd="0" presId="urn:microsoft.com/office/officeart/2008/layout/LinedList"/>
    <dgm:cxn modelId="{43BB9E0E-25BA-41DC-A64B-A0229FBD28AF}" type="presParOf" srcId="{BC5E5B70-E2E1-468A-8495-5D860C3C0B74}" destId="{D84B4040-E1CF-427E-BDF5-ED943D121BD3}"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F495F292-BCEE-4244-BE66-A5ADC27849FF}"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1A613FF4-63F6-40B2-8449-60283E5115E6}">
      <dgm:prSet/>
      <dgm:spPr/>
      <dgm:t>
        <a:bodyPr/>
        <a:lstStyle/>
        <a:p>
          <a:r>
            <a:rPr lang="fi-FI" b="1" i="0" baseline="0"/>
            <a:t>Vahingonkorvaus, CISG 74 ja 79 art. </a:t>
          </a:r>
          <a:endParaRPr lang="fi-FI"/>
        </a:p>
      </dgm:t>
    </dgm:pt>
    <dgm:pt modelId="{F46F2240-C071-4FC3-A692-5A09DC94012B}" type="parTrans" cxnId="{0ADFF4E4-CA61-487A-A02E-BD9BFEFDB794}">
      <dgm:prSet/>
      <dgm:spPr/>
      <dgm:t>
        <a:bodyPr/>
        <a:lstStyle/>
        <a:p>
          <a:endParaRPr lang="fi-FI"/>
        </a:p>
      </dgm:t>
    </dgm:pt>
    <dgm:pt modelId="{E6314A43-42ED-4D36-9452-26E6090A98EE}" type="sibTrans" cxnId="{0ADFF4E4-CA61-487A-A02E-BD9BFEFDB794}">
      <dgm:prSet/>
      <dgm:spPr/>
      <dgm:t>
        <a:bodyPr/>
        <a:lstStyle/>
        <a:p>
          <a:endParaRPr lang="fi-FI"/>
        </a:p>
      </dgm:t>
    </dgm:pt>
    <dgm:pt modelId="{24F3DC0C-241A-4A16-8B2B-3C6DA611D75B}" type="pres">
      <dgm:prSet presAssocID="{F495F292-BCEE-4244-BE66-A5ADC27849FF}" presName="vert0" presStyleCnt="0">
        <dgm:presLayoutVars>
          <dgm:dir/>
          <dgm:animOne val="branch"/>
          <dgm:animLvl val="lvl"/>
        </dgm:presLayoutVars>
      </dgm:prSet>
      <dgm:spPr/>
    </dgm:pt>
    <dgm:pt modelId="{7971B80C-FA7F-42A1-8438-0034CB76CA44}" type="pres">
      <dgm:prSet presAssocID="{1A613FF4-63F6-40B2-8449-60283E5115E6}" presName="thickLine" presStyleLbl="alignNode1" presStyleIdx="0" presStyleCnt="1"/>
      <dgm:spPr/>
    </dgm:pt>
    <dgm:pt modelId="{E4EE6910-1E08-4AB7-BE56-0BA828288D4E}" type="pres">
      <dgm:prSet presAssocID="{1A613FF4-63F6-40B2-8449-60283E5115E6}" presName="horz1" presStyleCnt="0"/>
      <dgm:spPr/>
    </dgm:pt>
    <dgm:pt modelId="{5249CF71-EC33-4DEB-B33A-37642A9C3D5E}" type="pres">
      <dgm:prSet presAssocID="{1A613FF4-63F6-40B2-8449-60283E5115E6}" presName="tx1" presStyleLbl="revTx" presStyleIdx="0" presStyleCnt="1"/>
      <dgm:spPr/>
    </dgm:pt>
    <dgm:pt modelId="{7A680BA1-265C-4E42-9B8E-323A7FD68618}" type="pres">
      <dgm:prSet presAssocID="{1A613FF4-63F6-40B2-8449-60283E5115E6}" presName="vert1" presStyleCnt="0"/>
      <dgm:spPr/>
    </dgm:pt>
  </dgm:ptLst>
  <dgm:cxnLst>
    <dgm:cxn modelId="{D59D4E82-32D8-440E-9136-F5D1140DADF1}" type="presOf" srcId="{F495F292-BCEE-4244-BE66-A5ADC27849FF}" destId="{24F3DC0C-241A-4A16-8B2B-3C6DA611D75B}" srcOrd="0" destOrd="0" presId="urn:microsoft.com/office/officeart/2008/layout/LinedList"/>
    <dgm:cxn modelId="{0B953CAE-5E40-458A-B5AA-B59EC31367BE}" type="presOf" srcId="{1A613FF4-63F6-40B2-8449-60283E5115E6}" destId="{5249CF71-EC33-4DEB-B33A-37642A9C3D5E}" srcOrd="0" destOrd="0" presId="urn:microsoft.com/office/officeart/2008/layout/LinedList"/>
    <dgm:cxn modelId="{0ADFF4E4-CA61-487A-A02E-BD9BFEFDB794}" srcId="{F495F292-BCEE-4244-BE66-A5ADC27849FF}" destId="{1A613FF4-63F6-40B2-8449-60283E5115E6}" srcOrd="0" destOrd="0" parTransId="{F46F2240-C071-4FC3-A692-5A09DC94012B}" sibTransId="{E6314A43-42ED-4D36-9452-26E6090A98EE}"/>
    <dgm:cxn modelId="{E5C33368-4ED9-4D42-9183-CC34907C61E6}" type="presParOf" srcId="{24F3DC0C-241A-4A16-8B2B-3C6DA611D75B}" destId="{7971B80C-FA7F-42A1-8438-0034CB76CA44}" srcOrd="0" destOrd="0" presId="urn:microsoft.com/office/officeart/2008/layout/LinedList"/>
    <dgm:cxn modelId="{438E4A1C-2362-492A-80EE-03A7FF026385}" type="presParOf" srcId="{24F3DC0C-241A-4A16-8B2B-3C6DA611D75B}" destId="{E4EE6910-1E08-4AB7-BE56-0BA828288D4E}" srcOrd="1" destOrd="0" presId="urn:microsoft.com/office/officeart/2008/layout/LinedList"/>
    <dgm:cxn modelId="{0257CB4D-EB76-4471-8520-F6FF07645B7D}" type="presParOf" srcId="{E4EE6910-1E08-4AB7-BE56-0BA828288D4E}" destId="{5249CF71-EC33-4DEB-B33A-37642A9C3D5E}" srcOrd="0" destOrd="0" presId="urn:microsoft.com/office/officeart/2008/layout/LinedList"/>
    <dgm:cxn modelId="{4CC8E40D-9FDC-4B28-B4EE-95641B5970B8}" type="presParOf" srcId="{E4EE6910-1E08-4AB7-BE56-0BA828288D4E}" destId="{7A680BA1-265C-4E42-9B8E-323A7FD6861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872A0BD4-C378-4A4B-8C69-3BC0F63A6339}"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4C64858F-DCAA-463C-B51D-CF197BEB99D0}">
      <dgm:prSet/>
      <dgm:spPr/>
      <dgm:t>
        <a:bodyPr/>
        <a:lstStyle/>
        <a:p>
          <a:r>
            <a:rPr lang="en-US" b="1"/>
            <a:t>74 art. </a:t>
          </a:r>
          <a:endParaRPr lang="fi-FI"/>
        </a:p>
      </dgm:t>
    </dgm:pt>
    <dgm:pt modelId="{9F7E052D-0AF4-4B5F-B96F-1AD379F4CFD9}" type="parTrans" cxnId="{5F1B4965-96AA-4A1C-8A0A-3D70495FC02B}">
      <dgm:prSet/>
      <dgm:spPr/>
      <dgm:t>
        <a:bodyPr/>
        <a:lstStyle/>
        <a:p>
          <a:endParaRPr lang="fi-FI"/>
        </a:p>
      </dgm:t>
    </dgm:pt>
    <dgm:pt modelId="{5F9BE228-B174-4103-BF7B-E9313D75D070}" type="sibTrans" cxnId="{5F1B4965-96AA-4A1C-8A0A-3D70495FC02B}">
      <dgm:prSet/>
      <dgm:spPr/>
      <dgm:t>
        <a:bodyPr/>
        <a:lstStyle/>
        <a:p>
          <a:endParaRPr lang="fi-FI"/>
        </a:p>
      </dgm:t>
    </dgm:pt>
    <dgm:pt modelId="{D12BBE53-F63C-42B0-A2E5-C1E3F8A37AD4}">
      <dgm:prSet custT="1"/>
      <dgm:spPr/>
      <dgm:t>
        <a:bodyPr/>
        <a:lstStyle/>
        <a:p>
          <a:r>
            <a:rPr lang="fi-FI" sz="1200" b="1" dirty="0"/>
            <a:t>Vahingonkorvaus sopijapuolen sopimusrikkomuksen johdosta käsittää rahamäärän, joka vastaa sopimusrikkomuksen vuoksi toiselle sopijapuolelle aiheutunutta vahinkoa, mukaan luettuna menetetty kauppavoitto. Vahingonkorvaus ei saa olla suurempi kuin se vahinko, jonka sopimusta rikkonut osapuoli sopimusta tehtäessä ennakoi tai jonka hänen olisi pitänyt ennakoida voivan seurata sopimusrikkomuksesta niiden tosiasioiden tai seikkojen valossa, jotka hän silloin tunsi tai jotka hänen olisi pitänyt tuntea</a:t>
          </a:r>
          <a:r>
            <a:rPr lang="fi-FI" sz="800" b="1" dirty="0"/>
            <a:t>. </a:t>
          </a:r>
          <a:endParaRPr lang="fi-FI" sz="800" dirty="0"/>
        </a:p>
      </dgm:t>
    </dgm:pt>
    <dgm:pt modelId="{D4ED56DC-6BFC-4A2A-9B47-251C69047DE7}" type="parTrans" cxnId="{9EA9B11D-190B-41DE-B470-48FA466D05E9}">
      <dgm:prSet/>
      <dgm:spPr/>
      <dgm:t>
        <a:bodyPr/>
        <a:lstStyle/>
        <a:p>
          <a:endParaRPr lang="fi-FI"/>
        </a:p>
      </dgm:t>
    </dgm:pt>
    <dgm:pt modelId="{601ECA74-7D8F-4063-B992-418825D3F368}" type="sibTrans" cxnId="{9EA9B11D-190B-41DE-B470-48FA466D05E9}">
      <dgm:prSet/>
      <dgm:spPr/>
      <dgm:t>
        <a:bodyPr/>
        <a:lstStyle/>
        <a:p>
          <a:endParaRPr lang="fi-FI"/>
        </a:p>
      </dgm:t>
    </dgm:pt>
    <dgm:pt modelId="{36106131-54C7-424E-9F9A-173ED9B58B7E}">
      <dgm:prSet/>
      <dgm:spPr/>
      <dgm:t>
        <a:bodyPr/>
        <a:lstStyle/>
        <a:p>
          <a:r>
            <a:rPr lang="en-US" b="1"/>
            <a:t>79 art. </a:t>
          </a:r>
          <a:endParaRPr lang="fi-FI"/>
        </a:p>
      </dgm:t>
    </dgm:pt>
    <dgm:pt modelId="{527EC7AE-E64E-4049-A2C0-8982876D1E90}" type="parTrans" cxnId="{38B710A6-CC15-4504-AF06-F77D5F0DD432}">
      <dgm:prSet/>
      <dgm:spPr/>
      <dgm:t>
        <a:bodyPr/>
        <a:lstStyle/>
        <a:p>
          <a:endParaRPr lang="fi-FI"/>
        </a:p>
      </dgm:t>
    </dgm:pt>
    <dgm:pt modelId="{AA43357E-E114-4AEC-B705-414742428C96}" type="sibTrans" cxnId="{38B710A6-CC15-4504-AF06-F77D5F0DD432}">
      <dgm:prSet/>
      <dgm:spPr/>
      <dgm:t>
        <a:bodyPr/>
        <a:lstStyle/>
        <a:p>
          <a:endParaRPr lang="fi-FI"/>
        </a:p>
      </dgm:t>
    </dgm:pt>
    <dgm:pt modelId="{DFE7682A-88EC-4623-AFFC-776AC1D8FD2D}">
      <dgm:prSet custT="1"/>
      <dgm:spPr/>
      <dgm:t>
        <a:bodyPr/>
        <a:lstStyle/>
        <a:p>
          <a:r>
            <a:rPr lang="fi-FI" sz="800" b="1" dirty="0"/>
            <a:t>1</a:t>
          </a:r>
          <a:r>
            <a:rPr lang="fi-FI" sz="900" b="1" dirty="0"/>
            <a:t>) Sopijapuoli ei ole vastuussa velvollisuutensa täyttämättä jättämisestä, jos hän näyttää, että se on johtunut hänen vaikutusmahdollisuuksiensa ulkopuolella olevasta esteestä ja että hänen ei kohtuudella voida edellyttää ottaneen estettä huomioon sopimusta tehtäessä eikä välttäneen tai voittaneen estettä tai sen seurauksia.</a:t>
          </a:r>
          <a:endParaRPr lang="fi-FI" sz="900" dirty="0"/>
        </a:p>
      </dgm:t>
    </dgm:pt>
    <dgm:pt modelId="{6D1BD334-8BF5-4095-AEF5-DAD1384AF25A}" type="parTrans" cxnId="{95F32888-C508-49C7-B111-A12BF226D5DB}">
      <dgm:prSet/>
      <dgm:spPr/>
      <dgm:t>
        <a:bodyPr/>
        <a:lstStyle/>
        <a:p>
          <a:endParaRPr lang="fi-FI"/>
        </a:p>
      </dgm:t>
    </dgm:pt>
    <dgm:pt modelId="{90B63693-DB5F-40BA-BCDA-73C046BE22A7}" type="sibTrans" cxnId="{95F32888-C508-49C7-B111-A12BF226D5DB}">
      <dgm:prSet/>
      <dgm:spPr/>
      <dgm:t>
        <a:bodyPr/>
        <a:lstStyle/>
        <a:p>
          <a:endParaRPr lang="fi-FI"/>
        </a:p>
      </dgm:t>
    </dgm:pt>
    <dgm:pt modelId="{FC061E03-30A0-42C7-9ACC-7AFE5FE6BB99}">
      <dgm:prSet custT="1"/>
      <dgm:spPr/>
      <dgm:t>
        <a:bodyPr/>
        <a:lstStyle/>
        <a:p>
          <a:r>
            <a:rPr lang="fi-FI" sz="1000" b="1" dirty="0"/>
            <a:t>2) Jos velvollisuuden täyttämättä jättäminen on johtunut sellaisen sivullisen sopimusrikkomuksesta, jota sopijapuoli on käyttänyt apunaan sopimuksen tai sen osan täyttämisessä, sopijapuoli vapautuu vastuusta vain, jos:</a:t>
          </a:r>
          <a:endParaRPr lang="fi-FI" sz="1000" dirty="0"/>
        </a:p>
      </dgm:t>
    </dgm:pt>
    <dgm:pt modelId="{3239287E-9200-4B76-823D-46A640F02B2C}" type="parTrans" cxnId="{82751FF3-AF5A-4443-8A0F-0877A29FB4D6}">
      <dgm:prSet/>
      <dgm:spPr/>
      <dgm:t>
        <a:bodyPr/>
        <a:lstStyle/>
        <a:p>
          <a:endParaRPr lang="fi-FI"/>
        </a:p>
      </dgm:t>
    </dgm:pt>
    <dgm:pt modelId="{54F42CC7-F2E7-467B-B57A-695C9D7FDB60}" type="sibTrans" cxnId="{82751FF3-AF5A-4443-8A0F-0877A29FB4D6}">
      <dgm:prSet/>
      <dgm:spPr/>
      <dgm:t>
        <a:bodyPr/>
        <a:lstStyle/>
        <a:p>
          <a:endParaRPr lang="fi-FI"/>
        </a:p>
      </dgm:t>
    </dgm:pt>
    <dgm:pt modelId="{9518D3AC-0EE6-4281-AFAF-F05E9ECFCBCD}">
      <dgm:prSet custT="1"/>
      <dgm:spPr/>
      <dgm:t>
        <a:bodyPr/>
        <a:lstStyle/>
        <a:p>
          <a:r>
            <a:rPr lang="fi-FI" sz="1200" i="1" dirty="0"/>
            <a:t>a) hän vapautuu vastuusta edellisen kappaleen perusteella; ja</a:t>
          </a:r>
          <a:endParaRPr lang="fi-FI" sz="1200" dirty="0"/>
        </a:p>
      </dgm:t>
    </dgm:pt>
    <dgm:pt modelId="{2ED8F91E-530B-4F0C-8F67-8550B72FD4FC}" type="parTrans" cxnId="{7186A24B-B6EB-4987-BBFE-06D21FE088A5}">
      <dgm:prSet/>
      <dgm:spPr/>
      <dgm:t>
        <a:bodyPr/>
        <a:lstStyle/>
        <a:p>
          <a:endParaRPr lang="fi-FI"/>
        </a:p>
      </dgm:t>
    </dgm:pt>
    <dgm:pt modelId="{5B4C6747-F1DE-47D3-A482-DEDA4D3E86A0}" type="sibTrans" cxnId="{7186A24B-B6EB-4987-BBFE-06D21FE088A5}">
      <dgm:prSet/>
      <dgm:spPr/>
      <dgm:t>
        <a:bodyPr/>
        <a:lstStyle/>
        <a:p>
          <a:endParaRPr lang="fi-FI"/>
        </a:p>
      </dgm:t>
    </dgm:pt>
    <dgm:pt modelId="{481A3283-B4C5-4336-88A6-1F3A877B5DD1}">
      <dgm:prSet custT="1"/>
      <dgm:spPr/>
      <dgm:t>
        <a:bodyPr/>
        <a:lstStyle/>
        <a:p>
          <a:r>
            <a:rPr lang="fi-FI" sz="1100" i="1" dirty="0"/>
            <a:t>b) sopijapuolen käyttämä sivullinen vapautuisi niin ikään vastuusta, jos sanotun kappaleen määräyksiä sovellettaisiin häneen.</a:t>
          </a:r>
          <a:endParaRPr lang="fi-FI" sz="1100" dirty="0"/>
        </a:p>
      </dgm:t>
    </dgm:pt>
    <dgm:pt modelId="{FD9ECBDD-EE20-4F1A-8724-64354E204FB4}" type="parTrans" cxnId="{EF81FA9A-69D3-4949-A94C-EBA83ECAA9F1}">
      <dgm:prSet/>
      <dgm:spPr/>
      <dgm:t>
        <a:bodyPr/>
        <a:lstStyle/>
        <a:p>
          <a:endParaRPr lang="fi-FI"/>
        </a:p>
      </dgm:t>
    </dgm:pt>
    <dgm:pt modelId="{8C61E1B6-54FF-4FCD-9FA9-049BB53BA307}" type="sibTrans" cxnId="{EF81FA9A-69D3-4949-A94C-EBA83ECAA9F1}">
      <dgm:prSet/>
      <dgm:spPr/>
      <dgm:t>
        <a:bodyPr/>
        <a:lstStyle/>
        <a:p>
          <a:endParaRPr lang="fi-FI"/>
        </a:p>
      </dgm:t>
    </dgm:pt>
    <dgm:pt modelId="{8CEBE4C9-5731-4CC7-BE7D-0542BC3C5E15}">
      <dgm:prSet custT="1"/>
      <dgm:spPr/>
      <dgm:t>
        <a:bodyPr/>
        <a:lstStyle/>
        <a:p>
          <a:r>
            <a:rPr lang="fi-FI" sz="800" i="1" dirty="0"/>
            <a:t>3) </a:t>
          </a:r>
          <a:r>
            <a:rPr lang="fi-FI" sz="1200" i="1" dirty="0"/>
            <a:t>Tämän artiklan mukainen vapautus vastuusta on voimassa sen ajan, jonka este on olemassa.</a:t>
          </a:r>
          <a:endParaRPr lang="fi-FI" sz="1200" dirty="0"/>
        </a:p>
      </dgm:t>
    </dgm:pt>
    <dgm:pt modelId="{E14CED64-A5F7-461E-89AC-3FA05CDEE392}" type="parTrans" cxnId="{6026FC20-6E33-4E25-AB3D-5A179F4E7644}">
      <dgm:prSet/>
      <dgm:spPr/>
      <dgm:t>
        <a:bodyPr/>
        <a:lstStyle/>
        <a:p>
          <a:endParaRPr lang="fi-FI"/>
        </a:p>
      </dgm:t>
    </dgm:pt>
    <dgm:pt modelId="{3076247C-C7D3-4829-ACE4-27E47702816C}" type="sibTrans" cxnId="{6026FC20-6E33-4E25-AB3D-5A179F4E7644}">
      <dgm:prSet/>
      <dgm:spPr/>
      <dgm:t>
        <a:bodyPr/>
        <a:lstStyle/>
        <a:p>
          <a:endParaRPr lang="fi-FI"/>
        </a:p>
      </dgm:t>
    </dgm:pt>
    <dgm:pt modelId="{7ACB503D-75EA-45BC-AEE5-3C22C70098E1}" type="pres">
      <dgm:prSet presAssocID="{872A0BD4-C378-4A4B-8C69-3BC0F63A6339}" presName="vert0" presStyleCnt="0">
        <dgm:presLayoutVars>
          <dgm:dir/>
          <dgm:animOne val="branch"/>
          <dgm:animLvl val="lvl"/>
        </dgm:presLayoutVars>
      </dgm:prSet>
      <dgm:spPr/>
    </dgm:pt>
    <dgm:pt modelId="{D2A3947E-3845-4CAC-98D6-A2AC898C253D}" type="pres">
      <dgm:prSet presAssocID="{4C64858F-DCAA-463C-B51D-CF197BEB99D0}" presName="thickLine" presStyleLbl="alignNode1" presStyleIdx="0" presStyleCnt="2"/>
      <dgm:spPr/>
    </dgm:pt>
    <dgm:pt modelId="{9251C562-9FBE-4434-AC51-BFB2C3AAA410}" type="pres">
      <dgm:prSet presAssocID="{4C64858F-DCAA-463C-B51D-CF197BEB99D0}" presName="horz1" presStyleCnt="0"/>
      <dgm:spPr/>
    </dgm:pt>
    <dgm:pt modelId="{1996F631-E125-44CC-9143-BF80264D5ABD}" type="pres">
      <dgm:prSet presAssocID="{4C64858F-DCAA-463C-B51D-CF197BEB99D0}" presName="tx1" presStyleLbl="revTx" presStyleIdx="0" presStyleCnt="8"/>
      <dgm:spPr/>
    </dgm:pt>
    <dgm:pt modelId="{0513A122-26FD-4BD7-BEEE-C1211B3B4736}" type="pres">
      <dgm:prSet presAssocID="{4C64858F-DCAA-463C-B51D-CF197BEB99D0}" presName="vert1" presStyleCnt="0"/>
      <dgm:spPr/>
    </dgm:pt>
    <dgm:pt modelId="{22D85DB9-50F2-408E-A613-7C424677E90A}" type="pres">
      <dgm:prSet presAssocID="{D12BBE53-F63C-42B0-A2E5-C1E3F8A37AD4}" presName="vertSpace2a" presStyleCnt="0"/>
      <dgm:spPr/>
    </dgm:pt>
    <dgm:pt modelId="{91D98774-5D94-469E-9F0C-8264E8CFF7AA}" type="pres">
      <dgm:prSet presAssocID="{D12BBE53-F63C-42B0-A2E5-C1E3F8A37AD4}" presName="horz2" presStyleCnt="0"/>
      <dgm:spPr/>
    </dgm:pt>
    <dgm:pt modelId="{961D9FC4-3F3F-4C74-9236-59ABCC7ED530}" type="pres">
      <dgm:prSet presAssocID="{D12BBE53-F63C-42B0-A2E5-C1E3F8A37AD4}" presName="horzSpace2" presStyleCnt="0"/>
      <dgm:spPr/>
    </dgm:pt>
    <dgm:pt modelId="{8556D3BC-33EB-4C2C-9A4E-7BB36EF901D6}" type="pres">
      <dgm:prSet presAssocID="{D12BBE53-F63C-42B0-A2E5-C1E3F8A37AD4}" presName="tx2" presStyleLbl="revTx" presStyleIdx="1" presStyleCnt="8"/>
      <dgm:spPr/>
    </dgm:pt>
    <dgm:pt modelId="{94A1F8B6-4B47-4857-BE62-0E4B011965AD}" type="pres">
      <dgm:prSet presAssocID="{D12BBE53-F63C-42B0-A2E5-C1E3F8A37AD4}" presName="vert2" presStyleCnt="0"/>
      <dgm:spPr/>
    </dgm:pt>
    <dgm:pt modelId="{49D33E6C-C28A-4679-AC8E-876DC2801F07}" type="pres">
      <dgm:prSet presAssocID="{D12BBE53-F63C-42B0-A2E5-C1E3F8A37AD4}" presName="thinLine2b" presStyleLbl="callout" presStyleIdx="0" presStyleCnt="5"/>
      <dgm:spPr/>
    </dgm:pt>
    <dgm:pt modelId="{7106D8CB-B331-4A09-8080-7E80BE23A5B7}" type="pres">
      <dgm:prSet presAssocID="{D12BBE53-F63C-42B0-A2E5-C1E3F8A37AD4}" presName="vertSpace2b" presStyleCnt="0"/>
      <dgm:spPr/>
    </dgm:pt>
    <dgm:pt modelId="{6BC34964-E19F-4154-9689-3BEA2BD30D01}" type="pres">
      <dgm:prSet presAssocID="{36106131-54C7-424E-9F9A-173ED9B58B7E}" presName="thickLine" presStyleLbl="alignNode1" presStyleIdx="1" presStyleCnt="2"/>
      <dgm:spPr/>
    </dgm:pt>
    <dgm:pt modelId="{6E3CE749-FA1E-405A-AB4D-F8CF79EE8EA2}" type="pres">
      <dgm:prSet presAssocID="{36106131-54C7-424E-9F9A-173ED9B58B7E}" presName="horz1" presStyleCnt="0"/>
      <dgm:spPr/>
    </dgm:pt>
    <dgm:pt modelId="{0A9B1E01-B4ED-40E7-BB65-A461B6A37E5A}" type="pres">
      <dgm:prSet presAssocID="{36106131-54C7-424E-9F9A-173ED9B58B7E}" presName="tx1" presStyleLbl="revTx" presStyleIdx="2" presStyleCnt="8"/>
      <dgm:spPr/>
    </dgm:pt>
    <dgm:pt modelId="{42A091B9-9123-4B6C-A1DB-A2192F7A1B94}" type="pres">
      <dgm:prSet presAssocID="{36106131-54C7-424E-9F9A-173ED9B58B7E}" presName="vert1" presStyleCnt="0"/>
      <dgm:spPr/>
    </dgm:pt>
    <dgm:pt modelId="{C1D2D40F-DF7A-4B02-A036-4385CEB48E02}" type="pres">
      <dgm:prSet presAssocID="{DFE7682A-88EC-4623-AFFC-776AC1D8FD2D}" presName="vertSpace2a" presStyleCnt="0"/>
      <dgm:spPr/>
    </dgm:pt>
    <dgm:pt modelId="{1D1E3F1C-3B8B-4D14-AF6A-C1CF42762A6A}" type="pres">
      <dgm:prSet presAssocID="{DFE7682A-88EC-4623-AFFC-776AC1D8FD2D}" presName="horz2" presStyleCnt="0"/>
      <dgm:spPr/>
    </dgm:pt>
    <dgm:pt modelId="{80378357-AC7C-4047-A6D5-24D9E4373E24}" type="pres">
      <dgm:prSet presAssocID="{DFE7682A-88EC-4623-AFFC-776AC1D8FD2D}" presName="horzSpace2" presStyleCnt="0"/>
      <dgm:spPr/>
    </dgm:pt>
    <dgm:pt modelId="{52FD6507-14BF-4188-B24A-1B859631EED4}" type="pres">
      <dgm:prSet presAssocID="{DFE7682A-88EC-4623-AFFC-776AC1D8FD2D}" presName="tx2" presStyleLbl="revTx" presStyleIdx="3" presStyleCnt="8"/>
      <dgm:spPr/>
    </dgm:pt>
    <dgm:pt modelId="{CBE9A6A6-9FD9-4CC0-B1FC-9E82578696D1}" type="pres">
      <dgm:prSet presAssocID="{DFE7682A-88EC-4623-AFFC-776AC1D8FD2D}" presName="vert2" presStyleCnt="0"/>
      <dgm:spPr/>
    </dgm:pt>
    <dgm:pt modelId="{1757713F-529E-4E90-9BB9-1A0F37B49512}" type="pres">
      <dgm:prSet presAssocID="{DFE7682A-88EC-4623-AFFC-776AC1D8FD2D}" presName="thinLine2b" presStyleLbl="callout" presStyleIdx="1" presStyleCnt="5"/>
      <dgm:spPr/>
    </dgm:pt>
    <dgm:pt modelId="{63D9366C-C6AD-433C-8B5D-CF5775FA05E9}" type="pres">
      <dgm:prSet presAssocID="{DFE7682A-88EC-4623-AFFC-776AC1D8FD2D}" presName="vertSpace2b" presStyleCnt="0"/>
      <dgm:spPr/>
    </dgm:pt>
    <dgm:pt modelId="{A88610EE-F5E3-439F-8C57-A96E94DABBD5}" type="pres">
      <dgm:prSet presAssocID="{FC061E03-30A0-42C7-9ACC-7AFE5FE6BB99}" presName="horz2" presStyleCnt="0"/>
      <dgm:spPr/>
    </dgm:pt>
    <dgm:pt modelId="{937AE072-BDEF-49B6-ABE3-413F389F542C}" type="pres">
      <dgm:prSet presAssocID="{FC061E03-30A0-42C7-9ACC-7AFE5FE6BB99}" presName="horzSpace2" presStyleCnt="0"/>
      <dgm:spPr/>
    </dgm:pt>
    <dgm:pt modelId="{5A5876C6-16AF-4C8E-8A90-85522C12666A}" type="pres">
      <dgm:prSet presAssocID="{FC061E03-30A0-42C7-9ACC-7AFE5FE6BB99}" presName="tx2" presStyleLbl="revTx" presStyleIdx="4" presStyleCnt="8"/>
      <dgm:spPr/>
    </dgm:pt>
    <dgm:pt modelId="{EDDD1019-2378-4DED-BD30-2430A24EB7F9}" type="pres">
      <dgm:prSet presAssocID="{FC061E03-30A0-42C7-9ACC-7AFE5FE6BB99}" presName="vert2" presStyleCnt="0"/>
      <dgm:spPr/>
    </dgm:pt>
    <dgm:pt modelId="{30261AF1-3757-4E59-A738-0D645690D9DF}" type="pres">
      <dgm:prSet presAssocID="{9518D3AC-0EE6-4281-AFAF-F05E9ECFCBCD}" presName="horz3" presStyleCnt="0"/>
      <dgm:spPr/>
    </dgm:pt>
    <dgm:pt modelId="{482CB0D3-9DD3-4E9B-AC94-8BEC6136E324}" type="pres">
      <dgm:prSet presAssocID="{9518D3AC-0EE6-4281-AFAF-F05E9ECFCBCD}" presName="horzSpace3" presStyleCnt="0"/>
      <dgm:spPr/>
    </dgm:pt>
    <dgm:pt modelId="{032C3F2D-7677-4C6C-9ABD-4C8495554FB3}" type="pres">
      <dgm:prSet presAssocID="{9518D3AC-0EE6-4281-AFAF-F05E9ECFCBCD}" presName="tx3" presStyleLbl="revTx" presStyleIdx="5" presStyleCnt="8"/>
      <dgm:spPr/>
    </dgm:pt>
    <dgm:pt modelId="{E665A50E-53ED-454D-9821-124551E6CF86}" type="pres">
      <dgm:prSet presAssocID="{9518D3AC-0EE6-4281-AFAF-F05E9ECFCBCD}" presName="vert3" presStyleCnt="0"/>
      <dgm:spPr/>
    </dgm:pt>
    <dgm:pt modelId="{5804F71A-77D9-42A4-8E31-0FB08D6DB85B}" type="pres">
      <dgm:prSet presAssocID="{5B4C6747-F1DE-47D3-A482-DEDA4D3E86A0}" presName="thinLine3" presStyleLbl="callout" presStyleIdx="2" presStyleCnt="5"/>
      <dgm:spPr/>
    </dgm:pt>
    <dgm:pt modelId="{3ADAAC68-49CF-45FB-9660-1A8E75D83CC0}" type="pres">
      <dgm:prSet presAssocID="{481A3283-B4C5-4336-88A6-1F3A877B5DD1}" presName="horz3" presStyleCnt="0"/>
      <dgm:spPr/>
    </dgm:pt>
    <dgm:pt modelId="{B373B17D-4A73-4A5D-B8FC-7E2216F30C12}" type="pres">
      <dgm:prSet presAssocID="{481A3283-B4C5-4336-88A6-1F3A877B5DD1}" presName="horzSpace3" presStyleCnt="0"/>
      <dgm:spPr/>
    </dgm:pt>
    <dgm:pt modelId="{3500B7D9-9504-4608-BEC4-AEBDCFADA5BF}" type="pres">
      <dgm:prSet presAssocID="{481A3283-B4C5-4336-88A6-1F3A877B5DD1}" presName="tx3" presStyleLbl="revTx" presStyleIdx="6" presStyleCnt="8"/>
      <dgm:spPr/>
    </dgm:pt>
    <dgm:pt modelId="{98A2E413-D4FD-43D3-A167-228E2953C6A7}" type="pres">
      <dgm:prSet presAssocID="{481A3283-B4C5-4336-88A6-1F3A877B5DD1}" presName="vert3" presStyleCnt="0"/>
      <dgm:spPr/>
    </dgm:pt>
    <dgm:pt modelId="{B3804C10-0FE6-4F2E-9F13-D8821D510F24}" type="pres">
      <dgm:prSet presAssocID="{FC061E03-30A0-42C7-9ACC-7AFE5FE6BB99}" presName="thinLine2b" presStyleLbl="callout" presStyleIdx="3" presStyleCnt="5"/>
      <dgm:spPr/>
    </dgm:pt>
    <dgm:pt modelId="{C042BA33-BA3F-4543-90CE-7D7D92E29FC1}" type="pres">
      <dgm:prSet presAssocID="{FC061E03-30A0-42C7-9ACC-7AFE5FE6BB99}" presName="vertSpace2b" presStyleCnt="0"/>
      <dgm:spPr/>
    </dgm:pt>
    <dgm:pt modelId="{B67301A5-BB05-4998-8DB1-C5D80BA5D9EA}" type="pres">
      <dgm:prSet presAssocID="{8CEBE4C9-5731-4CC7-BE7D-0542BC3C5E15}" presName="horz2" presStyleCnt="0"/>
      <dgm:spPr/>
    </dgm:pt>
    <dgm:pt modelId="{0B97519E-1A19-4365-8F3B-4E649EA0620D}" type="pres">
      <dgm:prSet presAssocID="{8CEBE4C9-5731-4CC7-BE7D-0542BC3C5E15}" presName="horzSpace2" presStyleCnt="0"/>
      <dgm:spPr/>
    </dgm:pt>
    <dgm:pt modelId="{24EAD819-EFE3-463A-B1E6-A9A3CA64D63F}" type="pres">
      <dgm:prSet presAssocID="{8CEBE4C9-5731-4CC7-BE7D-0542BC3C5E15}" presName="tx2" presStyleLbl="revTx" presStyleIdx="7" presStyleCnt="8"/>
      <dgm:spPr/>
    </dgm:pt>
    <dgm:pt modelId="{3370FBEA-4AA4-48D3-B0A1-DB5E1A22DC43}" type="pres">
      <dgm:prSet presAssocID="{8CEBE4C9-5731-4CC7-BE7D-0542BC3C5E15}" presName="vert2" presStyleCnt="0"/>
      <dgm:spPr/>
    </dgm:pt>
    <dgm:pt modelId="{D6F82326-C115-46A6-A341-A50FB20D5228}" type="pres">
      <dgm:prSet presAssocID="{8CEBE4C9-5731-4CC7-BE7D-0542BC3C5E15}" presName="thinLine2b" presStyleLbl="callout" presStyleIdx="4" presStyleCnt="5"/>
      <dgm:spPr/>
    </dgm:pt>
    <dgm:pt modelId="{A5A3C46F-CAC3-49C6-B375-CA08C7C57BA4}" type="pres">
      <dgm:prSet presAssocID="{8CEBE4C9-5731-4CC7-BE7D-0542BC3C5E15}" presName="vertSpace2b" presStyleCnt="0"/>
      <dgm:spPr/>
    </dgm:pt>
  </dgm:ptLst>
  <dgm:cxnLst>
    <dgm:cxn modelId="{C01AC108-3B74-434F-B75F-AB1FDB22C9BC}" type="presOf" srcId="{FC061E03-30A0-42C7-9ACC-7AFE5FE6BB99}" destId="{5A5876C6-16AF-4C8E-8A90-85522C12666A}" srcOrd="0" destOrd="0" presId="urn:microsoft.com/office/officeart/2008/layout/LinedList"/>
    <dgm:cxn modelId="{CA5C3110-0585-4B0F-9AF2-FC3255B8471C}" type="presOf" srcId="{872A0BD4-C378-4A4B-8C69-3BC0F63A6339}" destId="{7ACB503D-75EA-45BC-AEE5-3C22C70098E1}" srcOrd="0" destOrd="0" presId="urn:microsoft.com/office/officeart/2008/layout/LinedList"/>
    <dgm:cxn modelId="{EA638E13-6A55-4998-83A2-25D12B13A38E}" type="presOf" srcId="{4C64858F-DCAA-463C-B51D-CF197BEB99D0}" destId="{1996F631-E125-44CC-9143-BF80264D5ABD}" srcOrd="0" destOrd="0" presId="urn:microsoft.com/office/officeart/2008/layout/LinedList"/>
    <dgm:cxn modelId="{9EA9B11D-190B-41DE-B470-48FA466D05E9}" srcId="{4C64858F-DCAA-463C-B51D-CF197BEB99D0}" destId="{D12BBE53-F63C-42B0-A2E5-C1E3F8A37AD4}" srcOrd="0" destOrd="0" parTransId="{D4ED56DC-6BFC-4A2A-9B47-251C69047DE7}" sibTransId="{601ECA74-7D8F-4063-B992-418825D3F368}"/>
    <dgm:cxn modelId="{6026FC20-6E33-4E25-AB3D-5A179F4E7644}" srcId="{36106131-54C7-424E-9F9A-173ED9B58B7E}" destId="{8CEBE4C9-5731-4CC7-BE7D-0542BC3C5E15}" srcOrd="2" destOrd="0" parTransId="{E14CED64-A5F7-461E-89AC-3FA05CDEE392}" sibTransId="{3076247C-C7D3-4829-ACE4-27E47702816C}"/>
    <dgm:cxn modelId="{B160C239-4807-4075-ABAA-FE6575969EB4}" type="presOf" srcId="{481A3283-B4C5-4336-88A6-1F3A877B5DD1}" destId="{3500B7D9-9504-4608-BEC4-AEBDCFADA5BF}" srcOrd="0" destOrd="0" presId="urn:microsoft.com/office/officeart/2008/layout/LinedList"/>
    <dgm:cxn modelId="{D313C25E-198A-4FA2-9B92-A6CFC2365E76}" type="presOf" srcId="{36106131-54C7-424E-9F9A-173ED9B58B7E}" destId="{0A9B1E01-B4ED-40E7-BB65-A461B6A37E5A}" srcOrd="0" destOrd="0" presId="urn:microsoft.com/office/officeart/2008/layout/LinedList"/>
    <dgm:cxn modelId="{5F1B4965-96AA-4A1C-8A0A-3D70495FC02B}" srcId="{872A0BD4-C378-4A4B-8C69-3BC0F63A6339}" destId="{4C64858F-DCAA-463C-B51D-CF197BEB99D0}" srcOrd="0" destOrd="0" parTransId="{9F7E052D-0AF4-4B5F-B96F-1AD379F4CFD9}" sibTransId="{5F9BE228-B174-4103-BF7B-E9313D75D070}"/>
    <dgm:cxn modelId="{7186A24B-B6EB-4987-BBFE-06D21FE088A5}" srcId="{FC061E03-30A0-42C7-9ACC-7AFE5FE6BB99}" destId="{9518D3AC-0EE6-4281-AFAF-F05E9ECFCBCD}" srcOrd="0" destOrd="0" parTransId="{2ED8F91E-530B-4F0C-8F67-8550B72FD4FC}" sibTransId="{5B4C6747-F1DE-47D3-A482-DEDA4D3E86A0}"/>
    <dgm:cxn modelId="{95F32888-C508-49C7-B111-A12BF226D5DB}" srcId="{36106131-54C7-424E-9F9A-173ED9B58B7E}" destId="{DFE7682A-88EC-4623-AFFC-776AC1D8FD2D}" srcOrd="0" destOrd="0" parTransId="{6D1BD334-8BF5-4095-AEF5-DAD1384AF25A}" sibTransId="{90B63693-DB5F-40BA-BCDA-73C046BE22A7}"/>
    <dgm:cxn modelId="{D6B4DE96-80C6-4337-84D2-8F509A9983BD}" type="presOf" srcId="{DFE7682A-88EC-4623-AFFC-776AC1D8FD2D}" destId="{52FD6507-14BF-4188-B24A-1B859631EED4}" srcOrd="0" destOrd="0" presId="urn:microsoft.com/office/officeart/2008/layout/LinedList"/>
    <dgm:cxn modelId="{EF81FA9A-69D3-4949-A94C-EBA83ECAA9F1}" srcId="{FC061E03-30A0-42C7-9ACC-7AFE5FE6BB99}" destId="{481A3283-B4C5-4336-88A6-1F3A877B5DD1}" srcOrd="1" destOrd="0" parTransId="{FD9ECBDD-EE20-4F1A-8724-64354E204FB4}" sibTransId="{8C61E1B6-54FF-4FCD-9FA9-049BB53BA307}"/>
    <dgm:cxn modelId="{F38A819C-1692-45E8-8132-EE22309FCA5B}" type="presOf" srcId="{D12BBE53-F63C-42B0-A2E5-C1E3F8A37AD4}" destId="{8556D3BC-33EB-4C2C-9A4E-7BB36EF901D6}" srcOrd="0" destOrd="0" presId="urn:microsoft.com/office/officeart/2008/layout/LinedList"/>
    <dgm:cxn modelId="{38B710A6-CC15-4504-AF06-F77D5F0DD432}" srcId="{872A0BD4-C378-4A4B-8C69-3BC0F63A6339}" destId="{36106131-54C7-424E-9F9A-173ED9B58B7E}" srcOrd="1" destOrd="0" parTransId="{527EC7AE-E64E-4049-A2C0-8982876D1E90}" sibTransId="{AA43357E-E114-4AEC-B705-414742428C96}"/>
    <dgm:cxn modelId="{7C76A0C3-3512-49BF-BA61-8AA1F4672AA1}" type="presOf" srcId="{8CEBE4C9-5731-4CC7-BE7D-0542BC3C5E15}" destId="{24EAD819-EFE3-463A-B1E6-A9A3CA64D63F}" srcOrd="0" destOrd="0" presId="urn:microsoft.com/office/officeart/2008/layout/LinedList"/>
    <dgm:cxn modelId="{A8B7BFE6-509F-47E6-A2F7-17E6A83EF073}" type="presOf" srcId="{9518D3AC-0EE6-4281-AFAF-F05E9ECFCBCD}" destId="{032C3F2D-7677-4C6C-9ABD-4C8495554FB3}" srcOrd="0" destOrd="0" presId="urn:microsoft.com/office/officeart/2008/layout/LinedList"/>
    <dgm:cxn modelId="{82751FF3-AF5A-4443-8A0F-0877A29FB4D6}" srcId="{36106131-54C7-424E-9F9A-173ED9B58B7E}" destId="{FC061E03-30A0-42C7-9ACC-7AFE5FE6BB99}" srcOrd="1" destOrd="0" parTransId="{3239287E-9200-4B76-823D-46A640F02B2C}" sibTransId="{54F42CC7-F2E7-467B-B57A-695C9D7FDB60}"/>
    <dgm:cxn modelId="{B95E3F6F-4E52-49FE-865F-0B8DDAE3F26D}" type="presParOf" srcId="{7ACB503D-75EA-45BC-AEE5-3C22C70098E1}" destId="{D2A3947E-3845-4CAC-98D6-A2AC898C253D}" srcOrd="0" destOrd="0" presId="urn:microsoft.com/office/officeart/2008/layout/LinedList"/>
    <dgm:cxn modelId="{1F0946C0-B5E1-4F37-88D3-C14793D104BC}" type="presParOf" srcId="{7ACB503D-75EA-45BC-AEE5-3C22C70098E1}" destId="{9251C562-9FBE-4434-AC51-BFB2C3AAA410}" srcOrd="1" destOrd="0" presId="urn:microsoft.com/office/officeart/2008/layout/LinedList"/>
    <dgm:cxn modelId="{707E4317-1C63-458D-8A0C-66D136B3DEFB}" type="presParOf" srcId="{9251C562-9FBE-4434-AC51-BFB2C3AAA410}" destId="{1996F631-E125-44CC-9143-BF80264D5ABD}" srcOrd="0" destOrd="0" presId="urn:microsoft.com/office/officeart/2008/layout/LinedList"/>
    <dgm:cxn modelId="{13011264-4CB7-4524-91C6-045CBA068721}" type="presParOf" srcId="{9251C562-9FBE-4434-AC51-BFB2C3AAA410}" destId="{0513A122-26FD-4BD7-BEEE-C1211B3B4736}" srcOrd="1" destOrd="0" presId="urn:microsoft.com/office/officeart/2008/layout/LinedList"/>
    <dgm:cxn modelId="{F3327DB9-C62B-4A59-8C2F-B93F65E50E0E}" type="presParOf" srcId="{0513A122-26FD-4BD7-BEEE-C1211B3B4736}" destId="{22D85DB9-50F2-408E-A613-7C424677E90A}" srcOrd="0" destOrd="0" presId="urn:microsoft.com/office/officeart/2008/layout/LinedList"/>
    <dgm:cxn modelId="{6ED21F96-D527-4600-B588-1F3FF25B5431}" type="presParOf" srcId="{0513A122-26FD-4BD7-BEEE-C1211B3B4736}" destId="{91D98774-5D94-469E-9F0C-8264E8CFF7AA}" srcOrd="1" destOrd="0" presId="urn:microsoft.com/office/officeart/2008/layout/LinedList"/>
    <dgm:cxn modelId="{F1AD30B2-3DCF-4669-87A8-D6B276D33BB1}" type="presParOf" srcId="{91D98774-5D94-469E-9F0C-8264E8CFF7AA}" destId="{961D9FC4-3F3F-4C74-9236-59ABCC7ED530}" srcOrd="0" destOrd="0" presId="urn:microsoft.com/office/officeart/2008/layout/LinedList"/>
    <dgm:cxn modelId="{3EA4D58E-E3EC-495C-B320-665068D72463}" type="presParOf" srcId="{91D98774-5D94-469E-9F0C-8264E8CFF7AA}" destId="{8556D3BC-33EB-4C2C-9A4E-7BB36EF901D6}" srcOrd="1" destOrd="0" presId="urn:microsoft.com/office/officeart/2008/layout/LinedList"/>
    <dgm:cxn modelId="{6DC81570-B74C-4EF6-9AA7-66FFE4719B0A}" type="presParOf" srcId="{91D98774-5D94-469E-9F0C-8264E8CFF7AA}" destId="{94A1F8B6-4B47-4857-BE62-0E4B011965AD}" srcOrd="2" destOrd="0" presId="urn:microsoft.com/office/officeart/2008/layout/LinedList"/>
    <dgm:cxn modelId="{B85DDF25-A227-4BD8-ABCE-1ACEC444F5E4}" type="presParOf" srcId="{0513A122-26FD-4BD7-BEEE-C1211B3B4736}" destId="{49D33E6C-C28A-4679-AC8E-876DC2801F07}" srcOrd="2" destOrd="0" presId="urn:microsoft.com/office/officeart/2008/layout/LinedList"/>
    <dgm:cxn modelId="{BD567A7E-4E84-4FB4-A560-6B44EA172A75}" type="presParOf" srcId="{0513A122-26FD-4BD7-BEEE-C1211B3B4736}" destId="{7106D8CB-B331-4A09-8080-7E80BE23A5B7}" srcOrd="3" destOrd="0" presId="urn:microsoft.com/office/officeart/2008/layout/LinedList"/>
    <dgm:cxn modelId="{B1F31DC0-04E3-499B-8F16-7C24F2940078}" type="presParOf" srcId="{7ACB503D-75EA-45BC-AEE5-3C22C70098E1}" destId="{6BC34964-E19F-4154-9689-3BEA2BD30D01}" srcOrd="2" destOrd="0" presId="urn:microsoft.com/office/officeart/2008/layout/LinedList"/>
    <dgm:cxn modelId="{81BBD625-2CF0-45A0-8089-F8208423752E}" type="presParOf" srcId="{7ACB503D-75EA-45BC-AEE5-3C22C70098E1}" destId="{6E3CE749-FA1E-405A-AB4D-F8CF79EE8EA2}" srcOrd="3" destOrd="0" presId="urn:microsoft.com/office/officeart/2008/layout/LinedList"/>
    <dgm:cxn modelId="{A332E6BE-4163-45FF-97A2-04FCC488A386}" type="presParOf" srcId="{6E3CE749-FA1E-405A-AB4D-F8CF79EE8EA2}" destId="{0A9B1E01-B4ED-40E7-BB65-A461B6A37E5A}" srcOrd="0" destOrd="0" presId="urn:microsoft.com/office/officeart/2008/layout/LinedList"/>
    <dgm:cxn modelId="{C8F90683-F835-4C2A-BEE4-F04A6A2D53C3}" type="presParOf" srcId="{6E3CE749-FA1E-405A-AB4D-F8CF79EE8EA2}" destId="{42A091B9-9123-4B6C-A1DB-A2192F7A1B94}" srcOrd="1" destOrd="0" presId="urn:microsoft.com/office/officeart/2008/layout/LinedList"/>
    <dgm:cxn modelId="{3BB185EF-D9CC-4657-9AC9-A30F9D690344}" type="presParOf" srcId="{42A091B9-9123-4B6C-A1DB-A2192F7A1B94}" destId="{C1D2D40F-DF7A-4B02-A036-4385CEB48E02}" srcOrd="0" destOrd="0" presId="urn:microsoft.com/office/officeart/2008/layout/LinedList"/>
    <dgm:cxn modelId="{80CCDAB1-3DB6-4B46-8771-DECA7F7AA54B}" type="presParOf" srcId="{42A091B9-9123-4B6C-A1DB-A2192F7A1B94}" destId="{1D1E3F1C-3B8B-4D14-AF6A-C1CF42762A6A}" srcOrd="1" destOrd="0" presId="urn:microsoft.com/office/officeart/2008/layout/LinedList"/>
    <dgm:cxn modelId="{96E72008-4B03-48C6-B3D5-16811591C67D}" type="presParOf" srcId="{1D1E3F1C-3B8B-4D14-AF6A-C1CF42762A6A}" destId="{80378357-AC7C-4047-A6D5-24D9E4373E24}" srcOrd="0" destOrd="0" presId="urn:microsoft.com/office/officeart/2008/layout/LinedList"/>
    <dgm:cxn modelId="{34E1C1E9-7ACB-4C6F-8652-4EB64A36142E}" type="presParOf" srcId="{1D1E3F1C-3B8B-4D14-AF6A-C1CF42762A6A}" destId="{52FD6507-14BF-4188-B24A-1B859631EED4}" srcOrd="1" destOrd="0" presId="urn:microsoft.com/office/officeart/2008/layout/LinedList"/>
    <dgm:cxn modelId="{ADF0D416-E3DA-45EF-9F6F-8256B67C5AB2}" type="presParOf" srcId="{1D1E3F1C-3B8B-4D14-AF6A-C1CF42762A6A}" destId="{CBE9A6A6-9FD9-4CC0-B1FC-9E82578696D1}" srcOrd="2" destOrd="0" presId="urn:microsoft.com/office/officeart/2008/layout/LinedList"/>
    <dgm:cxn modelId="{DDEA1BE2-33C3-4CCC-8B61-030971837CAE}" type="presParOf" srcId="{42A091B9-9123-4B6C-A1DB-A2192F7A1B94}" destId="{1757713F-529E-4E90-9BB9-1A0F37B49512}" srcOrd="2" destOrd="0" presId="urn:microsoft.com/office/officeart/2008/layout/LinedList"/>
    <dgm:cxn modelId="{F25E2B26-B833-497B-A309-E92FB7E7ED77}" type="presParOf" srcId="{42A091B9-9123-4B6C-A1DB-A2192F7A1B94}" destId="{63D9366C-C6AD-433C-8B5D-CF5775FA05E9}" srcOrd="3" destOrd="0" presId="urn:microsoft.com/office/officeart/2008/layout/LinedList"/>
    <dgm:cxn modelId="{AF6DD2CC-37C6-4EB8-8D32-1B816C523E31}" type="presParOf" srcId="{42A091B9-9123-4B6C-A1DB-A2192F7A1B94}" destId="{A88610EE-F5E3-439F-8C57-A96E94DABBD5}" srcOrd="4" destOrd="0" presId="urn:microsoft.com/office/officeart/2008/layout/LinedList"/>
    <dgm:cxn modelId="{AD82B290-05D0-4BF8-B3A5-5631D8972021}" type="presParOf" srcId="{A88610EE-F5E3-439F-8C57-A96E94DABBD5}" destId="{937AE072-BDEF-49B6-ABE3-413F389F542C}" srcOrd="0" destOrd="0" presId="urn:microsoft.com/office/officeart/2008/layout/LinedList"/>
    <dgm:cxn modelId="{929D6CB0-4CE7-410B-BA4F-AB5744B74149}" type="presParOf" srcId="{A88610EE-F5E3-439F-8C57-A96E94DABBD5}" destId="{5A5876C6-16AF-4C8E-8A90-85522C12666A}" srcOrd="1" destOrd="0" presId="urn:microsoft.com/office/officeart/2008/layout/LinedList"/>
    <dgm:cxn modelId="{E17A5B42-2086-42ED-8244-3D2E64A4657F}" type="presParOf" srcId="{A88610EE-F5E3-439F-8C57-A96E94DABBD5}" destId="{EDDD1019-2378-4DED-BD30-2430A24EB7F9}" srcOrd="2" destOrd="0" presId="urn:microsoft.com/office/officeart/2008/layout/LinedList"/>
    <dgm:cxn modelId="{2BE435FF-7C14-4D21-A898-91AB8358A933}" type="presParOf" srcId="{EDDD1019-2378-4DED-BD30-2430A24EB7F9}" destId="{30261AF1-3757-4E59-A738-0D645690D9DF}" srcOrd="0" destOrd="0" presId="urn:microsoft.com/office/officeart/2008/layout/LinedList"/>
    <dgm:cxn modelId="{4033591B-FC07-45E9-9A4B-015523976946}" type="presParOf" srcId="{30261AF1-3757-4E59-A738-0D645690D9DF}" destId="{482CB0D3-9DD3-4E9B-AC94-8BEC6136E324}" srcOrd="0" destOrd="0" presId="urn:microsoft.com/office/officeart/2008/layout/LinedList"/>
    <dgm:cxn modelId="{D9DFE697-7102-428B-AE4D-688E2882263C}" type="presParOf" srcId="{30261AF1-3757-4E59-A738-0D645690D9DF}" destId="{032C3F2D-7677-4C6C-9ABD-4C8495554FB3}" srcOrd="1" destOrd="0" presId="urn:microsoft.com/office/officeart/2008/layout/LinedList"/>
    <dgm:cxn modelId="{CD5F5F38-AE8C-4017-A8F1-13EE7305ECFC}" type="presParOf" srcId="{30261AF1-3757-4E59-A738-0D645690D9DF}" destId="{E665A50E-53ED-454D-9821-124551E6CF86}" srcOrd="2" destOrd="0" presId="urn:microsoft.com/office/officeart/2008/layout/LinedList"/>
    <dgm:cxn modelId="{7CD61589-7A6E-4243-9FF8-CAC2979CDC9A}" type="presParOf" srcId="{EDDD1019-2378-4DED-BD30-2430A24EB7F9}" destId="{5804F71A-77D9-42A4-8E31-0FB08D6DB85B}" srcOrd="1" destOrd="0" presId="urn:microsoft.com/office/officeart/2008/layout/LinedList"/>
    <dgm:cxn modelId="{70E34D3C-12AF-45D4-84B7-D7618C3CD0AD}" type="presParOf" srcId="{EDDD1019-2378-4DED-BD30-2430A24EB7F9}" destId="{3ADAAC68-49CF-45FB-9660-1A8E75D83CC0}" srcOrd="2" destOrd="0" presId="urn:microsoft.com/office/officeart/2008/layout/LinedList"/>
    <dgm:cxn modelId="{136F3B4C-B7E3-46AD-8D8B-289B4D4BA0FB}" type="presParOf" srcId="{3ADAAC68-49CF-45FB-9660-1A8E75D83CC0}" destId="{B373B17D-4A73-4A5D-B8FC-7E2216F30C12}" srcOrd="0" destOrd="0" presId="urn:microsoft.com/office/officeart/2008/layout/LinedList"/>
    <dgm:cxn modelId="{F5DA246A-81F1-4678-A93D-E853DF6DC94E}" type="presParOf" srcId="{3ADAAC68-49CF-45FB-9660-1A8E75D83CC0}" destId="{3500B7D9-9504-4608-BEC4-AEBDCFADA5BF}" srcOrd="1" destOrd="0" presId="urn:microsoft.com/office/officeart/2008/layout/LinedList"/>
    <dgm:cxn modelId="{A163E328-0CEF-4AA2-9ABC-36A1A3E1D48A}" type="presParOf" srcId="{3ADAAC68-49CF-45FB-9660-1A8E75D83CC0}" destId="{98A2E413-D4FD-43D3-A167-228E2953C6A7}" srcOrd="2" destOrd="0" presId="urn:microsoft.com/office/officeart/2008/layout/LinedList"/>
    <dgm:cxn modelId="{5ADCA0BF-67A1-4B5B-ACDC-E57D2D36A05E}" type="presParOf" srcId="{42A091B9-9123-4B6C-A1DB-A2192F7A1B94}" destId="{B3804C10-0FE6-4F2E-9F13-D8821D510F24}" srcOrd="5" destOrd="0" presId="urn:microsoft.com/office/officeart/2008/layout/LinedList"/>
    <dgm:cxn modelId="{4F7C5885-F9EA-48AC-8A3B-9A6C22FC0E64}" type="presParOf" srcId="{42A091B9-9123-4B6C-A1DB-A2192F7A1B94}" destId="{C042BA33-BA3F-4543-90CE-7D7D92E29FC1}" srcOrd="6" destOrd="0" presId="urn:microsoft.com/office/officeart/2008/layout/LinedList"/>
    <dgm:cxn modelId="{79EB70D3-9B9A-4EFD-B75B-9FAD34EC1889}" type="presParOf" srcId="{42A091B9-9123-4B6C-A1DB-A2192F7A1B94}" destId="{B67301A5-BB05-4998-8DB1-C5D80BA5D9EA}" srcOrd="7" destOrd="0" presId="urn:microsoft.com/office/officeart/2008/layout/LinedList"/>
    <dgm:cxn modelId="{10C04A2F-E2F9-493C-BD99-60A2B6509AC1}" type="presParOf" srcId="{B67301A5-BB05-4998-8DB1-C5D80BA5D9EA}" destId="{0B97519E-1A19-4365-8F3B-4E649EA0620D}" srcOrd="0" destOrd="0" presId="urn:microsoft.com/office/officeart/2008/layout/LinedList"/>
    <dgm:cxn modelId="{834A3F98-E814-44A6-9E88-B7FC76D8B7B0}" type="presParOf" srcId="{B67301A5-BB05-4998-8DB1-C5D80BA5D9EA}" destId="{24EAD819-EFE3-463A-B1E6-A9A3CA64D63F}" srcOrd="1" destOrd="0" presId="urn:microsoft.com/office/officeart/2008/layout/LinedList"/>
    <dgm:cxn modelId="{9B2AB909-4A58-4253-8265-DAC0FD5E3BAD}" type="presParOf" srcId="{B67301A5-BB05-4998-8DB1-C5D80BA5D9EA}" destId="{3370FBEA-4AA4-48D3-B0A1-DB5E1A22DC43}" srcOrd="2" destOrd="0" presId="urn:microsoft.com/office/officeart/2008/layout/LinedList"/>
    <dgm:cxn modelId="{520EAB9F-8205-421E-A144-70BB4C779545}" type="presParOf" srcId="{42A091B9-9123-4B6C-A1DB-A2192F7A1B94}" destId="{D6F82326-C115-46A6-A341-A50FB20D5228}" srcOrd="8" destOrd="0" presId="urn:microsoft.com/office/officeart/2008/layout/LinedList"/>
    <dgm:cxn modelId="{6C7B46FE-98FE-4F62-B181-E111528E076F}" type="presParOf" srcId="{42A091B9-9123-4B6C-A1DB-A2192F7A1B94}" destId="{A5A3C46F-CAC3-49C6-B375-CA08C7C57BA4}" srcOrd="9" destOrd="0" presId="urn:microsoft.com/office/officeart/2008/layout/Lin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667E27A6-90F2-4CBB-80DD-43E5DA22EBCE}"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2F66484B-1F47-44B8-B040-F4D4790C8BFA}">
      <dgm:prSet/>
      <dgm:spPr/>
      <dgm:t>
        <a:bodyPr/>
        <a:lstStyle/>
        <a:p>
          <a:pPr rtl="0"/>
          <a:r>
            <a:rPr lang="en-US" b="1"/>
            <a:t>Formulation of a liquidated damages term </a:t>
          </a:r>
          <a:endParaRPr lang="fi-FI"/>
        </a:p>
      </dgm:t>
    </dgm:pt>
    <dgm:pt modelId="{42B6F970-03BB-4DE6-916B-C366EBE6DCB9}" type="parTrans" cxnId="{C24F1D61-E5EC-4000-A880-A2E83A061B29}">
      <dgm:prSet/>
      <dgm:spPr/>
      <dgm:t>
        <a:bodyPr/>
        <a:lstStyle/>
        <a:p>
          <a:endParaRPr lang="fi-FI"/>
        </a:p>
      </dgm:t>
    </dgm:pt>
    <dgm:pt modelId="{D1152CBB-9DF3-48DE-B5EC-F6103492C790}" type="sibTrans" cxnId="{C24F1D61-E5EC-4000-A880-A2E83A061B29}">
      <dgm:prSet/>
      <dgm:spPr/>
      <dgm:t>
        <a:bodyPr/>
        <a:lstStyle/>
        <a:p>
          <a:endParaRPr lang="fi-FI"/>
        </a:p>
      </dgm:t>
    </dgm:pt>
    <dgm:pt modelId="{272CCE56-6877-4823-95C7-217C76371595}">
      <dgm:prSet/>
      <dgm:spPr/>
      <dgm:t>
        <a:bodyPr/>
        <a:lstStyle/>
        <a:p>
          <a:pPr rtl="0"/>
          <a:r>
            <a:rPr lang="en-US" baseline="0"/>
            <a:t>If the Seller fails to supply any of the Goods within the time period specified in the Contract, the Buyer shall notify the Seller that a breach of contract  has occurred </a:t>
          </a:r>
          <a:endParaRPr lang="fi-FI"/>
        </a:p>
      </dgm:t>
    </dgm:pt>
    <dgm:pt modelId="{FC983AA3-A4BD-4EEF-9DEA-AEE942D66137}" type="parTrans" cxnId="{E935312C-A1F6-4280-B942-7682A8BC960F}">
      <dgm:prSet/>
      <dgm:spPr/>
      <dgm:t>
        <a:bodyPr/>
        <a:lstStyle/>
        <a:p>
          <a:endParaRPr lang="fi-FI"/>
        </a:p>
      </dgm:t>
    </dgm:pt>
    <dgm:pt modelId="{BC81CA31-13FD-4230-972B-E14367CE8C67}" type="sibTrans" cxnId="{E935312C-A1F6-4280-B942-7682A8BC960F}">
      <dgm:prSet/>
      <dgm:spPr/>
      <dgm:t>
        <a:bodyPr/>
        <a:lstStyle/>
        <a:p>
          <a:endParaRPr lang="fi-FI"/>
        </a:p>
      </dgm:t>
    </dgm:pt>
    <dgm:pt modelId="{C41F5AF4-7F60-4AD6-B439-EDED8E9114CC}">
      <dgm:prSet/>
      <dgm:spPr/>
      <dgm:t>
        <a:bodyPr/>
        <a:lstStyle/>
        <a:p>
          <a:pPr rtl="0"/>
          <a:r>
            <a:rPr lang="en-US" baseline="0"/>
            <a:t>and shall deduct from the Contract Price per week of delay, as liquidated damages, a sum equivalent to one half percent of the delivered price of the delayed Goods until actual delivery </a:t>
          </a:r>
          <a:endParaRPr lang="fi-FI"/>
        </a:p>
      </dgm:t>
    </dgm:pt>
    <dgm:pt modelId="{2574D453-FB56-4EE6-90B3-8C249A738197}" type="parTrans" cxnId="{18E14765-8EE9-4F39-B7F9-7388EEB221BB}">
      <dgm:prSet/>
      <dgm:spPr/>
      <dgm:t>
        <a:bodyPr/>
        <a:lstStyle/>
        <a:p>
          <a:endParaRPr lang="fi-FI"/>
        </a:p>
      </dgm:t>
    </dgm:pt>
    <dgm:pt modelId="{C1188A45-E3B1-41C4-B212-9CE99D7A9C07}" type="sibTrans" cxnId="{18E14765-8EE9-4F39-B7F9-7388EEB221BB}">
      <dgm:prSet/>
      <dgm:spPr/>
      <dgm:t>
        <a:bodyPr/>
        <a:lstStyle/>
        <a:p>
          <a:endParaRPr lang="fi-FI"/>
        </a:p>
      </dgm:t>
    </dgm:pt>
    <dgm:pt modelId="{F7EA5461-F687-49C9-B86A-1321320616BD}">
      <dgm:prSet/>
      <dgm:spPr/>
      <dgm:t>
        <a:bodyPr/>
        <a:lstStyle/>
        <a:p>
          <a:pPr rtl="0"/>
          <a:r>
            <a:rPr lang="en-US" baseline="0"/>
            <a:t>up to a maximum deduction of 10 % of the delivered price of the delayed Goods. </a:t>
          </a:r>
          <a:endParaRPr lang="fi-FI"/>
        </a:p>
      </dgm:t>
    </dgm:pt>
    <dgm:pt modelId="{36D2E3CC-DFB8-4ADF-9AB9-10C4586F281D}" type="parTrans" cxnId="{776DE042-5480-4E73-A574-492D73E35887}">
      <dgm:prSet/>
      <dgm:spPr/>
      <dgm:t>
        <a:bodyPr/>
        <a:lstStyle/>
        <a:p>
          <a:endParaRPr lang="fi-FI"/>
        </a:p>
      </dgm:t>
    </dgm:pt>
    <dgm:pt modelId="{99E0C4DC-F3A9-4957-AFAE-67A314D411A6}" type="sibTrans" cxnId="{776DE042-5480-4E73-A574-492D73E35887}">
      <dgm:prSet/>
      <dgm:spPr/>
      <dgm:t>
        <a:bodyPr/>
        <a:lstStyle/>
        <a:p>
          <a:endParaRPr lang="fi-FI"/>
        </a:p>
      </dgm:t>
    </dgm:pt>
    <dgm:pt modelId="{FE780311-3143-456D-878A-E57E07F7579A}" type="pres">
      <dgm:prSet presAssocID="{667E27A6-90F2-4CBB-80DD-43E5DA22EBCE}" presName="vert0" presStyleCnt="0">
        <dgm:presLayoutVars>
          <dgm:dir/>
          <dgm:animOne val="branch"/>
          <dgm:animLvl val="lvl"/>
        </dgm:presLayoutVars>
      </dgm:prSet>
      <dgm:spPr/>
    </dgm:pt>
    <dgm:pt modelId="{5D286826-941E-4FFB-91D9-1765A386CF54}" type="pres">
      <dgm:prSet presAssocID="{2F66484B-1F47-44B8-B040-F4D4790C8BFA}" presName="thickLine" presStyleLbl="alignNode1" presStyleIdx="0" presStyleCnt="1"/>
      <dgm:spPr/>
    </dgm:pt>
    <dgm:pt modelId="{56AF91FD-E505-4302-90D1-D132B33FC8D7}" type="pres">
      <dgm:prSet presAssocID="{2F66484B-1F47-44B8-B040-F4D4790C8BFA}" presName="horz1" presStyleCnt="0"/>
      <dgm:spPr/>
    </dgm:pt>
    <dgm:pt modelId="{6838E655-6383-4C78-99B1-CEAC7C47FA1F}" type="pres">
      <dgm:prSet presAssocID="{2F66484B-1F47-44B8-B040-F4D4790C8BFA}" presName="tx1" presStyleLbl="revTx" presStyleIdx="0" presStyleCnt="4"/>
      <dgm:spPr/>
    </dgm:pt>
    <dgm:pt modelId="{B353D532-BECD-4B45-851C-B4E6B4911C19}" type="pres">
      <dgm:prSet presAssocID="{2F66484B-1F47-44B8-B040-F4D4790C8BFA}" presName="vert1" presStyleCnt="0"/>
      <dgm:spPr/>
    </dgm:pt>
    <dgm:pt modelId="{B8A56452-C795-412F-8B28-0C14430B4B01}" type="pres">
      <dgm:prSet presAssocID="{272CCE56-6877-4823-95C7-217C76371595}" presName="vertSpace2a" presStyleCnt="0"/>
      <dgm:spPr/>
    </dgm:pt>
    <dgm:pt modelId="{9FAE0BB9-0119-4BD2-8E3F-7D3A936ED9FD}" type="pres">
      <dgm:prSet presAssocID="{272CCE56-6877-4823-95C7-217C76371595}" presName="horz2" presStyleCnt="0"/>
      <dgm:spPr/>
    </dgm:pt>
    <dgm:pt modelId="{55377BA0-E193-4F1F-B2D9-F53AD6554D4E}" type="pres">
      <dgm:prSet presAssocID="{272CCE56-6877-4823-95C7-217C76371595}" presName="horzSpace2" presStyleCnt="0"/>
      <dgm:spPr/>
    </dgm:pt>
    <dgm:pt modelId="{48ED1AF0-ECDC-44C3-9F99-674FD0436A20}" type="pres">
      <dgm:prSet presAssocID="{272CCE56-6877-4823-95C7-217C76371595}" presName="tx2" presStyleLbl="revTx" presStyleIdx="1" presStyleCnt="4"/>
      <dgm:spPr/>
    </dgm:pt>
    <dgm:pt modelId="{35C7F174-8F2B-4502-A60D-5BF433DF2AE1}" type="pres">
      <dgm:prSet presAssocID="{272CCE56-6877-4823-95C7-217C76371595}" presName="vert2" presStyleCnt="0"/>
      <dgm:spPr/>
    </dgm:pt>
    <dgm:pt modelId="{E51A45C3-D632-463B-8905-3FE8763ECB50}" type="pres">
      <dgm:prSet presAssocID="{272CCE56-6877-4823-95C7-217C76371595}" presName="thinLine2b" presStyleLbl="callout" presStyleIdx="0" presStyleCnt="3"/>
      <dgm:spPr/>
    </dgm:pt>
    <dgm:pt modelId="{C7938C6E-EC8E-4B7B-9B8E-9BEE88A5770B}" type="pres">
      <dgm:prSet presAssocID="{272CCE56-6877-4823-95C7-217C76371595}" presName="vertSpace2b" presStyleCnt="0"/>
      <dgm:spPr/>
    </dgm:pt>
    <dgm:pt modelId="{00398C7C-E34A-41B5-A65F-4CCCD222E040}" type="pres">
      <dgm:prSet presAssocID="{C41F5AF4-7F60-4AD6-B439-EDED8E9114CC}" presName="horz2" presStyleCnt="0"/>
      <dgm:spPr/>
    </dgm:pt>
    <dgm:pt modelId="{E5B8F194-4ED0-412B-B410-59B4352A0DB5}" type="pres">
      <dgm:prSet presAssocID="{C41F5AF4-7F60-4AD6-B439-EDED8E9114CC}" presName="horzSpace2" presStyleCnt="0"/>
      <dgm:spPr/>
    </dgm:pt>
    <dgm:pt modelId="{3072D145-478A-497D-983C-0C527A8D66FE}" type="pres">
      <dgm:prSet presAssocID="{C41F5AF4-7F60-4AD6-B439-EDED8E9114CC}" presName="tx2" presStyleLbl="revTx" presStyleIdx="2" presStyleCnt="4"/>
      <dgm:spPr/>
    </dgm:pt>
    <dgm:pt modelId="{D18860CA-68A0-40DE-A3B6-271AFEF9F8D1}" type="pres">
      <dgm:prSet presAssocID="{C41F5AF4-7F60-4AD6-B439-EDED8E9114CC}" presName="vert2" presStyleCnt="0"/>
      <dgm:spPr/>
    </dgm:pt>
    <dgm:pt modelId="{2D2DD0D9-FABA-47CB-8B2C-ADF88F9BB928}" type="pres">
      <dgm:prSet presAssocID="{C41F5AF4-7F60-4AD6-B439-EDED8E9114CC}" presName="thinLine2b" presStyleLbl="callout" presStyleIdx="1" presStyleCnt="3"/>
      <dgm:spPr/>
    </dgm:pt>
    <dgm:pt modelId="{C29752F0-89AD-4122-9D5E-8CA7D95B80C5}" type="pres">
      <dgm:prSet presAssocID="{C41F5AF4-7F60-4AD6-B439-EDED8E9114CC}" presName="vertSpace2b" presStyleCnt="0"/>
      <dgm:spPr/>
    </dgm:pt>
    <dgm:pt modelId="{B950FBD0-ACB0-4C50-AF69-8C191C1D3215}" type="pres">
      <dgm:prSet presAssocID="{F7EA5461-F687-49C9-B86A-1321320616BD}" presName="horz2" presStyleCnt="0"/>
      <dgm:spPr/>
    </dgm:pt>
    <dgm:pt modelId="{B36E9968-99BD-4A40-B8DB-FDC7812CEA3C}" type="pres">
      <dgm:prSet presAssocID="{F7EA5461-F687-49C9-B86A-1321320616BD}" presName="horzSpace2" presStyleCnt="0"/>
      <dgm:spPr/>
    </dgm:pt>
    <dgm:pt modelId="{EDAF8500-F85C-4355-8BA7-0850FA1142E5}" type="pres">
      <dgm:prSet presAssocID="{F7EA5461-F687-49C9-B86A-1321320616BD}" presName="tx2" presStyleLbl="revTx" presStyleIdx="3" presStyleCnt="4"/>
      <dgm:spPr/>
    </dgm:pt>
    <dgm:pt modelId="{28F05776-915F-4354-8683-2EB359E221E5}" type="pres">
      <dgm:prSet presAssocID="{F7EA5461-F687-49C9-B86A-1321320616BD}" presName="vert2" presStyleCnt="0"/>
      <dgm:spPr/>
    </dgm:pt>
    <dgm:pt modelId="{56AF1133-13FF-4BFE-AAD7-808F2D569F52}" type="pres">
      <dgm:prSet presAssocID="{F7EA5461-F687-49C9-B86A-1321320616BD}" presName="thinLine2b" presStyleLbl="callout" presStyleIdx="2" presStyleCnt="3"/>
      <dgm:spPr/>
    </dgm:pt>
    <dgm:pt modelId="{CF77B418-9802-4176-8279-C8CBE176A4BF}" type="pres">
      <dgm:prSet presAssocID="{F7EA5461-F687-49C9-B86A-1321320616BD}" presName="vertSpace2b" presStyleCnt="0"/>
      <dgm:spPr/>
    </dgm:pt>
  </dgm:ptLst>
  <dgm:cxnLst>
    <dgm:cxn modelId="{E935312C-A1F6-4280-B942-7682A8BC960F}" srcId="{2F66484B-1F47-44B8-B040-F4D4790C8BFA}" destId="{272CCE56-6877-4823-95C7-217C76371595}" srcOrd="0" destOrd="0" parTransId="{FC983AA3-A4BD-4EEF-9DEA-AEE942D66137}" sibTransId="{BC81CA31-13FD-4230-972B-E14367CE8C67}"/>
    <dgm:cxn modelId="{C24F1D61-E5EC-4000-A880-A2E83A061B29}" srcId="{667E27A6-90F2-4CBB-80DD-43E5DA22EBCE}" destId="{2F66484B-1F47-44B8-B040-F4D4790C8BFA}" srcOrd="0" destOrd="0" parTransId="{42B6F970-03BB-4DE6-916B-C366EBE6DCB9}" sibTransId="{D1152CBB-9DF3-48DE-B5EC-F6103492C790}"/>
    <dgm:cxn modelId="{776DE042-5480-4E73-A574-492D73E35887}" srcId="{2F66484B-1F47-44B8-B040-F4D4790C8BFA}" destId="{F7EA5461-F687-49C9-B86A-1321320616BD}" srcOrd="2" destOrd="0" parTransId="{36D2E3CC-DFB8-4ADF-9AB9-10C4586F281D}" sibTransId="{99E0C4DC-F3A9-4957-AFAE-67A314D411A6}"/>
    <dgm:cxn modelId="{18E14765-8EE9-4F39-B7F9-7388EEB221BB}" srcId="{2F66484B-1F47-44B8-B040-F4D4790C8BFA}" destId="{C41F5AF4-7F60-4AD6-B439-EDED8E9114CC}" srcOrd="1" destOrd="0" parTransId="{2574D453-FB56-4EE6-90B3-8C249A738197}" sibTransId="{C1188A45-E3B1-41C4-B212-9CE99D7A9C07}"/>
    <dgm:cxn modelId="{9BD16A6C-D3F8-4D7D-A987-4D4A83C800F8}" type="presOf" srcId="{F7EA5461-F687-49C9-B86A-1321320616BD}" destId="{EDAF8500-F85C-4355-8BA7-0850FA1142E5}" srcOrd="0" destOrd="0" presId="urn:microsoft.com/office/officeart/2008/layout/LinedList"/>
    <dgm:cxn modelId="{EFAF0250-54D1-4B34-A886-41AA074F2195}" type="presOf" srcId="{2F66484B-1F47-44B8-B040-F4D4790C8BFA}" destId="{6838E655-6383-4C78-99B1-CEAC7C47FA1F}" srcOrd="0" destOrd="0" presId="urn:microsoft.com/office/officeart/2008/layout/LinedList"/>
    <dgm:cxn modelId="{1DAAE17E-C10D-404D-AA37-6E24A7087474}" type="presOf" srcId="{272CCE56-6877-4823-95C7-217C76371595}" destId="{48ED1AF0-ECDC-44C3-9F99-674FD0436A20}" srcOrd="0" destOrd="0" presId="urn:microsoft.com/office/officeart/2008/layout/LinedList"/>
    <dgm:cxn modelId="{E09A9ADF-8C77-4A18-BFC4-B9248FD16C71}" type="presOf" srcId="{C41F5AF4-7F60-4AD6-B439-EDED8E9114CC}" destId="{3072D145-478A-497D-983C-0C527A8D66FE}" srcOrd="0" destOrd="0" presId="urn:microsoft.com/office/officeart/2008/layout/LinedList"/>
    <dgm:cxn modelId="{9FA9FCE1-C207-47C1-B021-07A3547AAF6A}" type="presOf" srcId="{667E27A6-90F2-4CBB-80DD-43E5DA22EBCE}" destId="{FE780311-3143-456D-878A-E57E07F7579A}" srcOrd="0" destOrd="0" presId="urn:microsoft.com/office/officeart/2008/layout/LinedList"/>
    <dgm:cxn modelId="{03FFC36C-9BF4-495D-A7AA-B3F2AA7EC327}" type="presParOf" srcId="{FE780311-3143-456D-878A-E57E07F7579A}" destId="{5D286826-941E-4FFB-91D9-1765A386CF54}" srcOrd="0" destOrd="0" presId="urn:microsoft.com/office/officeart/2008/layout/LinedList"/>
    <dgm:cxn modelId="{F4D87583-5B57-4370-8F32-F866BF7393C0}" type="presParOf" srcId="{FE780311-3143-456D-878A-E57E07F7579A}" destId="{56AF91FD-E505-4302-90D1-D132B33FC8D7}" srcOrd="1" destOrd="0" presId="urn:microsoft.com/office/officeart/2008/layout/LinedList"/>
    <dgm:cxn modelId="{715397D0-4F13-4B62-9393-5EA1D4B15EF9}" type="presParOf" srcId="{56AF91FD-E505-4302-90D1-D132B33FC8D7}" destId="{6838E655-6383-4C78-99B1-CEAC7C47FA1F}" srcOrd="0" destOrd="0" presId="urn:microsoft.com/office/officeart/2008/layout/LinedList"/>
    <dgm:cxn modelId="{E65BE80F-17FC-4F78-A48F-DAF469E9F350}" type="presParOf" srcId="{56AF91FD-E505-4302-90D1-D132B33FC8D7}" destId="{B353D532-BECD-4B45-851C-B4E6B4911C19}" srcOrd="1" destOrd="0" presId="urn:microsoft.com/office/officeart/2008/layout/LinedList"/>
    <dgm:cxn modelId="{7C9F9937-5294-4E68-938A-9D27E2B99BF0}" type="presParOf" srcId="{B353D532-BECD-4B45-851C-B4E6B4911C19}" destId="{B8A56452-C795-412F-8B28-0C14430B4B01}" srcOrd="0" destOrd="0" presId="urn:microsoft.com/office/officeart/2008/layout/LinedList"/>
    <dgm:cxn modelId="{4851E39E-4FF0-45FE-9EEF-E6393FA72FB5}" type="presParOf" srcId="{B353D532-BECD-4B45-851C-B4E6B4911C19}" destId="{9FAE0BB9-0119-4BD2-8E3F-7D3A936ED9FD}" srcOrd="1" destOrd="0" presId="urn:microsoft.com/office/officeart/2008/layout/LinedList"/>
    <dgm:cxn modelId="{0FB10B9A-F998-4826-ADE7-BF441A8E3573}" type="presParOf" srcId="{9FAE0BB9-0119-4BD2-8E3F-7D3A936ED9FD}" destId="{55377BA0-E193-4F1F-B2D9-F53AD6554D4E}" srcOrd="0" destOrd="0" presId="urn:microsoft.com/office/officeart/2008/layout/LinedList"/>
    <dgm:cxn modelId="{B102A484-50D5-40A9-9418-CE62844E8D63}" type="presParOf" srcId="{9FAE0BB9-0119-4BD2-8E3F-7D3A936ED9FD}" destId="{48ED1AF0-ECDC-44C3-9F99-674FD0436A20}" srcOrd="1" destOrd="0" presId="urn:microsoft.com/office/officeart/2008/layout/LinedList"/>
    <dgm:cxn modelId="{66311FFB-9DAA-4E35-B796-AF1D2A46AA7A}" type="presParOf" srcId="{9FAE0BB9-0119-4BD2-8E3F-7D3A936ED9FD}" destId="{35C7F174-8F2B-4502-A60D-5BF433DF2AE1}" srcOrd="2" destOrd="0" presId="urn:microsoft.com/office/officeart/2008/layout/LinedList"/>
    <dgm:cxn modelId="{8E10265C-EF22-4EBE-B08C-2600ED4FBF43}" type="presParOf" srcId="{B353D532-BECD-4B45-851C-B4E6B4911C19}" destId="{E51A45C3-D632-463B-8905-3FE8763ECB50}" srcOrd="2" destOrd="0" presId="urn:microsoft.com/office/officeart/2008/layout/LinedList"/>
    <dgm:cxn modelId="{B468A7BA-9762-4A3F-BC5D-49EF393BD71F}" type="presParOf" srcId="{B353D532-BECD-4B45-851C-B4E6B4911C19}" destId="{C7938C6E-EC8E-4B7B-9B8E-9BEE88A5770B}" srcOrd="3" destOrd="0" presId="urn:microsoft.com/office/officeart/2008/layout/LinedList"/>
    <dgm:cxn modelId="{E85AE247-D2C4-42DE-9C05-C0A0B793EA64}" type="presParOf" srcId="{B353D532-BECD-4B45-851C-B4E6B4911C19}" destId="{00398C7C-E34A-41B5-A65F-4CCCD222E040}" srcOrd="4" destOrd="0" presId="urn:microsoft.com/office/officeart/2008/layout/LinedList"/>
    <dgm:cxn modelId="{919B887A-794C-467A-9F5C-87F1AEFE6774}" type="presParOf" srcId="{00398C7C-E34A-41B5-A65F-4CCCD222E040}" destId="{E5B8F194-4ED0-412B-B410-59B4352A0DB5}" srcOrd="0" destOrd="0" presId="urn:microsoft.com/office/officeart/2008/layout/LinedList"/>
    <dgm:cxn modelId="{812E6B1C-2722-4301-837B-FF76C611A490}" type="presParOf" srcId="{00398C7C-E34A-41B5-A65F-4CCCD222E040}" destId="{3072D145-478A-497D-983C-0C527A8D66FE}" srcOrd="1" destOrd="0" presId="urn:microsoft.com/office/officeart/2008/layout/LinedList"/>
    <dgm:cxn modelId="{FD6D3350-381F-4078-8764-52E4067377B8}" type="presParOf" srcId="{00398C7C-E34A-41B5-A65F-4CCCD222E040}" destId="{D18860CA-68A0-40DE-A3B6-271AFEF9F8D1}" srcOrd="2" destOrd="0" presId="urn:microsoft.com/office/officeart/2008/layout/LinedList"/>
    <dgm:cxn modelId="{116119A9-E145-4144-8B36-226D85F0E6EF}" type="presParOf" srcId="{B353D532-BECD-4B45-851C-B4E6B4911C19}" destId="{2D2DD0D9-FABA-47CB-8B2C-ADF88F9BB928}" srcOrd="5" destOrd="0" presId="urn:microsoft.com/office/officeart/2008/layout/LinedList"/>
    <dgm:cxn modelId="{1E7EC386-BCF7-4FE2-A937-E6C096523695}" type="presParOf" srcId="{B353D532-BECD-4B45-851C-B4E6B4911C19}" destId="{C29752F0-89AD-4122-9D5E-8CA7D95B80C5}" srcOrd="6" destOrd="0" presId="urn:microsoft.com/office/officeart/2008/layout/LinedList"/>
    <dgm:cxn modelId="{6E14985B-A0F7-4CF6-AB64-E01CFE729822}" type="presParOf" srcId="{B353D532-BECD-4B45-851C-B4E6B4911C19}" destId="{B950FBD0-ACB0-4C50-AF69-8C191C1D3215}" srcOrd="7" destOrd="0" presId="urn:microsoft.com/office/officeart/2008/layout/LinedList"/>
    <dgm:cxn modelId="{EACB854C-13F1-4A6F-B8A7-C5620AAA8E25}" type="presParOf" srcId="{B950FBD0-ACB0-4C50-AF69-8C191C1D3215}" destId="{B36E9968-99BD-4A40-B8DB-FDC7812CEA3C}" srcOrd="0" destOrd="0" presId="urn:microsoft.com/office/officeart/2008/layout/LinedList"/>
    <dgm:cxn modelId="{D04D7BF6-9BD6-47C9-9A4D-B72A316FDC36}" type="presParOf" srcId="{B950FBD0-ACB0-4C50-AF69-8C191C1D3215}" destId="{EDAF8500-F85C-4355-8BA7-0850FA1142E5}" srcOrd="1" destOrd="0" presId="urn:microsoft.com/office/officeart/2008/layout/LinedList"/>
    <dgm:cxn modelId="{32E02120-498B-4CD5-BA21-168F1E248BD7}" type="presParOf" srcId="{B950FBD0-ACB0-4C50-AF69-8C191C1D3215}" destId="{28F05776-915F-4354-8683-2EB359E221E5}" srcOrd="2" destOrd="0" presId="urn:microsoft.com/office/officeart/2008/layout/LinedList"/>
    <dgm:cxn modelId="{FF12CB09-76DC-4251-8531-AE9DD0045948}" type="presParOf" srcId="{B353D532-BECD-4B45-851C-B4E6B4911C19}" destId="{56AF1133-13FF-4BFE-AAD7-808F2D569F52}" srcOrd="8" destOrd="0" presId="urn:microsoft.com/office/officeart/2008/layout/LinedList"/>
    <dgm:cxn modelId="{4F7A10DF-53C4-4703-B200-7E606777369B}" type="presParOf" srcId="{B353D532-BECD-4B45-851C-B4E6B4911C19}" destId="{CF77B418-9802-4176-8279-C8CBE176A4BF}"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6B840BF9-8B14-4F97-AAD3-978971C2763B}"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D73AC7E0-81CC-4DE2-B18E-EEDFE7C30F60}">
      <dgm:prSet/>
      <dgm:spPr/>
      <dgm:t>
        <a:bodyPr/>
        <a:lstStyle/>
        <a:p>
          <a:pPr rtl="0"/>
          <a:r>
            <a:rPr lang="en-US" b="1"/>
            <a:t>Ehdon merkitys: </a:t>
          </a:r>
          <a:endParaRPr lang="fi-FI"/>
        </a:p>
      </dgm:t>
    </dgm:pt>
    <dgm:pt modelId="{B8003981-E060-470B-A7F5-9B93D4531835}" type="parTrans" cxnId="{67D753FE-B2F1-4AAD-AA3B-8B1462D60225}">
      <dgm:prSet/>
      <dgm:spPr/>
      <dgm:t>
        <a:bodyPr/>
        <a:lstStyle/>
        <a:p>
          <a:endParaRPr lang="fi-FI"/>
        </a:p>
      </dgm:t>
    </dgm:pt>
    <dgm:pt modelId="{EB1A414E-88EF-426D-9D18-772B0670916A}" type="sibTrans" cxnId="{67D753FE-B2F1-4AAD-AA3B-8B1462D60225}">
      <dgm:prSet/>
      <dgm:spPr/>
      <dgm:t>
        <a:bodyPr/>
        <a:lstStyle/>
        <a:p>
          <a:endParaRPr lang="fi-FI"/>
        </a:p>
      </dgm:t>
    </dgm:pt>
    <dgm:pt modelId="{601936CC-F5FF-4B3B-9259-4DFFEED7E010}">
      <dgm:prSet/>
      <dgm:spPr/>
      <dgm:t>
        <a:bodyPr/>
        <a:lstStyle/>
        <a:p>
          <a:pPr rtl="0"/>
          <a:r>
            <a:rPr lang="en-US"/>
            <a:t>ei tarvitse osoittaa vahingon määrää eikä muita edellytyksiä</a:t>
          </a:r>
          <a:endParaRPr lang="fi-FI"/>
        </a:p>
      </dgm:t>
    </dgm:pt>
    <dgm:pt modelId="{C118DBEC-8741-4465-8180-BDB7305EAA23}" type="parTrans" cxnId="{800DB3A4-5A96-4CB3-A230-B40B31ADFCBB}">
      <dgm:prSet/>
      <dgm:spPr/>
      <dgm:t>
        <a:bodyPr/>
        <a:lstStyle/>
        <a:p>
          <a:endParaRPr lang="fi-FI"/>
        </a:p>
      </dgm:t>
    </dgm:pt>
    <dgm:pt modelId="{76D762CE-7071-4062-8E9C-B70A6437B1F8}" type="sibTrans" cxnId="{800DB3A4-5A96-4CB3-A230-B40B31ADFCBB}">
      <dgm:prSet/>
      <dgm:spPr/>
      <dgm:t>
        <a:bodyPr/>
        <a:lstStyle/>
        <a:p>
          <a:endParaRPr lang="fi-FI"/>
        </a:p>
      </dgm:t>
    </dgm:pt>
    <dgm:pt modelId="{6A3F15E8-9824-436A-AABF-192C20FB986D}">
      <dgm:prSet/>
      <dgm:spPr/>
      <dgm:t>
        <a:bodyPr/>
        <a:lstStyle/>
        <a:p>
          <a:pPr rtl="0"/>
          <a:r>
            <a:rPr lang="en-US"/>
            <a:t>summa tuomitaan, vaikka vahinkoa ei olisi syntynyt tai sen määrä poikkeaisi sopimussakosta </a:t>
          </a:r>
          <a:endParaRPr lang="fi-FI"/>
        </a:p>
      </dgm:t>
    </dgm:pt>
    <dgm:pt modelId="{DC6618E5-97D5-490F-9375-1307AF1CBF6D}" type="parTrans" cxnId="{837607E4-D36E-4340-8027-26DC72CBAD0B}">
      <dgm:prSet/>
      <dgm:spPr/>
      <dgm:t>
        <a:bodyPr/>
        <a:lstStyle/>
        <a:p>
          <a:endParaRPr lang="fi-FI"/>
        </a:p>
      </dgm:t>
    </dgm:pt>
    <dgm:pt modelId="{62CC573C-664F-4FF8-9646-0A943B85FC10}" type="sibTrans" cxnId="{837607E4-D36E-4340-8027-26DC72CBAD0B}">
      <dgm:prSet/>
      <dgm:spPr/>
      <dgm:t>
        <a:bodyPr/>
        <a:lstStyle/>
        <a:p>
          <a:endParaRPr lang="fi-FI"/>
        </a:p>
      </dgm:t>
    </dgm:pt>
    <dgm:pt modelId="{88670317-6A0F-4504-A8D7-4F568828214B}">
      <dgm:prSet/>
      <dgm:spPr/>
      <dgm:t>
        <a:bodyPr/>
        <a:lstStyle/>
        <a:p>
          <a:pPr rtl="0"/>
          <a:r>
            <a:rPr lang="en-US" dirty="0" err="1"/>
            <a:t>voi</a:t>
          </a:r>
          <a:r>
            <a:rPr lang="en-US" dirty="0"/>
            <a:t> </a:t>
          </a:r>
          <a:r>
            <a:rPr lang="en-US" dirty="0" err="1"/>
            <a:t>tosin</a:t>
          </a:r>
          <a:r>
            <a:rPr lang="en-US" dirty="0"/>
            <a:t> </a:t>
          </a:r>
          <a:r>
            <a:rPr lang="en-US" dirty="0" err="1"/>
            <a:t>yleensä</a:t>
          </a:r>
          <a:r>
            <a:rPr lang="en-US" dirty="0"/>
            <a:t> </a:t>
          </a:r>
          <a:r>
            <a:rPr lang="en-US" dirty="0" err="1"/>
            <a:t>saada</a:t>
          </a:r>
          <a:r>
            <a:rPr lang="en-US" dirty="0"/>
            <a:t> </a:t>
          </a:r>
          <a:r>
            <a:rPr lang="en-US" dirty="0" err="1"/>
            <a:t>toteennäyttämänsä</a:t>
          </a:r>
          <a:r>
            <a:rPr lang="en-US" dirty="0"/>
            <a:t> </a:t>
          </a:r>
          <a:r>
            <a:rPr lang="en-US" dirty="0" err="1"/>
            <a:t>suuremman</a:t>
          </a:r>
          <a:r>
            <a:rPr lang="en-US" dirty="0"/>
            <a:t> </a:t>
          </a:r>
          <a:r>
            <a:rPr lang="en-US" dirty="0" err="1"/>
            <a:t>vahingon</a:t>
          </a:r>
          <a:r>
            <a:rPr lang="en-US" dirty="0"/>
            <a:t> </a:t>
          </a:r>
          <a:r>
            <a:rPr lang="en-US" dirty="0" err="1"/>
            <a:t>korvatuksi</a:t>
          </a:r>
          <a:r>
            <a:rPr lang="en-US" dirty="0"/>
            <a:t> </a:t>
          </a:r>
          <a:endParaRPr lang="fi-FI" dirty="0"/>
        </a:p>
      </dgm:t>
    </dgm:pt>
    <dgm:pt modelId="{5850BA10-735D-47C8-8089-212DF68ED8A2}" type="parTrans" cxnId="{DB00A318-B242-47A8-9F7A-A1707EB74905}">
      <dgm:prSet/>
      <dgm:spPr/>
      <dgm:t>
        <a:bodyPr/>
        <a:lstStyle/>
        <a:p>
          <a:endParaRPr lang="fi-FI"/>
        </a:p>
      </dgm:t>
    </dgm:pt>
    <dgm:pt modelId="{E59D4D55-F270-4E64-A7F3-6917AB51D487}" type="sibTrans" cxnId="{DB00A318-B242-47A8-9F7A-A1707EB74905}">
      <dgm:prSet/>
      <dgm:spPr/>
      <dgm:t>
        <a:bodyPr/>
        <a:lstStyle/>
        <a:p>
          <a:endParaRPr lang="fi-FI"/>
        </a:p>
      </dgm:t>
    </dgm:pt>
    <dgm:pt modelId="{752AFDBF-4126-4C36-BDA9-C4BF87F40A8D}">
      <dgm:prSet/>
      <dgm:spPr/>
      <dgm:t>
        <a:bodyPr/>
        <a:lstStyle/>
        <a:p>
          <a:pPr rtl="0"/>
          <a:r>
            <a:rPr lang="en-US"/>
            <a:t>voidaan kohtuullistaa (alas- tai ylöspäin) </a:t>
          </a:r>
          <a:endParaRPr lang="fi-FI"/>
        </a:p>
      </dgm:t>
    </dgm:pt>
    <dgm:pt modelId="{87E84A0E-9353-4E52-998D-D9155C85DE71}" type="parTrans" cxnId="{00C1EDC5-738A-46AB-9DA6-A2B208FEFC9A}">
      <dgm:prSet/>
      <dgm:spPr/>
      <dgm:t>
        <a:bodyPr/>
        <a:lstStyle/>
        <a:p>
          <a:endParaRPr lang="fi-FI"/>
        </a:p>
      </dgm:t>
    </dgm:pt>
    <dgm:pt modelId="{6C0B389C-B8DB-455D-A749-87B48549BA3E}" type="sibTrans" cxnId="{00C1EDC5-738A-46AB-9DA6-A2B208FEFC9A}">
      <dgm:prSet/>
      <dgm:spPr/>
      <dgm:t>
        <a:bodyPr/>
        <a:lstStyle/>
        <a:p>
          <a:endParaRPr lang="fi-FI"/>
        </a:p>
      </dgm:t>
    </dgm:pt>
    <dgm:pt modelId="{B0FA057F-8658-4298-8481-BD0802258F7A}">
      <dgm:prSet/>
      <dgm:spPr/>
      <dgm:t>
        <a:bodyPr/>
        <a:lstStyle/>
        <a:p>
          <a:pPr rtl="0"/>
          <a:r>
            <a:rPr lang="en-US"/>
            <a:t>jos kovin suuri ja rangaistus- tai pelotetyyppinen, voidaan (engl.) pitää sitomattomana penalty –ehtona</a:t>
          </a:r>
          <a:endParaRPr lang="fi-FI"/>
        </a:p>
      </dgm:t>
    </dgm:pt>
    <dgm:pt modelId="{850A37D4-867D-492D-910D-0A3CB9C44F64}" type="parTrans" cxnId="{4801FAC3-82F5-464E-9A64-4301E5822C66}">
      <dgm:prSet/>
      <dgm:spPr/>
      <dgm:t>
        <a:bodyPr/>
        <a:lstStyle/>
        <a:p>
          <a:endParaRPr lang="fi-FI"/>
        </a:p>
      </dgm:t>
    </dgm:pt>
    <dgm:pt modelId="{82B950D1-32A5-4894-A82B-047ABFFCDBCE}" type="sibTrans" cxnId="{4801FAC3-82F5-464E-9A64-4301E5822C66}">
      <dgm:prSet/>
      <dgm:spPr/>
      <dgm:t>
        <a:bodyPr/>
        <a:lstStyle/>
        <a:p>
          <a:endParaRPr lang="fi-FI"/>
        </a:p>
      </dgm:t>
    </dgm:pt>
    <dgm:pt modelId="{EA7CB179-FE55-4EDE-9C7E-9FA5C8D190AD}">
      <dgm:prSet/>
      <dgm:spPr/>
      <dgm:t>
        <a:bodyPr/>
        <a:lstStyle/>
        <a:p>
          <a:pPr rtl="0"/>
          <a:r>
            <a:rPr lang="en-US"/>
            <a:t>Välitavoitteiden viivästyssakot (mm. rakennusurakka): ennakkoviivästyksen hallinta (velalliselle epäedullinen: loppumääräaika ei pelasta; kumulaatio)</a:t>
          </a:r>
          <a:endParaRPr lang="fi-FI"/>
        </a:p>
      </dgm:t>
    </dgm:pt>
    <dgm:pt modelId="{BB70350D-4D81-49A3-BF6D-9B2D33619650}" type="parTrans" cxnId="{AFCA4E6D-4CE9-4114-9D46-3BD355ED3912}">
      <dgm:prSet/>
      <dgm:spPr/>
      <dgm:t>
        <a:bodyPr/>
        <a:lstStyle/>
        <a:p>
          <a:endParaRPr lang="fi-FI"/>
        </a:p>
      </dgm:t>
    </dgm:pt>
    <dgm:pt modelId="{D799E3DC-1873-4EEF-BEF1-43D890386231}" type="sibTrans" cxnId="{AFCA4E6D-4CE9-4114-9D46-3BD355ED3912}">
      <dgm:prSet/>
      <dgm:spPr/>
      <dgm:t>
        <a:bodyPr/>
        <a:lstStyle/>
        <a:p>
          <a:endParaRPr lang="fi-FI"/>
        </a:p>
      </dgm:t>
    </dgm:pt>
    <dgm:pt modelId="{9072C6D6-233C-458D-871A-277B62CEE70B}" type="pres">
      <dgm:prSet presAssocID="{6B840BF9-8B14-4F97-AAD3-978971C2763B}" presName="vert0" presStyleCnt="0">
        <dgm:presLayoutVars>
          <dgm:dir/>
          <dgm:animOne val="branch"/>
          <dgm:animLvl val="lvl"/>
        </dgm:presLayoutVars>
      </dgm:prSet>
      <dgm:spPr/>
    </dgm:pt>
    <dgm:pt modelId="{8C21FC5B-181B-4E6B-9BD7-4C580468DE7E}" type="pres">
      <dgm:prSet presAssocID="{D73AC7E0-81CC-4DE2-B18E-EEDFE7C30F60}" presName="thickLine" presStyleLbl="alignNode1" presStyleIdx="0" presStyleCnt="1"/>
      <dgm:spPr/>
    </dgm:pt>
    <dgm:pt modelId="{664DA40A-8FBC-4D9A-878A-F004F716AD47}" type="pres">
      <dgm:prSet presAssocID="{D73AC7E0-81CC-4DE2-B18E-EEDFE7C30F60}" presName="horz1" presStyleCnt="0"/>
      <dgm:spPr/>
    </dgm:pt>
    <dgm:pt modelId="{EBBC0E29-60D8-421F-A451-23D758CDBF36}" type="pres">
      <dgm:prSet presAssocID="{D73AC7E0-81CC-4DE2-B18E-EEDFE7C30F60}" presName="tx1" presStyleLbl="revTx" presStyleIdx="0" presStyleCnt="7"/>
      <dgm:spPr/>
    </dgm:pt>
    <dgm:pt modelId="{FCF0A723-1655-4654-B24A-C555BDE8E2D6}" type="pres">
      <dgm:prSet presAssocID="{D73AC7E0-81CC-4DE2-B18E-EEDFE7C30F60}" presName="vert1" presStyleCnt="0"/>
      <dgm:spPr/>
    </dgm:pt>
    <dgm:pt modelId="{0426EA8F-606F-47D2-9CDD-311243C072CE}" type="pres">
      <dgm:prSet presAssocID="{601936CC-F5FF-4B3B-9259-4DFFEED7E010}" presName="vertSpace2a" presStyleCnt="0"/>
      <dgm:spPr/>
    </dgm:pt>
    <dgm:pt modelId="{8AE8DD36-6628-4F9D-9C2E-1BD75518FDEA}" type="pres">
      <dgm:prSet presAssocID="{601936CC-F5FF-4B3B-9259-4DFFEED7E010}" presName="horz2" presStyleCnt="0"/>
      <dgm:spPr/>
    </dgm:pt>
    <dgm:pt modelId="{1BC33AD1-6C13-4A0A-924C-419E4478C13C}" type="pres">
      <dgm:prSet presAssocID="{601936CC-F5FF-4B3B-9259-4DFFEED7E010}" presName="horzSpace2" presStyleCnt="0"/>
      <dgm:spPr/>
    </dgm:pt>
    <dgm:pt modelId="{89BB9B28-C116-4450-8429-09DD7429A4A1}" type="pres">
      <dgm:prSet presAssocID="{601936CC-F5FF-4B3B-9259-4DFFEED7E010}" presName="tx2" presStyleLbl="revTx" presStyleIdx="1" presStyleCnt="7"/>
      <dgm:spPr/>
    </dgm:pt>
    <dgm:pt modelId="{3F825B0F-CC30-4B1D-A274-54BED8FACC97}" type="pres">
      <dgm:prSet presAssocID="{601936CC-F5FF-4B3B-9259-4DFFEED7E010}" presName="vert2" presStyleCnt="0"/>
      <dgm:spPr/>
    </dgm:pt>
    <dgm:pt modelId="{A5418F8A-E485-4571-9933-24A835D8D995}" type="pres">
      <dgm:prSet presAssocID="{601936CC-F5FF-4B3B-9259-4DFFEED7E010}" presName="thinLine2b" presStyleLbl="callout" presStyleIdx="0" presStyleCnt="6"/>
      <dgm:spPr/>
    </dgm:pt>
    <dgm:pt modelId="{183B7FD5-9759-4BFF-8B3F-1763C9E52507}" type="pres">
      <dgm:prSet presAssocID="{601936CC-F5FF-4B3B-9259-4DFFEED7E010}" presName="vertSpace2b" presStyleCnt="0"/>
      <dgm:spPr/>
    </dgm:pt>
    <dgm:pt modelId="{21F7BD73-725B-4417-B6B6-42E6125BFA85}" type="pres">
      <dgm:prSet presAssocID="{6A3F15E8-9824-436A-AABF-192C20FB986D}" presName="horz2" presStyleCnt="0"/>
      <dgm:spPr/>
    </dgm:pt>
    <dgm:pt modelId="{3DBCE624-7F57-4FFE-99C6-22F53D096574}" type="pres">
      <dgm:prSet presAssocID="{6A3F15E8-9824-436A-AABF-192C20FB986D}" presName="horzSpace2" presStyleCnt="0"/>
      <dgm:spPr/>
    </dgm:pt>
    <dgm:pt modelId="{FB246B3A-7837-4CCA-BD06-945A8CB2DE81}" type="pres">
      <dgm:prSet presAssocID="{6A3F15E8-9824-436A-AABF-192C20FB986D}" presName="tx2" presStyleLbl="revTx" presStyleIdx="2" presStyleCnt="7"/>
      <dgm:spPr/>
    </dgm:pt>
    <dgm:pt modelId="{785A6079-89EF-41AE-9D1D-B0565365AA2D}" type="pres">
      <dgm:prSet presAssocID="{6A3F15E8-9824-436A-AABF-192C20FB986D}" presName="vert2" presStyleCnt="0"/>
      <dgm:spPr/>
    </dgm:pt>
    <dgm:pt modelId="{3BA706E0-DB54-4416-AE80-EE8058929B8E}" type="pres">
      <dgm:prSet presAssocID="{6A3F15E8-9824-436A-AABF-192C20FB986D}" presName="thinLine2b" presStyleLbl="callout" presStyleIdx="1" presStyleCnt="6"/>
      <dgm:spPr/>
    </dgm:pt>
    <dgm:pt modelId="{44EAD6C1-F122-4810-9885-65C3A66D0AD1}" type="pres">
      <dgm:prSet presAssocID="{6A3F15E8-9824-436A-AABF-192C20FB986D}" presName="vertSpace2b" presStyleCnt="0"/>
      <dgm:spPr/>
    </dgm:pt>
    <dgm:pt modelId="{9C095D3C-27A6-42A8-AF10-59D345F09453}" type="pres">
      <dgm:prSet presAssocID="{88670317-6A0F-4504-A8D7-4F568828214B}" presName="horz2" presStyleCnt="0"/>
      <dgm:spPr/>
    </dgm:pt>
    <dgm:pt modelId="{AA9C6208-6081-48FE-ADF4-21F5BB299E5A}" type="pres">
      <dgm:prSet presAssocID="{88670317-6A0F-4504-A8D7-4F568828214B}" presName="horzSpace2" presStyleCnt="0"/>
      <dgm:spPr/>
    </dgm:pt>
    <dgm:pt modelId="{3B6220FF-CF26-48EA-B50B-F4CB239E908B}" type="pres">
      <dgm:prSet presAssocID="{88670317-6A0F-4504-A8D7-4F568828214B}" presName="tx2" presStyleLbl="revTx" presStyleIdx="3" presStyleCnt="7"/>
      <dgm:spPr/>
    </dgm:pt>
    <dgm:pt modelId="{E647FD4E-1056-4E4A-814C-F41CEA6ADAD3}" type="pres">
      <dgm:prSet presAssocID="{88670317-6A0F-4504-A8D7-4F568828214B}" presName="vert2" presStyleCnt="0"/>
      <dgm:spPr/>
    </dgm:pt>
    <dgm:pt modelId="{128A2883-1D16-48A8-8663-D6912466AC15}" type="pres">
      <dgm:prSet presAssocID="{88670317-6A0F-4504-A8D7-4F568828214B}" presName="thinLine2b" presStyleLbl="callout" presStyleIdx="2" presStyleCnt="6"/>
      <dgm:spPr/>
    </dgm:pt>
    <dgm:pt modelId="{BFD073B5-59CD-4C92-9539-9BC858C310FD}" type="pres">
      <dgm:prSet presAssocID="{88670317-6A0F-4504-A8D7-4F568828214B}" presName="vertSpace2b" presStyleCnt="0"/>
      <dgm:spPr/>
    </dgm:pt>
    <dgm:pt modelId="{EF0A487B-ED9C-40D4-97BD-03346162A6AC}" type="pres">
      <dgm:prSet presAssocID="{752AFDBF-4126-4C36-BDA9-C4BF87F40A8D}" presName="horz2" presStyleCnt="0"/>
      <dgm:spPr/>
    </dgm:pt>
    <dgm:pt modelId="{647426D7-4112-4D22-A714-099CF5D5B9C0}" type="pres">
      <dgm:prSet presAssocID="{752AFDBF-4126-4C36-BDA9-C4BF87F40A8D}" presName="horzSpace2" presStyleCnt="0"/>
      <dgm:spPr/>
    </dgm:pt>
    <dgm:pt modelId="{96D9561E-891E-4850-8064-568906CAD092}" type="pres">
      <dgm:prSet presAssocID="{752AFDBF-4126-4C36-BDA9-C4BF87F40A8D}" presName="tx2" presStyleLbl="revTx" presStyleIdx="4" presStyleCnt="7"/>
      <dgm:spPr/>
    </dgm:pt>
    <dgm:pt modelId="{10A3395F-638E-4C13-A017-B649985CCE0C}" type="pres">
      <dgm:prSet presAssocID="{752AFDBF-4126-4C36-BDA9-C4BF87F40A8D}" presName="vert2" presStyleCnt="0"/>
      <dgm:spPr/>
    </dgm:pt>
    <dgm:pt modelId="{36D5D08B-4826-48DA-A9DF-B8EB28821666}" type="pres">
      <dgm:prSet presAssocID="{752AFDBF-4126-4C36-BDA9-C4BF87F40A8D}" presName="thinLine2b" presStyleLbl="callout" presStyleIdx="3" presStyleCnt="6"/>
      <dgm:spPr/>
    </dgm:pt>
    <dgm:pt modelId="{5585A0CE-BEF3-4DEA-A5DC-E58A681C11E2}" type="pres">
      <dgm:prSet presAssocID="{752AFDBF-4126-4C36-BDA9-C4BF87F40A8D}" presName="vertSpace2b" presStyleCnt="0"/>
      <dgm:spPr/>
    </dgm:pt>
    <dgm:pt modelId="{E584DCBA-6998-42CF-9290-79FBBB72CA0C}" type="pres">
      <dgm:prSet presAssocID="{B0FA057F-8658-4298-8481-BD0802258F7A}" presName="horz2" presStyleCnt="0"/>
      <dgm:spPr/>
    </dgm:pt>
    <dgm:pt modelId="{D163D1A7-67CB-466E-9ED4-3E0215F3E6CE}" type="pres">
      <dgm:prSet presAssocID="{B0FA057F-8658-4298-8481-BD0802258F7A}" presName="horzSpace2" presStyleCnt="0"/>
      <dgm:spPr/>
    </dgm:pt>
    <dgm:pt modelId="{590FB0BD-A5E9-46CE-B759-A09FF3BF188E}" type="pres">
      <dgm:prSet presAssocID="{B0FA057F-8658-4298-8481-BD0802258F7A}" presName="tx2" presStyleLbl="revTx" presStyleIdx="5" presStyleCnt="7"/>
      <dgm:spPr/>
    </dgm:pt>
    <dgm:pt modelId="{725937AA-ACB2-4B4A-81A7-F2FB54EF0E09}" type="pres">
      <dgm:prSet presAssocID="{B0FA057F-8658-4298-8481-BD0802258F7A}" presName="vert2" presStyleCnt="0"/>
      <dgm:spPr/>
    </dgm:pt>
    <dgm:pt modelId="{01047AE8-19E8-4E97-A750-763D84FBF68A}" type="pres">
      <dgm:prSet presAssocID="{B0FA057F-8658-4298-8481-BD0802258F7A}" presName="thinLine2b" presStyleLbl="callout" presStyleIdx="4" presStyleCnt="6"/>
      <dgm:spPr/>
    </dgm:pt>
    <dgm:pt modelId="{80588039-87F1-4D08-AD70-A6183502131B}" type="pres">
      <dgm:prSet presAssocID="{B0FA057F-8658-4298-8481-BD0802258F7A}" presName="vertSpace2b" presStyleCnt="0"/>
      <dgm:spPr/>
    </dgm:pt>
    <dgm:pt modelId="{D123E1ED-8818-4D74-B684-C71DC9D7A4BE}" type="pres">
      <dgm:prSet presAssocID="{EA7CB179-FE55-4EDE-9C7E-9FA5C8D190AD}" presName="horz2" presStyleCnt="0"/>
      <dgm:spPr/>
    </dgm:pt>
    <dgm:pt modelId="{197CB4EF-1045-4016-B6B7-DBC6CBCE3956}" type="pres">
      <dgm:prSet presAssocID="{EA7CB179-FE55-4EDE-9C7E-9FA5C8D190AD}" presName="horzSpace2" presStyleCnt="0"/>
      <dgm:spPr/>
    </dgm:pt>
    <dgm:pt modelId="{DCD86DFB-AD25-4B54-A350-4E3F227DE99F}" type="pres">
      <dgm:prSet presAssocID="{EA7CB179-FE55-4EDE-9C7E-9FA5C8D190AD}" presName="tx2" presStyleLbl="revTx" presStyleIdx="6" presStyleCnt="7"/>
      <dgm:spPr/>
    </dgm:pt>
    <dgm:pt modelId="{F99E0772-A251-4325-9E3E-E2460774B1D8}" type="pres">
      <dgm:prSet presAssocID="{EA7CB179-FE55-4EDE-9C7E-9FA5C8D190AD}" presName="vert2" presStyleCnt="0"/>
      <dgm:spPr/>
    </dgm:pt>
    <dgm:pt modelId="{AAD3F63D-5D8B-44B5-8E6E-44ECDEEBC85B}" type="pres">
      <dgm:prSet presAssocID="{EA7CB179-FE55-4EDE-9C7E-9FA5C8D190AD}" presName="thinLine2b" presStyleLbl="callout" presStyleIdx="5" presStyleCnt="6"/>
      <dgm:spPr/>
    </dgm:pt>
    <dgm:pt modelId="{8454FFF0-87CC-473E-9E73-5FE06D3186A1}" type="pres">
      <dgm:prSet presAssocID="{EA7CB179-FE55-4EDE-9C7E-9FA5C8D190AD}" presName="vertSpace2b" presStyleCnt="0"/>
      <dgm:spPr/>
    </dgm:pt>
  </dgm:ptLst>
  <dgm:cxnLst>
    <dgm:cxn modelId="{DB00A318-B242-47A8-9F7A-A1707EB74905}" srcId="{D73AC7E0-81CC-4DE2-B18E-EEDFE7C30F60}" destId="{88670317-6A0F-4504-A8D7-4F568828214B}" srcOrd="2" destOrd="0" parTransId="{5850BA10-735D-47C8-8089-212DF68ED8A2}" sibTransId="{E59D4D55-F270-4E64-A7F3-6917AB51D487}"/>
    <dgm:cxn modelId="{6AD2C51D-3388-4EBD-A7AA-2D6BD0CD55CF}" type="presOf" srcId="{6A3F15E8-9824-436A-AABF-192C20FB986D}" destId="{FB246B3A-7837-4CCA-BD06-945A8CB2DE81}" srcOrd="0" destOrd="0" presId="urn:microsoft.com/office/officeart/2008/layout/LinedList"/>
    <dgm:cxn modelId="{B4DA7525-0F44-4040-A9C7-63D21FAF83AF}" type="presOf" srcId="{752AFDBF-4126-4C36-BDA9-C4BF87F40A8D}" destId="{96D9561E-891E-4850-8064-568906CAD092}" srcOrd="0" destOrd="0" presId="urn:microsoft.com/office/officeart/2008/layout/LinedList"/>
    <dgm:cxn modelId="{0B54312F-7B32-4638-937C-E5D463E840CD}" type="presOf" srcId="{B0FA057F-8658-4298-8481-BD0802258F7A}" destId="{590FB0BD-A5E9-46CE-B759-A09FF3BF188E}" srcOrd="0" destOrd="0" presId="urn:microsoft.com/office/officeart/2008/layout/LinedList"/>
    <dgm:cxn modelId="{A0161C3F-3CF7-4E56-A087-FFE674FFB838}" type="presOf" srcId="{601936CC-F5FF-4B3B-9259-4DFFEED7E010}" destId="{89BB9B28-C116-4450-8429-09DD7429A4A1}" srcOrd="0" destOrd="0" presId="urn:microsoft.com/office/officeart/2008/layout/LinedList"/>
    <dgm:cxn modelId="{FAD01C68-4CF8-4811-9B41-A74569BE4782}" type="presOf" srcId="{88670317-6A0F-4504-A8D7-4F568828214B}" destId="{3B6220FF-CF26-48EA-B50B-F4CB239E908B}" srcOrd="0" destOrd="0" presId="urn:microsoft.com/office/officeart/2008/layout/LinedList"/>
    <dgm:cxn modelId="{AFCA4E6D-4CE9-4114-9D46-3BD355ED3912}" srcId="{D73AC7E0-81CC-4DE2-B18E-EEDFE7C30F60}" destId="{EA7CB179-FE55-4EDE-9C7E-9FA5C8D190AD}" srcOrd="5" destOrd="0" parTransId="{BB70350D-4D81-49A3-BF6D-9B2D33619650}" sibTransId="{D799E3DC-1873-4EEF-BEF1-43D890386231}"/>
    <dgm:cxn modelId="{0F221991-9FD2-4BCC-ACEA-5502359D0862}" type="presOf" srcId="{EA7CB179-FE55-4EDE-9C7E-9FA5C8D190AD}" destId="{DCD86DFB-AD25-4B54-A350-4E3F227DE99F}" srcOrd="0" destOrd="0" presId="urn:microsoft.com/office/officeart/2008/layout/LinedList"/>
    <dgm:cxn modelId="{D5E4039E-CB4C-4A0A-83DC-A08B6275CAAF}" type="presOf" srcId="{6B840BF9-8B14-4F97-AAD3-978971C2763B}" destId="{9072C6D6-233C-458D-871A-277B62CEE70B}" srcOrd="0" destOrd="0" presId="urn:microsoft.com/office/officeart/2008/layout/LinedList"/>
    <dgm:cxn modelId="{800DB3A4-5A96-4CB3-A230-B40B31ADFCBB}" srcId="{D73AC7E0-81CC-4DE2-B18E-EEDFE7C30F60}" destId="{601936CC-F5FF-4B3B-9259-4DFFEED7E010}" srcOrd="0" destOrd="0" parTransId="{C118DBEC-8741-4465-8180-BDB7305EAA23}" sibTransId="{76D762CE-7071-4062-8E9C-B70A6437B1F8}"/>
    <dgm:cxn modelId="{4801FAC3-82F5-464E-9A64-4301E5822C66}" srcId="{D73AC7E0-81CC-4DE2-B18E-EEDFE7C30F60}" destId="{B0FA057F-8658-4298-8481-BD0802258F7A}" srcOrd="4" destOrd="0" parTransId="{850A37D4-867D-492D-910D-0A3CB9C44F64}" sibTransId="{82B950D1-32A5-4894-A82B-047ABFFCDBCE}"/>
    <dgm:cxn modelId="{00C1EDC5-738A-46AB-9DA6-A2B208FEFC9A}" srcId="{D73AC7E0-81CC-4DE2-B18E-EEDFE7C30F60}" destId="{752AFDBF-4126-4C36-BDA9-C4BF87F40A8D}" srcOrd="3" destOrd="0" parTransId="{87E84A0E-9353-4E52-998D-D9155C85DE71}" sibTransId="{6C0B389C-B8DB-455D-A749-87B48549BA3E}"/>
    <dgm:cxn modelId="{FA0C92CE-6C44-484F-A3B3-CAB21A1513BE}" type="presOf" srcId="{D73AC7E0-81CC-4DE2-B18E-EEDFE7C30F60}" destId="{EBBC0E29-60D8-421F-A451-23D758CDBF36}" srcOrd="0" destOrd="0" presId="urn:microsoft.com/office/officeart/2008/layout/LinedList"/>
    <dgm:cxn modelId="{837607E4-D36E-4340-8027-26DC72CBAD0B}" srcId="{D73AC7E0-81CC-4DE2-B18E-EEDFE7C30F60}" destId="{6A3F15E8-9824-436A-AABF-192C20FB986D}" srcOrd="1" destOrd="0" parTransId="{DC6618E5-97D5-490F-9375-1307AF1CBF6D}" sibTransId="{62CC573C-664F-4FF8-9646-0A943B85FC10}"/>
    <dgm:cxn modelId="{67D753FE-B2F1-4AAD-AA3B-8B1462D60225}" srcId="{6B840BF9-8B14-4F97-AAD3-978971C2763B}" destId="{D73AC7E0-81CC-4DE2-B18E-EEDFE7C30F60}" srcOrd="0" destOrd="0" parTransId="{B8003981-E060-470B-A7F5-9B93D4531835}" sibTransId="{EB1A414E-88EF-426D-9D18-772B0670916A}"/>
    <dgm:cxn modelId="{7EBE1A7F-F0C0-40A8-9908-BB4163536D7C}" type="presParOf" srcId="{9072C6D6-233C-458D-871A-277B62CEE70B}" destId="{8C21FC5B-181B-4E6B-9BD7-4C580468DE7E}" srcOrd="0" destOrd="0" presId="urn:microsoft.com/office/officeart/2008/layout/LinedList"/>
    <dgm:cxn modelId="{D398BDCB-1582-4D55-84C6-0C27EC2480C9}" type="presParOf" srcId="{9072C6D6-233C-458D-871A-277B62CEE70B}" destId="{664DA40A-8FBC-4D9A-878A-F004F716AD47}" srcOrd="1" destOrd="0" presId="urn:microsoft.com/office/officeart/2008/layout/LinedList"/>
    <dgm:cxn modelId="{8360A302-42FE-4039-AAA9-0A274AA9450C}" type="presParOf" srcId="{664DA40A-8FBC-4D9A-878A-F004F716AD47}" destId="{EBBC0E29-60D8-421F-A451-23D758CDBF36}" srcOrd="0" destOrd="0" presId="urn:microsoft.com/office/officeart/2008/layout/LinedList"/>
    <dgm:cxn modelId="{2F58D97F-C8E7-42AC-BBF2-025B71439B05}" type="presParOf" srcId="{664DA40A-8FBC-4D9A-878A-F004F716AD47}" destId="{FCF0A723-1655-4654-B24A-C555BDE8E2D6}" srcOrd="1" destOrd="0" presId="urn:microsoft.com/office/officeart/2008/layout/LinedList"/>
    <dgm:cxn modelId="{FDB270EE-8E8B-461F-9215-D5A9E60CBE50}" type="presParOf" srcId="{FCF0A723-1655-4654-B24A-C555BDE8E2D6}" destId="{0426EA8F-606F-47D2-9CDD-311243C072CE}" srcOrd="0" destOrd="0" presId="urn:microsoft.com/office/officeart/2008/layout/LinedList"/>
    <dgm:cxn modelId="{13BCA78E-0522-4492-A317-6B200F9E54D4}" type="presParOf" srcId="{FCF0A723-1655-4654-B24A-C555BDE8E2D6}" destId="{8AE8DD36-6628-4F9D-9C2E-1BD75518FDEA}" srcOrd="1" destOrd="0" presId="urn:microsoft.com/office/officeart/2008/layout/LinedList"/>
    <dgm:cxn modelId="{4562324D-EB97-48CB-8D09-C41FC7A17C7D}" type="presParOf" srcId="{8AE8DD36-6628-4F9D-9C2E-1BD75518FDEA}" destId="{1BC33AD1-6C13-4A0A-924C-419E4478C13C}" srcOrd="0" destOrd="0" presId="urn:microsoft.com/office/officeart/2008/layout/LinedList"/>
    <dgm:cxn modelId="{43DF6E28-716B-4989-B175-0577FF328585}" type="presParOf" srcId="{8AE8DD36-6628-4F9D-9C2E-1BD75518FDEA}" destId="{89BB9B28-C116-4450-8429-09DD7429A4A1}" srcOrd="1" destOrd="0" presId="urn:microsoft.com/office/officeart/2008/layout/LinedList"/>
    <dgm:cxn modelId="{C6B6BEF2-952D-4718-B3E0-C7ADC6480C34}" type="presParOf" srcId="{8AE8DD36-6628-4F9D-9C2E-1BD75518FDEA}" destId="{3F825B0F-CC30-4B1D-A274-54BED8FACC97}" srcOrd="2" destOrd="0" presId="urn:microsoft.com/office/officeart/2008/layout/LinedList"/>
    <dgm:cxn modelId="{C22C10FC-9112-4FDD-ACEC-8CF4D3AB67B9}" type="presParOf" srcId="{FCF0A723-1655-4654-B24A-C555BDE8E2D6}" destId="{A5418F8A-E485-4571-9933-24A835D8D995}" srcOrd="2" destOrd="0" presId="urn:microsoft.com/office/officeart/2008/layout/LinedList"/>
    <dgm:cxn modelId="{B8EFAB4D-80A7-40AA-82F7-2035ACC6C592}" type="presParOf" srcId="{FCF0A723-1655-4654-B24A-C555BDE8E2D6}" destId="{183B7FD5-9759-4BFF-8B3F-1763C9E52507}" srcOrd="3" destOrd="0" presId="urn:microsoft.com/office/officeart/2008/layout/LinedList"/>
    <dgm:cxn modelId="{82F84129-0BCD-457B-A5F0-4A186CB3F4C3}" type="presParOf" srcId="{FCF0A723-1655-4654-B24A-C555BDE8E2D6}" destId="{21F7BD73-725B-4417-B6B6-42E6125BFA85}" srcOrd="4" destOrd="0" presId="urn:microsoft.com/office/officeart/2008/layout/LinedList"/>
    <dgm:cxn modelId="{314CBA9B-E20D-40B1-A340-17AB172F0179}" type="presParOf" srcId="{21F7BD73-725B-4417-B6B6-42E6125BFA85}" destId="{3DBCE624-7F57-4FFE-99C6-22F53D096574}" srcOrd="0" destOrd="0" presId="urn:microsoft.com/office/officeart/2008/layout/LinedList"/>
    <dgm:cxn modelId="{338FA019-D35A-4EBC-9D5F-CA7ACA67E15B}" type="presParOf" srcId="{21F7BD73-725B-4417-B6B6-42E6125BFA85}" destId="{FB246B3A-7837-4CCA-BD06-945A8CB2DE81}" srcOrd="1" destOrd="0" presId="urn:microsoft.com/office/officeart/2008/layout/LinedList"/>
    <dgm:cxn modelId="{695A4186-7EFF-47E0-90F9-290B956BC7DF}" type="presParOf" srcId="{21F7BD73-725B-4417-B6B6-42E6125BFA85}" destId="{785A6079-89EF-41AE-9D1D-B0565365AA2D}" srcOrd="2" destOrd="0" presId="urn:microsoft.com/office/officeart/2008/layout/LinedList"/>
    <dgm:cxn modelId="{125E95CB-2AEF-4D5D-996B-2DD9AE5DC7F4}" type="presParOf" srcId="{FCF0A723-1655-4654-B24A-C555BDE8E2D6}" destId="{3BA706E0-DB54-4416-AE80-EE8058929B8E}" srcOrd="5" destOrd="0" presId="urn:microsoft.com/office/officeart/2008/layout/LinedList"/>
    <dgm:cxn modelId="{D79393FE-5BF6-401F-8C19-A093F7A32B3D}" type="presParOf" srcId="{FCF0A723-1655-4654-B24A-C555BDE8E2D6}" destId="{44EAD6C1-F122-4810-9885-65C3A66D0AD1}" srcOrd="6" destOrd="0" presId="urn:microsoft.com/office/officeart/2008/layout/LinedList"/>
    <dgm:cxn modelId="{572F64D6-5B5E-4010-A96C-B29367812BD6}" type="presParOf" srcId="{FCF0A723-1655-4654-B24A-C555BDE8E2D6}" destId="{9C095D3C-27A6-42A8-AF10-59D345F09453}" srcOrd="7" destOrd="0" presId="urn:microsoft.com/office/officeart/2008/layout/LinedList"/>
    <dgm:cxn modelId="{8BD5A807-739B-44EA-B387-F13379301012}" type="presParOf" srcId="{9C095D3C-27A6-42A8-AF10-59D345F09453}" destId="{AA9C6208-6081-48FE-ADF4-21F5BB299E5A}" srcOrd="0" destOrd="0" presId="urn:microsoft.com/office/officeart/2008/layout/LinedList"/>
    <dgm:cxn modelId="{FF88DF57-60C5-4646-B90A-868E99FC9DFD}" type="presParOf" srcId="{9C095D3C-27A6-42A8-AF10-59D345F09453}" destId="{3B6220FF-CF26-48EA-B50B-F4CB239E908B}" srcOrd="1" destOrd="0" presId="urn:microsoft.com/office/officeart/2008/layout/LinedList"/>
    <dgm:cxn modelId="{B7BEBED8-53A4-4E7F-906C-AA28486F0A0F}" type="presParOf" srcId="{9C095D3C-27A6-42A8-AF10-59D345F09453}" destId="{E647FD4E-1056-4E4A-814C-F41CEA6ADAD3}" srcOrd="2" destOrd="0" presId="urn:microsoft.com/office/officeart/2008/layout/LinedList"/>
    <dgm:cxn modelId="{53630E02-08CA-48B6-BAAE-3E3146E54253}" type="presParOf" srcId="{FCF0A723-1655-4654-B24A-C555BDE8E2D6}" destId="{128A2883-1D16-48A8-8663-D6912466AC15}" srcOrd="8" destOrd="0" presId="urn:microsoft.com/office/officeart/2008/layout/LinedList"/>
    <dgm:cxn modelId="{AF83C6CF-CB05-4204-9B80-9E3C7C035E12}" type="presParOf" srcId="{FCF0A723-1655-4654-B24A-C555BDE8E2D6}" destId="{BFD073B5-59CD-4C92-9539-9BC858C310FD}" srcOrd="9" destOrd="0" presId="urn:microsoft.com/office/officeart/2008/layout/LinedList"/>
    <dgm:cxn modelId="{C552AAB6-0650-4532-941B-04C787729DDB}" type="presParOf" srcId="{FCF0A723-1655-4654-B24A-C555BDE8E2D6}" destId="{EF0A487B-ED9C-40D4-97BD-03346162A6AC}" srcOrd="10" destOrd="0" presId="urn:microsoft.com/office/officeart/2008/layout/LinedList"/>
    <dgm:cxn modelId="{9F5B92ED-00CD-47BB-9680-C9DD4817AA7A}" type="presParOf" srcId="{EF0A487B-ED9C-40D4-97BD-03346162A6AC}" destId="{647426D7-4112-4D22-A714-099CF5D5B9C0}" srcOrd="0" destOrd="0" presId="urn:microsoft.com/office/officeart/2008/layout/LinedList"/>
    <dgm:cxn modelId="{E2FF23D8-1962-4F11-8CD5-DE2182B45298}" type="presParOf" srcId="{EF0A487B-ED9C-40D4-97BD-03346162A6AC}" destId="{96D9561E-891E-4850-8064-568906CAD092}" srcOrd="1" destOrd="0" presId="urn:microsoft.com/office/officeart/2008/layout/LinedList"/>
    <dgm:cxn modelId="{66B7B119-A176-4169-BDF4-E0A267A3BE3C}" type="presParOf" srcId="{EF0A487B-ED9C-40D4-97BD-03346162A6AC}" destId="{10A3395F-638E-4C13-A017-B649985CCE0C}" srcOrd="2" destOrd="0" presId="urn:microsoft.com/office/officeart/2008/layout/LinedList"/>
    <dgm:cxn modelId="{42F94EE6-CBBA-4917-A7A2-8186F1B3393A}" type="presParOf" srcId="{FCF0A723-1655-4654-B24A-C555BDE8E2D6}" destId="{36D5D08B-4826-48DA-A9DF-B8EB28821666}" srcOrd="11" destOrd="0" presId="urn:microsoft.com/office/officeart/2008/layout/LinedList"/>
    <dgm:cxn modelId="{21C2274A-76BE-4886-A457-4A64C360D79D}" type="presParOf" srcId="{FCF0A723-1655-4654-B24A-C555BDE8E2D6}" destId="{5585A0CE-BEF3-4DEA-A5DC-E58A681C11E2}" srcOrd="12" destOrd="0" presId="urn:microsoft.com/office/officeart/2008/layout/LinedList"/>
    <dgm:cxn modelId="{342FEEBA-6CC5-41F3-9D2A-6E0863D2B268}" type="presParOf" srcId="{FCF0A723-1655-4654-B24A-C555BDE8E2D6}" destId="{E584DCBA-6998-42CF-9290-79FBBB72CA0C}" srcOrd="13" destOrd="0" presId="urn:microsoft.com/office/officeart/2008/layout/LinedList"/>
    <dgm:cxn modelId="{8FADD727-62B3-4F9F-958C-D364C326BEF7}" type="presParOf" srcId="{E584DCBA-6998-42CF-9290-79FBBB72CA0C}" destId="{D163D1A7-67CB-466E-9ED4-3E0215F3E6CE}" srcOrd="0" destOrd="0" presId="urn:microsoft.com/office/officeart/2008/layout/LinedList"/>
    <dgm:cxn modelId="{63CACC9E-49A5-475A-83DB-B03A1E9721B6}" type="presParOf" srcId="{E584DCBA-6998-42CF-9290-79FBBB72CA0C}" destId="{590FB0BD-A5E9-46CE-B759-A09FF3BF188E}" srcOrd="1" destOrd="0" presId="urn:microsoft.com/office/officeart/2008/layout/LinedList"/>
    <dgm:cxn modelId="{FF76D0F6-1147-4705-A27C-E305BF93D8F5}" type="presParOf" srcId="{E584DCBA-6998-42CF-9290-79FBBB72CA0C}" destId="{725937AA-ACB2-4B4A-81A7-F2FB54EF0E09}" srcOrd="2" destOrd="0" presId="urn:microsoft.com/office/officeart/2008/layout/LinedList"/>
    <dgm:cxn modelId="{51D55D2F-1B76-4E1E-A4F0-39D1BFF4085A}" type="presParOf" srcId="{FCF0A723-1655-4654-B24A-C555BDE8E2D6}" destId="{01047AE8-19E8-4E97-A750-763D84FBF68A}" srcOrd="14" destOrd="0" presId="urn:microsoft.com/office/officeart/2008/layout/LinedList"/>
    <dgm:cxn modelId="{4F2BC808-A610-47F3-A108-258E2CE1BB75}" type="presParOf" srcId="{FCF0A723-1655-4654-B24A-C555BDE8E2D6}" destId="{80588039-87F1-4D08-AD70-A6183502131B}" srcOrd="15" destOrd="0" presId="urn:microsoft.com/office/officeart/2008/layout/LinedList"/>
    <dgm:cxn modelId="{2CFE61FB-A526-416E-A444-58B6895AC239}" type="presParOf" srcId="{FCF0A723-1655-4654-B24A-C555BDE8E2D6}" destId="{D123E1ED-8818-4D74-B684-C71DC9D7A4BE}" srcOrd="16" destOrd="0" presId="urn:microsoft.com/office/officeart/2008/layout/LinedList"/>
    <dgm:cxn modelId="{1ED8867E-454F-481E-886F-F3F76AFAEAF3}" type="presParOf" srcId="{D123E1ED-8818-4D74-B684-C71DC9D7A4BE}" destId="{197CB4EF-1045-4016-B6B7-DBC6CBCE3956}" srcOrd="0" destOrd="0" presId="urn:microsoft.com/office/officeart/2008/layout/LinedList"/>
    <dgm:cxn modelId="{064A0B39-4969-4AE9-8C44-556464E07B78}" type="presParOf" srcId="{D123E1ED-8818-4D74-B684-C71DC9D7A4BE}" destId="{DCD86DFB-AD25-4B54-A350-4E3F227DE99F}" srcOrd="1" destOrd="0" presId="urn:microsoft.com/office/officeart/2008/layout/LinedList"/>
    <dgm:cxn modelId="{614633FA-22E3-4CF6-95FF-FE3239576CC4}" type="presParOf" srcId="{D123E1ED-8818-4D74-B684-C71DC9D7A4BE}" destId="{F99E0772-A251-4325-9E3E-E2460774B1D8}" srcOrd="2" destOrd="0" presId="urn:microsoft.com/office/officeart/2008/layout/LinedList"/>
    <dgm:cxn modelId="{A632D48C-6ADB-4B15-BB87-78E52CEE9847}" type="presParOf" srcId="{FCF0A723-1655-4654-B24A-C555BDE8E2D6}" destId="{AAD3F63D-5D8B-44B5-8E6E-44ECDEEBC85B}" srcOrd="17" destOrd="0" presId="urn:microsoft.com/office/officeart/2008/layout/LinedList"/>
    <dgm:cxn modelId="{B1966C65-4FDF-4DF0-A9DF-51CB45D9B204}" type="presParOf" srcId="{FCF0A723-1655-4654-B24A-C555BDE8E2D6}" destId="{8454FFF0-87CC-473E-9E73-5FE06D3186A1}" srcOrd="18"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A50B5C8-CD86-4F34-9D4D-4BD65AD0D80C}"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fi-FI"/>
        </a:p>
      </dgm:t>
    </dgm:pt>
    <dgm:pt modelId="{B5FBD89D-425D-4DAA-8C55-BB0EF9FD059C}">
      <dgm:prSet/>
      <dgm:spPr/>
      <dgm:t>
        <a:bodyPr/>
        <a:lstStyle/>
        <a:p>
          <a:r>
            <a:rPr lang="fi-FI" b="1" i="0" baseline="0"/>
            <a:t>Takuuajan alku (esim. seuraavat ajankohdat)</a:t>
          </a:r>
          <a:endParaRPr lang="fi-FI"/>
        </a:p>
      </dgm:t>
    </dgm:pt>
    <dgm:pt modelId="{D032D0A4-3BF8-43F6-B7F6-B74CDAE013F8}" type="parTrans" cxnId="{9B46BB45-2147-4134-B928-FAF742122CAB}">
      <dgm:prSet/>
      <dgm:spPr/>
      <dgm:t>
        <a:bodyPr/>
        <a:lstStyle/>
        <a:p>
          <a:endParaRPr lang="fi-FI"/>
        </a:p>
      </dgm:t>
    </dgm:pt>
    <dgm:pt modelId="{F5009C59-3F57-4729-AD53-303FAD21B7BF}" type="sibTrans" cxnId="{9B46BB45-2147-4134-B928-FAF742122CAB}">
      <dgm:prSet/>
      <dgm:spPr/>
      <dgm:t>
        <a:bodyPr/>
        <a:lstStyle/>
        <a:p>
          <a:endParaRPr lang="fi-FI"/>
        </a:p>
      </dgm:t>
    </dgm:pt>
    <dgm:pt modelId="{D43ABB0D-462D-42B9-9518-6BDFE50AF7E3}">
      <dgm:prSet/>
      <dgm:spPr/>
      <dgm:t>
        <a:bodyPr/>
        <a:lstStyle/>
        <a:p>
          <a:r>
            <a:rPr lang="fi-FI"/>
            <a:t>Toimitus </a:t>
          </a:r>
        </a:p>
      </dgm:t>
    </dgm:pt>
    <dgm:pt modelId="{596104BB-389D-49D9-96DF-690423E09844}" type="parTrans" cxnId="{005E2919-4EB1-4F74-AA51-FA8717B33249}">
      <dgm:prSet/>
      <dgm:spPr/>
      <dgm:t>
        <a:bodyPr/>
        <a:lstStyle/>
        <a:p>
          <a:endParaRPr lang="fi-FI"/>
        </a:p>
      </dgm:t>
    </dgm:pt>
    <dgm:pt modelId="{A29CA97C-A2B1-4CF1-B447-2D89E248D4DC}" type="sibTrans" cxnId="{005E2919-4EB1-4F74-AA51-FA8717B33249}">
      <dgm:prSet/>
      <dgm:spPr/>
      <dgm:t>
        <a:bodyPr/>
        <a:lstStyle/>
        <a:p>
          <a:endParaRPr lang="fi-FI"/>
        </a:p>
      </dgm:t>
    </dgm:pt>
    <dgm:pt modelId="{7E54C849-6489-4DC1-BDC8-B67D22753DE9}">
      <dgm:prSet/>
      <dgm:spPr/>
      <dgm:t>
        <a:bodyPr/>
        <a:lstStyle/>
        <a:p>
          <a:r>
            <a:rPr lang="fi-FI"/>
            <a:t>Ostajan suorittama tavaran tarkastus </a:t>
          </a:r>
        </a:p>
      </dgm:t>
    </dgm:pt>
    <dgm:pt modelId="{D1FC9D45-AEB4-4A01-8D8D-1F0B0DA77C32}" type="parTrans" cxnId="{9AA24607-B1F9-49C9-BC77-1D3607CD9F70}">
      <dgm:prSet/>
      <dgm:spPr/>
      <dgm:t>
        <a:bodyPr/>
        <a:lstStyle/>
        <a:p>
          <a:endParaRPr lang="fi-FI"/>
        </a:p>
      </dgm:t>
    </dgm:pt>
    <dgm:pt modelId="{1BB78DDB-8B12-45F0-806E-8D7C158E3446}" type="sibTrans" cxnId="{9AA24607-B1F9-49C9-BC77-1D3607CD9F70}">
      <dgm:prSet/>
      <dgm:spPr/>
      <dgm:t>
        <a:bodyPr/>
        <a:lstStyle/>
        <a:p>
          <a:endParaRPr lang="fi-FI"/>
        </a:p>
      </dgm:t>
    </dgm:pt>
    <dgm:pt modelId="{06C5AD93-386A-40CC-B520-D3F1E2BF756D}">
      <dgm:prSet/>
      <dgm:spPr/>
      <dgm:t>
        <a:bodyPr/>
        <a:lstStyle/>
        <a:p>
          <a:r>
            <a:rPr lang="fi-FI" i="0" baseline="0"/>
            <a:t>Testitulokset </a:t>
          </a:r>
          <a:endParaRPr lang="fi-FI"/>
        </a:p>
      </dgm:t>
    </dgm:pt>
    <dgm:pt modelId="{797AC706-1966-47E8-8362-770ED840CD74}" type="parTrans" cxnId="{4980F83B-8347-4F39-A684-2B6D54A6B5F7}">
      <dgm:prSet/>
      <dgm:spPr/>
      <dgm:t>
        <a:bodyPr/>
        <a:lstStyle/>
        <a:p>
          <a:endParaRPr lang="fi-FI"/>
        </a:p>
      </dgm:t>
    </dgm:pt>
    <dgm:pt modelId="{8251EA39-1C65-4BE6-AAC8-75F765A65171}" type="sibTrans" cxnId="{4980F83B-8347-4F39-A684-2B6D54A6B5F7}">
      <dgm:prSet/>
      <dgm:spPr/>
      <dgm:t>
        <a:bodyPr/>
        <a:lstStyle/>
        <a:p>
          <a:endParaRPr lang="fi-FI"/>
        </a:p>
      </dgm:t>
    </dgm:pt>
    <dgm:pt modelId="{E051A907-2E65-4A57-80A5-AD98F0A29ECA}">
      <dgm:prSet/>
      <dgm:spPr/>
      <dgm:t>
        <a:bodyPr/>
        <a:lstStyle/>
        <a:p>
          <a:r>
            <a:rPr lang="fi-FI" i="0" baseline="0"/>
            <a:t>Tavaran hyväksyminen </a:t>
          </a:r>
          <a:endParaRPr lang="fi-FI"/>
        </a:p>
      </dgm:t>
    </dgm:pt>
    <dgm:pt modelId="{0D8E916C-6D7B-408F-A7B8-2A3246E7C978}" type="parTrans" cxnId="{20A942AC-8993-4B0A-A750-090FB37340A9}">
      <dgm:prSet/>
      <dgm:spPr/>
      <dgm:t>
        <a:bodyPr/>
        <a:lstStyle/>
        <a:p>
          <a:endParaRPr lang="fi-FI"/>
        </a:p>
      </dgm:t>
    </dgm:pt>
    <dgm:pt modelId="{7E8BB41E-6549-4C81-AFF1-004E45F2984E}" type="sibTrans" cxnId="{20A942AC-8993-4B0A-A750-090FB37340A9}">
      <dgm:prSet/>
      <dgm:spPr/>
      <dgm:t>
        <a:bodyPr/>
        <a:lstStyle/>
        <a:p>
          <a:endParaRPr lang="fi-FI"/>
        </a:p>
      </dgm:t>
    </dgm:pt>
    <dgm:pt modelId="{F04F6D03-60B6-458A-9FF4-AB839E45F8E8}" type="pres">
      <dgm:prSet presAssocID="{FA50B5C8-CD86-4F34-9D4D-4BD65AD0D80C}" presName="CompostProcess" presStyleCnt="0">
        <dgm:presLayoutVars>
          <dgm:dir/>
          <dgm:resizeHandles val="exact"/>
        </dgm:presLayoutVars>
      </dgm:prSet>
      <dgm:spPr/>
    </dgm:pt>
    <dgm:pt modelId="{DFDF16D8-C6B2-4B91-8CEE-5180308F5406}" type="pres">
      <dgm:prSet presAssocID="{FA50B5C8-CD86-4F34-9D4D-4BD65AD0D80C}" presName="arrow" presStyleLbl="bgShp" presStyleIdx="0" presStyleCnt="1"/>
      <dgm:spPr/>
    </dgm:pt>
    <dgm:pt modelId="{C8D1ACFD-03C7-4DA2-8E12-C304C01F3FEA}" type="pres">
      <dgm:prSet presAssocID="{FA50B5C8-CD86-4F34-9D4D-4BD65AD0D80C}" presName="linearProcess" presStyleCnt="0"/>
      <dgm:spPr/>
    </dgm:pt>
    <dgm:pt modelId="{B72CB409-8771-4E16-A385-54B034559A2A}" type="pres">
      <dgm:prSet presAssocID="{B5FBD89D-425D-4DAA-8C55-BB0EF9FD059C}" presName="textNode" presStyleLbl="node1" presStyleIdx="0" presStyleCnt="5">
        <dgm:presLayoutVars>
          <dgm:bulletEnabled val="1"/>
        </dgm:presLayoutVars>
      </dgm:prSet>
      <dgm:spPr/>
    </dgm:pt>
    <dgm:pt modelId="{53C5583B-1EE8-4FBD-AE36-1B4BDEA49A92}" type="pres">
      <dgm:prSet presAssocID="{F5009C59-3F57-4729-AD53-303FAD21B7BF}" presName="sibTrans" presStyleCnt="0"/>
      <dgm:spPr/>
    </dgm:pt>
    <dgm:pt modelId="{3404F9F1-4213-4B18-971A-F1558301F118}" type="pres">
      <dgm:prSet presAssocID="{D43ABB0D-462D-42B9-9518-6BDFE50AF7E3}" presName="textNode" presStyleLbl="node1" presStyleIdx="1" presStyleCnt="5">
        <dgm:presLayoutVars>
          <dgm:bulletEnabled val="1"/>
        </dgm:presLayoutVars>
      </dgm:prSet>
      <dgm:spPr/>
    </dgm:pt>
    <dgm:pt modelId="{C7BB0224-F8F6-4819-B7B2-00F181C7BCF8}" type="pres">
      <dgm:prSet presAssocID="{A29CA97C-A2B1-4CF1-B447-2D89E248D4DC}" presName="sibTrans" presStyleCnt="0"/>
      <dgm:spPr/>
    </dgm:pt>
    <dgm:pt modelId="{9A4068A4-F88B-423C-A0B7-0FF4BAF0330A}" type="pres">
      <dgm:prSet presAssocID="{7E54C849-6489-4DC1-BDC8-B67D22753DE9}" presName="textNode" presStyleLbl="node1" presStyleIdx="2" presStyleCnt="5">
        <dgm:presLayoutVars>
          <dgm:bulletEnabled val="1"/>
        </dgm:presLayoutVars>
      </dgm:prSet>
      <dgm:spPr/>
    </dgm:pt>
    <dgm:pt modelId="{99220563-0C51-408E-A012-1426841B0580}" type="pres">
      <dgm:prSet presAssocID="{1BB78DDB-8B12-45F0-806E-8D7C158E3446}" presName="sibTrans" presStyleCnt="0"/>
      <dgm:spPr/>
    </dgm:pt>
    <dgm:pt modelId="{9068AA82-27A6-40FD-8132-109E1151E60C}" type="pres">
      <dgm:prSet presAssocID="{06C5AD93-386A-40CC-B520-D3F1E2BF756D}" presName="textNode" presStyleLbl="node1" presStyleIdx="3" presStyleCnt="5">
        <dgm:presLayoutVars>
          <dgm:bulletEnabled val="1"/>
        </dgm:presLayoutVars>
      </dgm:prSet>
      <dgm:spPr/>
    </dgm:pt>
    <dgm:pt modelId="{FD99EDF9-93A6-4A99-90DB-3153C83B01C5}" type="pres">
      <dgm:prSet presAssocID="{8251EA39-1C65-4BE6-AAC8-75F765A65171}" presName="sibTrans" presStyleCnt="0"/>
      <dgm:spPr/>
    </dgm:pt>
    <dgm:pt modelId="{9AF90508-4D62-4A94-BC1A-0BB1C7014E99}" type="pres">
      <dgm:prSet presAssocID="{E051A907-2E65-4A57-80A5-AD98F0A29ECA}" presName="textNode" presStyleLbl="node1" presStyleIdx="4" presStyleCnt="5">
        <dgm:presLayoutVars>
          <dgm:bulletEnabled val="1"/>
        </dgm:presLayoutVars>
      </dgm:prSet>
      <dgm:spPr/>
    </dgm:pt>
  </dgm:ptLst>
  <dgm:cxnLst>
    <dgm:cxn modelId="{9AA24607-B1F9-49C9-BC77-1D3607CD9F70}" srcId="{FA50B5C8-CD86-4F34-9D4D-4BD65AD0D80C}" destId="{7E54C849-6489-4DC1-BDC8-B67D22753DE9}" srcOrd="2" destOrd="0" parTransId="{D1FC9D45-AEB4-4A01-8D8D-1F0B0DA77C32}" sibTransId="{1BB78DDB-8B12-45F0-806E-8D7C158E3446}"/>
    <dgm:cxn modelId="{005E2919-4EB1-4F74-AA51-FA8717B33249}" srcId="{FA50B5C8-CD86-4F34-9D4D-4BD65AD0D80C}" destId="{D43ABB0D-462D-42B9-9518-6BDFE50AF7E3}" srcOrd="1" destOrd="0" parTransId="{596104BB-389D-49D9-96DF-690423E09844}" sibTransId="{A29CA97C-A2B1-4CF1-B447-2D89E248D4DC}"/>
    <dgm:cxn modelId="{BFA2DF2D-7CD8-43F6-9CB1-1D31095F14D8}" type="presOf" srcId="{7E54C849-6489-4DC1-BDC8-B67D22753DE9}" destId="{9A4068A4-F88B-423C-A0B7-0FF4BAF0330A}" srcOrd="0" destOrd="0" presId="urn:microsoft.com/office/officeart/2005/8/layout/hProcess9"/>
    <dgm:cxn modelId="{4980F83B-8347-4F39-A684-2B6D54A6B5F7}" srcId="{FA50B5C8-CD86-4F34-9D4D-4BD65AD0D80C}" destId="{06C5AD93-386A-40CC-B520-D3F1E2BF756D}" srcOrd="3" destOrd="0" parTransId="{797AC706-1966-47E8-8362-770ED840CD74}" sibTransId="{8251EA39-1C65-4BE6-AAC8-75F765A65171}"/>
    <dgm:cxn modelId="{9B46BB45-2147-4134-B928-FAF742122CAB}" srcId="{FA50B5C8-CD86-4F34-9D4D-4BD65AD0D80C}" destId="{B5FBD89D-425D-4DAA-8C55-BB0EF9FD059C}" srcOrd="0" destOrd="0" parTransId="{D032D0A4-3BF8-43F6-B7F6-B74CDAE013F8}" sibTransId="{F5009C59-3F57-4729-AD53-303FAD21B7BF}"/>
    <dgm:cxn modelId="{FBF9758D-072B-4018-BF5C-88C6C97AB605}" type="presOf" srcId="{D43ABB0D-462D-42B9-9518-6BDFE50AF7E3}" destId="{3404F9F1-4213-4B18-971A-F1558301F118}" srcOrd="0" destOrd="0" presId="urn:microsoft.com/office/officeart/2005/8/layout/hProcess9"/>
    <dgm:cxn modelId="{20A942AC-8993-4B0A-A750-090FB37340A9}" srcId="{FA50B5C8-CD86-4F34-9D4D-4BD65AD0D80C}" destId="{E051A907-2E65-4A57-80A5-AD98F0A29ECA}" srcOrd="4" destOrd="0" parTransId="{0D8E916C-6D7B-408F-A7B8-2A3246E7C978}" sibTransId="{7E8BB41E-6549-4C81-AFF1-004E45F2984E}"/>
    <dgm:cxn modelId="{B4C837B5-73B6-4BF8-AB49-2CA87E586B41}" type="presOf" srcId="{E051A907-2E65-4A57-80A5-AD98F0A29ECA}" destId="{9AF90508-4D62-4A94-BC1A-0BB1C7014E99}" srcOrd="0" destOrd="0" presId="urn:microsoft.com/office/officeart/2005/8/layout/hProcess9"/>
    <dgm:cxn modelId="{127DAEB6-A9E4-40A3-8BC6-C983E98FC186}" type="presOf" srcId="{B5FBD89D-425D-4DAA-8C55-BB0EF9FD059C}" destId="{B72CB409-8771-4E16-A385-54B034559A2A}" srcOrd="0" destOrd="0" presId="urn:microsoft.com/office/officeart/2005/8/layout/hProcess9"/>
    <dgm:cxn modelId="{BB470DC5-56DA-421A-929A-AB6D47A412CA}" type="presOf" srcId="{FA50B5C8-CD86-4F34-9D4D-4BD65AD0D80C}" destId="{F04F6D03-60B6-458A-9FF4-AB839E45F8E8}" srcOrd="0" destOrd="0" presId="urn:microsoft.com/office/officeart/2005/8/layout/hProcess9"/>
    <dgm:cxn modelId="{45A1A0D9-CC9B-4F46-BF85-44C2980712D7}" type="presOf" srcId="{06C5AD93-386A-40CC-B520-D3F1E2BF756D}" destId="{9068AA82-27A6-40FD-8132-109E1151E60C}" srcOrd="0" destOrd="0" presId="urn:microsoft.com/office/officeart/2005/8/layout/hProcess9"/>
    <dgm:cxn modelId="{38D173CE-6CE4-4506-8AB2-BAB540674FDF}" type="presParOf" srcId="{F04F6D03-60B6-458A-9FF4-AB839E45F8E8}" destId="{DFDF16D8-C6B2-4B91-8CEE-5180308F5406}" srcOrd="0" destOrd="0" presId="urn:microsoft.com/office/officeart/2005/8/layout/hProcess9"/>
    <dgm:cxn modelId="{1CAC85CC-4AF9-4226-B381-F8DDF62D0957}" type="presParOf" srcId="{F04F6D03-60B6-458A-9FF4-AB839E45F8E8}" destId="{C8D1ACFD-03C7-4DA2-8E12-C304C01F3FEA}" srcOrd="1" destOrd="0" presId="urn:microsoft.com/office/officeart/2005/8/layout/hProcess9"/>
    <dgm:cxn modelId="{D1FC1255-55EE-4CD8-8296-E042420D70F4}" type="presParOf" srcId="{C8D1ACFD-03C7-4DA2-8E12-C304C01F3FEA}" destId="{B72CB409-8771-4E16-A385-54B034559A2A}" srcOrd="0" destOrd="0" presId="urn:microsoft.com/office/officeart/2005/8/layout/hProcess9"/>
    <dgm:cxn modelId="{AA02D047-3B32-4192-9543-98B3931B9902}" type="presParOf" srcId="{C8D1ACFD-03C7-4DA2-8E12-C304C01F3FEA}" destId="{53C5583B-1EE8-4FBD-AE36-1B4BDEA49A92}" srcOrd="1" destOrd="0" presId="urn:microsoft.com/office/officeart/2005/8/layout/hProcess9"/>
    <dgm:cxn modelId="{9878A123-8327-44E9-8D6E-63F72D0FC903}" type="presParOf" srcId="{C8D1ACFD-03C7-4DA2-8E12-C304C01F3FEA}" destId="{3404F9F1-4213-4B18-971A-F1558301F118}" srcOrd="2" destOrd="0" presId="urn:microsoft.com/office/officeart/2005/8/layout/hProcess9"/>
    <dgm:cxn modelId="{794D28A2-259D-437E-9CA4-9FAF8C88E76D}" type="presParOf" srcId="{C8D1ACFD-03C7-4DA2-8E12-C304C01F3FEA}" destId="{C7BB0224-F8F6-4819-B7B2-00F181C7BCF8}" srcOrd="3" destOrd="0" presId="urn:microsoft.com/office/officeart/2005/8/layout/hProcess9"/>
    <dgm:cxn modelId="{7910D606-63E3-4212-8D96-FFF0EFA3B53E}" type="presParOf" srcId="{C8D1ACFD-03C7-4DA2-8E12-C304C01F3FEA}" destId="{9A4068A4-F88B-423C-A0B7-0FF4BAF0330A}" srcOrd="4" destOrd="0" presId="urn:microsoft.com/office/officeart/2005/8/layout/hProcess9"/>
    <dgm:cxn modelId="{D54BD231-9311-4383-A29A-9BAFF709BD1A}" type="presParOf" srcId="{C8D1ACFD-03C7-4DA2-8E12-C304C01F3FEA}" destId="{99220563-0C51-408E-A012-1426841B0580}" srcOrd="5" destOrd="0" presId="urn:microsoft.com/office/officeart/2005/8/layout/hProcess9"/>
    <dgm:cxn modelId="{1A36FA08-3611-48B2-AB23-5DEC77507E46}" type="presParOf" srcId="{C8D1ACFD-03C7-4DA2-8E12-C304C01F3FEA}" destId="{9068AA82-27A6-40FD-8132-109E1151E60C}" srcOrd="6" destOrd="0" presId="urn:microsoft.com/office/officeart/2005/8/layout/hProcess9"/>
    <dgm:cxn modelId="{06855F79-9062-4DD8-9A58-8370608A2886}" type="presParOf" srcId="{C8D1ACFD-03C7-4DA2-8E12-C304C01F3FEA}" destId="{FD99EDF9-93A6-4A99-90DB-3153C83B01C5}" srcOrd="7" destOrd="0" presId="urn:microsoft.com/office/officeart/2005/8/layout/hProcess9"/>
    <dgm:cxn modelId="{F692C460-FBB7-4D38-878A-5D3A263AE4DE}" type="presParOf" srcId="{C8D1ACFD-03C7-4DA2-8E12-C304C01F3FEA}" destId="{9AF90508-4D62-4A94-BC1A-0BB1C7014E99}"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0060796B-4936-4B50-85BF-F6CD3CAEF509}" type="doc">
      <dgm:prSet loTypeId="urn:microsoft.com/office/officeart/2005/8/layout/target3" loCatId="relationship" qsTypeId="urn:microsoft.com/office/officeart/2005/8/quickstyle/simple3" qsCatId="simple" csTypeId="urn:microsoft.com/office/officeart/2005/8/colors/colorful1" csCatId="colorful"/>
      <dgm:spPr/>
      <dgm:t>
        <a:bodyPr/>
        <a:lstStyle/>
        <a:p>
          <a:endParaRPr lang="fi-FI"/>
        </a:p>
      </dgm:t>
    </dgm:pt>
    <dgm:pt modelId="{C69D4B1A-1EDD-479B-A022-9FA1CC05C0BD}">
      <dgm:prSet/>
      <dgm:spPr/>
      <dgm:t>
        <a:bodyPr/>
        <a:lstStyle/>
        <a:p>
          <a:pPr rtl="0"/>
          <a:r>
            <a:rPr lang="fi-FI" b="1"/>
            <a:t>Esim. viivästyssakko / virheen korjausoikeus </a:t>
          </a:r>
          <a:endParaRPr lang="fi-FI"/>
        </a:p>
      </dgm:t>
    </dgm:pt>
    <dgm:pt modelId="{CC2B5D26-C20E-44C4-9193-A1F241DAC16A}" type="parTrans" cxnId="{241C39E1-6176-4CB8-8C53-842A9E060E00}">
      <dgm:prSet/>
      <dgm:spPr/>
      <dgm:t>
        <a:bodyPr/>
        <a:lstStyle/>
        <a:p>
          <a:endParaRPr lang="fi-FI"/>
        </a:p>
      </dgm:t>
    </dgm:pt>
    <dgm:pt modelId="{B61D6829-C4F7-4DD3-9AB2-6D5712C8F2B8}" type="sibTrans" cxnId="{241C39E1-6176-4CB8-8C53-842A9E060E00}">
      <dgm:prSet/>
      <dgm:spPr/>
      <dgm:t>
        <a:bodyPr/>
        <a:lstStyle/>
        <a:p>
          <a:endParaRPr lang="fi-FI"/>
        </a:p>
      </dgm:t>
    </dgm:pt>
    <dgm:pt modelId="{61398355-3141-4E35-A9EA-C1B5E3C664F0}">
      <dgm:prSet/>
      <dgm:spPr/>
      <dgm:t>
        <a:bodyPr/>
        <a:lstStyle/>
        <a:p>
          <a:pPr rtl="0"/>
          <a:r>
            <a:rPr lang="fi-FI"/>
            <a:t>Tuotantokatkosten välttäminen: time of essence / purkuehto </a:t>
          </a:r>
        </a:p>
      </dgm:t>
    </dgm:pt>
    <dgm:pt modelId="{ED97D35F-41A0-4D3B-89B9-02912F04AFAA}" type="parTrans" cxnId="{265BB271-2E69-47B7-91BC-311394E1EB27}">
      <dgm:prSet/>
      <dgm:spPr/>
      <dgm:t>
        <a:bodyPr/>
        <a:lstStyle/>
        <a:p>
          <a:endParaRPr lang="fi-FI"/>
        </a:p>
      </dgm:t>
    </dgm:pt>
    <dgm:pt modelId="{00A65119-4809-4CFF-A083-05F62C9986B9}" type="sibTrans" cxnId="{265BB271-2E69-47B7-91BC-311394E1EB27}">
      <dgm:prSet/>
      <dgm:spPr/>
      <dgm:t>
        <a:bodyPr/>
        <a:lstStyle/>
        <a:p>
          <a:endParaRPr lang="fi-FI"/>
        </a:p>
      </dgm:t>
    </dgm:pt>
    <dgm:pt modelId="{B794DACC-09C7-46E2-99E3-36286302C70F}">
      <dgm:prSet/>
      <dgm:spPr/>
      <dgm:t>
        <a:bodyPr/>
        <a:lstStyle/>
        <a:p>
          <a:pPr rtl="0"/>
          <a:r>
            <a:rPr lang="fi-FI"/>
            <a:t>Ennakkoviivästyksen hallinta: ennakkoilmoitus</a:t>
          </a:r>
        </a:p>
      </dgm:t>
    </dgm:pt>
    <dgm:pt modelId="{9A57B33F-8DFF-40F3-8DB5-E2CBAED941C1}" type="parTrans" cxnId="{C776481D-7EF9-446C-ADB8-2E92DAFEAD23}">
      <dgm:prSet/>
      <dgm:spPr/>
      <dgm:t>
        <a:bodyPr/>
        <a:lstStyle/>
        <a:p>
          <a:endParaRPr lang="fi-FI"/>
        </a:p>
      </dgm:t>
    </dgm:pt>
    <dgm:pt modelId="{A881DC9D-9E61-4BC5-96C4-3348398CE31C}" type="sibTrans" cxnId="{C776481D-7EF9-446C-ADB8-2E92DAFEAD23}">
      <dgm:prSet/>
      <dgm:spPr/>
      <dgm:t>
        <a:bodyPr/>
        <a:lstStyle/>
        <a:p>
          <a:endParaRPr lang="fi-FI"/>
        </a:p>
      </dgm:t>
    </dgm:pt>
    <dgm:pt modelId="{4E228F22-54E6-4563-93B7-39F065862B1E}">
      <dgm:prSet/>
      <dgm:spPr/>
      <dgm:t>
        <a:bodyPr/>
        <a:lstStyle/>
        <a:p>
          <a:pPr rtl="0"/>
          <a:r>
            <a:rPr lang="fi-FI" b="1"/>
            <a:t>Luovutuskelpoisuuden määrittely: koekäyttö (NLM 02) tms. </a:t>
          </a:r>
          <a:endParaRPr lang="fi-FI"/>
        </a:p>
      </dgm:t>
    </dgm:pt>
    <dgm:pt modelId="{69AF4B1A-30DE-4898-9EBA-DE232CC7E39F}" type="parTrans" cxnId="{6E74695F-B759-44DF-8BC7-22F38F3771F6}">
      <dgm:prSet/>
      <dgm:spPr/>
      <dgm:t>
        <a:bodyPr/>
        <a:lstStyle/>
        <a:p>
          <a:endParaRPr lang="fi-FI"/>
        </a:p>
      </dgm:t>
    </dgm:pt>
    <dgm:pt modelId="{4FFF2722-9F8C-4276-9EBA-8D09E256627D}" type="sibTrans" cxnId="{6E74695F-B759-44DF-8BC7-22F38F3771F6}">
      <dgm:prSet/>
      <dgm:spPr/>
      <dgm:t>
        <a:bodyPr/>
        <a:lstStyle/>
        <a:p>
          <a:endParaRPr lang="fi-FI"/>
        </a:p>
      </dgm:t>
    </dgm:pt>
    <dgm:pt modelId="{7AFAF914-AFB8-4D17-AC91-7E0E2267C8DF}">
      <dgm:prSet/>
      <dgm:spPr/>
      <dgm:t>
        <a:bodyPr/>
        <a:lstStyle/>
        <a:p>
          <a:pPr rtl="0"/>
          <a:r>
            <a:rPr lang="fi-FI"/>
            <a:t>säätöjen ja käyttökoulutuksen vaikutus</a:t>
          </a:r>
        </a:p>
      </dgm:t>
    </dgm:pt>
    <dgm:pt modelId="{AD347C96-6358-4935-8B62-BBF462E0C97A}" type="parTrans" cxnId="{03C2FB88-B0FB-4264-912D-B1579D3C94A9}">
      <dgm:prSet/>
      <dgm:spPr/>
      <dgm:t>
        <a:bodyPr/>
        <a:lstStyle/>
        <a:p>
          <a:endParaRPr lang="fi-FI"/>
        </a:p>
      </dgm:t>
    </dgm:pt>
    <dgm:pt modelId="{7D07DBF2-BA7A-44BC-91E3-7994DFAA3578}" type="sibTrans" cxnId="{03C2FB88-B0FB-4264-912D-B1579D3C94A9}">
      <dgm:prSet/>
      <dgm:spPr/>
      <dgm:t>
        <a:bodyPr/>
        <a:lstStyle/>
        <a:p>
          <a:endParaRPr lang="fi-FI"/>
        </a:p>
      </dgm:t>
    </dgm:pt>
    <dgm:pt modelId="{19124176-86BC-4736-ADF5-3AB4605EF88D}">
      <dgm:prSet/>
      <dgm:spPr/>
      <dgm:t>
        <a:bodyPr/>
        <a:lstStyle/>
        <a:p>
          <a:pPr rtl="0"/>
          <a:r>
            <a:rPr lang="fi-FI" b="1"/>
            <a:t>Vrt. KL 43,2 §: myyjän käsitys häiriöstä </a:t>
          </a:r>
          <a:endParaRPr lang="fi-FI"/>
        </a:p>
      </dgm:t>
    </dgm:pt>
    <dgm:pt modelId="{58909AAB-DD8E-403A-B0B8-911D488881CD}" type="parTrans" cxnId="{3EDE11E1-F988-4499-863B-A7DD4DB51CC2}">
      <dgm:prSet/>
      <dgm:spPr/>
      <dgm:t>
        <a:bodyPr/>
        <a:lstStyle/>
        <a:p>
          <a:endParaRPr lang="fi-FI"/>
        </a:p>
      </dgm:t>
    </dgm:pt>
    <dgm:pt modelId="{F0701D6B-81D2-4027-8485-4AE2FC037C4F}" type="sibTrans" cxnId="{3EDE11E1-F988-4499-863B-A7DD4DB51CC2}">
      <dgm:prSet/>
      <dgm:spPr/>
      <dgm:t>
        <a:bodyPr/>
        <a:lstStyle/>
        <a:p>
          <a:endParaRPr lang="fi-FI"/>
        </a:p>
      </dgm:t>
    </dgm:pt>
    <dgm:pt modelId="{2686223E-F291-4255-82CC-38F0B4C0BE43}" type="pres">
      <dgm:prSet presAssocID="{0060796B-4936-4B50-85BF-F6CD3CAEF509}" presName="Name0" presStyleCnt="0">
        <dgm:presLayoutVars>
          <dgm:chMax val="7"/>
          <dgm:dir/>
          <dgm:animLvl val="lvl"/>
          <dgm:resizeHandles val="exact"/>
        </dgm:presLayoutVars>
      </dgm:prSet>
      <dgm:spPr/>
    </dgm:pt>
    <dgm:pt modelId="{5280FD3E-4A92-460E-A7DC-CB0DCEE2559D}" type="pres">
      <dgm:prSet presAssocID="{C69D4B1A-1EDD-479B-A022-9FA1CC05C0BD}" presName="circle1" presStyleLbl="node1" presStyleIdx="0" presStyleCnt="3"/>
      <dgm:spPr/>
    </dgm:pt>
    <dgm:pt modelId="{EC8E9376-FFAE-4CD4-BA83-C331A768FCE1}" type="pres">
      <dgm:prSet presAssocID="{C69D4B1A-1EDD-479B-A022-9FA1CC05C0BD}" presName="space" presStyleCnt="0"/>
      <dgm:spPr/>
    </dgm:pt>
    <dgm:pt modelId="{33C1EF5B-BA34-46D6-8681-BA7C92574AFC}" type="pres">
      <dgm:prSet presAssocID="{C69D4B1A-1EDD-479B-A022-9FA1CC05C0BD}" presName="rect1" presStyleLbl="alignAcc1" presStyleIdx="0" presStyleCnt="3"/>
      <dgm:spPr/>
    </dgm:pt>
    <dgm:pt modelId="{2B53BF75-5724-4BDB-9774-B2191D166C93}" type="pres">
      <dgm:prSet presAssocID="{4E228F22-54E6-4563-93B7-39F065862B1E}" presName="vertSpace2" presStyleLbl="node1" presStyleIdx="0" presStyleCnt="3"/>
      <dgm:spPr/>
    </dgm:pt>
    <dgm:pt modelId="{A747EFB7-D0B0-459E-8C0A-E030A24B54D2}" type="pres">
      <dgm:prSet presAssocID="{4E228F22-54E6-4563-93B7-39F065862B1E}" presName="circle2" presStyleLbl="node1" presStyleIdx="1" presStyleCnt="3"/>
      <dgm:spPr/>
    </dgm:pt>
    <dgm:pt modelId="{B4E9395D-1EEB-4D76-A6AD-0B220F8BBDC4}" type="pres">
      <dgm:prSet presAssocID="{4E228F22-54E6-4563-93B7-39F065862B1E}" presName="rect2" presStyleLbl="alignAcc1" presStyleIdx="1" presStyleCnt="3"/>
      <dgm:spPr/>
    </dgm:pt>
    <dgm:pt modelId="{106CBCD3-840D-4110-A28C-DC7E9169D5E5}" type="pres">
      <dgm:prSet presAssocID="{19124176-86BC-4736-ADF5-3AB4605EF88D}" presName="vertSpace3" presStyleLbl="node1" presStyleIdx="1" presStyleCnt="3"/>
      <dgm:spPr/>
    </dgm:pt>
    <dgm:pt modelId="{7ADBC9E8-AAB4-416D-A012-4AE2361B5B92}" type="pres">
      <dgm:prSet presAssocID="{19124176-86BC-4736-ADF5-3AB4605EF88D}" presName="circle3" presStyleLbl="node1" presStyleIdx="2" presStyleCnt="3"/>
      <dgm:spPr/>
    </dgm:pt>
    <dgm:pt modelId="{1538598F-638B-4FD4-8847-BFF1CDBBF3F0}" type="pres">
      <dgm:prSet presAssocID="{19124176-86BC-4736-ADF5-3AB4605EF88D}" presName="rect3" presStyleLbl="alignAcc1" presStyleIdx="2" presStyleCnt="3"/>
      <dgm:spPr/>
    </dgm:pt>
    <dgm:pt modelId="{80413089-09D5-45EC-88D5-C8957E1403AE}" type="pres">
      <dgm:prSet presAssocID="{C69D4B1A-1EDD-479B-A022-9FA1CC05C0BD}" presName="rect1ParTx" presStyleLbl="alignAcc1" presStyleIdx="2" presStyleCnt="3">
        <dgm:presLayoutVars>
          <dgm:chMax val="1"/>
          <dgm:bulletEnabled val="1"/>
        </dgm:presLayoutVars>
      </dgm:prSet>
      <dgm:spPr/>
    </dgm:pt>
    <dgm:pt modelId="{0F046DC7-22D0-4B0D-9D66-34EEE7979119}" type="pres">
      <dgm:prSet presAssocID="{C69D4B1A-1EDD-479B-A022-9FA1CC05C0BD}" presName="rect1ChTx" presStyleLbl="alignAcc1" presStyleIdx="2" presStyleCnt="3">
        <dgm:presLayoutVars>
          <dgm:bulletEnabled val="1"/>
        </dgm:presLayoutVars>
      </dgm:prSet>
      <dgm:spPr/>
    </dgm:pt>
    <dgm:pt modelId="{22C1B12A-F463-4617-821F-656551BCF61C}" type="pres">
      <dgm:prSet presAssocID="{4E228F22-54E6-4563-93B7-39F065862B1E}" presName="rect2ParTx" presStyleLbl="alignAcc1" presStyleIdx="2" presStyleCnt="3">
        <dgm:presLayoutVars>
          <dgm:chMax val="1"/>
          <dgm:bulletEnabled val="1"/>
        </dgm:presLayoutVars>
      </dgm:prSet>
      <dgm:spPr/>
    </dgm:pt>
    <dgm:pt modelId="{8CD16F45-E4FA-4CBB-8AF4-A4F9048A2CE5}" type="pres">
      <dgm:prSet presAssocID="{4E228F22-54E6-4563-93B7-39F065862B1E}" presName="rect2ChTx" presStyleLbl="alignAcc1" presStyleIdx="2" presStyleCnt="3">
        <dgm:presLayoutVars>
          <dgm:bulletEnabled val="1"/>
        </dgm:presLayoutVars>
      </dgm:prSet>
      <dgm:spPr/>
    </dgm:pt>
    <dgm:pt modelId="{0C6837DD-749B-4598-A471-2FAF6F2D619B}" type="pres">
      <dgm:prSet presAssocID="{19124176-86BC-4736-ADF5-3AB4605EF88D}" presName="rect3ParTx" presStyleLbl="alignAcc1" presStyleIdx="2" presStyleCnt="3">
        <dgm:presLayoutVars>
          <dgm:chMax val="1"/>
          <dgm:bulletEnabled val="1"/>
        </dgm:presLayoutVars>
      </dgm:prSet>
      <dgm:spPr/>
    </dgm:pt>
    <dgm:pt modelId="{C804F652-D3E4-494D-8E0D-62FF5E82CFEE}" type="pres">
      <dgm:prSet presAssocID="{19124176-86BC-4736-ADF5-3AB4605EF88D}" presName="rect3ChTx" presStyleLbl="alignAcc1" presStyleIdx="2" presStyleCnt="3">
        <dgm:presLayoutVars>
          <dgm:bulletEnabled val="1"/>
        </dgm:presLayoutVars>
      </dgm:prSet>
      <dgm:spPr/>
    </dgm:pt>
  </dgm:ptLst>
  <dgm:cxnLst>
    <dgm:cxn modelId="{1A79C312-91D1-479C-BD26-D55EFDE3B72D}" type="presOf" srcId="{0060796B-4936-4B50-85BF-F6CD3CAEF509}" destId="{2686223E-F291-4255-82CC-38F0B4C0BE43}" srcOrd="0" destOrd="0" presId="urn:microsoft.com/office/officeart/2005/8/layout/target3"/>
    <dgm:cxn modelId="{73C87617-38F7-4070-A705-53A63978E52C}" type="presOf" srcId="{C69D4B1A-1EDD-479B-A022-9FA1CC05C0BD}" destId="{80413089-09D5-45EC-88D5-C8957E1403AE}" srcOrd="1" destOrd="0" presId="urn:microsoft.com/office/officeart/2005/8/layout/target3"/>
    <dgm:cxn modelId="{C776481D-7EF9-446C-ADB8-2E92DAFEAD23}" srcId="{C69D4B1A-1EDD-479B-A022-9FA1CC05C0BD}" destId="{B794DACC-09C7-46E2-99E3-36286302C70F}" srcOrd="1" destOrd="0" parTransId="{9A57B33F-8DFF-40F3-8DB5-E2CBAED941C1}" sibTransId="{A881DC9D-9E61-4BC5-96C4-3348398CE31C}"/>
    <dgm:cxn modelId="{6AB90720-4316-4261-9AAE-5E22A63F4D60}" type="presOf" srcId="{19124176-86BC-4736-ADF5-3AB4605EF88D}" destId="{0C6837DD-749B-4598-A471-2FAF6F2D619B}" srcOrd="1" destOrd="0" presId="urn:microsoft.com/office/officeart/2005/8/layout/target3"/>
    <dgm:cxn modelId="{6C33ED35-AE8B-471F-A9A1-C6716CBDFACD}" type="presOf" srcId="{4E228F22-54E6-4563-93B7-39F065862B1E}" destId="{22C1B12A-F463-4617-821F-656551BCF61C}" srcOrd="1" destOrd="0" presId="urn:microsoft.com/office/officeart/2005/8/layout/target3"/>
    <dgm:cxn modelId="{6E74695F-B759-44DF-8BC7-22F38F3771F6}" srcId="{0060796B-4936-4B50-85BF-F6CD3CAEF509}" destId="{4E228F22-54E6-4563-93B7-39F065862B1E}" srcOrd="1" destOrd="0" parTransId="{69AF4B1A-30DE-4898-9EBA-DE232CC7E39F}" sibTransId="{4FFF2722-9F8C-4276-9EBA-8D09E256627D}"/>
    <dgm:cxn modelId="{265BB271-2E69-47B7-91BC-311394E1EB27}" srcId="{C69D4B1A-1EDD-479B-A022-9FA1CC05C0BD}" destId="{61398355-3141-4E35-A9EA-C1B5E3C664F0}" srcOrd="0" destOrd="0" parTransId="{ED97D35F-41A0-4D3B-89B9-02912F04AFAA}" sibTransId="{00A65119-4809-4CFF-A083-05F62C9986B9}"/>
    <dgm:cxn modelId="{2F1BDB87-4ADB-41A5-B727-9EC8ED217F81}" type="presOf" srcId="{4E228F22-54E6-4563-93B7-39F065862B1E}" destId="{B4E9395D-1EEB-4D76-A6AD-0B220F8BBDC4}" srcOrd="0" destOrd="0" presId="urn:microsoft.com/office/officeart/2005/8/layout/target3"/>
    <dgm:cxn modelId="{03C2FB88-B0FB-4264-912D-B1579D3C94A9}" srcId="{4E228F22-54E6-4563-93B7-39F065862B1E}" destId="{7AFAF914-AFB8-4D17-AC91-7E0E2267C8DF}" srcOrd="0" destOrd="0" parTransId="{AD347C96-6358-4935-8B62-BBF462E0C97A}" sibTransId="{7D07DBF2-BA7A-44BC-91E3-7994DFAA3578}"/>
    <dgm:cxn modelId="{1D624EB1-66EF-46C3-8030-63FE1B50FBB1}" type="presOf" srcId="{C69D4B1A-1EDD-479B-A022-9FA1CC05C0BD}" destId="{33C1EF5B-BA34-46D6-8681-BA7C92574AFC}" srcOrd="0" destOrd="0" presId="urn:microsoft.com/office/officeart/2005/8/layout/target3"/>
    <dgm:cxn modelId="{25DB95B6-4B9B-4E02-B651-1409A0756E91}" type="presOf" srcId="{61398355-3141-4E35-A9EA-C1B5E3C664F0}" destId="{0F046DC7-22D0-4B0D-9D66-34EEE7979119}" srcOrd="0" destOrd="0" presId="urn:microsoft.com/office/officeart/2005/8/layout/target3"/>
    <dgm:cxn modelId="{4486D1C3-1E5F-4B6C-A813-7097F3FAD96D}" type="presOf" srcId="{B794DACC-09C7-46E2-99E3-36286302C70F}" destId="{0F046DC7-22D0-4B0D-9D66-34EEE7979119}" srcOrd="0" destOrd="1" presId="urn:microsoft.com/office/officeart/2005/8/layout/target3"/>
    <dgm:cxn modelId="{1A2BDCC5-AC6E-47B8-8C63-908205D1AAED}" type="presOf" srcId="{19124176-86BC-4736-ADF5-3AB4605EF88D}" destId="{1538598F-638B-4FD4-8847-BFF1CDBBF3F0}" srcOrd="0" destOrd="0" presId="urn:microsoft.com/office/officeart/2005/8/layout/target3"/>
    <dgm:cxn modelId="{B27B64D7-2E7E-4ED0-B7D2-74B23D6BD110}" type="presOf" srcId="{7AFAF914-AFB8-4D17-AC91-7E0E2267C8DF}" destId="{8CD16F45-E4FA-4CBB-8AF4-A4F9048A2CE5}" srcOrd="0" destOrd="0" presId="urn:microsoft.com/office/officeart/2005/8/layout/target3"/>
    <dgm:cxn modelId="{3EDE11E1-F988-4499-863B-A7DD4DB51CC2}" srcId="{0060796B-4936-4B50-85BF-F6CD3CAEF509}" destId="{19124176-86BC-4736-ADF5-3AB4605EF88D}" srcOrd="2" destOrd="0" parTransId="{58909AAB-DD8E-403A-B0B8-911D488881CD}" sibTransId="{F0701D6B-81D2-4027-8485-4AE2FC037C4F}"/>
    <dgm:cxn modelId="{241C39E1-6176-4CB8-8C53-842A9E060E00}" srcId="{0060796B-4936-4B50-85BF-F6CD3CAEF509}" destId="{C69D4B1A-1EDD-479B-A022-9FA1CC05C0BD}" srcOrd="0" destOrd="0" parTransId="{CC2B5D26-C20E-44C4-9193-A1F241DAC16A}" sibTransId="{B61D6829-C4F7-4DD3-9AB2-6D5712C8F2B8}"/>
    <dgm:cxn modelId="{9A43F338-32CD-4D15-8B60-289715873D94}" type="presParOf" srcId="{2686223E-F291-4255-82CC-38F0B4C0BE43}" destId="{5280FD3E-4A92-460E-A7DC-CB0DCEE2559D}" srcOrd="0" destOrd="0" presId="urn:microsoft.com/office/officeart/2005/8/layout/target3"/>
    <dgm:cxn modelId="{2A09C70A-1632-49AF-BF29-871468B8F202}" type="presParOf" srcId="{2686223E-F291-4255-82CC-38F0B4C0BE43}" destId="{EC8E9376-FFAE-4CD4-BA83-C331A768FCE1}" srcOrd="1" destOrd="0" presId="urn:microsoft.com/office/officeart/2005/8/layout/target3"/>
    <dgm:cxn modelId="{19B7EF28-9393-4823-950C-1E044936201D}" type="presParOf" srcId="{2686223E-F291-4255-82CC-38F0B4C0BE43}" destId="{33C1EF5B-BA34-46D6-8681-BA7C92574AFC}" srcOrd="2" destOrd="0" presId="urn:microsoft.com/office/officeart/2005/8/layout/target3"/>
    <dgm:cxn modelId="{1F8128DF-C236-492D-92A0-9E35D0380197}" type="presParOf" srcId="{2686223E-F291-4255-82CC-38F0B4C0BE43}" destId="{2B53BF75-5724-4BDB-9774-B2191D166C93}" srcOrd="3" destOrd="0" presId="urn:microsoft.com/office/officeart/2005/8/layout/target3"/>
    <dgm:cxn modelId="{82E19A4E-D235-4A17-9C05-8344F4812897}" type="presParOf" srcId="{2686223E-F291-4255-82CC-38F0B4C0BE43}" destId="{A747EFB7-D0B0-459E-8C0A-E030A24B54D2}" srcOrd="4" destOrd="0" presId="urn:microsoft.com/office/officeart/2005/8/layout/target3"/>
    <dgm:cxn modelId="{2B4CD18F-9FFB-4710-9A81-F49537C594B3}" type="presParOf" srcId="{2686223E-F291-4255-82CC-38F0B4C0BE43}" destId="{B4E9395D-1EEB-4D76-A6AD-0B220F8BBDC4}" srcOrd="5" destOrd="0" presId="urn:microsoft.com/office/officeart/2005/8/layout/target3"/>
    <dgm:cxn modelId="{4DA541C1-9703-4283-94D1-7B8EC1A0F3DA}" type="presParOf" srcId="{2686223E-F291-4255-82CC-38F0B4C0BE43}" destId="{106CBCD3-840D-4110-A28C-DC7E9169D5E5}" srcOrd="6" destOrd="0" presId="urn:microsoft.com/office/officeart/2005/8/layout/target3"/>
    <dgm:cxn modelId="{ACAF8B11-F751-4CDC-A7E7-9D4EAABF3173}" type="presParOf" srcId="{2686223E-F291-4255-82CC-38F0B4C0BE43}" destId="{7ADBC9E8-AAB4-416D-A012-4AE2361B5B92}" srcOrd="7" destOrd="0" presId="urn:microsoft.com/office/officeart/2005/8/layout/target3"/>
    <dgm:cxn modelId="{DA11ED0B-689D-4B59-A9B5-565F3334FA65}" type="presParOf" srcId="{2686223E-F291-4255-82CC-38F0B4C0BE43}" destId="{1538598F-638B-4FD4-8847-BFF1CDBBF3F0}" srcOrd="8" destOrd="0" presId="urn:microsoft.com/office/officeart/2005/8/layout/target3"/>
    <dgm:cxn modelId="{ED909F36-3448-4E47-89EB-1DFCB210DCB1}" type="presParOf" srcId="{2686223E-F291-4255-82CC-38F0B4C0BE43}" destId="{80413089-09D5-45EC-88D5-C8957E1403AE}" srcOrd="9" destOrd="0" presId="urn:microsoft.com/office/officeart/2005/8/layout/target3"/>
    <dgm:cxn modelId="{51D16D6E-7717-4C5D-BB6E-118579308480}" type="presParOf" srcId="{2686223E-F291-4255-82CC-38F0B4C0BE43}" destId="{0F046DC7-22D0-4B0D-9D66-34EEE7979119}" srcOrd="10" destOrd="0" presId="urn:microsoft.com/office/officeart/2005/8/layout/target3"/>
    <dgm:cxn modelId="{6A5B3B42-A983-4EE2-BB5D-B060544D6A19}" type="presParOf" srcId="{2686223E-F291-4255-82CC-38F0B4C0BE43}" destId="{22C1B12A-F463-4617-821F-656551BCF61C}" srcOrd="11" destOrd="0" presId="urn:microsoft.com/office/officeart/2005/8/layout/target3"/>
    <dgm:cxn modelId="{E006FB23-56CE-4748-9CF8-ACBAC34BA1F9}" type="presParOf" srcId="{2686223E-F291-4255-82CC-38F0B4C0BE43}" destId="{8CD16F45-E4FA-4CBB-8AF4-A4F9048A2CE5}" srcOrd="12" destOrd="0" presId="urn:microsoft.com/office/officeart/2005/8/layout/target3"/>
    <dgm:cxn modelId="{E13F13FF-C61C-43A0-811E-F9D376DEBADA}" type="presParOf" srcId="{2686223E-F291-4255-82CC-38F0B4C0BE43}" destId="{0C6837DD-749B-4598-A471-2FAF6F2D619B}" srcOrd="13" destOrd="0" presId="urn:microsoft.com/office/officeart/2005/8/layout/target3"/>
    <dgm:cxn modelId="{D580B156-C6A9-41B6-A240-445C5A3926AC}" type="presParOf" srcId="{2686223E-F291-4255-82CC-38F0B4C0BE43}" destId="{C804F652-D3E4-494D-8E0D-62FF5E82CFEE}"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8DAAA76-DA2A-4D8E-B38F-93126093E513}"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fi-FI"/>
        </a:p>
      </dgm:t>
    </dgm:pt>
    <dgm:pt modelId="{F037D4BB-003F-4DFF-93A5-600B673D0F5D}">
      <dgm:prSet/>
      <dgm:spPr/>
      <dgm:t>
        <a:bodyPr/>
        <a:lstStyle/>
        <a:p>
          <a:r>
            <a:rPr lang="fi-FI" b="1" i="0" baseline="0"/>
            <a:t>Takuuajan jatkaminen</a:t>
          </a:r>
          <a:endParaRPr lang="fi-FI"/>
        </a:p>
      </dgm:t>
    </dgm:pt>
    <dgm:pt modelId="{44F7A892-085A-495E-96DD-2487C96BD46F}" type="parTrans" cxnId="{29F1DF16-AABD-4687-8A85-D40299868557}">
      <dgm:prSet/>
      <dgm:spPr/>
      <dgm:t>
        <a:bodyPr/>
        <a:lstStyle/>
        <a:p>
          <a:endParaRPr lang="fi-FI"/>
        </a:p>
      </dgm:t>
    </dgm:pt>
    <dgm:pt modelId="{D1336F42-0BDA-4AE8-AEEE-04FF1F0BB886}" type="sibTrans" cxnId="{29F1DF16-AABD-4687-8A85-D40299868557}">
      <dgm:prSet/>
      <dgm:spPr/>
      <dgm:t>
        <a:bodyPr/>
        <a:lstStyle/>
        <a:p>
          <a:endParaRPr lang="fi-FI"/>
        </a:p>
      </dgm:t>
    </dgm:pt>
    <dgm:pt modelId="{EDA619D4-A820-4DA2-9ED1-28999AD239A7}">
      <dgm:prSet/>
      <dgm:spPr/>
      <dgm:t>
        <a:bodyPr/>
        <a:lstStyle/>
        <a:p>
          <a:r>
            <a:rPr lang="fi-FI" b="0" i="0" baseline="0" dirty="0"/>
            <a:t>Viat syntyivät mutta havaittiin vasta jakson jälkeen: jos ehto sallii tällaiset väitteet (tulkinta-asia)</a:t>
          </a:r>
          <a:endParaRPr lang="fi-FI" dirty="0"/>
        </a:p>
      </dgm:t>
    </dgm:pt>
    <dgm:pt modelId="{70A2B186-F9B3-49B0-AEA2-6F40A176A283}" type="parTrans" cxnId="{2E11F6D1-6C0B-4404-BD6E-42D5ACE4B116}">
      <dgm:prSet/>
      <dgm:spPr/>
      <dgm:t>
        <a:bodyPr/>
        <a:lstStyle/>
        <a:p>
          <a:endParaRPr lang="fi-FI"/>
        </a:p>
      </dgm:t>
    </dgm:pt>
    <dgm:pt modelId="{37176F39-7B26-49E0-AEC1-B5579850B918}" type="sibTrans" cxnId="{2E11F6D1-6C0B-4404-BD6E-42D5ACE4B116}">
      <dgm:prSet/>
      <dgm:spPr/>
      <dgm:t>
        <a:bodyPr/>
        <a:lstStyle/>
        <a:p>
          <a:endParaRPr lang="fi-FI"/>
        </a:p>
      </dgm:t>
    </dgm:pt>
    <dgm:pt modelId="{949C1509-9473-4913-AEEE-BB10C6B93A88}">
      <dgm:prSet/>
      <dgm:spPr/>
      <dgm:t>
        <a:bodyPr/>
        <a:lstStyle/>
        <a:p>
          <a:r>
            <a:rPr lang="fi-FI" b="0" i="0" baseline="0" dirty="0"/>
            <a:t>Vaatimuksille / kanteen nostamiselle tuomioistuimessa voi olla erityisiä aikarajoja</a:t>
          </a:r>
          <a:endParaRPr lang="fi-FI" dirty="0"/>
        </a:p>
      </dgm:t>
    </dgm:pt>
    <dgm:pt modelId="{E4804398-CBD5-4BDC-8579-0044B3C56C51}" type="parTrans" cxnId="{38483549-3968-4CA5-A712-4F981D7CF9EA}">
      <dgm:prSet/>
      <dgm:spPr/>
      <dgm:t>
        <a:bodyPr/>
        <a:lstStyle/>
        <a:p>
          <a:endParaRPr lang="fi-FI"/>
        </a:p>
      </dgm:t>
    </dgm:pt>
    <dgm:pt modelId="{63C358E4-204D-4C87-A156-8E625FC3017C}" type="sibTrans" cxnId="{38483549-3968-4CA5-A712-4F981D7CF9EA}">
      <dgm:prSet/>
      <dgm:spPr/>
      <dgm:t>
        <a:bodyPr/>
        <a:lstStyle/>
        <a:p>
          <a:endParaRPr lang="fi-FI"/>
        </a:p>
      </dgm:t>
    </dgm:pt>
    <dgm:pt modelId="{1118EC1F-1959-48C1-904A-8FB45C1EDA88}">
      <dgm:prSet/>
      <dgm:spPr/>
      <dgm:t>
        <a:bodyPr/>
        <a:lstStyle/>
        <a:p>
          <a:r>
            <a:rPr lang="fi-FI" b="0" i="0" baseline="0"/>
            <a:t>Korjaukset takuukauden lopussa</a:t>
          </a:r>
          <a:endParaRPr lang="fi-FI"/>
        </a:p>
      </dgm:t>
    </dgm:pt>
    <dgm:pt modelId="{4AFCA561-19B3-4D0C-A9F5-3A621894D52F}" type="parTrans" cxnId="{2D2E4829-D0B5-43C5-940B-D54DA62C961A}">
      <dgm:prSet/>
      <dgm:spPr/>
      <dgm:t>
        <a:bodyPr/>
        <a:lstStyle/>
        <a:p>
          <a:endParaRPr lang="fi-FI"/>
        </a:p>
      </dgm:t>
    </dgm:pt>
    <dgm:pt modelId="{256F5D83-8252-4BBE-BE02-C6857B0B87EE}" type="sibTrans" cxnId="{2D2E4829-D0B5-43C5-940B-D54DA62C961A}">
      <dgm:prSet/>
      <dgm:spPr/>
      <dgm:t>
        <a:bodyPr/>
        <a:lstStyle/>
        <a:p>
          <a:endParaRPr lang="fi-FI"/>
        </a:p>
      </dgm:t>
    </dgm:pt>
    <dgm:pt modelId="{57EA3282-D4B9-48A6-B580-159F74EE1118}" type="pres">
      <dgm:prSet presAssocID="{68DAAA76-DA2A-4D8E-B38F-93126093E513}" presName="vert0" presStyleCnt="0">
        <dgm:presLayoutVars>
          <dgm:dir/>
          <dgm:animOne val="branch"/>
          <dgm:animLvl val="lvl"/>
        </dgm:presLayoutVars>
      </dgm:prSet>
      <dgm:spPr/>
    </dgm:pt>
    <dgm:pt modelId="{8DEAB793-A1B4-469F-B478-1B5F9C885215}" type="pres">
      <dgm:prSet presAssocID="{F037D4BB-003F-4DFF-93A5-600B673D0F5D}" presName="thickLine" presStyleLbl="alignNode1" presStyleIdx="0" presStyleCnt="1"/>
      <dgm:spPr/>
    </dgm:pt>
    <dgm:pt modelId="{E1104D91-062A-4F94-9C2B-32ECA69CB35D}" type="pres">
      <dgm:prSet presAssocID="{F037D4BB-003F-4DFF-93A5-600B673D0F5D}" presName="horz1" presStyleCnt="0"/>
      <dgm:spPr/>
    </dgm:pt>
    <dgm:pt modelId="{8309733E-7B8E-40C8-A526-4561E25C20F6}" type="pres">
      <dgm:prSet presAssocID="{F037D4BB-003F-4DFF-93A5-600B673D0F5D}" presName="tx1" presStyleLbl="revTx" presStyleIdx="0" presStyleCnt="4"/>
      <dgm:spPr/>
    </dgm:pt>
    <dgm:pt modelId="{EB3DB92D-AB69-48D7-8B72-59A1F456F48B}" type="pres">
      <dgm:prSet presAssocID="{F037D4BB-003F-4DFF-93A5-600B673D0F5D}" presName="vert1" presStyleCnt="0"/>
      <dgm:spPr/>
    </dgm:pt>
    <dgm:pt modelId="{1EA27B6D-CEE2-465E-BD3D-EEADC2A4B81F}" type="pres">
      <dgm:prSet presAssocID="{EDA619D4-A820-4DA2-9ED1-28999AD239A7}" presName="vertSpace2a" presStyleCnt="0"/>
      <dgm:spPr/>
    </dgm:pt>
    <dgm:pt modelId="{CE18EED1-CF8A-44A0-8163-AA38872A3BDC}" type="pres">
      <dgm:prSet presAssocID="{EDA619D4-A820-4DA2-9ED1-28999AD239A7}" presName="horz2" presStyleCnt="0"/>
      <dgm:spPr/>
    </dgm:pt>
    <dgm:pt modelId="{C111B741-A9EB-47CB-B535-CC17B1090D9E}" type="pres">
      <dgm:prSet presAssocID="{EDA619D4-A820-4DA2-9ED1-28999AD239A7}" presName="horzSpace2" presStyleCnt="0"/>
      <dgm:spPr/>
    </dgm:pt>
    <dgm:pt modelId="{94F33B0C-ACB8-438D-95E0-81833CCA20E3}" type="pres">
      <dgm:prSet presAssocID="{EDA619D4-A820-4DA2-9ED1-28999AD239A7}" presName="tx2" presStyleLbl="revTx" presStyleIdx="1" presStyleCnt="4"/>
      <dgm:spPr/>
    </dgm:pt>
    <dgm:pt modelId="{63901D64-CE88-4300-A6E3-74DE95221F00}" type="pres">
      <dgm:prSet presAssocID="{EDA619D4-A820-4DA2-9ED1-28999AD239A7}" presName="vert2" presStyleCnt="0"/>
      <dgm:spPr/>
    </dgm:pt>
    <dgm:pt modelId="{E029E173-382D-407B-8C22-4B8553885D60}" type="pres">
      <dgm:prSet presAssocID="{EDA619D4-A820-4DA2-9ED1-28999AD239A7}" presName="thinLine2b" presStyleLbl="callout" presStyleIdx="0" presStyleCnt="3"/>
      <dgm:spPr/>
    </dgm:pt>
    <dgm:pt modelId="{BF8EB336-E7DF-434C-B090-596F9A75DF02}" type="pres">
      <dgm:prSet presAssocID="{EDA619D4-A820-4DA2-9ED1-28999AD239A7}" presName="vertSpace2b" presStyleCnt="0"/>
      <dgm:spPr/>
    </dgm:pt>
    <dgm:pt modelId="{DA2D9B77-4BB8-4B06-8CE9-6EAC03C7F082}" type="pres">
      <dgm:prSet presAssocID="{949C1509-9473-4913-AEEE-BB10C6B93A88}" presName="horz2" presStyleCnt="0"/>
      <dgm:spPr/>
    </dgm:pt>
    <dgm:pt modelId="{B5628433-CF2F-4FC9-8F91-E8B1C5B126D3}" type="pres">
      <dgm:prSet presAssocID="{949C1509-9473-4913-AEEE-BB10C6B93A88}" presName="horzSpace2" presStyleCnt="0"/>
      <dgm:spPr/>
    </dgm:pt>
    <dgm:pt modelId="{848974D1-51A9-4FCE-8076-EB98B9CD10C7}" type="pres">
      <dgm:prSet presAssocID="{949C1509-9473-4913-AEEE-BB10C6B93A88}" presName="tx2" presStyleLbl="revTx" presStyleIdx="2" presStyleCnt="4"/>
      <dgm:spPr/>
    </dgm:pt>
    <dgm:pt modelId="{F69C370C-1011-4D36-924C-5EA65AD096EA}" type="pres">
      <dgm:prSet presAssocID="{949C1509-9473-4913-AEEE-BB10C6B93A88}" presName="vert2" presStyleCnt="0"/>
      <dgm:spPr/>
    </dgm:pt>
    <dgm:pt modelId="{C6E015B8-9059-428D-B664-EEDE1AA7DBAA}" type="pres">
      <dgm:prSet presAssocID="{949C1509-9473-4913-AEEE-BB10C6B93A88}" presName="thinLine2b" presStyleLbl="callout" presStyleIdx="1" presStyleCnt="3"/>
      <dgm:spPr/>
    </dgm:pt>
    <dgm:pt modelId="{680FE642-39D0-44DE-91C2-0D40717575D0}" type="pres">
      <dgm:prSet presAssocID="{949C1509-9473-4913-AEEE-BB10C6B93A88}" presName="vertSpace2b" presStyleCnt="0"/>
      <dgm:spPr/>
    </dgm:pt>
    <dgm:pt modelId="{196BE747-7048-4619-B797-85540A8E831A}" type="pres">
      <dgm:prSet presAssocID="{1118EC1F-1959-48C1-904A-8FB45C1EDA88}" presName="horz2" presStyleCnt="0"/>
      <dgm:spPr/>
    </dgm:pt>
    <dgm:pt modelId="{B8537E1F-30FA-4128-810B-3A15A4A6D6CF}" type="pres">
      <dgm:prSet presAssocID="{1118EC1F-1959-48C1-904A-8FB45C1EDA88}" presName="horzSpace2" presStyleCnt="0"/>
      <dgm:spPr/>
    </dgm:pt>
    <dgm:pt modelId="{80C7EB27-BC1A-4D27-B241-ECB1488CA459}" type="pres">
      <dgm:prSet presAssocID="{1118EC1F-1959-48C1-904A-8FB45C1EDA88}" presName="tx2" presStyleLbl="revTx" presStyleIdx="3" presStyleCnt="4"/>
      <dgm:spPr/>
    </dgm:pt>
    <dgm:pt modelId="{413CE9B4-C34F-48A2-927A-92F374B88C00}" type="pres">
      <dgm:prSet presAssocID="{1118EC1F-1959-48C1-904A-8FB45C1EDA88}" presName="vert2" presStyleCnt="0"/>
      <dgm:spPr/>
    </dgm:pt>
    <dgm:pt modelId="{82463106-2E7E-4010-845F-2C5B9EDDE7A4}" type="pres">
      <dgm:prSet presAssocID="{1118EC1F-1959-48C1-904A-8FB45C1EDA88}" presName="thinLine2b" presStyleLbl="callout" presStyleIdx="2" presStyleCnt="3"/>
      <dgm:spPr/>
    </dgm:pt>
    <dgm:pt modelId="{92F57FD9-38E7-46AF-A77F-9083A23C3722}" type="pres">
      <dgm:prSet presAssocID="{1118EC1F-1959-48C1-904A-8FB45C1EDA88}" presName="vertSpace2b" presStyleCnt="0"/>
      <dgm:spPr/>
    </dgm:pt>
  </dgm:ptLst>
  <dgm:cxnLst>
    <dgm:cxn modelId="{29F1DF16-AABD-4687-8A85-D40299868557}" srcId="{68DAAA76-DA2A-4D8E-B38F-93126093E513}" destId="{F037D4BB-003F-4DFF-93A5-600B673D0F5D}" srcOrd="0" destOrd="0" parTransId="{44F7A892-085A-495E-96DD-2487C96BD46F}" sibTransId="{D1336F42-0BDA-4AE8-AEEE-04FF1F0BB886}"/>
    <dgm:cxn modelId="{2D2E4829-D0B5-43C5-940B-D54DA62C961A}" srcId="{F037D4BB-003F-4DFF-93A5-600B673D0F5D}" destId="{1118EC1F-1959-48C1-904A-8FB45C1EDA88}" srcOrd="2" destOrd="0" parTransId="{4AFCA561-19B3-4D0C-A9F5-3A621894D52F}" sibTransId="{256F5D83-8252-4BBE-BE02-C6857B0B87EE}"/>
    <dgm:cxn modelId="{31B4D85D-DEE9-4639-8D98-01EFF78A20E4}" type="presOf" srcId="{949C1509-9473-4913-AEEE-BB10C6B93A88}" destId="{848974D1-51A9-4FCE-8076-EB98B9CD10C7}" srcOrd="0" destOrd="0" presId="urn:microsoft.com/office/officeart/2008/layout/LinedList"/>
    <dgm:cxn modelId="{38483549-3968-4CA5-A712-4F981D7CF9EA}" srcId="{F037D4BB-003F-4DFF-93A5-600B673D0F5D}" destId="{949C1509-9473-4913-AEEE-BB10C6B93A88}" srcOrd="1" destOrd="0" parTransId="{E4804398-CBD5-4BDC-8579-0044B3C56C51}" sibTransId="{63C358E4-204D-4C87-A156-8E625FC3017C}"/>
    <dgm:cxn modelId="{A62DEFA0-619D-466D-92E2-D8449F94E505}" type="presOf" srcId="{F037D4BB-003F-4DFF-93A5-600B673D0F5D}" destId="{8309733E-7B8E-40C8-A526-4561E25C20F6}" srcOrd="0" destOrd="0" presId="urn:microsoft.com/office/officeart/2008/layout/LinedList"/>
    <dgm:cxn modelId="{2E11F6D1-6C0B-4404-BD6E-42D5ACE4B116}" srcId="{F037D4BB-003F-4DFF-93A5-600B673D0F5D}" destId="{EDA619D4-A820-4DA2-9ED1-28999AD239A7}" srcOrd="0" destOrd="0" parTransId="{70A2B186-F9B3-49B0-AEA2-6F40A176A283}" sibTransId="{37176F39-7B26-49E0-AEC1-B5579850B918}"/>
    <dgm:cxn modelId="{0E0ECDE3-61E3-4456-BB43-F910E57E679E}" type="presOf" srcId="{1118EC1F-1959-48C1-904A-8FB45C1EDA88}" destId="{80C7EB27-BC1A-4D27-B241-ECB1488CA459}" srcOrd="0" destOrd="0" presId="urn:microsoft.com/office/officeart/2008/layout/LinedList"/>
    <dgm:cxn modelId="{820EC0EB-E659-43D1-AB32-891834447DCF}" type="presOf" srcId="{68DAAA76-DA2A-4D8E-B38F-93126093E513}" destId="{57EA3282-D4B9-48A6-B580-159F74EE1118}" srcOrd="0" destOrd="0" presId="urn:microsoft.com/office/officeart/2008/layout/LinedList"/>
    <dgm:cxn modelId="{47690DF0-A040-4A45-A586-756A951D3500}" type="presOf" srcId="{EDA619D4-A820-4DA2-9ED1-28999AD239A7}" destId="{94F33B0C-ACB8-438D-95E0-81833CCA20E3}" srcOrd="0" destOrd="0" presId="urn:microsoft.com/office/officeart/2008/layout/LinedList"/>
    <dgm:cxn modelId="{F18EE122-3BEA-4DBF-862F-123548E4CDB0}" type="presParOf" srcId="{57EA3282-D4B9-48A6-B580-159F74EE1118}" destId="{8DEAB793-A1B4-469F-B478-1B5F9C885215}" srcOrd="0" destOrd="0" presId="urn:microsoft.com/office/officeart/2008/layout/LinedList"/>
    <dgm:cxn modelId="{F8471EB8-652E-496F-BBF3-0ADDC300028B}" type="presParOf" srcId="{57EA3282-D4B9-48A6-B580-159F74EE1118}" destId="{E1104D91-062A-4F94-9C2B-32ECA69CB35D}" srcOrd="1" destOrd="0" presId="urn:microsoft.com/office/officeart/2008/layout/LinedList"/>
    <dgm:cxn modelId="{7E567869-2E4E-4AAD-9476-D3DC5A7B4DD4}" type="presParOf" srcId="{E1104D91-062A-4F94-9C2B-32ECA69CB35D}" destId="{8309733E-7B8E-40C8-A526-4561E25C20F6}" srcOrd="0" destOrd="0" presId="urn:microsoft.com/office/officeart/2008/layout/LinedList"/>
    <dgm:cxn modelId="{22B45EBF-8A37-4014-A0B9-30D97511E4B0}" type="presParOf" srcId="{E1104D91-062A-4F94-9C2B-32ECA69CB35D}" destId="{EB3DB92D-AB69-48D7-8B72-59A1F456F48B}" srcOrd="1" destOrd="0" presId="urn:microsoft.com/office/officeart/2008/layout/LinedList"/>
    <dgm:cxn modelId="{E776FB3D-AB25-4F30-BE92-26C62F25764A}" type="presParOf" srcId="{EB3DB92D-AB69-48D7-8B72-59A1F456F48B}" destId="{1EA27B6D-CEE2-465E-BD3D-EEADC2A4B81F}" srcOrd="0" destOrd="0" presId="urn:microsoft.com/office/officeart/2008/layout/LinedList"/>
    <dgm:cxn modelId="{05BFAA19-4E98-43FD-9A38-04319C0AC8CD}" type="presParOf" srcId="{EB3DB92D-AB69-48D7-8B72-59A1F456F48B}" destId="{CE18EED1-CF8A-44A0-8163-AA38872A3BDC}" srcOrd="1" destOrd="0" presId="urn:microsoft.com/office/officeart/2008/layout/LinedList"/>
    <dgm:cxn modelId="{2BD25C6F-C840-4E2A-88BF-C58EDAA5E64A}" type="presParOf" srcId="{CE18EED1-CF8A-44A0-8163-AA38872A3BDC}" destId="{C111B741-A9EB-47CB-B535-CC17B1090D9E}" srcOrd="0" destOrd="0" presId="urn:microsoft.com/office/officeart/2008/layout/LinedList"/>
    <dgm:cxn modelId="{283547F1-C214-41B4-8109-03D5D95C6CE2}" type="presParOf" srcId="{CE18EED1-CF8A-44A0-8163-AA38872A3BDC}" destId="{94F33B0C-ACB8-438D-95E0-81833CCA20E3}" srcOrd="1" destOrd="0" presId="urn:microsoft.com/office/officeart/2008/layout/LinedList"/>
    <dgm:cxn modelId="{C58EFB8A-D668-487A-9E29-F009F687B662}" type="presParOf" srcId="{CE18EED1-CF8A-44A0-8163-AA38872A3BDC}" destId="{63901D64-CE88-4300-A6E3-74DE95221F00}" srcOrd="2" destOrd="0" presId="urn:microsoft.com/office/officeart/2008/layout/LinedList"/>
    <dgm:cxn modelId="{FA2AE91A-887A-455A-BD0F-AB557EF7D558}" type="presParOf" srcId="{EB3DB92D-AB69-48D7-8B72-59A1F456F48B}" destId="{E029E173-382D-407B-8C22-4B8553885D60}" srcOrd="2" destOrd="0" presId="urn:microsoft.com/office/officeart/2008/layout/LinedList"/>
    <dgm:cxn modelId="{D25BE4E2-293E-4914-9766-E5A24A95B910}" type="presParOf" srcId="{EB3DB92D-AB69-48D7-8B72-59A1F456F48B}" destId="{BF8EB336-E7DF-434C-B090-596F9A75DF02}" srcOrd="3" destOrd="0" presId="urn:microsoft.com/office/officeart/2008/layout/LinedList"/>
    <dgm:cxn modelId="{D339915B-65D0-4F5D-92F3-9454021659F2}" type="presParOf" srcId="{EB3DB92D-AB69-48D7-8B72-59A1F456F48B}" destId="{DA2D9B77-4BB8-4B06-8CE9-6EAC03C7F082}" srcOrd="4" destOrd="0" presId="urn:microsoft.com/office/officeart/2008/layout/LinedList"/>
    <dgm:cxn modelId="{13A6243E-AEB9-4F84-94C0-96B6EC1EC1D5}" type="presParOf" srcId="{DA2D9B77-4BB8-4B06-8CE9-6EAC03C7F082}" destId="{B5628433-CF2F-4FC9-8F91-E8B1C5B126D3}" srcOrd="0" destOrd="0" presId="urn:microsoft.com/office/officeart/2008/layout/LinedList"/>
    <dgm:cxn modelId="{62FCB494-2A16-44AB-84C6-606F4F560D8D}" type="presParOf" srcId="{DA2D9B77-4BB8-4B06-8CE9-6EAC03C7F082}" destId="{848974D1-51A9-4FCE-8076-EB98B9CD10C7}" srcOrd="1" destOrd="0" presId="urn:microsoft.com/office/officeart/2008/layout/LinedList"/>
    <dgm:cxn modelId="{38479A25-770D-433C-B63C-32C7E768CEA1}" type="presParOf" srcId="{DA2D9B77-4BB8-4B06-8CE9-6EAC03C7F082}" destId="{F69C370C-1011-4D36-924C-5EA65AD096EA}" srcOrd="2" destOrd="0" presId="urn:microsoft.com/office/officeart/2008/layout/LinedList"/>
    <dgm:cxn modelId="{9FAD4F8A-1045-49F2-9F0B-7F6F8B507BCF}" type="presParOf" srcId="{EB3DB92D-AB69-48D7-8B72-59A1F456F48B}" destId="{C6E015B8-9059-428D-B664-EEDE1AA7DBAA}" srcOrd="5" destOrd="0" presId="urn:microsoft.com/office/officeart/2008/layout/LinedList"/>
    <dgm:cxn modelId="{007F36D0-87B8-4E31-A39D-83981D629874}" type="presParOf" srcId="{EB3DB92D-AB69-48D7-8B72-59A1F456F48B}" destId="{680FE642-39D0-44DE-91C2-0D40717575D0}" srcOrd="6" destOrd="0" presId="urn:microsoft.com/office/officeart/2008/layout/LinedList"/>
    <dgm:cxn modelId="{E60C9BBA-E64A-48C0-8A57-691FE72339D9}" type="presParOf" srcId="{EB3DB92D-AB69-48D7-8B72-59A1F456F48B}" destId="{196BE747-7048-4619-B797-85540A8E831A}" srcOrd="7" destOrd="0" presId="urn:microsoft.com/office/officeart/2008/layout/LinedList"/>
    <dgm:cxn modelId="{1C92D60A-A02C-4990-976D-140E2BA42333}" type="presParOf" srcId="{196BE747-7048-4619-B797-85540A8E831A}" destId="{B8537E1F-30FA-4128-810B-3A15A4A6D6CF}" srcOrd="0" destOrd="0" presId="urn:microsoft.com/office/officeart/2008/layout/LinedList"/>
    <dgm:cxn modelId="{9C40F129-5D18-4A4B-8E7A-E8EB08EA192D}" type="presParOf" srcId="{196BE747-7048-4619-B797-85540A8E831A}" destId="{80C7EB27-BC1A-4D27-B241-ECB1488CA459}" srcOrd="1" destOrd="0" presId="urn:microsoft.com/office/officeart/2008/layout/LinedList"/>
    <dgm:cxn modelId="{6097C769-EB78-401C-AC53-CAEFC3FBB8A0}" type="presParOf" srcId="{196BE747-7048-4619-B797-85540A8E831A}" destId="{413CE9B4-C34F-48A2-927A-92F374B88C00}" srcOrd="2" destOrd="0" presId="urn:microsoft.com/office/officeart/2008/layout/LinedList"/>
    <dgm:cxn modelId="{6A06C0C0-F80F-4B80-89FC-2E6732C98355}" type="presParOf" srcId="{EB3DB92D-AB69-48D7-8B72-59A1F456F48B}" destId="{82463106-2E7E-4010-845F-2C5B9EDDE7A4}" srcOrd="8" destOrd="0" presId="urn:microsoft.com/office/officeart/2008/layout/LinedList"/>
    <dgm:cxn modelId="{B9FAAEBA-F8AF-4706-AAC5-1EA235E1D12B}" type="presParOf" srcId="{EB3DB92D-AB69-48D7-8B72-59A1F456F48B}" destId="{92F57FD9-38E7-46AF-A77F-9083A23C3722}" srcOrd="9" destOrd="0" presId="urn:microsoft.com/office/officeart/2008/layout/Lin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D984410-829A-4959-A97C-0FBC34A61416}" type="doc">
      <dgm:prSet loTypeId="urn:microsoft.com/office/officeart/2005/8/layout/vList2" loCatId="list" qsTypeId="urn:microsoft.com/office/officeart/2005/8/quickstyle/simple1" qsCatId="simple" csTypeId="urn:microsoft.com/office/officeart/2005/8/colors/accent1_5" csCatId="accent1"/>
      <dgm:spPr/>
      <dgm:t>
        <a:bodyPr/>
        <a:lstStyle/>
        <a:p>
          <a:endParaRPr lang="fi-FI"/>
        </a:p>
      </dgm:t>
    </dgm:pt>
    <dgm:pt modelId="{EA1994CC-9707-499B-AA9E-32C749D3F73B}">
      <dgm:prSet/>
      <dgm:spPr/>
      <dgm:t>
        <a:bodyPr/>
        <a:lstStyle/>
        <a:p>
          <a:r>
            <a:rPr lang="fi-FI" b="1"/>
            <a:t>Myyjän oikeudellisen vastuun vapaaehtoinen laajentaminen (B2B &amp; B2C) / rajoittaminen (B2B) tavaroiden vaatimustenmukaisuuden suhteen</a:t>
          </a:r>
          <a:endParaRPr lang="fi-FI"/>
        </a:p>
      </dgm:t>
    </dgm:pt>
    <dgm:pt modelId="{39E2BEF3-6DA9-4473-8DB4-7016786D326B}" type="parTrans" cxnId="{E87DD40B-6569-454D-BE7D-2074B16BCCC9}">
      <dgm:prSet/>
      <dgm:spPr/>
      <dgm:t>
        <a:bodyPr/>
        <a:lstStyle/>
        <a:p>
          <a:endParaRPr lang="fi-FI"/>
        </a:p>
      </dgm:t>
    </dgm:pt>
    <dgm:pt modelId="{8149334E-AA27-4F56-9F97-B46548757D65}" type="sibTrans" cxnId="{E87DD40B-6569-454D-BE7D-2074B16BCCC9}">
      <dgm:prSet/>
      <dgm:spPr/>
      <dgm:t>
        <a:bodyPr/>
        <a:lstStyle/>
        <a:p>
          <a:endParaRPr lang="fi-FI"/>
        </a:p>
      </dgm:t>
    </dgm:pt>
    <dgm:pt modelId="{51AD14CF-32E0-4599-8C3B-95E09E880BCA}">
      <dgm:prSet/>
      <dgm:spPr/>
      <dgm:t>
        <a:bodyPr/>
        <a:lstStyle/>
        <a:p>
          <a:r>
            <a:rPr lang="fi-FI" b="1"/>
            <a:t>Takuu voidaan rajoittaa koskemaan vain tiettyjä tavaran erityispiirteitä / vastuuaikaa / vahinkoja / menettelyvaatimuksia (esim. Ilmoitukset)</a:t>
          </a:r>
          <a:endParaRPr lang="fi-FI"/>
        </a:p>
      </dgm:t>
    </dgm:pt>
    <dgm:pt modelId="{38D704A9-2E5E-4314-B14F-134C27CF41DF}" type="parTrans" cxnId="{964E3C6F-126F-4CC3-93A9-3DE0ACE3AD3E}">
      <dgm:prSet/>
      <dgm:spPr/>
      <dgm:t>
        <a:bodyPr/>
        <a:lstStyle/>
        <a:p>
          <a:endParaRPr lang="fi-FI"/>
        </a:p>
      </dgm:t>
    </dgm:pt>
    <dgm:pt modelId="{76CF96B5-8B41-4C3A-8445-AD401AEE9092}" type="sibTrans" cxnId="{964E3C6F-126F-4CC3-93A9-3DE0ACE3AD3E}">
      <dgm:prSet/>
      <dgm:spPr/>
      <dgm:t>
        <a:bodyPr/>
        <a:lstStyle/>
        <a:p>
          <a:endParaRPr lang="fi-FI"/>
        </a:p>
      </dgm:t>
    </dgm:pt>
    <dgm:pt modelId="{25613A82-1E6D-40A1-B663-9314A0BA7EC5}">
      <dgm:prSet/>
      <dgm:spPr/>
      <dgm:t>
        <a:bodyPr/>
        <a:lstStyle/>
        <a:p>
          <a:r>
            <a:rPr lang="fi-FI" b="1"/>
            <a:t>B2C-kaupassa ostajan laillisia oikeuksia ei saa heikentää takuuehdoilla </a:t>
          </a:r>
          <a:endParaRPr lang="fi-FI"/>
        </a:p>
      </dgm:t>
    </dgm:pt>
    <dgm:pt modelId="{763AE41F-7AE7-405B-AD31-9C686355A5A4}" type="parTrans" cxnId="{A2BDA8A9-1C64-4589-BB13-AF508536E042}">
      <dgm:prSet/>
      <dgm:spPr/>
      <dgm:t>
        <a:bodyPr/>
        <a:lstStyle/>
        <a:p>
          <a:endParaRPr lang="fi-FI"/>
        </a:p>
      </dgm:t>
    </dgm:pt>
    <dgm:pt modelId="{2C222813-15DC-43B9-A169-936E8FCB82CC}" type="sibTrans" cxnId="{A2BDA8A9-1C64-4589-BB13-AF508536E042}">
      <dgm:prSet/>
      <dgm:spPr/>
      <dgm:t>
        <a:bodyPr/>
        <a:lstStyle/>
        <a:p>
          <a:endParaRPr lang="fi-FI"/>
        </a:p>
      </dgm:t>
    </dgm:pt>
    <dgm:pt modelId="{432CDE8E-0625-4B68-A9AF-BE4A43068BE2}" type="pres">
      <dgm:prSet presAssocID="{0D984410-829A-4959-A97C-0FBC34A61416}" presName="linear" presStyleCnt="0">
        <dgm:presLayoutVars>
          <dgm:animLvl val="lvl"/>
          <dgm:resizeHandles val="exact"/>
        </dgm:presLayoutVars>
      </dgm:prSet>
      <dgm:spPr/>
    </dgm:pt>
    <dgm:pt modelId="{6A0D3D7F-BF16-4AF0-99EB-2A5C0FB1C752}" type="pres">
      <dgm:prSet presAssocID="{EA1994CC-9707-499B-AA9E-32C749D3F73B}" presName="parentText" presStyleLbl="node1" presStyleIdx="0" presStyleCnt="3">
        <dgm:presLayoutVars>
          <dgm:chMax val="0"/>
          <dgm:bulletEnabled val="1"/>
        </dgm:presLayoutVars>
      </dgm:prSet>
      <dgm:spPr/>
    </dgm:pt>
    <dgm:pt modelId="{E2431759-E592-416D-90E2-CCDBAE9F3428}" type="pres">
      <dgm:prSet presAssocID="{8149334E-AA27-4F56-9F97-B46548757D65}" presName="spacer" presStyleCnt="0"/>
      <dgm:spPr/>
    </dgm:pt>
    <dgm:pt modelId="{202F1AA3-C98D-4707-AB88-093A6BE7FA3A}" type="pres">
      <dgm:prSet presAssocID="{51AD14CF-32E0-4599-8C3B-95E09E880BCA}" presName="parentText" presStyleLbl="node1" presStyleIdx="1" presStyleCnt="3">
        <dgm:presLayoutVars>
          <dgm:chMax val="0"/>
          <dgm:bulletEnabled val="1"/>
        </dgm:presLayoutVars>
      </dgm:prSet>
      <dgm:spPr/>
    </dgm:pt>
    <dgm:pt modelId="{FC3312F8-7A46-4346-BAFA-422B9BD6536C}" type="pres">
      <dgm:prSet presAssocID="{76CF96B5-8B41-4C3A-8445-AD401AEE9092}" presName="spacer" presStyleCnt="0"/>
      <dgm:spPr/>
    </dgm:pt>
    <dgm:pt modelId="{735614F3-2716-417F-AABE-09904F6D8DAB}" type="pres">
      <dgm:prSet presAssocID="{25613A82-1E6D-40A1-B663-9314A0BA7EC5}" presName="parentText" presStyleLbl="node1" presStyleIdx="2" presStyleCnt="3">
        <dgm:presLayoutVars>
          <dgm:chMax val="0"/>
          <dgm:bulletEnabled val="1"/>
        </dgm:presLayoutVars>
      </dgm:prSet>
      <dgm:spPr/>
    </dgm:pt>
  </dgm:ptLst>
  <dgm:cxnLst>
    <dgm:cxn modelId="{E87DD40B-6569-454D-BE7D-2074B16BCCC9}" srcId="{0D984410-829A-4959-A97C-0FBC34A61416}" destId="{EA1994CC-9707-499B-AA9E-32C749D3F73B}" srcOrd="0" destOrd="0" parTransId="{39E2BEF3-6DA9-4473-8DB4-7016786D326B}" sibTransId="{8149334E-AA27-4F56-9F97-B46548757D65}"/>
    <dgm:cxn modelId="{8E44492A-E7A9-4E73-969D-36CF4C4225C4}" type="presOf" srcId="{0D984410-829A-4959-A97C-0FBC34A61416}" destId="{432CDE8E-0625-4B68-A9AF-BE4A43068BE2}" srcOrd="0" destOrd="0" presId="urn:microsoft.com/office/officeart/2005/8/layout/vList2"/>
    <dgm:cxn modelId="{BE09222C-2A26-476B-841E-05F7473C6DA5}" type="presOf" srcId="{EA1994CC-9707-499B-AA9E-32C749D3F73B}" destId="{6A0D3D7F-BF16-4AF0-99EB-2A5C0FB1C752}" srcOrd="0" destOrd="0" presId="urn:microsoft.com/office/officeart/2005/8/layout/vList2"/>
    <dgm:cxn modelId="{6AD49061-2D5F-4BE6-B647-93E98D971E29}" type="presOf" srcId="{25613A82-1E6D-40A1-B663-9314A0BA7EC5}" destId="{735614F3-2716-417F-AABE-09904F6D8DAB}" srcOrd="0" destOrd="0" presId="urn:microsoft.com/office/officeart/2005/8/layout/vList2"/>
    <dgm:cxn modelId="{7AF05D47-F04C-4EBC-8B4A-5DFF633B3CF4}" type="presOf" srcId="{51AD14CF-32E0-4599-8C3B-95E09E880BCA}" destId="{202F1AA3-C98D-4707-AB88-093A6BE7FA3A}" srcOrd="0" destOrd="0" presId="urn:microsoft.com/office/officeart/2005/8/layout/vList2"/>
    <dgm:cxn modelId="{964E3C6F-126F-4CC3-93A9-3DE0ACE3AD3E}" srcId="{0D984410-829A-4959-A97C-0FBC34A61416}" destId="{51AD14CF-32E0-4599-8C3B-95E09E880BCA}" srcOrd="1" destOrd="0" parTransId="{38D704A9-2E5E-4314-B14F-134C27CF41DF}" sibTransId="{76CF96B5-8B41-4C3A-8445-AD401AEE9092}"/>
    <dgm:cxn modelId="{A2BDA8A9-1C64-4589-BB13-AF508536E042}" srcId="{0D984410-829A-4959-A97C-0FBC34A61416}" destId="{25613A82-1E6D-40A1-B663-9314A0BA7EC5}" srcOrd="2" destOrd="0" parTransId="{763AE41F-7AE7-405B-AD31-9C686355A5A4}" sibTransId="{2C222813-15DC-43B9-A169-936E8FCB82CC}"/>
    <dgm:cxn modelId="{A7B42AFE-0D7C-4268-A470-DE6BC8769499}" type="presParOf" srcId="{432CDE8E-0625-4B68-A9AF-BE4A43068BE2}" destId="{6A0D3D7F-BF16-4AF0-99EB-2A5C0FB1C752}" srcOrd="0" destOrd="0" presId="urn:microsoft.com/office/officeart/2005/8/layout/vList2"/>
    <dgm:cxn modelId="{75348B79-2D2D-49C1-94BB-EE334C80F5C9}" type="presParOf" srcId="{432CDE8E-0625-4B68-A9AF-BE4A43068BE2}" destId="{E2431759-E592-416D-90E2-CCDBAE9F3428}" srcOrd="1" destOrd="0" presId="urn:microsoft.com/office/officeart/2005/8/layout/vList2"/>
    <dgm:cxn modelId="{1EFCA5E3-C7AB-4C96-A92F-0206DA93A20A}" type="presParOf" srcId="{432CDE8E-0625-4B68-A9AF-BE4A43068BE2}" destId="{202F1AA3-C98D-4707-AB88-093A6BE7FA3A}" srcOrd="2" destOrd="0" presId="urn:microsoft.com/office/officeart/2005/8/layout/vList2"/>
    <dgm:cxn modelId="{0148A70D-4B68-4F72-AB7E-28D40361729A}" type="presParOf" srcId="{432CDE8E-0625-4B68-A9AF-BE4A43068BE2}" destId="{FC3312F8-7A46-4346-BAFA-422B9BD6536C}" srcOrd="3" destOrd="0" presId="urn:microsoft.com/office/officeart/2005/8/layout/vList2"/>
    <dgm:cxn modelId="{F8D50113-2AAA-4FFE-8868-FE99F1DDB828}" type="presParOf" srcId="{432CDE8E-0625-4B68-A9AF-BE4A43068BE2}" destId="{735614F3-2716-417F-AABE-09904F6D8DA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C2F3AE2-B62E-4BDD-9E6C-8EEC7F0B78BC}" type="doc">
      <dgm:prSet loTypeId="urn:microsoft.com/office/officeart/2005/8/layout/hierarchy4" loCatId="list" qsTypeId="urn:microsoft.com/office/officeart/2005/8/quickstyle/simple2" qsCatId="simple" csTypeId="urn:microsoft.com/office/officeart/2005/8/colors/accent2_1" csCatId="accent2" phldr="1"/>
      <dgm:spPr/>
      <dgm:t>
        <a:bodyPr/>
        <a:lstStyle/>
        <a:p>
          <a:endParaRPr lang="en-US"/>
        </a:p>
      </dgm:t>
    </dgm:pt>
    <dgm:pt modelId="{322E59EB-67D7-4154-9782-E0645DB8DDB2}">
      <dgm:prSet/>
      <dgm:spPr/>
      <dgm:t>
        <a:bodyPr/>
        <a:lstStyle/>
        <a:p>
          <a:pPr rtl="0"/>
          <a:r>
            <a:rPr lang="en-US" b="1" dirty="0" err="1"/>
            <a:t>Takuu</a:t>
          </a:r>
          <a:r>
            <a:rPr lang="en-US" b="1" dirty="0"/>
            <a:t> </a:t>
          </a:r>
          <a:r>
            <a:rPr lang="en-US" b="1" dirty="0" err="1"/>
            <a:t>vastuunrajoituksena</a:t>
          </a:r>
          <a:r>
            <a:rPr lang="en-US" b="0" dirty="0"/>
            <a:t>: </a:t>
          </a:r>
          <a:endParaRPr lang="fi-FI" dirty="0"/>
        </a:p>
      </dgm:t>
    </dgm:pt>
    <dgm:pt modelId="{2C8D14E0-EB05-4C80-AE73-E229377B00F9}" type="parTrans" cxnId="{1BB6B6C8-B82E-4BD3-AC0C-5EAAC882D20D}">
      <dgm:prSet/>
      <dgm:spPr/>
      <dgm:t>
        <a:bodyPr/>
        <a:lstStyle/>
        <a:p>
          <a:endParaRPr lang="en-US"/>
        </a:p>
      </dgm:t>
    </dgm:pt>
    <dgm:pt modelId="{38AE3C3C-14B4-4D6E-98C4-36313D0665B6}" type="sibTrans" cxnId="{1BB6B6C8-B82E-4BD3-AC0C-5EAAC882D20D}">
      <dgm:prSet/>
      <dgm:spPr/>
      <dgm:t>
        <a:bodyPr/>
        <a:lstStyle/>
        <a:p>
          <a:endParaRPr lang="en-US"/>
        </a:p>
      </dgm:t>
    </dgm:pt>
    <dgm:pt modelId="{AA363C6C-FCFD-4DD7-9B28-BFC73A1682CF}">
      <dgm:prSet/>
      <dgm:spPr/>
      <dgm:t>
        <a:bodyPr/>
        <a:lstStyle/>
        <a:p>
          <a:pPr rtl="0"/>
          <a:r>
            <a:rPr lang="en-US"/>
            <a:t>The duty of the Seller to repair or replace defective items is the Seller’s only duty under this contract or otherwise, </a:t>
          </a:r>
          <a:endParaRPr lang="fi-FI"/>
        </a:p>
      </dgm:t>
    </dgm:pt>
    <dgm:pt modelId="{5A6369E4-C444-4DD1-B30A-789E68FD3EB3}" type="parTrans" cxnId="{A278FAB9-50C4-4D1A-9692-1DADE71D5EDB}">
      <dgm:prSet/>
      <dgm:spPr/>
      <dgm:t>
        <a:bodyPr/>
        <a:lstStyle/>
        <a:p>
          <a:endParaRPr lang="en-US"/>
        </a:p>
      </dgm:t>
    </dgm:pt>
    <dgm:pt modelId="{3998ECC2-CE96-45D0-8D79-F1E7EC84817E}" type="sibTrans" cxnId="{A278FAB9-50C4-4D1A-9692-1DADE71D5EDB}">
      <dgm:prSet/>
      <dgm:spPr/>
      <dgm:t>
        <a:bodyPr/>
        <a:lstStyle/>
        <a:p>
          <a:endParaRPr lang="en-US"/>
        </a:p>
      </dgm:t>
    </dgm:pt>
    <dgm:pt modelId="{637DF4E7-D828-4916-86C8-C90FCE8B7C79}">
      <dgm:prSet/>
      <dgm:spPr/>
      <dgm:t>
        <a:bodyPr/>
        <a:lstStyle/>
        <a:p>
          <a:pPr rtl="0"/>
          <a:r>
            <a:rPr lang="en-US" dirty="0"/>
            <a:t>and the Seller shall not be liable to compensate the Buyer for any other loss of use of any Works belonging to the Buyer (whether complete or partial) or for any loss of any profit or for any indirect or consequential damage that may be suffered by the Buyer. </a:t>
          </a:r>
          <a:endParaRPr lang="fi-FI" dirty="0"/>
        </a:p>
      </dgm:t>
    </dgm:pt>
    <dgm:pt modelId="{8E1DD568-85B0-4A2D-8807-267D68D987BA}" type="parTrans" cxnId="{15617A2D-8AA2-474C-B2F5-0481EDBF24A7}">
      <dgm:prSet/>
      <dgm:spPr/>
      <dgm:t>
        <a:bodyPr/>
        <a:lstStyle/>
        <a:p>
          <a:endParaRPr lang="en-US"/>
        </a:p>
      </dgm:t>
    </dgm:pt>
    <dgm:pt modelId="{56F55A11-8A97-4262-9D75-99C55A90E710}" type="sibTrans" cxnId="{15617A2D-8AA2-474C-B2F5-0481EDBF24A7}">
      <dgm:prSet/>
      <dgm:spPr/>
      <dgm:t>
        <a:bodyPr/>
        <a:lstStyle/>
        <a:p>
          <a:endParaRPr lang="en-US"/>
        </a:p>
      </dgm:t>
    </dgm:pt>
    <dgm:pt modelId="{29750ACE-5D23-423A-8D67-329F2C4A3965}">
      <dgm:prSet custT="1"/>
      <dgm:spPr/>
      <dgm:t>
        <a:bodyPr/>
        <a:lstStyle/>
        <a:p>
          <a:pPr rtl="0"/>
          <a:r>
            <a:rPr lang="en-US" sz="1200" b="1" dirty="0" err="1"/>
            <a:t>Tässä</a:t>
          </a:r>
          <a:r>
            <a:rPr lang="en-US" sz="1200" b="1" dirty="0"/>
            <a:t> </a:t>
          </a:r>
          <a:r>
            <a:rPr lang="en-US" sz="1200" b="1" dirty="0" err="1"/>
            <a:t>takuu</a:t>
          </a:r>
          <a:r>
            <a:rPr lang="en-US" sz="1200" b="1" dirty="0"/>
            <a:t> </a:t>
          </a:r>
          <a:r>
            <a:rPr lang="en-US" sz="1200" b="1" dirty="0" err="1"/>
            <a:t>rajoittaa</a:t>
          </a:r>
          <a:r>
            <a:rPr lang="en-US" sz="1200" b="1" dirty="0"/>
            <a:t> </a:t>
          </a:r>
          <a:r>
            <a:rPr lang="en-US" sz="1200" b="1" dirty="0" err="1"/>
            <a:t>vastuuta</a:t>
          </a:r>
          <a:r>
            <a:rPr lang="en-US" sz="1200" b="1" dirty="0"/>
            <a:t> ja </a:t>
          </a:r>
          <a:r>
            <a:rPr lang="en-US" sz="1200" b="1" dirty="0" err="1"/>
            <a:t>ostajan</a:t>
          </a:r>
          <a:r>
            <a:rPr lang="en-US" sz="1200" b="1" dirty="0"/>
            <a:t> </a:t>
          </a:r>
          <a:r>
            <a:rPr lang="en-US" sz="1200" b="1" dirty="0" err="1"/>
            <a:t>oikeussuoja-keinoja</a:t>
          </a:r>
          <a:endParaRPr lang="fi-FI" sz="1200" dirty="0"/>
        </a:p>
      </dgm:t>
    </dgm:pt>
    <dgm:pt modelId="{4EAC81B3-62AE-478A-BB70-CBF26C8D9E3B}" type="parTrans" cxnId="{57CB631F-8A61-4D17-84FE-647E3B35C44A}">
      <dgm:prSet/>
      <dgm:spPr/>
      <dgm:t>
        <a:bodyPr/>
        <a:lstStyle/>
        <a:p>
          <a:endParaRPr lang="en-US"/>
        </a:p>
      </dgm:t>
    </dgm:pt>
    <dgm:pt modelId="{A91655FE-4580-4B2C-BEDA-A7D76ABB26AE}" type="sibTrans" cxnId="{57CB631F-8A61-4D17-84FE-647E3B35C44A}">
      <dgm:prSet/>
      <dgm:spPr/>
      <dgm:t>
        <a:bodyPr/>
        <a:lstStyle/>
        <a:p>
          <a:endParaRPr lang="en-US"/>
        </a:p>
      </dgm:t>
    </dgm:pt>
    <dgm:pt modelId="{2AF561AB-DA50-4038-8560-0325F116D063}">
      <dgm:prSet custT="1"/>
      <dgm:spPr/>
      <dgm:t>
        <a:bodyPr/>
        <a:lstStyle/>
        <a:p>
          <a:pPr rtl="0"/>
          <a:r>
            <a:rPr lang="en-US" sz="1200" b="1" dirty="0" err="1"/>
            <a:t>Elinkeinon-harjoittajan</a:t>
          </a:r>
          <a:r>
            <a:rPr lang="en-US" sz="1200" b="1" dirty="0"/>
            <a:t> </a:t>
          </a:r>
          <a:r>
            <a:rPr lang="en-US" sz="1200" b="1" dirty="0" err="1"/>
            <a:t>laillista</a:t>
          </a:r>
          <a:r>
            <a:rPr lang="en-US" sz="1200" b="1" dirty="0"/>
            <a:t> </a:t>
          </a:r>
          <a:r>
            <a:rPr lang="en-US" sz="1200" b="1" dirty="0" err="1"/>
            <a:t>vastuuta</a:t>
          </a:r>
          <a:r>
            <a:rPr lang="en-US" sz="1200" b="1" dirty="0"/>
            <a:t> </a:t>
          </a:r>
          <a:r>
            <a:rPr lang="en-US" sz="1200" b="1" dirty="0" err="1"/>
            <a:t>ei</a:t>
          </a:r>
          <a:r>
            <a:rPr lang="en-US" sz="1200" b="1" dirty="0"/>
            <a:t> </a:t>
          </a:r>
          <a:r>
            <a:rPr lang="en-US" sz="1200" b="1" dirty="0" err="1"/>
            <a:t>voida</a:t>
          </a:r>
          <a:r>
            <a:rPr lang="en-US" sz="1200" b="1" dirty="0"/>
            <a:t> </a:t>
          </a:r>
          <a:r>
            <a:rPr lang="en-US" sz="1200" b="1" dirty="0" err="1"/>
            <a:t>rajoittaa</a:t>
          </a:r>
          <a:r>
            <a:rPr lang="en-US" sz="1200" b="1" dirty="0"/>
            <a:t> </a:t>
          </a:r>
          <a:r>
            <a:rPr lang="en-US" sz="1200" b="1" dirty="0" err="1"/>
            <a:t>suhteessa</a:t>
          </a:r>
          <a:r>
            <a:rPr lang="en-US" sz="1200" b="1" dirty="0"/>
            <a:t> </a:t>
          </a:r>
          <a:r>
            <a:rPr lang="en-US" sz="1200" b="1" dirty="0" err="1"/>
            <a:t>kuluttajiin</a:t>
          </a:r>
          <a:r>
            <a:rPr lang="en-US" sz="1200" b="1" dirty="0"/>
            <a:t> </a:t>
          </a:r>
          <a:endParaRPr lang="fi-FI" sz="1200" dirty="0"/>
        </a:p>
      </dgm:t>
    </dgm:pt>
    <dgm:pt modelId="{AC2EFE72-AC19-49B8-811F-5D144B421F0E}" type="parTrans" cxnId="{0B1F3F01-7EAA-4720-B9E0-AB884B0F07F2}">
      <dgm:prSet/>
      <dgm:spPr/>
      <dgm:t>
        <a:bodyPr/>
        <a:lstStyle/>
        <a:p>
          <a:endParaRPr lang="en-US"/>
        </a:p>
      </dgm:t>
    </dgm:pt>
    <dgm:pt modelId="{7D333CDD-C2A3-4554-A9E2-4F79A14C0456}" type="sibTrans" cxnId="{0B1F3F01-7EAA-4720-B9E0-AB884B0F07F2}">
      <dgm:prSet/>
      <dgm:spPr/>
      <dgm:t>
        <a:bodyPr/>
        <a:lstStyle/>
        <a:p>
          <a:endParaRPr lang="en-US"/>
        </a:p>
      </dgm:t>
    </dgm:pt>
    <dgm:pt modelId="{DE1C22CA-43E0-4A6A-9861-6AD1E6F22630}">
      <dgm:prSet/>
      <dgm:spPr/>
      <dgm:t>
        <a:bodyPr/>
        <a:lstStyle/>
        <a:p>
          <a:pPr rtl="0"/>
          <a:r>
            <a:rPr lang="en-US" b="1" dirty="0" err="1"/>
            <a:t>Ehdon</a:t>
          </a:r>
          <a:r>
            <a:rPr lang="en-US" b="1" dirty="0"/>
            <a:t> </a:t>
          </a:r>
          <a:r>
            <a:rPr lang="en-US" b="1" dirty="0" err="1"/>
            <a:t>sovittelun</a:t>
          </a:r>
          <a:r>
            <a:rPr lang="en-US" b="1" dirty="0"/>
            <a:t> </a:t>
          </a:r>
          <a:r>
            <a:rPr lang="en-US" b="1" dirty="0" err="1"/>
            <a:t>riski</a:t>
          </a:r>
          <a:r>
            <a:rPr lang="en-US" b="1" dirty="0"/>
            <a:t> (</a:t>
          </a:r>
          <a:r>
            <a:rPr lang="en-US" b="1" dirty="0" err="1"/>
            <a:t>myös</a:t>
          </a:r>
          <a:r>
            <a:rPr lang="en-US" b="1" dirty="0"/>
            <a:t> B2B-suhteissa) </a:t>
          </a:r>
          <a:endParaRPr lang="fi-FI" dirty="0"/>
        </a:p>
      </dgm:t>
    </dgm:pt>
    <dgm:pt modelId="{BA2AD70C-BDBE-4F68-88E0-556F9CAF0C49}" type="parTrans" cxnId="{31776946-EC38-4F9D-B372-D64378A9E036}">
      <dgm:prSet/>
      <dgm:spPr/>
      <dgm:t>
        <a:bodyPr/>
        <a:lstStyle/>
        <a:p>
          <a:endParaRPr lang="en-US"/>
        </a:p>
      </dgm:t>
    </dgm:pt>
    <dgm:pt modelId="{90B3BD93-B89E-4799-8D7E-D64B4F51E51F}" type="sibTrans" cxnId="{31776946-EC38-4F9D-B372-D64378A9E036}">
      <dgm:prSet/>
      <dgm:spPr/>
      <dgm:t>
        <a:bodyPr/>
        <a:lstStyle/>
        <a:p>
          <a:endParaRPr lang="en-US"/>
        </a:p>
      </dgm:t>
    </dgm:pt>
    <dgm:pt modelId="{8D777766-7B1D-4C3B-9C73-F78050CC7607}" type="pres">
      <dgm:prSet presAssocID="{3C2F3AE2-B62E-4BDD-9E6C-8EEC7F0B78BC}" presName="Name0" presStyleCnt="0">
        <dgm:presLayoutVars>
          <dgm:chPref val="1"/>
          <dgm:dir/>
          <dgm:animOne val="branch"/>
          <dgm:animLvl val="lvl"/>
          <dgm:resizeHandles/>
        </dgm:presLayoutVars>
      </dgm:prSet>
      <dgm:spPr/>
    </dgm:pt>
    <dgm:pt modelId="{D0825389-1317-4C6E-AE75-3C288ECB5CAC}" type="pres">
      <dgm:prSet presAssocID="{322E59EB-67D7-4154-9782-E0645DB8DDB2}" presName="vertOne" presStyleCnt="0"/>
      <dgm:spPr/>
    </dgm:pt>
    <dgm:pt modelId="{4D350A7A-EDF4-46D6-A8FF-92825734B0B2}" type="pres">
      <dgm:prSet presAssocID="{322E59EB-67D7-4154-9782-E0645DB8DDB2}" presName="txOne" presStyleLbl="node0" presStyleIdx="0" presStyleCnt="4">
        <dgm:presLayoutVars>
          <dgm:chPref val="3"/>
        </dgm:presLayoutVars>
      </dgm:prSet>
      <dgm:spPr/>
    </dgm:pt>
    <dgm:pt modelId="{A143D3F0-31CB-4CB5-A73C-8AD9297F3ED7}" type="pres">
      <dgm:prSet presAssocID="{322E59EB-67D7-4154-9782-E0645DB8DDB2}" presName="parTransOne" presStyleCnt="0"/>
      <dgm:spPr/>
    </dgm:pt>
    <dgm:pt modelId="{ED37FF81-0073-4230-88AA-42A1B6F7E216}" type="pres">
      <dgm:prSet presAssocID="{322E59EB-67D7-4154-9782-E0645DB8DDB2}" presName="horzOne" presStyleCnt="0"/>
      <dgm:spPr/>
    </dgm:pt>
    <dgm:pt modelId="{870900FF-F125-4756-9991-550904DD702F}" type="pres">
      <dgm:prSet presAssocID="{AA363C6C-FCFD-4DD7-9B28-BFC73A1682CF}" presName="vertTwo" presStyleCnt="0"/>
      <dgm:spPr/>
    </dgm:pt>
    <dgm:pt modelId="{FB29DE04-E358-497B-8FB2-6E00778D597E}" type="pres">
      <dgm:prSet presAssocID="{AA363C6C-FCFD-4DD7-9B28-BFC73A1682CF}" presName="txTwo" presStyleLbl="node2" presStyleIdx="0" presStyleCnt="2">
        <dgm:presLayoutVars>
          <dgm:chPref val="3"/>
        </dgm:presLayoutVars>
      </dgm:prSet>
      <dgm:spPr/>
    </dgm:pt>
    <dgm:pt modelId="{FC2B11D8-7170-4AC1-9927-A46AB8F1466F}" type="pres">
      <dgm:prSet presAssocID="{AA363C6C-FCFD-4DD7-9B28-BFC73A1682CF}" presName="horzTwo" presStyleCnt="0"/>
      <dgm:spPr/>
    </dgm:pt>
    <dgm:pt modelId="{591AAFB3-4400-4BA3-B637-52386368964F}" type="pres">
      <dgm:prSet presAssocID="{3998ECC2-CE96-45D0-8D79-F1E7EC84817E}" presName="sibSpaceTwo" presStyleCnt="0"/>
      <dgm:spPr/>
    </dgm:pt>
    <dgm:pt modelId="{9C6D7A11-310C-4D3B-B61F-09B994BB5439}" type="pres">
      <dgm:prSet presAssocID="{637DF4E7-D828-4916-86C8-C90FCE8B7C79}" presName="vertTwo" presStyleCnt="0"/>
      <dgm:spPr/>
    </dgm:pt>
    <dgm:pt modelId="{EE1267A0-2656-44B7-9E62-7B0DA4EDC121}" type="pres">
      <dgm:prSet presAssocID="{637DF4E7-D828-4916-86C8-C90FCE8B7C79}" presName="txTwo" presStyleLbl="node2" presStyleIdx="1" presStyleCnt="2" custScaleX="121000" custScaleY="121000">
        <dgm:presLayoutVars>
          <dgm:chPref val="3"/>
        </dgm:presLayoutVars>
      </dgm:prSet>
      <dgm:spPr/>
    </dgm:pt>
    <dgm:pt modelId="{67149F28-411B-4F82-B49A-25AE1F430352}" type="pres">
      <dgm:prSet presAssocID="{637DF4E7-D828-4916-86C8-C90FCE8B7C79}" presName="horzTwo" presStyleCnt="0"/>
      <dgm:spPr/>
    </dgm:pt>
    <dgm:pt modelId="{AD023745-02E1-4B13-B8A5-9E18AFA8BFC4}" type="pres">
      <dgm:prSet presAssocID="{38AE3C3C-14B4-4D6E-98C4-36313D0665B6}" presName="sibSpaceOne" presStyleCnt="0"/>
      <dgm:spPr/>
    </dgm:pt>
    <dgm:pt modelId="{BBD207D8-ACBB-4674-9FEB-ECCB14F34502}" type="pres">
      <dgm:prSet presAssocID="{29750ACE-5D23-423A-8D67-329F2C4A3965}" presName="vertOne" presStyleCnt="0"/>
      <dgm:spPr/>
    </dgm:pt>
    <dgm:pt modelId="{FC1FE6AB-65BA-4C07-A990-28E5998DCB6B}" type="pres">
      <dgm:prSet presAssocID="{29750ACE-5D23-423A-8D67-329F2C4A3965}" presName="txOne" presStyleLbl="node0" presStyleIdx="1" presStyleCnt="4">
        <dgm:presLayoutVars>
          <dgm:chPref val="3"/>
        </dgm:presLayoutVars>
      </dgm:prSet>
      <dgm:spPr/>
    </dgm:pt>
    <dgm:pt modelId="{BEBBA7B0-BC8E-45CE-BAEE-82D35235B225}" type="pres">
      <dgm:prSet presAssocID="{29750ACE-5D23-423A-8D67-329F2C4A3965}" presName="horzOne" presStyleCnt="0"/>
      <dgm:spPr/>
    </dgm:pt>
    <dgm:pt modelId="{8F833545-4A1F-40E2-814F-EA551FFC2A9A}" type="pres">
      <dgm:prSet presAssocID="{A91655FE-4580-4B2C-BEDA-A7D76ABB26AE}" presName="sibSpaceOne" presStyleCnt="0"/>
      <dgm:spPr/>
    </dgm:pt>
    <dgm:pt modelId="{BDE333B8-E33B-45EF-8044-71E16797F8BE}" type="pres">
      <dgm:prSet presAssocID="{2AF561AB-DA50-4038-8560-0325F116D063}" presName="vertOne" presStyleCnt="0"/>
      <dgm:spPr/>
    </dgm:pt>
    <dgm:pt modelId="{4E98B7D4-F9BF-40D4-8009-4C793F2A5958}" type="pres">
      <dgm:prSet presAssocID="{2AF561AB-DA50-4038-8560-0325F116D063}" presName="txOne" presStyleLbl="node0" presStyleIdx="2" presStyleCnt="4">
        <dgm:presLayoutVars>
          <dgm:chPref val="3"/>
        </dgm:presLayoutVars>
      </dgm:prSet>
      <dgm:spPr/>
    </dgm:pt>
    <dgm:pt modelId="{57381D98-DD48-4AA6-82F7-86154B63166B}" type="pres">
      <dgm:prSet presAssocID="{2AF561AB-DA50-4038-8560-0325F116D063}" presName="horzOne" presStyleCnt="0"/>
      <dgm:spPr/>
    </dgm:pt>
    <dgm:pt modelId="{07EDC9DC-B144-41B4-8D93-6581A0825E29}" type="pres">
      <dgm:prSet presAssocID="{7D333CDD-C2A3-4554-A9E2-4F79A14C0456}" presName="sibSpaceOne" presStyleCnt="0"/>
      <dgm:spPr/>
    </dgm:pt>
    <dgm:pt modelId="{18C9C1CD-F479-49CF-9C01-893EAEF45472}" type="pres">
      <dgm:prSet presAssocID="{DE1C22CA-43E0-4A6A-9861-6AD1E6F22630}" presName="vertOne" presStyleCnt="0"/>
      <dgm:spPr/>
    </dgm:pt>
    <dgm:pt modelId="{7552C059-090F-4D5C-AD86-E6C0FC643F19}" type="pres">
      <dgm:prSet presAssocID="{DE1C22CA-43E0-4A6A-9861-6AD1E6F22630}" presName="txOne" presStyleLbl="node0" presStyleIdx="3" presStyleCnt="4">
        <dgm:presLayoutVars>
          <dgm:chPref val="3"/>
        </dgm:presLayoutVars>
      </dgm:prSet>
      <dgm:spPr/>
    </dgm:pt>
    <dgm:pt modelId="{B64FC7CF-6BC2-49E7-A364-0B0DF3371C50}" type="pres">
      <dgm:prSet presAssocID="{DE1C22CA-43E0-4A6A-9861-6AD1E6F22630}" presName="horzOne" presStyleCnt="0"/>
      <dgm:spPr/>
    </dgm:pt>
  </dgm:ptLst>
  <dgm:cxnLst>
    <dgm:cxn modelId="{0B1F3F01-7EAA-4720-B9E0-AB884B0F07F2}" srcId="{3C2F3AE2-B62E-4BDD-9E6C-8EEC7F0B78BC}" destId="{2AF561AB-DA50-4038-8560-0325F116D063}" srcOrd="2" destOrd="0" parTransId="{AC2EFE72-AC19-49B8-811F-5D144B421F0E}" sibTransId="{7D333CDD-C2A3-4554-A9E2-4F79A14C0456}"/>
    <dgm:cxn modelId="{F33A4311-17F2-4E26-8F7A-7D0B8795D9F6}" type="presOf" srcId="{2AF561AB-DA50-4038-8560-0325F116D063}" destId="{4E98B7D4-F9BF-40D4-8009-4C793F2A5958}" srcOrd="0" destOrd="0" presId="urn:microsoft.com/office/officeart/2005/8/layout/hierarchy4"/>
    <dgm:cxn modelId="{57CB631F-8A61-4D17-84FE-647E3B35C44A}" srcId="{3C2F3AE2-B62E-4BDD-9E6C-8EEC7F0B78BC}" destId="{29750ACE-5D23-423A-8D67-329F2C4A3965}" srcOrd="1" destOrd="0" parTransId="{4EAC81B3-62AE-478A-BB70-CBF26C8D9E3B}" sibTransId="{A91655FE-4580-4B2C-BEDA-A7D76ABB26AE}"/>
    <dgm:cxn modelId="{15617A2D-8AA2-474C-B2F5-0481EDBF24A7}" srcId="{322E59EB-67D7-4154-9782-E0645DB8DDB2}" destId="{637DF4E7-D828-4916-86C8-C90FCE8B7C79}" srcOrd="1" destOrd="0" parTransId="{8E1DD568-85B0-4A2D-8807-267D68D987BA}" sibTransId="{56F55A11-8A97-4262-9D75-99C55A90E710}"/>
    <dgm:cxn modelId="{20192161-89AA-482E-8954-A83278B06B49}" type="presOf" srcId="{3C2F3AE2-B62E-4BDD-9E6C-8EEC7F0B78BC}" destId="{8D777766-7B1D-4C3B-9C73-F78050CC7607}" srcOrd="0" destOrd="0" presId="urn:microsoft.com/office/officeart/2005/8/layout/hierarchy4"/>
    <dgm:cxn modelId="{31776946-EC38-4F9D-B372-D64378A9E036}" srcId="{3C2F3AE2-B62E-4BDD-9E6C-8EEC7F0B78BC}" destId="{DE1C22CA-43E0-4A6A-9861-6AD1E6F22630}" srcOrd="3" destOrd="0" parTransId="{BA2AD70C-BDBE-4F68-88E0-556F9CAF0C49}" sibTransId="{90B3BD93-B89E-4799-8D7E-D64B4F51E51F}"/>
    <dgm:cxn modelId="{3A2F97A5-7F6D-4367-9888-8E169A63E1A3}" type="presOf" srcId="{29750ACE-5D23-423A-8D67-329F2C4A3965}" destId="{FC1FE6AB-65BA-4C07-A990-28E5998DCB6B}" srcOrd="0" destOrd="0" presId="urn:microsoft.com/office/officeart/2005/8/layout/hierarchy4"/>
    <dgm:cxn modelId="{A278FAB9-50C4-4D1A-9692-1DADE71D5EDB}" srcId="{322E59EB-67D7-4154-9782-E0645DB8DDB2}" destId="{AA363C6C-FCFD-4DD7-9B28-BFC73A1682CF}" srcOrd="0" destOrd="0" parTransId="{5A6369E4-C444-4DD1-B30A-789E68FD3EB3}" sibTransId="{3998ECC2-CE96-45D0-8D79-F1E7EC84817E}"/>
    <dgm:cxn modelId="{AFA514C0-3963-416B-8EF3-32BC8C16494E}" type="presOf" srcId="{AA363C6C-FCFD-4DD7-9B28-BFC73A1682CF}" destId="{FB29DE04-E358-497B-8FB2-6E00778D597E}" srcOrd="0" destOrd="0" presId="urn:microsoft.com/office/officeart/2005/8/layout/hierarchy4"/>
    <dgm:cxn modelId="{1BB6B6C8-B82E-4BD3-AC0C-5EAAC882D20D}" srcId="{3C2F3AE2-B62E-4BDD-9E6C-8EEC7F0B78BC}" destId="{322E59EB-67D7-4154-9782-E0645DB8DDB2}" srcOrd="0" destOrd="0" parTransId="{2C8D14E0-EB05-4C80-AE73-E229377B00F9}" sibTransId="{38AE3C3C-14B4-4D6E-98C4-36313D0665B6}"/>
    <dgm:cxn modelId="{68BC02E4-CEF7-490E-988E-042AAC5795D2}" type="presOf" srcId="{322E59EB-67D7-4154-9782-E0645DB8DDB2}" destId="{4D350A7A-EDF4-46D6-A8FF-92825734B0B2}" srcOrd="0" destOrd="0" presId="urn:microsoft.com/office/officeart/2005/8/layout/hierarchy4"/>
    <dgm:cxn modelId="{97BFACE6-0585-4016-BA79-8631A132D415}" type="presOf" srcId="{DE1C22CA-43E0-4A6A-9861-6AD1E6F22630}" destId="{7552C059-090F-4D5C-AD86-E6C0FC643F19}" srcOrd="0" destOrd="0" presId="urn:microsoft.com/office/officeart/2005/8/layout/hierarchy4"/>
    <dgm:cxn modelId="{6A06EDF1-25EA-49E2-A510-1C9091397664}" type="presOf" srcId="{637DF4E7-D828-4916-86C8-C90FCE8B7C79}" destId="{EE1267A0-2656-44B7-9E62-7B0DA4EDC121}" srcOrd="0" destOrd="0" presId="urn:microsoft.com/office/officeart/2005/8/layout/hierarchy4"/>
    <dgm:cxn modelId="{37348035-A93B-4E4D-BF22-D02ECC4C3983}" type="presParOf" srcId="{8D777766-7B1D-4C3B-9C73-F78050CC7607}" destId="{D0825389-1317-4C6E-AE75-3C288ECB5CAC}" srcOrd="0" destOrd="0" presId="urn:microsoft.com/office/officeart/2005/8/layout/hierarchy4"/>
    <dgm:cxn modelId="{C3AB99A1-F828-4AF6-AE6A-35DEB3B75448}" type="presParOf" srcId="{D0825389-1317-4C6E-AE75-3C288ECB5CAC}" destId="{4D350A7A-EDF4-46D6-A8FF-92825734B0B2}" srcOrd="0" destOrd="0" presId="urn:microsoft.com/office/officeart/2005/8/layout/hierarchy4"/>
    <dgm:cxn modelId="{9F742C08-9BD4-488C-99AA-02FC148B6635}" type="presParOf" srcId="{D0825389-1317-4C6E-AE75-3C288ECB5CAC}" destId="{A143D3F0-31CB-4CB5-A73C-8AD9297F3ED7}" srcOrd="1" destOrd="0" presId="urn:microsoft.com/office/officeart/2005/8/layout/hierarchy4"/>
    <dgm:cxn modelId="{C6CE78CD-DB31-47BA-A458-FFBE7BDE86C9}" type="presParOf" srcId="{D0825389-1317-4C6E-AE75-3C288ECB5CAC}" destId="{ED37FF81-0073-4230-88AA-42A1B6F7E216}" srcOrd="2" destOrd="0" presId="urn:microsoft.com/office/officeart/2005/8/layout/hierarchy4"/>
    <dgm:cxn modelId="{D5EE837F-A944-450D-9245-0D5CF73FC93A}" type="presParOf" srcId="{ED37FF81-0073-4230-88AA-42A1B6F7E216}" destId="{870900FF-F125-4756-9991-550904DD702F}" srcOrd="0" destOrd="0" presId="urn:microsoft.com/office/officeart/2005/8/layout/hierarchy4"/>
    <dgm:cxn modelId="{C4E57F49-803B-4FEC-B576-C53DCEE6C014}" type="presParOf" srcId="{870900FF-F125-4756-9991-550904DD702F}" destId="{FB29DE04-E358-497B-8FB2-6E00778D597E}" srcOrd="0" destOrd="0" presId="urn:microsoft.com/office/officeart/2005/8/layout/hierarchy4"/>
    <dgm:cxn modelId="{AECDD8C1-7C57-4B42-A617-CECF637496DA}" type="presParOf" srcId="{870900FF-F125-4756-9991-550904DD702F}" destId="{FC2B11D8-7170-4AC1-9927-A46AB8F1466F}" srcOrd="1" destOrd="0" presId="urn:microsoft.com/office/officeart/2005/8/layout/hierarchy4"/>
    <dgm:cxn modelId="{C8FDC588-B413-4532-8E7C-7E6CD64DC8A6}" type="presParOf" srcId="{ED37FF81-0073-4230-88AA-42A1B6F7E216}" destId="{591AAFB3-4400-4BA3-B637-52386368964F}" srcOrd="1" destOrd="0" presId="urn:microsoft.com/office/officeart/2005/8/layout/hierarchy4"/>
    <dgm:cxn modelId="{288A9F67-E97C-4E12-9AD7-674E5C8F79E4}" type="presParOf" srcId="{ED37FF81-0073-4230-88AA-42A1B6F7E216}" destId="{9C6D7A11-310C-4D3B-B61F-09B994BB5439}" srcOrd="2" destOrd="0" presId="urn:microsoft.com/office/officeart/2005/8/layout/hierarchy4"/>
    <dgm:cxn modelId="{60BE69D8-DEBA-449A-A046-BD774CA1FF90}" type="presParOf" srcId="{9C6D7A11-310C-4D3B-B61F-09B994BB5439}" destId="{EE1267A0-2656-44B7-9E62-7B0DA4EDC121}" srcOrd="0" destOrd="0" presId="urn:microsoft.com/office/officeart/2005/8/layout/hierarchy4"/>
    <dgm:cxn modelId="{04C9F90D-ECD9-4A34-91F3-6CE9743C7276}" type="presParOf" srcId="{9C6D7A11-310C-4D3B-B61F-09B994BB5439}" destId="{67149F28-411B-4F82-B49A-25AE1F430352}" srcOrd="1" destOrd="0" presId="urn:microsoft.com/office/officeart/2005/8/layout/hierarchy4"/>
    <dgm:cxn modelId="{ECE2DC94-56D5-45FD-9200-B838EDAD0A47}" type="presParOf" srcId="{8D777766-7B1D-4C3B-9C73-F78050CC7607}" destId="{AD023745-02E1-4B13-B8A5-9E18AFA8BFC4}" srcOrd="1" destOrd="0" presId="urn:microsoft.com/office/officeart/2005/8/layout/hierarchy4"/>
    <dgm:cxn modelId="{E6EF2857-E48F-4568-8276-AE98F48E61A6}" type="presParOf" srcId="{8D777766-7B1D-4C3B-9C73-F78050CC7607}" destId="{BBD207D8-ACBB-4674-9FEB-ECCB14F34502}" srcOrd="2" destOrd="0" presId="urn:microsoft.com/office/officeart/2005/8/layout/hierarchy4"/>
    <dgm:cxn modelId="{C32117ED-B25A-4037-8F40-B437C4525147}" type="presParOf" srcId="{BBD207D8-ACBB-4674-9FEB-ECCB14F34502}" destId="{FC1FE6AB-65BA-4C07-A990-28E5998DCB6B}" srcOrd="0" destOrd="0" presId="urn:microsoft.com/office/officeart/2005/8/layout/hierarchy4"/>
    <dgm:cxn modelId="{2824B42C-B484-4392-91B4-C7D1F7CDD9C2}" type="presParOf" srcId="{BBD207D8-ACBB-4674-9FEB-ECCB14F34502}" destId="{BEBBA7B0-BC8E-45CE-BAEE-82D35235B225}" srcOrd="1" destOrd="0" presId="urn:microsoft.com/office/officeart/2005/8/layout/hierarchy4"/>
    <dgm:cxn modelId="{8F690576-B1F3-4999-BD9D-19679D1F7FAB}" type="presParOf" srcId="{8D777766-7B1D-4C3B-9C73-F78050CC7607}" destId="{8F833545-4A1F-40E2-814F-EA551FFC2A9A}" srcOrd="3" destOrd="0" presId="urn:microsoft.com/office/officeart/2005/8/layout/hierarchy4"/>
    <dgm:cxn modelId="{8A4AFACC-8077-469A-8D7D-CAFF3ABAFE65}" type="presParOf" srcId="{8D777766-7B1D-4C3B-9C73-F78050CC7607}" destId="{BDE333B8-E33B-45EF-8044-71E16797F8BE}" srcOrd="4" destOrd="0" presId="urn:microsoft.com/office/officeart/2005/8/layout/hierarchy4"/>
    <dgm:cxn modelId="{F63C843B-DF9C-4622-A6D7-D3FD473EE6C7}" type="presParOf" srcId="{BDE333B8-E33B-45EF-8044-71E16797F8BE}" destId="{4E98B7D4-F9BF-40D4-8009-4C793F2A5958}" srcOrd="0" destOrd="0" presId="urn:microsoft.com/office/officeart/2005/8/layout/hierarchy4"/>
    <dgm:cxn modelId="{71741643-C07A-40C9-A2A1-3E749C0F0EA8}" type="presParOf" srcId="{BDE333B8-E33B-45EF-8044-71E16797F8BE}" destId="{57381D98-DD48-4AA6-82F7-86154B63166B}" srcOrd="1" destOrd="0" presId="urn:microsoft.com/office/officeart/2005/8/layout/hierarchy4"/>
    <dgm:cxn modelId="{0BAB9DE6-3AA9-400D-BBC2-90CD2166D1B0}" type="presParOf" srcId="{8D777766-7B1D-4C3B-9C73-F78050CC7607}" destId="{07EDC9DC-B144-41B4-8D93-6581A0825E29}" srcOrd="5" destOrd="0" presId="urn:microsoft.com/office/officeart/2005/8/layout/hierarchy4"/>
    <dgm:cxn modelId="{3193B4E7-D218-46EC-A868-1FF301FB81B2}" type="presParOf" srcId="{8D777766-7B1D-4C3B-9C73-F78050CC7607}" destId="{18C9C1CD-F479-49CF-9C01-893EAEF45472}" srcOrd="6" destOrd="0" presId="urn:microsoft.com/office/officeart/2005/8/layout/hierarchy4"/>
    <dgm:cxn modelId="{DA701EE6-AB87-4F27-9338-53625831F9FD}" type="presParOf" srcId="{18C9C1CD-F479-49CF-9C01-893EAEF45472}" destId="{7552C059-090F-4D5C-AD86-E6C0FC643F19}" srcOrd="0" destOrd="0" presId="urn:microsoft.com/office/officeart/2005/8/layout/hierarchy4"/>
    <dgm:cxn modelId="{11B0C203-140B-4977-914D-49A837E055E7}" type="presParOf" srcId="{18C9C1CD-F479-49CF-9C01-893EAEF45472}" destId="{B64FC7CF-6BC2-49E7-A364-0B0DF3371C50}"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66C3C9E-D4C9-4CE7-B2D3-5207E8568A92}" type="doc">
      <dgm:prSet loTypeId="urn:microsoft.com/office/officeart/2005/8/layout/vList2" loCatId="list" qsTypeId="urn:microsoft.com/office/officeart/2005/8/quickstyle/simple3" qsCatId="simple" csTypeId="urn:microsoft.com/office/officeart/2005/8/colors/accent3_2" csCatId="accent3" phldr="1"/>
      <dgm:spPr/>
      <dgm:t>
        <a:bodyPr/>
        <a:lstStyle/>
        <a:p>
          <a:endParaRPr lang="en-US"/>
        </a:p>
      </dgm:t>
    </dgm:pt>
    <dgm:pt modelId="{2648C41B-905F-4437-BBE8-050A07CC0C74}">
      <dgm:prSet/>
      <dgm:spPr/>
      <dgm:t>
        <a:bodyPr/>
        <a:lstStyle/>
        <a:p>
          <a:pPr rtl="0"/>
          <a:r>
            <a:rPr lang="en-US" b="0" dirty="0" err="1"/>
            <a:t>Takuu</a:t>
          </a:r>
          <a:r>
            <a:rPr lang="en-US" b="0" dirty="0"/>
            <a:t> </a:t>
          </a:r>
          <a:r>
            <a:rPr lang="en-US" b="0" dirty="0" err="1"/>
            <a:t>vastuun</a:t>
          </a:r>
          <a:r>
            <a:rPr lang="en-US" b="0" dirty="0"/>
            <a:t> </a:t>
          </a:r>
          <a:r>
            <a:rPr lang="en-US" b="0" dirty="0" err="1"/>
            <a:t>täsmentämisenä</a:t>
          </a:r>
          <a:r>
            <a:rPr lang="en-US" b="0" dirty="0"/>
            <a:t> tai </a:t>
          </a:r>
          <a:r>
            <a:rPr lang="en-US" b="0" dirty="0" err="1"/>
            <a:t>laajentamisena</a:t>
          </a:r>
          <a:r>
            <a:rPr lang="en-US" b="0" dirty="0"/>
            <a:t>  </a:t>
          </a:r>
          <a:endParaRPr lang="fi-FI" dirty="0"/>
        </a:p>
      </dgm:t>
    </dgm:pt>
    <dgm:pt modelId="{6BEBD851-9939-4936-940A-EC91B12E7F27}" type="parTrans" cxnId="{D7591E2A-1B78-4E8C-B4C8-5F3E146A80ED}">
      <dgm:prSet/>
      <dgm:spPr/>
      <dgm:t>
        <a:bodyPr/>
        <a:lstStyle/>
        <a:p>
          <a:endParaRPr lang="en-US"/>
        </a:p>
      </dgm:t>
    </dgm:pt>
    <dgm:pt modelId="{5D04FDA0-A807-4460-84B1-B7B889E959FD}" type="sibTrans" cxnId="{D7591E2A-1B78-4E8C-B4C8-5F3E146A80ED}">
      <dgm:prSet/>
      <dgm:spPr/>
      <dgm:t>
        <a:bodyPr/>
        <a:lstStyle/>
        <a:p>
          <a:endParaRPr lang="en-US"/>
        </a:p>
      </dgm:t>
    </dgm:pt>
    <dgm:pt modelId="{BCD82183-4985-4B41-BA6D-5522A0010C70}">
      <dgm:prSet/>
      <dgm:spPr/>
      <dgm:t>
        <a:bodyPr/>
        <a:lstStyle/>
        <a:p>
          <a:pPr rtl="0"/>
          <a:r>
            <a:rPr lang="en-US"/>
            <a:t>The Seller shall indemnify and hold harmless the Buyer against any loss or damage whether direct or indirect suffered by the Buyer as the result of defective or faulty goods delivered by the Seller. </a:t>
          </a:r>
          <a:endParaRPr lang="fi-FI"/>
        </a:p>
      </dgm:t>
    </dgm:pt>
    <dgm:pt modelId="{C1FFAC51-AFF1-40BC-AE89-627CA3BB48D5}" type="parTrans" cxnId="{2E644351-DFFC-4052-B546-15DED5D045A8}">
      <dgm:prSet/>
      <dgm:spPr/>
      <dgm:t>
        <a:bodyPr/>
        <a:lstStyle/>
        <a:p>
          <a:endParaRPr lang="en-US"/>
        </a:p>
      </dgm:t>
    </dgm:pt>
    <dgm:pt modelId="{D7BC6F2B-4DB7-43DC-91C1-CE6C304DC841}" type="sibTrans" cxnId="{2E644351-DFFC-4052-B546-15DED5D045A8}">
      <dgm:prSet/>
      <dgm:spPr/>
      <dgm:t>
        <a:bodyPr/>
        <a:lstStyle/>
        <a:p>
          <a:endParaRPr lang="en-US"/>
        </a:p>
      </dgm:t>
    </dgm:pt>
    <dgm:pt modelId="{3D4F315A-12A0-462C-98A9-96096F874391}" type="pres">
      <dgm:prSet presAssocID="{366C3C9E-D4C9-4CE7-B2D3-5207E8568A92}" presName="linear" presStyleCnt="0">
        <dgm:presLayoutVars>
          <dgm:animLvl val="lvl"/>
          <dgm:resizeHandles val="exact"/>
        </dgm:presLayoutVars>
      </dgm:prSet>
      <dgm:spPr/>
    </dgm:pt>
    <dgm:pt modelId="{115E37FA-68EE-45CB-8199-F5E641C3156A}" type="pres">
      <dgm:prSet presAssocID="{2648C41B-905F-4437-BBE8-050A07CC0C74}" presName="parentText" presStyleLbl="node1" presStyleIdx="0" presStyleCnt="1">
        <dgm:presLayoutVars>
          <dgm:chMax val="0"/>
          <dgm:bulletEnabled val="1"/>
        </dgm:presLayoutVars>
      </dgm:prSet>
      <dgm:spPr/>
    </dgm:pt>
    <dgm:pt modelId="{931186CE-7448-411E-861A-6A2366BEEB7E}" type="pres">
      <dgm:prSet presAssocID="{2648C41B-905F-4437-BBE8-050A07CC0C74}" presName="childText" presStyleLbl="revTx" presStyleIdx="0" presStyleCnt="1">
        <dgm:presLayoutVars>
          <dgm:bulletEnabled val="1"/>
        </dgm:presLayoutVars>
      </dgm:prSet>
      <dgm:spPr/>
    </dgm:pt>
  </dgm:ptLst>
  <dgm:cxnLst>
    <dgm:cxn modelId="{D7591E2A-1B78-4E8C-B4C8-5F3E146A80ED}" srcId="{366C3C9E-D4C9-4CE7-B2D3-5207E8568A92}" destId="{2648C41B-905F-4437-BBE8-050A07CC0C74}" srcOrd="0" destOrd="0" parTransId="{6BEBD851-9939-4936-940A-EC91B12E7F27}" sibTransId="{5D04FDA0-A807-4460-84B1-B7B889E959FD}"/>
    <dgm:cxn modelId="{A0B8B95B-CE06-4EAA-A6E3-794016AA5FFC}" type="presOf" srcId="{366C3C9E-D4C9-4CE7-B2D3-5207E8568A92}" destId="{3D4F315A-12A0-462C-98A9-96096F874391}" srcOrd="0" destOrd="0" presId="urn:microsoft.com/office/officeart/2005/8/layout/vList2"/>
    <dgm:cxn modelId="{2E644351-DFFC-4052-B546-15DED5D045A8}" srcId="{2648C41B-905F-4437-BBE8-050A07CC0C74}" destId="{BCD82183-4985-4B41-BA6D-5522A0010C70}" srcOrd="0" destOrd="0" parTransId="{C1FFAC51-AFF1-40BC-AE89-627CA3BB48D5}" sibTransId="{D7BC6F2B-4DB7-43DC-91C1-CE6C304DC841}"/>
    <dgm:cxn modelId="{C96CF1A9-2003-43D4-9A52-5D6CF136E8D2}" type="presOf" srcId="{2648C41B-905F-4437-BBE8-050A07CC0C74}" destId="{115E37FA-68EE-45CB-8199-F5E641C3156A}" srcOrd="0" destOrd="0" presId="urn:microsoft.com/office/officeart/2005/8/layout/vList2"/>
    <dgm:cxn modelId="{1A8D02E8-ECCA-4BC5-BEA3-DA54F8B8B7BF}" type="presOf" srcId="{BCD82183-4985-4B41-BA6D-5522A0010C70}" destId="{931186CE-7448-411E-861A-6A2366BEEB7E}" srcOrd="0" destOrd="0" presId="urn:microsoft.com/office/officeart/2005/8/layout/vList2"/>
    <dgm:cxn modelId="{3AC33CC6-D9C3-4A43-8E37-D0F3608736ED}" type="presParOf" srcId="{3D4F315A-12A0-462C-98A9-96096F874391}" destId="{115E37FA-68EE-45CB-8199-F5E641C3156A}" srcOrd="0" destOrd="0" presId="urn:microsoft.com/office/officeart/2005/8/layout/vList2"/>
    <dgm:cxn modelId="{F0FD98E6-AE54-47AF-99F3-C0067F785947}" type="presParOf" srcId="{3D4F315A-12A0-462C-98A9-96096F874391}" destId="{931186CE-7448-411E-861A-6A2366BEEB7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97BFDF0-5FAD-46E5-948E-C3E035369E72}" type="doc">
      <dgm:prSet loTypeId="urn:microsoft.com/office/officeart/2005/8/layout/process4" loCatId="list" qsTypeId="urn:microsoft.com/office/officeart/2005/8/quickstyle/simple3" qsCatId="simple" csTypeId="urn:microsoft.com/office/officeart/2005/8/colors/colorful2" csCatId="colorful"/>
      <dgm:spPr/>
      <dgm:t>
        <a:bodyPr/>
        <a:lstStyle/>
        <a:p>
          <a:endParaRPr lang="fi-FI"/>
        </a:p>
      </dgm:t>
    </dgm:pt>
    <dgm:pt modelId="{3C1B0DC6-B8B7-4A7C-8EFE-0BB58C14730B}">
      <dgm:prSet/>
      <dgm:spPr/>
      <dgm:t>
        <a:bodyPr/>
        <a:lstStyle/>
        <a:p>
          <a:r>
            <a:rPr lang="fi-FI"/>
            <a:t>Korjauskustannukset</a:t>
          </a:r>
        </a:p>
      </dgm:t>
    </dgm:pt>
    <dgm:pt modelId="{559FDF7F-9DB4-425F-B804-28BF40E8880A}" type="parTrans" cxnId="{978ED6FE-E233-4884-9D26-1A0F6A9B5F35}">
      <dgm:prSet/>
      <dgm:spPr/>
      <dgm:t>
        <a:bodyPr/>
        <a:lstStyle/>
        <a:p>
          <a:endParaRPr lang="fi-FI"/>
        </a:p>
      </dgm:t>
    </dgm:pt>
    <dgm:pt modelId="{4563E8FD-59D5-4E3A-A0FA-64A6DCD73377}" type="sibTrans" cxnId="{978ED6FE-E233-4884-9D26-1A0F6A9B5F35}">
      <dgm:prSet/>
      <dgm:spPr/>
      <dgm:t>
        <a:bodyPr/>
        <a:lstStyle/>
        <a:p>
          <a:endParaRPr lang="fi-FI"/>
        </a:p>
      </dgm:t>
    </dgm:pt>
    <dgm:pt modelId="{9A0B03A7-AADC-44B4-ACBA-4B5EE7770369}">
      <dgm:prSet/>
      <dgm:spPr/>
      <dgm:t>
        <a:bodyPr/>
        <a:lstStyle/>
        <a:p>
          <a:r>
            <a:rPr lang="fi-FI"/>
            <a:t>Muu omaisuusvahinko (esim. rikkoutuneen koneen aiheuttama)</a:t>
          </a:r>
        </a:p>
      </dgm:t>
    </dgm:pt>
    <dgm:pt modelId="{B010A3BF-7641-47D1-BD3D-5E95B14996BC}" type="parTrans" cxnId="{E8860E4E-9449-4A7A-97B2-4754271FF67A}">
      <dgm:prSet/>
      <dgm:spPr/>
      <dgm:t>
        <a:bodyPr/>
        <a:lstStyle/>
        <a:p>
          <a:endParaRPr lang="fi-FI"/>
        </a:p>
      </dgm:t>
    </dgm:pt>
    <dgm:pt modelId="{F5558126-3DA4-41A3-9B97-1FEC514B320C}" type="sibTrans" cxnId="{E8860E4E-9449-4A7A-97B2-4754271FF67A}">
      <dgm:prSet/>
      <dgm:spPr/>
      <dgm:t>
        <a:bodyPr/>
        <a:lstStyle/>
        <a:p>
          <a:endParaRPr lang="fi-FI"/>
        </a:p>
      </dgm:t>
    </dgm:pt>
    <dgm:pt modelId="{73BE5395-C0A3-49E7-9AE6-62E0CE2C9907}">
      <dgm:prSet/>
      <dgm:spPr/>
      <dgm:t>
        <a:bodyPr/>
        <a:lstStyle/>
        <a:p>
          <a:r>
            <a:rPr lang="fi-FI"/>
            <a:t>Seisontakustannukset</a:t>
          </a:r>
        </a:p>
      </dgm:t>
    </dgm:pt>
    <dgm:pt modelId="{EDFFF489-FDA2-4DEF-B314-F0E8FBAA090C}" type="parTrans" cxnId="{9C504E57-2C50-4A64-BEA9-270CA1D12B34}">
      <dgm:prSet/>
      <dgm:spPr/>
      <dgm:t>
        <a:bodyPr/>
        <a:lstStyle/>
        <a:p>
          <a:endParaRPr lang="fi-FI"/>
        </a:p>
      </dgm:t>
    </dgm:pt>
    <dgm:pt modelId="{5588D1CC-6DE2-4F1D-8047-CAFD4845C69D}" type="sibTrans" cxnId="{9C504E57-2C50-4A64-BEA9-270CA1D12B34}">
      <dgm:prSet/>
      <dgm:spPr/>
      <dgm:t>
        <a:bodyPr/>
        <a:lstStyle/>
        <a:p>
          <a:endParaRPr lang="fi-FI"/>
        </a:p>
      </dgm:t>
    </dgm:pt>
    <dgm:pt modelId="{9DE66F4B-4223-4AD6-B810-9565758D16FC}">
      <dgm:prSet/>
      <dgm:spPr/>
      <dgm:t>
        <a:bodyPr/>
        <a:lstStyle/>
        <a:p>
          <a:r>
            <a:rPr lang="fi-FI"/>
            <a:t>Työvoimakustannukset, kiinteät kulut</a:t>
          </a:r>
        </a:p>
      </dgm:t>
    </dgm:pt>
    <dgm:pt modelId="{36921E81-8E5E-44EB-9805-4E6FE8ABB748}" type="parTrans" cxnId="{327EF515-8DC1-43E3-B99F-39D425016855}">
      <dgm:prSet/>
      <dgm:spPr/>
      <dgm:t>
        <a:bodyPr/>
        <a:lstStyle/>
        <a:p>
          <a:endParaRPr lang="fi-FI"/>
        </a:p>
      </dgm:t>
    </dgm:pt>
    <dgm:pt modelId="{446740E1-7FE9-489E-B171-97BE37E789C6}" type="sibTrans" cxnId="{327EF515-8DC1-43E3-B99F-39D425016855}">
      <dgm:prSet/>
      <dgm:spPr/>
      <dgm:t>
        <a:bodyPr/>
        <a:lstStyle/>
        <a:p>
          <a:endParaRPr lang="fi-FI"/>
        </a:p>
      </dgm:t>
    </dgm:pt>
    <dgm:pt modelId="{AD147091-CA8D-4974-906F-3F0833607D4D}">
      <dgm:prSet/>
      <dgm:spPr/>
      <dgm:t>
        <a:bodyPr/>
        <a:lstStyle/>
        <a:p>
          <a:r>
            <a:rPr lang="fi-FI"/>
            <a:t>Peruutuskustannukset (negatiivnen sopimusetu / luottamusintressi </a:t>
          </a:r>
        </a:p>
      </dgm:t>
    </dgm:pt>
    <dgm:pt modelId="{CB7C3B12-EE4F-426C-97CC-E1B631F5D9DD}" type="parTrans" cxnId="{566BB0C5-002F-4D54-8259-5C7425C18031}">
      <dgm:prSet/>
      <dgm:spPr/>
      <dgm:t>
        <a:bodyPr/>
        <a:lstStyle/>
        <a:p>
          <a:endParaRPr lang="fi-FI"/>
        </a:p>
      </dgm:t>
    </dgm:pt>
    <dgm:pt modelId="{4A9F952F-03C5-44E8-9BF7-5502706C4728}" type="sibTrans" cxnId="{566BB0C5-002F-4D54-8259-5C7425C18031}">
      <dgm:prSet/>
      <dgm:spPr/>
      <dgm:t>
        <a:bodyPr/>
        <a:lstStyle/>
        <a:p>
          <a:endParaRPr lang="fi-FI"/>
        </a:p>
      </dgm:t>
    </dgm:pt>
    <dgm:pt modelId="{4ED50DF5-5F81-4628-99E8-9DD54D4DD3F4}">
      <dgm:prSet/>
      <dgm:spPr/>
      <dgm:t>
        <a:bodyPr/>
        <a:lstStyle/>
        <a:p>
          <a:r>
            <a:rPr lang="fi-FI"/>
            <a:t>Menetetty voitto</a:t>
          </a:r>
        </a:p>
      </dgm:t>
    </dgm:pt>
    <dgm:pt modelId="{413EEBA8-4AD9-4F39-B5A3-A89AA2D2F94E}" type="parTrans" cxnId="{7C2F9901-3B1A-4A20-87C8-7A87E860EA12}">
      <dgm:prSet/>
      <dgm:spPr/>
      <dgm:t>
        <a:bodyPr/>
        <a:lstStyle/>
        <a:p>
          <a:endParaRPr lang="fi-FI"/>
        </a:p>
      </dgm:t>
    </dgm:pt>
    <dgm:pt modelId="{73D8874E-AFCA-4A20-9E31-D2BA1579E15C}" type="sibTrans" cxnId="{7C2F9901-3B1A-4A20-87C8-7A87E860EA12}">
      <dgm:prSet/>
      <dgm:spPr/>
      <dgm:t>
        <a:bodyPr/>
        <a:lstStyle/>
        <a:p>
          <a:endParaRPr lang="fi-FI"/>
        </a:p>
      </dgm:t>
    </dgm:pt>
    <dgm:pt modelId="{ADDE52A0-7B46-4342-AFCC-982D38A18AB2}">
      <dgm:prSet/>
      <dgm:spPr/>
      <dgm:t>
        <a:bodyPr/>
        <a:lstStyle/>
        <a:p>
          <a:r>
            <a:rPr lang="fi-FI"/>
            <a:t>Menetettyjen projektien voitto</a:t>
          </a:r>
        </a:p>
      </dgm:t>
    </dgm:pt>
    <dgm:pt modelId="{CB672C28-9F7B-465D-93AF-528A02E4CCD8}" type="parTrans" cxnId="{631F2506-308F-42C0-84EE-831FC2BDA008}">
      <dgm:prSet/>
      <dgm:spPr/>
      <dgm:t>
        <a:bodyPr/>
        <a:lstStyle/>
        <a:p>
          <a:endParaRPr lang="fi-FI"/>
        </a:p>
      </dgm:t>
    </dgm:pt>
    <dgm:pt modelId="{0BD7195E-07B5-4FB5-8136-33E4412753B7}" type="sibTrans" cxnId="{631F2506-308F-42C0-84EE-831FC2BDA008}">
      <dgm:prSet/>
      <dgm:spPr/>
      <dgm:t>
        <a:bodyPr/>
        <a:lstStyle/>
        <a:p>
          <a:endParaRPr lang="fi-FI"/>
        </a:p>
      </dgm:t>
    </dgm:pt>
    <dgm:pt modelId="{04BABAF7-EB5E-47C4-85B3-43F39A628A96}">
      <dgm:prSet/>
      <dgm:spPr/>
      <dgm:t>
        <a:bodyPr/>
        <a:lstStyle/>
        <a:p>
          <a:r>
            <a:rPr lang="fi-FI"/>
            <a:t>Menetetyt työpaikat jne.</a:t>
          </a:r>
        </a:p>
      </dgm:t>
    </dgm:pt>
    <dgm:pt modelId="{D6CA064F-0AE8-41DA-8BAA-03AAD874DCEA}" type="parTrans" cxnId="{03A5AA63-E842-440F-9315-E13774A65C1A}">
      <dgm:prSet/>
      <dgm:spPr/>
      <dgm:t>
        <a:bodyPr/>
        <a:lstStyle/>
        <a:p>
          <a:endParaRPr lang="fi-FI"/>
        </a:p>
      </dgm:t>
    </dgm:pt>
    <dgm:pt modelId="{C2F7C495-3842-4DA3-8611-980DADECA5E5}" type="sibTrans" cxnId="{03A5AA63-E842-440F-9315-E13774A65C1A}">
      <dgm:prSet/>
      <dgm:spPr/>
      <dgm:t>
        <a:bodyPr/>
        <a:lstStyle/>
        <a:p>
          <a:endParaRPr lang="fi-FI"/>
        </a:p>
      </dgm:t>
    </dgm:pt>
    <dgm:pt modelId="{47E08C56-123E-4A44-8905-212B432FEC80}" type="pres">
      <dgm:prSet presAssocID="{397BFDF0-5FAD-46E5-948E-C3E035369E72}" presName="Name0" presStyleCnt="0">
        <dgm:presLayoutVars>
          <dgm:dir/>
          <dgm:animLvl val="lvl"/>
          <dgm:resizeHandles val="exact"/>
        </dgm:presLayoutVars>
      </dgm:prSet>
      <dgm:spPr/>
    </dgm:pt>
    <dgm:pt modelId="{A7FEF120-452B-4B12-A774-1C1B897F38FD}" type="pres">
      <dgm:prSet presAssocID="{04BABAF7-EB5E-47C4-85B3-43F39A628A96}" presName="boxAndChildren" presStyleCnt="0"/>
      <dgm:spPr/>
    </dgm:pt>
    <dgm:pt modelId="{85882044-D5C3-4F12-9513-37196D730473}" type="pres">
      <dgm:prSet presAssocID="{04BABAF7-EB5E-47C4-85B3-43F39A628A96}" presName="parentTextBox" presStyleLbl="node1" presStyleIdx="0" presStyleCnt="8"/>
      <dgm:spPr/>
    </dgm:pt>
    <dgm:pt modelId="{8C99EF8A-8597-4AEC-B9AC-02399C737AD3}" type="pres">
      <dgm:prSet presAssocID="{0BD7195E-07B5-4FB5-8136-33E4412753B7}" presName="sp" presStyleCnt="0"/>
      <dgm:spPr/>
    </dgm:pt>
    <dgm:pt modelId="{8D9B258C-0C86-4BB9-BA06-6BE2BD234253}" type="pres">
      <dgm:prSet presAssocID="{ADDE52A0-7B46-4342-AFCC-982D38A18AB2}" presName="arrowAndChildren" presStyleCnt="0"/>
      <dgm:spPr/>
    </dgm:pt>
    <dgm:pt modelId="{306FC2E6-A993-4F5B-A49F-AE5AF68AC043}" type="pres">
      <dgm:prSet presAssocID="{ADDE52A0-7B46-4342-AFCC-982D38A18AB2}" presName="parentTextArrow" presStyleLbl="node1" presStyleIdx="1" presStyleCnt="8"/>
      <dgm:spPr/>
    </dgm:pt>
    <dgm:pt modelId="{53FD8E4A-58AB-4648-9F41-91422AAA74E4}" type="pres">
      <dgm:prSet presAssocID="{73D8874E-AFCA-4A20-9E31-D2BA1579E15C}" presName="sp" presStyleCnt="0"/>
      <dgm:spPr/>
    </dgm:pt>
    <dgm:pt modelId="{8C8B1385-0D1C-4C7E-AF71-0ED79FC9EF7B}" type="pres">
      <dgm:prSet presAssocID="{4ED50DF5-5F81-4628-99E8-9DD54D4DD3F4}" presName="arrowAndChildren" presStyleCnt="0"/>
      <dgm:spPr/>
    </dgm:pt>
    <dgm:pt modelId="{950147CA-07C2-4E56-83A0-68A9E176B6A7}" type="pres">
      <dgm:prSet presAssocID="{4ED50DF5-5F81-4628-99E8-9DD54D4DD3F4}" presName="parentTextArrow" presStyleLbl="node1" presStyleIdx="2" presStyleCnt="8"/>
      <dgm:spPr/>
    </dgm:pt>
    <dgm:pt modelId="{D5E9B9C8-DB9B-484F-8FF1-0E619FBFF28A}" type="pres">
      <dgm:prSet presAssocID="{4A9F952F-03C5-44E8-9BF7-5502706C4728}" presName="sp" presStyleCnt="0"/>
      <dgm:spPr/>
    </dgm:pt>
    <dgm:pt modelId="{78D7F3C7-2799-46F6-A77B-CF69D7CB0AE0}" type="pres">
      <dgm:prSet presAssocID="{AD147091-CA8D-4974-906F-3F0833607D4D}" presName="arrowAndChildren" presStyleCnt="0"/>
      <dgm:spPr/>
    </dgm:pt>
    <dgm:pt modelId="{84562F19-53BD-432D-B03D-1413481F92F3}" type="pres">
      <dgm:prSet presAssocID="{AD147091-CA8D-4974-906F-3F0833607D4D}" presName="parentTextArrow" presStyleLbl="node1" presStyleIdx="3" presStyleCnt="8"/>
      <dgm:spPr/>
    </dgm:pt>
    <dgm:pt modelId="{774C1C5D-745B-486B-B9D7-826D46D4218E}" type="pres">
      <dgm:prSet presAssocID="{446740E1-7FE9-489E-B171-97BE37E789C6}" presName="sp" presStyleCnt="0"/>
      <dgm:spPr/>
    </dgm:pt>
    <dgm:pt modelId="{4E0DA84E-7003-44F4-AC01-61619CBBEE16}" type="pres">
      <dgm:prSet presAssocID="{9DE66F4B-4223-4AD6-B810-9565758D16FC}" presName="arrowAndChildren" presStyleCnt="0"/>
      <dgm:spPr/>
    </dgm:pt>
    <dgm:pt modelId="{14561394-4389-4C98-9065-71EF33A72903}" type="pres">
      <dgm:prSet presAssocID="{9DE66F4B-4223-4AD6-B810-9565758D16FC}" presName="parentTextArrow" presStyleLbl="node1" presStyleIdx="4" presStyleCnt="8"/>
      <dgm:spPr/>
    </dgm:pt>
    <dgm:pt modelId="{FD5C5913-F6FD-43E3-A5D6-237BDF52B53F}" type="pres">
      <dgm:prSet presAssocID="{5588D1CC-6DE2-4F1D-8047-CAFD4845C69D}" presName="sp" presStyleCnt="0"/>
      <dgm:spPr/>
    </dgm:pt>
    <dgm:pt modelId="{CCF3CF68-3F63-410D-9114-255C24FD6B23}" type="pres">
      <dgm:prSet presAssocID="{73BE5395-C0A3-49E7-9AE6-62E0CE2C9907}" presName="arrowAndChildren" presStyleCnt="0"/>
      <dgm:spPr/>
    </dgm:pt>
    <dgm:pt modelId="{33B6DBB2-198C-46DD-87C5-F8C0D5DA0C46}" type="pres">
      <dgm:prSet presAssocID="{73BE5395-C0A3-49E7-9AE6-62E0CE2C9907}" presName="parentTextArrow" presStyleLbl="node1" presStyleIdx="5" presStyleCnt="8"/>
      <dgm:spPr/>
    </dgm:pt>
    <dgm:pt modelId="{21D69961-EA07-421A-8070-3F4FDBFFB564}" type="pres">
      <dgm:prSet presAssocID="{F5558126-3DA4-41A3-9B97-1FEC514B320C}" presName="sp" presStyleCnt="0"/>
      <dgm:spPr/>
    </dgm:pt>
    <dgm:pt modelId="{F1744BDB-9327-4F8D-806E-8A435844490B}" type="pres">
      <dgm:prSet presAssocID="{9A0B03A7-AADC-44B4-ACBA-4B5EE7770369}" presName="arrowAndChildren" presStyleCnt="0"/>
      <dgm:spPr/>
    </dgm:pt>
    <dgm:pt modelId="{24F74AD5-7FAF-4925-ACAE-6367CC1CF820}" type="pres">
      <dgm:prSet presAssocID="{9A0B03A7-AADC-44B4-ACBA-4B5EE7770369}" presName="parentTextArrow" presStyleLbl="node1" presStyleIdx="6" presStyleCnt="8"/>
      <dgm:spPr/>
    </dgm:pt>
    <dgm:pt modelId="{4EF6C662-6CEE-48D3-995D-35FABECBD97B}" type="pres">
      <dgm:prSet presAssocID="{4563E8FD-59D5-4E3A-A0FA-64A6DCD73377}" presName="sp" presStyleCnt="0"/>
      <dgm:spPr/>
    </dgm:pt>
    <dgm:pt modelId="{E6EF41B5-795E-4D90-B73B-267765021332}" type="pres">
      <dgm:prSet presAssocID="{3C1B0DC6-B8B7-4A7C-8EFE-0BB58C14730B}" presName="arrowAndChildren" presStyleCnt="0"/>
      <dgm:spPr/>
    </dgm:pt>
    <dgm:pt modelId="{7344F785-5F26-4D32-BBA5-0F44097ED1CF}" type="pres">
      <dgm:prSet presAssocID="{3C1B0DC6-B8B7-4A7C-8EFE-0BB58C14730B}" presName="parentTextArrow" presStyleLbl="node1" presStyleIdx="7" presStyleCnt="8"/>
      <dgm:spPr/>
    </dgm:pt>
  </dgm:ptLst>
  <dgm:cxnLst>
    <dgm:cxn modelId="{7C2F9901-3B1A-4A20-87C8-7A87E860EA12}" srcId="{397BFDF0-5FAD-46E5-948E-C3E035369E72}" destId="{4ED50DF5-5F81-4628-99E8-9DD54D4DD3F4}" srcOrd="5" destOrd="0" parTransId="{413EEBA8-4AD9-4F39-B5A3-A89AA2D2F94E}" sibTransId="{73D8874E-AFCA-4A20-9E31-D2BA1579E15C}"/>
    <dgm:cxn modelId="{631F2506-308F-42C0-84EE-831FC2BDA008}" srcId="{397BFDF0-5FAD-46E5-948E-C3E035369E72}" destId="{ADDE52A0-7B46-4342-AFCC-982D38A18AB2}" srcOrd="6" destOrd="0" parTransId="{CB672C28-9F7B-465D-93AF-528A02E4CCD8}" sibTransId="{0BD7195E-07B5-4FB5-8136-33E4412753B7}"/>
    <dgm:cxn modelId="{11A3BB10-8BB4-455A-AA7B-D81E8C66BE41}" type="presOf" srcId="{9DE66F4B-4223-4AD6-B810-9565758D16FC}" destId="{14561394-4389-4C98-9065-71EF33A72903}" srcOrd="0" destOrd="0" presId="urn:microsoft.com/office/officeart/2005/8/layout/process4"/>
    <dgm:cxn modelId="{327EF515-8DC1-43E3-B99F-39D425016855}" srcId="{397BFDF0-5FAD-46E5-948E-C3E035369E72}" destId="{9DE66F4B-4223-4AD6-B810-9565758D16FC}" srcOrd="3" destOrd="0" parTransId="{36921E81-8E5E-44EB-9805-4E6FE8ABB748}" sibTransId="{446740E1-7FE9-489E-B171-97BE37E789C6}"/>
    <dgm:cxn modelId="{C28DA722-D82F-4662-9EB3-9586AE8693B1}" type="presOf" srcId="{04BABAF7-EB5E-47C4-85B3-43F39A628A96}" destId="{85882044-D5C3-4F12-9513-37196D730473}" srcOrd="0" destOrd="0" presId="urn:microsoft.com/office/officeart/2005/8/layout/process4"/>
    <dgm:cxn modelId="{D961F123-B992-4EA7-9EA2-A6AD13CC8E5A}" type="presOf" srcId="{9A0B03A7-AADC-44B4-ACBA-4B5EE7770369}" destId="{24F74AD5-7FAF-4925-ACAE-6367CC1CF820}" srcOrd="0" destOrd="0" presId="urn:microsoft.com/office/officeart/2005/8/layout/process4"/>
    <dgm:cxn modelId="{02572C39-2BF2-4513-A0FA-25070AC0B5F0}" type="presOf" srcId="{3C1B0DC6-B8B7-4A7C-8EFE-0BB58C14730B}" destId="{7344F785-5F26-4D32-BBA5-0F44097ED1CF}" srcOrd="0" destOrd="0" presId="urn:microsoft.com/office/officeart/2005/8/layout/process4"/>
    <dgm:cxn modelId="{03A5AA63-E842-440F-9315-E13774A65C1A}" srcId="{397BFDF0-5FAD-46E5-948E-C3E035369E72}" destId="{04BABAF7-EB5E-47C4-85B3-43F39A628A96}" srcOrd="7" destOrd="0" parTransId="{D6CA064F-0AE8-41DA-8BAA-03AAD874DCEA}" sibTransId="{C2F7C495-3842-4DA3-8611-980DADECA5E5}"/>
    <dgm:cxn modelId="{76DDCD6D-3D6C-46B9-9C5A-93E5DA6BDB2D}" type="presOf" srcId="{397BFDF0-5FAD-46E5-948E-C3E035369E72}" destId="{47E08C56-123E-4A44-8905-212B432FEC80}" srcOrd="0" destOrd="0" presId="urn:microsoft.com/office/officeart/2005/8/layout/process4"/>
    <dgm:cxn modelId="{E8860E4E-9449-4A7A-97B2-4754271FF67A}" srcId="{397BFDF0-5FAD-46E5-948E-C3E035369E72}" destId="{9A0B03A7-AADC-44B4-ACBA-4B5EE7770369}" srcOrd="1" destOrd="0" parTransId="{B010A3BF-7641-47D1-BD3D-5E95B14996BC}" sibTransId="{F5558126-3DA4-41A3-9B97-1FEC514B320C}"/>
    <dgm:cxn modelId="{9C504E57-2C50-4A64-BEA9-270CA1D12B34}" srcId="{397BFDF0-5FAD-46E5-948E-C3E035369E72}" destId="{73BE5395-C0A3-49E7-9AE6-62E0CE2C9907}" srcOrd="2" destOrd="0" parTransId="{EDFFF489-FDA2-4DEF-B314-F0E8FBAA090C}" sibTransId="{5588D1CC-6DE2-4F1D-8047-CAFD4845C69D}"/>
    <dgm:cxn modelId="{72102B81-4672-44E5-B68B-BF8C8134F5D9}" type="presOf" srcId="{ADDE52A0-7B46-4342-AFCC-982D38A18AB2}" destId="{306FC2E6-A993-4F5B-A49F-AE5AF68AC043}" srcOrd="0" destOrd="0" presId="urn:microsoft.com/office/officeart/2005/8/layout/process4"/>
    <dgm:cxn modelId="{00A48784-30F4-43F3-B68D-B13B425483DA}" type="presOf" srcId="{AD147091-CA8D-4974-906F-3F0833607D4D}" destId="{84562F19-53BD-432D-B03D-1413481F92F3}" srcOrd="0" destOrd="0" presId="urn:microsoft.com/office/officeart/2005/8/layout/process4"/>
    <dgm:cxn modelId="{566BB0C5-002F-4D54-8259-5C7425C18031}" srcId="{397BFDF0-5FAD-46E5-948E-C3E035369E72}" destId="{AD147091-CA8D-4974-906F-3F0833607D4D}" srcOrd="4" destOrd="0" parTransId="{CB7C3B12-EE4F-426C-97CC-E1B631F5D9DD}" sibTransId="{4A9F952F-03C5-44E8-9BF7-5502706C4728}"/>
    <dgm:cxn modelId="{B3080FCD-22C8-475F-B1DA-0A3CFABBCD2F}" type="presOf" srcId="{4ED50DF5-5F81-4628-99E8-9DD54D4DD3F4}" destId="{950147CA-07C2-4E56-83A0-68A9E176B6A7}" srcOrd="0" destOrd="0" presId="urn:microsoft.com/office/officeart/2005/8/layout/process4"/>
    <dgm:cxn modelId="{7574AFF8-E8F5-4576-BA25-D8879B989BDF}" type="presOf" srcId="{73BE5395-C0A3-49E7-9AE6-62E0CE2C9907}" destId="{33B6DBB2-198C-46DD-87C5-F8C0D5DA0C46}" srcOrd="0" destOrd="0" presId="urn:microsoft.com/office/officeart/2005/8/layout/process4"/>
    <dgm:cxn modelId="{978ED6FE-E233-4884-9D26-1A0F6A9B5F35}" srcId="{397BFDF0-5FAD-46E5-948E-C3E035369E72}" destId="{3C1B0DC6-B8B7-4A7C-8EFE-0BB58C14730B}" srcOrd="0" destOrd="0" parTransId="{559FDF7F-9DB4-425F-B804-28BF40E8880A}" sibTransId="{4563E8FD-59D5-4E3A-A0FA-64A6DCD73377}"/>
    <dgm:cxn modelId="{D2633371-28E6-46FA-9BF2-8B2AC2AA12BB}" type="presParOf" srcId="{47E08C56-123E-4A44-8905-212B432FEC80}" destId="{A7FEF120-452B-4B12-A774-1C1B897F38FD}" srcOrd="0" destOrd="0" presId="urn:microsoft.com/office/officeart/2005/8/layout/process4"/>
    <dgm:cxn modelId="{C0290689-6103-4FFF-9E17-5F384DEC0F5F}" type="presParOf" srcId="{A7FEF120-452B-4B12-A774-1C1B897F38FD}" destId="{85882044-D5C3-4F12-9513-37196D730473}" srcOrd="0" destOrd="0" presId="urn:microsoft.com/office/officeart/2005/8/layout/process4"/>
    <dgm:cxn modelId="{4D73CB21-1867-435B-A815-3B85C63B7DEE}" type="presParOf" srcId="{47E08C56-123E-4A44-8905-212B432FEC80}" destId="{8C99EF8A-8597-4AEC-B9AC-02399C737AD3}" srcOrd="1" destOrd="0" presId="urn:microsoft.com/office/officeart/2005/8/layout/process4"/>
    <dgm:cxn modelId="{4AF5E405-CAAB-4F47-A131-0E52B8698AB3}" type="presParOf" srcId="{47E08C56-123E-4A44-8905-212B432FEC80}" destId="{8D9B258C-0C86-4BB9-BA06-6BE2BD234253}" srcOrd="2" destOrd="0" presId="urn:microsoft.com/office/officeart/2005/8/layout/process4"/>
    <dgm:cxn modelId="{F2B5C9E7-5FFF-4372-9BF7-80D727406BA3}" type="presParOf" srcId="{8D9B258C-0C86-4BB9-BA06-6BE2BD234253}" destId="{306FC2E6-A993-4F5B-A49F-AE5AF68AC043}" srcOrd="0" destOrd="0" presId="urn:microsoft.com/office/officeart/2005/8/layout/process4"/>
    <dgm:cxn modelId="{34BEA049-7821-445C-AFC4-77B58874D2D3}" type="presParOf" srcId="{47E08C56-123E-4A44-8905-212B432FEC80}" destId="{53FD8E4A-58AB-4648-9F41-91422AAA74E4}" srcOrd="3" destOrd="0" presId="urn:microsoft.com/office/officeart/2005/8/layout/process4"/>
    <dgm:cxn modelId="{2E1E3204-89E0-4037-9A40-30AB2FF3BE8A}" type="presParOf" srcId="{47E08C56-123E-4A44-8905-212B432FEC80}" destId="{8C8B1385-0D1C-4C7E-AF71-0ED79FC9EF7B}" srcOrd="4" destOrd="0" presId="urn:microsoft.com/office/officeart/2005/8/layout/process4"/>
    <dgm:cxn modelId="{B363D4DD-9A2E-4C75-BED1-BBDFE4B00F24}" type="presParOf" srcId="{8C8B1385-0D1C-4C7E-AF71-0ED79FC9EF7B}" destId="{950147CA-07C2-4E56-83A0-68A9E176B6A7}" srcOrd="0" destOrd="0" presId="urn:microsoft.com/office/officeart/2005/8/layout/process4"/>
    <dgm:cxn modelId="{F14A40AF-8802-451D-92E2-3AF29A47B025}" type="presParOf" srcId="{47E08C56-123E-4A44-8905-212B432FEC80}" destId="{D5E9B9C8-DB9B-484F-8FF1-0E619FBFF28A}" srcOrd="5" destOrd="0" presId="urn:microsoft.com/office/officeart/2005/8/layout/process4"/>
    <dgm:cxn modelId="{B4319A66-AF47-4911-93B9-A119EBE14E2C}" type="presParOf" srcId="{47E08C56-123E-4A44-8905-212B432FEC80}" destId="{78D7F3C7-2799-46F6-A77B-CF69D7CB0AE0}" srcOrd="6" destOrd="0" presId="urn:microsoft.com/office/officeart/2005/8/layout/process4"/>
    <dgm:cxn modelId="{030EB961-5981-4A79-83C2-5F1B5F74ADDD}" type="presParOf" srcId="{78D7F3C7-2799-46F6-A77B-CF69D7CB0AE0}" destId="{84562F19-53BD-432D-B03D-1413481F92F3}" srcOrd="0" destOrd="0" presId="urn:microsoft.com/office/officeart/2005/8/layout/process4"/>
    <dgm:cxn modelId="{74C6A245-2612-4BAB-9FC9-E7E60FD474DD}" type="presParOf" srcId="{47E08C56-123E-4A44-8905-212B432FEC80}" destId="{774C1C5D-745B-486B-B9D7-826D46D4218E}" srcOrd="7" destOrd="0" presId="urn:microsoft.com/office/officeart/2005/8/layout/process4"/>
    <dgm:cxn modelId="{E31DE2FA-17C7-4AC4-996A-8166E5185E52}" type="presParOf" srcId="{47E08C56-123E-4A44-8905-212B432FEC80}" destId="{4E0DA84E-7003-44F4-AC01-61619CBBEE16}" srcOrd="8" destOrd="0" presId="urn:microsoft.com/office/officeart/2005/8/layout/process4"/>
    <dgm:cxn modelId="{05EE65D9-E676-4DBE-8DD8-E6A880C9F665}" type="presParOf" srcId="{4E0DA84E-7003-44F4-AC01-61619CBBEE16}" destId="{14561394-4389-4C98-9065-71EF33A72903}" srcOrd="0" destOrd="0" presId="urn:microsoft.com/office/officeart/2005/8/layout/process4"/>
    <dgm:cxn modelId="{91A5C041-82E0-44E6-B232-D8E4C6DDE1D2}" type="presParOf" srcId="{47E08C56-123E-4A44-8905-212B432FEC80}" destId="{FD5C5913-F6FD-43E3-A5D6-237BDF52B53F}" srcOrd="9" destOrd="0" presId="urn:microsoft.com/office/officeart/2005/8/layout/process4"/>
    <dgm:cxn modelId="{613B4E30-62D1-4F18-9903-DE6C3C9773F6}" type="presParOf" srcId="{47E08C56-123E-4A44-8905-212B432FEC80}" destId="{CCF3CF68-3F63-410D-9114-255C24FD6B23}" srcOrd="10" destOrd="0" presId="urn:microsoft.com/office/officeart/2005/8/layout/process4"/>
    <dgm:cxn modelId="{D720C023-C552-4D1E-9732-71AC7DBA76B3}" type="presParOf" srcId="{CCF3CF68-3F63-410D-9114-255C24FD6B23}" destId="{33B6DBB2-198C-46DD-87C5-F8C0D5DA0C46}" srcOrd="0" destOrd="0" presId="urn:microsoft.com/office/officeart/2005/8/layout/process4"/>
    <dgm:cxn modelId="{04F4DCBB-CB1F-4611-B534-9FC12583DB99}" type="presParOf" srcId="{47E08C56-123E-4A44-8905-212B432FEC80}" destId="{21D69961-EA07-421A-8070-3F4FDBFFB564}" srcOrd="11" destOrd="0" presId="urn:microsoft.com/office/officeart/2005/8/layout/process4"/>
    <dgm:cxn modelId="{4FC8413E-9407-469F-B76A-0816C0B89612}" type="presParOf" srcId="{47E08C56-123E-4A44-8905-212B432FEC80}" destId="{F1744BDB-9327-4F8D-806E-8A435844490B}" srcOrd="12" destOrd="0" presId="urn:microsoft.com/office/officeart/2005/8/layout/process4"/>
    <dgm:cxn modelId="{462DBA0C-9764-41E1-922F-695A79F62DF4}" type="presParOf" srcId="{F1744BDB-9327-4F8D-806E-8A435844490B}" destId="{24F74AD5-7FAF-4925-ACAE-6367CC1CF820}" srcOrd="0" destOrd="0" presId="urn:microsoft.com/office/officeart/2005/8/layout/process4"/>
    <dgm:cxn modelId="{F5E45D77-337F-449A-A874-6DC9F5E5BDC6}" type="presParOf" srcId="{47E08C56-123E-4A44-8905-212B432FEC80}" destId="{4EF6C662-6CEE-48D3-995D-35FABECBD97B}" srcOrd="13" destOrd="0" presId="urn:microsoft.com/office/officeart/2005/8/layout/process4"/>
    <dgm:cxn modelId="{82498578-6CC6-42EF-9F7F-1198788361EC}" type="presParOf" srcId="{47E08C56-123E-4A44-8905-212B432FEC80}" destId="{E6EF41B5-795E-4D90-B73B-267765021332}" srcOrd="14" destOrd="0" presId="urn:microsoft.com/office/officeart/2005/8/layout/process4"/>
    <dgm:cxn modelId="{12E9B89A-19D0-4F23-8FE0-2728DAECF0FC}" type="presParOf" srcId="{E6EF41B5-795E-4D90-B73B-267765021332}" destId="{7344F785-5F26-4D32-BBA5-0F44097ED1CF}"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53A319C-6C63-4A11-96BF-B3F4AA23C5F4}"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fi-FI"/>
        </a:p>
      </dgm:t>
    </dgm:pt>
    <dgm:pt modelId="{A42BDA36-06AB-4EC1-944A-F9B96914CB0F}">
      <dgm:prSet/>
      <dgm:spPr/>
      <dgm:t>
        <a:bodyPr/>
        <a:lstStyle/>
        <a:p>
          <a:pPr rtl="0"/>
          <a:r>
            <a:rPr lang="fi-FI" dirty="0"/>
            <a:t>Ylärajat </a:t>
          </a:r>
        </a:p>
      </dgm:t>
    </dgm:pt>
    <dgm:pt modelId="{E183D402-F6AF-41A6-84DC-E5FD4CCFEE2A}" type="parTrans" cxnId="{8D7913D1-F96A-4192-B18B-34A72D00BB54}">
      <dgm:prSet/>
      <dgm:spPr/>
      <dgm:t>
        <a:bodyPr/>
        <a:lstStyle/>
        <a:p>
          <a:endParaRPr lang="fi-FI"/>
        </a:p>
      </dgm:t>
    </dgm:pt>
    <dgm:pt modelId="{2AAED3AA-F895-48DC-A16B-F110A795B6FE}" type="sibTrans" cxnId="{8D7913D1-F96A-4192-B18B-34A72D00BB54}">
      <dgm:prSet/>
      <dgm:spPr/>
      <dgm:t>
        <a:bodyPr/>
        <a:lstStyle/>
        <a:p>
          <a:endParaRPr lang="fi-FI"/>
        </a:p>
      </dgm:t>
    </dgm:pt>
    <dgm:pt modelId="{1C1EF7A7-C269-4054-A789-6D203B29125C}">
      <dgm:prSet/>
      <dgm:spPr/>
      <dgm:t>
        <a:bodyPr/>
        <a:lstStyle/>
        <a:p>
          <a:pPr rtl="0"/>
          <a:r>
            <a:rPr lang="fi-FI" dirty="0"/>
            <a:t>Merilaki 9:5 ja 12; 10:5; 13:30</a:t>
          </a:r>
        </a:p>
      </dgm:t>
    </dgm:pt>
    <dgm:pt modelId="{7578BCC3-81C7-4556-B82B-0E144CDE7468}" type="parTrans" cxnId="{44D852E7-11F4-4B04-BDC8-E37B642E3B55}">
      <dgm:prSet/>
      <dgm:spPr/>
      <dgm:t>
        <a:bodyPr/>
        <a:lstStyle/>
        <a:p>
          <a:endParaRPr lang="fi-FI"/>
        </a:p>
      </dgm:t>
    </dgm:pt>
    <dgm:pt modelId="{84E8E15D-99A7-44DC-BB24-8C135A4E7A63}" type="sibTrans" cxnId="{44D852E7-11F4-4B04-BDC8-E37B642E3B55}">
      <dgm:prSet/>
      <dgm:spPr/>
      <dgm:t>
        <a:bodyPr/>
        <a:lstStyle/>
        <a:p>
          <a:endParaRPr lang="fi-FI"/>
        </a:p>
      </dgm:t>
    </dgm:pt>
    <dgm:pt modelId="{1FFA52E0-2279-42EB-9D77-0CF75168CC60}">
      <dgm:prSet/>
      <dgm:spPr/>
      <dgm:t>
        <a:bodyPr/>
        <a:lstStyle/>
        <a:p>
          <a:pPr rtl="0"/>
          <a:r>
            <a:rPr lang="fi-FI" i="1" dirty="0"/>
            <a:t>Kiinteät ylärajat</a:t>
          </a:r>
          <a:endParaRPr lang="fi-FI" dirty="0"/>
        </a:p>
      </dgm:t>
    </dgm:pt>
    <dgm:pt modelId="{2D2870C2-F0B4-4EA0-9A9C-654895B96B39}" type="parTrans" cxnId="{A99C3B2E-49D3-4B8A-9DF8-A31BEF6218E9}">
      <dgm:prSet/>
      <dgm:spPr/>
      <dgm:t>
        <a:bodyPr/>
        <a:lstStyle/>
        <a:p>
          <a:endParaRPr lang="fi-FI"/>
        </a:p>
      </dgm:t>
    </dgm:pt>
    <dgm:pt modelId="{4E9F8A0D-2C5D-4194-9DEA-FB48D7ACAD13}" type="sibTrans" cxnId="{A99C3B2E-49D3-4B8A-9DF8-A31BEF6218E9}">
      <dgm:prSet/>
      <dgm:spPr/>
      <dgm:t>
        <a:bodyPr/>
        <a:lstStyle/>
        <a:p>
          <a:endParaRPr lang="fi-FI"/>
        </a:p>
      </dgm:t>
    </dgm:pt>
    <dgm:pt modelId="{07E0731B-FBF1-48E2-88F8-3578A3BF2CCC}">
      <dgm:prSet/>
      <dgm:spPr/>
      <dgm:t>
        <a:bodyPr/>
        <a:lstStyle/>
        <a:p>
          <a:pPr rtl="0"/>
          <a:r>
            <a:rPr lang="fi-FI" dirty="0"/>
            <a:t>Prosenttiosuudet </a:t>
          </a:r>
        </a:p>
      </dgm:t>
    </dgm:pt>
    <dgm:pt modelId="{1E17EB17-E46D-42A8-A21F-14E3A3648835}" type="parTrans" cxnId="{5FCA0CBC-6F02-457A-967C-69CD503226E0}">
      <dgm:prSet/>
      <dgm:spPr/>
      <dgm:t>
        <a:bodyPr/>
        <a:lstStyle/>
        <a:p>
          <a:endParaRPr lang="fi-FI"/>
        </a:p>
      </dgm:t>
    </dgm:pt>
    <dgm:pt modelId="{B1A35D88-B0E5-4D35-B986-A1443AA18838}" type="sibTrans" cxnId="{5FCA0CBC-6F02-457A-967C-69CD503226E0}">
      <dgm:prSet/>
      <dgm:spPr/>
      <dgm:t>
        <a:bodyPr/>
        <a:lstStyle/>
        <a:p>
          <a:endParaRPr lang="fi-FI"/>
        </a:p>
      </dgm:t>
    </dgm:pt>
    <dgm:pt modelId="{1419A5E8-51E8-47ED-A21C-FAAB999BC7D0}">
      <dgm:prSet/>
      <dgm:spPr/>
      <dgm:t>
        <a:bodyPr/>
        <a:lstStyle/>
        <a:p>
          <a:pPr rtl="0"/>
          <a:r>
            <a:rPr lang="fi-FI" dirty="0"/>
            <a:t>Omavastuu </a:t>
          </a:r>
        </a:p>
      </dgm:t>
    </dgm:pt>
    <dgm:pt modelId="{950629C7-D838-496A-B5F0-6C63DBE24A97}" type="parTrans" cxnId="{F1DCE238-DB38-4A63-A8FF-1FE78438A576}">
      <dgm:prSet/>
      <dgm:spPr/>
      <dgm:t>
        <a:bodyPr/>
        <a:lstStyle/>
        <a:p>
          <a:endParaRPr lang="fi-FI"/>
        </a:p>
      </dgm:t>
    </dgm:pt>
    <dgm:pt modelId="{D53C36BC-FFB7-4EF8-80F5-F28235768DAB}" type="sibTrans" cxnId="{F1DCE238-DB38-4A63-A8FF-1FE78438A576}">
      <dgm:prSet/>
      <dgm:spPr/>
      <dgm:t>
        <a:bodyPr/>
        <a:lstStyle/>
        <a:p>
          <a:endParaRPr lang="fi-FI"/>
        </a:p>
      </dgm:t>
    </dgm:pt>
    <dgm:pt modelId="{D745E123-8273-480A-B63D-9FE5FEF57825}">
      <dgm:prSet/>
      <dgm:spPr/>
      <dgm:t>
        <a:bodyPr/>
        <a:lstStyle/>
        <a:p>
          <a:pPr rtl="0"/>
          <a:r>
            <a:rPr lang="fi-FI" dirty="0"/>
            <a:t>Tuotevastuulaki 8,2 § </a:t>
          </a:r>
        </a:p>
      </dgm:t>
    </dgm:pt>
    <dgm:pt modelId="{75D98FB0-0D64-40DB-BE49-146CF1026F8F}" type="parTrans" cxnId="{A63E96FE-5CF2-4506-8178-99013F5888E2}">
      <dgm:prSet/>
      <dgm:spPr/>
      <dgm:t>
        <a:bodyPr/>
        <a:lstStyle/>
        <a:p>
          <a:endParaRPr lang="fi-FI"/>
        </a:p>
      </dgm:t>
    </dgm:pt>
    <dgm:pt modelId="{780B9BD0-83AE-4D7A-B701-623DC22384D5}" type="sibTrans" cxnId="{A63E96FE-5CF2-4506-8178-99013F5888E2}">
      <dgm:prSet/>
      <dgm:spPr/>
      <dgm:t>
        <a:bodyPr/>
        <a:lstStyle/>
        <a:p>
          <a:endParaRPr lang="fi-FI"/>
        </a:p>
      </dgm:t>
    </dgm:pt>
    <dgm:pt modelId="{C609E539-8D61-47C6-A8AB-1942A96245F2}">
      <dgm:prSet/>
      <dgm:spPr/>
      <dgm:t>
        <a:bodyPr/>
        <a:lstStyle/>
        <a:p>
          <a:pPr rtl="0"/>
          <a:r>
            <a:rPr lang="fi-FI" i="1" dirty="0"/>
            <a:t>Kynnystyyppinen (Tuotevastuulaki) / </a:t>
          </a:r>
          <a:endParaRPr lang="fi-FI" dirty="0"/>
        </a:p>
      </dgm:t>
    </dgm:pt>
    <dgm:pt modelId="{DF410C01-565F-4824-9AA7-0DD6C19BDA7D}" type="parTrans" cxnId="{D34C295D-294F-4707-BBC4-9D553C11A379}">
      <dgm:prSet/>
      <dgm:spPr/>
      <dgm:t>
        <a:bodyPr/>
        <a:lstStyle/>
        <a:p>
          <a:endParaRPr lang="fi-FI"/>
        </a:p>
      </dgm:t>
    </dgm:pt>
    <dgm:pt modelId="{6287F874-E84A-4D96-AA86-439A659ED1FF}" type="sibTrans" cxnId="{D34C295D-294F-4707-BBC4-9D553C11A379}">
      <dgm:prSet/>
      <dgm:spPr/>
      <dgm:t>
        <a:bodyPr/>
        <a:lstStyle/>
        <a:p>
          <a:endParaRPr lang="fi-FI"/>
        </a:p>
      </dgm:t>
    </dgm:pt>
    <dgm:pt modelId="{CEA448D9-4F53-44BE-8D3D-E3B62698E729}">
      <dgm:prSet/>
      <dgm:spPr/>
      <dgm:t>
        <a:bodyPr/>
        <a:lstStyle/>
        <a:p>
          <a:pPr rtl="0"/>
          <a:r>
            <a:rPr lang="fi-FI" dirty="0"/>
            <a:t>Vähennystyyppinen </a:t>
          </a:r>
        </a:p>
      </dgm:t>
    </dgm:pt>
    <dgm:pt modelId="{A1506AE5-F3F9-4CB9-B6C0-AB6AC234C896}" type="parTrans" cxnId="{74C7355F-FE52-4E6C-B377-3B1625BB87E3}">
      <dgm:prSet/>
      <dgm:spPr/>
      <dgm:t>
        <a:bodyPr/>
        <a:lstStyle/>
        <a:p>
          <a:endParaRPr lang="fi-FI"/>
        </a:p>
      </dgm:t>
    </dgm:pt>
    <dgm:pt modelId="{AE6EC144-5F01-40F1-8DEC-84C712AA518E}" type="sibTrans" cxnId="{74C7355F-FE52-4E6C-B377-3B1625BB87E3}">
      <dgm:prSet/>
      <dgm:spPr/>
      <dgm:t>
        <a:bodyPr/>
        <a:lstStyle/>
        <a:p>
          <a:endParaRPr lang="fi-FI"/>
        </a:p>
      </dgm:t>
    </dgm:pt>
    <dgm:pt modelId="{114F1AA1-6FC4-4213-9AFF-6215A6407D43}">
      <dgm:prSet/>
      <dgm:spPr/>
      <dgm:t>
        <a:bodyPr/>
        <a:lstStyle/>
        <a:p>
          <a:pPr rtl="0"/>
          <a:r>
            <a:rPr lang="fi-FI" dirty="0"/>
            <a:t>Vahinkoluokat </a:t>
          </a:r>
        </a:p>
      </dgm:t>
    </dgm:pt>
    <dgm:pt modelId="{2D77D125-315B-4873-AE2A-8266A6F33847}" type="parTrans" cxnId="{2C215E7A-10E0-4CAF-9512-2C6978D8DDFD}">
      <dgm:prSet/>
      <dgm:spPr/>
      <dgm:t>
        <a:bodyPr/>
        <a:lstStyle/>
        <a:p>
          <a:endParaRPr lang="fi-FI"/>
        </a:p>
      </dgm:t>
    </dgm:pt>
    <dgm:pt modelId="{5D5F5BD7-C1E7-454B-B562-9D1E0F490B4A}" type="sibTrans" cxnId="{2C215E7A-10E0-4CAF-9512-2C6978D8DDFD}">
      <dgm:prSet/>
      <dgm:spPr/>
      <dgm:t>
        <a:bodyPr/>
        <a:lstStyle/>
        <a:p>
          <a:endParaRPr lang="fi-FI"/>
        </a:p>
      </dgm:t>
    </dgm:pt>
    <dgm:pt modelId="{055C6AEA-87EF-4140-911B-5DF1D9414F5C}">
      <dgm:prSet/>
      <dgm:spPr/>
      <dgm:t>
        <a:bodyPr/>
        <a:lstStyle/>
        <a:p>
          <a:pPr rtl="0"/>
          <a:r>
            <a:rPr lang="fi-FI" dirty="0"/>
            <a:t>KL 67 § </a:t>
          </a:r>
        </a:p>
      </dgm:t>
    </dgm:pt>
    <dgm:pt modelId="{401E4C16-6910-43BC-8FA3-B3178446FA3B}" type="parTrans" cxnId="{FB2CD1ED-A05B-44DF-8657-3C47A0E67F89}">
      <dgm:prSet/>
      <dgm:spPr/>
      <dgm:t>
        <a:bodyPr/>
        <a:lstStyle/>
        <a:p>
          <a:endParaRPr lang="fi-FI"/>
        </a:p>
      </dgm:t>
    </dgm:pt>
    <dgm:pt modelId="{C95107EF-CAD3-4CBE-B8C0-E6220D9460ED}" type="sibTrans" cxnId="{FB2CD1ED-A05B-44DF-8657-3C47A0E67F89}">
      <dgm:prSet/>
      <dgm:spPr/>
      <dgm:t>
        <a:bodyPr/>
        <a:lstStyle/>
        <a:p>
          <a:endParaRPr lang="fi-FI"/>
        </a:p>
      </dgm:t>
    </dgm:pt>
    <dgm:pt modelId="{443D45E0-D422-49F1-8547-6D03249E4002}">
      <dgm:prSet/>
      <dgm:spPr/>
      <dgm:t>
        <a:bodyPr/>
        <a:lstStyle/>
        <a:p>
          <a:pPr rtl="0"/>
          <a:r>
            <a:rPr lang="fi-FI" dirty="0"/>
            <a:t>Välilliset vahingot </a:t>
          </a:r>
        </a:p>
      </dgm:t>
    </dgm:pt>
    <dgm:pt modelId="{1A731CC9-20A8-4C9B-A029-5C9C3087A249}" type="parTrans" cxnId="{35AF13A2-E09F-4A06-862A-E723E3FF40F6}">
      <dgm:prSet/>
      <dgm:spPr/>
      <dgm:t>
        <a:bodyPr/>
        <a:lstStyle/>
        <a:p>
          <a:endParaRPr lang="fi-FI"/>
        </a:p>
      </dgm:t>
    </dgm:pt>
    <dgm:pt modelId="{3619C5DC-69EB-49D4-941B-3F72560FBAFF}" type="sibTrans" cxnId="{35AF13A2-E09F-4A06-862A-E723E3FF40F6}">
      <dgm:prSet/>
      <dgm:spPr/>
      <dgm:t>
        <a:bodyPr/>
        <a:lstStyle/>
        <a:p>
          <a:endParaRPr lang="fi-FI"/>
        </a:p>
      </dgm:t>
    </dgm:pt>
    <dgm:pt modelId="{37C475C7-C5A8-47CB-99DE-1776417A2D22}">
      <dgm:prSet/>
      <dgm:spPr/>
      <dgm:t>
        <a:bodyPr/>
        <a:lstStyle/>
        <a:p>
          <a:pPr rtl="0"/>
          <a:r>
            <a:rPr lang="fi-FI" i="1" dirty="0"/>
            <a:t>Vrt. </a:t>
          </a:r>
          <a:r>
            <a:rPr lang="fi-FI" i="1" dirty="0" err="1"/>
            <a:t>Hold</a:t>
          </a:r>
          <a:r>
            <a:rPr lang="fi-FI" i="1" dirty="0"/>
            <a:t> </a:t>
          </a:r>
          <a:r>
            <a:rPr lang="fi-FI" i="1" dirty="0" err="1"/>
            <a:t>harmless</a:t>
          </a:r>
          <a:r>
            <a:rPr lang="fi-FI" i="1" dirty="0"/>
            <a:t> -ehdot</a:t>
          </a:r>
          <a:endParaRPr lang="fi-FI" dirty="0"/>
        </a:p>
      </dgm:t>
    </dgm:pt>
    <dgm:pt modelId="{19B0A72F-E0D9-4BF0-BAE5-A33421B0C87D}" type="parTrans" cxnId="{84BB3A3A-3938-4DD8-81EE-72638834391A}">
      <dgm:prSet/>
      <dgm:spPr/>
      <dgm:t>
        <a:bodyPr/>
        <a:lstStyle/>
        <a:p>
          <a:endParaRPr lang="fi-FI"/>
        </a:p>
      </dgm:t>
    </dgm:pt>
    <dgm:pt modelId="{5D8BB93C-598C-40B7-898C-DC15D115184C}" type="sibTrans" cxnId="{84BB3A3A-3938-4DD8-81EE-72638834391A}">
      <dgm:prSet/>
      <dgm:spPr/>
      <dgm:t>
        <a:bodyPr/>
        <a:lstStyle/>
        <a:p>
          <a:endParaRPr lang="fi-FI"/>
        </a:p>
      </dgm:t>
    </dgm:pt>
    <dgm:pt modelId="{F3FC1C47-19AE-4CBF-9B1C-117BDAE70050}">
      <dgm:prSet/>
      <dgm:spPr/>
      <dgm:t>
        <a:bodyPr/>
        <a:lstStyle/>
        <a:p>
          <a:pPr rtl="0"/>
          <a:r>
            <a:rPr lang="fi-FI" dirty="0"/>
            <a:t>Vahingon syyt </a:t>
          </a:r>
        </a:p>
      </dgm:t>
    </dgm:pt>
    <dgm:pt modelId="{059C5D6F-3323-41ED-A0BB-8CCDE92BED5D}" type="parTrans" cxnId="{7CE3D49D-C545-4B84-A68F-379F11A6B8EE}">
      <dgm:prSet/>
      <dgm:spPr/>
      <dgm:t>
        <a:bodyPr/>
        <a:lstStyle/>
        <a:p>
          <a:endParaRPr lang="fi-FI"/>
        </a:p>
      </dgm:t>
    </dgm:pt>
    <dgm:pt modelId="{45E087BD-F34E-4436-9175-401B77127BA2}" type="sibTrans" cxnId="{7CE3D49D-C545-4B84-A68F-379F11A6B8EE}">
      <dgm:prSet/>
      <dgm:spPr/>
      <dgm:t>
        <a:bodyPr/>
        <a:lstStyle/>
        <a:p>
          <a:endParaRPr lang="fi-FI"/>
        </a:p>
      </dgm:t>
    </dgm:pt>
    <dgm:pt modelId="{52347D84-84B5-48D1-91ED-EDF087A763BC}">
      <dgm:prSet/>
      <dgm:spPr/>
      <dgm:t>
        <a:bodyPr/>
        <a:lstStyle/>
        <a:p>
          <a:pPr rtl="0"/>
          <a:r>
            <a:rPr lang="fi-FI" dirty="0"/>
            <a:t>Vekselilaki 54 §, Shekkilaki 48 §</a:t>
          </a:r>
        </a:p>
      </dgm:t>
    </dgm:pt>
    <dgm:pt modelId="{C5824C42-BCD3-4D14-A64A-36DE254012CD}" type="parTrans" cxnId="{2699D119-2AC4-4BA7-8CE1-A307472993D9}">
      <dgm:prSet/>
      <dgm:spPr/>
      <dgm:t>
        <a:bodyPr/>
        <a:lstStyle/>
        <a:p>
          <a:endParaRPr lang="fi-FI"/>
        </a:p>
      </dgm:t>
    </dgm:pt>
    <dgm:pt modelId="{8ED1F740-4C24-45EA-9B47-0EFB172D9C6D}" type="sibTrans" cxnId="{2699D119-2AC4-4BA7-8CE1-A307472993D9}">
      <dgm:prSet/>
      <dgm:spPr/>
      <dgm:t>
        <a:bodyPr/>
        <a:lstStyle/>
        <a:p>
          <a:endParaRPr lang="fi-FI"/>
        </a:p>
      </dgm:t>
    </dgm:pt>
    <dgm:pt modelId="{2464512F-3F45-45A9-B968-0E2CD89E7401}">
      <dgm:prSet/>
      <dgm:spPr/>
      <dgm:t>
        <a:bodyPr/>
        <a:lstStyle/>
        <a:p>
          <a:pPr rtl="0"/>
          <a:r>
            <a:rPr lang="fi-FI" i="1"/>
            <a:t>Force majeure</a:t>
          </a:r>
          <a:endParaRPr lang="fi-FI"/>
        </a:p>
      </dgm:t>
    </dgm:pt>
    <dgm:pt modelId="{AF1D2652-D80C-45E6-8E24-7670669ECC65}" type="parTrans" cxnId="{511ADA6A-350E-4F1D-9C7B-6F25B0F1D7A7}">
      <dgm:prSet/>
      <dgm:spPr/>
      <dgm:t>
        <a:bodyPr/>
        <a:lstStyle/>
        <a:p>
          <a:endParaRPr lang="fi-FI"/>
        </a:p>
      </dgm:t>
    </dgm:pt>
    <dgm:pt modelId="{571DCF09-A555-4BA9-A771-52B30A5CCC74}" type="sibTrans" cxnId="{511ADA6A-350E-4F1D-9C7B-6F25B0F1D7A7}">
      <dgm:prSet/>
      <dgm:spPr/>
      <dgm:t>
        <a:bodyPr/>
        <a:lstStyle/>
        <a:p>
          <a:endParaRPr lang="fi-FI"/>
        </a:p>
      </dgm:t>
    </dgm:pt>
    <dgm:pt modelId="{0F370FB7-7DCE-41AD-B791-B65B81F8BA7D}">
      <dgm:prSet/>
      <dgm:spPr/>
      <dgm:t>
        <a:bodyPr/>
        <a:lstStyle/>
        <a:p>
          <a:pPr rtl="0"/>
          <a:r>
            <a:rPr lang="fi-FI" b="1" dirty="0"/>
            <a:t>Vastuuperuste</a:t>
          </a:r>
          <a:endParaRPr lang="fi-FI" dirty="0"/>
        </a:p>
      </dgm:t>
    </dgm:pt>
    <dgm:pt modelId="{2C715D73-D57E-48E2-B97B-35896BD58A7A}" type="parTrans" cxnId="{2362C593-DC51-416B-9055-0CC88FA28CEE}">
      <dgm:prSet/>
      <dgm:spPr/>
      <dgm:t>
        <a:bodyPr/>
        <a:lstStyle/>
        <a:p>
          <a:endParaRPr lang="fi-FI"/>
        </a:p>
      </dgm:t>
    </dgm:pt>
    <dgm:pt modelId="{1D66515F-C3DB-4846-926D-7E430199DE82}" type="sibTrans" cxnId="{2362C593-DC51-416B-9055-0CC88FA28CEE}">
      <dgm:prSet/>
      <dgm:spPr/>
      <dgm:t>
        <a:bodyPr/>
        <a:lstStyle/>
        <a:p>
          <a:endParaRPr lang="fi-FI"/>
        </a:p>
      </dgm:t>
    </dgm:pt>
    <dgm:pt modelId="{1101D705-5B2F-44D0-AFFA-020D32164303}">
      <dgm:prSet/>
      <dgm:spPr/>
      <dgm:t>
        <a:bodyPr/>
        <a:lstStyle/>
        <a:p>
          <a:pPr rtl="0"/>
          <a:r>
            <a:rPr lang="fi-FI" dirty="0"/>
            <a:t>Vahingonkorvauslaki 4:1 (työntekijän vastuu) </a:t>
          </a:r>
        </a:p>
      </dgm:t>
    </dgm:pt>
    <dgm:pt modelId="{F75CE53C-B92B-4871-A30A-186BAD8C40B2}" type="parTrans" cxnId="{6962D883-2784-4916-B44B-3C58B0780A20}">
      <dgm:prSet/>
      <dgm:spPr/>
      <dgm:t>
        <a:bodyPr/>
        <a:lstStyle/>
        <a:p>
          <a:endParaRPr lang="fi-FI"/>
        </a:p>
      </dgm:t>
    </dgm:pt>
    <dgm:pt modelId="{371D2C86-DDF3-48F6-89AD-36D083AA3C04}" type="sibTrans" cxnId="{6962D883-2784-4916-B44B-3C58B0780A20}">
      <dgm:prSet/>
      <dgm:spPr/>
      <dgm:t>
        <a:bodyPr/>
        <a:lstStyle/>
        <a:p>
          <a:endParaRPr lang="fi-FI"/>
        </a:p>
      </dgm:t>
    </dgm:pt>
    <dgm:pt modelId="{5B31B826-760D-4960-A79F-E1BFD76D1540}">
      <dgm:prSet/>
      <dgm:spPr/>
      <dgm:t>
        <a:bodyPr/>
        <a:lstStyle/>
        <a:p>
          <a:pPr rtl="0"/>
          <a:r>
            <a:rPr lang="fi-FI" dirty="0"/>
            <a:t>Lievä tuottamus </a:t>
          </a:r>
        </a:p>
      </dgm:t>
    </dgm:pt>
    <dgm:pt modelId="{ABC7CFC3-8DD3-4950-B963-7699E660B8D8}" type="parTrans" cxnId="{E2F7A022-F560-47DD-865A-7D9DAADF173E}">
      <dgm:prSet/>
      <dgm:spPr/>
      <dgm:t>
        <a:bodyPr/>
        <a:lstStyle/>
        <a:p>
          <a:endParaRPr lang="fi-FI"/>
        </a:p>
      </dgm:t>
    </dgm:pt>
    <dgm:pt modelId="{51D62D93-B162-429D-BE96-10A93760CB45}" type="sibTrans" cxnId="{E2F7A022-F560-47DD-865A-7D9DAADF173E}">
      <dgm:prSet/>
      <dgm:spPr/>
      <dgm:t>
        <a:bodyPr/>
        <a:lstStyle/>
        <a:p>
          <a:endParaRPr lang="fi-FI"/>
        </a:p>
      </dgm:t>
    </dgm:pt>
    <dgm:pt modelId="{1BECC216-819C-4883-94B5-52CE471C3A48}" type="pres">
      <dgm:prSet presAssocID="{353A319C-6C63-4A11-96BF-B3F4AA23C5F4}" presName="vert0" presStyleCnt="0">
        <dgm:presLayoutVars>
          <dgm:dir/>
          <dgm:animOne val="branch"/>
          <dgm:animLvl val="lvl"/>
        </dgm:presLayoutVars>
      </dgm:prSet>
      <dgm:spPr/>
    </dgm:pt>
    <dgm:pt modelId="{30DE5297-E989-4002-A860-50101B14EC10}" type="pres">
      <dgm:prSet presAssocID="{A42BDA36-06AB-4EC1-944A-F9B96914CB0F}" presName="thickLine" presStyleLbl="alignNode1" presStyleIdx="0" presStyleCnt="5"/>
      <dgm:spPr/>
    </dgm:pt>
    <dgm:pt modelId="{526D7997-C0C9-4025-B859-E8CFAD9CC038}" type="pres">
      <dgm:prSet presAssocID="{A42BDA36-06AB-4EC1-944A-F9B96914CB0F}" presName="horz1" presStyleCnt="0"/>
      <dgm:spPr/>
    </dgm:pt>
    <dgm:pt modelId="{7F8B2D90-7FD0-44E6-A8E2-96BBC63CE4D1}" type="pres">
      <dgm:prSet presAssocID="{A42BDA36-06AB-4EC1-944A-F9B96914CB0F}" presName="tx1" presStyleLbl="revTx" presStyleIdx="0" presStyleCnt="18"/>
      <dgm:spPr/>
    </dgm:pt>
    <dgm:pt modelId="{579A5685-81C5-4166-A388-95744E057F3B}" type="pres">
      <dgm:prSet presAssocID="{A42BDA36-06AB-4EC1-944A-F9B96914CB0F}" presName="vert1" presStyleCnt="0"/>
      <dgm:spPr/>
    </dgm:pt>
    <dgm:pt modelId="{3BA1793C-88DA-4766-B783-7816102CA707}" type="pres">
      <dgm:prSet presAssocID="{1C1EF7A7-C269-4054-A789-6D203B29125C}" presName="vertSpace2a" presStyleCnt="0"/>
      <dgm:spPr/>
    </dgm:pt>
    <dgm:pt modelId="{CBC3676A-3951-488A-9A6A-630A0EC4C718}" type="pres">
      <dgm:prSet presAssocID="{1C1EF7A7-C269-4054-A789-6D203B29125C}" presName="horz2" presStyleCnt="0"/>
      <dgm:spPr/>
    </dgm:pt>
    <dgm:pt modelId="{F55AE04D-267A-437D-B4DE-566839D1316C}" type="pres">
      <dgm:prSet presAssocID="{1C1EF7A7-C269-4054-A789-6D203B29125C}" presName="horzSpace2" presStyleCnt="0"/>
      <dgm:spPr/>
    </dgm:pt>
    <dgm:pt modelId="{C7C15784-6C1F-4E45-B79B-D1A9D1AB4B9B}" type="pres">
      <dgm:prSet presAssocID="{1C1EF7A7-C269-4054-A789-6D203B29125C}" presName="tx2" presStyleLbl="revTx" presStyleIdx="1" presStyleCnt="18"/>
      <dgm:spPr/>
    </dgm:pt>
    <dgm:pt modelId="{489B3A9A-FFF6-449A-989A-ED85E653BE7D}" type="pres">
      <dgm:prSet presAssocID="{1C1EF7A7-C269-4054-A789-6D203B29125C}" presName="vert2" presStyleCnt="0"/>
      <dgm:spPr/>
    </dgm:pt>
    <dgm:pt modelId="{D6DC6266-9BAB-4590-BD7C-82A1FA5266CA}" type="pres">
      <dgm:prSet presAssocID="{1FFA52E0-2279-42EB-9D77-0CF75168CC60}" presName="horz3" presStyleCnt="0"/>
      <dgm:spPr/>
    </dgm:pt>
    <dgm:pt modelId="{4826DB6E-40F3-4B00-94E9-701DBBCFC07D}" type="pres">
      <dgm:prSet presAssocID="{1FFA52E0-2279-42EB-9D77-0CF75168CC60}" presName="horzSpace3" presStyleCnt="0"/>
      <dgm:spPr/>
    </dgm:pt>
    <dgm:pt modelId="{FA5DF5F7-86CC-41C1-AF74-723E9E1B3ED0}" type="pres">
      <dgm:prSet presAssocID="{1FFA52E0-2279-42EB-9D77-0CF75168CC60}" presName="tx3" presStyleLbl="revTx" presStyleIdx="2" presStyleCnt="18"/>
      <dgm:spPr/>
    </dgm:pt>
    <dgm:pt modelId="{8F205128-BB1B-47E7-817E-D7CB0218C02D}" type="pres">
      <dgm:prSet presAssocID="{1FFA52E0-2279-42EB-9D77-0CF75168CC60}" presName="vert3" presStyleCnt="0"/>
      <dgm:spPr/>
    </dgm:pt>
    <dgm:pt modelId="{02EFAC9D-0746-481C-A21E-82FA6E751DA4}" type="pres">
      <dgm:prSet presAssocID="{4E9F8A0D-2C5D-4194-9DEA-FB48D7ACAD13}" presName="thinLine3" presStyleLbl="callout" presStyleIdx="0" presStyleCnt="8"/>
      <dgm:spPr/>
    </dgm:pt>
    <dgm:pt modelId="{DE0793EB-8CC3-4DCB-BA0A-708816D9BD3F}" type="pres">
      <dgm:prSet presAssocID="{07E0731B-FBF1-48E2-88F8-3578A3BF2CCC}" presName="horz3" presStyleCnt="0"/>
      <dgm:spPr/>
    </dgm:pt>
    <dgm:pt modelId="{8B304759-2058-4B44-9597-AE2111098466}" type="pres">
      <dgm:prSet presAssocID="{07E0731B-FBF1-48E2-88F8-3578A3BF2CCC}" presName="horzSpace3" presStyleCnt="0"/>
      <dgm:spPr/>
    </dgm:pt>
    <dgm:pt modelId="{7F54E657-1821-421B-8AEE-63BBB981C69D}" type="pres">
      <dgm:prSet presAssocID="{07E0731B-FBF1-48E2-88F8-3578A3BF2CCC}" presName="tx3" presStyleLbl="revTx" presStyleIdx="3" presStyleCnt="18"/>
      <dgm:spPr/>
    </dgm:pt>
    <dgm:pt modelId="{72BF2CE3-1631-495B-A3EB-4F6D0732223A}" type="pres">
      <dgm:prSet presAssocID="{07E0731B-FBF1-48E2-88F8-3578A3BF2CCC}" presName="vert3" presStyleCnt="0"/>
      <dgm:spPr/>
    </dgm:pt>
    <dgm:pt modelId="{1BDDCA9D-D2A5-4CDC-B7DC-5C2548B68B24}" type="pres">
      <dgm:prSet presAssocID="{1C1EF7A7-C269-4054-A789-6D203B29125C}" presName="thinLine2b" presStyleLbl="callout" presStyleIdx="1" presStyleCnt="8"/>
      <dgm:spPr/>
    </dgm:pt>
    <dgm:pt modelId="{3DB1037B-747B-4F74-8779-BC63D80F3E2E}" type="pres">
      <dgm:prSet presAssocID="{1C1EF7A7-C269-4054-A789-6D203B29125C}" presName="vertSpace2b" presStyleCnt="0"/>
      <dgm:spPr/>
    </dgm:pt>
    <dgm:pt modelId="{E255386C-60AA-4BEF-88EC-0BBCA0CA331E}" type="pres">
      <dgm:prSet presAssocID="{1419A5E8-51E8-47ED-A21C-FAAB999BC7D0}" presName="thickLine" presStyleLbl="alignNode1" presStyleIdx="1" presStyleCnt="5"/>
      <dgm:spPr/>
    </dgm:pt>
    <dgm:pt modelId="{4AB4B549-C824-49DE-BB6C-68786CA258C9}" type="pres">
      <dgm:prSet presAssocID="{1419A5E8-51E8-47ED-A21C-FAAB999BC7D0}" presName="horz1" presStyleCnt="0"/>
      <dgm:spPr/>
    </dgm:pt>
    <dgm:pt modelId="{9BDCF9B3-A651-409D-A3B0-1B9892E83399}" type="pres">
      <dgm:prSet presAssocID="{1419A5E8-51E8-47ED-A21C-FAAB999BC7D0}" presName="tx1" presStyleLbl="revTx" presStyleIdx="4" presStyleCnt="18"/>
      <dgm:spPr/>
    </dgm:pt>
    <dgm:pt modelId="{273DEA85-C0D0-469B-99E8-509B88529B35}" type="pres">
      <dgm:prSet presAssocID="{1419A5E8-51E8-47ED-A21C-FAAB999BC7D0}" presName="vert1" presStyleCnt="0"/>
      <dgm:spPr/>
    </dgm:pt>
    <dgm:pt modelId="{2E32F658-C96C-42A0-9B1C-5505A9D89364}" type="pres">
      <dgm:prSet presAssocID="{D745E123-8273-480A-B63D-9FE5FEF57825}" presName="vertSpace2a" presStyleCnt="0"/>
      <dgm:spPr/>
    </dgm:pt>
    <dgm:pt modelId="{50571871-D736-4756-987E-B497A2341D73}" type="pres">
      <dgm:prSet presAssocID="{D745E123-8273-480A-B63D-9FE5FEF57825}" presName="horz2" presStyleCnt="0"/>
      <dgm:spPr/>
    </dgm:pt>
    <dgm:pt modelId="{39B6AFA2-34E9-454B-B911-8C5BE00CB45A}" type="pres">
      <dgm:prSet presAssocID="{D745E123-8273-480A-B63D-9FE5FEF57825}" presName="horzSpace2" presStyleCnt="0"/>
      <dgm:spPr/>
    </dgm:pt>
    <dgm:pt modelId="{A88406AF-9B7C-45E0-B425-F94ACB907B73}" type="pres">
      <dgm:prSet presAssocID="{D745E123-8273-480A-B63D-9FE5FEF57825}" presName="tx2" presStyleLbl="revTx" presStyleIdx="5" presStyleCnt="18"/>
      <dgm:spPr/>
    </dgm:pt>
    <dgm:pt modelId="{2E831F55-6B26-40B9-83FA-F52E293E308D}" type="pres">
      <dgm:prSet presAssocID="{D745E123-8273-480A-B63D-9FE5FEF57825}" presName="vert2" presStyleCnt="0"/>
      <dgm:spPr/>
    </dgm:pt>
    <dgm:pt modelId="{73786842-BF1B-44D3-8472-7062E64C95CA}" type="pres">
      <dgm:prSet presAssocID="{C609E539-8D61-47C6-A8AB-1942A96245F2}" presName="horz3" presStyleCnt="0"/>
      <dgm:spPr/>
    </dgm:pt>
    <dgm:pt modelId="{FDE1FCFE-FE4D-44B7-B11B-2F268D1F2636}" type="pres">
      <dgm:prSet presAssocID="{C609E539-8D61-47C6-A8AB-1942A96245F2}" presName="horzSpace3" presStyleCnt="0"/>
      <dgm:spPr/>
    </dgm:pt>
    <dgm:pt modelId="{ED6544EC-2AF2-4E9E-B7F0-72FA6C2C8A29}" type="pres">
      <dgm:prSet presAssocID="{C609E539-8D61-47C6-A8AB-1942A96245F2}" presName="tx3" presStyleLbl="revTx" presStyleIdx="6" presStyleCnt="18"/>
      <dgm:spPr/>
    </dgm:pt>
    <dgm:pt modelId="{004EA4E5-8349-4D33-BBE9-C4984BE075F5}" type="pres">
      <dgm:prSet presAssocID="{C609E539-8D61-47C6-A8AB-1942A96245F2}" presName="vert3" presStyleCnt="0"/>
      <dgm:spPr/>
    </dgm:pt>
    <dgm:pt modelId="{E6C7D59A-8AB7-4373-AD72-80665D6BC52B}" type="pres">
      <dgm:prSet presAssocID="{6287F874-E84A-4D96-AA86-439A659ED1FF}" presName="thinLine3" presStyleLbl="callout" presStyleIdx="2" presStyleCnt="8"/>
      <dgm:spPr/>
    </dgm:pt>
    <dgm:pt modelId="{B06A34D7-FCA9-43E0-9D6A-57C00657DFED}" type="pres">
      <dgm:prSet presAssocID="{CEA448D9-4F53-44BE-8D3D-E3B62698E729}" presName="horz3" presStyleCnt="0"/>
      <dgm:spPr/>
    </dgm:pt>
    <dgm:pt modelId="{D22C95A0-F856-42BB-8418-75FB717C746E}" type="pres">
      <dgm:prSet presAssocID="{CEA448D9-4F53-44BE-8D3D-E3B62698E729}" presName="horzSpace3" presStyleCnt="0"/>
      <dgm:spPr/>
    </dgm:pt>
    <dgm:pt modelId="{F1DAC12C-968D-4BC2-9850-3152F5C70B85}" type="pres">
      <dgm:prSet presAssocID="{CEA448D9-4F53-44BE-8D3D-E3B62698E729}" presName="tx3" presStyleLbl="revTx" presStyleIdx="7" presStyleCnt="18"/>
      <dgm:spPr/>
    </dgm:pt>
    <dgm:pt modelId="{B31B74D1-8541-4C73-888C-DAA33454A808}" type="pres">
      <dgm:prSet presAssocID="{CEA448D9-4F53-44BE-8D3D-E3B62698E729}" presName="vert3" presStyleCnt="0"/>
      <dgm:spPr/>
    </dgm:pt>
    <dgm:pt modelId="{D284828A-E3C1-4913-9C57-7CCFA754FF58}" type="pres">
      <dgm:prSet presAssocID="{D745E123-8273-480A-B63D-9FE5FEF57825}" presName="thinLine2b" presStyleLbl="callout" presStyleIdx="3" presStyleCnt="8"/>
      <dgm:spPr/>
    </dgm:pt>
    <dgm:pt modelId="{A877B023-7F44-4A0E-B045-1A945F410320}" type="pres">
      <dgm:prSet presAssocID="{D745E123-8273-480A-B63D-9FE5FEF57825}" presName="vertSpace2b" presStyleCnt="0"/>
      <dgm:spPr/>
    </dgm:pt>
    <dgm:pt modelId="{E1A0133F-C2F6-4001-9C6B-F6B00AF3393A}" type="pres">
      <dgm:prSet presAssocID="{114F1AA1-6FC4-4213-9AFF-6215A6407D43}" presName="thickLine" presStyleLbl="alignNode1" presStyleIdx="2" presStyleCnt="5"/>
      <dgm:spPr/>
    </dgm:pt>
    <dgm:pt modelId="{C7765EB8-7E6B-423A-9B11-F1183CDC49C6}" type="pres">
      <dgm:prSet presAssocID="{114F1AA1-6FC4-4213-9AFF-6215A6407D43}" presName="horz1" presStyleCnt="0"/>
      <dgm:spPr/>
    </dgm:pt>
    <dgm:pt modelId="{86379CAD-4DC4-495E-B2C6-AC4045C784FB}" type="pres">
      <dgm:prSet presAssocID="{114F1AA1-6FC4-4213-9AFF-6215A6407D43}" presName="tx1" presStyleLbl="revTx" presStyleIdx="8" presStyleCnt="18"/>
      <dgm:spPr/>
    </dgm:pt>
    <dgm:pt modelId="{71FB6724-FE42-4E7E-92A7-DEB1AA077098}" type="pres">
      <dgm:prSet presAssocID="{114F1AA1-6FC4-4213-9AFF-6215A6407D43}" presName="vert1" presStyleCnt="0"/>
      <dgm:spPr/>
    </dgm:pt>
    <dgm:pt modelId="{4A704FE1-6A09-4C41-AAA0-B458E10F4EAD}" type="pres">
      <dgm:prSet presAssocID="{055C6AEA-87EF-4140-911B-5DF1D9414F5C}" presName="vertSpace2a" presStyleCnt="0"/>
      <dgm:spPr/>
    </dgm:pt>
    <dgm:pt modelId="{88DA87FF-6467-4BED-A35E-4B12530D2CBF}" type="pres">
      <dgm:prSet presAssocID="{055C6AEA-87EF-4140-911B-5DF1D9414F5C}" presName="horz2" presStyleCnt="0"/>
      <dgm:spPr/>
    </dgm:pt>
    <dgm:pt modelId="{252E0DBC-44F9-41F7-851A-4AFDBC6578A5}" type="pres">
      <dgm:prSet presAssocID="{055C6AEA-87EF-4140-911B-5DF1D9414F5C}" presName="horzSpace2" presStyleCnt="0"/>
      <dgm:spPr/>
    </dgm:pt>
    <dgm:pt modelId="{90CAAE6A-CDC9-4C74-9486-89B586C0E5CD}" type="pres">
      <dgm:prSet presAssocID="{055C6AEA-87EF-4140-911B-5DF1D9414F5C}" presName="tx2" presStyleLbl="revTx" presStyleIdx="9" presStyleCnt="18"/>
      <dgm:spPr/>
    </dgm:pt>
    <dgm:pt modelId="{13E6A910-B7ED-4052-A8E0-A48D048F9070}" type="pres">
      <dgm:prSet presAssocID="{055C6AEA-87EF-4140-911B-5DF1D9414F5C}" presName="vert2" presStyleCnt="0"/>
      <dgm:spPr/>
    </dgm:pt>
    <dgm:pt modelId="{64937788-EE2F-44E4-A7AB-E86D00279D9E}" type="pres">
      <dgm:prSet presAssocID="{443D45E0-D422-49F1-8547-6D03249E4002}" presName="horz3" presStyleCnt="0"/>
      <dgm:spPr/>
    </dgm:pt>
    <dgm:pt modelId="{2CE4B550-F272-473D-83D3-D23465306C0A}" type="pres">
      <dgm:prSet presAssocID="{443D45E0-D422-49F1-8547-6D03249E4002}" presName="horzSpace3" presStyleCnt="0"/>
      <dgm:spPr/>
    </dgm:pt>
    <dgm:pt modelId="{4B513887-EDB0-4275-AFD3-848FD1E486FD}" type="pres">
      <dgm:prSet presAssocID="{443D45E0-D422-49F1-8547-6D03249E4002}" presName="tx3" presStyleLbl="revTx" presStyleIdx="10" presStyleCnt="18"/>
      <dgm:spPr/>
    </dgm:pt>
    <dgm:pt modelId="{5367A162-8715-4BFF-B884-9C0491FD4C73}" type="pres">
      <dgm:prSet presAssocID="{443D45E0-D422-49F1-8547-6D03249E4002}" presName="vert3" presStyleCnt="0"/>
      <dgm:spPr/>
    </dgm:pt>
    <dgm:pt modelId="{DFF1DA32-CB8C-4381-BF45-E7066E88F74F}" type="pres">
      <dgm:prSet presAssocID="{3619C5DC-69EB-49D4-941B-3F72560FBAFF}" presName="thinLine3" presStyleLbl="callout" presStyleIdx="4" presStyleCnt="8"/>
      <dgm:spPr/>
    </dgm:pt>
    <dgm:pt modelId="{84CB3083-AF81-48EE-8598-8F34B34F8CF2}" type="pres">
      <dgm:prSet presAssocID="{37C475C7-C5A8-47CB-99DE-1776417A2D22}" presName="horz3" presStyleCnt="0"/>
      <dgm:spPr/>
    </dgm:pt>
    <dgm:pt modelId="{E169A731-5B7F-4627-AEB3-C0F9F7AE0412}" type="pres">
      <dgm:prSet presAssocID="{37C475C7-C5A8-47CB-99DE-1776417A2D22}" presName="horzSpace3" presStyleCnt="0"/>
      <dgm:spPr/>
    </dgm:pt>
    <dgm:pt modelId="{FA516CF5-A99F-437F-BEA5-10E97A6BF305}" type="pres">
      <dgm:prSet presAssocID="{37C475C7-C5A8-47CB-99DE-1776417A2D22}" presName="tx3" presStyleLbl="revTx" presStyleIdx="11" presStyleCnt="18"/>
      <dgm:spPr/>
    </dgm:pt>
    <dgm:pt modelId="{561E68E3-20C3-4002-8A9C-B5E297AF9509}" type="pres">
      <dgm:prSet presAssocID="{37C475C7-C5A8-47CB-99DE-1776417A2D22}" presName="vert3" presStyleCnt="0"/>
      <dgm:spPr/>
    </dgm:pt>
    <dgm:pt modelId="{A42C1E3E-5957-4C90-8AF2-9507E05DEB45}" type="pres">
      <dgm:prSet presAssocID="{055C6AEA-87EF-4140-911B-5DF1D9414F5C}" presName="thinLine2b" presStyleLbl="callout" presStyleIdx="5" presStyleCnt="8"/>
      <dgm:spPr/>
    </dgm:pt>
    <dgm:pt modelId="{A954F30C-5E6C-49CD-AFFF-14AED0A8DA74}" type="pres">
      <dgm:prSet presAssocID="{055C6AEA-87EF-4140-911B-5DF1D9414F5C}" presName="vertSpace2b" presStyleCnt="0"/>
      <dgm:spPr/>
    </dgm:pt>
    <dgm:pt modelId="{4138229B-F566-4964-9F64-58A27414DFC8}" type="pres">
      <dgm:prSet presAssocID="{F3FC1C47-19AE-4CBF-9B1C-117BDAE70050}" presName="thickLine" presStyleLbl="alignNode1" presStyleIdx="3" presStyleCnt="5"/>
      <dgm:spPr/>
    </dgm:pt>
    <dgm:pt modelId="{55FED5C1-4D21-4D2A-ACF5-F8597D4AE69F}" type="pres">
      <dgm:prSet presAssocID="{F3FC1C47-19AE-4CBF-9B1C-117BDAE70050}" presName="horz1" presStyleCnt="0"/>
      <dgm:spPr/>
    </dgm:pt>
    <dgm:pt modelId="{C1B9E32D-F116-493B-9E29-E8B556B3AAFF}" type="pres">
      <dgm:prSet presAssocID="{F3FC1C47-19AE-4CBF-9B1C-117BDAE70050}" presName="tx1" presStyleLbl="revTx" presStyleIdx="12" presStyleCnt="18"/>
      <dgm:spPr/>
    </dgm:pt>
    <dgm:pt modelId="{B1DFC30D-88D8-417D-8280-220674973C7C}" type="pres">
      <dgm:prSet presAssocID="{F3FC1C47-19AE-4CBF-9B1C-117BDAE70050}" presName="vert1" presStyleCnt="0"/>
      <dgm:spPr/>
    </dgm:pt>
    <dgm:pt modelId="{DD377623-8A43-4FCF-BA53-C9C976A751CA}" type="pres">
      <dgm:prSet presAssocID="{52347D84-84B5-48D1-91ED-EDF087A763BC}" presName="vertSpace2a" presStyleCnt="0"/>
      <dgm:spPr/>
    </dgm:pt>
    <dgm:pt modelId="{75606CC3-93EA-4DF6-846D-5E5EA793E77C}" type="pres">
      <dgm:prSet presAssocID="{52347D84-84B5-48D1-91ED-EDF087A763BC}" presName="horz2" presStyleCnt="0"/>
      <dgm:spPr/>
    </dgm:pt>
    <dgm:pt modelId="{742629E3-332E-4CA5-BABB-DFC301D5E26C}" type="pres">
      <dgm:prSet presAssocID="{52347D84-84B5-48D1-91ED-EDF087A763BC}" presName="horzSpace2" presStyleCnt="0"/>
      <dgm:spPr/>
    </dgm:pt>
    <dgm:pt modelId="{C4C8F791-41B9-4AD4-9A88-5779AF25B381}" type="pres">
      <dgm:prSet presAssocID="{52347D84-84B5-48D1-91ED-EDF087A763BC}" presName="tx2" presStyleLbl="revTx" presStyleIdx="13" presStyleCnt="18"/>
      <dgm:spPr/>
    </dgm:pt>
    <dgm:pt modelId="{712FC3BD-90DF-49CD-B267-099DE6186EEF}" type="pres">
      <dgm:prSet presAssocID="{52347D84-84B5-48D1-91ED-EDF087A763BC}" presName="vert2" presStyleCnt="0"/>
      <dgm:spPr/>
    </dgm:pt>
    <dgm:pt modelId="{5B3F74D4-612B-4B4F-BD48-0523E5E866D9}" type="pres">
      <dgm:prSet presAssocID="{2464512F-3F45-45A9-B968-0E2CD89E7401}" presName="horz3" presStyleCnt="0"/>
      <dgm:spPr/>
    </dgm:pt>
    <dgm:pt modelId="{D630191B-61C0-4206-A324-C45181042D72}" type="pres">
      <dgm:prSet presAssocID="{2464512F-3F45-45A9-B968-0E2CD89E7401}" presName="horzSpace3" presStyleCnt="0"/>
      <dgm:spPr/>
    </dgm:pt>
    <dgm:pt modelId="{53454EC7-4F66-4538-948C-F6FC8897BD5B}" type="pres">
      <dgm:prSet presAssocID="{2464512F-3F45-45A9-B968-0E2CD89E7401}" presName="tx3" presStyleLbl="revTx" presStyleIdx="14" presStyleCnt="18"/>
      <dgm:spPr/>
    </dgm:pt>
    <dgm:pt modelId="{EB1A4F1B-6AB8-4199-B48C-289FC3712EB3}" type="pres">
      <dgm:prSet presAssocID="{2464512F-3F45-45A9-B968-0E2CD89E7401}" presName="vert3" presStyleCnt="0"/>
      <dgm:spPr/>
    </dgm:pt>
    <dgm:pt modelId="{70DC1431-EE8A-4B73-A4C6-017853FB8058}" type="pres">
      <dgm:prSet presAssocID="{52347D84-84B5-48D1-91ED-EDF087A763BC}" presName="thinLine2b" presStyleLbl="callout" presStyleIdx="6" presStyleCnt="8"/>
      <dgm:spPr/>
    </dgm:pt>
    <dgm:pt modelId="{ECF506BD-446F-4C11-BA35-46F4450DB660}" type="pres">
      <dgm:prSet presAssocID="{52347D84-84B5-48D1-91ED-EDF087A763BC}" presName="vertSpace2b" presStyleCnt="0"/>
      <dgm:spPr/>
    </dgm:pt>
    <dgm:pt modelId="{AFCABA2E-AEBE-4FE3-B68E-33ADC229A380}" type="pres">
      <dgm:prSet presAssocID="{0F370FB7-7DCE-41AD-B791-B65B81F8BA7D}" presName="thickLine" presStyleLbl="alignNode1" presStyleIdx="4" presStyleCnt="5"/>
      <dgm:spPr/>
    </dgm:pt>
    <dgm:pt modelId="{CF17DA57-5DEB-40E4-AE8A-59621D959AEC}" type="pres">
      <dgm:prSet presAssocID="{0F370FB7-7DCE-41AD-B791-B65B81F8BA7D}" presName="horz1" presStyleCnt="0"/>
      <dgm:spPr/>
    </dgm:pt>
    <dgm:pt modelId="{6BA29D7E-58E3-413C-9793-B736C70B45F6}" type="pres">
      <dgm:prSet presAssocID="{0F370FB7-7DCE-41AD-B791-B65B81F8BA7D}" presName="tx1" presStyleLbl="revTx" presStyleIdx="15" presStyleCnt="18"/>
      <dgm:spPr/>
    </dgm:pt>
    <dgm:pt modelId="{CDE8AE79-1B2E-433C-9D6A-5C3507B328ED}" type="pres">
      <dgm:prSet presAssocID="{0F370FB7-7DCE-41AD-B791-B65B81F8BA7D}" presName="vert1" presStyleCnt="0"/>
      <dgm:spPr/>
    </dgm:pt>
    <dgm:pt modelId="{E6B5E3FF-29DA-4133-85A2-34A9AF68A229}" type="pres">
      <dgm:prSet presAssocID="{1101D705-5B2F-44D0-AFFA-020D32164303}" presName="vertSpace2a" presStyleCnt="0"/>
      <dgm:spPr/>
    </dgm:pt>
    <dgm:pt modelId="{6AA903D6-18C6-456B-96CF-2EFD23908D74}" type="pres">
      <dgm:prSet presAssocID="{1101D705-5B2F-44D0-AFFA-020D32164303}" presName="horz2" presStyleCnt="0"/>
      <dgm:spPr/>
    </dgm:pt>
    <dgm:pt modelId="{5D4B3D78-9762-43B4-9E9E-7BC5AF6840F8}" type="pres">
      <dgm:prSet presAssocID="{1101D705-5B2F-44D0-AFFA-020D32164303}" presName="horzSpace2" presStyleCnt="0"/>
      <dgm:spPr/>
    </dgm:pt>
    <dgm:pt modelId="{F9FCB429-8FDC-4417-AE18-D50188AC79A3}" type="pres">
      <dgm:prSet presAssocID="{1101D705-5B2F-44D0-AFFA-020D32164303}" presName="tx2" presStyleLbl="revTx" presStyleIdx="16" presStyleCnt="18"/>
      <dgm:spPr/>
    </dgm:pt>
    <dgm:pt modelId="{8A063739-8517-4C97-8345-245756EE74C1}" type="pres">
      <dgm:prSet presAssocID="{1101D705-5B2F-44D0-AFFA-020D32164303}" presName="vert2" presStyleCnt="0"/>
      <dgm:spPr/>
    </dgm:pt>
    <dgm:pt modelId="{FA20005D-3DF8-47AA-A58C-904C9FC2291B}" type="pres">
      <dgm:prSet presAssocID="{5B31B826-760D-4960-A79F-E1BFD76D1540}" presName="horz3" presStyleCnt="0"/>
      <dgm:spPr/>
    </dgm:pt>
    <dgm:pt modelId="{77141D21-2DEF-4EE7-AD2C-75B58BB09028}" type="pres">
      <dgm:prSet presAssocID="{5B31B826-760D-4960-A79F-E1BFD76D1540}" presName="horzSpace3" presStyleCnt="0"/>
      <dgm:spPr/>
    </dgm:pt>
    <dgm:pt modelId="{ECB76921-BFA4-41D9-8D18-18C25302D554}" type="pres">
      <dgm:prSet presAssocID="{5B31B826-760D-4960-A79F-E1BFD76D1540}" presName="tx3" presStyleLbl="revTx" presStyleIdx="17" presStyleCnt="18"/>
      <dgm:spPr/>
    </dgm:pt>
    <dgm:pt modelId="{8B48C9AA-F26A-4B25-AB1F-F290035C9BF5}" type="pres">
      <dgm:prSet presAssocID="{5B31B826-760D-4960-A79F-E1BFD76D1540}" presName="vert3" presStyleCnt="0"/>
      <dgm:spPr/>
    </dgm:pt>
    <dgm:pt modelId="{5472D153-BFE6-48A1-87AA-A20E4681397D}" type="pres">
      <dgm:prSet presAssocID="{1101D705-5B2F-44D0-AFFA-020D32164303}" presName="thinLine2b" presStyleLbl="callout" presStyleIdx="7" presStyleCnt="8"/>
      <dgm:spPr/>
    </dgm:pt>
    <dgm:pt modelId="{07A90711-948F-437E-88C2-8A898E76E992}" type="pres">
      <dgm:prSet presAssocID="{1101D705-5B2F-44D0-AFFA-020D32164303}" presName="vertSpace2b" presStyleCnt="0"/>
      <dgm:spPr/>
    </dgm:pt>
  </dgm:ptLst>
  <dgm:cxnLst>
    <dgm:cxn modelId="{175DAA0F-E52E-40B5-9AE8-C996784B4AEC}" type="presOf" srcId="{2464512F-3F45-45A9-B968-0E2CD89E7401}" destId="{53454EC7-4F66-4538-948C-F6FC8897BD5B}" srcOrd="0" destOrd="0" presId="urn:microsoft.com/office/officeart/2008/layout/LinedList"/>
    <dgm:cxn modelId="{2699D119-2AC4-4BA7-8CE1-A307472993D9}" srcId="{F3FC1C47-19AE-4CBF-9B1C-117BDAE70050}" destId="{52347D84-84B5-48D1-91ED-EDF087A763BC}" srcOrd="0" destOrd="0" parTransId="{C5824C42-BCD3-4D14-A64A-36DE254012CD}" sibTransId="{8ED1F740-4C24-45EA-9B47-0EFB172D9C6D}"/>
    <dgm:cxn modelId="{B73E1A20-BF84-468B-8904-02A2D037BD65}" type="presOf" srcId="{055C6AEA-87EF-4140-911B-5DF1D9414F5C}" destId="{90CAAE6A-CDC9-4C74-9486-89B586C0E5CD}" srcOrd="0" destOrd="0" presId="urn:microsoft.com/office/officeart/2008/layout/LinedList"/>
    <dgm:cxn modelId="{E2F7A022-F560-47DD-865A-7D9DAADF173E}" srcId="{1101D705-5B2F-44D0-AFFA-020D32164303}" destId="{5B31B826-760D-4960-A79F-E1BFD76D1540}" srcOrd="0" destOrd="0" parTransId="{ABC7CFC3-8DD3-4950-B963-7699E660B8D8}" sibTransId="{51D62D93-B162-429D-BE96-10A93760CB45}"/>
    <dgm:cxn modelId="{A99C3B2E-49D3-4B8A-9DF8-A31BEF6218E9}" srcId="{1C1EF7A7-C269-4054-A789-6D203B29125C}" destId="{1FFA52E0-2279-42EB-9D77-0CF75168CC60}" srcOrd="0" destOrd="0" parTransId="{2D2870C2-F0B4-4EA0-9A9C-654895B96B39}" sibTransId="{4E9F8A0D-2C5D-4194-9DEA-FB48D7ACAD13}"/>
    <dgm:cxn modelId="{92608E2F-1905-4C47-892B-2DCBC85A70A4}" type="presOf" srcId="{0F370FB7-7DCE-41AD-B791-B65B81F8BA7D}" destId="{6BA29D7E-58E3-413C-9793-B736C70B45F6}" srcOrd="0" destOrd="0" presId="urn:microsoft.com/office/officeart/2008/layout/LinedList"/>
    <dgm:cxn modelId="{F1DCE238-DB38-4A63-A8FF-1FE78438A576}" srcId="{353A319C-6C63-4A11-96BF-B3F4AA23C5F4}" destId="{1419A5E8-51E8-47ED-A21C-FAAB999BC7D0}" srcOrd="1" destOrd="0" parTransId="{950629C7-D838-496A-B5F0-6C63DBE24A97}" sibTransId="{D53C36BC-FFB7-4EF8-80F5-F28235768DAB}"/>
    <dgm:cxn modelId="{84BB3A3A-3938-4DD8-81EE-72638834391A}" srcId="{055C6AEA-87EF-4140-911B-5DF1D9414F5C}" destId="{37C475C7-C5A8-47CB-99DE-1776417A2D22}" srcOrd="1" destOrd="0" parTransId="{19B0A72F-E0D9-4BF0-BAE5-A33421B0C87D}" sibTransId="{5D8BB93C-598C-40B7-898C-DC15D115184C}"/>
    <dgm:cxn modelId="{F4792F40-FEE3-4F29-9A0F-AD6AA7ED0340}" type="presOf" srcId="{37C475C7-C5A8-47CB-99DE-1776417A2D22}" destId="{FA516CF5-A99F-437F-BEA5-10E97A6BF305}" srcOrd="0" destOrd="0" presId="urn:microsoft.com/office/officeart/2008/layout/LinedList"/>
    <dgm:cxn modelId="{D34C295D-294F-4707-BBC4-9D553C11A379}" srcId="{D745E123-8273-480A-B63D-9FE5FEF57825}" destId="{C609E539-8D61-47C6-A8AB-1942A96245F2}" srcOrd="0" destOrd="0" parTransId="{DF410C01-565F-4824-9AA7-0DD6C19BDA7D}" sibTransId="{6287F874-E84A-4D96-AA86-439A659ED1FF}"/>
    <dgm:cxn modelId="{74C7355F-FE52-4E6C-B377-3B1625BB87E3}" srcId="{D745E123-8273-480A-B63D-9FE5FEF57825}" destId="{CEA448D9-4F53-44BE-8D3D-E3B62698E729}" srcOrd="1" destOrd="0" parTransId="{A1506AE5-F3F9-4CB9-B6C0-AB6AC234C896}" sibTransId="{AE6EC144-5F01-40F1-8DEC-84C712AA518E}"/>
    <dgm:cxn modelId="{68B3BA43-B775-4CC3-9BAE-97543EA9C434}" type="presOf" srcId="{52347D84-84B5-48D1-91ED-EDF087A763BC}" destId="{C4C8F791-41B9-4AD4-9A88-5779AF25B381}" srcOrd="0" destOrd="0" presId="urn:microsoft.com/office/officeart/2008/layout/LinedList"/>
    <dgm:cxn modelId="{05C57644-1E0F-4BFF-977A-CA2547422EB5}" type="presOf" srcId="{A42BDA36-06AB-4EC1-944A-F9B96914CB0F}" destId="{7F8B2D90-7FD0-44E6-A8E2-96BBC63CE4D1}" srcOrd="0" destOrd="0" presId="urn:microsoft.com/office/officeart/2008/layout/LinedList"/>
    <dgm:cxn modelId="{D1F2186A-190D-4EB4-8557-DF5C8AA89573}" type="presOf" srcId="{353A319C-6C63-4A11-96BF-B3F4AA23C5F4}" destId="{1BECC216-819C-4883-94B5-52CE471C3A48}" srcOrd="0" destOrd="0" presId="urn:microsoft.com/office/officeart/2008/layout/LinedList"/>
    <dgm:cxn modelId="{511ADA6A-350E-4F1D-9C7B-6F25B0F1D7A7}" srcId="{52347D84-84B5-48D1-91ED-EDF087A763BC}" destId="{2464512F-3F45-45A9-B968-0E2CD89E7401}" srcOrd="0" destOrd="0" parTransId="{AF1D2652-D80C-45E6-8E24-7670669ECC65}" sibTransId="{571DCF09-A555-4BA9-A771-52B30A5CCC74}"/>
    <dgm:cxn modelId="{2C215E7A-10E0-4CAF-9512-2C6978D8DDFD}" srcId="{353A319C-6C63-4A11-96BF-B3F4AA23C5F4}" destId="{114F1AA1-6FC4-4213-9AFF-6215A6407D43}" srcOrd="2" destOrd="0" parTransId="{2D77D125-315B-4873-AE2A-8266A6F33847}" sibTransId="{5D5F5BD7-C1E7-454B-B562-9D1E0F490B4A}"/>
    <dgm:cxn modelId="{D216835A-60E7-459B-9B1D-FE67304BC860}" type="presOf" srcId="{C609E539-8D61-47C6-A8AB-1942A96245F2}" destId="{ED6544EC-2AF2-4E9E-B7F0-72FA6C2C8A29}" srcOrd="0" destOrd="0" presId="urn:microsoft.com/office/officeart/2008/layout/LinedList"/>
    <dgm:cxn modelId="{6962D883-2784-4916-B44B-3C58B0780A20}" srcId="{0F370FB7-7DCE-41AD-B791-B65B81F8BA7D}" destId="{1101D705-5B2F-44D0-AFFA-020D32164303}" srcOrd="0" destOrd="0" parTransId="{F75CE53C-B92B-4871-A30A-186BAD8C40B2}" sibTransId="{371D2C86-DDF3-48F6-89AD-36D083AA3C04}"/>
    <dgm:cxn modelId="{44EB678A-A9A9-4176-A86E-C138A6639383}" type="presOf" srcId="{D745E123-8273-480A-B63D-9FE5FEF57825}" destId="{A88406AF-9B7C-45E0-B425-F94ACB907B73}" srcOrd="0" destOrd="0" presId="urn:microsoft.com/office/officeart/2008/layout/LinedList"/>
    <dgm:cxn modelId="{2F347C8D-105A-4F39-B946-840E9F8763EB}" type="presOf" srcId="{07E0731B-FBF1-48E2-88F8-3578A3BF2CCC}" destId="{7F54E657-1821-421B-8AEE-63BBB981C69D}" srcOrd="0" destOrd="0" presId="urn:microsoft.com/office/officeart/2008/layout/LinedList"/>
    <dgm:cxn modelId="{2362C593-DC51-416B-9055-0CC88FA28CEE}" srcId="{353A319C-6C63-4A11-96BF-B3F4AA23C5F4}" destId="{0F370FB7-7DCE-41AD-B791-B65B81F8BA7D}" srcOrd="4" destOrd="0" parTransId="{2C715D73-D57E-48E2-B97B-35896BD58A7A}" sibTransId="{1D66515F-C3DB-4846-926D-7E430199DE82}"/>
    <dgm:cxn modelId="{B2C4369A-29C1-4108-B7E1-5088CB11F47E}" type="presOf" srcId="{1FFA52E0-2279-42EB-9D77-0CF75168CC60}" destId="{FA5DF5F7-86CC-41C1-AF74-723E9E1B3ED0}" srcOrd="0" destOrd="0" presId="urn:microsoft.com/office/officeart/2008/layout/LinedList"/>
    <dgm:cxn modelId="{7CE3D49D-C545-4B84-A68F-379F11A6B8EE}" srcId="{353A319C-6C63-4A11-96BF-B3F4AA23C5F4}" destId="{F3FC1C47-19AE-4CBF-9B1C-117BDAE70050}" srcOrd="3" destOrd="0" parTransId="{059C5D6F-3323-41ED-A0BB-8CCDE92BED5D}" sibTransId="{45E087BD-F34E-4436-9175-401B77127BA2}"/>
    <dgm:cxn modelId="{C731D69F-55E8-4B52-A57C-4A074F6FA67D}" type="presOf" srcId="{443D45E0-D422-49F1-8547-6D03249E4002}" destId="{4B513887-EDB0-4275-AFD3-848FD1E486FD}" srcOrd="0" destOrd="0" presId="urn:microsoft.com/office/officeart/2008/layout/LinedList"/>
    <dgm:cxn modelId="{35AF13A2-E09F-4A06-862A-E723E3FF40F6}" srcId="{055C6AEA-87EF-4140-911B-5DF1D9414F5C}" destId="{443D45E0-D422-49F1-8547-6D03249E4002}" srcOrd="0" destOrd="0" parTransId="{1A731CC9-20A8-4C9B-A029-5C9C3087A249}" sibTransId="{3619C5DC-69EB-49D4-941B-3F72560FBAFF}"/>
    <dgm:cxn modelId="{412753A9-7A93-422D-8869-C124B6A61328}" type="presOf" srcId="{1101D705-5B2F-44D0-AFFA-020D32164303}" destId="{F9FCB429-8FDC-4417-AE18-D50188AC79A3}" srcOrd="0" destOrd="0" presId="urn:microsoft.com/office/officeart/2008/layout/LinedList"/>
    <dgm:cxn modelId="{0BA672B1-130C-46C4-A3E3-6D8127FF97CC}" type="presOf" srcId="{CEA448D9-4F53-44BE-8D3D-E3B62698E729}" destId="{F1DAC12C-968D-4BC2-9850-3152F5C70B85}" srcOrd="0" destOrd="0" presId="urn:microsoft.com/office/officeart/2008/layout/LinedList"/>
    <dgm:cxn modelId="{13BAA9B3-2FCE-4730-8916-F6AD8FAF33D7}" type="presOf" srcId="{5B31B826-760D-4960-A79F-E1BFD76D1540}" destId="{ECB76921-BFA4-41D9-8D18-18C25302D554}" srcOrd="0" destOrd="0" presId="urn:microsoft.com/office/officeart/2008/layout/LinedList"/>
    <dgm:cxn modelId="{2605EDB8-5F4A-4E8A-9570-CEE9CCABB3F0}" type="presOf" srcId="{114F1AA1-6FC4-4213-9AFF-6215A6407D43}" destId="{86379CAD-4DC4-495E-B2C6-AC4045C784FB}" srcOrd="0" destOrd="0" presId="urn:microsoft.com/office/officeart/2008/layout/LinedList"/>
    <dgm:cxn modelId="{5FCA0CBC-6F02-457A-967C-69CD503226E0}" srcId="{1C1EF7A7-C269-4054-A789-6D203B29125C}" destId="{07E0731B-FBF1-48E2-88F8-3578A3BF2CCC}" srcOrd="1" destOrd="0" parTransId="{1E17EB17-E46D-42A8-A21F-14E3A3648835}" sibTransId="{B1A35D88-B0E5-4D35-B986-A1443AA18838}"/>
    <dgm:cxn modelId="{8D7913D1-F96A-4192-B18B-34A72D00BB54}" srcId="{353A319C-6C63-4A11-96BF-B3F4AA23C5F4}" destId="{A42BDA36-06AB-4EC1-944A-F9B96914CB0F}" srcOrd="0" destOrd="0" parTransId="{E183D402-F6AF-41A6-84DC-E5FD4CCFEE2A}" sibTransId="{2AAED3AA-F895-48DC-A16B-F110A795B6FE}"/>
    <dgm:cxn modelId="{44D852E7-11F4-4B04-BDC8-E37B642E3B55}" srcId="{A42BDA36-06AB-4EC1-944A-F9B96914CB0F}" destId="{1C1EF7A7-C269-4054-A789-6D203B29125C}" srcOrd="0" destOrd="0" parTransId="{7578BCC3-81C7-4556-B82B-0E144CDE7468}" sibTransId="{84E8E15D-99A7-44DC-BB24-8C135A4E7A63}"/>
    <dgm:cxn modelId="{8C5BFCE9-83BF-4F32-91CA-78BD586B8C09}" type="presOf" srcId="{F3FC1C47-19AE-4CBF-9B1C-117BDAE70050}" destId="{C1B9E32D-F116-493B-9E29-E8B556B3AAFF}" srcOrd="0" destOrd="0" presId="urn:microsoft.com/office/officeart/2008/layout/LinedList"/>
    <dgm:cxn modelId="{FB2CD1ED-A05B-44DF-8657-3C47A0E67F89}" srcId="{114F1AA1-6FC4-4213-9AFF-6215A6407D43}" destId="{055C6AEA-87EF-4140-911B-5DF1D9414F5C}" srcOrd="0" destOrd="0" parTransId="{401E4C16-6910-43BC-8FA3-B3178446FA3B}" sibTransId="{C95107EF-CAD3-4CBE-B8C0-E6220D9460ED}"/>
    <dgm:cxn modelId="{FA71CBFC-8601-4029-AFFB-E19FFA323E2F}" type="presOf" srcId="{1419A5E8-51E8-47ED-A21C-FAAB999BC7D0}" destId="{9BDCF9B3-A651-409D-A3B0-1B9892E83399}" srcOrd="0" destOrd="0" presId="urn:microsoft.com/office/officeart/2008/layout/LinedList"/>
    <dgm:cxn modelId="{B03DBBFD-AD58-49F0-A656-4FB2FE8B11F6}" type="presOf" srcId="{1C1EF7A7-C269-4054-A789-6D203B29125C}" destId="{C7C15784-6C1F-4E45-B79B-D1A9D1AB4B9B}" srcOrd="0" destOrd="0" presId="urn:microsoft.com/office/officeart/2008/layout/LinedList"/>
    <dgm:cxn modelId="{A63E96FE-5CF2-4506-8178-99013F5888E2}" srcId="{1419A5E8-51E8-47ED-A21C-FAAB999BC7D0}" destId="{D745E123-8273-480A-B63D-9FE5FEF57825}" srcOrd="0" destOrd="0" parTransId="{75D98FB0-0D64-40DB-BE49-146CF1026F8F}" sibTransId="{780B9BD0-83AE-4D7A-B701-623DC22384D5}"/>
    <dgm:cxn modelId="{533ACF89-AC24-42A3-80F1-03B84CB78C1E}" type="presParOf" srcId="{1BECC216-819C-4883-94B5-52CE471C3A48}" destId="{30DE5297-E989-4002-A860-50101B14EC10}" srcOrd="0" destOrd="0" presId="urn:microsoft.com/office/officeart/2008/layout/LinedList"/>
    <dgm:cxn modelId="{8AFD1AFD-C68E-4255-B61C-762620437167}" type="presParOf" srcId="{1BECC216-819C-4883-94B5-52CE471C3A48}" destId="{526D7997-C0C9-4025-B859-E8CFAD9CC038}" srcOrd="1" destOrd="0" presId="urn:microsoft.com/office/officeart/2008/layout/LinedList"/>
    <dgm:cxn modelId="{30B253B7-292B-4514-B050-2F71EC3D6662}" type="presParOf" srcId="{526D7997-C0C9-4025-B859-E8CFAD9CC038}" destId="{7F8B2D90-7FD0-44E6-A8E2-96BBC63CE4D1}" srcOrd="0" destOrd="0" presId="urn:microsoft.com/office/officeart/2008/layout/LinedList"/>
    <dgm:cxn modelId="{FF031EA4-C31D-4B00-8B15-9BB34294E363}" type="presParOf" srcId="{526D7997-C0C9-4025-B859-E8CFAD9CC038}" destId="{579A5685-81C5-4166-A388-95744E057F3B}" srcOrd="1" destOrd="0" presId="urn:microsoft.com/office/officeart/2008/layout/LinedList"/>
    <dgm:cxn modelId="{0C135FC2-C6F7-4078-97C6-4A376C441108}" type="presParOf" srcId="{579A5685-81C5-4166-A388-95744E057F3B}" destId="{3BA1793C-88DA-4766-B783-7816102CA707}" srcOrd="0" destOrd="0" presId="urn:microsoft.com/office/officeart/2008/layout/LinedList"/>
    <dgm:cxn modelId="{0A2377CB-7FB7-479B-9029-1947B4523BAF}" type="presParOf" srcId="{579A5685-81C5-4166-A388-95744E057F3B}" destId="{CBC3676A-3951-488A-9A6A-630A0EC4C718}" srcOrd="1" destOrd="0" presId="urn:microsoft.com/office/officeart/2008/layout/LinedList"/>
    <dgm:cxn modelId="{C7689F2A-4D8A-4219-A5A9-F9D8272DD80C}" type="presParOf" srcId="{CBC3676A-3951-488A-9A6A-630A0EC4C718}" destId="{F55AE04D-267A-437D-B4DE-566839D1316C}" srcOrd="0" destOrd="0" presId="urn:microsoft.com/office/officeart/2008/layout/LinedList"/>
    <dgm:cxn modelId="{8B0DFEB0-1A05-41EB-A947-54A8491AA66B}" type="presParOf" srcId="{CBC3676A-3951-488A-9A6A-630A0EC4C718}" destId="{C7C15784-6C1F-4E45-B79B-D1A9D1AB4B9B}" srcOrd="1" destOrd="0" presId="urn:microsoft.com/office/officeart/2008/layout/LinedList"/>
    <dgm:cxn modelId="{3E006344-CBBA-4F00-AC92-7F926A457B57}" type="presParOf" srcId="{CBC3676A-3951-488A-9A6A-630A0EC4C718}" destId="{489B3A9A-FFF6-449A-989A-ED85E653BE7D}" srcOrd="2" destOrd="0" presId="urn:microsoft.com/office/officeart/2008/layout/LinedList"/>
    <dgm:cxn modelId="{6F6A232E-C54A-4FA0-A48D-1DA0AA65B6B9}" type="presParOf" srcId="{489B3A9A-FFF6-449A-989A-ED85E653BE7D}" destId="{D6DC6266-9BAB-4590-BD7C-82A1FA5266CA}" srcOrd="0" destOrd="0" presId="urn:microsoft.com/office/officeart/2008/layout/LinedList"/>
    <dgm:cxn modelId="{1D051F67-DC33-4A56-9825-D2A5CFB0B7BB}" type="presParOf" srcId="{D6DC6266-9BAB-4590-BD7C-82A1FA5266CA}" destId="{4826DB6E-40F3-4B00-94E9-701DBBCFC07D}" srcOrd="0" destOrd="0" presId="urn:microsoft.com/office/officeart/2008/layout/LinedList"/>
    <dgm:cxn modelId="{350BBBD1-010D-43C8-B74E-816C4BC6EEC9}" type="presParOf" srcId="{D6DC6266-9BAB-4590-BD7C-82A1FA5266CA}" destId="{FA5DF5F7-86CC-41C1-AF74-723E9E1B3ED0}" srcOrd="1" destOrd="0" presId="urn:microsoft.com/office/officeart/2008/layout/LinedList"/>
    <dgm:cxn modelId="{1F251F82-1B45-4CD0-890B-BCAE1AC836EA}" type="presParOf" srcId="{D6DC6266-9BAB-4590-BD7C-82A1FA5266CA}" destId="{8F205128-BB1B-47E7-817E-D7CB0218C02D}" srcOrd="2" destOrd="0" presId="urn:microsoft.com/office/officeart/2008/layout/LinedList"/>
    <dgm:cxn modelId="{85FCBE99-1D06-43A7-8DD4-7422CFEC5928}" type="presParOf" srcId="{489B3A9A-FFF6-449A-989A-ED85E653BE7D}" destId="{02EFAC9D-0746-481C-A21E-82FA6E751DA4}" srcOrd="1" destOrd="0" presId="urn:microsoft.com/office/officeart/2008/layout/LinedList"/>
    <dgm:cxn modelId="{FFAA4FBC-1574-4DF0-AABC-189382FD94CA}" type="presParOf" srcId="{489B3A9A-FFF6-449A-989A-ED85E653BE7D}" destId="{DE0793EB-8CC3-4DCB-BA0A-708816D9BD3F}" srcOrd="2" destOrd="0" presId="urn:microsoft.com/office/officeart/2008/layout/LinedList"/>
    <dgm:cxn modelId="{1E9F8139-1E7D-42AB-AD69-908893118924}" type="presParOf" srcId="{DE0793EB-8CC3-4DCB-BA0A-708816D9BD3F}" destId="{8B304759-2058-4B44-9597-AE2111098466}" srcOrd="0" destOrd="0" presId="urn:microsoft.com/office/officeart/2008/layout/LinedList"/>
    <dgm:cxn modelId="{EB97348E-7346-4640-9743-7E8006DDCB0A}" type="presParOf" srcId="{DE0793EB-8CC3-4DCB-BA0A-708816D9BD3F}" destId="{7F54E657-1821-421B-8AEE-63BBB981C69D}" srcOrd="1" destOrd="0" presId="urn:microsoft.com/office/officeart/2008/layout/LinedList"/>
    <dgm:cxn modelId="{8FE2A374-A738-4C10-A699-5F23D78B5E7C}" type="presParOf" srcId="{DE0793EB-8CC3-4DCB-BA0A-708816D9BD3F}" destId="{72BF2CE3-1631-495B-A3EB-4F6D0732223A}" srcOrd="2" destOrd="0" presId="urn:microsoft.com/office/officeart/2008/layout/LinedList"/>
    <dgm:cxn modelId="{A98D6D01-5073-4077-AB12-CAEEF9A22268}" type="presParOf" srcId="{579A5685-81C5-4166-A388-95744E057F3B}" destId="{1BDDCA9D-D2A5-4CDC-B7DC-5C2548B68B24}" srcOrd="2" destOrd="0" presId="urn:microsoft.com/office/officeart/2008/layout/LinedList"/>
    <dgm:cxn modelId="{D9516354-B22F-497D-8214-63698456A6C3}" type="presParOf" srcId="{579A5685-81C5-4166-A388-95744E057F3B}" destId="{3DB1037B-747B-4F74-8779-BC63D80F3E2E}" srcOrd="3" destOrd="0" presId="urn:microsoft.com/office/officeart/2008/layout/LinedList"/>
    <dgm:cxn modelId="{110F7252-F404-494C-9BBD-36D56F85D02F}" type="presParOf" srcId="{1BECC216-819C-4883-94B5-52CE471C3A48}" destId="{E255386C-60AA-4BEF-88EC-0BBCA0CA331E}" srcOrd="2" destOrd="0" presId="urn:microsoft.com/office/officeart/2008/layout/LinedList"/>
    <dgm:cxn modelId="{0073991A-984C-46B0-8B5F-58ABCF20929A}" type="presParOf" srcId="{1BECC216-819C-4883-94B5-52CE471C3A48}" destId="{4AB4B549-C824-49DE-BB6C-68786CA258C9}" srcOrd="3" destOrd="0" presId="urn:microsoft.com/office/officeart/2008/layout/LinedList"/>
    <dgm:cxn modelId="{90A25FB0-4003-40FD-BD32-99B4D478F41A}" type="presParOf" srcId="{4AB4B549-C824-49DE-BB6C-68786CA258C9}" destId="{9BDCF9B3-A651-409D-A3B0-1B9892E83399}" srcOrd="0" destOrd="0" presId="urn:microsoft.com/office/officeart/2008/layout/LinedList"/>
    <dgm:cxn modelId="{13592FC5-488C-432E-8807-00B337200CEB}" type="presParOf" srcId="{4AB4B549-C824-49DE-BB6C-68786CA258C9}" destId="{273DEA85-C0D0-469B-99E8-509B88529B35}" srcOrd="1" destOrd="0" presId="urn:microsoft.com/office/officeart/2008/layout/LinedList"/>
    <dgm:cxn modelId="{14FED86C-959D-4658-A25D-CD43D8D76558}" type="presParOf" srcId="{273DEA85-C0D0-469B-99E8-509B88529B35}" destId="{2E32F658-C96C-42A0-9B1C-5505A9D89364}" srcOrd="0" destOrd="0" presId="urn:microsoft.com/office/officeart/2008/layout/LinedList"/>
    <dgm:cxn modelId="{6E6BB0AA-A344-4721-AC0A-655A80835D15}" type="presParOf" srcId="{273DEA85-C0D0-469B-99E8-509B88529B35}" destId="{50571871-D736-4756-987E-B497A2341D73}" srcOrd="1" destOrd="0" presId="urn:microsoft.com/office/officeart/2008/layout/LinedList"/>
    <dgm:cxn modelId="{72615FE1-E18F-4AA4-87B2-56B7D46435B5}" type="presParOf" srcId="{50571871-D736-4756-987E-B497A2341D73}" destId="{39B6AFA2-34E9-454B-B911-8C5BE00CB45A}" srcOrd="0" destOrd="0" presId="urn:microsoft.com/office/officeart/2008/layout/LinedList"/>
    <dgm:cxn modelId="{D1A28125-9E43-455E-AE0F-0F91AF89ED1B}" type="presParOf" srcId="{50571871-D736-4756-987E-B497A2341D73}" destId="{A88406AF-9B7C-45E0-B425-F94ACB907B73}" srcOrd="1" destOrd="0" presId="urn:microsoft.com/office/officeart/2008/layout/LinedList"/>
    <dgm:cxn modelId="{EF9ACC44-9F99-47A6-8500-76B4BA1AA00C}" type="presParOf" srcId="{50571871-D736-4756-987E-B497A2341D73}" destId="{2E831F55-6B26-40B9-83FA-F52E293E308D}" srcOrd="2" destOrd="0" presId="urn:microsoft.com/office/officeart/2008/layout/LinedList"/>
    <dgm:cxn modelId="{A03BCB2E-7C78-4425-AAC2-40A94707BB46}" type="presParOf" srcId="{2E831F55-6B26-40B9-83FA-F52E293E308D}" destId="{73786842-BF1B-44D3-8472-7062E64C95CA}" srcOrd="0" destOrd="0" presId="urn:microsoft.com/office/officeart/2008/layout/LinedList"/>
    <dgm:cxn modelId="{5E22A021-4739-4DCE-A55B-61364F9281C4}" type="presParOf" srcId="{73786842-BF1B-44D3-8472-7062E64C95CA}" destId="{FDE1FCFE-FE4D-44B7-B11B-2F268D1F2636}" srcOrd="0" destOrd="0" presId="urn:microsoft.com/office/officeart/2008/layout/LinedList"/>
    <dgm:cxn modelId="{95E2E5C6-47DA-4454-A80F-DF4AC54727F1}" type="presParOf" srcId="{73786842-BF1B-44D3-8472-7062E64C95CA}" destId="{ED6544EC-2AF2-4E9E-B7F0-72FA6C2C8A29}" srcOrd="1" destOrd="0" presId="urn:microsoft.com/office/officeart/2008/layout/LinedList"/>
    <dgm:cxn modelId="{BBA458D8-A466-4E05-9ECA-FBA8BDC53EE7}" type="presParOf" srcId="{73786842-BF1B-44D3-8472-7062E64C95CA}" destId="{004EA4E5-8349-4D33-BBE9-C4984BE075F5}" srcOrd="2" destOrd="0" presId="urn:microsoft.com/office/officeart/2008/layout/LinedList"/>
    <dgm:cxn modelId="{EC892BCB-938E-48BD-93DD-8DBAAA24D156}" type="presParOf" srcId="{2E831F55-6B26-40B9-83FA-F52E293E308D}" destId="{E6C7D59A-8AB7-4373-AD72-80665D6BC52B}" srcOrd="1" destOrd="0" presId="urn:microsoft.com/office/officeart/2008/layout/LinedList"/>
    <dgm:cxn modelId="{0809BD24-8A33-4EC5-B2CF-384B3854208D}" type="presParOf" srcId="{2E831F55-6B26-40B9-83FA-F52E293E308D}" destId="{B06A34D7-FCA9-43E0-9D6A-57C00657DFED}" srcOrd="2" destOrd="0" presId="urn:microsoft.com/office/officeart/2008/layout/LinedList"/>
    <dgm:cxn modelId="{FD5E0282-B08D-4112-9DBC-16DC18401070}" type="presParOf" srcId="{B06A34D7-FCA9-43E0-9D6A-57C00657DFED}" destId="{D22C95A0-F856-42BB-8418-75FB717C746E}" srcOrd="0" destOrd="0" presId="urn:microsoft.com/office/officeart/2008/layout/LinedList"/>
    <dgm:cxn modelId="{28FA4FA4-3BD6-4F31-87AD-FDD9F57578C3}" type="presParOf" srcId="{B06A34D7-FCA9-43E0-9D6A-57C00657DFED}" destId="{F1DAC12C-968D-4BC2-9850-3152F5C70B85}" srcOrd="1" destOrd="0" presId="urn:microsoft.com/office/officeart/2008/layout/LinedList"/>
    <dgm:cxn modelId="{4C6446EA-81E8-43F1-AAA8-32EB01C91C42}" type="presParOf" srcId="{B06A34D7-FCA9-43E0-9D6A-57C00657DFED}" destId="{B31B74D1-8541-4C73-888C-DAA33454A808}" srcOrd="2" destOrd="0" presId="urn:microsoft.com/office/officeart/2008/layout/LinedList"/>
    <dgm:cxn modelId="{B434BCF0-07D3-41F2-9525-C564A56C8735}" type="presParOf" srcId="{273DEA85-C0D0-469B-99E8-509B88529B35}" destId="{D284828A-E3C1-4913-9C57-7CCFA754FF58}" srcOrd="2" destOrd="0" presId="urn:microsoft.com/office/officeart/2008/layout/LinedList"/>
    <dgm:cxn modelId="{2880296D-3A89-41DC-9AC2-F3CABF167FCA}" type="presParOf" srcId="{273DEA85-C0D0-469B-99E8-509B88529B35}" destId="{A877B023-7F44-4A0E-B045-1A945F410320}" srcOrd="3" destOrd="0" presId="urn:microsoft.com/office/officeart/2008/layout/LinedList"/>
    <dgm:cxn modelId="{22ADBE65-8AD1-4645-AEDB-632833CD1006}" type="presParOf" srcId="{1BECC216-819C-4883-94B5-52CE471C3A48}" destId="{E1A0133F-C2F6-4001-9C6B-F6B00AF3393A}" srcOrd="4" destOrd="0" presId="urn:microsoft.com/office/officeart/2008/layout/LinedList"/>
    <dgm:cxn modelId="{D34D26F1-04EF-4767-87C7-BEECF7557D54}" type="presParOf" srcId="{1BECC216-819C-4883-94B5-52CE471C3A48}" destId="{C7765EB8-7E6B-423A-9B11-F1183CDC49C6}" srcOrd="5" destOrd="0" presId="urn:microsoft.com/office/officeart/2008/layout/LinedList"/>
    <dgm:cxn modelId="{7ED44291-5EEA-4658-A5CC-F3AC718966FD}" type="presParOf" srcId="{C7765EB8-7E6B-423A-9B11-F1183CDC49C6}" destId="{86379CAD-4DC4-495E-B2C6-AC4045C784FB}" srcOrd="0" destOrd="0" presId="urn:microsoft.com/office/officeart/2008/layout/LinedList"/>
    <dgm:cxn modelId="{BC7508A5-9239-432C-8C73-72B5EF61CB34}" type="presParOf" srcId="{C7765EB8-7E6B-423A-9B11-F1183CDC49C6}" destId="{71FB6724-FE42-4E7E-92A7-DEB1AA077098}" srcOrd="1" destOrd="0" presId="urn:microsoft.com/office/officeart/2008/layout/LinedList"/>
    <dgm:cxn modelId="{E2057681-C931-4C74-BE0C-9B8ABCACD027}" type="presParOf" srcId="{71FB6724-FE42-4E7E-92A7-DEB1AA077098}" destId="{4A704FE1-6A09-4C41-AAA0-B458E10F4EAD}" srcOrd="0" destOrd="0" presId="urn:microsoft.com/office/officeart/2008/layout/LinedList"/>
    <dgm:cxn modelId="{4390E9FE-B3D4-4CE6-865C-02A875C16C35}" type="presParOf" srcId="{71FB6724-FE42-4E7E-92A7-DEB1AA077098}" destId="{88DA87FF-6467-4BED-A35E-4B12530D2CBF}" srcOrd="1" destOrd="0" presId="urn:microsoft.com/office/officeart/2008/layout/LinedList"/>
    <dgm:cxn modelId="{8A1C0BD0-9E68-4C94-A8B7-8702E37BEE21}" type="presParOf" srcId="{88DA87FF-6467-4BED-A35E-4B12530D2CBF}" destId="{252E0DBC-44F9-41F7-851A-4AFDBC6578A5}" srcOrd="0" destOrd="0" presId="urn:microsoft.com/office/officeart/2008/layout/LinedList"/>
    <dgm:cxn modelId="{A0E23466-C29A-4BFD-9DA1-21E245E71742}" type="presParOf" srcId="{88DA87FF-6467-4BED-A35E-4B12530D2CBF}" destId="{90CAAE6A-CDC9-4C74-9486-89B586C0E5CD}" srcOrd="1" destOrd="0" presId="urn:microsoft.com/office/officeart/2008/layout/LinedList"/>
    <dgm:cxn modelId="{8662680E-9309-4AE4-8295-6D0C10EC2D72}" type="presParOf" srcId="{88DA87FF-6467-4BED-A35E-4B12530D2CBF}" destId="{13E6A910-B7ED-4052-A8E0-A48D048F9070}" srcOrd="2" destOrd="0" presId="urn:microsoft.com/office/officeart/2008/layout/LinedList"/>
    <dgm:cxn modelId="{C2EE316D-665B-4FA0-89C7-66554BCD3EC0}" type="presParOf" srcId="{13E6A910-B7ED-4052-A8E0-A48D048F9070}" destId="{64937788-EE2F-44E4-A7AB-E86D00279D9E}" srcOrd="0" destOrd="0" presId="urn:microsoft.com/office/officeart/2008/layout/LinedList"/>
    <dgm:cxn modelId="{C8CEFDDF-1B84-4320-A3DB-939948952972}" type="presParOf" srcId="{64937788-EE2F-44E4-A7AB-E86D00279D9E}" destId="{2CE4B550-F272-473D-83D3-D23465306C0A}" srcOrd="0" destOrd="0" presId="urn:microsoft.com/office/officeart/2008/layout/LinedList"/>
    <dgm:cxn modelId="{4F9C53D9-5B82-49F3-B973-315B1FB50EA0}" type="presParOf" srcId="{64937788-EE2F-44E4-A7AB-E86D00279D9E}" destId="{4B513887-EDB0-4275-AFD3-848FD1E486FD}" srcOrd="1" destOrd="0" presId="urn:microsoft.com/office/officeart/2008/layout/LinedList"/>
    <dgm:cxn modelId="{5810356C-BBC6-4AA6-ABBA-E7536B387386}" type="presParOf" srcId="{64937788-EE2F-44E4-A7AB-E86D00279D9E}" destId="{5367A162-8715-4BFF-B884-9C0491FD4C73}" srcOrd="2" destOrd="0" presId="urn:microsoft.com/office/officeart/2008/layout/LinedList"/>
    <dgm:cxn modelId="{3574266D-A254-4B82-AFA7-8036CA5D6DF1}" type="presParOf" srcId="{13E6A910-B7ED-4052-A8E0-A48D048F9070}" destId="{DFF1DA32-CB8C-4381-BF45-E7066E88F74F}" srcOrd="1" destOrd="0" presId="urn:microsoft.com/office/officeart/2008/layout/LinedList"/>
    <dgm:cxn modelId="{E35974EB-DB12-4EB1-BD65-D2274CAB9A7D}" type="presParOf" srcId="{13E6A910-B7ED-4052-A8E0-A48D048F9070}" destId="{84CB3083-AF81-48EE-8598-8F34B34F8CF2}" srcOrd="2" destOrd="0" presId="urn:microsoft.com/office/officeart/2008/layout/LinedList"/>
    <dgm:cxn modelId="{A3A2F14F-CE14-48E2-B94C-17F3E4D580A0}" type="presParOf" srcId="{84CB3083-AF81-48EE-8598-8F34B34F8CF2}" destId="{E169A731-5B7F-4627-AEB3-C0F9F7AE0412}" srcOrd="0" destOrd="0" presId="urn:microsoft.com/office/officeart/2008/layout/LinedList"/>
    <dgm:cxn modelId="{D4F96D0D-99E8-4B5F-AC0C-74F893F0B71B}" type="presParOf" srcId="{84CB3083-AF81-48EE-8598-8F34B34F8CF2}" destId="{FA516CF5-A99F-437F-BEA5-10E97A6BF305}" srcOrd="1" destOrd="0" presId="urn:microsoft.com/office/officeart/2008/layout/LinedList"/>
    <dgm:cxn modelId="{9367ED4C-D8F8-424E-BFDD-224CD0FE2C5F}" type="presParOf" srcId="{84CB3083-AF81-48EE-8598-8F34B34F8CF2}" destId="{561E68E3-20C3-4002-8A9C-B5E297AF9509}" srcOrd="2" destOrd="0" presId="urn:microsoft.com/office/officeart/2008/layout/LinedList"/>
    <dgm:cxn modelId="{FCF09E53-D339-4A4E-B835-15F4ABA5A0EF}" type="presParOf" srcId="{71FB6724-FE42-4E7E-92A7-DEB1AA077098}" destId="{A42C1E3E-5957-4C90-8AF2-9507E05DEB45}" srcOrd="2" destOrd="0" presId="urn:microsoft.com/office/officeart/2008/layout/LinedList"/>
    <dgm:cxn modelId="{46301DB3-31D2-40BE-B215-09375EA181BB}" type="presParOf" srcId="{71FB6724-FE42-4E7E-92A7-DEB1AA077098}" destId="{A954F30C-5E6C-49CD-AFFF-14AED0A8DA74}" srcOrd="3" destOrd="0" presId="urn:microsoft.com/office/officeart/2008/layout/LinedList"/>
    <dgm:cxn modelId="{3FB12819-F650-487B-92F5-EC31F75A499B}" type="presParOf" srcId="{1BECC216-819C-4883-94B5-52CE471C3A48}" destId="{4138229B-F566-4964-9F64-58A27414DFC8}" srcOrd="6" destOrd="0" presId="urn:microsoft.com/office/officeart/2008/layout/LinedList"/>
    <dgm:cxn modelId="{7AB582E2-8171-4C2E-91A6-7BDCA27A8487}" type="presParOf" srcId="{1BECC216-819C-4883-94B5-52CE471C3A48}" destId="{55FED5C1-4D21-4D2A-ACF5-F8597D4AE69F}" srcOrd="7" destOrd="0" presId="urn:microsoft.com/office/officeart/2008/layout/LinedList"/>
    <dgm:cxn modelId="{28FF9B87-46A3-4284-8E65-76FECFF681B8}" type="presParOf" srcId="{55FED5C1-4D21-4D2A-ACF5-F8597D4AE69F}" destId="{C1B9E32D-F116-493B-9E29-E8B556B3AAFF}" srcOrd="0" destOrd="0" presId="urn:microsoft.com/office/officeart/2008/layout/LinedList"/>
    <dgm:cxn modelId="{C52B0ED0-5EEC-4396-93D4-E46A581684A3}" type="presParOf" srcId="{55FED5C1-4D21-4D2A-ACF5-F8597D4AE69F}" destId="{B1DFC30D-88D8-417D-8280-220674973C7C}" srcOrd="1" destOrd="0" presId="urn:microsoft.com/office/officeart/2008/layout/LinedList"/>
    <dgm:cxn modelId="{4C70D845-518C-4E2F-9095-5B80A76C913E}" type="presParOf" srcId="{B1DFC30D-88D8-417D-8280-220674973C7C}" destId="{DD377623-8A43-4FCF-BA53-C9C976A751CA}" srcOrd="0" destOrd="0" presId="urn:microsoft.com/office/officeart/2008/layout/LinedList"/>
    <dgm:cxn modelId="{F1B7E3DD-57F7-4CA8-A2E9-684758483D45}" type="presParOf" srcId="{B1DFC30D-88D8-417D-8280-220674973C7C}" destId="{75606CC3-93EA-4DF6-846D-5E5EA793E77C}" srcOrd="1" destOrd="0" presId="urn:microsoft.com/office/officeart/2008/layout/LinedList"/>
    <dgm:cxn modelId="{4BACC67E-44B3-40A4-83FC-F04B5F79B607}" type="presParOf" srcId="{75606CC3-93EA-4DF6-846D-5E5EA793E77C}" destId="{742629E3-332E-4CA5-BABB-DFC301D5E26C}" srcOrd="0" destOrd="0" presId="urn:microsoft.com/office/officeart/2008/layout/LinedList"/>
    <dgm:cxn modelId="{966175FC-2556-4555-B7EE-8FA005E16EC9}" type="presParOf" srcId="{75606CC3-93EA-4DF6-846D-5E5EA793E77C}" destId="{C4C8F791-41B9-4AD4-9A88-5779AF25B381}" srcOrd="1" destOrd="0" presId="urn:microsoft.com/office/officeart/2008/layout/LinedList"/>
    <dgm:cxn modelId="{2DC5CA4C-1469-4AFF-A719-F33A8ACAE732}" type="presParOf" srcId="{75606CC3-93EA-4DF6-846D-5E5EA793E77C}" destId="{712FC3BD-90DF-49CD-B267-099DE6186EEF}" srcOrd="2" destOrd="0" presId="urn:microsoft.com/office/officeart/2008/layout/LinedList"/>
    <dgm:cxn modelId="{4143ACCB-05DF-45E5-8420-DFDDAEEEC7B3}" type="presParOf" srcId="{712FC3BD-90DF-49CD-B267-099DE6186EEF}" destId="{5B3F74D4-612B-4B4F-BD48-0523E5E866D9}" srcOrd="0" destOrd="0" presId="urn:microsoft.com/office/officeart/2008/layout/LinedList"/>
    <dgm:cxn modelId="{C51B3CD0-0676-4BA7-B230-5CF8C04CA169}" type="presParOf" srcId="{5B3F74D4-612B-4B4F-BD48-0523E5E866D9}" destId="{D630191B-61C0-4206-A324-C45181042D72}" srcOrd="0" destOrd="0" presId="urn:microsoft.com/office/officeart/2008/layout/LinedList"/>
    <dgm:cxn modelId="{E773FA5E-7B51-487F-A40E-742DB75B477B}" type="presParOf" srcId="{5B3F74D4-612B-4B4F-BD48-0523E5E866D9}" destId="{53454EC7-4F66-4538-948C-F6FC8897BD5B}" srcOrd="1" destOrd="0" presId="urn:microsoft.com/office/officeart/2008/layout/LinedList"/>
    <dgm:cxn modelId="{60F60BD2-96A4-43A2-9FB9-F1CF1AD1A27E}" type="presParOf" srcId="{5B3F74D4-612B-4B4F-BD48-0523E5E866D9}" destId="{EB1A4F1B-6AB8-4199-B48C-289FC3712EB3}" srcOrd="2" destOrd="0" presId="urn:microsoft.com/office/officeart/2008/layout/LinedList"/>
    <dgm:cxn modelId="{F5014F67-EB32-4BED-950D-C7526BC2E917}" type="presParOf" srcId="{B1DFC30D-88D8-417D-8280-220674973C7C}" destId="{70DC1431-EE8A-4B73-A4C6-017853FB8058}" srcOrd="2" destOrd="0" presId="urn:microsoft.com/office/officeart/2008/layout/LinedList"/>
    <dgm:cxn modelId="{887D73CE-FF63-4E9D-8270-83B77C97E724}" type="presParOf" srcId="{B1DFC30D-88D8-417D-8280-220674973C7C}" destId="{ECF506BD-446F-4C11-BA35-46F4450DB660}" srcOrd="3" destOrd="0" presId="urn:microsoft.com/office/officeart/2008/layout/LinedList"/>
    <dgm:cxn modelId="{B0E14802-CA98-4A31-BD74-01E843BBAB80}" type="presParOf" srcId="{1BECC216-819C-4883-94B5-52CE471C3A48}" destId="{AFCABA2E-AEBE-4FE3-B68E-33ADC229A380}" srcOrd="8" destOrd="0" presId="urn:microsoft.com/office/officeart/2008/layout/LinedList"/>
    <dgm:cxn modelId="{90F9B6E0-B786-4829-BF6F-6F461393CAE3}" type="presParOf" srcId="{1BECC216-819C-4883-94B5-52CE471C3A48}" destId="{CF17DA57-5DEB-40E4-AE8A-59621D959AEC}" srcOrd="9" destOrd="0" presId="urn:microsoft.com/office/officeart/2008/layout/LinedList"/>
    <dgm:cxn modelId="{F2C1B73A-3A09-47B3-9A35-8E2EA35C5D96}" type="presParOf" srcId="{CF17DA57-5DEB-40E4-AE8A-59621D959AEC}" destId="{6BA29D7E-58E3-413C-9793-B736C70B45F6}" srcOrd="0" destOrd="0" presId="urn:microsoft.com/office/officeart/2008/layout/LinedList"/>
    <dgm:cxn modelId="{3C75BA4A-58B6-4B41-8783-56C74CFB7163}" type="presParOf" srcId="{CF17DA57-5DEB-40E4-AE8A-59621D959AEC}" destId="{CDE8AE79-1B2E-433C-9D6A-5C3507B328ED}" srcOrd="1" destOrd="0" presId="urn:microsoft.com/office/officeart/2008/layout/LinedList"/>
    <dgm:cxn modelId="{ED6C3D3D-1B8B-4DBA-BB77-D5A834841826}" type="presParOf" srcId="{CDE8AE79-1B2E-433C-9D6A-5C3507B328ED}" destId="{E6B5E3FF-29DA-4133-85A2-34A9AF68A229}" srcOrd="0" destOrd="0" presId="urn:microsoft.com/office/officeart/2008/layout/LinedList"/>
    <dgm:cxn modelId="{6F4A29A8-011A-4242-A45B-227438BBFBC9}" type="presParOf" srcId="{CDE8AE79-1B2E-433C-9D6A-5C3507B328ED}" destId="{6AA903D6-18C6-456B-96CF-2EFD23908D74}" srcOrd="1" destOrd="0" presId="urn:microsoft.com/office/officeart/2008/layout/LinedList"/>
    <dgm:cxn modelId="{4195C1BC-98C0-4BBD-9B35-211BE2655E14}" type="presParOf" srcId="{6AA903D6-18C6-456B-96CF-2EFD23908D74}" destId="{5D4B3D78-9762-43B4-9E9E-7BC5AF6840F8}" srcOrd="0" destOrd="0" presId="urn:microsoft.com/office/officeart/2008/layout/LinedList"/>
    <dgm:cxn modelId="{585A8629-B7A1-4AE4-9906-B4C9413AE231}" type="presParOf" srcId="{6AA903D6-18C6-456B-96CF-2EFD23908D74}" destId="{F9FCB429-8FDC-4417-AE18-D50188AC79A3}" srcOrd="1" destOrd="0" presId="urn:microsoft.com/office/officeart/2008/layout/LinedList"/>
    <dgm:cxn modelId="{B41C4ACD-31AC-4C8E-AA1E-AA915608E450}" type="presParOf" srcId="{6AA903D6-18C6-456B-96CF-2EFD23908D74}" destId="{8A063739-8517-4C97-8345-245756EE74C1}" srcOrd="2" destOrd="0" presId="urn:microsoft.com/office/officeart/2008/layout/LinedList"/>
    <dgm:cxn modelId="{BFDD4581-A427-4E1E-A091-849EE17E7388}" type="presParOf" srcId="{8A063739-8517-4C97-8345-245756EE74C1}" destId="{FA20005D-3DF8-47AA-A58C-904C9FC2291B}" srcOrd="0" destOrd="0" presId="urn:microsoft.com/office/officeart/2008/layout/LinedList"/>
    <dgm:cxn modelId="{40EF8AD6-522B-4809-8486-96C0E25703DA}" type="presParOf" srcId="{FA20005D-3DF8-47AA-A58C-904C9FC2291B}" destId="{77141D21-2DEF-4EE7-AD2C-75B58BB09028}" srcOrd="0" destOrd="0" presId="urn:microsoft.com/office/officeart/2008/layout/LinedList"/>
    <dgm:cxn modelId="{A0CA4313-8091-4830-9D3A-1F181B5FF5B2}" type="presParOf" srcId="{FA20005D-3DF8-47AA-A58C-904C9FC2291B}" destId="{ECB76921-BFA4-41D9-8D18-18C25302D554}" srcOrd="1" destOrd="0" presId="urn:microsoft.com/office/officeart/2008/layout/LinedList"/>
    <dgm:cxn modelId="{D08A660F-4796-4FDA-96EA-95E6B34DAC99}" type="presParOf" srcId="{FA20005D-3DF8-47AA-A58C-904C9FC2291B}" destId="{8B48C9AA-F26A-4B25-AB1F-F290035C9BF5}" srcOrd="2" destOrd="0" presId="urn:microsoft.com/office/officeart/2008/layout/LinedList"/>
    <dgm:cxn modelId="{9AED8A15-E9D3-459B-AD2D-38DAB827A081}" type="presParOf" srcId="{CDE8AE79-1B2E-433C-9D6A-5C3507B328ED}" destId="{5472D153-BFE6-48A1-87AA-A20E4681397D}" srcOrd="2" destOrd="0" presId="urn:microsoft.com/office/officeart/2008/layout/LinedList"/>
    <dgm:cxn modelId="{55062D6F-9E07-4D80-BB37-42B64D018A0C}" type="presParOf" srcId="{CDE8AE79-1B2E-433C-9D6A-5C3507B328ED}" destId="{07A90711-948F-437E-88C2-8A898E76E992}"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54C9B40-037D-4AE6-9FAE-FACDD7AE5539}"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fi-FI"/>
        </a:p>
      </dgm:t>
    </dgm:pt>
    <dgm:pt modelId="{19701F86-FE4B-40F7-A6F9-B2D8585186B3}">
      <dgm:prSet/>
      <dgm:spPr/>
      <dgm:t>
        <a:bodyPr/>
        <a:lstStyle/>
        <a:p>
          <a:r>
            <a:rPr lang="fi-FI" b="1"/>
            <a:t>Sopimustoiminnan rationalisointi </a:t>
          </a:r>
          <a:endParaRPr lang="fi-FI"/>
        </a:p>
      </dgm:t>
    </dgm:pt>
    <dgm:pt modelId="{B08B683E-8456-4105-904A-71E9CE139CA1}" type="parTrans" cxnId="{0E84F283-C1B4-42A8-8EF7-3210A74E23C2}">
      <dgm:prSet/>
      <dgm:spPr/>
      <dgm:t>
        <a:bodyPr/>
        <a:lstStyle/>
        <a:p>
          <a:endParaRPr lang="fi-FI"/>
        </a:p>
      </dgm:t>
    </dgm:pt>
    <dgm:pt modelId="{D09BA487-9149-4FA1-AF18-2D83FD37C3C7}" type="sibTrans" cxnId="{0E84F283-C1B4-42A8-8EF7-3210A74E23C2}">
      <dgm:prSet/>
      <dgm:spPr/>
      <dgm:t>
        <a:bodyPr/>
        <a:lstStyle/>
        <a:p>
          <a:endParaRPr lang="fi-FI"/>
        </a:p>
      </dgm:t>
    </dgm:pt>
    <dgm:pt modelId="{8D41AD1C-6DEA-4287-9038-C76A3922E30A}">
      <dgm:prSet/>
      <dgm:spPr/>
      <dgm:t>
        <a:bodyPr/>
        <a:lstStyle/>
        <a:p>
          <a:r>
            <a:rPr lang="fi-FI" b="1"/>
            <a:t>Vastuuriskien hallinta</a:t>
          </a:r>
          <a:endParaRPr lang="fi-FI"/>
        </a:p>
      </dgm:t>
    </dgm:pt>
    <dgm:pt modelId="{CFA412E6-B69E-4EC3-98EA-BEDC6BAE8643}" type="parTrans" cxnId="{8A1490AE-58AC-43F3-B851-E83B01DF4011}">
      <dgm:prSet/>
      <dgm:spPr/>
      <dgm:t>
        <a:bodyPr/>
        <a:lstStyle/>
        <a:p>
          <a:endParaRPr lang="fi-FI"/>
        </a:p>
      </dgm:t>
    </dgm:pt>
    <dgm:pt modelId="{37AF1A60-1E42-4F23-9F7D-D320426EC2A5}" type="sibTrans" cxnId="{8A1490AE-58AC-43F3-B851-E83B01DF4011}">
      <dgm:prSet/>
      <dgm:spPr/>
      <dgm:t>
        <a:bodyPr/>
        <a:lstStyle/>
        <a:p>
          <a:endParaRPr lang="fi-FI"/>
        </a:p>
      </dgm:t>
    </dgm:pt>
    <dgm:pt modelId="{C6962EE2-E7BE-4838-9D65-32BAD5F651B7}">
      <dgm:prSet/>
      <dgm:spPr/>
      <dgm:t>
        <a:bodyPr/>
        <a:lstStyle/>
        <a:p>
          <a:r>
            <a:rPr lang="fi-FI"/>
            <a:t>Ennakoitavuus</a:t>
          </a:r>
        </a:p>
      </dgm:t>
    </dgm:pt>
    <dgm:pt modelId="{EBB6FC57-F4D0-454E-9DC4-0ACEE44DCE7D}" type="parTrans" cxnId="{27DF4B09-8AE9-4A69-A8BA-7CEC8D252D98}">
      <dgm:prSet/>
      <dgm:spPr/>
      <dgm:t>
        <a:bodyPr/>
        <a:lstStyle/>
        <a:p>
          <a:endParaRPr lang="fi-FI"/>
        </a:p>
      </dgm:t>
    </dgm:pt>
    <dgm:pt modelId="{34453ADD-2C50-464F-87C2-D3F7C06CF6F0}" type="sibTrans" cxnId="{27DF4B09-8AE9-4A69-A8BA-7CEC8D252D98}">
      <dgm:prSet/>
      <dgm:spPr/>
      <dgm:t>
        <a:bodyPr/>
        <a:lstStyle/>
        <a:p>
          <a:endParaRPr lang="fi-FI"/>
        </a:p>
      </dgm:t>
    </dgm:pt>
    <dgm:pt modelId="{ECAA2C0A-6959-4D08-8760-C5BB7CDAAC14}">
      <dgm:prSet/>
      <dgm:spPr/>
      <dgm:t>
        <a:bodyPr/>
        <a:lstStyle/>
        <a:p>
          <a:r>
            <a:rPr lang="fi-FI"/>
            <a:t>Riskin kantaa tehokas riskin kantaja</a:t>
          </a:r>
        </a:p>
      </dgm:t>
    </dgm:pt>
    <dgm:pt modelId="{9B00F3E0-FEA6-4BD3-BBF3-5EBA6EF6E062}" type="parTrans" cxnId="{348F8ECC-C092-4098-99A1-ED8D52C95BB8}">
      <dgm:prSet/>
      <dgm:spPr/>
      <dgm:t>
        <a:bodyPr/>
        <a:lstStyle/>
        <a:p>
          <a:endParaRPr lang="fi-FI"/>
        </a:p>
      </dgm:t>
    </dgm:pt>
    <dgm:pt modelId="{A8404F0D-3FE0-4EA2-885F-B5C4FCB52499}" type="sibTrans" cxnId="{348F8ECC-C092-4098-99A1-ED8D52C95BB8}">
      <dgm:prSet/>
      <dgm:spPr/>
      <dgm:t>
        <a:bodyPr/>
        <a:lstStyle/>
        <a:p>
          <a:endParaRPr lang="fi-FI"/>
        </a:p>
      </dgm:t>
    </dgm:pt>
    <dgm:pt modelId="{2BEDB0F9-32B9-420A-AB06-AF3B4ECA34DC}">
      <dgm:prSet/>
      <dgm:spPr/>
      <dgm:t>
        <a:bodyPr/>
        <a:lstStyle/>
        <a:p>
          <a:r>
            <a:rPr lang="fi-FI" b="1"/>
            <a:t>Helpottaa vastuuvakuutusta</a:t>
          </a:r>
          <a:endParaRPr lang="fi-FI"/>
        </a:p>
      </dgm:t>
    </dgm:pt>
    <dgm:pt modelId="{6768EFC2-44E4-41D8-A6A4-36D74A396F13}" type="parTrans" cxnId="{32262C8C-5732-4FA6-8FE5-C8F15E69578C}">
      <dgm:prSet/>
      <dgm:spPr/>
      <dgm:t>
        <a:bodyPr/>
        <a:lstStyle/>
        <a:p>
          <a:endParaRPr lang="fi-FI"/>
        </a:p>
      </dgm:t>
    </dgm:pt>
    <dgm:pt modelId="{E4208CCD-7A1F-4E5D-B935-6C4AAA9E6CB0}" type="sibTrans" cxnId="{32262C8C-5732-4FA6-8FE5-C8F15E69578C}">
      <dgm:prSet/>
      <dgm:spPr/>
      <dgm:t>
        <a:bodyPr/>
        <a:lstStyle/>
        <a:p>
          <a:endParaRPr lang="fi-FI"/>
        </a:p>
      </dgm:t>
    </dgm:pt>
    <dgm:pt modelId="{79B9523E-CA4D-4235-9EE9-216BC396DB60}">
      <dgm:prSet/>
      <dgm:spPr/>
      <dgm:t>
        <a:bodyPr/>
        <a:lstStyle/>
        <a:p>
          <a:r>
            <a:rPr lang="fi-FI" b="1"/>
            <a:t>Vastuurajoituksia ei voida kumota viittaamalla sopimuksenulkoiseen vastuuseen (Merilaki 9: 2 ja 3 jne.)</a:t>
          </a:r>
          <a:endParaRPr lang="fi-FI"/>
        </a:p>
      </dgm:t>
    </dgm:pt>
    <dgm:pt modelId="{454B5007-19E5-4FD4-B3E8-25AA758F7FF7}" type="parTrans" cxnId="{8AF68045-2EB0-47C8-A3B6-A7741526A319}">
      <dgm:prSet/>
      <dgm:spPr/>
      <dgm:t>
        <a:bodyPr/>
        <a:lstStyle/>
        <a:p>
          <a:endParaRPr lang="fi-FI"/>
        </a:p>
      </dgm:t>
    </dgm:pt>
    <dgm:pt modelId="{B281E887-3E9A-40EA-A23B-80C7B040CE5A}" type="sibTrans" cxnId="{8AF68045-2EB0-47C8-A3B6-A7741526A319}">
      <dgm:prSet/>
      <dgm:spPr/>
      <dgm:t>
        <a:bodyPr/>
        <a:lstStyle/>
        <a:p>
          <a:endParaRPr lang="fi-FI"/>
        </a:p>
      </dgm:t>
    </dgm:pt>
    <dgm:pt modelId="{EDF56622-1A30-47D1-A5E2-05A9D8FE2767}" type="pres">
      <dgm:prSet presAssocID="{854C9B40-037D-4AE6-9FAE-FACDD7AE5539}" presName="Name0" presStyleCnt="0">
        <dgm:presLayoutVars>
          <dgm:dir/>
          <dgm:animLvl val="lvl"/>
          <dgm:resizeHandles val="exact"/>
        </dgm:presLayoutVars>
      </dgm:prSet>
      <dgm:spPr/>
    </dgm:pt>
    <dgm:pt modelId="{581B8CF4-BF96-4888-AF65-80DF055D12F7}" type="pres">
      <dgm:prSet presAssocID="{79B9523E-CA4D-4235-9EE9-216BC396DB60}" presName="boxAndChildren" presStyleCnt="0"/>
      <dgm:spPr/>
    </dgm:pt>
    <dgm:pt modelId="{9C5D06F1-88E0-4AB5-8290-503B676A9478}" type="pres">
      <dgm:prSet presAssocID="{79B9523E-CA4D-4235-9EE9-216BC396DB60}" presName="parentTextBox" presStyleLbl="node1" presStyleIdx="0" presStyleCnt="4"/>
      <dgm:spPr/>
    </dgm:pt>
    <dgm:pt modelId="{CB1411AA-4455-49E8-8C63-2EC9254740BD}" type="pres">
      <dgm:prSet presAssocID="{E4208CCD-7A1F-4E5D-B935-6C4AAA9E6CB0}" presName="sp" presStyleCnt="0"/>
      <dgm:spPr/>
    </dgm:pt>
    <dgm:pt modelId="{2E765862-676F-4626-9AD7-66346236F800}" type="pres">
      <dgm:prSet presAssocID="{2BEDB0F9-32B9-420A-AB06-AF3B4ECA34DC}" presName="arrowAndChildren" presStyleCnt="0"/>
      <dgm:spPr/>
    </dgm:pt>
    <dgm:pt modelId="{2CF1814C-A293-4F21-9B67-5708060121EC}" type="pres">
      <dgm:prSet presAssocID="{2BEDB0F9-32B9-420A-AB06-AF3B4ECA34DC}" presName="parentTextArrow" presStyleLbl="node1" presStyleIdx="1" presStyleCnt="4"/>
      <dgm:spPr/>
    </dgm:pt>
    <dgm:pt modelId="{C26A0F16-88CA-461A-B667-7C23B752A060}" type="pres">
      <dgm:prSet presAssocID="{37AF1A60-1E42-4F23-9F7D-D320426EC2A5}" presName="sp" presStyleCnt="0"/>
      <dgm:spPr/>
    </dgm:pt>
    <dgm:pt modelId="{8A825080-78AE-4FF7-A6F6-9A5B0FF272C2}" type="pres">
      <dgm:prSet presAssocID="{8D41AD1C-6DEA-4287-9038-C76A3922E30A}" presName="arrowAndChildren" presStyleCnt="0"/>
      <dgm:spPr/>
    </dgm:pt>
    <dgm:pt modelId="{8C2D24E0-26D4-482A-95E4-33F9549298D9}" type="pres">
      <dgm:prSet presAssocID="{8D41AD1C-6DEA-4287-9038-C76A3922E30A}" presName="parentTextArrow" presStyleLbl="node1" presStyleIdx="1" presStyleCnt="4"/>
      <dgm:spPr/>
    </dgm:pt>
    <dgm:pt modelId="{BD884032-1C34-4419-8976-E19CE6B4CB92}" type="pres">
      <dgm:prSet presAssocID="{8D41AD1C-6DEA-4287-9038-C76A3922E30A}" presName="arrow" presStyleLbl="node1" presStyleIdx="2" presStyleCnt="4"/>
      <dgm:spPr/>
    </dgm:pt>
    <dgm:pt modelId="{34DC0C58-52A0-4E81-84E8-1F8206C4D4F0}" type="pres">
      <dgm:prSet presAssocID="{8D41AD1C-6DEA-4287-9038-C76A3922E30A}" presName="descendantArrow" presStyleCnt="0"/>
      <dgm:spPr/>
    </dgm:pt>
    <dgm:pt modelId="{E3CC38D4-F2EF-48EC-B5E8-ECE26B4FBBDE}" type="pres">
      <dgm:prSet presAssocID="{C6962EE2-E7BE-4838-9D65-32BAD5F651B7}" presName="childTextArrow" presStyleLbl="fgAccFollowNode1" presStyleIdx="0" presStyleCnt="2">
        <dgm:presLayoutVars>
          <dgm:bulletEnabled val="1"/>
        </dgm:presLayoutVars>
      </dgm:prSet>
      <dgm:spPr/>
    </dgm:pt>
    <dgm:pt modelId="{DF3E3B62-0355-4F25-B651-0ABE05CC4E5E}" type="pres">
      <dgm:prSet presAssocID="{ECAA2C0A-6959-4D08-8760-C5BB7CDAAC14}" presName="childTextArrow" presStyleLbl="fgAccFollowNode1" presStyleIdx="1" presStyleCnt="2">
        <dgm:presLayoutVars>
          <dgm:bulletEnabled val="1"/>
        </dgm:presLayoutVars>
      </dgm:prSet>
      <dgm:spPr/>
    </dgm:pt>
    <dgm:pt modelId="{7246CBAE-BAA8-4BF5-A989-1F7960284AE9}" type="pres">
      <dgm:prSet presAssocID="{D09BA487-9149-4FA1-AF18-2D83FD37C3C7}" presName="sp" presStyleCnt="0"/>
      <dgm:spPr/>
    </dgm:pt>
    <dgm:pt modelId="{10B7FAE1-1D41-4754-A296-4D2A4A0E100A}" type="pres">
      <dgm:prSet presAssocID="{19701F86-FE4B-40F7-A6F9-B2D8585186B3}" presName="arrowAndChildren" presStyleCnt="0"/>
      <dgm:spPr/>
    </dgm:pt>
    <dgm:pt modelId="{5A7FDAFE-BE52-4D0F-8E42-D39301048939}" type="pres">
      <dgm:prSet presAssocID="{19701F86-FE4B-40F7-A6F9-B2D8585186B3}" presName="parentTextArrow" presStyleLbl="node1" presStyleIdx="3" presStyleCnt="4"/>
      <dgm:spPr/>
    </dgm:pt>
  </dgm:ptLst>
  <dgm:cxnLst>
    <dgm:cxn modelId="{27DF4B09-8AE9-4A69-A8BA-7CEC8D252D98}" srcId="{8D41AD1C-6DEA-4287-9038-C76A3922E30A}" destId="{C6962EE2-E7BE-4838-9D65-32BAD5F651B7}" srcOrd="0" destOrd="0" parTransId="{EBB6FC57-F4D0-454E-9DC4-0ACEE44DCE7D}" sibTransId="{34453ADD-2C50-464F-87C2-D3F7C06CF6F0}"/>
    <dgm:cxn modelId="{5F149F09-D500-454A-9373-528F83E7E686}" type="presOf" srcId="{854C9B40-037D-4AE6-9FAE-FACDD7AE5539}" destId="{EDF56622-1A30-47D1-A5E2-05A9D8FE2767}" srcOrd="0" destOrd="0" presId="urn:microsoft.com/office/officeart/2005/8/layout/process4"/>
    <dgm:cxn modelId="{D7183314-A8A3-4DA8-8E1A-EDCF3D453D94}" type="presOf" srcId="{8D41AD1C-6DEA-4287-9038-C76A3922E30A}" destId="{8C2D24E0-26D4-482A-95E4-33F9549298D9}" srcOrd="0" destOrd="0" presId="urn:microsoft.com/office/officeart/2005/8/layout/process4"/>
    <dgm:cxn modelId="{0A50B51E-D2E4-4A66-BF9F-A5148F3A8632}" type="presOf" srcId="{ECAA2C0A-6959-4D08-8760-C5BB7CDAAC14}" destId="{DF3E3B62-0355-4F25-B651-0ABE05CC4E5E}" srcOrd="0" destOrd="0" presId="urn:microsoft.com/office/officeart/2005/8/layout/process4"/>
    <dgm:cxn modelId="{8AF68045-2EB0-47C8-A3B6-A7741526A319}" srcId="{854C9B40-037D-4AE6-9FAE-FACDD7AE5539}" destId="{79B9523E-CA4D-4235-9EE9-216BC396DB60}" srcOrd="3" destOrd="0" parTransId="{454B5007-19E5-4FD4-B3E8-25AA758F7FF7}" sibTransId="{B281E887-3E9A-40EA-A23B-80C7B040CE5A}"/>
    <dgm:cxn modelId="{C082F16C-0FE6-4FB8-9F5A-C77637AC2C73}" type="presOf" srcId="{8D41AD1C-6DEA-4287-9038-C76A3922E30A}" destId="{BD884032-1C34-4419-8976-E19CE6B4CB92}" srcOrd="1" destOrd="0" presId="urn:microsoft.com/office/officeart/2005/8/layout/process4"/>
    <dgm:cxn modelId="{0E84F283-C1B4-42A8-8EF7-3210A74E23C2}" srcId="{854C9B40-037D-4AE6-9FAE-FACDD7AE5539}" destId="{19701F86-FE4B-40F7-A6F9-B2D8585186B3}" srcOrd="0" destOrd="0" parTransId="{B08B683E-8456-4105-904A-71E9CE139CA1}" sibTransId="{D09BA487-9149-4FA1-AF18-2D83FD37C3C7}"/>
    <dgm:cxn modelId="{7A6A0688-3E16-44AA-83DC-885B27AB2BDD}" type="presOf" srcId="{2BEDB0F9-32B9-420A-AB06-AF3B4ECA34DC}" destId="{2CF1814C-A293-4F21-9B67-5708060121EC}" srcOrd="0" destOrd="0" presId="urn:microsoft.com/office/officeart/2005/8/layout/process4"/>
    <dgm:cxn modelId="{32262C8C-5732-4FA6-8FE5-C8F15E69578C}" srcId="{854C9B40-037D-4AE6-9FAE-FACDD7AE5539}" destId="{2BEDB0F9-32B9-420A-AB06-AF3B4ECA34DC}" srcOrd="2" destOrd="0" parTransId="{6768EFC2-44E4-41D8-A6A4-36D74A396F13}" sibTransId="{E4208CCD-7A1F-4E5D-B935-6C4AAA9E6CB0}"/>
    <dgm:cxn modelId="{E6F1608C-298D-4F6E-9CA0-06FECF67F7A5}" type="presOf" srcId="{C6962EE2-E7BE-4838-9D65-32BAD5F651B7}" destId="{E3CC38D4-F2EF-48EC-B5E8-ECE26B4FBBDE}" srcOrd="0" destOrd="0" presId="urn:microsoft.com/office/officeart/2005/8/layout/process4"/>
    <dgm:cxn modelId="{9C4B1298-53FB-4C80-A8C2-E5C583BCF0A0}" type="presOf" srcId="{79B9523E-CA4D-4235-9EE9-216BC396DB60}" destId="{9C5D06F1-88E0-4AB5-8290-503B676A9478}" srcOrd="0" destOrd="0" presId="urn:microsoft.com/office/officeart/2005/8/layout/process4"/>
    <dgm:cxn modelId="{8A1490AE-58AC-43F3-B851-E83B01DF4011}" srcId="{854C9B40-037D-4AE6-9FAE-FACDD7AE5539}" destId="{8D41AD1C-6DEA-4287-9038-C76A3922E30A}" srcOrd="1" destOrd="0" parTransId="{CFA412E6-B69E-4EC3-98EA-BEDC6BAE8643}" sibTransId="{37AF1A60-1E42-4F23-9F7D-D320426EC2A5}"/>
    <dgm:cxn modelId="{348F8ECC-C092-4098-99A1-ED8D52C95BB8}" srcId="{8D41AD1C-6DEA-4287-9038-C76A3922E30A}" destId="{ECAA2C0A-6959-4D08-8760-C5BB7CDAAC14}" srcOrd="1" destOrd="0" parTransId="{9B00F3E0-FEA6-4BD3-BBF3-5EBA6EF6E062}" sibTransId="{A8404F0D-3FE0-4EA2-885F-B5C4FCB52499}"/>
    <dgm:cxn modelId="{B3D2E0D1-13C2-4364-BEB1-21791899C8CB}" type="presOf" srcId="{19701F86-FE4B-40F7-A6F9-B2D8585186B3}" destId="{5A7FDAFE-BE52-4D0F-8E42-D39301048939}" srcOrd="0" destOrd="0" presId="urn:microsoft.com/office/officeart/2005/8/layout/process4"/>
    <dgm:cxn modelId="{A4D0FDF8-04F1-4F2C-BC0A-B36E9561596F}" type="presParOf" srcId="{EDF56622-1A30-47D1-A5E2-05A9D8FE2767}" destId="{581B8CF4-BF96-4888-AF65-80DF055D12F7}" srcOrd="0" destOrd="0" presId="urn:microsoft.com/office/officeart/2005/8/layout/process4"/>
    <dgm:cxn modelId="{C7871FFE-11F3-47E0-885D-AC0355F66B4A}" type="presParOf" srcId="{581B8CF4-BF96-4888-AF65-80DF055D12F7}" destId="{9C5D06F1-88E0-4AB5-8290-503B676A9478}" srcOrd="0" destOrd="0" presId="urn:microsoft.com/office/officeart/2005/8/layout/process4"/>
    <dgm:cxn modelId="{0D2B3F34-A261-4FEA-B4DD-25DCCCA22907}" type="presParOf" srcId="{EDF56622-1A30-47D1-A5E2-05A9D8FE2767}" destId="{CB1411AA-4455-49E8-8C63-2EC9254740BD}" srcOrd="1" destOrd="0" presId="urn:microsoft.com/office/officeart/2005/8/layout/process4"/>
    <dgm:cxn modelId="{AB3E4349-78B9-4CA6-A819-E7E1BA7EF61E}" type="presParOf" srcId="{EDF56622-1A30-47D1-A5E2-05A9D8FE2767}" destId="{2E765862-676F-4626-9AD7-66346236F800}" srcOrd="2" destOrd="0" presId="urn:microsoft.com/office/officeart/2005/8/layout/process4"/>
    <dgm:cxn modelId="{D2AAB4A8-3000-4621-870C-381AF09C7238}" type="presParOf" srcId="{2E765862-676F-4626-9AD7-66346236F800}" destId="{2CF1814C-A293-4F21-9B67-5708060121EC}" srcOrd="0" destOrd="0" presId="urn:microsoft.com/office/officeart/2005/8/layout/process4"/>
    <dgm:cxn modelId="{59809900-5A1D-4C66-93A2-FC3D4ED1A3B7}" type="presParOf" srcId="{EDF56622-1A30-47D1-A5E2-05A9D8FE2767}" destId="{C26A0F16-88CA-461A-B667-7C23B752A060}" srcOrd="3" destOrd="0" presId="urn:microsoft.com/office/officeart/2005/8/layout/process4"/>
    <dgm:cxn modelId="{5ED8B03F-51C8-44D5-87CD-504F6CA16441}" type="presParOf" srcId="{EDF56622-1A30-47D1-A5E2-05A9D8FE2767}" destId="{8A825080-78AE-4FF7-A6F6-9A5B0FF272C2}" srcOrd="4" destOrd="0" presId="urn:microsoft.com/office/officeart/2005/8/layout/process4"/>
    <dgm:cxn modelId="{CF7EB795-81B5-417F-8D61-B1AE1FDBA3CC}" type="presParOf" srcId="{8A825080-78AE-4FF7-A6F6-9A5B0FF272C2}" destId="{8C2D24E0-26D4-482A-95E4-33F9549298D9}" srcOrd="0" destOrd="0" presId="urn:microsoft.com/office/officeart/2005/8/layout/process4"/>
    <dgm:cxn modelId="{197FECE6-786C-4481-9239-A91860FFCBBF}" type="presParOf" srcId="{8A825080-78AE-4FF7-A6F6-9A5B0FF272C2}" destId="{BD884032-1C34-4419-8976-E19CE6B4CB92}" srcOrd="1" destOrd="0" presId="urn:microsoft.com/office/officeart/2005/8/layout/process4"/>
    <dgm:cxn modelId="{DDC1C6F6-6403-4E46-870B-A7963DA740DC}" type="presParOf" srcId="{8A825080-78AE-4FF7-A6F6-9A5B0FF272C2}" destId="{34DC0C58-52A0-4E81-84E8-1F8206C4D4F0}" srcOrd="2" destOrd="0" presId="urn:microsoft.com/office/officeart/2005/8/layout/process4"/>
    <dgm:cxn modelId="{9F1B3B35-1204-4F72-8BC1-8B8B7325F960}" type="presParOf" srcId="{34DC0C58-52A0-4E81-84E8-1F8206C4D4F0}" destId="{E3CC38D4-F2EF-48EC-B5E8-ECE26B4FBBDE}" srcOrd="0" destOrd="0" presId="urn:microsoft.com/office/officeart/2005/8/layout/process4"/>
    <dgm:cxn modelId="{4C2B6D91-9C8A-421E-B151-6B45F3CFA976}" type="presParOf" srcId="{34DC0C58-52A0-4E81-84E8-1F8206C4D4F0}" destId="{DF3E3B62-0355-4F25-B651-0ABE05CC4E5E}" srcOrd="1" destOrd="0" presId="urn:microsoft.com/office/officeart/2005/8/layout/process4"/>
    <dgm:cxn modelId="{E0CF6595-CEB4-4536-8B58-5E2EF1817F1E}" type="presParOf" srcId="{EDF56622-1A30-47D1-A5E2-05A9D8FE2767}" destId="{7246CBAE-BAA8-4BF5-A989-1F7960284AE9}" srcOrd="5" destOrd="0" presId="urn:microsoft.com/office/officeart/2005/8/layout/process4"/>
    <dgm:cxn modelId="{B00E9014-D63C-4D81-BB0C-1B507687C7FF}" type="presParOf" srcId="{EDF56622-1A30-47D1-A5E2-05A9D8FE2767}" destId="{10B7FAE1-1D41-4754-A296-4D2A4A0E100A}" srcOrd="6" destOrd="0" presId="urn:microsoft.com/office/officeart/2005/8/layout/process4"/>
    <dgm:cxn modelId="{26E79DDE-F626-4187-A489-FE748DBCC2DB}" type="presParOf" srcId="{10B7FAE1-1D41-4754-A296-4D2A4A0E100A}" destId="{5A7FDAFE-BE52-4D0F-8E42-D39301048939}"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212D20-7EB9-48CA-A79E-476401297B30}">
      <dsp:nvSpPr>
        <dsp:cNvPr id="0" name=""/>
        <dsp:cNvSpPr/>
      </dsp:nvSpPr>
      <dsp:spPr>
        <a:xfrm>
          <a:off x="9212" y="152975"/>
          <a:ext cx="1484465" cy="742232"/>
        </a:xfrm>
        <a:prstGeom prst="roundRect">
          <a:avLst>
            <a:gd name="adj" fmla="val 10000"/>
          </a:avLst>
        </a:prstGeom>
        <a:solidFill>
          <a:schemeClr val="lt1">
            <a:hueOff val="0"/>
            <a:satOff val="0"/>
            <a:lumOff val="0"/>
            <a:alphaOff val="0"/>
          </a:schemeClr>
        </a:solidFill>
        <a:ln>
          <a:noFill/>
        </a:ln>
        <a:effectLst>
          <a:outerShdw blurRad="38100" dist="12700" dir="5400000" algn="ctr" rotWithShape="0">
            <a:srgbClr val="000000">
              <a:alpha val="63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en-US" sz="1300" b="1" kern="1200"/>
            <a:t>1</a:t>
          </a:r>
          <a:r>
            <a:rPr lang="fi-FI" sz="1300" b="1" kern="1200"/>
            <a:t> Tavaroiden tarkastuksen rooli</a:t>
          </a:r>
          <a:endParaRPr lang="fi-FI" sz="1300" kern="1200"/>
        </a:p>
      </dsp:txBody>
      <dsp:txXfrm>
        <a:off x="30951" y="174714"/>
        <a:ext cx="1440987" cy="698754"/>
      </dsp:txXfrm>
    </dsp:sp>
    <dsp:sp modelId="{E9CF3C5E-A495-438F-A3EF-49235BF7E433}">
      <dsp:nvSpPr>
        <dsp:cNvPr id="0" name=""/>
        <dsp:cNvSpPr/>
      </dsp:nvSpPr>
      <dsp:spPr>
        <a:xfrm>
          <a:off x="1864793" y="152975"/>
          <a:ext cx="1484465" cy="742232"/>
        </a:xfrm>
        <a:prstGeom prst="roundRect">
          <a:avLst>
            <a:gd name="adj" fmla="val 10000"/>
          </a:avLst>
        </a:prstGeom>
        <a:solidFill>
          <a:schemeClr val="lt1">
            <a:hueOff val="0"/>
            <a:satOff val="0"/>
            <a:lumOff val="0"/>
            <a:alphaOff val="0"/>
          </a:schemeClr>
        </a:solidFill>
        <a:ln>
          <a:noFill/>
        </a:ln>
        <a:effectLst>
          <a:outerShdw blurRad="38100" dist="12700" dir="5400000" algn="ctr" rotWithShape="0">
            <a:srgbClr val="000000">
              <a:alpha val="63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fi-FI" sz="1300" b="1" kern="1200"/>
            <a:t>2. Terminologia</a:t>
          </a:r>
          <a:endParaRPr lang="fi-FI" sz="1300" kern="1200"/>
        </a:p>
      </dsp:txBody>
      <dsp:txXfrm>
        <a:off x="1886532" y="174714"/>
        <a:ext cx="1440987" cy="698754"/>
      </dsp:txXfrm>
    </dsp:sp>
    <dsp:sp modelId="{94678B34-9AC0-48E4-AA71-CC061BDE14B5}">
      <dsp:nvSpPr>
        <dsp:cNvPr id="0" name=""/>
        <dsp:cNvSpPr/>
      </dsp:nvSpPr>
      <dsp:spPr>
        <a:xfrm>
          <a:off x="2013240" y="895208"/>
          <a:ext cx="148446" cy="556674"/>
        </a:xfrm>
        <a:custGeom>
          <a:avLst/>
          <a:gdLst/>
          <a:ahLst/>
          <a:cxnLst/>
          <a:rect l="0" t="0" r="0" b="0"/>
          <a:pathLst>
            <a:path>
              <a:moveTo>
                <a:pt x="0" y="0"/>
              </a:moveTo>
              <a:lnTo>
                <a:pt x="0" y="556674"/>
              </a:lnTo>
              <a:lnTo>
                <a:pt x="148446" y="556674"/>
              </a:lnTo>
            </a:path>
          </a:pathLst>
        </a:custGeom>
        <a:noFill/>
        <a:ln w="12700" cap="flat" cmpd="sng" algn="ctr">
          <a:solidFill>
            <a:schemeClr val="accent3">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5B1ACD6B-815C-4D1C-9A33-174991DB9EC0}">
      <dsp:nvSpPr>
        <dsp:cNvPr id="0" name=""/>
        <dsp:cNvSpPr/>
      </dsp:nvSpPr>
      <dsp:spPr>
        <a:xfrm>
          <a:off x="2161687" y="1080766"/>
          <a:ext cx="1187572" cy="742232"/>
        </a:xfrm>
        <a:prstGeom prst="roundRect">
          <a:avLst>
            <a:gd name="adj" fmla="val 10000"/>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fi-FI" sz="800" b="1" kern="1200"/>
            <a:t>takuu (guarantee)/ warranty/defects liablilty period (vastuun kesto) </a:t>
          </a:r>
          <a:endParaRPr lang="fi-FI" sz="800" kern="1200"/>
        </a:p>
      </dsp:txBody>
      <dsp:txXfrm>
        <a:off x="2183426" y="1102505"/>
        <a:ext cx="1144094" cy="698754"/>
      </dsp:txXfrm>
    </dsp:sp>
    <dsp:sp modelId="{A9721C38-91ED-4E03-8EA4-435CE7D6D6E1}">
      <dsp:nvSpPr>
        <dsp:cNvPr id="0" name=""/>
        <dsp:cNvSpPr/>
      </dsp:nvSpPr>
      <dsp:spPr>
        <a:xfrm>
          <a:off x="3720375" y="152975"/>
          <a:ext cx="1484465" cy="742232"/>
        </a:xfrm>
        <a:prstGeom prst="roundRect">
          <a:avLst>
            <a:gd name="adj" fmla="val 10000"/>
          </a:avLst>
        </a:prstGeom>
        <a:solidFill>
          <a:schemeClr val="lt1">
            <a:hueOff val="0"/>
            <a:satOff val="0"/>
            <a:lumOff val="0"/>
            <a:alphaOff val="0"/>
          </a:schemeClr>
        </a:solidFill>
        <a:ln>
          <a:noFill/>
        </a:ln>
        <a:effectLst>
          <a:outerShdw blurRad="38100" dist="12700" dir="5400000" algn="ctr" rotWithShape="0">
            <a:srgbClr val="000000">
              <a:alpha val="63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fi-FI" sz="1300" b="1" kern="1200"/>
            <a:t>3. Virheen määritelmä</a:t>
          </a:r>
          <a:endParaRPr lang="fi-FI" sz="1300" kern="1200"/>
        </a:p>
      </dsp:txBody>
      <dsp:txXfrm>
        <a:off x="3742114" y="174714"/>
        <a:ext cx="1440987" cy="698754"/>
      </dsp:txXfrm>
    </dsp:sp>
    <dsp:sp modelId="{009942C6-09D6-497A-B666-B832A970F34F}">
      <dsp:nvSpPr>
        <dsp:cNvPr id="0" name=""/>
        <dsp:cNvSpPr/>
      </dsp:nvSpPr>
      <dsp:spPr>
        <a:xfrm>
          <a:off x="3868822" y="895208"/>
          <a:ext cx="148446" cy="556674"/>
        </a:xfrm>
        <a:custGeom>
          <a:avLst/>
          <a:gdLst/>
          <a:ahLst/>
          <a:cxnLst/>
          <a:rect l="0" t="0" r="0" b="0"/>
          <a:pathLst>
            <a:path>
              <a:moveTo>
                <a:pt x="0" y="0"/>
              </a:moveTo>
              <a:lnTo>
                <a:pt x="0" y="556674"/>
              </a:lnTo>
              <a:lnTo>
                <a:pt x="148446" y="556674"/>
              </a:lnTo>
            </a:path>
          </a:pathLst>
        </a:custGeom>
        <a:noFill/>
        <a:ln w="12700" cap="flat" cmpd="sng" algn="ctr">
          <a:solidFill>
            <a:schemeClr val="accent3">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195F313E-7812-409E-A582-092AD6BB3DF1}">
      <dsp:nvSpPr>
        <dsp:cNvPr id="0" name=""/>
        <dsp:cNvSpPr/>
      </dsp:nvSpPr>
      <dsp:spPr>
        <a:xfrm>
          <a:off x="4017268" y="1080766"/>
          <a:ext cx="1187572" cy="742232"/>
        </a:xfrm>
        <a:prstGeom prst="roundRect">
          <a:avLst>
            <a:gd name="adj" fmla="val 10000"/>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fi-FI" sz="800" b="1" kern="1200"/>
            <a:t>Virheet, jotka ovat olemassa riskin siirtymishetkellä (katso Incoterms)</a:t>
          </a:r>
          <a:endParaRPr lang="fi-FI" sz="800" kern="1200"/>
        </a:p>
      </dsp:txBody>
      <dsp:txXfrm>
        <a:off x="4039007" y="1102505"/>
        <a:ext cx="1144094" cy="698754"/>
      </dsp:txXfrm>
    </dsp:sp>
    <dsp:sp modelId="{DF5D40A7-88A0-4168-87C2-373E8A8C5D2A}">
      <dsp:nvSpPr>
        <dsp:cNvPr id="0" name=""/>
        <dsp:cNvSpPr/>
      </dsp:nvSpPr>
      <dsp:spPr>
        <a:xfrm>
          <a:off x="3868822" y="895208"/>
          <a:ext cx="148446" cy="1484465"/>
        </a:xfrm>
        <a:custGeom>
          <a:avLst/>
          <a:gdLst/>
          <a:ahLst/>
          <a:cxnLst/>
          <a:rect l="0" t="0" r="0" b="0"/>
          <a:pathLst>
            <a:path>
              <a:moveTo>
                <a:pt x="0" y="0"/>
              </a:moveTo>
              <a:lnTo>
                <a:pt x="0" y="1484465"/>
              </a:lnTo>
              <a:lnTo>
                <a:pt x="148446" y="1484465"/>
              </a:lnTo>
            </a:path>
          </a:pathLst>
        </a:custGeom>
        <a:noFill/>
        <a:ln w="12700" cap="flat" cmpd="sng" algn="ctr">
          <a:solidFill>
            <a:schemeClr val="accent3">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5BE0A31B-0270-4081-9009-646539E38EEF}">
      <dsp:nvSpPr>
        <dsp:cNvPr id="0" name=""/>
        <dsp:cNvSpPr/>
      </dsp:nvSpPr>
      <dsp:spPr>
        <a:xfrm>
          <a:off x="4017268" y="2008557"/>
          <a:ext cx="1187572" cy="742232"/>
        </a:xfrm>
        <a:prstGeom prst="roundRect">
          <a:avLst>
            <a:gd name="adj" fmla="val 10000"/>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fi-FI" sz="800" b="1" kern="1200"/>
            <a:t>Materiaalit, suunnittelu, valmistus; ei: kuluminen  / väärinkäyttö (abuse)/ käyttö väärään tarkoitukseen (misuse)</a:t>
          </a:r>
          <a:endParaRPr lang="fi-FI" sz="800" kern="1200"/>
        </a:p>
      </dsp:txBody>
      <dsp:txXfrm>
        <a:off x="4039007" y="2030296"/>
        <a:ext cx="1144094" cy="698754"/>
      </dsp:txXfrm>
    </dsp:sp>
    <dsp:sp modelId="{C820F04D-C4C1-463A-8909-914E449A4B21}">
      <dsp:nvSpPr>
        <dsp:cNvPr id="0" name=""/>
        <dsp:cNvSpPr/>
      </dsp:nvSpPr>
      <dsp:spPr>
        <a:xfrm>
          <a:off x="3868822" y="895208"/>
          <a:ext cx="148446" cy="2412256"/>
        </a:xfrm>
        <a:custGeom>
          <a:avLst/>
          <a:gdLst/>
          <a:ahLst/>
          <a:cxnLst/>
          <a:rect l="0" t="0" r="0" b="0"/>
          <a:pathLst>
            <a:path>
              <a:moveTo>
                <a:pt x="0" y="0"/>
              </a:moveTo>
              <a:lnTo>
                <a:pt x="0" y="2412256"/>
              </a:lnTo>
              <a:lnTo>
                <a:pt x="148446" y="2412256"/>
              </a:lnTo>
            </a:path>
          </a:pathLst>
        </a:custGeom>
        <a:noFill/>
        <a:ln w="12700" cap="flat" cmpd="sng" algn="ctr">
          <a:solidFill>
            <a:schemeClr val="accent3">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5D0A0F3-C0B1-492B-9673-38763377FF46}">
      <dsp:nvSpPr>
        <dsp:cNvPr id="0" name=""/>
        <dsp:cNvSpPr/>
      </dsp:nvSpPr>
      <dsp:spPr>
        <a:xfrm>
          <a:off x="4017268" y="2936348"/>
          <a:ext cx="1187572" cy="742232"/>
        </a:xfrm>
        <a:prstGeom prst="roundRect">
          <a:avLst>
            <a:gd name="adj" fmla="val 10000"/>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fi-FI" sz="800" b="1" kern="1200"/>
            <a:t>Huolto ja korjaus: takuunantajan lupa?</a:t>
          </a:r>
          <a:endParaRPr lang="fi-FI" sz="800" kern="1200"/>
        </a:p>
      </dsp:txBody>
      <dsp:txXfrm>
        <a:off x="4039007" y="2958087"/>
        <a:ext cx="1144094" cy="698754"/>
      </dsp:txXfrm>
    </dsp:sp>
    <dsp:sp modelId="{59F6EAF4-9667-40B0-AAF5-5CFA045A79AC}">
      <dsp:nvSpPr>
        <dsp:cNvPr id="0" name=""/>
        <dsp:cNvSpPr/>
      </dsp:nvSpPr>
      <dsp:spPr>
        <a:xfrm>
          <a:off x="5575957" y="152975"/>
          <a:ext cx="1484465" cy="742232"/>
        </a:xfrm>
        <a:prstGeom prst="roundRect">
          <a:avLst>
            <a:gd name="adj" fmla="val 10000"/>
          </a:avLst>
        </a:prstGeom>
        <a:solidFill>
          <a:schemeClr val="lt1">
            <a:hueOff val="0"/>
            <a:satOff val="0"/>
            <a:lumOff val="0"/>
            <a:alphaOff val="0"/>
          </a:schemeClr>
        </a:solidFill>
        <a:ln>
          <a:noFill/>
        </a:ln>
        <a:effectLst>
          <a:outerShdw blurRad="38100" dist="12700" dir="5400000" algn="ctr" rotWithShape="0">
            <a:srgbClr val="000000">
              <a:alpha val="63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fi-FI" sz="1300" b="1" kern="1200"/>
            <a:t>4. Takuuajan kesto, alku ja loppu</a:t>
          </a:r>
          <a:endParaRPr lang="fi-FI" sz="1300" kern="1200"/>
        </a:p>
      </dsp:txBody>
      <dsp:txXfrm>
        <a:off x="5597696" y="174714"/>
        <a:ext cx="1440987" cy="698754"/>
      </dsp:txXfrm>
    </dsp:sp>
    <dsp:sp modelId="{79FFF503-6381-4D07-AD8B-E45E879C3F3A}">
      <dsp:nvSpPr>
        <dsp:cNvPr id="0" name=""/>
        <dsp:cNvSpPr/>
      </dsp:nvSpPr>
      <dsp:spPr>
        <a:xfrm>
          <a:off x="7431539" y="152975"/>
          <a:ext cx="1484465" cy="742232"/>
        </a:xfrm>
        <a:prstGeom prst="roundRect">
          <a:avLst>
            <a:gd name="adj" fmla="val 10000"/>
          </a:avLst>
        </a:prstGeom>
        <a:solidFill>
          <a:schemeClr val="lt1">
            <a:hueOff val="0"/>
            <a:satOff val="0"/>
            <a:lumOff val="0"/>
            <a:alphaOff val="0"/>
          </a:schemeClr>
        </a:solidFill>
        <a:ln>
          <a:noFill/>
        </a:ln>
        <a:effectLst>
          <a:outerShdw blurRad="38100" dist="12700" dir="5400000" algn="ctr" rotWithShape="0">
            <a:srgbClr val="000000">
              <a:alpha val="63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fi-FI" sz="1300" b="1" kern="1200"/>
            <a:t>5. Takuuvastuun sisältö</a:t>
          </a:r>
          <a:endParaRPr lang="fi-FI" sz="1300" kern="1200"/>
        </a:p>
      </dsp:txBody>
      <dsp:txXfrm>
        <a:off x="7453278" y="174714"/>
        <a:ext cx="1440987" cy="698754"/>
      </dsp:txXfrm>
    </dsp:sp>
    <dsp:sp modelId="{5C05C767-3E96-46B5-A322-1549DB9E927E}">
      <dsp:nvSpPr>
        <dsp:cNvPr id="0" name=""/>
        <dsp:cNvSpPr/>
      </dsp:nvSpPr>
      <dsp:spPr>
        <a:xfrm>
          <a:off x="7579986" y="895208"/>
          <a:ext cx="148446" cy="556674"/>
        </a:xfrm>
        <a:custGeom>
          <a:avLst/>
          <a:gdLst/>
          <a:ahLst/>
          <a:cxnLst/>
          <a:rect l="0" t="0" r="0" b="0"/>
          <a:pathLst>
            <a:path>
              <a:moveTo>
                <a:pt x="0" y="0"/>
              </a:moveTo>
              <a:lnTo>
                <a:pt x="0" y="556674"/>
              </a:lnTo>
              <a:lnTo>
                <a:pt x="148446" y="556674"/>
              </a:lnTo>
            </a:path>
          </a:pathLst>
        </a:custGeom>
        <a:noFill/>
        <a:ln w="12700" cap="flat" cmpd="sng" algn="ctr">
          <a:solidFill>
            <a:schemeClr val="accent3">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B205F0F-B4F0-4CDE-BC75-877FE548B2B1}">
      <dsp:nvSpPr>
        <dsp:cNvPr id="0" name=""/>
        <dsp:cNvSpPr/>
      </dsp:nvSpPr>
      <dsp:spPr>
        <a:xfrm>
          <a:off x="7728432" y="1080766"/>
          <a:ext cx="1187572" cy="742232"/>
        </a:xfrm>
        <a:prstGeom prst="roundRect">
          <a:avLst>
            <a:gd name="adj" fmla="val 10000"/>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fi-FI" sz="800" b="1" kern="1200"/>
            <a:t>Myyjä on laillisesti vastuussa virheistä myös ilman takuuta</a:t>
          </a:r>
          <a:endParaRPr lang="fi-FI" sz="800" kern="1200"/>
        </a:p>
      </dsp:txBody>
      <dsp:txXfrm>
        <a:off x="7750171" y="1102505"/>
        <a:ext cx="1144094" cy="698754"/>
      </dsp:txXfrm>
    </dsp:sp>
    <dsp:sp modelId="{CC530E6E-ECF7-4BF9-965B-0FD0B4328429}">
      <dsp:nvSpPr>
        <dsp:cNvPr id="0" name=""/>
        <dsp:cNvSpPr/>
      </dsp:nvSpPr>
      <dsp:spPr>
        <a:xfrm>
          <a:off x="7579986" y="895208"/>
          <a:ext cx="148446" cy="1484465"/>
        </a:xfrm>
        <a:custGeom>
          <a:avLst/>
          <a:gdLst/>
          <a:ahLst/>
          <a:cxnLst/>
          <a:rect l="0" t="0" r="0" b="0"/>
          <a:pathLst>
            <a:path>
              <a:moveTo>
                <a:pt x="0" y="0"/>
              </a:moveTo>
              <a:lnTo>
                <a:pt x="0" y="1484465"/>
              </a:lnTo>
              <a:lnTo>
                <a:pt x="148446" y="1484465"/>
              </a:lnTo>
            </a:path>
          </a:pathLst>
        </a:custGeom>
        <a:noFill/>
        <a:ln w="12700" cap="flat" cmpd="sng" algn="ctr">
          <a:solidFill>
            <a:schemeClr val="accent3">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172F0FA4-6393-42C4-9CC2-C70BA06533DC}">
      <dsp:nvSpPr>
        <dsp:cNvPr id="0" name=""/>
        <dsp:cNvSpPr/>
      </dsp:nvSpPr>
      <dsp:spPr>
        <a:xfrm>
          <a:off x="7728432" y="2008557"/>
          <a:ext cx="1187572" cy="742232"/>
        </a:xfrm>
        <a:prstGeom prst="roundRect">
          <a:avLst>
            <a:gd name="adj" fmla="val 10000"/>
          </a:avLst>
        </a:prstGeom>
        <a:solidFill>
          <a:schemeClr val="accent3">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fi-FI" sz="800" b="1" kern="1200"/>
            <a:t>Takuu määrittää vastuun</a:t>
          </a:r>
          <a:endParaRPr lang="fi-FI" sz="800" kern="1200"/>
        </a:p>
      </dsp:txBody>
      <dsp:txXfrm>
        <a:off x="7750171" y="2030296"/>
        <a:ext cx="1144094" cy="698754"/>
      </dsp:txXfrm>
    </dsp:sp>
    <dsp:sp modelId="{9AE31C4D-4A8F-45E9-A9E8-22B901F879A0}">
      <dsp:nvSpPr>
        <dsp:cNvPr id="0" name=""/>
        <dsp:cNvSpPr/>
      </dsp:nvSpPr>
      <dsp:spPr>
        <a:xfrm>
          <a:off x="9287121" y="152975"/>
          <a:ext cx="1484465" cy="742232"/>
        </a:xfrm>
        <a:prstGeom prst="roundRect">
          <a:avLst>
            <a:gd name="adj" fmla="val 10000"/>
          </a:avLst>
        </a:prstGeom>
        <a:solidFill>
          <a:schemeClr val="lt1">
            <a:hueOff val="0"/>
            <a:satOff val="0"/>
            <a:lumOff val="0"/>
            <a:alphaOff val="0"/>
          </a:schemeClr>
        </a:solidFill>
        <a:ln>
          <a:noFill/>
        </a:ln>
        <a:effectLst>
          <a:outerShdw blurRad="38100" dist="12700" dir="5400000" algn="ctr" rotWithShape="0">
            <a:srgbClr val="000000">
              <a:alpha val="63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fi-FI" sz="1300" b="1" kern="1200"/>
            <a:t>6. Takuu vastuun rajoittamisena tai laajentamisena </a:t>
          </a:r>
          <a:endParaRPr lang="fi-FI" sz="1300" kern="1200"/>
        </a:p>
      </dsp:txBody>
      <dsp:txXfrm>
        <a:off x="9308860" y="174714"/>
        <a:ext cx="1440987" cy="69875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46E436-7ACD-4E71-AF71-BAB3AD5FA5AF}">
      <dsp:nvSpPr>
        <dsp:cNvPr id="0" name=""/>
        <dsp:cNvSpPr/>
      </dsp:nvSpPr>
      <dsp:spPr>
        <a:xfrm>
          <a:off x="0" y="0"/>
          <a:ext cx="53174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0E4702-8247-4928-A967-A19881719148}">
      <dsp:nvSpPr>
        <dsp:cNvPr id="0" name=""/>
        <dsp:cNvSpPr/>
      </dsp:nvSpPr>
      <dsp:spPr>
        <a:xfrm>
          <a:off x="0" y="0"/>
          <a:ext cx="1063487" cy="95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b="1" kern="1200" dirty="0"/>
            <a:t>Ei vaikutusta kolmansiin osapuoliin</a:t>
          </a:r>
          <a:endParaRPr lang="fi-FI" sz="1200" kern="1200" dirty="0"/>
        </a:p>
      </dsp:txBody>
      <dsp:txXfrm>
        <a:off x="0" y="0"/>
        <a:ext cx="1063487" cy="957889"/>
      </dsp:txXfrm>
    </dsp:sp>
    <dsp:sp modelId="{27CB978D-AA9C-4B7D-B23B-2D2CFF312859}">
      <dsp:nvSpPr>
        <dsp:cNvPr id="0" name=""/>
        <dsp:cNvSpPr/>
      </dsp:nvSpPr>
      <dsp:spPr>
        <a:xfrm>
          <a:off x="0" y="957889"/>
          <a:ext cx="53174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77F225-81ED-40A3-9D75-BE8A8C92EFB8}">
      <dsp:nvSpPr>
        <dsp:cNvPr id="0" name=""/>
        <dsp:cNvSpPr/>
      </dsp:nvSpPr>
      <dsp:spPr>
        <a:xfrm>
          <a:off x="0" y="957889"/>
          <a:ext cx="1063487" cy="95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t" anchorCtr="0">
          <a:noAutofit/>
        </a:bodyPr>
        <a:lstStyle/>
        <a:p>
          <a:pPr marL="0" lvl="0" indent="0" algn="l" defTabSz="400050">
            <a:lnSpc>
              <a:spcPct val="90000"/>
            </a:lnSpc>
            <a:spcBef>
              <a:spcPct val="0"/>
            </a:spcBef>
            <a:spcAft>
              <a:spcPct val="35000"/>
            </a:spcAft>
            <a:buNone/>
          </a:pPr>
          <a:r>
            <a:rPr lang="fi-FI" sz="900" b="1" kern="1200" dirty="0"/>
            <a:t>Ei vaikutusta vastuuseen tahallisuudesta (tahallisesta toiminnasta) tai törkeästä huoli-</a:t>
          </a:r>
          <a:r>
            <a:rPr lang="fi-FI" sz="900" b="1" kern="1200" dirty="0" err="1"/>
            <a:t>mattomuudesta</a:t>
          </a:r>
          <a:endParaRPr lang="fi-FI" sz="900" kern="1200" dirty="0"/>
        </a:p>
      </dsp:txBody>
      <dsp:txXfrm>
        <a:off x="0" y="957889"/>
        <a:ext cx="1063487" cy="957889"/>
      </dsp:txXfrm>
    </dsp:sp>
    <dsp:sp modelId="{CAD39E33-EF5C-45F3-924E-974333E3C3BB}">
      <dsp:nvSpPr>
        <dsp:cNvPr id="0" name=""/>
        <dsp:cNvSpPr/>
      </dsp:nvSpPr>
      <dsp:spPr>
        <a:xfrm>
          <a:off x="0" y="1915778"/>
          <a:ext cx="53174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46A4E2-60A1-4EB9-AD5B-42E739A0BC3D}">
      <dsp:nvSpPr>
        <dsp:cNvPr id="0" name=""/>
        <dsp:cNvSpPr/>
      </dsp:nvSpPr>
      <dsp:spPr>
        <a:xfrm>
          <a:off x="0" y="1915778"/>
          <a:ext cx="1063487" cy="95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b="1" kern="1200" dirty="0" err="1"/>
            <a:t>Sitovutta</a:t>
          </a:r>
          <a:r>
            <a:rPr lang="fi-FI" sz="1100" b="1" kern="1200" dirty="0"/>
            <a:t> rajoitettu etenkin vakioehdoissa</a:t>
          </a:r>
          <a:endParaRPr lang="fi-FI" sz="1100" kern="1200" dirty="0"/>
        </a:p>
      </dsp:txBody>
      <dsp:txXfrm>
        <a:off x="0" y="1915778"/>
        <a:ext cx="1063487" cy="957889"/>
      </dsp:txXfrm>
    </dsp:sp>
    <dsp:sp modelId="{93D7579D-2A8C-4928-BC65-B7FEA8E6ACB7}">
      <dsp:nvSpPr>
        <dsp:cNvPr id="0" name=""/>
        <dsp:cNvSpPr/>
      </dsp:nvSpPr>
      <dsp:spPr>
        <a:xfrm>
          <a:off x="1143249" y="1927038"/>
          <a:ext cx="4174189" cy="225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kern="1200" dirty="0"/>
            <a:t>Kohtuuttomuus </a:t>
          </a:r>
        </a:p>
      </dsp:txBody>
      <dsp:txXfrm>
        <a:off x="1143249" y="1927038"/>
        <a:ext cx="4174189" cy="225206"/>
      </dsp:txXfrm>
    </dsp:sp>
    <dsp:sp modelId="{EE7188E6-A7DC-47C2-A35A-6E85B2A7CC9E}">
      <dsp:nvSpPr>
        <dsp:cNvPr id="0" name=""/>
        <dsp:cNvSpPr/>
      </dsp:nvSpPr>
      <dsp:spPr>
        <a:xfrm>
          <a:off x="1063487" y="2152245"/>
          <a:ext cx="4253951"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6829BE5-5DCE-4D90-B4B9-3CF138B172EF}">
      <dsp:nvSpPr>
        <dsp:cNvPr id="0" name=""/>
        <dsp:cNvSpPr/>
      </dsp:nvSpPr>
      <dsp:spPr>
        <a:xfrm>
          <a:off x="1143249" y="2163506"/>
          <a:ext cx="4174189" cy="225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kern="1200" dirty="0"/>
            <a:t>Sopimukseen liittämisen kynnys </a:t>
          </a:r>
        </a:p>
      </dsp:txBody>
      <dsp:txXfrm>
        <a:off x="1143249" y="2163506"/>
        <a:ext cx="4174189" cy="225206"/>
      </dsp:txXfrm>
    </dsp:sp>
    <dsp:sp modelId="{7E9FC539-F8E7-4CDF-93C2-71F76E1CAE9F}">
      <dsp:nvSpPr>
        <dsp:cNvPr id="0" name=""/>
        <dsp:cNvSpPr/>
      </dsp:nvSpPr>
      <dsp:spPr>
        <a:xfrm>
          <a:off x="1063487" y="2388712"/>
          <a:ext cx="4253951"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527B6E-F824-4A0F-8093-1B8CEA708873}">
      <dsp:nvSpPr>
        <dsp:cNvPr id="0" name=""/>
        <dsp:cNvSpPr/>
      </dsp:nvSpPr>
      <dsp:spPr>
        <a:xfrm>
          <a:off x="1143249" y="2399973"/>
          <a:ext cx="4174189" cy="225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kern="1200" dirty="0"/>
            <a:t>Yllättävät ja ankarat ehdot eivät välttämättä sido</a:t>
          </a:r>
        </a:p>
      </dsp:txBody>
      <dsp:txXfrm>
        <a:off x="1143249" y="2399973"/>
        <a:ext cx="4174189" cy="225206"/>
      </dsp:txXfrm>
    </dsp:sp>
    <dsp:sp modelId="{71E4B8D8-B533-4E3F-A8BE-0253C1278FB4}">
      <dsp:nvSpPr>
        <dsp:cNvPr id="0" name=""/>
        <dsp:cNvSpPr/>
      </dsp:nvSpPr>
      <dsp:spPr>
        <a:xfrm>
          <a:off x="1063487" y="2625180"/>
          <a:ext cx="4253951"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86D195F-E64B-4315-B819-20E01AB783CB}">
      <dsp:nvSpPr>
        <dsp:cNvPr id="0" name=""/>
        <dsp:cNvSpPr/>
      </dsp:nvSpPr>
      <dsp:spPr>
        <a:xfrm>
          <a:off x="1143249" y="2636440"/>
          <a:ext cx="4174189" cy="225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kern="1200" dirty="0"/>
            <a:t>Tulkinta: tekijää vastaan; suppea tulkinta</a:t>
          </a:r>
        </a:p>
      </dsp:txBody>
      <dsp:txXfrm>
        <a:off x="1143249" y="2636440"/>
        <a:ext cx="4174189" cy="225206"/>
      </dsp:txXfrm>
    </dsp:sp>
    <dsp:sp modelId="{17C24DB8-CFE4-43EF-BA07-77791E073AED}">
      <dsp:nvSpPr>
        <dsp:cNvPr id="0" name=""/>
        <dsp:cNvSpPr/>
      </dsp:nvSpPr>
      <dsp:spPr>
        <a:xfrm>
          <a:off x="1063487" y="2861647"/>
          <a:ext cx="4253951"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232868-4665-41C8-A5F4-81AF177283B1}">
      <dsp:nvSpPr>
        <dsp:cNvPr id="0" name=""/>
        <dsp:cNvSpPr/>
      </dsp:nvSpPr>
      <dsp:spPr>
        <a:xfrm>
          <a:off x="0" y="2873667"/>
          <a:ext cx="53174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A0F983-26B2-4E38-9259-957AB477CC1C}">
      <dsp:nvSpPr>
        <dsp:cNvPr id="0" name=""/>
        <dsp:cNvSpPr/>
      </dsp:nvSpPr>
      <dsp:spPr>
        <a:xfrm>
          <a:off x="0" y="2873667"/>
          <a:ext cx="1063487" cy="957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b="1" kern="1200"/>
            <a:t>Pakottavat sisältönormit</a:t>
          </a:r>
          <a:endParaRPr lang="fi-FI" sz="1100" kern="1200"/>
        </a:p>
      </dsp:txBody>
      <dsp:txXfrm>
        <a:off x="0" y="2873667"/>
        <a:ext cx="1063487" cy="957889"/>
      </dsp:txXfrm>
    </dsp:sp>
    <dsp:sp modelId="{15D02D94-1ECB-4116-96C2-921162A36E0A}">
      <dsp:nvSpPr>
        <dsp:cNvPr id="0" name=""/>
        <dsp:cNvSpPr/>
      </dsp:nvSpPr>
      <dsp:spPr>
        <a:xfrm>
          <a:off x="1143249" y="2917165"/>
          <a:ext cx="4174189" cy="8699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fi-FI" sz="1400" kern="1200" dirty="0"/>
            <a:t>Esim. kuluttajansuojalaki</a:t>
          </a:r>
        </a:p>
      </dsp:txBody>
      <dsp:txXfrm>
        <a:off x="1143249" y="2917165"/>
        <a:ext cx="4174189" cy="869958"/>
      </dsp:txXfrm>
    </dsp:sp>
    <dsp:sp modelId="{F56B6893-3BB2-4717-8BEC-263334B5FAB8}">
      <dsp:nvSpPr>
        <dsp:cNvPr id="0" name=""/>
        <dsp:cNvSpPr/>
      </dsp:nvSpPr>
      <dsp:spPr>
        <a:xfrm>
          <a:off x="1063487" y="3787123"/>
          <a:ext cx="4253951"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2C18A0-3051-4D33-9E5B-0D84B0DB9215}">
      <dsp:nvSpPr>
        <dsp:cNvPr id="0" name=""/>
        <dsp:cNvSpPr/>
      </dsp:nvSpPr>
      <dsp:spPr>
        <a:xfrm>
          <a:off x="0" y="386985"/>
          <a:ext cx="10780799" cy="909035"/>
        </a:xfrm>
        <a:prstGeom prst="round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fi-FI" sz="1700" b="1" kern="1200"/>
            <a:t>Vahingonkorvaus on valinnainen ja tulee muiden mahdollisten seuraamusten lisäksi </a:t>
          </a:r>
          <a:endParaRPr lang="fi-FI" sz="1700" kern="1200"/>
        </a:p>
      </dsp:txBody>
      <dsp:txXfrm>
        <a:off x="44375" y="431360"/>
        <a:ext cx="10692049" cy="820285"/>
      </dsp:txXfrm>
    </dsp:sp>
    <dsp:sp modelId="{1AECA5E2-30B5-4F6C-ACA1-F416EC3A4285}">
      <dsp:nvSpPr>
        <dsp:cNvPr id="0" name=""/>
        <dsp:cNvSpPr/>
      </dsp:nvSpPr>
      <dsp:spPr>
        <a:xfrm>
          <a:off x="0" y="1344980"/>
          <a:ext cx="10780799" cy="909035"/>
        </a:xfrm>
        <a:prstGeom prst="round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fi-FI" sz="1700" b="1" kern="1200"/>
            <a:t>Vahingonkorvaus sopijapuolen sopimusrikkomuksen johdosta käsittää rahamäärän, joka vastaa sopimusrikkomuksen vuoksi toiselle sopijapuolelle aiheutunutta vahinkoa, </a:t>
          </a:r>
          <a:endParaRPr lang="fi-FI" sz="1700" kern="1200"/>
        </a:p>
      </dsp:txBody>
      <dsp:txXfrm>
        <a:off x="44375" y="1389355"/>
        <a:ext cx="10692049" cy="820285"/>
      </dsp:txXfrm>
    </dsp:sp>
    <dsp:sp modelId="{FBDF61D5-C756-45B6-82E3-A1D71BB2C299}">
      <dsp:nvSpPr>
        <dsp:cNvPr id="0" name=""/>
        <dsp:cNvSpPr/>
      </dsp:nvSpPr>
      <dsp:spPr>
        <a:xfrm>
          <a:off x="0" y="2254016"/>
          <a:ext cx="10780799" cy="281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290"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fi-FI" sz="1300" kern="1200"/>
            <a:t>mukaan luettuna menetetty kauppavoitto. </a:t>
          </a:r>
        </a:p>
      </dsp:txBody>
      <dsp:txXfrm>
        <a:off x="0" y="2254016"/>
        <a:ext cx="10780799" cy="281520"/>
      </dsp:txXfrm>
    </dsp:sp>
    <dsp:sp modelId="{03E686A7-D668-4187-8A92-6C5D596765BF}">
      <dsp:nvSpPr>
        <dsp:cNvPr id="0" name=""/>
        <dsp:cNvSpPr/>
      </dsp:nvSpPr>
      <dsp:spPr>
        <a:xfrm>
          <a:off x="0" y="2535536"/>
          <a:ext cx="10780799" cy="909035"/>
        </a:xfrm>
        <a:prstGeom prst="roundRect">
          <a:avLst/>
        </a:prstGeom>
        <a:solidFill>
          <a:schemeClr val="l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fi-FI" sz="1700" b="1" kern="1200"/>
            <a:t>Vahingonkorvaus ei saa olla suurempi kuin se vahinko, jonka sopimusta rikkonut osapuoli sopimusta tehtäessä ennakoi tai jonka hänen olisi pitänyt ennakoida voivan seurata sopimusrikkomuksesta niiden tosiasioiden tai seikkojen valossa, jotka hän silloin tunsi tai jotka hänen olisi pitänyt tuntea. </a:t>
          </a:r>
          <a:endParaRPr lang="fi-FI" sz="1700" kern="1200"/>
        </a:p>
      </dsp:txBody>
      <dsp:txXfrm>
        <a:off x="44375" y="2579911"/>
        <a:ext cx="10692049" cy="82028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DF12D5-C786-43ED-B8ED-B39FDC6D9D2C}">
      <dsp:nvSpPr>
        <dsp:cNvPr id="0" name=""/>
        <dsp:cNvSpPr/>
      </dsp:nvSpPr>
      <dsp:spPr>
        <a:xfrm>
          <a:off x="0" y="0"/>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8A60CF-D09B-49E1-9064-32103C15C9D7}">
      <dsp:nvSpPr>
        <dsp:cNvPr id="0" name=""/>
        <dsp:cNvSpPr/>
      </dsp:nvSpPr>
      <dsp:spPr>
        <a:xfrm>
          <a:off x="0" y="0"/>
          <a:ext cx="215615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fi-FI" sz="1900" b="1" kern="1200"/>
            <a:t>Sopijapuoli ei ole vastuussa velvollisuutensa täyttämättä jättämisestä, jos hän näyttää, </a:t>
          </a:r>
          <a:endParaRPr lang="fi-FI" sz="1900" kern="1200"/>
        </a:p>
      </dsp:txBody>
      <dsp:txXfrm>
        <a:off x="0" y="0"/>
        <a:ext cx="2156159" cy="1915778"/>
      </dsp:txXfrm>
    </dsp:sp>
    <dsp:sp modelId="{8A72DD9F-3A88-467D-A7F5-22AA71D51303}">
      <dsp:nvSpPr>
        <dsp:cNvPr id="0" name=""/>
        <dsp:cNvSpPr/>
      </dsp:nvSpPr>
      <dsp:spPr>
        <a:xfrm>
          <a:off x="2317871" y="29934"/>
          <a:ext cx="846292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fi-FI" sz="1700" i="1" kern="1200"/>
            <a:t>että se on johtunut hänen vaikutusmahdollisuuksiensa ulkopuolella olevasta esteestä </a:t>
          </a:r>
          <a:endParaRPr lang="fi-FI" sz="1700" kern="1200"/>
        </a:p>
      </dsp:txBody>
      <dsp:txXfrm>
        <a:off x="2317871" y="29934"/>
        <a:ext cx="8462927" cy="598680"/>
      </dsp:txXfrm>
    </dsp:sp>
    <dsp:sp modelId="{6BFD3847-BBDD-4002-949B-38AAA5FB0D47}">
      <dsp:nvSpPr>
        <dsp:cNvPr id="0" name=""/>
        <dsp:cNvSpPr/>
      </dsp:nvSpPr>
      <dsp:spPr>
        <a:xfrm>
          <a:off x="2156159" y="628614"/>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A4E70F0-4173-4E83-B175-A6512CEE52B0}">
      <dsp:nvSpPr>
        <dsp:cNvPr id="0" name=""/>
        <dsp:cNvSpPr/>
      </dsp:nvSpPr>
      <dsp:spPr>
        <a:xfrm>
          <a:off x="2317871" y="658548"/>
          <a:ext cx="846292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fi-FI" sz="1700" i="1" kern="1200" dirty="0"/>
            <a:t>ja että hänen ei kohtuudella voida edellyttää ottaneen estettä huomioon sopimusta tehtäessä </a:t>
          </a:r>
          <a:endParaRPr lang="fi-FI" sz="1700" kern="1200" dirty="0"/>
        </a:p>
      </dsp:txBody>
      <dsp:txXfrm>
        <a:off x="2317871" y="658548"/>
        <a:ext cx="8462927" cy="598680"/>
      </dsp:txXfrm>
    </dsp:sp>
    <dsp:sp modelId="{DDDDDF62-2CDA-4BC9-AF4A-EDCCBCC72EA9}">
      <dsp:nvSpPr>
        <dsp:cNvPr id="0" name=""/>
        <dsp:cNvSpPr/>
      </dsp:nvSpPr>
      <dsp:spPr>
        <a:xfrm>
          <a:off x="2156159" y="1257229"/>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C47C8BF-9307-428C-8182-77E1A94C64D2}">
      <dsp:nvSpPr>
        <dsp:cNvPr id="0" name=""/>
        <dsp:cNvSpPr/>
      </dsp:nvSpPr>
      <dsp:spPr>
        <a:xfrm>
          <a:off x="2317871" y="1287163"/>
          <a:ext cx="846292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fi-FI" sz="1700" i="1" kern="1200"/>
            <a:t>eikä välttäneen tai voittaneen estettä tai sen seurauksia.</a:t>
          </a:r>
          <a:endParaRPr lang="fi-FI" sz="1700" kern="1200"/>
        </a:p>
      </dsp:txBody>
      <dsp:txXfrm>
        <a:off x="2317871" y="1287163"/>
        <a:ext cx="8462927" cy="598680"/>
      </dsp:txXfrm>
    </dsp:sp>
    <dsp:sp modelId="{F21EDDF7-7180-4941-B023-4B2500C5713A}">
      <dsp:nvSpPr>
        <dsp:cNvPr id="0" name=""/>
        <dsp:cNvSpPr/>
      </dsp:nvSpPr>
      <dsp:spPr>
        <a:xfrm>
          <a:off x="2156159" y="1885844"/>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6DDFF8E-F687-43CC-B8F0-CC105FE70670}">
      <dsp:nvSpPr>
        <dsp:cNvPr id="0" name=""/>
        <dsp:cNvSpPr/>
      </dsp:nvSpPr>
      <dsp:spPr>
        <a:xfrm>
          <a:off x="0" y="1915778"/>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5EDC5C-3C29-442A-9BB6-1E5E1672E814}">
      <dsp:nvSpPr>
        <dsp:cNvPr id="0" name=""/>
        <dsp:cNvSpPr/>
      </dsp:nvSpPr>
      <dsp:spPr>
        <a:xfrm>
          <a:off x="0" y="1915778"/>
          <a:ext cx="215615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fi-FI" sz="1900" b="1" kern="1200"/>
            <a:t>Vrt. sopimussakko (sovittu vahingonkorvaus)</a:t>
          </a:r>
          <a:endParaRPr lang="fi-FI" sz="1900" kern="1200"/>
        </a:p>
      </dsp:txBody>
      <dsp:txXfrm>
        <a:off x="0" y="1915778"/>
        <a:ext cx="2156159" cy="1915778"/>
      </dsp:txXfrm>
    </dsp:sp>
    <dsp:sp modelId="{D95C1FC3-0032-48B5-92CC-9C74E58E8363}">
      <dsp:nvSpPr>
        <dsp:cNvPr id="0" name=""/>
        <dsp:cNvSpPr/>
      </dsp:nvSpPr>
      <dsp:spPr>
        <a:xfrm>
          <a:off x="2317871" y="1945712"/>
          <a:ext cx="846292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fi-FI" sz="1700" i="1" kern="1200"/>
            <a:t>Ei edellytä näyttöä vahingon olemassaolosta tai muista vastuun oikeudellisista edellytyksistä, vain sopimuksen rikkominen</a:t>
          </a:r>
          <a:endParaRPr lang="fi-FI" sz="1700" kern="1200"/>
        </a:p>
      </dsp:txBody>
      <dsp:txXfrm>
        <a:off x="2317871" y="1945712"/>
        <a:ext cx="8462927" cy="598680"/>
      </dsp:txXfrm>
    </dsp:sp>
    <dsp:sp modelId="{9FD8A783-D6BA-4FF1-940E-EB69320F5F32}">
      <dsp:nvSpPr>
        <dsp:cNvPr id="0" name=""/>
        <dsp:cNvSpPr/>
      </dsp:nvSpPr>
      <dsp:spPr>
        <a:xfrm>
          <a:off x="2156159" y="2544393"/>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D79142E-B9BF-452E-B8F3-B6F07F95CDDC}">
      <dsp:nvSpPr>
        <dsp:cNvPr id="0" name=""/>
        <dsp:cNvSpPr/>
      </dsp:nvSpPr>
      <dsp:spPr>
        <a:xfrm>
          <a:off x="2317871" y="2574327"/>
          <a:ext cx="846292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fi-FI" sz="1700" i="1" kern="1200"/>
            <a:t>Vakioitu summa on käytettävissä todellisesta vahingosta riippumatta</a:t>
          </a:r>
          <a:endParaRPr lang="fi-FI" sz="1700" kern="1200"/>
        </a:p>
      </dsp:txBody>
      <dsp:txXfrm>
        <a:off x="2317871" y="2574327"/>
        <a:ext cx="8462927" cy="598680"/>
      </dsp:txXfrm>
    </dsp:sp>
    <dsp:sp modelId="{A36BB50C-8533-4B3E-BC8F-8528CB048441}">
      <dsp:nvSpPr>
        <dsp:cNvPr id="0" name=""/>
        <dsp:cNvSpPr/>
      </dsp:nvSpPr>
      <dsp:spPr>
        <a:xfrm>
          <a:off x="2156159" y="3173008"/>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115118B-F5FC-4A84-9ED0-E1109FB2DB56}">
      <dsp:nvSpPr>
        <dsp:cNvPr id="0" name=""/>
        <dsp:cNvSpPr/>
      </dsp:nvSpPr>
      <dsp:spPr>
        <a:xfrm>
          <a:off x="2317871" y="3202942"/>
          <a:ext cx="846292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fi-FI" sz="1700" i="1" kern="1200"/>
            <a:t>Yleensä sovitun määrän ylittävä todellinen vahinko voidaan korvata yleisten sääntöjen mukaisesti (riippuu sovitusta ehdosta)</a:t>
          </a:r>
          <a:endParaRPr lang="fi-FI" sz="1700" kern="1200"/>
        </a:p>
      </dsp:txBody>
      <dsp:txXfrm>
        <a:off x="2317871" y="3202942"/>
        <a:ext cx="8462927" cy="598680"/>
      </dsp:txXfrm>
    </dsp:sp>
    <dsp:sp modelId="{D0421757-58D1-4DBC-A396-628B9506437F}">
      <dsp:nvSpPr>
        <dsp:cNvPr id="0" name=""/>
        <dsp:cNvSpPr/>
      </dsp:nvSpPr>
      <dsp:spPr>
        <a:xfrm>
          <a:off x="2156159" y="3801622"/>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F44569-3464-41CB-8B01-893CA8B743FE}">
      <dsp:nvSpPr>
        <dsp:cNvPr id="0" name=""/>
        <dsp:cNvSpPr/>
      </dsp:nvSpPr>
      <dsp:spPr>
        <a:xfrm>
          <a:off x="5390399" y="1584833"/>
          <a:ext cx="3813747" cy="661889"/>
        </a:xfrm>
        <a:custGeom>
          <a:avLst/>
          <a:gdLst/>
          <a:ahLst/>
          <a:cxnLst/>
          <a:rect l="0" t="0" r="0" b="0"/>
          <a:pathLst>
            <a:path>
              <a:moveTo>
                <a:pt x="0" y="0"/>
              </a:moveTo>
              <a:lnTo>
                <a:pt x="0" y="330944"/>
              </a:lnTo>
              <a:lnTo>
                <a:pt x="3813747" y="330944"/>
              </a:lnTo>
              <a:lnTo>
                <a:pt x="3813747" y="661889"/>
              </a:lnTo>
            </a:path>
          </a:pathLst>
        </a:custGeom>
        <a:noFill/>
        <a:ln w="127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CE62D5-2C2E-4A3B-826A-66379AF1132B}">
      <dsp:nvSpPr>
        <dsp:cNvPr id="0" name=""/>
        <dsp:cNvSpPr/>
      </dsp:nvSpPr>
      <dsp:spPr>
        <a:xfrm>
          <a:off x="5344679" y="1584833"/>
          <a:ext cx="91440" cy="661889"/>
        </a:xfrm>
        <a:custGeom>
          <a:avLst/>
          <a:gdLst/>
          <a:ahLst/>
          <a:cxnLst/>
          <a:rect l="0" t="0" r="0" b="0"/>
          <a:pathLst>
            <a:path>
              <a:moveTo>
                <a:pt x="45720" y="0"/>
              </a:moveTo>
              <a:lnTo>
                <a:pt x="45720" y="661889"/>
              </a:lnTo>
            </a:path>
          </a:pathLst>
        </a:custGeom>
        <a:noFill/>
        <a:ln w="127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6BA618-F17E-4DD6-802B-9C2358568119}">
      <dsp:nvSpPr>
        <dsp:cNvPr id="0" name=""/>
        <dsp:cNvSpPr/>
      </dsp:nvSpPr>
      <dsp:spPr>
        <a:xfrm>
          <a:off x="1576652" y="1584833"/>
          <a:ext cx="3813747" cy="661889"/>
        </a:xfrm>
        <a:custGeom>
          <a:avLst/>
          <a:gdLst/>
          <a:ahLst/>
          <a:cxnLst/>
          <a:rect l="0" t="0" r="0" b="0"/>
          <a:pathLst>
            <a:path>
              <a:moveTo>
                <a:pt x="3813747" y="0"/>
              </a:moveTo>
              <a:lnTo>
                <a:pt x="3813747" y="330944"/>
              </a:lnTo>
              <a:lnTo>
                <a:pt x="0" y="330944"/>
              </a:lnTo>
              <a:lnTo>
                <a:pt x="0" y="661889"/>
              </a:lnTo>
            </a:path>
          </a:pathLst>
        </a:custGeom>
        <a:noFill/>
        <a:ln w="127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853B93-AAF7-4EC9-BE62-1A55BFCD5EC4}">
      <dsp:nvSpPr>
        <dsp:cNvPr id="0" name=""/>
        <dsp:cNvSpPr/>
      </dsp:nvSpPr>
      <dsp:spPr>
        <a:xfrm>
          <a:off x="3814470" y="8904"/>
          <a:ext cx="3151857" cy="1575928"/>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fi-FI" sz="2300" b="1" kern="1200"/>
            <a:t>Vahingonkorvauksen edellytykset </a:t>
          </a:r>
          <a:endParaRPr lang="fi-FI" sz="2300" kern="1200"/>
        </a:p>
      </dsp:txBody>
      <dsp:txXfrm>
        <a:off x="3814470" y="8904"/>
        <a:ext cx="3151857" cy="1575928"/>
      </dsp:txXfrm>
    </dsp:sp>
    <dsp:sp modelId="{AC0800F7-26ED-4799-B6AE-D9E25DA6B731}">
      <dsp:nvSpPr>
        <dsp:cNvPr id="0" name=""/>
        <dsp:cNvSpPr/>
      </dsp:nvSpPr>
      <dsp:spPr>
        <a:xfrm>
          <a:off x="723" y="2246723"/>
          <a:ext cx="3151857" cy="1575928"/>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fi-FI" sz="2300" kern="1200"/>
            <a:t>Korvattavan vahingon syntyminen </a:t>
          </a:r>
        </a:p>
      </dsp:txBody>
      <dsp:txXfrm>
        <a:off x="723" y="2246723"/>
        <a:ext cx="3151857" cy="1575928"/>
      </dsp:txXfrm>
    </dsp:sp>
    <dsp:sp modelId="{B7ED6A05-7EB7-4422-9B90-4808CE9FEFF2}">
      <dsp:nvSpPr>
        <dsp:cNvPr id="0" name=""/>
        <dsp:cNvSpPr/>
      </dsp:nvSpPr>
      <dsp:spPr>
        <a:xfrm>
          <a:off x="3814470" y="2246723"/>
          <a:ext cx="3151857" cy="1575928"/>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fi-FI" sz="2300" kern="1200"/>
            <a:t>Syy-yhteys (ns. adekvaattinen kausaliteetti) vastuuperusteeseen (esim. toiminta tai laiminlyönti) </a:t>
          </a:r>
        </a:p>
      </dsp:txBody>
      <dsp:txXfrm>
        <a:off x="3814470" y="2246723"/>
        <a:ext cx="3151857" cy="1575928"/>
      </dsp:txXfrm>
    </dsp:sp>
    <dsp:sp modelId="{1470F76F-13E9-417E-9BBB-25680C772280}">
      <dsp:nvSpPr>
        <dsp:cNvPr id="0" name=""/>
        <dsp:cNvSpPr/>
      </dsp:nvSpPr>
      <dsp:spPr>
        <a:xfrm>
          <a:off x="7628218" y="2246723"/>
          <a:ext cx="3151857" cy="1575928"/>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fi-FI" sz="2300" kern="1200"/>
            <a:t>Tuottamus, normin tarkoitus tai objektiivinen vastuuperuste </a:t>
          </a:r>
        </a:p>
      </dsp:txBody>
      <dsp:txXfrm>
        <a:off x="7628218" y="2246723"/>
        <a:ext cx="3151857" cy="157592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92FE73-DF88-4AF1-B675-53CA256FC8A4}">
      <dsp:nvSpPr>
        <dsp:cNvPr id="0" name=""/>
        <dsp:cNvSpPr/>
      </dsp:nvSpPr>
      <dsp:spPr>
        <a:xfrm>
          <a:off x="5390399" y="1583451"/>
          <a:ext cx="1914835" cy="664653"/>
        </a:xfrm>
        <a:custGeom>
          <a:avLst/>
          <a:gdLst/>
          <a:ahLst/>
          <a:cxnLst/>
          <a:rect l="0" t="0" r="0" b="0"/>
          <a:pathLst>
            <a:path>
              <a:moveTo>
                <a:pt x="0" y="0"/>
              </a:moveTo>
              <a:lnTo>
                <a:pt x="0" y="332326"/>
              </a:lnTo>
              <a:lnTo>
                <a:pt x="1914835" y="332326"/>
              </a:lnTo>
              <a:lnTo>
                <a:pt x="1914835" y="664653"/>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A57322-A69D-460D-8066-C3656CA03EE1}">
      <dsp:nvSpPr>
        <dsp:cNvPr id="0" name=""/>
        <dsp:cNvSpPr/>
      </dsp:nvSpPr>
      <dsp:spPr>
        <a:xfrm>
          <a:off x="3475564" y="1583451"/>
          <a:ext cx="1914835" cy="664653"/>
        </a:xfrm>
        <a:custGeom>
          <a:avLst/>
          <a:gdLst/>
          <a:ahLst/>
          <a:cxnLst/>
          <a:rect l="0" t="0" r="0" b="0"/>
          <a:pathLst>
            <a:path>
              <a:moveTo>
                <a:pt x="1914835" y="0"/>
              </a:moveTo>
              <a:lnTo>
                <a:pt x="1914835" y="332326"/>
              </a:lnTo>
              <a:lnTo>
                <a:pt x="0" y="332326"/>
              </a:lnTo>
              <a:lnTo>
                <a:pt x="0" y="664653"/>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DACE35-98AD-4D26-A93F-50A5603DBEE4}">
      <dsp:nvSpPr>
        <dsp:cNvPr id="0" name=""/>
        <dsp:cNvSpPr/>
      </dsp:nvSpPr>
      <dsp:spPr>
        <a:xfrm>
          <a:off x="3807890" y="943"/>
          <a:ext cx="3165017" cy="1582508"/>
        </a:xfrm>
        <a:prstGeom prst="rect">
          <a:avLst/>
        </a:prstGeom>
        <a:gradFill rotWithShape="0">
          <a:gsLst>
            <a:gs pos="0">
              <a:schemeClr val="accent1">
                <a:hueOff val="0"/>
                <a:satOff val="0"/>
                <a:lumOff val="0"/>
                <a:alphaOff val="0"/>
                <a:tint val="60000"/>
                <a:satMod val="105000"/>
                <a:lumMod val="105000"/>
              </a:schemeClr>
            </a:gs>
            <a:gs pos="100000">
              <a:schemeClr val="accent1">
                <a:hueOff val="0"/>
                <a:satOff val="0"/>
                <a:lumOff val="0"/>
                <a:alphaOff val="0"/>
                <a:tint val="65000"/>
                <a:satMod val="100000"/>
                <a:lumMod val="100000"/>
              </a:schemeClr>
            </a:gs>
            <a:gs pos="100000">
              <a:schemeClr val="accent1">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fi-FI" sz="2100" b="1" kern="1200"/>
            <a:t>Vahingonkorvausoikeus </a:t>
          </a:r>
          <a:endParaRPr lang="fi-FI" sz="2100" kern="1200"/>
        </a:p>
      </dsp:txBody>
      <dsp:txXfrm>
        <a:off x="3807890" y="943"/>
        <a:ext cx="3165017" cy="1582508"/>
      </dsp:txXfrm>
    </dsp:sp>
    <dsp:sp modelId="{3C65D738-D44B-40F0-AC98-956E03C744C0}">
      <dsp:nvSpPr>
        <dsp:cNvPr id="0" name=""/>
        <dsp:cNvSpPr/>
      </dsp:nvSpPr>
      <dsp:spPr>
        <a:xfrm>
          <a:off x="1893055" y="2248105"/>
          <a:ext cx="3165017" cy="1582508"/>
        </a:xfrm>
        <a:prstGeom prst="rect">
          <a:avLst/>
        </a:prstGeom>
        <a:gradFill rotWithShape="0">
          <a:gsLst>
            <a:gs pos="0">
              <a:schemeClr val="accent1">
                <a:hueOff val="0"/>
                <a:satOff val="0"/>
                <a:lumOff val="0"/>
                <a:alphaOff val="0"/>
                <a:tint val="60000"/>
                <a:satMod val="105000"/>
                <a:lumMod val="105000"/>
              </a:schemeClr>
            </a:gs>
            <a:gs pos="100000">
              <a:schemeClr val="accent1">
                <a:hueOff val="0"/>
                <a:satOff val="0"/>
                <a:lumOff val="0"/>
                <a:alphaOff val="0"/>
                <a:tint val="65000"/>
                <a:satMod val="100000"/>
                <a:lumMod val="100000"/>
              </a:schemeClr>
            </a:gs>
            <a:gs pos="100000">
              <a:schemeClr val="accent1">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fi-FI" sz="2100" kern="1200"/>
            <a:t>Sopimusperusteinen vahingonkorvaus: sopimussuhde vahingonaiheuttajan ja –kärsijän välillä </a:t>
          </a:r>
        </a:p>
      </dsp:txBody>
      <dsp:txXfrm>
        <a:off x="1893055" y="2248105"/>
        <a:ext cx="3165017" cy="1582508"/>
      </dsp:txXfrm>
    </dsp:sp>
    <dsp:sp modelId="{AB1A1AB3-B0B3-4261-9258-783B96504C61}">
      <dsp:nvSpPr>
        <dsp:cNvPr id="0" name=""/>
        <dsp:cNvSpPr/>
      </dsp:nvSpPr>
      <dsp:spPr>
        <a:xfrm>
          <a:off x="5722726" y="2248105"/>
          <a:ext cx="3165017" cy="1582508"/>
        </a:xfrm>
        <a:prstGeom prst="rect">
          <a:avLst/>
        </a:prstGeom>
        <a:gradFill rotWithShape="0">
          <a:gsLst>
            <a:gs pos="0">
              <a:schemeClr val="accent1">
                <a:hueOff val="0"/>
                <a:satOff val="0"/>
                <a:lumOff val="0"/>
                <a:alphaOff val="0"/>
                <a:tint val="60000"/>
                <a:satMod val="105000"/>
                <a:lumMod val="105000"/>
              </a:schemeClr>
            </a:gs>
            <a:gs pos="100000">
              <a:schemeClr val="accent1">
                <a:hueOff val="0"/>
                <a:satOff val="0"/>
                <a:lumOff val="0"/>
                <a:alphaOff val="0"/>
                <a:tint val="65000"/>
                <a:satMod val="100000"/>
                <a:lumMod val="100000"/>
              </a:schemeClr>
            </a:gs>
            <a:gs pos="100000">
              <a:schemeClr val="accent1">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fi-FI" sz="2100" kern="1200"/>
            <a:t>Sopimuksenulkoinen vahingonkorvaus: vahingon aiheuttaminen sopimussuhteiden ulkopuolella </a:t>
          </a:r>
        </a:p>
      </dsp:txBody>
      <dsp:txXfrm>
        <a:off x="5722726" y="2248105"/>
        <a:ext cx="3165017" cy="158250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3A98CD-98D8-4503-A115-14BEEF6E1399}">
      <dsp:nvSpPr>
        <dsp:cNvPr id="0" name=""/>
        <dsp:cNvSpPr/>
      </dsp:nvSpPr>
      <dsp:spPr>
        <a:xfrm>
          <a:off x="0" y="1870"/>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847EAD-3B20-4BEE-A899-B3D737844755}">
      <dsp:nvSpPr>
        <dsp:cNvPr id="0" name=""/>
        <dsp:cNvSpPr/>
      </dsp:nvSpPr>
      <dsp:spPr>
        <a:xfrm>
          <a:off x="0" y="1870"/>
          <a:ext cx="215615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a:t>Sopimusvastuu</a:t>
          </a:r>
          <a:endParaRPr lang="fi-FI" sz="1600" kern="1200"/>
        </a:p>
      </dsp:txBody>
      <dsp:txXfrm>
        <a:off x="0" y="1870"/>
        <a:ext cx="2156159" cy="1275938"/>
      </dsp:txXfrm>
    </dsp:sp>
    <dsp:sp modelId="{B6FCF62B-B9FD-4E5C-B60C-8C8E0DB2A734}">
      <dsp:nvSpPr>
        <dsp:cNvPr id="0" name=""/>
        <dsp:cNvSpPr/>
      </dsp:nvSpPr>
      <dsp:spPr>
        <a:xfrm>
          <a:off x="2317871" y="21807"/>
          <a:ext cx="8462927" cy="398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b="0" kern="1200"/>
            <a:t>Korvataan myös (puhdas) varallisuusvahinko</a:t>
          </a:r>
          <a:endParaRPr lang="fi-FI" sz="1700" kern="1200"/>
        </a:p>
      </dsp:txBody>
      <dsp:txXfrm>
        <a:off x="2317871" y="21807"/>
        <a:ext cx="8462927" cy="398730"/>
      </dsp:txXfrm>
    </dsp:sp>
    <dsp:sp modelId="{13A84738-3D1F-4CD0-9988-56A9EF7E7627}">
      <dsp:nvSpPr>
        <dsp:cNvPr id="0" name=""/>
        <dsp:cNvSpPr/>
      </dsp:nvSpPr>
      <dsp:spPr>
        <a:xfrm>
          <a:off x="2156159" y="420538"/>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27B591-BB7E-48CC-9873-F177F3EAA9DB}">
      <dsp:nvSpPr>
        <dsp:cNvPr id="0" name=""/>
        <dsp:cNvSpPr/>
      </dsp:nvSpPr>
      <dsp:spPr>
        <a:xfrm>
          <a:off x="2317871" y="440474"/>
          <a:ext cx="8462927" cy="398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b="0" kern="1200"/>
            <a:t>Tuottamusta koskeva todistustaakka käännetty vahingon aiheuttajalle</a:t>
          </a:r>
          <a:endParaRPr lang="fi-FI" sz="1700" kern="1200"/>
        </a:p>
      </dsp:txBody>
      <dsp:txXfrm>
        <a:off x="2317871" y="440474"/>
        <a:ext cx="8462927" cy="398730"/>
      </dsp:txXfrm>
    </dsp:sp>
    <dsp:sp modelId="{E7E94877-EC92-4E90-911D-5D698593386F}">
      <dsp:nvSpPr>
        <dsp:cNvPr id="0" name=""/>
        <dsp:cNvSpPr/>
      </dsp:nvSpPr>
      <dsp:spPr>
        <a:xfrm>
          <a:off x="2156159" y="839205"/>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3AA66E1-7B95-4601-9A03-45E0F19CE9A4}">
      <dsp:nvSpPr>
        <dsp:cNvPr id="0" name=""/>
        <dsp:cNvSpPr/>
      </dsp:nvSpPr>
      <dsp:spPr>
        <a:xfrm>
          <a:off x="2317871" y="859142"/>
          <a:ext cx="8462927" cy="398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b="0" kern="1200"/>
            <a:t>Työnantajan vastuu </a:t>
          </a:r>
          <a:r>
            <a:rPr lang="en-US" sz="1700" kern="1200"/>
            <a:t>k</a:t>
          </a:r>
          <a:r>
            <a:rPr lang="en-US" sz="1700" b="0" kern="1200"/>
            <a:t>attaa sekä työntekijät että itsenäiset yrittäjät</a:t>
          </a:r>
          <a:endParaRPr lang="fi-FI" sz="1700" kern="1200"/>
        </a:p>
      </dsp:txBody>
      <dsp:txXfrm>
        <a:off x="2317871" y="859142"/>
        <a:ext cx="8462927" cy="398730"/>
      </dsp:txXfrm>
    </dsp:sp>
    <dsp:sp modelId="{5D0160E8-410B-4181-BD52-3B8B51C9C600}">
      <dsp:nvSpPr>
        <dsp:cNvPr id="0" name=""/>
        <dsp:cNvSpPr/>
      </dsp:nvSpPr>
      <dsp:spPr>
        <a:xfrm>
          <a:off x="2156159" y="1257872"/>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6298618-E118-44B2-886B-E00D4A300B14}">
      <dsp:nvSpPr>
        <dsp:cNvPr id="0" name=""/>
        <dsp:cNvSpPr/>
      </dsp:nvSpPr>
      <dsp:spPr>
        <a:xfrm>
          <a:off x="0" y="1277809"/>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89CDBB-0B95-4461-8BC3-03350322C5E3}">
      <dsp:nvSpPr>
        <dsp:cNvPr id="0" name=""/>
        <dsp:cNvSpPr/>
      </dsp:nvSpPr>
      <dsp:spPr>
        <a:xfrm>
          <a:off x="0" y="1277809"/>
          <a:ext cx="215615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fi-FI" sz="1600" b="1" kern="1200"/>
            <a:t>Sopimuksenulkoinen vastuu </a:t>
          </a:r>
          <a:endParaRPr lang="fi-FI" sz="1600" kern="1200"/>
        </a:p>
      </dsp:txBody>
      <dsp:txXfrm>
        <a:off x="0" y="1277809"/>
        <a:ext cx="2156159" cy="1275938"/>
      </dsp:txXfrm>
    </dsp:sp>
    <dsp:sp modelId="{ADF8CB6A-19A3-4CDA-AD39-33F3FC149448}">
      <dsp:nvSpPr>
        <dsp:cNvPr id="0" name=""/>
        <dsp:cNvSpPr/>
      </dsp:nvSpPr>
      <dsp:spPr>
        <a:xfrm>
          <a:off x="2317871" y="1297745"/>
          <a:ext cx="8462927" cy="398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b="0" kern="1200"/>
            <a:t>Yleissääntö: vain esine- ja henkilövahingot korvataan</a:t>
          </a:r>
          <a:endParaRPr lang="fi-FI" sz="1700" kern="1200"/>
        </a:p>
      </dsp:txBody>
      <dsp:txXfrm>
        <a:off x="2317871" y="1297745"/>
        <a:ext cx="8462927" cy="398730"/>
      </dsp:txXfrm>
    </dsp:sp>
    <dsp:sp modelId="{18E4B409-BD1C-4129-B4FE-3C4968C12771}">
      <dsp:nvSpPr>
        <dsp:cNvPr id="0" name=""/>
        <dsp:cNvSpPr/>
      </dsp:nvSpPr>
      <dsp:spPr>
        <a:xfrm>
          <a:off x="2156159" y="1696476"/>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873668D-DA59-4A0C-81A7-6C329336DC7F}">
      <dsp:nvSpPr>
        <dsp:cNvPr id="0" name=""/>
        <dsp:cNvSpPr/>
      </dsp:nvSpPr>
      <dsp:spPr>
        <a:xfrm>
          <a:off x="2317871" y="1716413"/>
          <a:ext cx="8462927" cy="398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b="0" kern="1200"/>
            <a:t>Tuottamusta kuten muitakin korvausedellityksiä koskeva todistustaakka on vahingonkärsijällä</a:t>
          </a:r>
          <a:endParaRPr lang="fi-FI" sz="1700" kern="1200"/>
        </a:p>
      </dsp:txBody>
      <dsp:txXfrm>
        <a:off x="2317871" y="1716413"/>
        <a:ext cx="8462927" cy="398730"/>
      </dsp:txXfrm>
    </dsp:sp>
    <dsp:sp modelId="{66A3FF8F-47D5-4DCE-8755-E996364FF004}">
      <dsp:nvSpPr>
        <dsp:cNvPr id="0" name=""/>
        <dsp:cNvSpPr/>
      </dsp:nvSpPr>
      <dsp:spPr>
        <a:xfrm>
          <a:off x="2156159" y="2115143"/>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066F73-A2A5-45BE-9E4B-D5CBB25D0454}">
      <dsp:nvSpPr>
        <dsp:cNvPr id="0" name=""/>
        <dsp:cNvSpPr/>
      </dsp:nvSpPr>
      <dsp:spPr>
        <a:xfrm>
          <a:off x="2317871" y="2135080"/>
          <a:ext cx="8462927" cy="398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fi-FI" sz="1700" kern="1200"/>
            <a:t>Työnantajan vastuu kattaa vain työntekijöiden tuottamuksen </a:t>
          </a:r>
        </a:p>
      </dsp:txBody>
      <dsp:txXfrm>
        <a:off x="2317871" y="2135080"/>
        <a:ext cx="8462927" cy="398730"/>
      </dsp:txXfrm>
    </dsp:sp>
    <dsp:sp modelId="{084CDB50-F8D0-41D3-9D03-0352010D84C6}">
      <dsp:nvSpPr>
        <dsp:cNvPr id="0" name=""/>
        <dsp:cNvSpPr/>
      </dsp:nvSpPr>
      <dsp:spPr>
        <a:xfrm>
          <a:off x="2156159" y="2533811"/>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A6F77DF-4435-43D4-BD71-D38FE203B208}">
      <dsp:nvSpPr>
        <dsp:cNvPr id="0" name=""/>
        <dsp:cNvSpPr/>
      </dsp:nvSpPr>
      <dsp:spPr>
        <a:xfrm>
          <a:off x="0" y="2553747"/>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A3DA7C-9A45-4403-808F-D206D77A89AC}">
      <dsp:nvSpPr>
        <dsp:cNvPr id="0" name=""/>
        <dsp:cNvSpPr/>
      </dsp:nvSpPr>
      <dsp:spPr>
        <a:xfrm>
          <a:off x="0" y="2553747"/>
          <a:ext cx="215615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fi-FI" sz="1600" b="1" kern="1200"/>
            <a:t>Vrt. common law –pohjainen oikeus </a:t>
          </a:r>
          <a:endParaRPr lang="fi-FI" sz="1600" kern="1200"/>
        </a:p>
      </dsp:txBody>
      <dsp:txXfrm>
        <a:off x="0" y="2553747"/>
        <a:ext cx="2156159" cy="1275938"/>
      </dsp:txXfrm>
    </dsp:sp>
    <dsp:sp modelId="{2C4AF2ED-88C9-41D5-B29E-FC41B59E813F}">
      <dsp:nvSpPr>
        <dsp:cNvPr id="0" name=""/>
        <dsp:cNvSpPr/>
      </dsp:nvSpPr>
      <dsp:spPr>
        <a:xfrm>
          <a:off x="2317871" y="2583403"/>
          <a:ext cx="8462927" cy="593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fi-FI" sz="1700" kern="1200"/>
            <a:t>Privity of contract </a:t>
          </a:r>
        </a:p>
      </dsp:txBody>
      <dsp:txXfrm>
        <a:off x="2317871" y="2583403"/>
        <a:ext cx="8462927" cy="593111"/>
      </dsp:txXfrm>
    </dsp:sp>
    <dsp:sp modelId="{1CAFD806-0874-4D32-A4F9-BA6C1EA0FB29}">
      <dsp:nvSpPr>
        <dsp:cNvPr id="0" name=""/>
        <dsp:cNvSpPr/>
      </dsp:nvSpPr>
      <dsp:spPr>
        <a:xfrm>
          <a:off x="2156159" y="3176515"/>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77E7A30-C745-4AC2-B66D-E31A8F370598}">
      <dsp:nvSpPr>
        <dsp:cNvPr id="0" name=""/>
        <dsp:cNvSpPr/>
      </dsp:nvSpPr>
      <dsp:spPr>
        <a:xfrm>
          <a:off x="2317871" y="3206170"/>
          <a:ext cx="8462927" cy="593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fi-FI" sz="1700" kern="1200"/>
            <a:t>Tort- järjestelmä </a:t>
          </a:r>
        </a:p>
      </dsp:txBody>
      <dsp:txXfrm>
        <a:off x="2317871" y="3206170"/>
        <a:ext cx="8462927" cy="593111"/>
      </dsp:txXfrm>
    </dsp:sp>
    <dsp:sp modelId="{429A6B61-BF1E-4188-9B0E-6D1B13207062}">
      <dsp:nvSpPr>
        <dsp:cNvPr id="0" name=""/>
        <dsp:cNvSpPr/>
      </dsp:nvSpPr>
      <dsp:spPr>
        <a:xfrm>
          <a:off x="2156159" y="3799282"/>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71B80C-FA7F-42A1-8438-0034CB76CA44}">
      <dsp:nvSpPr>
        <dsp:cNvPr id="0" name=""/>
        <dsp:cNvSpPr/>
      </dsp:nvSpPr>
      <dsp:spPr>
        <a:xfrm>
          <a:off x="0" y="0"/>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49CF71-EC33-4DEB-B33A-37642A9C3D5E}">
      <dsp:nvSpPr>
        <dsp:cNvPr id="0" name=""/>
        <dsp:cNvSpPr/>
      </dsp:nvSpPr>
      <dsp:spPr>
        <a:xfrm>
          <a:off x="0" y="0"/>
          <a:ext cx="10780799" cy="11957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690" tIns="186690" rIns="186690" bIns="186690" numCol="1" spcCol="1270" anchor="t" anchorCtr="0">
          <a:noAutofit/>
        </a:bodyPr>
        <a:lstStyle/>
        <a:p>
          <a:pPr marL="0" lvl="0" indent="0" algn="l" defTabSz="2178050">
            <a:lnSpc>
              <a:spcPct val="90000"/>
            </a:lnSpc>
            <a:spcBef>
              <a:spcPct val="0"/>
            </a:spcBef>
            <a:spcAft>
              <a:spcPct val="35000"/>
            </a:spcAft>
            <a:buNone/>
          </a:pPr>
          <a:r>
            <a:rPr lang="fi-FI" sz="4900" b="1" i="0" kern="1200" baseline="0"/>
            <a:t>Vahingonkorvaus, CISG 74 ja 79 art. </a:t>
          </a:r>
          <a:endParaRPr lang="fi-FI" sz="4900" kern="1200"/>
        </a:p>
      </dsp:txBody>
      <dsp:txXfrm>
        <a:off x="0" y="0"/>
        <a:ext cx="10780799" cy="1195798"/>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A3947E-3845-4CAC-98D6-A2AC898C253D}">
      <dsp:nvSpPr>
        <dsp:cNvPr id="0" name=""/>
        <dsp:cNvSpPr/>
      </dsp:nvSpPr>
      <dsp:spPr>
        <a:xfrm>
          <a:off x="0" y="0"/>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96F631-E125-44CC-9143-BF80264D5ABD}">
      <dsp:nvSpPr>
        <dsp:cNvPr id="0" name=""/>
        <dsp:cNvSpPr/>
      </dsp:nvSpPr>
      <dsp:spPr>
        <a:xfrm>
          <a:off x="0" y="0"/>
          <a:ext cx="215615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3360" tIns="213360" rIns="213360" bIns="213360" numCol="1" spcCol="1270" anchor="t" anchorCtr="0">
          <a:noAutofit/>
        </a:bodyPr>
        <a:lstStyle/>
        <a:p>
          <a:pPr marL="0" lvl="0" indent="0" algn="l" defTabSz="2489200">
            <a:lnSpc>
              <a:spcPct val="90000"/>
            </a:lnSpc>
            <a:spcBef>
              <a:spcPct val="0"/>
            </a:spcBef>
            <a:spcAft>
              <a:spcPct val="35000"/>
            </a:spcAft>
            <a:buNone/>
          </a:pPr>
          <a:r>
            <a:rPr lang="en-US" sz="5600" b="1" kern="1200"/>
            <a:t>74 art. </a:t>
          </a:r>
          <a:endParaRPr lang="fi-FI" sz="5600" kern="1200"/>
        </a:p>
      </dsp:txBody>
      <dsp:txXfrm>
        <a:off x="0" y="0"/>
        <a:ext cx="2156159" cy="1915778"/>
      </dsp:txXfrm>
    </dsp:sp>
    <dsp:sp modelId="{8556D3BC-33EB-4C2C-9A4E-7BB36EF901D6}">
      <dsp:nvSpPr>
        <dsp:cNvPr id="0" name=""/>
        <dsp:cNvSpPr/>
      </dsp:nvSpPr>
      <dsp:spPr>
        <a:xfrm>
          <a:off x="2317871" y="86995"/>
          <a:ext cx="4150607" cy="17399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b="1" kern="1200" dirty="0"/>
            <a:t>Vahingonkorvaus sopijapuolen sopimusrikkomuksen johdosta käsittää rahamäärän, joka vastaa sopimusrikkomuksen vuoksi toiselle sopijapuolelle aiheutunutta vahinkoa, mukaan luettuna menetetty kauppavoitto. Vahingonkorvaus ei saa olla suurempi kuin se vahinko, jonka sopimusta rikkonut osapuoli sopimusta tehtäessä ennakoi tai jonka hänen olisi pitänyt ennakoida voivan seurata sopimusrikkomuksesta niiden tosiasioiden tai seikkojen valossa, jotka hän silloin tunsi tai jotka hänen olisi pitänyt tuntea</a:t>
          </a:r>
          <a:r>
            <a:rPr lang="fi-FI" sz="800" b="1" kern="1200" dirty="0"/>
            <a:t>. </a:t>
          </a:r>
          <a:endParaRPr lang="fi-FI" sz="800" kern="1200" dirty="0"/>
        </a:p>
      </dsp:txBody>
      <dsp:txXfrm>
        <a:off x="2317871" y="86995"/>
        <a:ext cx="4150607" cy="1739916"/>
      </dsp:txXfrm>
    </dsp:sp>
    <dsp:sp modelId="{49D33E6C-C28A-4679-AC8E-876DC2801F07}">
      <dsp:nvSpPr>
        <dsp:cNvPr id="0" name=""/>
        <dsp:cNvSpPr/>
      </dsp:nvSpPr>
      <dsp:spPr>
        <a:xfrm>
          <a:off x="2156159" y="1826911"/>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BC34964-E19F-4154-9689-3BEA2BD30D01}">
      <dsp:nvSpPr>
        <dsp:cNvPr id="0" name=""/>
        <dsp:cNvSpPr/>
      </dsp:nvSpPr>
      <dsp:spPr>
        <a:xfrm>
          <a:off x="0" y="1915778"/>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9B1E01-B4ED-40E7-BB65-A461B6A37E5A}">
      <dsp:nvSpPr>
        <dsp:cNvPr id="0" name=""/>
        <dsp:cNvSpPr/>
      </dsp:nvSpPr>
      <dsp:spPr>
        <a:xfrm>
          <a:off x="0" y="1915778"/>
          <a:ext cx="215615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3360" tIns="213360" rIns="213360" bIns="213360" numCol="1" spcCol="1270" anchor="t" anchorCtr="0">
          <a:noAutofit/>
        </a:bodyPr>
        <a:lstStyle/>
        <a:p>
          <a:pPr marL="0" lvl="0" indent="0" algn="l" defTabSz="2489200">
            <a:lnSpc>
              <a:spcPct val="90000"/>
            </a:lnSpc>
            <a:spcBef>
              <a:spcPct val="0"/>
            </a:spcBef>
            <a:spcAft>
              <a:spcPct val="35000"/>
            </a:spcAft>
            <a:buNone/>
          </a:pPr>
          <a:r>
            <a:rPr lang="en-US" sz="5600" b="1" kern="1200"/>
            <a:t>79 art. </a:t>
          </a:r>
          <a:endParaRPr lang="fi-FI" sz="5600" kern="1200"/>
        </a:p>
      </dsp:txBody>
      <dsp:txXfrm>
        <a:off x="0" y="1915778"/>
        <a:ext cx="2156159" cy="1915778"/>
      </dsp:txXfrm>
    </dsp:sp>
    <dsp:sp modelId="{52FD6507-14BF-4188-B24A-1B859631EED4}">
      <dsp:nvSpPr>
        <dsp:cNvPr id="0" name=""/>
        <dsp:cNvSpPr/>
      </dsp:nvSpPr>
      <dsp:spPr>
        <a:xfrm>
          <a:off x="2317871" y="1945712"/>
          <a:ext cx="415060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355600">
            <a:lnSpc>
              <a:spcPct val="90000"/>
            </a:lnSpc>
            <a:spcBef>
              <a:spcPct val="0"/>
            </a:spcBef>
            <a:spcAft>
              <a:spcPct val="35000"/>
            </a:spcAft>
            <a:buNone/>
          </a:pPr>
          <a:r>
            <a:rPr lang="fi-FI" sz="800" b="1" kern="1200" dirty="0"/>
            <a:t>1</a:t>
          </a:r>
          <a:r>
            <a:rPr lang="fi-FI" sz="900" b="1" kern="1200" dirty="0"/>
            <a:t>) Sopijapuoli ei ole vastuussa velvollisuutensa täyttämättä jättämisestä, jos hän näyttää, että se on johtunut hänen vaikutusmahdollisuuksiensa ulkopuolella olevasta esteestä ja että hänen ei kohtuudella voida edellyttää ottaneen estettä huomioon sopimusta tehtäessä eikä välttäneen tai voittaneen estettä tai sen seurauksia.</a:t>
          </a:r>
          <a:endParaRPr lang="fi-FI" sz="900" kern="1200" dirty="0"/>
        </a:p>
      </dsp:txBody>
      <dsp:txXfrm>
        <a:off x="2317871" y="1945712"/>
        <a:ext cx="4150607" cy="598680"/>
      </dsp:txXfrm>
    </dsp:sp>
    <dsp:sp modelId="{1757713F-529E-4E90-9BB9-1A0F37B49512}">
      <dsp:nvSpPr>
        <dsp:cNvPr id="0" name=""/>
        <dsp:cNvSpPr/>
      </dsp:nvSpPr>
      <dsp:spPr>
        <a:xfrm>
          <a:off x="2156159" y="2544393"/>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A5876C6-16AF-4C8E-8A90-85522C12666A}">
      <dsp:nvSpPr>
        <dsp:cNvPr id="0" name=""/>
        <dsp:cNvSpPr/>
      </dsp:nvSpPr>
      <dsp:spPr>
        <a:xfrm>
          <a:off x="2317871" y="2574327"/>
          <a:ext cx="415060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fi-FI" sz="1000" b="1" kern="1200" dirty="0"/>
            <a:t>2) Jos velvollisuuden täyttämättä jättäminen on johtunut sellaisen sivullisen sopimusrikkomuksesta, jota sopijapuoli on käyttänyt apunaan sopimuksen tai sen osan täyttämisessä, sopijapuoli vapautuu vastuusta vain, jos:</a:t>
          </a:r>
          <a:endParaRPr lang="fi-FI" sz="1000" kern="1200" dirty="0"/>
        </a:p>
      </dsp:txBody>
      <dsp:txXfrm>
        <a:off x="2317871" y="2574327"/>
        <a:ext cx="4150607" cy="598680"/>
      </dsp:txXfrm>
    </dsp:sp>
    <dsp:sp modelId="{032C3F2D-7677-4C6C-9ABD-4C8495554FB3}">
      <dsp:nvSpPr>
        <dsp:cNvPr id="0" name=""/>
        <dsp:cNvSpPr/>
      </dsp:nvSpPr>
      <dsp:spPr>
        <a:xfrm>
          <a:off x="6630191" y="2574327"/>
          <a:ext cx="4150607" cy="2993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i="1" kern="1200" dirty="0"/>
            <a:t>a) hän vapautuu vastuusta edellisen kappaleen perusteella; ja</a:t>
          </a:r>
          <a:endParaRPr lang="fi-FI" sz="1200" kern="1200" dirty="0"/>
        </a:p>
      </dsp:txBody>
      <dsp:txXfrm>
        <a:off x="6630191" y="2574327"/>
        <a:ext cx="4150607" cy="299340"/>
      </dsp:txXfrm>
    </dsp:sp>
    <dsp:sp modelId="{5804F71A-77D9-42A4-8E31-0FB08D6DB85B}">
      <dsp:nvSpPr>
        <dsp:cNvPr id="0" name=""/>
        <dsp:cNvSpPr/>
      </dsp:nvSpPr>
      <dsp:spPr>
        <a:xfrm>
          <a:off x="6468479" y="2873667"/>
          <a:ext cx="415060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00B7D9-9504-4608-BEC4-AEBDCFADA5BF}">
      <dsp:nvSpPr>
        <dsp:cNvPr id="0" name=""/>
        <dsp:cNvSpPr/>
      </dsp:nvSpPr>
      <dsp:spPr>
        <a:xfrm>
          <a:off x="6630191" y="2873667"/>
          <a:ext cx="4150607" cy="2993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i="1" kern="1200" dirty="0"/>
            <a:t>b) sopijapuolen käyttämä sivullinen vapautuisi niin ikään vastuusta, jos sanotun kappaleen määräyksiä sovellettaisiin häneen.</a:t>
          </a:r>
          <a:endParaRPr lang="fi-FI" sz="1100" kern="1200" dirty="0"/>
        </a:p>
      </dsp:txBody>
      <dsp:txXfrm>
        <a:off x="6630191" y="2873667"/>
        <a:ext cx="4150607" cy="299340"/>
      </dsp:txXfrm>
    </dsp:sp>
    <dsp:sp modelId="{B3804C10-0FE6-4F2E-9F13-D8821D510F24}">
      <dsp:nvSpPr>
        <dsp:cNvPr id="0" name=""/>
        <dsp:cNvSpPr/>
      </dsp:nvSpPr>
      <dsp:spPr>
        <a:xfrm>
          <a:off x="2156159" y="3173008"/>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EAD819-EFE3-463A-B1E6-A9A3CA64D63F}">
      <dsp:nvSpPr>
        <dsp:cNvPr id="0" name=""/>
        <dsp:cNvSpPr/>
      </dsp:nvSpPr>
      <dsp:spPr>
        <a:xfrm>
          <a:off x="2317871" y="3202942"/>
          <a:ext cx="4150607" cy="598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0" lvl="0" indent="0" algn="l" defTabSz="355600">
            <a:lnSpc>
              <a:spcPct val="90000"/>
            </a:lnSpc>
            <a:spcBef>
              <a:spcPct val="0"/>
            </a:spcBef>
            <a:spcAft>
              <a:spcPct val="35000"/>
            </a:spcAft>
            <a:buNone/>
          </a:pPr>
          <a:r>
            <a:rPr lang="fi-FI" sz="800" i="1" kern="1200" dirty="0"/>
            <a:t>3) </a:t>
          </a:r>
          <a:r>
            <a:rPr lang="fi-FI" sz="1200" i="1" kern="1200" dirty="0"/>
            <a:t>Tämän artiklan mukainen vapautus vastuusta on voimassa sen ajan, jonka este on olemassa.</a:t>
          </a:r>
          <a:endParaRPr lang="fi-FI" sz="1200" kern="1200" dirty="0"/>
        </a:p>
      </dsp:txBody>
      <dsp:txXfrm>
        <a:off x="2317871" y="3202942"/>
        <a:ext cx="4150607" cy="598680"/>
      </dsp:txXfrm>
    </dsp:sp>
    <dsp:sp modelId="{D6F82326-C115-46A6-A341-A50FB20D5228}">
      <dsp:nvSpPr>
        <dsp:cNvPr id="0" name=""/>
        <dsp:cNvSpPr/>
      </dsp:nvSpPr>
      <dsp:spPr>
        <a:xfrm>
          <a:off x="2156159" y="3801622"/>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286826-941E-4FFB-91D9-1765A386CF54}">
      <dsp:nvSpPr>
        <dsp:cNvPr id="0" name=""/>
        <dsp:cNvSpPr/>
      </dsp:nvSpPr>
      <dsp:spPr>
        <a:xfrm>
          <a:off x="0" y="0"/>
          <a:ext cx="80855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38E655-6383-4C78-99B1-CEAC7C47FA1F}">
      <dsp:nvSpPr>
        <dsp:cNvPr id="0" name=""/>
        <dsp:cNvSpPr/>
      </dsp:nvSpPr>
      <dsp:spPr>
        <a:xfrm>
          <a:off x="0" y="0"/>
          <a:ext cx="1617119" cy="3831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en-US" sz="1900" b="1" kern="1200"/>
            <a:t>Formulation of a liquidated damages term </a:t>
          </a:r>
          <a:endParaRPr lang="fi-FI" sz="1900" kern="1200"/>
        </a:p>
      </dsp:txBody>
      <dsp:txXfrm>
        <a:off x="0" y="0"/>
        <a:ext cx="1617119" cy="3831557"/>
      </dsp:txXfrm>
    </dsp:sp>
    <dsp:sp modelId="{48ED1AF0-ECDC-44C3-9F99-674FD0436A20}">
      <dsp:nvSpPr>
        <dsp:cNvPr id="0" name=""/>
        <dsp:cNvSpPr/>
      </dsp:nvSpPr>
      <dsp:spPr>
        <a:xfrm>
          <a:off x="1738403" y="59868"/>
          <a:ext cx="6347195" cy="1197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en-US" sz="1900" kern="1200" baseline="0"/>
            <a:t>If the Seller fails to supply any of the Goods within the time period specified in the Contract, the Buyer shall notify the Seller that a breach of contract  has occurred </a:t>
          </a:r>
          <a:endParaRPr lang="fi-FI" sz="1900" kern="1200"/>
        </a:p>
      </dsp:txBody>
      <dsp:txXfrm>
        <a:off x="1738403" y="59868"/>
        <a:ext cx="6347195" cy="1197361"/>
      </dsp:txXfrm>
    </dsp:sp>
    <dsp:sp modelId="{E51A45C3-D632-463B-8905-3FE8763ECB50}">
      <dsp:nvSpPr>
        <dsp:cNvPr id="0" name=""/>
        <dsp:cNvSpPr/>
      </dsp:nvSpPr>
      <dsp:spPr>
        <a:xfrm>
          <a:off x="1617119" y="1257229"/>
          <a:ext cx="646847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072D145-478A-497D-983C-0C527A8D66FE}">
      <dsp:nvSpPr>
        <dsp:cNvPr id="0" name=""/>
        <dsp:cNvSpPr/>
      </dsp:nvSpPr>
      <dsp:spPr>
        <a:xfrm>
          <a:off x="1738403" y="1317097"/>
          <a:ext cx="6347195" cy="1197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en-US" sz="1900" kern="1200" baseline="0"/>
            <a:t>and shall deduct from the Contract Price per week of delay, as liquidated damages, a sum equivalent to one half percent of the delivered price of the delayed Goods until actual delivery </a:t>
          </a:r>
          <a:endParaRPr lang="fi-FI" sz="1900" kern="1200"/>
        </a:p>
      </dsp:txBody>
      <dsp:txXfrm>
        <a:off x="1738403" y="1317097"/>
        <a:ext cx="6347195" cy="1197361"/>
      </dsp:txXfrm>
    </dsp:sp>
    <dsp:sp modelId="{2D2DD0D9-FABA-47CB-8B2C-ADF88F9BB928}">
      <dsp:nvSpPr>
        <dsp:cNvPr id="0" name=""/>
        <dsp:cNvSpPr/>
      </dsp:nvSpPr>
      <dsp:spPr>
        <a:xfrm>
          <a:off x="1617119" y="2514459"/>
          <a:ext cx="646847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DAF8500-F85C-4355-8BA7-0850FA1142E5}">
      <dsp:nvSpPr>
        <dsp:cNvPr id="0" name=""/>
        <dsp:cNvSpPr/>
      </dsp:nvSpPr>
      <dsp:spPr>
        <a:xfrm>
          <a:off x="1738403" y="2574327"/>
          <a:ext cx="6347195" cy="11973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rtl="0">
            <a:lnSpc>
              <a:spcPct val="90000"/>
            </a:lnSpc>
            <a:spcBef>
              <a:spcPct val="0"/>
            </a:spcBef>
            <a:spcAft>
              <a:spcPct val="35000"/>
            </a:spcAft>
            <a:buNone/>
          </a:pPr>
          <a:r>
            <a:rPr lang="en-US" sz="1900" kern="1200" baseline="0"/>
            <a:t>up to a maximum deduction of 10 % of the delivered price of the delayed Goods. </a:t>
          </a:r>
          <a:endParaRPr lang="fi-FI" sz="1900" kern="1200"/>
        </a:p>
      </dsp:txBody>
      <dsp:txXfrm>
        <a:off x="1738403" y="2574327"/>
        <a:ext cx="6347195" cy="1197361"/>
      </dsp:txXfrm>
    </dsp:sp>
    <dsp:sp modelId="{56AF1133-13FF-4BFE-AAD7-808F2D569F52}">
      <dsp:nvSpPr>
        <dsp:cNvPr id="0" name=""/>
        <dsp:cNvSpPr/>
      </dsp:nvSpPr>
      <dsp:spPr>
        <a:xfrm>
          <a:off x="1617119" y="3771688"/>
          <a:ext cx="646847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21FC5B-181B-4E6B-9BD7-4C580468DE7E}">
      <dsp:nvSpPr>
        <dsp:cNvPr id="0" name=""/>
        <dsp:cNvSpPr/>
      </dsp:nvSpPr>
      <dsp:spPr>
        <a:xfrm>
          <a:off x="0" y="0"/>
          <a:ext cx="80855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BC0E29-60D8-421F-A451-23D758CDBF36}">
      <dsp:nvSpPr>
        <dsp:cNvPr id="0" name=""/>
        <dsp:cNvSpPr/>
      </dsp:nvSpPr>
      <dsp:spPr>
        <a:xfrm>
          <a:off x="0" y="0"/>
          <a:ext cx="1617119" cy="3831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en-US" sz="2600" b="1" kern="1200"/>
            <a:t>Ehdon merkitys: </a:t>
          </a:r>
          <a:endParaRPr lang="fi-FI" sz="2600" kern="1200"/>
        </a:p>
      </dsp:txBody>
      <dsp:txXfrm>
        <a:off x="0" y="0"/>
        <a:ext cx="1617119" cy="3831557"/>
      </dsp:txXfrm>
    </dsp:sp>
    <dsp:sp modelId="{89BB9B28-C116-4450-8429-09DD7429A4A1}">
      <dsp:nvSpPr>
        <dsp:cNvPr id="0" name=""/>
        <dsp:cNvSpPr/>
      </dsp:nvSpPr>
      <dsp:spPr>
        <a:xfrm>
          <a:off x="1738403" y="30167"/>
          <a:ext cx="6347195" cy="603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en-US" sz="1600" kern="1200"/>
            <a:t>ei tarvitse osoittaa vahingon määrää eikä muita edellytyksiä</a:t>
          </a:r>
          <a:endParaRPr lang="fi-FI" sz="1600" kern="1200"/>
        </a:p>
      </dsp:txBody>
      <dsp:txXfrm>
        <a:off x="1738403" y="30167"/>
        <a:ext cx="6347195" cy="603357"/>
      </dsp:txXfrm>
    </dsp:sp>
    <dsp:sp modelId="{A5418F8A-E485-4571-9933-24A835D8D995}">
      <dsp:nvSpPr>
        <dsp:cNvPr id="0" name=""/>
        <dsp:cNvSpPr/>
      </dsp:nvSpPr>
      <dsp:spPr>
        <a:xfrm>
          <a:off x="1617119" y="633525"/>
          <a:ext cx="646847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B246B3A-7837-4CCA-BD06-945A8CB2DE81}">
      <dsp:nvSpPr>
        <dsp:cNvPr id="0" name=""/>
        <dsp:cNvSpPr/>
      </dsp:nvSpPr>
      <dsp:spPr>
        <a:xfrm>
          <a:off x="1738403" y="663693"/>
          <a:ext cx="6347195" cy="603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en-US" sz="1600" kern="1200"/>
            <a:t>summa tuomitaan, vaikka vahinkoa ei olisi syntynyt tai sen määrä poikkeaisi sopimussakosta </a:t>
          </a:r>
          <a:endParaRPr lang="fi-FI" sz="1600" kern="1200"/>
        </a:p>
      </dsp:txBody>
      <dsp:txXfrm>
        <a:off x="1738403" y="663693"/>
        <a:ext cx="6347195" cy="603357"/>
      </dsp:txXfrm>
    </dsp:sp>
    <dsp:sp modelId="{3BA706E0-DB54-4416-AE80-EE8058929B8E}">
      <dsp:nvSpPr>
        <dsp:cNvPr id="0" name=""/>
        <dsp:cNvSpPr/>
      </dsp:nvSpPr>
      <dsp:spPr>
        <a:xfrm>
          <a:off x="1617119" y="1267051"/>
          <a:ext cx="646847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B6220FF-CF26-48EA-B50B-F4CB239E908B}">
      <dsp:nvSpPr>
        <dsp:cNvPr id="0" name=""/>
        <dsp:cNvSpPr/>
      </dsp:nvSpPr>
      <dsp:spPr>
        <a:xfrm>
          <a:off x="1738403" y="1297219"/>
          <a:ext cx="6347195" cy="603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en-US" sz="1600" kern="1200" dirty="0" err="1"/>
            <a:t>voi</a:t>
          </a:r>
          <a:r>
            <a:rPr lang="en-US" sz="1600" kern="1200" dirty="0"/>
            <a:t> </a:t>
          </a:r>
          <a:r>
            <a:rPr lang="en-US" sz="1600" kern="1200" dirty="0" err="1"/>
            <a:t>tosin</a:t>
          </a:r>
          <a:r>
            <a:rPr lang="en-US" sz="1600" kern="1200" dirty="0"/>
            <a:t> </a:t>
          </a:r>
          <a:r>
            <a:rPr lang="en-US" sz="1600" kern="1200" dirty="0" err="1"/>
            <a:t>yleensä</a:t>
          </a:r>
          <a:r>
            <a:rPr lang="en-US" sz="1600" kern="1200" dirty="0"/>
            <a:t> </a:t>
          </a:r>
          <a:r>
            <a:rPr lang="en-US" sz="1600" kern="1200" dirty="0" err="1"/>
            <a:t>saada</a:t>
          </a:r>
          <a:r>
            <a:rPr lang="en-US" sz="1600" kern="1200" dirty="0"/>
            <a:t> </a:t>
          </a:r>
          <a:r>
            <a:rPr lang="en-US" sz="1600" kern="1200" dirty="0" err="1"/>
            <a:t>toteennäyttämänsä</a:t>
          </a:r>
          <a:r>
            <a:rPr lang="en-US" sz="1600" kern="1200" dirty="0"/>
            <a:t> </a:t>
          </a:r>
          <a:r>
            <a:rPr lang="en-US" sz="1600" kern="1200" dirty="0" err="1"/>
            <a:t>suuremman</a:t>
          </a:r>
          <a:r>
            <a:rPr lang="en-US" sz="1600" kern="1200" dirty="0"/>
            <a:t> </a:t>
          </a:r>
          <a:r>
            <a:rPr lang="en-US" sz="1600" kern="1200" dirty="0" err="1"/>
            <a:t>vahingon</a:t>
          </a:r>
          <a:r>
            <a:rPr lang="en-US" sz="1600" kern="1200" dirty="0"/>
            <a:t> </a:t>
          </a:r>
          <a:r>
            <a:rPr lang="en-US" sz="1600" kern="1200" dirty="0" err="1"/>
            <a:t>korvatuksi</a:t>
          </a:r>
          <a:r>
            <a:rPr lang="en-US" sz="1600" kern="1200" dirty="0"/>
            <a:t> </a:t>
          </a:r>
          <a:endParaRPr lang="fi-FI" sz="1600" kern="1200" dirty="0"/>
        </a:p>
      </dsp:txBody>
      <dsp:txXfrm>
        <a:off x="1738403" y="1297219"/>
        <a:ext cx="6347195" cy="603357"/>
      </dsp:txXfrm>
    </dsp:sp>
    <dsp:sp modelId="{128A2883-1D16-48A8-8663-D6912466AC15}">
      <dsp:nvSpPr>
        <dsp:cNvPr id="0" name=""/>
        <dsp:cNvSpPr/>
      </dsp:nvSpPr>
      <dsp:spPr>
        <a:xfrm>
          <a:off x="1617119" y="1900577"/>
          <a:ext cx="646847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6D9561E-891E-4850-8064-568906CAD092}">
      <dsp:nvSpPr>
        <dsp:cNvPr id="0" name=""/>
        <dsp:cNvSpPr/>
      </dsp:nvSpPr>
      <dsp:spPr>
        <a:xfrm>
          <a:off x="1738403" y="1930745"/>
          <a:ext cx="6347195" cy="603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en-US" sz="1600" kern="1200"/>
            <a:t>voidaan kohtuullistaa (alas- tai ylöspäin) </a:t>
          </a:r>
          <a:endParaRPr lang="fi-FI" sz="1600" kern="1200"/>
        </a:p>
      </dsp:txBody>
      <dsp:txXfrm>
        <a:off x="1738403" y="1930745"/>
        <a:ext cx="6347195" cy="603357"/>
      </dsp:txXfrm>
    </dsp:sp>
    <dsp:sp modelId="{36D5D08B-4826-48DA-A9DF-B8EB28821666}">
      <dsp:nvSpPr>
        <dsp:cNvPr id="0" name=""/>
        <dsp:cNvSpPr/>
      </dsp:nvSpPr>
      <dsp:spPr>
        <a:xfrm>
          <a:off x="1617119" y="2534103"/>
          <a:ext cx="646847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90FB0BD-A5E9-46CE-B759-A09FF3BF188E}">
      <dsp:nvSpPr>
        <dsp:cNvPr id="0" name=""/>
        <dsp:cNvSpPr/>
      </dsp:nvSpPr>
      <dsp:spPr>
        <a:xfrm>
          <a:off x="1738403" y="2564271"/>
          <a:ext cx="6347195" cy="603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en-US" sz="1600" kern="1200"/>
            <a:t>jos kovin suuri ja rangaistus- tai pelotetyyppinen, voidaan (engl.) pitää sitomattomana penalty –ehtona</a:t>
          </a:r>
          <a:endParaRPr lang="fi-FI" sz="1600" kern="1200"/>
        </a:p>
      </dsp:txBody>
      <dsp:txXfrm>
        <a:off x="1738403" y="2564271"/>
        <a:ext cx="6347195" cy="603357"/>
      </dsp:txXfrm>
    </dsp:sp>
    <dsp:sp modelId="{01047AE8-19E8-4E97-A750-763D84FBF68A}">
      <dsp:nvSpPr>
        <dsp:cNvPr id="0" name=""/>
        <dsp:cNvSpPr/>
      </dsp:nvSpPr>
      <dsp:spPr>
        <a:xfrm>
          <a:off x="1617119" y="3167629"/>
          <a:ext cx="646847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CD86DFB-AD25-4B54-A350-4E3F227DE99F}">
      <dsp:nvSpPr>
        <dsp:cNvPr id="0" name=""/>
        <dsp:cNvSpPr/>
      </dsp:nvSpPr>
      <dsp:spPr>
        <a:xfrm>
          <a:off x="1738403" y="3197797"/>
          <a:ext cx="6347195" cy="603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en-US" sz="1600" kern="1200"/>
            <a:t>Välitavoitteiden viivästyssakot (mm. rakennusurakka): ennakkoviivästyksen hallinta (velalliselle epäedullinen: loppumääräaika ei pelasta; kumulaatio)</a:t>
          </a:r>
          <a:endParaRPr lang="fi-FI" sz="1600" kern="1200"/>
        </a:p>
      </dsp:txBody>
      <dsp:txXfrm>
        <a:off x="1738403" y="3197797"/>
        <a:ext cx="6347195" cy="603357"/>
      </dsp:txXfrm>
    </dsp:sp>
    <dsp:sp modelId="{AAD3F63D-5D8B-44B5-8E6E-44ECDEEBC85B}">
      <dsp:nvSpPr>
        <dsp:cNvPr id="0" name=""/>
        <dsp:cNvSpPr/>
      </dsp:nvSpPr>
      <dsp:spPr>
        <a:xfrm>
          <a:off x="1617119" y="3801155"/>
          <a:ext cx="646847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DF16D8-C6B2-4B91-8CEE-5180308F5406}">
      <dsp:nvSpPr>
        <dsp:cNvPr id="0" name=""/>
        <dsp:cNvSpPr/>
      </dsp:nvSpPr>
      <dsp:spPr>
        <a:xfrm>
          <a:off x="349757" y="0"/>
          <a:ext cx="3963924" cy="374904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2CB409-8771-4E16-A385-54B034559A2A}">
      <dsp:nvSpPr>
        <dsp:cNvPr id="0" name=""/>
        <dsp:cNvSpPr/>
      </dsp:nvSpPr>
      <dsp:spPr>
        <a:xfrm>
          <a:off x="2049" y="1124711"/>
          <a:ext cx="896027" cy="149961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fi-FI" sz="1000" b="1" i="0" kern="1200" baseline="0"/>
            <a:t>Takuuajan alku (esim. seuraavat ajankohdat)</a:t>
          </a:r>
          <a:endParaRPr lang="fi-FI" sz="1000" kern="1200"/>
        </a:p>
      </dsp:txBody>
      <dsp:txXfrm>
        <a:off x="45789" y="1168451"/>
        <a:ext cx="808547" cy="1412136"/>
      </dsp:txXfrm>
    </dsp:sp>
    <dsp:sp modelId="{3404F9F1-4213-4B18-971A-F1558301F118}">
      <dsp:nvSpPr>
        <dsp:cNvPr id="0" name=""/>
        <dsp:cNvSpPr/>
      </dsp:nvSpPr>
      <dsp:spPr>
        <a:xfrm>
          <a:off x="942877" y="1124711"/>
          <a:ext cx="896027" cy="149961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fi-FI" sz="1000" kern="1200"/>
            <a:t>Toimitus </a:t>
          </a:r>
        </a:p>
      </dsp:txBody>
      <dsp:txXfrm>
        <a:off x="986617" y="1168451"/>
        <a:ext cx="808547" cy="1412136"/>
      </dsp:txXfrm>
    </dsp:sp>
    <dsp:sp modelId="{9A4068A4-F88B-423C-A0B7-0FF4BAF0330A}">
      <dsp:nvSpPr>
        <dsp:cNvPr id="0" name=""/>
        <dsp:cNvSpPr/>
      </dsp:nvSpPr>
      <dsp:spPr>
        <a:xfrm>
          <a:off x="1883706" y="1124711"/>
          <a:ext cx="896027" cy="149961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fi-FI" sz="1000" kern="1200"/>
            <a:t>Ostajan suorittama tavaran tarkastus </a:t>
          </a:r>
        </a:p>
      </dsp:txBody>
      <dsp:txXfrm>
        <a:off x="1927446" y="1168451"/>
        <a:ext cx="808547" cy="1412136"/>
      </dsp:txXfrm>
    </dsp:sp>
    <dsp:sp modelId="{9068AA82-27A6-40FD-8132-109E1151E60C}">
      <dsp:nvSpPr>
        <dsp:cNvPr id="0" name=""/>
        <dsp:cNvSpPr/>
      </dsp:nvSpPr>
      <dsp:spPr>
        <a:xfrm>
          <a:off x="2824534" y="1124711"/>
          <a:ext cx="896027" cy="149961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fi-FI" sz="1000" i="0" kern="1200" baseline="0"/>
            <a:t>Testitulokset </a:t>
          </a:r>
          <a:endParaRPr lang="fi-FI" sz="1000" kern="1200"/>
        </a:p>
      </dsp:txBody>
      <dsp:txXfrm>
        <a:off x="2868274" y="1168451"/>
        <a:ext cx="808547" cy="1412136"/>
      </dsp:txXfrm>
    </dsp:sp>
    <dsp:sp modelId="{9AF90508-4D62-4A94-BC1A-0BB1C7014E99}">
      <dsp:nvSpPr>
        <dsp:cNvPr id="0" name=""/>
        <dsp:cNvSpPr/>
      </dsp:nvSpPr>
      <dsp:spPr>
        <a:xfrm>
          <a:off x="3765363" y="1124711"/>
          <a:ext cx="896027" cy="149961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fi-FI" sz="1000" i="0" kern="1200" baseline="0"/>
            <a:t>Tavaran hyväksyminen </a:t>
          </a:r>
          <a:endParaRPr lang="fi-FI" sz="1000" kern="1200"/>
        </a:p>
      </dsp:txBody>
      <dsp:txXfrm>
        <a:off x="3809103" y="1168451"/>
        <a:ext cx="808547" cy="1412136"/>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80FD3E-4A92-460E-A7DC-CB0DCEE2559D}">
      <dsp:nvSpPr>
        <dsp:cNvPr id="0" name=""/>
        <dsp:cNvSpPr/>
      </dsp:nvSpPr>
      <dsp:spPr>
        <a:xfrm>
          <a:off x="0" y="0"/>
          <a:ext cx="3831557" cy="3831557"/>
        </a:xfrm>
        <a:prstGeom prst="pie">
          <a:avLst>
            <a:gd name="adj1" fmla="val 5400000"/>
            <a:gd name="adj2" fmla="val 16200000"/>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33C1EF5B-BA34-46D6-8681-BA7C92574AFC}">
      <dsp:nvSpPr>
        <dsp:cNvPr id="0" name=""/>
        <dsp:cNvSpPr/>
      </dsp:nvSpPr>
      <dsp:spPr>
        <a:xfrm>
          <a:off x="1915778" y="0"/>
          <a:ext cx="6169820" cy="3831557"/>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fi-FI" sz="2000" b="1" kern="1200"/>
            <a:t>Esim. viivästyssakko / virheen korjausoikeus </a:t>
          </a:r>
          <a:endParaRPr lang="fi-FI" sz="2000" kern="1200"/>
        </a:p>
      </dsp:txBody>
      <dsp:txXfrm>
        <a:off x="1915778" y="0"/>
        <a:ext cx="3084910" cy="1149469"/>
      </dsp:txXfrm>
    </dsp:sp>
    <dsp:sp modelId="{A747EFB7-D0B0-459E-8C0A-E030A24B54D2}">
      <dsp:nvSpPr>
        <dsp:cNvPr id="0" name=""/>
        <dsp:cNvSpPr/>
      </dsp:nvSpPr>
      <dsp:spPr>
        <a:xfrm>
          <a:off x="670523" y="1149469"/>
          <a:ext cx="2490509" cy="2490509"/>
        </a:xfrm>
        <a:prstGeom prst="pie">
          <a:avLst>
            <a:gd name="adj1" fmla="val 5400000"/>
            <a:gd name="adj2" fmla="val 16200000"/>
          </a:avLst>
        </a:prstGeom>
        <a:gradFill rotWithShape="0">
          <a:gsLst>
            <a:gs pos="0">
              <a:schemeClr val="accent3">
                <a:hueOff val="0"/>
                <a:satOff val="0"/>
                <a:lumOff val="0"/>
                <a:alphaOff val="0"/>
                <a:tint val="60000"/>
                <a:satMod val="105000"/>
                <a:lumMod val="105000"/>
              </a:schemeClr>
            </a:gs>
            <a:gs pos="100000">
              <a:schemeClr val="accent3">
                <a:hueOff val="0"/>
                <a:satOff val="0"/>
                <a:lumOff val="0"/>
                <a:alphaOff val="0"/>
                <a:tint val="65000"/>
                <a:satMod val="100000"/>
                <a:lumMod val="100000"/>
              </a:schemeClr>
            </a:gs>
            <a:gs pos="100000">
              <a:schemeClr val="accent3">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B4E9395D-1EEB-4D76-A6AD-0B220F8BBDC4}">
      <dsp:nvSpPr>
        <dsp:cNvPr id="0" name=""/>
        <dsp:cNvSpPr/>
      </dsp:nvSpPr>
      <dsp:spPr>
        <a:xfrm>
          <a:off x="1915778" y="1149469"/>
          <a:ext cx="6169820" cy="2490509"/>
        </a:xfrm>
        <a:prstGeom prst="rect">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fi-FI" sz="2000" b="1" kern="1200"/>
            <a:t>Luovutuskelpoisuuden määrittely: koekäyttö (NLM 02) tms. </a:t>
          </a:r>
          <a:endParaRPr lang="fi-FI" sz="2000" kern="1200"/>
        </a:p>
      </dsp:txBody>
      <dsp:txXfrm>
        <a:off x="1915778" y="1149469"/>
        <a:ext cx="3084910" cy="1149465"/>
      </dsp:txXfrm>
    </dsp:sp>
    <dsp:sp modelId="{7ADBC9E8-AAB4-416D-A012-4AE2361B5B92}">
      <dsp:nvSpPr>
        <dsp:cNvPr id="0" name=""/>
        <dsp:cNvSpPr/>
      </dsp:nvSpPr>
      <dsp:spPr>
        <a:xfrm>
          <a:off x="1341045" y="2298935"/>
          <a:ext cx="1149465" cy="1149465"/>
        </a:xfrm>
        <a:prstGeom prst="pie">
          <a:avLst>
            <a:gd name="adj1" fmla="val 5400000"/>
            <a:gd name="adj2" fmla="val 16200000"/>
          </a:avLst>
        </a:prstGeom>
        <a:gradFill rotWithShape="0">
          <a:gsLst>
            <a:gs pos="0">
              <a:schemeClr val="accent4">
                <a:hueOff val="0"/>
                <a:satOff val="0"/>
                <a:lumOff val="0"/>
                <a:alphaOff val="0"/>
                <a:tint val="60000"/>
                <a:satMod val="105000"/>
                <a:lumMod val="105000"/>
              </a:schemeClr>
            </a:gs>
            <a:gs pos="100000">
              <a:schemeClr val="accent4">
                <a:hueOff val="0"/>
                <a:satOff val="0"/>
                <a:lumOff val="0"/>
                <a:alphaOff val="0"/>
                <a:tint val="65000"/>
                <a:satMod val="100000"/>
                <a:lumMod val="100000"/>
              </a:schemeClr>
            </a:gs>
            <a:gs pos="100000">
              <a:schemeClr val="accent4">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538598F-638B-4FD4-8847-BFF1CDBBF3F0}">
      <dsp:nvSpPr>
        <dsp:cNvPr id="0" name=""/>
        <dsp:cNvSpPr/>
      </dsp:nvSpPr>
      <dsp:spPr>
        <a:xfrm>
          <a:off x="1915778" y="2298935"/>
          <a:ext cx="6169820" cy="1149465"/>
        </a:xfrm>
        <a:prstGeom prst="rect">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fi-FI" sz="2000" b="1" kern="1200"/>
            <a:t>Vrt. KL 43,2 §: myyjän käsitys häiriöstä </a:t>
          </a:r>
          <a:endParaRPr lang="fi-FI" sz="2000" kern="1200"/>
        </a:p>
      </dsp:txBody>
      <dsp:txXfrm>
        <a:off x="1915778" y="2298935"/>
        <a:ext cx="3084910" cy="1149465"/>
      </dsp:txXfrm>
    </dsp:sp>
    <dsp:sp modelId="{0F046DC7-22D0-4B0D-9D66-34EEE7979119}">
      <dsp:nvSpPr>
        <dsp:cNvPr id="0" name=""/>
        <dsp:cNvSpPr/>
      </dsp:nvSpPr>
      <dsp:spPr>
        <a:xfrm>
          <a:off x="5000688" y="0"/>
          <a:ext cx="3084910" cy="1149469"/>
        </a:xfrm>
        <a:prstGeom prst="rect">
          <a:avLst/>
        </a:prstGeom>
        <a:noFill/>
        <a:ln w="6350"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171450" lvl="1" indent="-171450" algn="l" defTabSz="755650" rtl="0">
            <a:lnSpc>
              <a:spcPct val="90000"/>
            </a:lnSpc>
            <a:spcBef>
              <a:spcPct val="0"/>
            </a:spcBef>
            <a:spcAft>
              <a:spcPct val="15000"/>
            </a:spcAft>
            <a:buChar char="•"/>
          </a:pPr>
          <a:r>
            <a:rPr lang="fi-FI" sz="1700" kern="1200"/>
            <a:t>Tuotantokatkosten välttäminen: time of essence / purkuehto </a:t>
          </a:r>
        </a:p>
        <a:p>
          <a:pPr marL="171450" lvl="1" indent="-171450" algn="l" defTabSz="755650" rtl="0">
            <a:lnSpc>
              <a:spcPct val="90000"/>
            </a:lnSpc>
            <a:spcBef>
              <a:spcPct val="0"/>
            </a:spcBef>
            <a:spcAft>
              <a:spcPct val="15000"/>
            </a:spcAft>
            <a:buChar char="•"/>
          </a:pPr>
          <a:r>
            <a:rPr lang="fi-FI" sz="1700" kern="1200"/>
            <a:t>Ennakkoviivästyksen hallinta: ennakkoilmoitus</a:t>
          </a:r>
        </a:p>
      </dsp:txBody>
      <dsp:txXfrm>
        <a:off x="5000688" y="0"/>
        <a:ext cx="3084910" cy="1149469"/>
      </dsp:txXfrm>
    </dsp:sp>
    <dsp:sp modelId="{8CD16F45-E4FA-4CBB-8AF4-A4F9048A2CE5}">
      <dsp:nvSpPr>
        <dsp:cNvPr id="0" name=""/>
        <dsp:cNvSpPr/>
      </dsp:nvSpPr>
      <dsp:spPr>
        <a:xfrm>
          <a:off x="5000688" y="1149469"/>
          <a:ext cx="3084910" cy="1149465"/>
        </a:xfrm>
        <a:prstGeom prst="rect">
          <a:avLst/>
        </a:prstGeom>
        <a:noFill/>
        <a:ln w="6350"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171450" lvl="1" indent="-171450" algn="l" defTabSz="755650" rtl="0">
            <a:lnSpc>
              <a:spcPct val="90000"/>
            </a:lnSpc>
            <a:spcBef>
              <a:spcPct val="0"/>
            </a:spcBef>
            <a:spcAft>
              <a:spcPct val="15000"/>
            </a:spcAft>
            <a:buChar char="•"/>
          </a:pPr>
          <a:r>
            <a:rPr lang="fi-FI" sz="1700" kern="1200"/>
            <a:t>säätöjen ja käyttökoulutuksen vaikutus</a:t>
          </a:r>
        </a:p>
      </dsp:txBody>
      <dsp:txXfrm>
        <a:off x="5000688" y="1149469"/>
        <a:ext cx="3084910" cy="11494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EAB793-A1B4-469F-B478-1B5F9C885215}">
      <dsp:nvSpPr>
        <dsp:cNvPr id="0" name=""/>
        <dsp:cNvSpPr/>
      </dsp:nvSpPr>
      <dsp:spPr>
        <a:xfrm>
          <a:off x="0" y="0"/>
          <a:ext cx="466344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09733E-7B8E-40C8-A526-4561E25C20F6}">
      <dsp:nvSpPr>
        <dsp:cNvPr id="0" name=""/>
        <dsp:cNvSpPr/>
      </dsp:nvSpPr>
      <dsp:spPr>
        <a:xfrm>
          <a:off x="0" y="0"/>
          <a:ext cx="932688" cy="3749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b="1" i="0" kern="1200" baseline="0"/>
            <a:t>Takuuajan jatkaminen</a:t>
          </a:r>
          <a:endParaRPr lang="fi-FI" sz="1200" kern="1200"/>
        </a:p>
      </dsp:txBody>
      <dsp:txXfrm>
        <a:off x="0" y="0"/>
        <a:ext cx="932688" cy="3749040"/>
      </dsp:txXfrm>
    </dsp:sp>
    <dsp:sp modelId="{94F33B0C-ACB8-438D-95E0-81833CCA20E3}">
      <dsp:nvSpPr>
        <dsp:cNvPr id="0" name=""/>
        <dsp:cNvSpPr/>
      </dsp:nvSpPr>
      <dsp:spPr>
        <a:xfrm>
          <a:off x="1002639" y="58578"/>
          <a:ext cx="3660800" cy="1171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fi-FI" sz="2000" b="0" i="0" kern="1200" baseline="0" dirty="0"/>
            <a:t>Viat syntyivät mutta havaittiin vasta jakson jälkeen: jos ehto sallii tällaiset väitteet (tulkinta-asia)</a:t>
          </a:r>
          <a:endParaRPr lang="fi-FI" sz="2000" kern="1200" dirty="0"/>
        </a:p>
      </dsp:txBody>
      <dsp:txXfrm>
        <a:off x="1002639" y="58578"/>
        <a:ext cx="3660800" cy="1171575"/>
      </dsp:txXfrm>
    </dsp:sp>
    <dsp:sp modelId="{E029E173-382D-407B-8C22-4B8553885D60}">
      <dsp:nvSpPr>
        <dsp:cNvPr id="0" name=""/>
        <dsp:cNvSpPr/>
      </dsp:nvSpPr>
      <dsp:spPr>
        <a:xfrm>
          <a:off x="932688" y="1230153"/>
          <a:ext cx="373075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48974D1-51A9-4FCE-8076-EB98B9CD10C7}">
      <dsp:nvSpPr>
        <dsp:cNvPr id="0" name=""/>
        <dsp:cNvSpPr/>
      </dsp:nvSpPr>
      <dsp:spPr>
        <a:xfrm>
          <a:off x="1002639" y="1288732"/>
          <a:ext cx="3660800" cy="1171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fi-FI" sz="2000" b="0" i="0" kern="1200" baseline="0" dirty="0"/>
            <a:t>Vaatimuksille / kanteen nostamiselle tuomioistuimessa voi olla erityisiä aikarajoja</a:t>
          </a:r>
          <a:endParaRPr lang="fi-FI" sz="2000" kern="1200" dirty="0"/>
        </a:p>
      </dsp:txBody>
      <dsp:txXfrm>
        <a:off x="1002639" y="1288732"/>
        <a:ext cx="3660800" cy="1171575"/>
      </dsp:txXfrm>
    </dsp:sp>
    <dsp:sp modelId="{C6E015B8-9059-428D-B664-EEDE1AA7DBAA}">
      <dsp:nvSpPr>
        <dsp:cNvPr id="0" name=""/>
        <dsp:cNvSpPr/>
      </dsp:nvSpPr>
      <dsp:spPr>
        <a:xfrm>
          <a:off x="932688" y="2460307"/>
          <a:ext cx="373075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C7EB27-BC1A-4D27-B241-ECB1488CA459}">
      <dsp:nvSpPr>
        <dsp:cNvPr id="0" name=""/>
        <dsp:cNvSpPr/>
      </dsp:nvSpPr>
      <dsp:spPr>
        <a:xfrm>
          <a:off x="1002639" y="2518886"/>
          <a:ext cx="3660800" cy="1171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fi-FI" sz="2000" b="0" i="0" kern="1200" baseline="0"/>
            <a:t>Korjaukset takuukauden lopussa</a:t>
          </a:r>
          <a:endParaRPr lang="fi-FI" sz="2000" kern="1200"/>
        </a:p>
      </dsp:txBody>
      <dsp:txXfrm>
        <a:off x="1002639" y="2518886"/>
        <a:ext cx="3660800" cy="1171575"/>
      </dsp:txXfrm>
    </dsp:sp>
    <dsp:sp modelId="{82463106-2E7E-4010-845F-2C5B9EDDE7A4}">
      <dsp:nvSpPr>
        <dsp:cNvPr id="0" name=""/>
        <dsp:cNvSpPr/>
      </dsp:nvSpPr>
      <dsp:spPr>
        <a:xfrm>
          <a:off x="932688" y="3690461"/>
          <a:ext cx="373075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0D3D7F-BF16-4AF0-99EB-2A5C0FB1C752}">
      <dsp:nvSpPr>
        <dsp:cNvPr id="0" name=""/>
        <dsp:cNvSpPr/>
      </dsp:nvSpPr>
      <dsp:spPr>
        <a:xfrm>
          <a:off x="0" y="456698"/>
          <a:ext cx="10780799" cy="926639"/>
        </a:xfrm>
        <a:prstGeom prst="roundRect">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fi-FI" sz="2400" b="1" kern="1200"/>
            <a:t>Myyjän oikeudellisen vastuun vapaaehtoinen laajentaminen (B2B &amp; B2C) / rajoittaminen (B2B) tavaroiden vaatimustenmukaisuuden suhteen</a:t>
          </a:r>
          <a:endParaRPr lang="fi-FI" sz="2400" kern="1200"/>
        </a:p>
      </dsp:txBody>
      <dsp:txXfrm>
        <a:off x="45235" y="501933"/>
        <a:ext cx="10690329" cy="836169"/>
      </dsp:txXfrm>
    </dsp:sp>
    <dsp:sp modelId="{202F1AA3-C98D-4707-AB88-093A6BE7FA3A}">
      <dsp:nvSpPr>
        <dsp:cNvPr id="0" name=""/>
        <dsp:cNvSpPr/>
      </dsp:nvSpPr>
      <dsp:spPr>
        <a:xfrm>
          <a:off x="0" y="1452458"/>
          <a:ext cx="10780799" cy="926639"/>
        </a:xfrm>
        <a:prstGeom prst="roundRect">
          <a:avLst/>
        </a:prstGeom>
        <a:solidFill>
          <a:schemeClr val="accent1">
            <a:alpha val="90000"/>
            <a:hueOff val="0"/>
            <a:satOff val="0"/>
            <a:lumOff val="0"/>
            <a:alphaOff val="-2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fi-FI" sz="2400" b="1" kern="1200"/>
            <a:t>Takuu voidaan rajoittaa koskemaan vain tiettyjä tavaran erityispiirteitä / vastuuaikaa / vahinkoja / menettelyvaatimuksia (esim. Ilmoitukset)</a:t>
          </a:r>
          <a:endParaRPr lang="fi-FI" sz="2400" kern="1200"/>
        </a:p>
      </dsp:txBody>
      <dsp:txXfrm>
        <a:off x="45235" y="1497693"/>
        <a:ext cx="10690329" cy="836169"/>
      </dsp:txXfrm>
    </dsp:sp>
    <dsp:sp modelId="{735614F3-2716-417F-AABE-09904F6D8DAB}">
      <dsp:nvSpPr>
        <dsp:cNvPr id="0" name=""/>
        <dsp:cNvSpPr/>
      </dsp:nvSpPr>
      <dsp:spPr>
        <a:xfrm>
          <a:off x="0" y="2448218"/>
          <a:ext cx="10780799" cy="926639"/>
        </a:xfrm>
        <a:prstGeom prst="roundRect">
          <a:avLst/>
        </a:prstGeom>
        <a:solidFill>
          <a:schemeClr val="accent1">
            <a:alpha val="90000"/>
            <a:hueOff val="0"/>
            <a:satOff val="0"/>
            <a:lumOff val="0"/>
            <a:alpha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fi-FI" sz="2400" b="1" kern="1200"/>
            <a:t>B2C-kaupassa ostajan laillisia oikeuksia ei saa heikentää takuuehdoilla </a:t>
          </a:r>
          <a:endParaRPr lang="fi-FI" sz="2400" kern="1200"/>
        </a:p>
      </dsp:txBody>
      <dsp:txXfrm>
        <a:off x="45235" y="2493453"/>
        <a:ext cx="10690329" cy="83616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350A7A-EDF4-46D6-A8FF-92825734B0B2}">
      <dsp:nvSpPr>
        <dsp:cNvPr id="0" name=""/>
        <dsp:cNvSpPr/>
      </dsp:nvSpPr>
      <dsp:spPr>
        <a:xfrm>
          <a:off x="2921" y="1435"/>
          <a:ext cx="3197056" cy="1644501"/>
        </a:xfrm>
        <a:prstGeom prst="roundRect">
          <a:avLst>
            <a:gd name="adj" fmla="val 10000"/>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b="1" kern="1200" dirty="0" err="1"/>
            <a:t>Takuu</a:t>
          </a:r>
          <a:r>
            <a:rPr lang="en-US" sz="1800" b="1" kern="1200" dirty="0"/>
            <a:t> </a:t>
          </a:r>
          <a:r>
            <a:rPr lang="en-US" sz="1800" b="1" kern="1200" dirty="0" err="1"/>
            <a:t>vastuunrajoituksena</a:t>
          </a:r>
          <a:r>
            <a:rPr lang="en-US" sz="1800" b="0" kern="1200" dirty="0"/>
            <a:t>: </a:t>
          </a:r>
          <a:endParaRPr lang="fi-FI" sz="1800" kern="1200" dirty="0"/>
        </a:p>
      </dsp:txBody>
      <dsp:txXfrm>
        <a:off x="51087" y="49601"/>
        <a:ext cx="3100724" cy="1548169"/>
      </dsp:txXfrm>
    </dsp:sp>
    <dsp:sp modelId="{FB29DE04-E358-497B-8FB2-6E00778D597E}">
      <dsp:nvSpPr>
        <dsp:cNvPr id="0" name=""/>
        <dsp:cNvSpPr/>
      </dsp:nvSpPr>
      <dsp:spPr>
        <a:xfrm>
          <a:off x="6041" y="1840275"/>
          <a:ext cx="1390939" cy="1644501"/>
        </a:xfrm>
        <a:prstGeom prst="roundRect">
          <a:avLst>
            <a:gd name="adj" fmla="val 10000"/>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rtl="0">
            <a:lnSpc>
              <a:spcPct val="90000"/>
            </a:lnSpc>
            <a:spcBef>
              <a:spcPct val="0"/>
            </a:spcBef>
            <a:spcAft>
              <a:spcPct val="35000"/>
            </a:spcAft>
            <a:buNone/>
          </a:pPr>
          <a:r>
            <a:rPr lang="en-US" sz="1100" kern="1200"/>
            <a:t>The duty of the Seller to repair or replace defective items is the Seller’s only duty under this contract or otherwise, </a:t>
          </a:r>
          <a:endParaRPr lang="fi-FI" sz="1100" kern="1200"/>
        </a:p>
      </dsp:txBody>
      <dsp:txXfrm>
        <a:off x="46780" y="1881014"/>
        <a:ext cx="1309461" cy="1563023"/>
      </dsp:txXfrm>
    </dsp:sp>
    <dsp:sp modelId="{EE1267A0-2656-44B7-9E62-7B0DA4EDC121}">
      <dsp:nvSpPr>
        <dsp:cNvPr id="0" name=""/>
        <dsp:cNvSpPr/>
      </dsp:nvSpPr>
      <dsp:spPr>
        <a:xfrm>
          <a:off x="1513820" y="1840275"/>
          <a:ext cx="1683037" cy="1989846"/>
        </a:xfrm>
        <a:prstGeom prst="roundRect">
          <a:avLst>
            <a:gd name="adj" fmla="val 10000"/>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rtl="0">
            <a:lnSpc>
              <a:spcPct val="90000"/>
            </a:lnSpc>
            <a:spcBef>
              <a:spcPct val="0"/>
            </a:spcBef>
            <a:spcAft>
              <a:spcPct val="35000"/>
            </a:spcAft>
            <a:buNone/>
          </a:pPr>
          <a:r>
            <a:rPr lang="en-US" sz="1100" kern="1200" dirty="0"/>
            <a:t>and the Seller shall not be liable to compensate the Buyer for any other loss of use of any Works belonging to the Buyer (whether complete or partial) or for any loss of any profit or for any indirect or consequential damage that may be suffered by the Buyer. </a:t>
          </a:r>
          <a:endParaRPr lang="fi-FI" sz="1100" kern="1200" dirty="0"/>
        </a:p>
      </dsp:txBody>
      <dsp:txXfrm>
        <a:off x="1563114" y="1889569"/>
        <a:ext cx="1584449" cy="1891258"/>
      </dsp:txXfrm>
    </dsp:sp>
    <dsp:sp modelId="{FC1FE6AB-65BA-4C07-A990-28E5998DCB6B}">
      <dsp:nvSpPr>
        <dsp:cNvPr id="0" name=""/>
        <dsp:cNvSpPr/>
      </dsp:nvSpPr>
      <dsp:spPr>
        <a:xfrm>
          <a:off x="3433884" y="1435"/>
          <a:ext cx="1393660" cy="1644501"/>
        </a:xfrm>
        <a:prstGeom prst="roundRect">
          <a:avLst>
            <a:gd name="adj" fmla="val 10000"/>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en-US" sz="1200" b="1" kern="1200" dirty="0" err="1"/>
            <a:t>Tässä</a:t>
          </a:r>
          <a:r>
            <a:rPr lang="en-US" sz="1200" b="1" kern="1200" dirty="0"/>
            <a:t> </a:t>
          </a:r>
          <a:r>
            <a:rPr lang="en-US" sz="1200" b="1" kern="1200" dirty="0" err="1"/>
            <a:t>takuu</a:t>
          </a:r>
          <a:r>
            <a:rPr lang="en-US" sz="1200" b="1" kern="1200" dirty="0"/>
            <a:t> </a:t>
          </a:r>
          <a:r>
            <a:rPr lang="en-US" sz="1200" b="1" kern="1200" dirty="0" err="1"/>
            <a:t>rajoittaa</a:t>
          </a:r>
          <a:r>
            <a:rPr lang="en-US" sz="1200" b="1" kern="1200" dirty="0"/>
            <a:t> </a:t>
          </a:r>
          <a:r>
            <a:rPr lang="en-US" sz="1200" b="1" kern="1200" dirty="0" err="1"/>
            <a:t>vastuuta</a:t>
          </a:r>
          <a:r>
            <a:rPr lang="en-US" sz="1200" b="1" kern="1200" dirty="0"/>
            <a:t> ja </a:t>
          </a:r>
          <a:r>
            <a:rPr lang="en-US" sz="1200" b="1" kern="1200" dirty="0" err="1"/>
            <a:t>ostajan</a:t>
          </a:r>
          <a:r>
            <a:rPr lang="en-US" sz="1200" b="1" kern="1200" dirty="0"/>
            <a:t> </a:t>
          </a:r>
          <a:r>
            <a:rPr lang="en-US" sz="1200" b="1" kern="1200" dirty="0" err="1"/>
            <a:t>oikeussuoja-keinoja</a:t>
          </a:r>
          <a:endParaRPr lang="fi-FI" sz="1200" kern="1200" dirty="0"/>
        </a:p>
      </dsp:txBody>
      <dsp:txXfrm>
        <a:off x="3474703" y="42254"/>
        <a:ext cx="1312022" cy="1562863"/>
      </dsp:txXfrm>
    </dsp:sp>
    <dsp:sp modelId="{4E98B7D4-F9BF-40D4-8009-4C793F2A5958}">
      <dsp:nvSpPr>
        <dsp:cNvPr id="0" name=""/>
        <dsp:cNvSpPr/>
      </dsp:nvSpPr>
      <dsp:spPr>
        <a:xfrm>
          <a:off x="5061450" y="1435"/>
          <a:ext cx="1393660" cy="1644501"/>
        </a:xfrm>
        <a:prstGeom prst="roundRect">
          <a:avLst>
            <a:gd name="adj" fmla="val 10000"/>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en-US" sz="1200" b="1" kern="1200" dirty="0" err="1"/>
            <a:t>Elinkeinon-harjoittajan</a:t>
          </a:r>
          <a:r>
            <a:rPr lang="en-US" sz="1200" b="1" kern="1200" dirty="0"/>
            <a:t> </a:t>
          </a:r>
          <a:r>
            <a:rPr lang="en-US" sz="1200" b="1" kern="1200" dirty="0" err="1"/>
            <a:t>laillista</a:t>
          </a:r>
          <a:r>
            <a:rPr lang="en-US" sz="1200" b="1" kern="1200" dirty="0"/>
            <a:t> </a:t>
          </a:r>
          <a:r>
            <a:rPr lang="en-US" sz="1200" b="1" kern="1200" dirty="0" err="1"/>
            <a:t>vastuuta</a:t>
          </a:r>
          <a:r>
            <a:rPr lang="en-US" sz="1200" b="1" kern="1200" dirty="0"/>
            <a:t> </a:t>
          </a:r>
          <a:r>
            <a:rPr lang="en-US" sz="1200" b="1" kern="1200" dirty="0" err="1"/>
            <a:t>ei</a:t>
          </a:r>
          <a:r>
            <a:rPr lang="en-US" sz="1200" b="1" kern="1200" dirty="0"/>
            <a:t> </a:t>
          </a:r>
          <a:r>
            <a:rPr lang="en-US" sz="1200" b="1" kern="1200" dirty="0" err="1"/>
            <a:t>voida</a:t>
          </a:r>
          <a:r>
            <a:rPr lang="en-US" sz="1200" b="1" kern="1200" dirty="0"/>
            <a:t> </a:t>
          </a:r>
          <a:r>
            <a:rPr lang="en-US" sz="1200" b="1" kern="1200" dirty="0" err="1"/>
            <a:t>rajoittaa</a:t>
          </a:r>
          <a:r>
            <a:rPr lang="en-US" sz="1200" b="1" kern="1200" dirty="0"/>
            <a:t> </a:t>
          </a:r>
          <a:r>
            <a:rPr lang="en-US" sz="1200" b="1" kern="1200" dirty="0" err="1"/>
            <a:t>suhteessa</a:t>
          </a:r>
          <a:r>
            <a:rPr lang="en-US" sz="1200" b="1" kern="1200" dirty="0"/>
            <a:t> </a:t>
          </a:r>
          <a:r>
            <a:rPr lang="en-US" sz="1200" b="1" kern="1200" dirty="0" err="1"/>
            <a:t>kuluttajiin</a:t>
          </a:r>
          <a:r>
            <a:rPr lang="en-US" sz="1200" b="1" kern="1200" dirty="0"/>
            <a:t> </a:t>
          </a:r>
          <a:endParaRPr lang="fi-FI" sz="1200" kern="1200" dirty="0"/>
        </a:p>
      </dsp:txBody>
      <dsp:txXfrm>
        <a:off x="5102269" y="42254"/>
        <a:ext cx="1312022" cy="1562863"/>
      </dsp:txXfrm>
    </dsp:sp>
    <dsp:sp modelId="{7552C059-090F-4D5C-AD86-E6C0FC643F19}">
      <dsp:nvSpPr>
        <dsp:cNvPr id="0" name=""/>
        <dsp:cNvSpPr/>
      </dsp:nvSpPr>
      <dsp:spPr>
        <a:xfrm>
          <a:off x="6689017" y="1435"/>
          <a:ext cx="1393660" cy="1644501"/>
        </a:xfrm>
        <a:prstGeom prst="roundRect">
          <a:avLst>
            <a:gd name="adj" fmla="val 10000"/>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b="1" kern="1200" dirty="0" err="1"/>
            <a:t>Ehdon</a:t>
          </a:r>
          <a:r>
            <a:rPr lang="en-US" sz="1800" b="1" kern="1200" dirty="0"/>
            <a:t> </a:t>
          </a:r>
          <a:r>
            <a:rPr lang="en-US" sz="1800" b="1" kern="1200" dirty="0" err="1"/>
            <a:t>sovittelun</a:t>
          </a:r>
          <a:r>
            <a:rPr lang="en-US" sz="1800" b="1" kern="1200" dirty="0"/>
            <a:t> </a:t>
          </a:r>
          <a:r>
            <a:rPr lang="en-US" sz="1800" b="1" kern="1200" dirty="0" err="1"/>
            <a:t>riski</a:t>
          </a:r>
          <a:r>
            <a:rPr lang="en-US" sz="1800" b="1" kern="1200" dirty="0"/>
            <a:t> (</a:t>
          </a:r>
          <a:r>
            <a:rPr lang="en-US" sz="1800" b="1" kern="1200" dirty="0" err="1"/>
            <a:t>myös</a:t>
          </a:r>
          <a:r>
            <a:rPr lang="en-US" sz="1800" b="1" kern="1200" dirty="0"/>
            <a:t> B2B-suhteissa) </a:t>
          </a:r>
          <a:endParaRPr lang="fi-FI" sz="1800" kern="1200" dirty="0"/>
        </a:p>
      </dsp:txBody>
      <dsp:txXfrm>
        <a:off x="6729836" y="42254"/>
        <a:ext cx="1312022" cy="156286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5E37FA-68EE-45CB-8199-F5E641C3156A}">
      <dsp:nvSpPr>
        <dsp:cNvPr id="0" name=""/>
        <dsp:cNvSpPr/>
      </dsp:nvSpPr>
      <dsp:spPr>
        <a:xfrm>
          <a:off x="0" y="46478"/>
          <a:ext cx="8085599" cy="1544400"/>
        </a:xfrm>
        <a:prstGeom prst="roundRect">
          <a:avLst/>
        </a:prstGeom>
        <a:gradFill rotWithShape="0">
          <a:gsLst>
            <a:gs pos="0">
              <a:schemeClr val="accent3">
                <a:hueOff val="0"/>
                <a:satOff val="0"/>
                <a:lumOff val="0"/>
                <a:alphaOff val="0"/>
                <a:tint val="60000"/>
                <a:satMod val="105000"/>
                <a:lumMod val="105000"/>
              </a:schemeClr>
            </a:gs>
            <a:gs pos="100000">
              <a:schemeClr val="accent3">
                <a:hueOff val="0"/>
                <a:satOff val="0"/>
                <a:lumOff val="0"/>
                <a:alphaOff val="0"/>
                <a:tint val="65000"/>
                <a:satMod val="100000"/>
                <a:lumMod val="100000"/>
              </a:schemeClr>
            </a:gs>
            <a:gs pos="100000">
              <a:schemeClr val="accent3">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en-US" sz="4000" b="0" kern="1200" dirty="0" err="1"/>
            <a:t>Takuu</a:t>
          </a:r>
          <a:r>
            <a:rPr lang="en-US" sz="4000" b="0" kern="1200" dirty="0"/>
            <a:t> </a:t>
          </a:r>
          <a:r>
            <a:rPr lang="en-US" sz="4000" b="0" kern="1200" dirty="0" err="1"/>
            <a:t>vastuun</a:t>
          </a:r>
          <a:r>
            <a:rPr lang="en-US" sz="4000" b="0" kern="1200" dirty="0"/>
            <a:t> </a:t>
          </a:r>
          <a:r>
            <a:rPr lang="en-US" sz="4000" b="0" kern="1200" dirty="0" err="1"/>
            <a:t>täsmentämisenä</a:t>
          </a:r>
          <a:r>
            <a:rPr lang="en-US" sz="4000" b="0" kern="1200" dirty="0"/>
            <a:t> tai </a:t>
          </a:r>
          <a:r>
            <a:rPr lang="en-US" sz="4000" b="0" kern="1200" dirty="0" err="1"/>
            <a:t>laajentamisena</a:t>
          </a:r>
          <a:r>
            <a:rPr lang="en-US" sz="4000" b="0" kern="1200" dirty="0"/>
            <a:t>  </a:t>
          </a:r>
          <a:endParaRPr lang="fi-FI" sz="4000" kern="1200" dirty="0"/>
        </a:p>
      </dsp:txBody>
      <dsp:txXfrm>
        <a:off x="75391" y="121869"/>
        <a:ext cx="7934817" cy="1393618"/>
      </dsp:txXfrm>
    </dsp:sp>
    <dsp:sp modelId="{931186CE-7448-411E-861A-6A2366BEEB7E}">
      <dsp:nvSpPr>
        <dsp:cNvPr id="0" name=""/>
        <dsp:cNvSpPr/>
      </dsp:nvSpPr>
      <dsp:spPr>
        <a:xfrm>
          <a:off x="0" y="1590878"/>
          <a:ext cx="8085599" cy="2194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718" tIns="50800" rIns="284480" bIns="50800" numCol="1" spcCol="1270" anchor="t" anchorCtr="0">
          <a:noAutofit/>
        </a:bodyPr>
        <a:lstStyle/>
        <a:p>
          <a:pPr marL="285750" lvl="1" indent="-285750" algn="l" defTabSz="1377950" rtl="0">
            <a:lnSpc>
              <a:spcPct val="90000"/>
            </a:lnSpc>
            <a:spcBef>
              <a:spcPct val="0"/>
            </a:spcBef>
            <a:spcAft>
              <a:spcPct val="20000"/>
            </a:spcAft>
            <a:buChar char="•"/>
          </a:pPr>
          <a:r>
            <a:rPr lang="en-US" sz="3100" kern="1200"/>
            <a:t>The Seller shall indemnify and hold harmless the Buyer against any loss or damage whether direct or indirect suffered by the Buyer as the result of defective or faulty goods delivered by the Seller. </a:t>
          </a:r>
          <a:endParaRPr lang="fi-FI" sz="3100" kern="1200"/>
        </a:p>
      </dsp:txBody>
      <dsp:txXfrm>
        <a:off x="0" y="1590878"/>
        <a:ext cx="8085599" cy="21942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882044-D5C3-4F12-9513-37196D730473}">
      <dsp:nvSpPr>
        <dsp:cNvPr id="0" name=""/>
        <dsp:cNvSpPr/>
      </dsp:nvSpPr>
      <dsp:spPr>
        <a:xfrm>
          <a:off x="0" y="3779548"/>
          <a:ext cx="7985125" cy="354379"/>
        </a:xfrm>
        <a:prstGeom prst="rect">
          <a:avLst/>
        </a:prstGeom>
        <a:gradFill rotWithShape="0">
          <a:gsLst>
            <a:gs pos="0">
              <a:schemeClr val="accent2">
                <a:hueOff val="0"/>
                <a:satOff val="0"/>
                <a:lumOff val="0"/>
                <a:alphaOff val="0"/>
                <a:tint val="60000"/>
                <a:satMod val="105000"/>
                <a:lumMod val="105000"/>
              </a:schemeClr>
            </a:gs>
            <a:gs pos="100000">
              <a:schemeClr val="accent2">
                <a:hueOff val="0"/>
                <a:satOff val="0"/>
                <a:lumOff val="0"/>
                <a:alphaOff val="0"/>
                <a:tint val="65000"/>
                <a:satMod val="100000"/>
                <a:lumMod val="100000"/>
              </a:schemeClr>
            </a:gs>
            <a:gs pos="100000">
              <a:schemeClr val="accent2">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fi-FI" sz="1200" kern="1200"/>
            <a:t>Menetetyt työpaikat jne.</a:t>
          </a:r>
        </a:p>
      </dsp:txBody>
      <dsp:txXfrm>
        <a:off x="0" y="3779548"/>
        <a:ext cx="7985125" cy="354379"/>
      </dsp:txXfrm>
    </dsp:sp>
    <dsp:sp modelId="{306FC2E6-A993-4F5B-A49F-AE5AF68AC043}">
      <dsp:nvSpPr>
        <dsp:cNvPr id="0" name=""/>
        <dsp:cNvSpPr/>
      </dsp:nvSpPr>
      <dsp:spPr>
        <a:xfrm rot="10800000">
          <a:off x="0" y="3239828"/>
          <a:ext cx="7985125" cy="545035"/>
        </a:xfrm>
        <a:prstGeom prst="upArrowCallout">
          <a:avLst/>
        </a:prstGeom>
        <a:gradFill rotWithShape="0">
          <a:gsLst>
            <a:gs pos="0">
              <a:schemeClr val="accent2">
                <a:hueOff val="214683"/>
                <a:satOff val="-4085"/>
                <a:lumOff val="-168"/>
                <a:alphaOff val="0"/>
                <a:tint val="60000"/>
                <a:satMod val="105000"/>
                <a:lumMod val="105000"/>
              </a:schemeClr>
            </a:gs>
            <a:gs pos="100000">
              <a:schemeClr val="accent2">
                <a:hueOff val="214683"/>
                <a:satOff val="-4085"/>
                <a:lumOff val="-168"/>
                <a:alphaOff val="0"/>
                <a:tint val="65000"/>
                <a:satMod val="100000"/>
                <a:lumMod val="100000"/>
              </a:schemeClr>
            </a:gs>
            <a:gs pos="100000">
              <a:schemeClr val="accent2">
                <a:hueOff val="214683"/>
                <a:satOff val="-4085"/>
                <a:lumOff val="-168"/>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fi-FI" sz="1200" kern="1200"/>
            <a:t>Menetettyjen projektien voitto</a:t>
          </a:r>
        </a:p>
      </dsp:txBody>
      <dsp:txXfrm rot="10800000">
        <a:off x="0" y="3239828"/>
        <a:ext cx="7985125" cy="354147"/>
      </dsp:txXfrm>
    </dsp:sp>
    <dsp:sp modelId="{950147CA-07C2-4E56-83A0-68A9E176B6A7}">
      <dsp:nvSpPr>
        <dsp:cNvPr id="0" name=""/>
        <dsp:cNvSpPr/>
      </dsp:nvSpPr>
      <dsp:spPr>
        <a:xfrm rot="10800000">
          <a:off x="0" y="2700108"/>
          <a:ext cx="7985125" cy="545035"/>
        </a:xfrm>
        <a:prstGeom prst="upArrowCallout">
          <a:avLst/>
        </a:prstGeom>
        <a:gradFill rotWithShape="0">
          <a:gsLst>
            <a:gs pos="0">
              <a:schemeClr val="accent2">
                <a:hueOff val="429366"/>
                <a:satOff val="-8169"/>
                <a:lumOff val="-336"/>
                <a:alphaOff val="0"/>
                <a:tint val="60000"/>
                <a:satMod val="105000"/>
                <a:lumMod val="105000"/>
              </a:schemeClr>
            </a:gs>
            <a:gs pos="100000">
              <a:schemeClr val="accent2">
                <a:hueOff val="429366"/>
                <a:satOff val="-8169"/>
                <a:lumOff val="-336"/>
                <a:alphaOff val="0"/>
                <a:tint val="65000"/>
                <a:satMod val="100000"/>
                <a:lumMod val="100000"/>
              </a:schemeClr>
            </a:gs>
            <a:gs pos="100000">
              <a:schemeClr val="accent2">
                <a:hueOff val="429366"/>
                <a:satOff val="-8169"/>
                <a:lumOff val="-336"/>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fi-FI" sz="1200" kern="1200"/>
            <a:t>Menetetty voitto</a:t>
          </a:r>
        </a:p>
      </dsp:txBody>
      <dsp:txXfrm rot="10800000">
        <a:off x="0" y="2700108"/>
        <a:ext cx="7985125" cy="354147"/>
      </dsp:txXfrm>
    </dsp:sp>
    <dsp:sp modelId="{84562F19-53BD-432D-B03D-1413481F92F3}">
      <dsp:nvSpPr>
        <dsp:cNvPr id="0" name=""/>
        <dsp:cNvSpPr/>
      </dsp:nvSpPr>
      <dsp:spPr>
        <a:xfrm rot="10800000">
          <a:off x="0" y="2160388"/>
          <a:ext cx="7985125" cy="545035"/>
        </a:xfrm>
        <a:prstGeom prst="upArrowCallout">
          <a:avLst/>
        </a:prstGeom>
        <a:gradFill rotWithShape="0">
          <a:gsLst>
            <a:gs pos="0">
              <a:schemeClr val="accent2">
                <a:hueOff val="644049"/>
                <a:satOff val="-12254"/>
                <a:lumOff val="-504"/>
                <a:alphaOff val="0"/>
                <a:tint val="60000"/>
                <a:satMod val="105000"/>
                <a:lumMod val="105000"/>
              </a:schemeClr>
            </a:gs>
            <a:gs pos="100000">
              <a:schemeClr val="accent2">
                <a:hueOff val="644049"/>
                <a:satOff val="-12254"/>
                <a:lumOff val="-504"/>
                <a:alphaOff val="0"/>
                <a:tint val="65000"/>
                <a:satMod val="100000"/>
                <a:lumMod val="100000"/>
              </a:schemeClr>
            </a:gs>
            <a:gs pos="100000">
              <a:schemeClr val="accent2">
                <a:hueOff val="644049"/>
                <a:satOff val="-12254"/>
                <a:lumOff val="-504"/>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fi-FI" sz="1200" kern="1200"/>
            <a:t>Peruutuskustannukset (negatiivnen sopimusetu / luottamusintressi </a:t>
          </a:r>
        </a:p>
      </dsp:txBody>
      <dsp:txXfrm rot="10800000">
        <a:off x="0" y="2160388"/>
        <a:ext cx="7985125" cy="354147"/>
      </dsp:txXfrm>
    </dsp:sp>
    <dsp:sp modelId="{14561394-4389-4C98-9065-71EF33A72903}">
      <dsp:nvSpPr>
        <dsp:cNvPr id="0" name=""/>
        <dsp:cNvSpPr/>
      </dsp:nvSpPr>
      <dsp:spPr>
        <a:xfrm rot="10800000">
          <a:off x="0" y="1620668"/>
          <a:ext cx="7985125" cy="545035"/>
        </a:xfrm>
        <a:prstGeom prst="upArrowCallout">
          <a:avLst/>
        </a:prstGeom>
        <a:gradFill rotWithShape="0">
          <a:gsLst>
            <a:gs pos="0">
              <a:schemeClr val="accent2">
                <a:hueOff val="858731"/>
                <a:satOff val="-16338"/>
                <a:lumOff val="-673"/>
                <a:alphaOff val="0"/>
                <a:tint val="60000"/>
                <a:satMod val="105000"/>
                <a:lumMod val="105000"/>
              </a:schemeClr>
            </a:gs>
            <a:gs pos="100000">
              <a:schemeClr val="accent2">
                <a:hueOff val="858731"/>
                <a:satOff val="-16338"/>
                <a:lumOff val="-673"/>
                <a:alphaOff val="0"/>
                <a:tint val="65000"/>
                <a:satMod val="100000"/>
                <a:lumMod val="100000"/>
              </a:schemeClr>
            </a:gs>
            <a:gs pos="100000">
              <a:schemeClr val="accent2">
                <a:hueOff val="858731"/>
                <a:satOff val="-16338"/>
                <a:lumOff val="-673"/>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fi-FI" sz="1200" kern="1200"/>
            <a:t>Työvoimakustannukset, kiinteät kulut</a:t>
          </a:r>
        </a:p>
      </dsp:txBody>
      <dsp:txXfrm rot="10800000">
        <a:off x="0" y="1620668"/>
        <a:ext cx="7985125" cy="354147"/>
      </dsp:txXfrm>
    </dsp:sp>
    <dsp:sp modelId="{33B6DBB2-198C-46DD-87C5-F8C0D5DA0C46}">
      <dsp:nvSpPr>
        <dsp:cNvPr id="0" name=""/>
        <dsp:cNvSpPr/>
      </dsp:nvSpPr>
      <dsp:spPr>
        <a:xfrm rot="10800000">
          <a:off x="0" y="1080948"/>
          <a:ext cx="7985125" cy="545035"/>
        </a:xfrm>
        <a:prstGeom prst="upArrowCallout">
          <a:avLst/>
        </a:prstGeom>
        <a:gradFill rotWithShape="0">
          <a:gsLst>
            <a:gs pos="0">
              <a:schemeClr val="accent2">
                <a:hueOff val="1073414"/>
                <a:satOff val="-20423"/>
                <a:lumOff val="-841"/>
                <a:alphaOff val="0"/>
                <a:tint val="60000"/>
                <a:satMod val="105000"/>
                <a:lumMod val="105000"/>
              </a:schemeClr>
            </a:gs>
            <a:gs pos="100000">
              <a:schemeClr val="accent2">
                <a:hueOff val="1073414"/>
                <a:satOff val="-20423"/>
                <a:lumOff val="-841"/>
                <a:alphaOff val="0"/>
                <a:tint val="65000"/>
                <a:satMod val="100000"/>
                <a:lumMod val="100000"/>
              </a:schemeClr>
            </a:gs>
            <a:gs pos="100000">
              <a:schemeClr val="accent2">
                <a:hueOff val="1073414"/>
                <a:satOff val="-20423"/>
                <a:lumOff val="-841"/>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fi-FI" sz="1200" kern="1200"/>
            <a:t>Seisontakustannukset</a:t>
          </a:r>
        </a:p>
      </dsp:txBody>
      <dsp:txXfrm rot="10800000">
        <a:off x="0" y="1080948"/>
        <a:ext cx="7985125" cy="354147"/>
      </dsp:txXfrm>
    </dsp:sp>
    <dsp:sp modelId="{24F74AD5-7FAF-4925-ACAE-6367CC1CF820}">
      <dsp:nvSpPr>
        <dsp:cNvPr id="0" name=""/>
        <dsp:cNvSpPr/>
      </dsp:nvSpPr>
      <dsp:spPr>
        <a:xfrm rot="10800000">
          <a:off x="0" y="541228"/>
          <a:ext cx="7985125" cy="545035"/>
        </a:xfrm>
        <a:prstGeom prst="upArrowCallout">
          <a:avLst/>
        </a:prstGeom>
        <a:gradFill rotWithShape="0">
          <a:gsLst>
            <a:gs pos="0">
              <a:schemeClr val="accent2">
                <a:hueOff val="1288097"/>
                <a:satOff val="-24507"/>
                <a:lumOff val="-1009"/>
                <a:alphaOff val="0"/>
                <a:tint val="60000"/>
                <a:satMod val="105000"/>
                <a:lumMod val="105000"/>
              </a:schemeClr>
            </a:gs>
            <a:gs pos="100000">
              <a:schemeClr val="accent2">
                <a:hueOff val="1288097"/>
                <a:satOff val="-24507"/>
                <a:lumOff val="-1009"/>
                <a:alphaOff val="0"/>
                <a:tint val="65000"/>
                <a:satMod val="100000"/>
                <a:lumMod val="100000"/>
              </a:schemeClr>
            </a:gs>
            <a:gs pos="100000">
              <a:schemeClr val="accent2">
                <a:hueOff val="1288097"/>
                <a:satOff val="-24507"/>
                <a:lumOff val="-1009"/>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fi-FI" sz="1200" kern="1200"/>
            <a:t>Muu omaisuusvahinko (esim. rikkoutuneen koneen aiheuttama)</a:t>
          </a:r>
        </a:p>
      </dsp:txBody>
      <dsp:txXfrm rot="10800000">
        <a:off x="0" y="541228"/>
        <a:ext cx="7985125" cy="354147"/>
      </dsp:txXfrm>
    </dsp:sp>
    <dsp:sp modelId="{7344F785-5F26-4D32-BBA5-0F44097ED1CF}">
      <dsp:nvSpPr>
        <dsp:cNvPr id="0" name=""/>
        <dsp:cNvSpPr/>
      </dsp:nvSpPr>
      <dsp:spPr>
        <a:xfrm rot="10800000">
          <a:off x="0" y="1508"/>
          <a:ext cx="7985125" cy="545035"/>
        </a:xfrm>
        <a:prstGeom prst="upArrowCallout">
          <a:avLst/>
        </a:prstGeom>
        <a:gradFill rotWithShape="0">
          <a:gsLst>
            <a:gs pos="0">
              <a:schemeClr val="accent2">
                <a:hueOff val="1502780"/>
                <a:satOff val="-28592"/>
                <a:lumOff val="-1177"/>
                <a:alphaOff val="0"/>
                <a:tint val="60000"/>
                <a:satMod val="105000"/>
                <a:lumMod val="105000"/>
              </a:schemeClr>
            </a:gs>
            <a:gs pos="100000">
              <a:schemeClr val="accent2">
                <a:hueOff val="1502780"/>
                <a:satOff val="-28592"/>
                <a:lumOff val="-1177"/>
                <a:alphaOff val="0"/>
                <a:tint val="65000"/>
                <a:satMod val="100000"/>
                <a:lumMod val="100000"/>
              </a:schemeClr>
            </a:gs>
            <a:gs pos="100000">
              <a:schemeClr val="accent2">
                <a:hueOff val="1502780"/>
                <a:satOff val="-28592"/>
                <a:lumOff val="-1177"/>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fi-FI" sz="1200" kern="1200"/>
            <a:t>Korjauskustannukset</a:t>
          </a:r>
        </a:p>
      </dsp:txBody>
      <dsp:txXfrm rot="10800000">
        <a:off x="0" y="1508"/>
        <a:ext cx="7985125" cy="35414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DE5297-E989-4002-A860-50101B14EC10}">
      <dsp:nvSpPr>
        <dsp:cNvPr id="0" name=""/>
        <dsp:cNvSpPr/>
      </dsp:nvSpPr>
      <dsp:spPr>
        <a:xfrm>
          <a:off x="0" y="467"/>
          <a:ext cx="80855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8B2D90-7FD0-44E6-A8E2-96BBC63CE4D1}">
      <dsp:nvSpPr>
        <dsp:cNvPr id="0" name=""/>
        <dsp:cNvSpPr/>
      </dsp:nvSpPr>
      <dsp:spPr>
        <a:xfrm>
          <a:off x="0" y="467"/>
          <a:ext cx="1617119" cy="766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fi-FI" sz="1700" kern="1200" dirty="0"/>
            <a:t>Ylärajat </a:t>
          </a:r>
        </a:p>
      </dsp:txBody>
      <dsp:txXfrm>
        <a:off x="0" y="467"/>
        <a:ext cx="1617119" cy="766124"/>
      </dsp:txXfrm>
    </dsp:sp>
    <dsp:sp modelId="{C7C15784-6C1F-4E45-B79B-D1A9D1AB4B9B}">
      <dsp:nvSpPr>
        <dsp:cNvPr id="0" name=""/>
        <dsp:cNvSpPr/>
      </dsp:nvSpPr>
      <dsp:spPr>
        <a:xfrm>
          <a:off x="1738403" y="35257"/>
          <a:ext cx="3112955" cy="695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r>
            <a:rPr lang="fi-FI" sz="2000" kern="1200" dirty="0"/>
            <a:t>Merilaki 9:5 ja 12; 10:5; 13:30</a:t>
          </a:r>
        </a:p>
      </dsp:txBody>
      <dsp:txXfrm>
        <a:off x="1738403" y="35257"/>
        <a:ext cx="3112955" cy="695796"/>
      </dsp:txXfrm>
    </dsp:sp>
    <dsp:sp modelId="{FA5DF5F7-86CC-41C1-AF74-723E9E1B3ED0}">
      <dsp:nvSpPr>
        <dsp:cNvPr id="0" name=""/>
        <dsp:cNvSpPr/>
      </dsp:nvSpPr>
      <dsp:spPr>
        <a:xfrm>
          <a:off x="4972643" y="35257"/>
          <a:ext cx="3112955" cy="347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fi-FI" sz="1600" i="1" kern="1200" dirty="0"/>
            <a:t>Kiinteät ylärajat</a:t>
          </a:r>
          <a:endParaRPr lang="fi-FI" sz="1600" kern="1200" dirty="0"/>
        </a:p>
      </dsp:txBody>
      <dsp:txXfrm>
        <a:off x="4972643" y="35257"/>
        <a:ext cx="3112955" cy="347898"/>
      </dsp:txXfrm>
    </dsp:sp>
    <dsp:sp modelId="{02EFAC9D-0746-481C-A21E-82FA6E751DA4}">
      <dsp:nvSpPr>
        <dsp:cNvPr id="0" name=""/>
        <dsp:cNvSpPr/>
      </dsp:nvSpPr>
      <dsp:spPr>
        <a:xfrm>
          <a:off x="4851359" y="383155"/>
          <a:ext cx="311295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F54E657-1821-421B-8AEE-63BBB981C69D}">
      <dsp:nvSpPr>
        <dsp:cNvPr id="0" name=""/>
        <dsp:cNvSpPr/>
      </dsp:nvSpPr>
      <dsp:spPr>
        <a:xfrm>
          <a:off x="4972643" y="383155"/>
          <a:ext cx="3112955" cy="347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fi-FI" sz="1600" kern="1200" dirty="0"/>
            <a:t>Prosenttiosuudet </a:t>
          </a:r>
        </a:p>
      </dsp:txBody>
      <dsp:txXfrm>
        <a:off x="4972643" y="383155"/>
        <a:ext cx="3112955" cy="347898"/>
      </dsp:txXfrm>
    </dsp:sp>
    <dsp:sp modelId="{1BDDCA9D-D2A5-4CDC-B7DC-5C2548B68B24}">
      <dsp:nvSpPr>
        <dsp:cNvPr id="0" name=""/>
        <dsp:cNvSpPr/>
      </dsp:nvSpPr>
      <dsp:spPr>
        <a:xfrm>
          <a:off x="1617119" y="731054"/>
          <a:ext cx="646847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55386C-60AA-4BEF-88EC-0BBCA0CA331E}">
      <dsp:nvSpPr>
        <dsp:cNvPr id="0" name=""/>
        <dsp:cNvSpPr/>
      </dsp:nvSpPr>
      <dsp:spPr>
        <a:xfrm>
          <a:off x="0" y="766592"/>
          <a:ext cx="80855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DCF9B3-A651-409D-A3B0-1B9892E83399}">
      <dsp:nvSpPr>
        <dsp:cNvPr id="0" name=""/>
        <dsp:cNvSpPr/>
      </dsp:nvSpPr>
      <dsp:spPr>
        <a:xfrm>
          <a:off x="0" y="766592"/>
          <a:ext cx="1617119" cy="766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fi-FI" sz="1700" kern="1200" dirty="0"/>
            <a:t>Omavastuu </a:t>
          </a:r>
        </a:p>
      </dsp:txBody>
      <dsp:txXfrm>
        <a:off x="0" y="766592"/>
        <a:ext cx="1617119" cy="766124"/>
      </dsp:txXfrm>
    </dsp:sp>
    <dsp:sp modelId="{A88406AF-9B7C-45E0-B425-F94ACB907B73}">
      <dsp:nvSpPr>
        <dsp:cNvPr id="0" name=""/>
        <dsp:cNvSpPr/>
      </dsp:nvSpPr>
      <dsp:spPr>
        <a:xfrm>
          <a:off x="1738403" y="801381"/>
          <a:ext cx="3112955" cy="695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r>
            <a:rPr lang="fi-FI" sz="2000" kern="1200" dirty="0"/>
            <a:t>Tuotevastuulaki 8,2 § </a:t>
          </a:r>
        </a:p>
      </dsp:txBody>
      <dsp:txXfrm>
        <a:off x="1738403" y="801381"/>
        <a:ext cx="3112955" cy="695796"/>
      </dsp:txXfrm>
    </dsp:sp>
    <dsp:sp modelId="{ED6544EC-2AF2-4E9E-B7F0-72FA6C2C8A29}">
      <dsp:nvSpPr>
        <dsp:cNvPr id="0" name=""/>
        <dsp:cNvSpPr/>
      </dsp:nvSpPr>
      <dsp:spPr>
        <a:xfrm>
          <a:off x="4972643" y="801381"/>
          <a:ext cx="3112955" cy="347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fi-FI" sz="1600" i="1" kern="1200" dirty="0"/>
            <a:t>Kynnystyyppinen (Tuotevastuulaki) / </a:t>
          </a:r>
          <a:endParaRPr lang="fi-FI" sz="1600" kern="1200" dirty="0"/>
        </a:p>
      </dsp:txBody>
      <dsp:txXfrm>
        <a:off x="4972643" y="801381"/>
        <a:ext cx="3112955" cy="347898"/>
      </dsp:txXfrm>
    </dsp:sp>
    <dsp:sp modelId="{E6C7D59A-8AB7-4373-AD72-80665D6BC52B}">
      <dsp:nvSpPr>
        <dsp:cNvPr id="0" name=""/>
        <dsp:cNvSpPr/>
      </dsp:nvSpPr>
      <dsp:spPr>
        <a:xfrm>
          <a:off x="4851359" y="1149280"/>
          <a:ext cx="311295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1DAC12C-968D-4BC2-9850-3152F5C70B85}">
      <dsp:nvSpPr>
        <dsp:cNvPr id="0" name=""/>
        <dsp:cNvSpPr/>
      </dsp:nvSpPr>
      <dsp:spPr>
        <a:xfrm>
          <a:off x="4972643" y="1149280"/>
          <a:ext cx="3112955" cy="347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fi-FI" sz="1600" kern="1200" dirty="0"/>
            <a:t>Vähennystyyppinen </a:t>
          </a:r>
        </a:p>
      </dsp:txBody>
      <dsp:txXfrm>
        <a:off x="4972643" y="1149280"/>
        <a:ext cx="3112955" cy="347898"/>
      </dsp:txXfrm>
    </dsp:sp>
    <dsp:sp modelId="{D284828A-E3C1-4913-9C57-7CCFA754FF58}">
      <dsp:nvSpPr>
        <dsp:cNvPr id="0" name=""/>
        <dsp:cNvSpPr/>
      </dsp:nvSpPr>
      <dsp:spPr>
        <a:xfrm>
          <a:off x="1617119" y="1497178"/>
          <a:ext cx="646847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1A0133F-C2F6-4001-9C6B-F6B00AF3393A}">
      <dsp:nvSpPr>
        <dsp:cNvPr id="0" name=""/>
        <dsp:cNvSpPr/>
      </dsp:nvSpPr>
      <dsp:spPr>
        <a:xfrm>
          <a:off x="0" y="1532716"/>
          <a:ext cx="80855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379CAD-4DC4-495E-B2C6-AC4045C784FB}">
      <dsp:nvSpPr>
        <dsp:cNvPr id="0" name=""/>
        <dsp:cNvSpPr/>
      </dsp:nvSpPr>
      <dsp:spPr>
        <a:xfrm>
          <a:off x="0" y="1532716"/>
          <a:ext cx="1617119" cy="766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fi-FI" sz="1700" kern="1200" dirty="0"/>
            <a:t>Vahinkoluokat </a:t>
          </a:r>
        </a:p>
      </dsp:txBody>
      <dsp:txXfrm>
        <a:off x="0" y="1532716"/>
        <a:ext cx="1617119" cy="766124"/>
      </dsp:txXfrm>
    </dsp:sp>
    <dsp:sp modelId="{90CAAE6A-CDC9-4C74-9486-89B586C0E5CD}">
      <dsp:nvSpPr>
        <dsp:cNvPr id="0" name=""/>
        <dsp:cNvSpPr/>
      </dsp:nvSpPr>
      <dsp:spPr>
        <a:xfrm>
          <a:off x="1738403" y="1567506"/>
          <a:ext cx="3112955" cy="695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r>
            <a:rPr lang="fi-FI" sz="2000" kern="1200" dirty="0"/>
            <a:t>KL 67 § </a:t>
          </a:r>
        </a:p>
      </dsp:txBody>
      <dsp:txXfrm>
        <a:off x="1738403" y="1567506"/>
        <a:ext cx="3112955" cy="695796"/>
      </dsp:txXfrm>
    </dsp:sp>
    <dsp:sp modelId="{4B513887-EDB0-4275-AFD3-848FD1E486FD}">
      <dsp:nvSpPr>
        <dsp:cNvPr id="0" name=""/>
        <dsp:cNvSpPr/>
      </dsp:nvSpPr>
      <dsp:spPr>
        <a:xfrm>
          <a:off x="4972643" y="1567506"/>
          <a:ext cx="3112955" cy="347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fi-FI" sz="1600" kern="1200" dirty="0"/>
            <a:t>Välilliset vahingot </a:t>
          </a:r>
        </a:p>
      </dsp:txBody>
      <dsp:txXfrm>
        <a:off x="4972643" y="1567506"/>
        <a:ext cx="3112955" cy="347898"/>
      </dsp:txXfrm>
    </dsp:sp>
    <dsp:sp modelId="{DFF1DA32-CB8C-4381-BF45-E7066E88F74F}">
      <dsp:nvSpPr>
        <dsp:cNvPr id="0" name=""/>
        <dsp:cNvSpPr/>
      </dsp:nvSpPr>
      <dsp:spPr>
        <a:xfrm>
          <a:off x="4851359" y="1915404"/>
          <a:ext cx="311295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A516CF5-A99F-437F-BEA5-10E97A6BF305}">
      <dsp:nvSpPr>
        <dsp:cNvPr id="0" name=""/>
        <dsp:cNvSpPr/>
      </dsp:nvSpPr>
      <dsp:spPr>
        <a:xfrm>
          <a:off x="4972643" y="1915404"/>
          <a:ext cx="3112955" cy="347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fi-FI" sz="1600" i="1" kern="1200" dirty="0"/>
            <a:t>Vrt. </a:t>
          </a:r>
          <a:r>
            <a:rPr lang="fi-FI" sz="1600" i="1" kern="1200" dirty="0" err="1"/>
            <a:t>Hold</a:t>
          </a:r>
          <a:r>
            <a:rPr lang="fi-FI" sz="1600" i="1" kern="1200" dirty="0"/>
            <a:t> </a:t>
          </a:r>
          <a:r>
            <a:rPr lang="fi-FI" sz="1600" i="1" kern="1200" dirty="0" err="1"/>
            <a:t>harmless</a:t>
          </a:r>
          <a:r>
            <a:rPr lang="fi-FI" sz="1600" i="1" kern="1200" dirty="0"/>
            <a:t> -ehdot</a:t>
          </a:r>
          <a:endParaRPr lang="fi-FI" sz="1600" kern="1200" dirty="0"/>
        </a:p>
      </dsp:txBody>
      <dsp:txXfrm>
        <a:off x="4972643" y="1915404"/>
        <a:ext cx="3112955" cy="347898"/>
      </dsp:txXfrm>
    </dsp:sp>
    <dsp:sp modelId="{A42C1E3E-5957-4C90-8AF2-9507E05DEB45}">
      <dsp:nvSpPr>
        <dsp:cNvPr id="0" name=""/>
        <dsp:cNvSpPr/>
      </dsp:nvSpPr>
      <dsp:spPr>
        <a:xfrm>
          <a:off x="1617119" y="2263302"/>
          <a:ext cx="646847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138229B-F566-4964-9F64-58A27414DFC8}">
      <dsp:nvSpPr>
        <dsp:cNvPr id="0" name=""/>
        <dsp:cNvSpPr/>
      </dsp:nvSpPr>
      <dsp:spPr>
        <a:xfrm>
          <a:off x="0" y="2298840"/>
          <a:ext cx="80855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B9E32D-F116-493B-9E29-E8B556B3AAFF}">
      <dsp:nvSpPr>
        <dsp:cNvPr id="0" name=""/>
        <dsp:cNvSpPr/>
      </dsp:nvSpPr>
      <dsp:spPr>
        <a:xfrm>
          <a:off x="0" y="2298840"/>
          <a:ext cx="1617119" cy="766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fi-FI" sz="1700" kern="1200" dirty="0"/>
            <a:t>Vahingon syyt </a:t>
          </a:r>
        </a:p>
      </dsp:txBody>
      <dsp:txXfrm>
        <a:off x="0" y="2298840"/>
        <a:ext cx="1617119" cy="766124"/>
      </dsp:txXfrm>
    </dsp:sp>
    <dsp:sp modelId="{C4C8F791-41B9-4AD4-9A88-5779AF25B381}">
      <dsp:nvSpPr>
        <dsp:cNvPr id="0" name=""/>
        <dsp:cNvSpPr/>
      </dsp:nvSpPr>
      <dsp:spPr>
        <a:xfrm>
          <a:off x="1738403" y="2333630"/>
          <a:ext cx="3112955" cy="695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r>
            <a:rPr lang="fi-FI" sz="2000" kern="1200" dirty="0"/>
            <a:t>Vekselilaki 54 §, Shekkilaki 48 §</a:t>
          </a:r>
        </a:p>
      </dsp:txBody>
      <dsp:txXfrm>
        <a:off x="1738403" y="2333630"/>
        <a:ext cx="3112955" cy="695796"/>
      </dsp:txXfrm>
    </dsp:sp>
    <dsp:sp modelId="{53454EC7-4F66-4538-948C-F6FC8897BD5B}">
      <dsp:nvSpPr>
        <dsp:cNvPr id="0" name=""/>
        <dsp:cNvSpPr/>
      </dsp:nvSpPr>
      <dsp:spPr>
        <a:xfrm>
          <a:off x="4972643" y="2333630"/>
          <a:ext cx="3112955" cy="695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fi-FI" sz="1600" i="1" kern="1200"/>
            <a:t>Force majeure</a:t>
          </a:r>
          <a:endParaRPr lang="fi-FI" sz="1600" kern="1200"/>
        </a:p>
      </dsp:txBody>
      <dsp:txXfrm>
        <a:off x="4972643" y="2333630"/>
        <a:ext cx="3112955" cy="695796"/>
      </dsp:txXfrm>
    </dsp:sp>
    <dsp:sp modelId="{70DC1431-EE8A-4B73-A4C6-017853FB8058}">
      <dsp:nvSpPr>
        <dsp:cNvPr id="0" name=""/>
        <dsp:cNvSpPr/>
      </dsp:nvSpPr>
      <dsp:spPr>
        <a:xfrm>
          <a:off x="1617119" y="3029426"/>
          <a:ext cx="646847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CABA2E-AEBE-4FE3-B68E-33ADC229A380}">
      <dsp:nvSpPr>
        <dsp:cNvPr id="0" name=""/>
        <dsp:cNvSpPr/>
      </dsp:nvSpPr>
      <dsp:spPr>
        <a:xfrm>
          <a:off x="0" y="3064964"/>
          <a:ext cx="80855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A29D7E-58E3-413C-9793-B736C70B45F6}">
      <dsp:nvSpPr>
        <dsp:cNvPr id="0" name=""/>
        <dsp:cNvSpPr/>
      </dsp:nvSpPr>
      <dsp:spPr>
        <a:xfrm>
          <a:off x="0" y="3064964"/>
          <a:ext cx="1617119" cy="766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rtl="0">
            <a:lnSpc>
              <a:spcPct val="90000"/>
            </a:lnSpc>
            <a:spcBef>
              <a:spcPct val="0"/>
            </a:spcBef>
            <a:spcAft>
              <a:spcPct val="35000"/>
            </a:spcAft>
            <a:buNone/>
          </a:pPr>
          <a:r>
            <a:rPr lang="fi-FI" sz="1700" b="1" kern="1200" dirty="0"/>
            <a:t>Vastuuperuste</a:t>
          </a:r>
          <a:endParaRPr lang="fi-FI" sz="1700" kern="1200" dirty="0"/>
        </a:p>
      </dsp:txBody>
      <dsp:txXfrm>
        <a:off x="0" y="3064964"/>
        <a:ext cx="1617119" cy="766124"/>
      </dsp:txXfrm>
    </dsp:sp>
    <dsp:sp modelId="{F9FCB429-8FDC-4417-AE18-D50188AC79A3}">
      <dsp:nvSpPr>
        <dsp:cNvPr id="0" name=""/>
        <dsp:cNvSpPr/>
      </dsp:nvSpPr>
      <dsp:spPr>
        <a:xfrm>
          <a:off x="1738403" y="3099754"/>
          <a:ext cx="3112955" cy="695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rtl="0">
            <a:lnSpc>
              <a:spcPct val="90000"/>
            </a:lnSpc>
            <a:spcBef>
              <a:spcPct val="0"/>
            </a:spcBef>
            <a:spcAft>
              <a:spcPct val="35000"/>
            </a:spcAft>
            <a:buNone/>
          </a:pPr>
          <a:r>
            <a:rPr lang="fi-FI" sz="2000" kern="1200" dirty="0"/>
            <a:t>Vahingonkorvauslaki 4:1 (työntekijän vastuu) </a:t>
          </a:r>
        </a:p>
      </dsp:txBody>
      <dsp:txXfrm>
        <a:off x="1738403" y="3099754"/>
        <a:ext cx="3112955" cy="695796"/>
      </dsp:txXfrm>
    </dsp:sp>
    <dsp:sp modelId="{ECB76921-BFA4-41D9-8D18-18C25302D554}">
      <dsp:nvSpPr>
        <dsp:cNvPr id="0" name=""/>
        <dsp:cNvSpPr/>
      </dsp:nvSpPr>
      <dsp:spPr>
        <a:xfrm>
          <a:off x="4972643" y="3099754"/>
          <a:ext cx="3112955" cy="695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fi-FI" sz="1600" kern="1200" dirty="0"/>
            <a:t>Lievä tuottamus </a:t>
          </a:r>
        </a:p>
      </dsp:txBody>
      <dsp:txXfrm>
        <a:off x="4972643" y="3099754"/>
        <a:ext cx="3112955" cy="695796"/>
      </dsp:txXfrm>
    </dsp:sp>
    <dsp:sp modelId="{5472D153-BFE6-48A1-87AA-A20E4681397D}">
      <dsp:nvSpPr>
        <dsp:cNvPr id="0" name=""/>
        <dsp:cNvSpPr/>
      </dsp:nvSpPr>
      <dsp:spPr>
        <a:xfrm>
          <a:off x="1617119" y="3795551"/>
          <a:ext cx="646847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5D06F1-88E0-4AB5-8290-503B676A9478}">
      <dsp:nvSpPr>
        <dsp:cNvPr id="0" name=""/>
        <dsp:cNvSpPr/>
      </dsp:nvSpPr>
      <dsp:spPr>
        <a:xfrm>
          <a:off x="0" y="3142706"/>
          <a:ext cx="5317438" cy="68754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fi-FI" sz="1300" b="1" kern="1200"/>
            <a:t>Vastuurajoituksia ei voida kumota viittaamalla sopimuksenulkoiseen vastuuseen (Merilaki 9: 2 ja 3 jne.)</a:t>
          </a:r>
          <a:endParaRPr lang="fi-FI" sz="1300" kern="1200"/>
        </a:p>
      </dsp:txBody>
      <dsp:txXfrm>
        <a:off x="0" y="3142706"/>
        <a:ext cx="5317438" cy="687547"/>
      </dsp:txXfrm>
    </dsp:sp>
    <dsp:sp modelId="{2CF1814C-A293-4F21-9B67-5708060121EC}">
      <dsp:nvSpPr>
        <dsp:cNvPr id="0" name=""/>
        <dsp:cNvSpPr/>
      </dsp:nvSpPr>
      <dsp:spPr>
        <a:xfrm rot="10800000">
          <a:off x="0" y="2095572"/>
          <a:ext cx="5317438" cy="1057447"/>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fi-FI" sz="1300" b="1" kern="1200"/>
            <a:t>Helpottaa vastuuvakuutusta</a:t>
          </a:r>
          <a:endParaRPr lang="fi-FI" sz="1300" kern="1200"/>
        </a:p>
      </dsp:txBody>
      <dsp:txXfrm rot="10800000">
        <a:off x="0" y="2095572"/>
        <a:ext cx="5317438" cy="687097"/>
      </dsp:txXfrm>
    </dsp:sp>
    <dsp:sp modelId="{BD884032-1C34-4419-8976-E19CE6B4CB92}">
      <dsp:nvSpPr>
        <dsp:cNvPr id="0" name=""/>
        <dsp:cNvSpPr/>
      </dsp:nvSpPr>
      <dsp:spPr>
        <a:xfrm rot="10800000">
          <a:off x="0" y="1048437"/>
          <a:ext cx="5317438" cy="1057447"/>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fi-FI" sz="1300" b="1" kern="1200"/>
            <a:t>Vastuuriskien hallinta</a:t>
          </a:r>
          <a:endParaRPr lang="fi-FI" sz="1300" kern="1200"/>
        </a:p>
      </dsp:txBody>
      <dsp:txXfrm rot="-10800000">
        <a:off x="0" y="1048437"/>
        <a:ext cx="5317438" cy="371164"/>
      </dsp:txXfrm>
    </dsp:sp>
    <dsp:sp modelId="{E3CC38D4-F2EF-48EC-B5E8-ECE26B4FBBDE}">
      <dsp:nvSpPr>
        <dsp:cNvPr id="0" name=""/>
        <dsp:cNvSpPr/>
      </dsp:nvSpPr>
      <dsp:spPr>
        <a:xfrm>
          <a:off x="0" y="1419601"/>
          <a:ext cx="2658719" cy="31617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fi-FI" sz="1300" kern="1200"/>
            <a:t>Ennakoitavuus</a:t>
          </a:r>
        </a:p>
      </dsp:txBody>
      <dsp:txXfrm>
        <a:off x="0" y="1419601"/>
        <a:ext cx="2658719" cy="316176"/>
      </dsp:txXfrm>
    </dsp:sp>
    <dsp:sp modelId="{DF3E3B62-0355-4F25-B651-0ABE05CC4E5E}">
      <dsp:nvSpPr>
        <dsp:cNvPr id="0" name=""/>
        <dsp:cNvSpPr/>
      </dsp:nvSpPr>
      <dsp:spPr>
        <a:xfrm>
          <a:off x="2658719" y="1419601"/>
          <a:ext cx="2658719" cy="31617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fi-FI" sz="1300" kern="1200"/>
            <a:t>Riskin kantaa tehokas riskin kantaja</a:t>
          </a:r>
        </a:p>
      </dsp:txBody>
      <dsp:txXfrm>
        <a:off x="2658719" y="1419601"/>
        <a:ext cx="2658719" cy="316176"/>
      </dsp:txXfrm>
    </dsp:sp>
    <dsp:sp modelId="{5A7FDAFE-BE52-4D0F-8E42-D39301048939}">
      <dsp:nvSpPr>
        <dsp:cNvPr id="0" name=""/>
        <dsp:cNvSpPr/>
      </dsp:nvSpPr>
      <dsp:spPr>
        <a:xfrm rot="10800000">
          <a:off x="0" y="1302"/>
          <a:ext cx="5317438" cy="1057447"/>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lvl="0" indent="0" algn="ctr" defTabSz="577850">
            <a:lnSpc>
              <a:spcPct val="90000"/>
            </a:lnSpc>
            <a:spcBef>
              <a:spcPct val="0"/>
            </a:spcBef>
            <a:spcAft>
              <a:spcPct val="35000"/>
            </a:spcAft>
            <a:buNone/>
          </a:pPr>
          <a:r>
            <a:rPr lang="fi-FI" sz="1300" b="1" kern="1200"/>
            <a:t>Sopimustoiminnan rationalisointi </a:t>
          </a:r>
          <a:endParaRPr lang="fi-FI" sz="1300" kern="1200"/>
        </a:p>
      </dsp:txBody>
      <dsp:txXfrm rot="10800000">
        <a:off x="0" y="1302"/>
        <a:ext cx="5317438" cy="68709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0.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26C5F1-1DBA-4496-9200-A19858761593}" type="datetimeFigureOut">
              <a:rPr lang="fi-FI" smtClean="0"/>
              <a:t>8.2.2021</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01CE45-F511-4DE1-8FD2-3DB49516806D}" type="slidenum">
              <a:rPr lang="fi-FI" smtClean="0"/>
              <a:t>‹#›</a:t>
            </a:fld>
            <a:endParaRPr lang="fi-FI"/>
          </a:p>
        </p:txBody>
      </p:sp>
    </p:spTree>
    <p:extLst>
      <p:ext uri="{BB962C8B-B14F-4D97-AF65-F5344CB8AC3E}">
        <p14:creationId xmlns:p14="http://schemas.microsoft.com/office/powerpoint/2010/main" val="355901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04D99178-2D0D-44D1-A098-CB40BFE883D4}" type="slidenum">
              <a:rPr lang="fi-FI" smtClean="0"/>
              <a:t>14</a:t>
            </a:fld>
            <a:endParaRPr lang="fi-FI"/>
          </a:p>
        </p:txBody>
      </p:sp>
    </p:spTree>
    <p:extLst>
      <p:ext uri="{BB962C8B-B14F-4D97-AF65-F5344CB8AC3E}">
        <p14:creationId xmlns:p14="http://schemas.microsoft.com/office/powerpoint/2010/main" val="1905357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3CF7746F-B271-4345-82AE-1C63F25899DB}" type="datetime1">
              <a:rPr lang="fi-FI" smtClean="0"/>
              <a:t>8.2.2021</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r>
              <a:rPr lang="en-US"/>
              <a:t>Kansainväliset sopimukset Luento 9</a:t>
            </a:r>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675183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A80933-D300-472C-9494-9A754CCA14FC}" type="datetime1">
              <a:rPr lang="fi-FI" smtClean="0"/>
              <a:t>8.2.2021</a:t>
            </a:fld>
            <a:endParaRPr lang="en-US"/>
          </a:p>
        </p:txBody>
      </p:sp>
      <p:sp>
        <p:nvSpPr>
          <p:cNvPr id="5" name="Footer Placeholder 4"/>
          <p:cNvSpPr>
            <a:spLocks noGrp="1"/>
          </p:cNvSpPr>
          <p:nvPr>
            <p:ph type="ftr" sz="quarter" idx="11"/>
          </p:nvPr>
        </p:nvSpPr>
        <p:spPr/>
        <p:txBody>
          <a:bodyPr/>
          <a:lstStyle/>
          <a:p>
            <a:r>
              <a:rPr lang="en-US"/>
              <a:t>Kansainväliset sopimukset Luento 9</a:t>
            </a:r>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228233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39784B-964D-4E78-81D8-BC124690E937}" type="datetime1">
              <a:rPr lang="fi-FI" smtClean="0"/>
              <a:t>8.2.2021</a:t>
            </a:fld>
            <a:endParaRPr lang="en-US"/>
          </a:p>
        </p:txBody>
      </p:sp>
      <p:sp>
        <p:nvSpPr>
          <p:cNvPr id="5" name="Footer Placeholder 4"/>
          <p:cNvSpPr>
            <a:spLocks noGrp="1"/>
          </p:cNvSpPr>
          <p:nvPr>
            <p:ph type="ftr" sz="quarter" idx="11"/>
          </p:nvPr>
        </p:nvSpPr>
        <p:spPr/>
        <p:txBody>
          <a:bodyPr/>
          <a:lstStyle/>
          <a:p>
            <a:r>
              <a:rPr lang="en-US"/>
              <a:t>Kansainväliset sopimukset Luento 9</a:t>
            </a:r>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8634752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1078079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9F59423D-E1A0-4440-AC72-A7ACC0FA0A5A}" type="datetime1">
              <a:rPr lang="fi-FI" smtClean="0">
                <a:solidFill>
                  <a:prstClr val="black">
                    <a:tint val="75000"/>
                  </a:prstClr>
                </a:solidFill>
              </a:rPr>
              <a:t>8.2.2021</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fi-FI">
                <a:solidFill>
                  <a:prstClr val="black">
                    <a:tint val="75000"/>
                  </a:prstClr>
                </a:solidFill>
              </a:rPr>
              <a:t>Kansainväliset sopimukset Luento 9</a:t>
            </a: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533775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isältö - Kaksi palstaa">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531743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12" name="Content Placeholder 10"/>
          <p:cNvSpPr>
            <a:spLocks noGrp="1"/>
          </p:cNvSpPr>
          <p:nvPr>
            <p:ph sz="quarter" idx="18"/>
          </p:nvPr>
        </p:nvSpPr>
        <p:spPr>
          <a:xfrm>
            <a:off x="6183363" y="1685678"/>
            <a:ext cx="531743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2"/>
          <p:cNvSpPr>
            <a:spLocks noGrp="1"/>
          </p:cNvSpPr>
          <p:nvPr>
            <p:ph type="dt" sz="half" idx="19"/>
          </p:nvPr>
        </p:nvSpPr>
        <p:spPr/>
        <p:txBody>
          <a:bodyPr/>
          <a:lstStyle>
            <a:lvl1pPr>
              <a:defRPr/>
            </a:lvl1pPr>
          </a:lstStyle>
          <a:p>
            <a:pPr>
              <a:defRPr/>
            </a:pPr>
            <a:fld id="{9313F09C-B143-4444-8451-E3956AAD00AC}" type="datetime1">
              <a:rPr lang="fi-FI" smtClean="0">
                <a:solidFill>
                  <a:prstClr val="black">
                    <a:tint val="75000"/>
                  </a:prstClr>
                </a:solidFill>
              </a:rPr>
              <a:t>8.2.2021</a:t>
            </a:fld>
            <a:endParaRPr lang="fi-FI">
              <a:solidFill>
                <a:prstClr val="black">
                  <a:tint val="75000"/>
                </a:prstClr>
              </a:solidFill>
            </a:endParaRPr>
          </a:p>
        </p:txBody>
      </p:sp>
      <p:sp>
        <p:nvSpPr>
          <p:cNvPr id="8" name="Footer Placeholder 3"/>
          <p:cNvSpPr>
            <a:spLocks noGrp="1"/>
          </p:cNvSpPr>
          <p:nvPr>
            <p:ph type="ftr" sz="quarter" idx="20"/>
          </p:nvPr>
        </p:nvSpPr>
        <p:spPr/>
        <p:txBody>
          <a:bodyPr/>
          <a:lstStyle>
            <a:lvl1pPr>
              <a:defRPr/>
            </a:lvl1pPr>
          </a:lstStyle>
          <a:p>
            <a:pPr>
              <a:defRPr/>
            </a:pPr>
            <a:r>
              <a:rPr lang="fi-FI">
                <a:solidFill>
                  <a:prstClr val="black">
                    <a:tint val="75000"/>
                  </a:prstClr>
                </a:solidFill>
              </a:rPr>
              <a:t>Kansainväliset sopimukset Luento 9</a:t>
            </a:r>
          </a:p>
        </p:txBody>
      </p:sp>
      <p:sp>
        <p:nvSpPr>
          <p:cNvPr id="9" name="Slide Number Placeholder 13"/>
          <p:cNvSpPr>
            <a:spLocks noGrp="1"/>
          </p:cNvSpPr>
          <p:nvPr>
            <p:ph type="sldNum" sz="quarter" idx="21"/>
          </p:nvPr>
        </p:nvSpPr>
        <p:spPr/>
        <p:txBody>
          <a:bodyPr/>
          <a:lstStyle>
            <a:lvl1pPr>
              <a:defRPr/>
            </a:lvl1pPr>
          </a:lstStyle>
          <a:p>
            <a:pPr>
              <a:defRPr/>
            </a:pPr>
            <a:fld id="{BFB6B250-F217-B84A-8E10-659CA258BA50}" type="slidenum">
              <a:rPr lang="fi-FI">
                <a:solidFill>
                  <a:prstClr val="black">
                    <a:tint val="75000"/>
                  </a:prstClr>
                </a:solidFill>
              </a:rPr>
              <a:pPr>
                <a:defRPr/>
              </a:pPr>
              <a:t>‹#›</a:t>
            </a:fld>
            <a:endParaRPr lang="fi-FI">
              <a:solidFill>
                <a:prstClr val="black">
                  <a:tint val="75000"/>
                </a:prstClr>
              </a:solidFill>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2895736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13214D-E84A-4D75-8C81-483013B325CF}" type="datetime1">
              <a:rPr lang="fi-FI" smtClean="0"/>
              <a:t>8.2.2021</a:t>
            </a:fld>
            <a:endParaRPr lang="en-US"/>
          </a:p>
        </p:txBody>
      </p:sp>
      <p:sp>
        <p:nvSpPr>
          <p:cNvPr id="5" name="Footer Placeholder 4"/>
          <p:cNvSpPr>
            <a:spLocks noGrp="1"/>
          </p:cNvSpPr>
          <p:nvPr>
            <p:ph type="ftr" sz="quarter" idx="11"/>
          </p:nvPr>
        </p:nvSpPr>
        <p:spPr/>
        <p:txBody>
          <a:bodyPr/>
          <a:lstStyle/>
          <a:p>
            <a:r>
              <a:rPr lang="en-US"/>
              <a:t>Kansainväliset sopimukset Luento 9</a:t>
            </a:r>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177393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3D6F4D6C-64F7-42BB-9A66-7B39C858881A}" type="datetime1">
              <a:rPr lang="fi-FI" smtClean="0"/>
              <a:t>8.2.2021</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r>
              <a:rPr lang="en-US"/>
              <a:t>Kansainväliset sopimukset Luento 9</a:t>
            </a:r>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586482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C30EF4-2542-4FF3-98A4-28EE5961B98C}" type="datetime1">
              <a:rPr lang="fi-FI" smtClean="0"/>
              <a:t>8.2.2021</a:t>
            </a:fld>
            <a:endParaRPr lang="en-US"/>
          </a:p>
        </p:txBody>
      </p:sp>
      <p:sp>
        <p:nvSpPr>
          <p:cNvPr id="6" name="Footer Placeholder 5"/>
          <p:cNvSpPr>
            <a:spLocks noGrp="1"/>
          </p:cNvSpPr>
          <p:nvPr>
            <p:ph type="ftr" sz="quarter" idx="11"/>
          </p:nvPr>
        </p:nvSpPr>
        <p:spPr/>
        <p:txBody>
          <a:bodyPr/>
          <a:lstStyle/>
          <a:p>
            <a:r>
              <a:rPr lang="en-US"/>
              <a:t>Kansainväliset sopimukset Luento 9</a:t>
            </a:r>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692985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51CE73D-516D-46CD-B92F-C1FE35203057}" type="datetime1">
              <a:rPr lang="fi-FI" smtClean="0"/>
              <a:t>8.2.2021</a:t>
            </a:fld>
            <a:endParaRPr lang="en-US"/>
          </a:p>
        </p:txBody>
      </p:sp>
      <p:sp>
        <p:nvSpPr>
          <p:cNvPr id="8" name="Footer Placeholder 7"/>
          <p:cNvSpPr>
            <a:spLocks noGrp="1"/>
          </p:cNvSpPr>
          <p:nvPr>
            <p:ph type="ftr" sz="quarter" idx="11"/>
          </p:nvPr>
        </p:nvSpPr>
        <p:spPr/>
        <p:txBody>
          <a:bodyPr/>
          <a:lstStyle/>
          <a:p>
            <a:r>
              <a:rPr lang="en-US"/>
              <a:t>Kansainväliset sopimukset Luento 9</a:t>
            </a:r>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27801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9CC9E7D-69E5-4A67-B01B-FC8A87C79F57}" type="datetime1">
              <a:rPr lang="fi-FI" smtClean="0"/>
              <a:t>8.2.2021</a:t>
            </a:fld>
            <a:endParaRPr lang="en-US"/>
          </a:p>
        </p:txBody>
      </p:sp>
      <p:sp>
        <p:nvSpPr>
          <p:cNvPr id="4" name="Footer Placeholder 3"/>
          <p:cNvSpPr>
            <a:spLocks noGrp="1"/>
          </p:cNvSpPr>
          <p:nvPr>
            <p:ph type="ftr" sz="quarter" idx="11"/>
          </p:nvPr>
        </p:nvSpPr>
        <p:spPr/>
        <p:txBody>
          <a:bodyPr/>
          <a:lstStyle/>
          <a:p>
            <a:r>
              <a:rPr lang="en-US"/>
              <a:t>Kansainväliset sopimukset Luento 9</a:t>
            </a:r>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316582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7E622E-F4D7-497C-9CC2-95A165AB45B7}" type="datetime1">
              <a:rPr lang="fi-FI" smtClean="0"/>
              <a:t>8.2.2021</a:t>
            </a:fld>
            <a:endParaRPr lang="en-US"/>
          </a:p>
        </p:txBody>
      </p:sp>
      <p:sp>
        <p:nvSpPr>
          <p:cNvPr id="3" name="Footer Placeholder 2"/>
          <p:cNvSpPr>
            <a:spLocks noGrp="1"/>
          </p:cNvSpPr>
          <p:nvPr>
            <p:ph type="ftr" sz="quarter" idx="11"/>
          </p:nvPr>
        </p:nvSpPr>
        <p:spPr/>
        <p:txBody>
          <a:bodyPr/>
          <a:lstStyle/>
          <a:p>
            <a:r>
              <a:rPr lang="en-US"/>
              <a:t>Kansainväliset sopimukset Luento 9</a:t>
            </a:r>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374723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8AFA8488-47E2-46C4-BC60-32704344D2BC}" type="datetime1">
              <a:rPr lang="fi-FI" smtClean="0"/>
              <a:t>8.2.2021</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r>
              <a:rPr lang="en-US"/>
              <a:t>Kansainväliset sopimukset Luento 9</a:t>
            </a:r>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232686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31E843B2-B1BA-4E9A-8B2E-040AAE686DB9}" type="datetime1">
              <a:rPr lang="fi-FI" smtClean="0"/>
              <a:t>8.2.2021</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r>
              <a:rPr lang="en-US"/>
              <a:t>Kansainväliset sopimukset Luento 9</a:t>
            </a:r>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151996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64F432B1-C08F-4603-9AA5-D3B3DADA6161}" type="datetime1">
              <a:rPr lang="fi-FI" smtClean="0"/>
              <a:t>8.2.2021</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r>
              <a:rPr lang="en-US"/>
              <a:t>Kansainväliset sopimukset Luento 9</a:t>
            </a:r>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383326970"/>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67" r:id="rId5"/>
    <p:sldLayoutId id="2147483662" r:id="rId6"/>
    <p:sldLayoutId id="2147483663" r:id="rId7"/>
    <p:sldLayoutId id="2147483664" r:id="rId8"/>
    <p:sldLayoutId id="2147483665" r:id="rId9"/>
    <p:sldLayoutId id="2147483666" r:id="rId10"/>
    <p:sldLayoutId id="2147483668" r:id="rId11"/>
    <p:sldLayoutId id="2147483674" r:id="rId12"/>
    <p:sldLayoutId id="2147483675" r:id="rId13"/>
  </p:sldLayoutIdLst>
  <p:hf hdr="0" dt="0"/>
  <p:txStyles>
    <p:titleStyle>
      <a:lvl1pPr algn="l" defTabSz="914400" rtl="0" eaLnBrk="1" latinLnBrk="0" hangingPunct="1">
        <a:lnSpc>
          <a:spcPct val="90000"/>
        </a:lnSpc>
        <a:spcBef>
          <a:spcPct val="0"/>
        </a:spcBef>
        <a:buNone/>
        <a:defRPr lang="en-US" sz="36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10.xml"/><Relationship Id="rId3" Type="http://schemas.openxmlformats.org/officeDocument/2006/relationships/diagramLayout" Target="../diagrams/layout9.xml"/><Relationship Id="rId7" Type="http://schemas.openxmlformats.org/officeDocument/2006/relationships/diagramData" Target="../diagrams/data10.xml"/><Relationship Id="rId2" Type="http://schemas.openxmlformats.org/officeDocument/2006/relationships/diagramData" Target="../diagrams/data9.xml"/><Relationship Id="rId1" Type="http://schemas.openxmlformats.org/officeDocument/2006/relationships/slideLayout" Target="../slideLayouts/slideLayout13.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0" Type="http://schemas.openxmlformats.org/officeDocument/2006/relationships/diagramColors" Target="../diagrams/colors10.xml"/><Relationship Id="rId4" Type="http://schemas.openxmlformats.org/officeDocument/2006/relationships/diagramQuickStyle" Target="../diagrams/quickStyle9.xml"/><Relationship Id="rId9" Type="http://schemas.openxmlformats.org/officeDocument/2006/relationships/diagramQuickStyle" Target="../diagrams/quickStyle10.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17.xml"/><Relationship Id="rId3" Type="http://schemas.openxmlformats.org/officeDocument/2006/relationships/diagramLayout" Target="../diagrams/layout16.xml"/><Relationship Id="rId7" Type="http://schemas.openxmlformats.org/officeDocument/2006/relationships/diagramData" Target="../diagrams/data17.xml"/><Relationship Id="rId2" Type="http://schemas.openxmlformats.org/officeDocument/2006/relationships/diagramData" Target="../diagrams/data16.xml"/><Relationship Id="rId1" Type="http://schemas.openxmlformats.org/officeDocument/2006/relationships/slideLayout" Target="../slideLayouts/slideLayout12.xml"/><Relationship Id="rId6" Type="http://schemas.microsoft.com/office/2007/relationships/diagramDrawing" Target="../diagrams/drawing16.xml"/><Relationship Id="rId11" Type="http://schemas.microsoft.com/office/2007/relationships/diagramDrawing" Target="../diagrams/drawing17.xml"/><Relationship Id="rId5" Type="http://schemas.openxmlformats.org/officeDocument/2006/relationships/diagramColors" Target="../diagrams/colors16.xml"/><Relationship Id="rId10" Type="http://schemas.openxmlformats.org/officeDocument/2006/relationships/diagramColors" Target="../diagrams/colors17.xml"/><Relationship Id="rId4" Type="http://schemas.openxmlformats.org/officeDocument/2006/relationships/diagramQuickStyle" Target="../diagrams/quickStyle16.xml"/><Relationship Id="rId9" Type="http://schemas.openxmlformats.org/officeDocument/2006/relationships/diagramQuickStyle" Target="../diagrams/quickStyle1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1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FDB2F78-C0E1-4F3E-BD82-F43BA6EA105B}"/>
              </a:ext>
            </a:extLst>
          </p:cNvPr>
          <p:cNvPicPr>
            <a:picLocks noChangeAspect="1"/>
          </p:cNvPicPr>
          <p:nvPr/>
        </p:nvPicPr>
        <p:blipFill rotWithShape="1">
          <a:blip r:embed="rId2"/>
          <a:srcRect t="20617" b="23133"/>
          <a:stretch/>
        </p:blipFill>
        <p:spPr>
          <a:xfrm>
            <a:off x="20" y="-839"/>
            <a:ext cx="12191980" cy="6858000"/>
          </a:xfrm>
          <a:prstGeom prst="rect">
            <a:avLst/>
          </a:prstGeom>
        </p:spPr>
      </p:pic>
      <p:sp useBgFill="1">
        <p:nvSpPr>
          <p:cNvPr id="9" name="Rectangle 8">
            <a:extLst>
              <a:ext uri="{FF2B5EF4-FFF2-40B4-BE49-F238E27FC236}">
                <a16:creationId xmlns:a16="http://schemas.microsoft.com/office/drawing/2014/main" id="{BF9FFE17-DE95-4821-ACC1-B90C954492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a:extLst>
              <a:ext uri="{FF2B5EF4-FFF2-40B4-BE49-F238E27FC236}">
                <a16:creationId xmlns:a16="http://schemas.microsoft.com/office/drawing/2014/main" id="{03CF76AF-FF72-4430-A772-0584032902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 name="Otsikko 1">
            <a:extLst>
              <a:ext uri="{FF2B5EF4-FFF2-40B4-BE49-F238E27FC236}">
                <a16:creationId xmlns:a16="http://schemas.microsoft.com/office/drawing/2014/main" id="{60E12F90-0B81-4249-820C-994E65EE5138}"/>
              </a:ext>
            </a:extLst>
          </p:cNvPr>
          <p:cNvSpPr>
            <a:spLocks noGrp="1"/>
          </p:cNvSpPr>
          <p:nvPr>
            <p:ph type="ctrTitle"/>
          </p:nvPr>
        </p:nvSpPr>
        <p:spPr>
          <a:xfrm>
            <a:off x="1771132" y="2091263"/>
            <a:ext cx="8649738" cy="2590800"/>
          </a:xfrm>
        </p:spPr>
        <p:txBody>
          <a:bodyPr>
            <a:normAutofit/>
          </a:bodyPr>
          <a:lstStyle/>
          <a:p>
            <a:r>
              <a:rPr lang="fi-FI" dirty="0"/>
              <a:t>Kansainväliset sopimukset</a:t>
            </a:r>
          </a:p>
        </p:txBody>
      </p:sp>
      <p:sp>
        <p:nvSpPr>
          <p:cNvPr id="3" name="Alaotsikko 2">
            <a:extLst>
              <a:ext uri="{FF2B5EF4-FFF2-40B4-BE49-F238E27FC236}">
                <a16:creationId xmlns:a16="http://schemas.microsoft.com/office/drawing/2014/main" id="{D6056389-058B-49EB-82BA-7B474949BB06}"/>
              </a:ext>
            </a:extLst>
          </p:cNvPr>
          <p:cNvSpPr>
            <a:spLocks noGrp="1"/>
          </p:cNvSpPr>
          <p:nvPr>
            <p:ph type="subTitle" idx="1"/>
          </p:nvPr>
        </p:nvSpPr>
        <p:spPr>
          <a:xfrm>
            <a:off x="1771130" y="4682062"/>
            <a:ext cx="8652788" cy="589734"/>
          </a:xfrm>
        </p:spPr>
        <p:txBody>
          <a:bodyPr>
            <a:normAutofit fontScale="92500" lnSpcReduction="10000"/>
          </a:bodyPr>
          <a:lstStyle/>
          <a:p>
            <a:pPr>
              <a:lnSpc>
                <a:spcPct val="90000"/>
              </a:lnSpc>
              <a:spcAft>
                <a:spcPts val="600"/>
              </a:spcAft>
            </a:pPr>
            <a:r>
              <a:rPr lang="fi-FI" sz="1000" dirty="0"/>
              <a:t>Luento 9</a:t>
            </a:r>
          </a:p>
          <a:p>
            <a:pPr>
              <a:lnSpc>
                <a:spcPct val="90000"/>
              </a:lnSpc>
              <a:spcAft>
                <a:spcPts val="600"/>
              </a:spcAft>
            </a:pPr>
            <a:r>
              <a:rPr lang="fi-FI" sz="1000" dirty="0"/>
              <a:t>Vastuunrajoitusehdot </a:t>
            </a:r>
          </a:p>
          <a:p>
            <a:pPr>
              <a:lnSpc>
                <a:spcPct val="90000"/>
              </a:lnSpc>
              <a:spcAft>
                <a:spcPts val="600"/>
              </a:spcAft>
            </a:pPr>
            <a:r>
              <a:rPr lang="fi-FI" sz="1000" dirty="0"/>
              <a:t>Sopimussakot </a:t>
            </a:r>
          </a:p>
        </p:txBody>
      </p:sp>
      <p:sp>
        <p:nvSpPr>
          <p:cNvPr id="13" name="Rectangle 12">
            <a:extLst>
              <a:ext uri="{FF2B5EF4-FFF2-40B4-BE49-F238E27FC236}">
                <a16:creationId xmlns:a16="http://schemas.microsoft.com/office/drawing/2014/main" id="{0B1C8180-2FDD-4202-8C45-4057CB1AB2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D6E86CC6-13EA-4A88-86AD-CF27BF52CC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3F80B441-4F7D-4B40-8A13-FED03A1F3A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0C7FD1A-44B1-4E4C-B0C9-A8103DCCDCC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913025"/>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8244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2000"/>
                                  </p:stCondLst>
                                  <p:iterate type="lt">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4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ctrTitle"/>
          </p:nvPr>
        </p:nvSpPr>
        <p:spPr/>
        <p:txBody>
          <a:bodyPr/>
          <a:lstStyle/>
          <a:p>
            <a:r>
              <a:rPr lang="en-US" altLang="fi-FI" dirty="0" err="1">
                <a:solidFill>
                  <a:srgbClr val="FF0066"/>
                </a:solidFill>
              </a:rPr>
              <a:t>Vastuunrajoitusten</a:t>
            </a:r>
            <a:r>
              <a:rPr lang="en-US" altLang="fi-FI" dirty="0">
                <a:solidFill>
                  <a:srgbClr val="FF0066"/>
                </a:solidFill>
              </a:rPr>
              <a:t> </a:t>
            </a:r>
            <a:r>
              <a:rPr lang="en-US" altLang="fi-FI" dirty="0" err="1">
                <a:solidFill>
                  <a:srgbClr val="FF0066"/>
                </a:solidFill>
              </a:rPr>
              <a:t>etuja</a:t>
            </a:r>
            <a:r>
              <a:rPr lang="en-US" altLang="fi-FI" dirty="0">
                <a:solidFill>
                  <a:srgbClr val="FF0066"/>
                </a:solidFill>
              </a:rPr>
              <a:t> ja </a:t>
            </a:r>
            <a:r>
              <a:rPr lang="en-US" altLang="fi-FI" dirty="0" err="1">
                <a:solidFill>
                  <a:srgbClr val="FF0066"/>
                </a:solidFill>
              </a:rPr>
              <a:t>haittoja</a:t>
            </a:r>
            <a:endParaRPr lang="en-US" altLang="fi-FI" dirty="0">
              <a:solidFill>
                <a:srgbClr val="FF0066"/>
              </a:solidFill>
            </a:endParaRPr>
          </a:p>
        </p:txBody>
      </p:sp>
      <p:sp>
        <p:nvSpPr>
          <p:cNvPr id="5" name="Alatunnisteen paikkamerkki 5"/>
          <p:cNvSpPr>
            <a:spLocks noGrp="1"/>
          </p:cNvSpPr>
          <p:nvPr>
            <p:ph type="ftr" sz="quarter" idx="20"/>
          </p:nvPr>
        </p:nvSpPr>
        <p:spPr/>
        <p:txBody>
          <a:bodyPr/>
          <a:lstStyle/>
          <a:p>
            <a:r>
              <a:rPr lang="fi-FI" altLang="fi-FI"/>
              <a:t>Kansainväliset sopimukset Luento 9</a:t>
            </a:r>
          </a:p>
        </p:txBody>
      </p:sp>
      <p:sp>
        <p:nvSpPr>
          <p:cNvPr id="6" name="Dian numeron paikkamerkki 6"/>
          <p:cNvSpPr>
            <a:spLocks noGrp="1"/>
          </p:cNvSpPr>
          <p:nvPr>
            <p:ph type="sldNum" sz="quarter" idx="21"/>
          </p:nvPr>
        </p:nvSpPr>
        <p:spPr/>
        <p:txBody>
          <a:bodyPr/>
          <a:lstStyle/>
          <a:p>
            <a:fld id="{26E30AE1-9B36-455F-8F5A-08E119765FDA}" type="slidenum">
              <a:rPr lang="fi-FI" altLang="fi-FI"/>
              <a:pPr/>
              <a:t>10</a:t>
            </a:fld>
            <a:endParaRPr lang="fi-FI" altLang="fi-FI"/>
          </a:p>
        </p:txBody>
      </p:sp>
      <p:sp>
        <p:nvSpPr>
          <p:cNvPr id="7" name="Suorakulmio 6"/>
          <p:cNvSpPr/>
          <p:nvPr/>
        </p:nvSpPr>
        <p:spPr>
          <a:xfrm>
            <a:off x="2095501" y="1582739"/>
            <a:ext cx="3914775" cy="4135437"/>
          </a:xfrm>
          <a:prstGeom prst="rect">
            <a:avLst/>
          </a:prstGeom>
        </p:spPr>
        <p:txBody>
          <a:bodyPr/>
          <a:lstStyle/>
          <a:p>
            <a:pPr lvl="0" rtl="0">
              <a:buChar char="•"/>
            </a:pPr>
            <a:endParaRPr lang="fi-FI" dirty="0"/>
          </a:p>
        </p:txBody>
      </p:sp>
      <p:sp>
        <p:nvSpPr>
          <p:cNvPr id="10" name="Suorakulmio 9"/>
          <p:cNvSpPr/>
          <p:nvPr/>
        </p:nvSpPr>
        <p:spPr>
          <a:xfrm>
            <a:off x="6165851" y="1582739"/>
            <a:ext cx="3914775" cy="4135437"/>
          </a:xfrm>
          <a:prstGeom prst="rect">
            <a:avLst/>
          </a:prstGeom>
        </p:spPr>
        <p:txBody>
          <a:bodyPr/>
          <a:lstStyle/>
          <a:p>
            <a:pPr lvl="0" rtl="0">
              <a:buChar char="•"/>
            </a:pPr>
            <a:endParaRPr lang="fi-FI" dirty="0"/>
          </a:p>
        </p:txBody>
      </p:sp>
      <p:graphicFrame>
        <p:nvGraphicFramePr>
          <p:cNvPr id="3" name="Sisällön paikkamerkki 2">
            <a:extLst>
              <a:ext uri="{FF2B5EF4-FFF2-40B4-BE49-F238E27FC236}">
                <a16:creationId xmlns:a16="http://schemas.microsoft.com/office/drawing/2014/main" id="{BB9DA66E-B110-44AC-9092-0BBE057ABCD2}"/>
              </a:ext>
            </a:extLst>
          </p:cNvPr>
          <p:cNvGraphicFramePr>
            <a:graphicFrameLocks noGrp="1"/>
          </p:cNvGraphicFramePr>
          <p:nvPr>
            <p:ph sz="quarter" idx="14"/>
            <p:extLst>
              <p:ext uri="{D42A27DB-BD31-4B8C-83A1-F6EECF244321}">
                <p14:modId xmlns:p14="http://schemas.microsoft.com/office/powerpoint/2010/main" val="1665423309"/>
              </p:ext>
            </p:extLst>
          </p:nvPr>
        </p:nvGraphicFramePr>
        <p:xfrm>
          <a:off x="720003" y="1685678"/>
          <a:ext cx="531743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Sisällön paikkamerkki 11">
            <a:extLst>
              <a:ext uri="{FF2B5EF4-FFF2-40B4-BE49-F238E27FC236}">
                <a16:creationId xmlns:a16="http://schemas.microsoft.com/office/drawing/2014/main" id="{F0A449EC-6077-4118-8862-592F8CFFC08E}"/>
              </a:ext>
            </a:extLst>
          </p:cNvPr>
          <p:cNvGraphicFramePr>
            <a:graphicFrameLocks noGrp="1"/>
          </p:cNvGraphicFramePr>
          <p:nvPr>
            <p:ph sz="quarter" idx="18"/>
            <p:extLst>
              <p:ext uri="{D42A27DB-BD31-4B8C-83A1-F6EECF244321}">
                <p14:modId xmlns:p14="http://schemas.microsoft.com/office/powerpoint/2010/main" val="1765668638"/>
              </p:ext>
            </p:extLst>
          </p:nvPr>
        </p:nvGraphicFramePr>
        <p:xfrm>
          <a:off x="6183363" y="1685678"/>
          <a:ext cx="5317439" cy="383155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67052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graphicEl>
                                              <a:dgm id="{1C46E436-7ACD-4E71-AF71-BAB3AD5FA5AF}"/>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graphicEl>
                                              <a:dgm id="{9E0E4702-8247-4928-A967-A19881719148}"/>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graphicEl>
                                              <a:dgm id="{27CB978D-AA9C-4B7D-B23B-2D2CFF312859}"/>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graphicEl>
                                              <a:dgm id="{0C77F225-81ED-40A3-9D75-BE8A8C92EFB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graphicEl>
                                              <a:dgm id="{CAD39E33-EF5C-45F3-924E-974333E3C3BB}"/>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graphicEl>
                                              <a:dgm id="{2F46A4E2-60A1-4EB9-AD5B-42E739A0BC3D}"/>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graphicEl>
                                              <a:dgm id="{EE7188E6-A7DC-47C2-A35A-6E85B2A7CC9E}"/>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graphicEl>
                                              <a:dgm id="{93D7579D-2A8C-4928-BC65-B7FEA8E6ACB7}"/>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graphicEl>
                                              <a:dgm id="{7E9FC539-F8E7-4CDF-93C2-71F76E1CAE9F}"/>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2">
                                            <p:graphicEl>
                                              <a:dgm id="{66829BE5-5DCE-4D90-B4B9-3CF138B172EF}"/>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
                                            <p:graphicEl>
                                              <a:dgm id="{71E4B8D8-B533-4E3F-A8BE-0253C1278FB4}"/>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2">
                                            <p:graphicEl>
                                              <a:dgm id="{D2527B6E-F824-4A0F-8093-1B8CEA708873}"/>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graphicEl>
                                              <a:dgm id="{17C24DB8-CFE4-43EF-BA07-77791E073AED}"/>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2">
                                            <p:graphicEl>
                                              <a:dgm id="{A86D195F-E64B-4315-B819-20E01AB783CB}"/>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2">
                                            <p:graphicEl>
                                              <a:dgm id="{DE232868-4665-41C8-A5F4-81AF177283B1}"/>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2">
                                            <p:graphicEl>
                                              <a:dgm id="{80A0F983-26B2-4E38-9259-957AB477CC1C}"/>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2">
                                            <p:graphicEl>
                                              <a:dgm id="{F56B6893-3BB2-4717-8BEC-263334B5FAB8}"/>
                                            </p:graphic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2">
                                            <p:graphicEl>
                                              <a:dgm id="{15D02D94-1ECB-4116-96C2-921162A36E0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Otsikko 1"/>
          <p:cNvSpPr>
            <a:spLocks noGrp="1"/>
          </p:cNvSpPr>
          <p:nvPr>
            <p:ph type="ctrTitle"/>
          </p:nvPr>
        </p:nvSpPr>
        <p:spPr/>
        <p:txBody>
          <a:bodyPr/>
          <a:lstStyle/>
          <a:p>
            <a:r>
              <a:rPr lang="fi-FI" altLang="fi-FI" dirty="0"/>
              <a:t>Vahingonkorvaus (yhteisiä sääntöjä myyjän tai ostajan </a:t>
            </a:r>
            <a:r>
              <a:rPr lang="fi-FI" altLang="fi-FI" dirty="0" err="1"/>
              <a:t>soipimusrikkomusvastuusta</a:t>
            </a:r>
            <a:r>
              <a:rPr lang="fi-FI" altLang="fi-FI" dirty="0"/>
              <a:t>; CISG art. 74) </a:t>
            </a:r>
          </a:p>
        </p:txBody>
      </p:sp>
      <p:sp>
        <p:nvSpPr>
          <p:cNvPr id="26628" name="Alatunnisteen paikkamerkki 3"/>
          <p:cNvSpPr>
            <a:spLocks noGrp="1"/>
          </p:cNvSpPr>
          <p:nvPr>
            <p:ph type="ftr" sz="quarter" idx="16"/>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en-US" altLang="fi-FI">
                <a:solidFill>
                  <a:srgbClr val="898989"/>
                </a:solidFill>
              </a:rPr>
              <a:t>Kansainväliset sopimukset Luento 9</a:t>
            </a:r>
          </a:p>
        </p:txBody>
      </p:sp>
      <p:sp>
        <p:nvSpPr>
          <p:cNvPr id="26629" name="Dian numeron paikkamerkki 4"/>
          <p:cNvSpPr>
            <a:spLocks noGrp="1"/>
          </p:cNvSpPr>
          <p:nvPr>
            <p:ph type="sldNum" sz="quarter" idx="17"/>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F29D10BE-6236-4584-A27D-F85E53168DAB}" type="slidenum">
              <a:rPr lang="en-US" altLang="fi-FI" smtClean="0">
                <a:solidFill>
                  <a:srgbClr val="898989"/>
                </a:solidFill>
              </a:rPr>
              <a:pPr eaLnBrk="1" hangingPunct="1"/>
              <a:t>11</a:t>
            </a:fld>
            <a:endParaRPr lang="en-US" altLang="fi-FI">
              <a:solidFill>
                <a:srgbClr val="898989"/>
              </a:solidFill>
            </a:endParaRPr>
          </a:p>
        </p:txBody>
      </p:sp>
      <p:graphicFrame>
        <p:nvGraphicFramePr>
          <p:cNvPr id="9" name="Sisällön paikkamerkki 8">
            <a:extLst>
              <a:ext uri="{FF2B5EF4-FFF2-40B4-BE49-F238E27FC236}">
                <a16:creationId xmlns:a16="http://schemas.microsoft.com/office/drawing/2014/main" id="{B912F56D-0F62-4AC3-A6F2-54789067A611}"/>
              </a:ext>
            </a:extLst>
          </p:cNvPr>
          <p:cNvGraphicFramePr>
            <a:graphicFrameLocks noGrp="1"/>
          </p:cNvGraphicFramePr>
          <p:nvPr>
            <p:ph sz="quarter" idx="14"/>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graphicEl>
                                              <a:dgm id="{8D2C18A0-3051-4D33-9E5B-0D84B0DB9215}"/>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graphicEl>
                                              <a:dgm id="{1AECA5E2-30B5-4F6C-ACA1-F416EC3A4285}"/>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graphicEl>
                                              <a:dgm id="{FBDF61D5-C756-45B6-82E3-A1D71BB2C299}"/>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graphicEl>
                                              <a:dgm id="{03E686A7-D668-4187-8A92-6C5D596765B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Otsikko 1"/>
          <p:cNvSpPr>
            <a:spLocks noGrp="1"/>
          </p:cNvSpPr>
          <p:nvPr>
            <p:ph type="ctrTitle"/>
          </p:nvPr>
        </p:nvSpPr>
        <p:spPr/>
        <p:txBody>
          <a:bodyPr/>
          <a:lstStyle/>
          <a:p>
            <a:r>
              <a:rPr lang="fi-FI" altLang="fi-FI" dirty="0"/>
              <a:t>Vahingonkorvaus  </a:t>
            </a:r>
          </a:p>
        </p:txBody>
      </p:sp>
      <p:sp>
        <p:nvSpPr>
          <p:cNvPr id="27652" name="Alatunnisteen paikkamerkki 3"/>
          <p:cNvSpPr>
            <a:spLocks noGrp="1"/>
          </p:cNvSpPr>
          <p:nvPr>
            <p:ph type="ftr" sz="quarter" idx="16"/>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en-US" altLang="fi-FI">
                <a:solidFill>
                  <a:srgbClr val="898989"/>
                </a:solidFill>
              </a:rPr>
              <a:t>Kansainväliset sopimukset Luento 9</a:t>
            </a:r>
          </a:p>
        </p:txBody>
      </p:sp>
      <p:sp>
        <p:nvSpPr>
          <p:cNvPr id="27653" name="Dian numeron paikkamerkki 4"/>
          <p:cNvSpPr>
            <a:spLocks noGrp="1"/>
          </p:cNvSpPr>
          <p:nvPr>
            <p:ph type="sldNum" sz="quarter" idx="17"/>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320CFB9D-2B1F-4E3E-80BB-2791FFCB3AF0}" type="slidenum">
              <a:rPr lang="en-US" altLang="fi-FI" smtClean="0">
                <a:solidFill>
                  <a:srgbClr val="898989"/>
                </a:solidFill>
              </a:rPr>
              <a:pPr eaLnBrk="1" hangingPunct="1"/>
              <a:t>12</a:t>
            </a:fld>
            <a:endParaRPr lang="en-US" altLang="fi-FI">
              <a:solidFill>
                <a:srgbClr val="898989"/>
              </a:solidFill>
            </a:endParaRPr>
          </a:p>
        </p:txBody>
      </p:sp>
      <p:graphicFrame>
        <p:nvGraphicFramePr>
          <p:cNvPr id="3" name="Sisällön paikkamerkki 2">
            <a:extLst>
              <a:ext uri="{FF2B5EF4-FFF2-40B4-BE49-F238E27FC236}">
                <a16:creationId xmlns:a16="http://schemas.microsoft.com/office/drawing/2014/main" id="{AF5A06D8-BDE4-4196-A66D-6FAB2C97889E}"/>
              </a:ext>
            </a:extLst>
          </p:cNvPr>
          <p:cNvGraphicFramePr>
            <a:graphicFrameLocks noGrp="1"/>
          </p:cNvGraphicFramePr>
          <p:nvPr>
            <p:ph sz="quarter" idx="14"/>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A9DF12D5-C786-43ED-B8ED-B39FDC6D9D2C}"/>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graphicEl>
                                              <a:dgm id="{D98A60CF-D09B-49E1-9064-32103C15C9D7}"/>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graphicEl>
                                              <a:dgm id="{6BFD3847-BBDD-4002-949B-38AAA5FB0D47}"/>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graphicEl>
                                              <a:dgm id="{8A72DD9F-3A88-467D-A7F5-22AA71D51303}"/>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graphicEl>
                                              <a:dgm id="{DDDDDF62-2CDA-4BC9-AF4A-EDCCBCC72EA9}"/>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graphicEl>
                                              <a:dgm id="{2A4E70F0-4173-4E83-B175-A6512CEE52B0}"/>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graphicEl>
                                              <a:dgm id="{F21EDDF7-7180-4941-B023-4B2500C5713A}"/>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graphicEl>
                                              <a:dgm id="{7C47C8BF-9307-428C-8182-77E1A94C64D2}"/>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graphicEl>
                                              <a:dgm id="{66DDFF8E-F687-43CC-B8F0-CC105FE70670}"/>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graphicEl>
                                              <a:dgm id="{C45EDC5C-3C29-442A-9BB6-1E5E1672E814}"/>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graphicEl>
                                              <a:dgm id="{9FD8A783-D6BA-4FF1-940E-EB69320F5F32}"/>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graphicEl>
                                              <a:dgm id="{D95C1FC3-0032-48B5-92CC-9C74E58E8363}"/>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graphicEl>
                                              <a:dgm id="{A36BB50C-8533-4B3E-BC8F-8528CB048441}"/>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graphicEl>
                                              <a:dgm id="{8D79142E-B9BF-452E-B8F3-B6F07F95CDDC}"/>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graphicEl>
                                              <a:dgm id="{D0421757-58D1-4DBC-A396-628B9506437F}"/>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
                                            <p:graphicEl>
                                              <a:dgm id="{3115118B-F5FC-4A84-9ED0-E1109FB2DB5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3"/>
          <p:cNvSpPr>
            <a:spLocks noGrp="1" noChangeArrowheads="1"/>
          </p:cNvSpPr>
          <p:nvPr>
            <p:ph type="ctrTitle"/>
          </p:nvPr>
        </p:nvSpPr>
        <p:spPr/>
        <p:txBody>
          <a:bodyPr/>
          <a:lstStyle/>
          <a:p>
            <a:pPr eaLnBrk="1" hangingPunct="1"/>
            <a:r>
              <a:rPr lang="en-US" altLang="fi-FI" dirty="0" err="1">
                <a:solidFill>
                  <a:srgbClr val="FF0066"/>
                </a:solidFill>
              </a:rPr>
              <a:t>Vahingonkorvauksen</a:t>
            </a:r>
            <a:r>
              <a:rPr lang="en-US" altLang="fi-FI" dirty="0">
                <a:solidFill>
                  <a:srgbClr val="FF0066"/>
                </a:solidFill>
              </a:rPr>
              <a:t> </a:t>
            </a:r>
            <a:r>
              <a:rPr lang="en-US" altLang="fi-FI" dirty="0" err="1">
                <a:solidFill>
                  <a:srgbClr val="FF0066"/>
                </a:solidFill>
              </a:rPr>
              <a:t>rakenne</a:t>
            </a:r>
            <a:endParaRPr lang="en-US" altLang="fi-FI" dirty="0">
              <a:solidFill>
                <a:srgbClr val="FF0066"/>
              </a:solidFill>
            </a:endParaRPr>
          </a:p>
        </p:txBody>
      </p:sp>
      <p:sp>
        <p:nvSpPr>
          <p:cNvPr id="14338" name="Footer Placeholder 4"/>
          <p:cNvSpPr>
            <a:spLocks noGrp="1"/>
          </p:cNvSpPr>
          <p:nvPr>
            <p:ph type="ftr" sz="quarter" idx="16"/>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r>
              <a:rPr lang="en-US" altLang="fi-FI" sz="900">
                <a:solidFill>
                  <a:srgbClr val="898989"/>
                </a:solidFill>
              </a:rPr>
              <a:t>Kansainväliset sopimukset Luento 9</a:t>
            </a:r>
            <a:endParaRPr lang="fi-FI" altLang="fi-FI" sz="900">
              <a:solidFill>
                <a:srgbClr val="898989"/>
              </a:solidFill>
            </a:endParaRPr>
          </a:p>
        </p:txBody>
      </p:sp>
      <p:sp>
        <p:nvSpPr>
          <p:cNvPr id="14339" name="Slide Number Placeholder 5"/>
          <p:cNvSpPr>
            <a:spLocks noGrp="1"/>
          </p:cNvSpPr>
          <p:nvPr>
            <p:ph type="sldNum" sz="quarter" idx="17"/>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fld id="{91599AF9-A4A0-4AE2-A0E4-7AD90F02358F}" type="slidenum">
              <a:rPr lang="fi-FI" altLang="fi-FI" sz="900">
                <a:solidFill>
                  <a:srgbClr val="898989"/>
                </a:solidFill>
              </a:rPr>
              <a:pPr eaLnBrk="1" hangingPunct="1">
                <a:spcBef>
                  <a:spcPct val="0"/>
                </a:spcBef>
                <a:buFontTx/>
                <a:buNone/>
              </a:pPr>
              <a:t>13</a:t>
            </a:fld>
            <a:endParaRPr lang="fi-FI" altLang="fi-FI" sz="900">
              <a:solidFill>
                <a:srgbClr val="898989"/>
              </a:solidFill>
            </a:endParaRPr>
          </a:p>
        </p:txBody>
      </p:sp>
      <p:graphicFrame>
        <p:nvGraphicFramePr>
          <p:cNvPr id="4" name="Sisällön paikkamerkki 3">
            <a:extLst>
              <a:ext uri="{FF2B5EF4-FFF2-40B4-BE49-F238E27FC236}">
                <a16:creationId xmlns:a16="http://schemas.microsoft.com/office/drawing/2014/main" id="{BC29C6AC-9A2E-4FA3-84CD-5768D7CFEC87}"/>
              </a:ext>
            </a:extLst>
          </p:cNvPr>
          <p:cNvGraphicFramePr>
            <a:graphicFrameLocks noGrp="1"/>
          </p:cNvGraphicFramePr>
          <p:nvPr>
            <p:ph sz="quarter" idx="14"/>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5654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D0853B93-AAF7-4EC9-BE62-1A55BFCD5EC4}"/>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7A6BA618-F17E-4DD6-802B-9C2358568119}"/>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AC0800F7-26ED-4799-B6AE-D9E25DA6B731}"/>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82CE62D5-2C2E-4A3B-826A-66379AF1132B}"/>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B7ED6A05-7EB7-4422-9B90-4808CE9FEFF2}"/>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A4F44569-3464-41CB-8B01-893CA8B743FE}"/>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graphicEl>
                                              <a:dgm id="{1470F76F-13E9-417E-9BBB-25680C77228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3"/>
          <p:cNvSpPr>
            <a:spLocks noGrp="1" noChangeArrowheads="1"/>
          </p:cNvSpPr>
          <p:nvPr>
            <p:ph type="ctrTitle"/>
          </p:nvPr>
        </p:nvSpPr>
        <p:spPr/>
        <p:txBody>
          <a:bodyPr/>
          <a:lstStyle/>
          <a:p>
            <a:pPr eaLnBrk="1" hangingPunct="1"/>
            <a:r>
              <a:rPr lang="en-US" altLang="fi-FI" dirty="0" err="1">
                <a:solidFill>
                  <a:srgbClr val="FF3300"/>
                </a:solidFill>
              </a:rPr>
              <a:t>Vahingonkorvausoikeuden</a:t>
            </a:r>
            <a:r>
              <a:rPr lang="en-US" altLang="fi-FI" dirty="0">
                <a:solidFill>
                  <a:srgbClr val="FF3300"/>
                </a:solidFill>
              </a:rPr>
              <a:t> </a:t>
            </a:r>
            <a:r>
              <a:rPr lang="en-US" altLang="fi-FI" dirty="0" err="1">
                <a:solidFill>
                  <a:srgbClr val="FF3300"/>
                </a:solidFill>
              </a:rPr>
              <a:t>pääjaottelu</a:t>
            </a:r>
            <a:endParaRPr lang="en-US" altLang="fi-FI" dirty="0">
              <a:solidFill>
                <a:srgbClr val="FF3300"/>
              </a:solidFill>
            </a:endParaRPr>
          </a:p>
        </p:txBody>
      </p:sp>
      <p:sp>
        <p:nvSpPr>
          <p:cNvPr id="15362" name="Footer Placeholder 4"/>
          <p:cNvSpPr>
            <a:spLocks noGrp="1"/>
          </p:cNvSpPr>
          <p:nvPr>
            <p:ph type="ftr" sz="quarter" idx="16"/>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r>
              <a:rPr lang="en-US" altLang="fi-FI" sz="900">
                <a:solidFill>
                  <a:srgbClr val="898989"/>
                </a:solidFill>
              </a:rPr>
              <a:t>Kansainväliset sopimukset Luento 9</a:t>
            </a:r>
            <a:endParaRPr lang="fi-FI" altLang="fi-FI" sz="900">
              <a:solidFill>
                <a:srgbClr val="898989"/>
              </a:solidFill>
            </a:endParaRPr>
          </a:p>
        </p:txBody>
      </p:sp>
      <p:sp>
        <p:nvSpPr>
          <p:cNvPr id="15363" name="Slide Number Placeholder 5"/>
          <p:cNvSpPr>
            <a:spLocks noGrp="1"/>
          </p:cNvSpPr>
          <p:nvPr>
            <p:ph type="sldNum" sz="quarter" idx="17"/>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fld id="{7FB9964D-C4EF-49F1-A4E0-F75C24DBE5AB}" type="slidenum">
              <a:rPr lang="fi-FI" altLang="fi-FI" sz="900">
                <a:solidFill>
                  <a:srgbClr val="898989"/>
                </a:solidFill>
              </a:rPr>
              <a:pPr eaLnBrk="1" hangingPunct="1">
                <a:spcBef>
                  <a:spcPct val="0"/>
                </a:spcBef>
                <a:buFontTx/>
                <a:buNone/>
              </a:pPr>
              <a:t>14</a:t>
            </a:fld>
            <a:endParaRPr lang="fi-FI" altLang="fi-FI" sz="900">
              <a:solidFill>
                <a:srgbClr val="898989"/>
              </a:solidFill>
            </a:endParaRPr>
          </a:p>
        </p:txBody>
      </p:sp>
      <p:graphicFrame>
        <p:nvGraphicFramePr>
          <p:cNvPr id="5" name="Sisällön paikkamerkki 4">
            <a:extLst>
              <a:ext uri="{FF2B5EF4-FFF2-40B4-BE49-F238E27FC236}">
                <a16:creationId xmlns:a16="http://schemas.microsoft.com/office/drawing/2014/main" id="{C6F0671E-6D13-4833-A1D1-428861F95E69}"/>
              </a:ext>
            </a:extLst>
          </p:cNvPr>
          <p:cNvGraphicFramePr>
            <a:graphicFrameLocks noGrp="1"/>
          </p:cNvGraphicFramePr>
          <p:nvPr>
            <p:ph sz="quarter" idx="14"/>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83906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14DACE35-98AD-4D26-A93F-50A5603DBEE4}"/>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13A57322-A69D-460D-8066-C3656CA03EE1}"/>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graphicEl>
                                              <a:dgm id="{3C65D738-D44B-40F0-AC98-956E03C744C0}"/>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graphicEl>
                                              <a:dgm id="{7392FE73-DF88-4AF1-B675-53CA256FC8A4}"/>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graphicEl>
                                              <a:dgm id="{AB1A1AB3-B0B3-4261-9258-783B96504C6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3"/>
          <p:cNvSpPr>
            <a:spLocks noGrp="1" noChangeArrowheads="1"/>
          </p:cNvSpPr>
          <p:nvPr>
            <p:ph type="ctrTitle"/>
          </p:nvPr>
        </p:nvSpPr>
        <p:spPr/>
        <p:txBody>
          <a:bodyPr/>
          <a:lstStyle/>
          <a:p>
            <a:pPr eaLnBrk="1" hangingPunct="1"/>
            <a:r>
              <a:rPr lang="en-US" altLang="fi-FI" dirty="0" err="1">
                <a:solidFill>
                  <a:srgbClr val="FF3300"/>
                </a:solidFill>
              </a:rPr>
              <a:t>Vahingonkorvausoikeuden</a:t>
            </a:r>
            <a:r>
              <a:rPr lang="en-US" altLang="fi-FI" dirty="0">
                <a:solidFill>
                  <a:srgbClr val="FF3300"/>
                </a:solidFill>
              </a:rPr>
              <a:t> </a:t>
            </a:r>
            <a:r>
              <a:rPr lang="en-US" altLang="fi-FI" dirty="0" err="1">
                <a:solidFill>
                  <a:srgbClr val="FF3300"/>
                </a:solidFill>
              </a:rPr>
              <a:t>perusjaottelun</a:t>
            </a:r>
            <a:r>
              <a:rPr lang="en-US" altLang="fi-FI" dirty="0">
                <a:solidFill>
                  <a:srgbClr val="FF3300"/>
                </a:solidFill>
              </a:rPr>
              <a:t> </a:t>
            </a:r>
            <a:r>
              <a:rPr lang="en-US" altLang="fi-FI" dirty="0" err="1">
                <a:solidFill>
                  <a:srgbClr val="FF3300"/>
                </a:solidFill>
              </a:rPr>
              <a:t>merkitys</a:t>
            </a:r>
            <a:endParaRPr lang="en-US" altLang="fi-FI" dirty="0">
              <a:solidFill>
                <a:srgbClr val="FF3300"/>
              </a:solidFill>
            </a:endParaRPr>
          </a:p>
        </p:txBody>
      </p:sp>
      <p:sp>
        <p:nvSpPr>
          <p:cNvPr id="16386" name="Footer Placeholder 5"/>
          <p:cNvSpPr>
            <a:spLocks noGrp="1"/>
          </p:cNvSpPr>
          <p:nvPr>
            <p:ph type="ftr" sz="quarter" idx="16"/>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r>
              <a:rPr lang="en-US" altLang="fi-FI" sz="900">
                <a:solidFill>
                  <a:srgbClr val="898989"/>
                </a:solidFill>
              </a:rPr>
              <a:t>Kansainväliset sopimukset Luento 9</a:t>
            </a:r>
            <a:endParaRPr lang="fi-FI" altLang="fi-FI" sz="900">
              <a:solidFill>
                <a:srgbClr val="898989"/>
              </a:solidFill>
            </a:endParaRPr>
          </a:p>
        </p:txBody>
      </p:sp>
      <p:sp>
        <p:nvSpPr>
          <p:cNvPr id="16387" name="Slide Number Placeholder 6"/>
          <p:cNvSpPr>
            <a:spLocks noGrp="1"/>
          </p:cNvSpPr>
          <p:nvPr>
            <p:ph type="sldNum" sz="quarter" idx="17"/>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fld id="{CB90F3BB-1E77-492D-A880-B2EBAD3A9F87}" type="slidenum">
              <a:rPr lang="fi-FI" altLang="fi-FI" sz="900">
                <a:solidFill>
                  <a:srgbClr val="898989"/>
                </a:solidFill>
              </a:rPr>
              <a:pPr eaLnBrk="1" hangingPunct="1">
                <a:spcBef>
                  <a:spcPct val="0"/>
                </a:spcBef>
                <a:buFontTx/>
                <a:buNone/>
              </a:pPr>
              <a:t>15</a:t>
            </a:fld>
            <a:endParaRPr lang="fi-FI" altLang="fi-FI" sz="900">
              <a:solidFill>
                <a:srgbClr val="898989"/>
              </a:solidFill>
            </a:endParaRPr>
          </a:p>
        </p:txBody>
      </p:sp>
      <p:sp>
        <p:nvSpPr>
          <p:cNvPr id="3" name="Suorakulmio 2"/>
          <p:cNvSpPr/>
          <p:nvPr/>
        </p:nvSpPr>
        <p:spPr>
          <a:xfrm>
            <a:off x="1981200" y="1600201"/>
            <a:ext cx="4033838" cy="4525963"/>
          </a:xfrm>
          <a:prstGeom prst="rect">
            <a:avLst/>
          </a:prstGeom>
        </p:spPr>
        <p:txBody>
          <a:bodyPr/>
          <a:lstStyle/>
          <a:p>
            <a:pPr lvl="0" rtl="0">
              <a:buChar char="•"/>
            </a:pPr>
            <a:endParaRPr lang="fi-FI" dirty="0"/>
          </a:p>
        </p:txBody>
      </p:sp>
      <p:sp>
        <p:nvSpPr>
          <p:cNvPr id="6" name="Suorakulmio 5"/>
          <p:cNvSpPr/>
          <p:nvPr/>
        </p:nvSpPr>
        <p:spPr>
          <a:xfrm>
            <a:off x="6176964" y="1600201"/>
            <a:ext cx="4033837" cy="4525963"/>
          </a:xfrm>
          <a:prstGeom prst="rect">
            <a:avLst/>
          </a:prstGeom>
        </p:spPr>
        <p:txBody>
          <a:bodyPr/>
          <a:lstStyle/>
          <a:p>
            <a:pPr lvl="0" rtl="0">
              <a:buChar char="•"/>
            </a:pPr>
            <a:endParaRPr lang="fi-FI" dirty="0"/>
          </a:p>
        </p:txBody>
      </p:sp>
      <p:graphicFrame>
        <p:nvGraphicFramePr>
          <p:cNvPr id="4" name="Sisällön paikkamerkki 3">
            <a:extLst>
              <a:ext uri="{FF2B5EF4-FFF2-40B4-BE49-F238E27FC236}">
                <a16:creationId xmlns:a16="http://schemas.microsoft.com/office/drawing/2014/main" id="{A9589076-2560-4D83-AE97-880A47DE0DFF}"/>
              </a:ext>
            </a:extLst>
          </p:cNvPr>
          <p:cNvGraphicFramePr>
            <a:graphicFrameLocks noGrp="1"/>
          </p:cNvGraphicFramePr>
          <p:nvPr>
            <p:ph sz="quarter" idx="14"/>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7602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333A98CD-98D8-4503-A115-14BEEF6E1399}"/>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graphicEl>
                                              <a:dgm id="{40847EAD-3B20-4BEE-A899-B3D737844755}"/>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graphicEl>
                                              <a:dgm id="{13A84738-3D1F-4CD0-9988-56A9EF7E7627}"/>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graphicEl>
                                              <a:dgm id="{B6FCF62B-B9FD-4E5C-B60C-8C8E0DB2A734}"/>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E7E94877-EC92-4E90-911D-5D698593386F}"/>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graphicEl>
                                              <a:dgm id="{7227B591-BB7E-48CC-9873-F177F3EAA9DB}"/>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graphicEl>
                                              <a:dgm id="{5D0160E8-410B-4181-BD52-3B8B51C9C600}"/>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graphicEl>
                                              <a:dgm id="{03AA66E1-7B95-4601-9A03-45E0F19CE9A4}"/>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16298618-E118-44B2-886B-E00D4A300B14}"/>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graphicEl>
                                              <a:dgm id="{5789CDBB-0B95-4461-8BC3-03350322C5E3}"/>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graphicEl>
                                              <a:dgm id="{18E4B409-BD1C-4129-B4FE-3C4968C12771}"/>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
                                            <p:graphicEl>
                                              <a:dgm id="{ADF8CB6A-19A3-4CDA-AD39-33F3FC149448}"/>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graphicEl>
                                              <a:dgm id="{66A3FF8F-47D5-4DCE-8755-E996364FF004}"/>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
                                            <p:graphicEl>
                                              <a:dgm id="{2873668D-DA59-4A0C-81A7-6C329336DC7F}"/>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
                                            <p:graphicEl>
                                              <a:dgm id="{084CDB50-F8D0-41D3-9D03-0352010D84C6}"/>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
                                            <p:graphicEl>
                                              <a:dgm id="{F3066F73-A2A5-45BE-9E4B-D5CBB25D0454}"/>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
                                            <p:graphicEl>
                                              <a:dgm id="{0A6F77DF-4435-43D4-BD71-D38FE203B208}"/>
                                            </p:graphicEl>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
                                            <p:graphicEl>
                                              <a:dgm id="{E3A3DA7C-9A45-4403-808F-D206D77A89AC}"/>
                                            </p:graphic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4">
                                            <p:graphicEl>
                                              <a:dgm id="{1CAFD806-0874-4D32-A4F9-BA6C1EA0FB29}"/>
                                            </p:graphicEl>
                                          </p:spTgt>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
                                            <p:graphicEl>
                                              <a:dgm id="{2C4AF2ED-88C9-41D5-B29E-FC41B59E813F}"/>
                                            </p:graphic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
                                            <p:graphicEl>
                                              <a:dgm id="{429A6B61-BF1E-4188-9B0E-6D1B13207062}"/>
                                            </p:graphicEl>
                                          </p:spTgt>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
                                            <p:graphicEl>
                                              <a:dgm id="{677E7A30-C745-4AC2-B66D-E31A8F37059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Kaaviokuva 8">
            <a:extLst>
              <a:ext uri="{FF2B5EF4-FFF2-40B4-BE49-F238E27FC236}">
                <a16:creationId xmlns:a16="http://schemas.microsoft.com/office/drawing/2014/main" id="{CDCFE1BA-C2BC-40CE-97B3-9DF36465D4BB}"/>
              </a:ext>
            </a:extLst>
          </p:cNvPr>
          <p:cNvGraphicFramePr/>
          <p:nvPr/>
        </p:nvGraphicFramePr>
        <p:xfrm>
          <a:off x="720003" y="381000"/>
          <a:ext cx="10780799" cy="11957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p:cNvSpPr>
            <a:spLocks noGrp="1"/>
          </p:cNvSpPr>
          <p:nvPr>
            <p:ph type="ftr" sz="quarter" idx="16"/>
          </p:nvPr>
        </p:nvSpPr>
        <p:spPr/>
        <p:txBody>
          <a:bodyPr/>
          <a:lstStyle/>
          <a:p>
            <a:pPr>
              <a:defRPr/>
            </a:pPr>
            <a:r>
              <a:rPr lang="en-US" dirty="0" err="1"/>
              <a:t>Kansainväliset</a:t>
            </a:r>
            <a:r>
              <a:rPr lang="en-US" dirty="0"/>
              <a:t> </a:t>
            </a:r>
            <a:r>
              <a:rPr lang="en-US" dirty="0" err="1"/>
              <a:t>sopimukset</a:t>
            </a:r>
            <a:r>
              <a:rPr lang="en-US" dirty="0"/>
              <a:t> </a:t>
            </a:r>
            <a:r>
              <a:rPr lang="en-US" dirty="0" err="1"/>
              <a:t>Luento</a:t>
            </a:r>
            <a:r>
              <a:rPr lang="en-US" dirty="0"/>
              <a:t> 9</a:t>
            </a:r>
          </a:p>
        </p:txBody>
      </p:sp>
      <p:sp>
        <p:nvSpPr>
          <p:cNvPr id="5" name="Dian numeron paikkamerkki 4"/>
          <p:cNvSpPr>
            <a:spLocks noGrp="1"/>
          </p:cNvSpPr>
          <p:nvPr>
            <p:ph type="sldNum" sz="quarter" idx="17"/>
          </p:nvPr>
        </p:nvSpPr>
        <p:spPr/>
        <p:txBody>
          <a:bodyPr/>
          <a:lstStyle/>
          <a:p>
            <a:pPr>
              <a:defRPr/>
            </a:pPr>
            <a:fld id="{21B87DBA-A75E-4BFA-81E6-B05D8B06203C}" type="slidenum">
              <a:rPr lang="en-US" smtClean="0"/>
              <a:pPr>
                <a:defRPr/>
              </a:pPr>
              <a:t>16</a:t>
            </a:fld>
            <a:endParaRPr lang="en-US"/>
          </a:p>
        </p:txBody>
      </p:sp>
      <p:graphicFrame>
        <p:nvGraphicFramePr>
          <p:cNvPr id="14" name="Sisällön paikkamerkki 13">
            <a:extLst>
              <a:ext uri="{FF2B5EF4-FFF2-40B4-BE49-F238E27FC236}">
                <a16:creationId xmlns:a16="http://schemas.microsoft.com/office/drawing/2014/main" id="{BF4E020B-46B0-4E93-9CC7-737C1D5F0709}"/>
              </a:ext>
            </a:extLst>
          </p:cNvPr>
          <p:cNvGraphicFramePr>
            <a:graphicFrameLocks noGrp="1"/>
          </p:cNvGraphicFramePr>
          <p:nvPr>
            <p:ph sz="quarter" idx="14"/>
            <p:extLst>
              <p:ext uri="{D42A27DB-BD31-4B8C-83A1-F6EECF244321}">
                <p14:modId xmlns:p14="http://schemas.microsoft.com/office/powerpoint/2010/main" val="3383839103"/>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92264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graphicEl>
                                              <a:dgm id="{D2A3947E-3845-4CAC-98D6-A2AC898C253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graphicEl>
                                              <a:dgm id="{1996F631-E125-44CC-9143-BF80264D5ABD}"/>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graphicEl>
                                              <a:dgm id="{49D33E6C-C28A-4679-AC8E-876DC2801F07}"/>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graphicEl>
                                              <a:dgm id="{8556D3BC-33EB-4C2C-9A4E-7BB36EF901D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graphicEl>
                                              <a:dgm id="{6BC34964-E19F-4154-9689-3BEA2BD30D01}"/>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graphicEl>
                                              <a:dgm id="{0A9B1E01-B4ED-40E7-BB65-A461B6A37E5A}"/>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graphicEl>
                                              <a:dgm id="{1757713F-529E-4E90-9BB9-1A0F37B49512}"/>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graphicEl>
                                              <a:dgm id="{52FD6507-14BF-4188-B24A-1B859631EED4}"/>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graphicEl>
                                              <a:dgm id="{B3804C10-0FE6-4F2E-9F13-D8821D510F24}"/>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
                                            <p:graphicEl>
                                              <a:dgm id="{5A5876C6-16AF-4C8E-8A90-85522C12666A}"/>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4">
                                            <p:graphicEl>
                                              <a:dgm id="{032C3F2D-7677-4C6C-9ABD-4C8495554FB3}"/>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4">
                                            <p:graphicEl>
                                              <a:dgm id="{5804F71A-77D9-42A4-8E31-0FB08D6DB85B}"/>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4">
                                            <p:graphicEl>
                                              <a:dgm id="{3500B7D9-9504-4608-BEC4-AEBDCFADA5BF}"/>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graphicEl>
                                              <a:dgm id="{D6F82326-C115-46A6-A341-A50FB20D5228}"/>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4">
                                            <p:graphicEl>
                                              <a:dgm id="{24EAD819-EFE3-463A-B1E6-A9A3CA64D63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ctrTitle"/>
          </p:nvPr>
        </p:nvSpPr>
        <p:spPr/>
        <p:txBody>
          <a:bodyPr/>
          <a:lstStyle/>
          <a:p>
            <a:r>
              <a:rPr lang="en-US" altLang="fi-FI" dirty="0"/>
              <a:t>Liquidated Damages 1</a:t>
            </a:r>
          </a:p>
        </p:txBody>
      </p:sp>
      <p:sp>
        <p:nvSpPr>
          <p:cNvPr id="4" name="Alatunnisteen paikkamerkki 4"/>
          <p:cNvSpPr>
            <a:spLocks noGrp="1"/>
          </p:cNvSpPr>
          <p:nvPr>
            <p:ph type="ftr" sz="quarter" idx="16"/>
          </p:nvPr>
        </p:nvSpPr>
        <p:spPr/>
        <p:txBody>
          <a:bodyPr/>
          <a:lstStyle/>
          <a:p>
            <a:r>
              <a:rPr lang="fi-FI" altLang="fi-FI"/>
              <a:t>Kansainväliset sopimukset Luento 9</a:t>
            </a:r>
          </a:p>
        </p:txBody>
      </p:sp>
      <p:sp>
        <p:nvSpPr>
          <p:cNvPr id="5" name="Dian numeron paikkamerkki 5"/>
          <p:cNvSpPr>
            <a:spLocks noGrp="1"/>
          </p:cNvSpPr>
          <p:nvPr>
            <p:ph type="sldNum" sz="quarter" idx="17"/>
          </p:nvPr>
        </p:nvSpPr>
        <p:spPr/>
        <p:txBody>
          <a:bodyPr/>
          <a:lstStyle/>
          <a:p>
            <a:fld id="{B0A38A0D-B27C-49A9-ACFA-EF105087BB3B}" type="slidenum">
              <a:rPr lang="fi-FI" altLang="fi-FI"/>
              <a:pPr/>
              <a:t>17</a:t>
            </a:fld>
            <a:endParaRPr lang="fi-FI" altLang="fi-FI"/>
          </a:p>
        </p:txBody>
      </p:sp>
      <p:graphicFrame>
        <p:nvGraphicFramePr>
          <p:cNvPr id="6" name="Sisällön paikkamerkki 5"/>
          <p:cNvGraphicFramePr>
            <a:graphicFrameLocks noGrp="1"/>
          </p:cNvGraphicFramePr>
          <p:nvPr>
            <p:ph sz="quarter" idx="14"/>
          </p:nvPr>
        </p:nvGraphicFramePr>
        <p:xfrm>
          <a:off x="2064003" y="1685678"/>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16313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5D286826-941E-4FFB-91D9-1765A386CF54}"/>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6838E655-6383-4C78-99B1-CEAC7C47FA1F}"/>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E51A45C3-D632-463B-8905-3FE8763ECB50}"/>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48ED1AF0-ECDC-44C3-9F99-674FD0436A2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2D2DD0D9-FABA-47CB-8B2C-ADF88F9BB928}"/>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3072D145-478A-497D-983C-0C527A8D66FE}"/>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56AF1133-13FF-4BFE-AAD7-808F2D569F52}"/>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EDAF8500-F85C-4355-8BA7-0850FA1142E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ctrTitle"/>
          </p:nvPr>
        </p:nvSpPr>
        <p:spPr>
          <a:xfrm>
            <a:off x="716402" y="230978"/>
            <a:ext cx="10780799" cy="1195798"/>
          </a:xfrm>
        </p:spPr>
        <p:txBody>
          <a:bodyPr/>
          <a:lstStyle/>
          <a:p>
            <a:r>
              <a:rPr lang="en-US" altLang="fi-FI" dirty="0" err="1"/>
              <a:t>Sopimussakko</a:t>
            </a:r>
            <a:r>
              <a:rPr lang="en-US" altLang="fi-FI" dirty="0"/>
              <a:t> 2</a:t>
            </a:r>
          </a:p>
        </p:txBody>
      </p:sp>
      <p:graphicFrame>
        <p:nvGraphicFramePr>
          <p:cNvPr id="2" name="Content Placeholder 1"/>
          <p:cNvGraphicFramePr>
            <a:graphicFrameLocks noGrp="1"/>
          </p:cNvGraphicFramePr>
          <p:nvPr>
            <p:ph sz="quarter" idx="14"/>
          </p:nvPr>
        </p:nvGraphicFramePr>
        <p:xfrm>
          <a:off x="2064003" y="1685678"/>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4"/>
          <p:cNvSpPr>
            <a:spLocks noGrp="1"/>
          </p:cNvSpPr>
          <p:nvPr>
            <p:ph type="ftr" sz="quarter" idx="16"/>
          </p:nvPr>
        </p:nvSpPr>
        <p:spPr/>
        <p:txBody>
          <a:bodyPr/>
          <a:lstStyle/>
          <a:p>
            <a:r>
              <a:rPr lang="fi-FI" altLang="fi-FI"/>
              <a:t>Kansainväliset sopimukset Luento 9</a:t>
            </a:r>
          </a:p>
        </p:txBody>
      </p:sp>
      <p:sp>
        <p:nvSpPr>
          <p:cNvPr id="5" name="Slide Number Placeholder 5"/>
          <p:cNvSpPr>
            <a:spLocks noGrp="1"/>
          </p:cNvSpPr>
          <p:nvPr>
            <p:ph type="sldNum" sz="quarter" idx="17"/>
          </p:nvPr>
        </p:nvSpPr>
        <p:spPr/>
        <p:txBody>
          <a:bodyPr/>
          <a:lstStyle/>
          <a:p>
            <a:fld id="{03330E2F-3F08-4340-AE48-F885BFF35A7D}" type="slidenum">
              <a:rPr lang="fi-FI" altLang="fi-FI"/>
              <a:pPr/>
              <a:t>18</a:t>
            </a:fld>
            <a:endParaRPr lang="fi-FI" altLang="fi-FI"/>
          </a:p>
        </p:txBody>
      </p:sp>
    </p:spTree>
    <p:extLst>
      <p:ext uri="{BB962C8B-B14F-4D97-AF65-F5344CB8AC3E}">
        <p14:creationId xmlns:p14="http://schemas.microsoft.com/office/powerpoint/2010/main" val="405687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8C21FC5B-181B-4E6B-9BD7-4C580468DE7E}"/>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graphicEl>
                                              <a:dgm id="{EBBC0E29-60D8-421F-A451-23D758CDBF36}"/>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graphicEl>
                                              <a:dgm id="{A5418F8A-E485-4571-9933-24A835D8D995}"/>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graphicEl>
                                              <a:dgm id="{89BB9B28-C116-4450-8429-09DD7429A4A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graphicEl>
                                              <a:dgm id="{3BA706E0-DB54-4416-AE80-EE8058929B8E}"/>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graphicEl>
                                              <a:dgm id="{FB246B3A-7837-4CCA-BD06-945A8CB2DE81}"/>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graphicEl>
                                              <a:dgm id="{128A2883-1D16-48A8-8663-D6912466AC15}"/>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graphicEl>
                                              <a:dgm id="{3B6220FF-CF26-48EA-B50B-F4CB239E908B}"/>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graphicEl>
                                              <a:dgm id="{36D5D08B-4826-48DA-A9DF-B8EB28821666}"/>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
                                            <p:graphicEl>
                                              <a:dgm id="{96D9561E-891E-4850-8064-568906CAD092}"/>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
                                            <p:graphicEl>
                                              <a:dgm id="{01047AE8-19E8-4E97-A750-763D84FBF68A}"/>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
                                            <p:graphicEl>
                                              <a:dgm id="{590FB0BD-A5E9-46CE-B759-A09FF3BF188E}"/>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graphicEl>
                                              <a:dgm id="{AAD3F63D-5D8B-44B5-8E6E-44ECDEEBC85B}"/>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
                                            <p:graphicEl>
                                              <a:dgm id="{DCD86DFB-AD25-4B54-A350-4E3F227DE99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ctrTitle"/>
          </p:nvPr>
        </p:nvSpPr>
        <p:spPr/>
        <p:txBody>
          <a:bodyPr/>
          <a:lstStyle/>
          <a:p>
            <a:r>
              <a:rPr lang="fi-FI" altLang="fi-FI"/>
              <a:t>Viivästys / virhe ?</a:t>
            </a:r>
          </a:p>
        </p:txBody>
      </p:sp>
      <p:graphicFrame>
        <p:nvGraphicFramePr>
          <p:cNvPr id="2" name="Content Placeholder 1"/>
          <p:cNvGraphicFramePr>
            <a:graphicFrameLocks noGrp="1"/>
          </p:cNvGraphicFramePr>
          <p:nvPr>
            <p:ph sz="quarter" idx="14"/>
          </p:nvPr>
        </p:nvGraphicFramePr>
        <p:xfrm>
          <a:off x="2064003" y="1685678"/>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4"/>
          <p:cNvSpPr>
            <a:spLocks noGrp="1"/>
          </p:cNvSpPr>
          <p:nvPr>
            <p:ph type="ftr" sz="quarter" idx="16"/>
          </p:nvPr>
        </p:nvSpPr>
        <p:spPr/>
        <p:txBody>
          <a:bodyPr/>
          <a:lstStyle/>
          <a:p>
            <a:r>
              <a:rPr lang="fi-FI" altLang="fi-FI"/>
              <a:t>Kansainväliset sopimukset Luento 9</a:t>
            </a:r>
          </a:p>
        </p:txBody>
      </p:sp>
      <p:sp>
        <p:nvSpPr>
          <p:cNvPr id="5" name="Slide Number Placeholder 5"/>
          <p:cNvSpPr>
            <a:spLocks noGrp="1"/>
          </p:cNvSpPr>
          <p:nvPr>
            <p:ph type="sldNum" sz="quarter" idx="17"/>
          </p:nvPr>
        </p:nvSpPr>
        <p:spPr/>
        <p:txBody>
          <a:bodyPr/>
          <a:lstStyle/>
          <a:p>
            <a:fld id="{CE92D27F-0E84-4AE2-AF7F-FB86BBBAD64E}" type="slidenum">
              <a:rPr lang="fi-FI" altLang="fi-FI"/>
              <a:pPr/>
              <a:t>19</a:t>
            </a:fld>
            <a:endParaRPr lang="fi-FI" altLang="fi-FI"/>
          </a:p>
        </p:txBody>
      </p:sp>
    </p:spTree>
    <p:extLst>
      <p:ext uri="{BB962C8B-B14F-4D97-AF65-F5344CB8AC3E}">
        <p14:creationId xmlns:p14="http://schemas.microsoft.com/office/powerpoint/2010/main" val="3610777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5280FD3E-4A92-460E-A7DC-CB0DCEE2559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graphicEl>
                                              <a:dgm id="{33C1EF5B-BA34-46D6-8681-BA7C92574AFC}"/>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graphicEl>
                                              <a:dgm id="{0F046DC7-22D0-4B0D-9D66-34EEE7979119}"/>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graphicEl>
                                              <a:dgm id="{A747EFB7-D0B0-459E-8C0A-E030A24B54D2}"/>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graphicEl>
                                              <a:dgm id="{B4E9395D-1EEB-4D76-A6AD-0B220F8BBDC4}"/>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graphicEl>
                                              <a:dgm id="{8CD16F45-E4FA-4CBB-8AF4-A4F9048A2CE5}"/>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graphicEl>
                                              <a:dgm id="{7ADBC9E8-AAB4-416D-A012-4AE2361B5B92}"/>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graphicEl>
                                              <a:dgm id="{1538598F-638B-4FD4-8847-BFF1CDBBF3F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ctrTitle"/>
          </p:nvPr>
        </p:nvSpPr>
        <p:spPr/>
        <p:txBody>
          <a:bodyPr/>
          <a:lstStyle/>
          <a:p>
            <a:r>
              <a:rPr lang="en-US" altLang="fi-FI" dirty="0" err="1"/>
              <a:t>Takuuehdot</a:t>
            </a:r>
            <a:r>
              <a:rPr lang="en-US" altLang="fi-FI" dirty="0"/>
              <a:t> 1: </a:t>
            </a:r>
            <a:r>
              <a:rPr lang="en-US" altLang="fi-FI" dirty="0" err="1"/>
              <a:t>tavanomainen</a:t>
            </a:r>
            <a:r>
              <a:rPr lang="en-US" altLang="fi-FI" dirty="0"/>
              <a:t> </a:t>
            </a:r>
            <a:r>
              <a:rPr lang="en-US" altLang="fi-FI" dirty="0" err="1"/>
              <a:t>sisältö</a:t>
            </a:r>
            <a:r>
              <a:rPr lang="en-US" altLang="fi-FI" dirty="0"/>
              <a:t> </a:t>
            </a:r>
          </a:p>
        </p:txBody>
      </p:sp>
      <p:sp>
        <p:nvSpPr>
          <p:cNvPr id="4" name="Footer Placeholder 4"/>
          <p:cNvSpPr>
            <a:spLocks noGrp="1"/>
          </p:cNvSpPr>
          <p:nvPr>
            <p:ph type="ftr" sz="quarter" idx="16"/>
          </p:nvPr>
        </p:nvSpPr>
        <p:spPr/>
        <p:txBody>
          <a:bodyPr/>
          <a:lstStyle/>
          <a:p>
            <a:r>
              <a:rPr lang="fi-FI" altLang="fi-FI"/>
              <a:t>Kansainväliset sopimukset Luento 9</a:t>
            </a:r>
          </a:p>
        </p:txBody>
      </p:sp>
      <p:sp>
        <p:nvSpPr>
          <p:cNvPr id="5" name="Slide Number Placeholder 5"/>
          <p:cNvSpPr>
            <a:spLocks noGrp="1"/>
          </p:cNvSpPr>
          <p:nvPr>
            <p:ph type="sldNum" sz="quarter" idx="17"/>
          </p:nvPr>
        </p:nvSpPr>
        <p:spPr/>
        <p:txBody>
          <a:bodyPr/>
          <a:lstStyle/>
          <a:p>
            <a:fld id="{8898920C-BFC8-456D-B208-FEECCA4CC810}" type="slidenum">
              <a:rPr lang="fi-FI" altLang="fi-FI"/>
              <a:pPr/>
              <a:t>2</a:t>
            </a:fld>
            <a:endParaRPr lang="fi-FI" altLang="fi-FI"/>
          </a:p>
        </p:txBody>
      </p:sp>
      <p:graphicFrame>
        <p:nvGraphicFramePr>
          <p:cNvPr id="6" name="Sisällön paikkamerkki 5">
            <a:extLst>
              <a:ext uri="{FF2B5EF4-FFF2-40B4-BE49-F238E27FC236}">
                <a16:creationId xmlns:a16="http://schemas.microsoft.com/office/drawing/2014/main" id="{898E9FAC-32E1-4814-A0BE-715506F5F50B}"/>
              </a:ext>
            </a:extLst>
          </p:cNvPr>
          <p:cNvGraphicFramePr>
            <a:graphicFrameLocks noGrp="1"/>
          </p:cNvGraphicFramePr>
          <p:nvPr>
            <p:ph sz="quarter" idx="14"/>
            <p:extLst>
              <p:ext uri="{D42A27DB-BD31-4B8C-83A1-F6EECF244321}">
                <p14:modId xmlns:p14="http://schemas.microsoft.com/office/powerpoint/2010/main" val="1406814098"/>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8151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87212D20-7EB9-48CA-A79E-476401297B30}"/>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E9CF3C5E-A495-438F-A3EF-49235BF7E433}"/>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94678B34-9AC0-48E4-AA71-CC061BDE14B5}"/>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graphicEl>
                                              <a:dgm id="{5B1ACD6B-815C-4D1C-9A33-174991DB9EC0}"/>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graphicEl>
                                              <a:dgm id="{A9721C38-91ED-4E03-8EA4-435CE7D6D6E1}"/>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009942C6-09D6-497A-B666-B832A970F34F}"/>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195F313E-7812-409E-A582-092AD6BB3DF1}"/>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DF5D40A7-88A0-4168-87C2-373E8A8C5D2A}"/>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5BE0A31B-0270-4081-9009-646539E38EEF}"/>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graphicEl>
                                              <a:dgm id="{C820F04D-C4C1-463A-8909-914E449A4B21}"/>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graphicEl>
                                              <a:dgm id="{25D0A0F3-C0B1-492B-9673-38763377FF46}"/>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graphicEl>
                                              <a:dgm id="{59F6EAF4-9667-40B0-AAF5-5CFA045A79AC}"/>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graphicEl>
                                              <a:dgm id="{79FFF503-6381-4D07-AD8B-E45E879C3F3A}"/>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
                                            <p:graphicEl>
                                              <a:dgm id="{5C05C767-3E96-46B5-A322-1549DB9E927E}"/>
                                            </p:graphic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
                                            <p:graphicEl>
                                              <a:dgm id="{3B205F0F-B4F0-4CDE-BC75-877FE548B2B1}"/>
                                            </p:graphic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6">
                                            <p:graphicEl>
                                              <a:dgm id="{CC530E6E-ECF7-4BF9-965B-0FD0B4328429}"/>
                                            </p:graphic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6">
                                            <p:graphicEl>
                                              <a:dgm id="{172F0FA4-6393-42C4-9CC2-C70BA06533DC}"/>
                                            </p:graphic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6">
                                            <p:graphicEl>
                                              <a:dgm id="{9AE31C4D-4A8F-45E9-A9E8-22B901F879A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88DE9B99-ADEF-4DA4-A716-52D0A8BE5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76" name="Rectangle 75">
            <a:extLst>
              <a:ext uri="{FF2B5EF4-FFF2-40B4-BE49-F238E27FC236}">
                <a16:creationId xmlns:a16="http://schemas.microsoft.com/office/drawing/2014/main" id="{6E20860D-8992-496E-BC22-8450E344BE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useBgFill="1">
        <p:nvSpPr>
          <p:cNvPr id="78" name="Rectangle 77">
            <a:extLst>
              <a:ext uri="{FF2B5EF4-FFF2-40B4-BE49-F238E27FC236}">
                <a16:creationId xmlns:a16="http://schemas.microsoft.com/office/drawing/2014/main" id="{065FAA58-0EDC-412F-A5F8-01968BE605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C8089CB0-2F03-4E3C-ADBB-570A3BE78F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81" y="0"/>
            <a:ext cx="55107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0DBA80B1-3B69-49C0-8AC9-716ABA57F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rgbClr val="D9D9D9"/>
          </a:solidFill>
          <a:ln w="6350" cap="flat" cmpd="sng" algn="ctr">
            <a:noFill/>
            <a:prstDash val="solid"/>
          </a:ln>
          <a:effectLst>
            <a:outerShdw blurRad="50800" algn="ctr" rotWithShape="0">
              <a:prstClr val="black">
                <a:alpha val="66000"/>
              </a:prstClr>
            </a:outerShdw>
            <a:softEdge rad="0"/>
          </a:effectLst>
        </p:spPr>
      </p:sp>
      <p:sp>
        <p:nvSpPr>
          <p:cNvPr id="84" name="Rectangle 83">
            <a:extLst>
              <a:ext uri="{FF2B5EF4-FFF2-40B4-BE49-F238E27FC236}">
                <a16:creationId xmlns:a16="http://schemas.microsoft.com/office/drawing/2014/main" id="{047E1103-B264-49BE-BC2A-F4E40BD3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solidFill>
            <a:schemeClr val="bg1"/>
          </a:solidFill>
          <a:ln w="9525" cap="sq" cmpd="sng" algn="ctr">
            <a:noFill/>
            <a:prstDash val="solid"/>
            <a:miter lim="800000"/>
          </a:ln>
          <a:effectLst/>
        </p:spPr>
      </p:sp>
      <p:sp>
        <p:nvSpPr>
          <p:cNvPr id="45058" name="Rectangle 2"/>
          <p:cNvSpPr>
            <a:spLocks noGrp="1" noChangeArrowheads="1"/>
          </p:cNvSpPr>
          <p:nvPr>
            <p:ph type="ctrTitle"/>
          </p:nvPr>
        </p:nvSpPr>
        <p:spPr>
          <a:xfrm>
            <a:off x="983887" y="1185059"/>
            <a:ext cx="3491832" cy="4487882"/>
          </a:xfrm>
        </p:spPr>
        <p:txBody>
          <a:bodyPr vert="horz" lIns="91440" tIns="45720" rIns="91440" bIns="45720" rtlCol="0" anchor="ctr">
            <a:normAutofit/>
          </a:bodyPr>
          <a:lstStyle/>
          <a:p>
            <a:pPr algn="ctr">
              <a:lnSpc>
                <a:spcPct val="90000"/>
              </a:lnSpc>
            </a:pPr>
            <a:r>
              <a:rPr lang="en-US" altLang="fi-FI" sz="4400" spc="0">
                <a:solidFill>
                  <a:schemeClr val="tx1">
                    <a:lumMod val="85000"/>
                    <a:lumOff val="15000"/>
                  </a:schemeClr>
                </a:solidFill>
              </a:rPr>
              <a:t>ICC 10 art: Viivästys 1</a:t>
            </a:r>
          </a:p>
        </p:txBody>
      </p:sp>
      <p:sp>
        <p:nvSpPr>
          <p:cNvPr id="5" name="Dian numeron paikkamerkki 5"/>
          <p:cNvSpPr>
            <a:spLocks noGrp="1"/>
          </p:cNvSpPr>
          <p:nvPr>
            <p:ph type="sldNum" sz="quarter" idx="17"/>
          </p:nvPr>
        </p:nvSpPr>
        <p:spPr>
          <a:xfrm>
            <a:off x="3704736" y="5704581"/>
            <a:ext cx="822960" cy="274320"/>
          </a:xfrm>
        </p:spPr>
        <p:txBody>
          <a:bodyPr vert="horz" lIns="91440" tIns="45720" rIns="91440" bIns="45720" rtlCol="0" anchor="b">
            <a:normAutofit/>
          </a:bodyPr>
          <a:lstStyle/>
          <a:p>
            <a:pPr defTabSz="457200">
              <a:spcAft>
                <a:spcPts val="600"/>
              </a:spcAft>
            </a:pPr>
            <a:fld id="{C174E07A-8AAC-4D52-B39E-8FE864010BC7}" type="slidenum">
              <a:rPr lang="en-US" altLang="fi-FI"/>
              <a:pPr defTabSz="457200">
                <a:spcAft>
                  <a:spcPts val="600"/>
                </a:spcAft>
              </a:pPr>
              <a:t>20</a:t>
            </a:fld>
            <a:endParaRPr lang="en-US" altLang="fi-FI"/>
          </a:p>
        </p:txBody>
      </p:sp>
      <p:sp>
        <p:nvSpPr>
          <p:cNvPr id="86" name="Rectangle 85">
            <a:extLst>
              <a:ext uri="{FF2B5EF4-FFF2-40B4-BE49-F238E27FC236}">
                <a16:creationId xmlns:a16="http://schemas.microsoft.com/office/drawing/2014/main" id="{52DA11B6-B538-4624-9628-98B823D76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9939" y="276008"/>
            <a:ext cx="6146615" cy="6305984"/>
          </a:xfrm>
          <a:prstGeom prst="rect">
            <a:avLst/>
          </a:prstGeom>
          <a:solidFill>
            <a:schemeClr val="bg1">
              <a:lumMod val="7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CFB1CB5B-67A5-45DB-B8E1-7A09A642E3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25455" y="438912"/>
            <a:ext cx="5815584" cy="5980176"/>
          </a:xfrm>
          <a:prstGeom prst="rect">
            <a:avLst/>
          </a:prstGeom>
          <a:noFill/>
          <a:ln w="6350" cap="sq" cmpd="sng" algn="ctr">
            <a:solidFill>
              <a:schemeClr val="tx1">
                <a:lumMod val="75000"/>
                <a:lumOff val="25000"/>
              </a:schemeClr>
            </a:solidFill>
            <a:prstDash val="solid"/>
            <a:miter lim="800000"/>
          </a:ln>
          <a:effectLst/>
        </p:spPr>
      </p:sp>
      <p:sp>
        <p:nvSpPr>
          <p:cNvPr id="45059" name="Rectangle 3"/>
          <p:cNvSpPr>
            <a:spLocks noGrp="1" noChangeArrowheads="1"/>
          </p:cNvSpPr>
          <p:nvPr>
            <p:ph sz="quarter" idx="14"/>
          </p:nvPr>
        </p:nvSpPr>
        <p:spPr>
          <a:xfrm>
            <a:off x="6403656" y="936416"/>
            <a:ext cx="4870512" cy="4985169"/>
          </a:xfrm>
        </p:spPr>
        <p:txBody>
          <a:bodyPr vert="horz" lIns="91440" tIns="45720" rIns="91440" bIns="45720" rtlCol="0" anchor="ctr">
            <a:normAutofit/>
          </a:bodyPr>
          <a:lstStyle/>
          <a:p>
            <a:pPr indent="-182880">
              <a:lnSpc>
                <a:spcPct val="90000"/>
              </a:lnSpc>
              <a:buFont typeface="Garamond" pitchFamily="18" charset="0"/>
              <a:buChar char="◦"/>
            </a:pPr>
            <a:r>
              <a:rPr lang="en-US" altLang="fi-FI" sz="1700" dirty="0">
                <a:latin typeface="+mn-lt"/>
              </a:rPr>
              <a:t>Art. 10 Late-delivery, non-delivery and remedies thereof</a:t>
            </a:r>
          </a:p>
          <a:p>
            <a:pPr indent="-182880">
              <a:lnSpc>
                <a:spcPct val="90000"/>
              </a:lnSpc>
              <a:buFont typeface="Garamond" pitchFamily="18" charset="0"/>
              <a:buChar char="◦"/>
            </a:pPr>
            <a:r>
              <a:rPr lang="en-US" altLang="fi-FI" sz="1700" dirty="0">
                <a:latin typeface="+mn-lt"/>
              </a:rPr>
              <a:t>10.1 When there is delay in delivery of any goods, the Buyer is entitled to claim liquidated damages equal to 0.5% or such other percentage as may be agreed of the price of those goods for each complete week of delay, provided the Buyer notifies the Seller of the delay. Where the Buyer so notifies the Seller within 15 days from the agreed date of delivery, damages will run from the agreed date of delivery or from the last day within the agreed period of delivery. Where the Buyer so notifies the Seller after 15 days of the agreed date of delivery, damages will run from the date of the notice Liquidated damages for delay shall not exceed 5% of the price of the delayed goods or such other maximum amount as may be agreed. </a:t>
            </a:r>
          </a:p>
        </p:txBody>
      </p:sp>
      <p:sp>
        <p:nvSpPr>
          <p:cNvPr id="4" name="Alatunnisteen paikkamerkki 4"/>
          <p:cNvSpPr>
            <a:spLocks noGrp="1"/>
          </p:cNvSpPr>
          <p:nvPr>
            <p:ph type="ftr" sz="quarter" idx="16"/>
          </p:nvPr>
        </p:nvSpPr>
        <p:spPr>
          <a:xfrm>
            <a:off x="656197" y="6305176"/>
            <a:ext cx="4143830" cy="328116"/>
          </a:xfrm>
        </p:spPr>
        <p:txBody>
          <a:bodyPr vert="horz" lIns="91440" tIns="45720" rIns="91440" bIns="45720" rtlCol="0" anchor="b">
            <a:normAutofit/>
          </a:bodyPr>
          <a:lstStyle/>
          <a:p>
            <a:pPr algn="ctr" defTabSz="457200">
              <a:spcAft>
                <a:spcPts val="600"/>
              </a:spcAft>
            </a:pPr>
            <a:r>
              <a:rPr lang="en-US" altLang="fi-FI" kern="1200">
                <a:solidFill>
                  <a:srgbClr val="FFFFFF"/>
                </a:solidFill>
                <a:latin typeface="+mn-lt"/>
                <a:ea typeface="+mn-ea"/>
                <a:cs typeface="+mn-cs"/>
              </a:rPr>
              <a:t>Kansainväliset sopimukset Luento 9</a:t>
            </a:r>
          </a:p>
        </p:txBody>
      </p:sp>
    </p:spTree>
    <p:extLst>
      <p:ext uri="{BB962C8B-B14F-4D97-AF65-F5344CB8AC3E}">
        <p14:creationId xmlns:p14="http://schemas.microsoft.com/office/powerpoint/2010/main" val="2651260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88DE9B99-ADEF-4DA4-A716-52D0A8BE5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76" name="Rectangle 75">
            <a:extLst>
              <a:ext uri="{FF2B5EF4-FFF2-40B4-BE49-F238E27FC236}">
                <a16:creationId xmlns:a16="http://schemas.microsoft.com/office/drawing/2014/main" id="{6E20860D-8992-496E-BC22-8450E344BE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useBgFill="1">
        <p:nvSpPr>
          <p:cNvPr id="78" name="Rectangle 77">
            <a:extLst>
              <a:ext uri="{FF2B5EF4-FFF2-40B4-BE49-F238E27FC236}">
                <a16:creationId xmlns:a16="http://schemas.microsoft.com/office/drawing/2014/main" id="{065FAA58-0EDC-412F-A5F8-01968BE605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C8089CB0-2F03-4E3C-ADBB-570A3BE78F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81" y="0"/>
            <a:ext cx="55107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0DBA80B1-3B69-49C0-8AC9-716ABA57F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rgbClr val="D9D9D9"/>
          </a:solidFill>
          <a:ln w="6350" cap="flat" cmpd="sng" algn="ctr">
            <a:noFill/>
            <a:prstDash val="solid"/>
          </a:ln>
          <a:effectLst>
            <a:outerShdw blurRad="50800" algn="ctr" rotWithShape="0">
              <a:prstClr val="black">
                <a:alpha val="66000"/>
              </a:prstClr>
            </a:outerShdw>
            <a:softEdge rad="0"/>
          </a:effectLst>
        </p:spPr>
      </p:sp>
      <p:sp>
        <p:nvSpPr>
          <p:cNvPr id="84" name="Rectangle 83">
            <a:extLst>
              <a:ext uri="{FF2B5EF4-FFF2-40B4-BE49-F238E27FC236}">
                <a16:creationId xmlns:a16="http://schemas.microsoft.com/office/drawing/2014/main" id="{047E1103-B264-49BE-BC2A-F4E40BD3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solidFill>
            <a:schemeClr val="bg1"/>
          </a:solidFill>
          <a:ln w="9525" cap="sq" cmpd="sng" algn="ctr">
            <a:noFill/>
            <a:prstDash val="solid"/>
            <a:miter lim="800000"/>
          </a:ln>
          <a:effectLst/>
        </p:spPr>
      </p:sp>
      <p:sp>
        <p:nvSpPr>
          <p:cNvPr id="46082" name="Rectangle 2"/>
          <p:cNvSpPr>
            <a:spLocks noGrp="1" noChangeArrowheads="1"/>
          </p:cNvSpPr>
          <p:nvPr>
            <p:ph type="ctrTitle"/>
          </p:nvPr>
        </p:nvSpPr>
        <p:spPr>
          <a:xfrm>
            <a:off x="983887" y="1185059"/>
            <a:ext cx="3491832" cy="4487882"/>
          </a:xfrm>
        </p:spPr>
        <p:txBody>
          <a:bodyPr vert="horz" lIns="91440" tIns="45720" rIns="91440" bIns="45720" rtlCol="0" anchor="ctr">
            <a:normAutofit/>
          </a:bodyPr>
          <a:lstStyle/>
          <a:p>
            <a:pPr algn="ctr">
              <a:lnSpc>
                <a:spcPct val="90000"/>
              </a:lnSpc>
            </a:pPr>
            <a:r>
              <a:rPr lang="en-US" altLang="fi-FI" sz="4400" spc="0">
                <a:solidFill>
                  <a:schemeClr val="tx1">
                    <a:lumMod val="85000"/>
                    <a:lumOff val="15000"/>
                  </a:schemeClr>
                </a:solidFill>
              </a:rPr>
              <a:t>ICC 10 art.: Viivästys 2</a:t>
            </a:r>
          </a:p>
        </p:txBody>
      </p:sp>
      <p:sp>
        <p:nvSpPr>
          <p:cNvPr id="5" name="Dian numeron paikkamerkki 5"/>
          <p:cNvSpPr>
            <a:spLocks noGrp="1"/>
          </p:cNvSpPr>
          <p:nvPr>
            <p:ph type="sldNum" sz="quarter" idx="17"/>
          </p:nvPr>
        </p:nvSpPr>
        <p:spPr>
          <a:xfrm>
            <a:off x="3704736" y="5704581"/>
            <a:ext cx="822960" cy="274320"/>
          </a:xfrm>
        </p:spPr>
        <p:txBody>
          <a:bodyPr vert="horz" lIns="91440" tIns="45720" rIns="91440" bIns="45720" rtlCol="0" anchor="b">
            <a:normAutofit/>
          </a:bodyPr>
          <a:lstStyle/>
          <a:p>
            <a:pPr defTabSz="457200">
              <a:spcAft>
                <a:spcPts val="600"/>
              </a:spcAft>
            </a:pPr>
            <a:fld id="{5AC7BD75-704E-47C1-A069-6555D979C366}" type="slidenum">
              <a:rPr lang="en-US" altLang="fi-FI"/>
              <a:pPr defTabSz="457200">
                <a:spcAft>
                  <a:spcPts val="600"/>
                </a:spcAft>
              </a:pPr>
              <a:t>21</a:t>
            </a:fld>
            <a:endParaRPr lang="en-US" altLang="fi-FI"/>
          </a:p>
        </p:txBody>
      </p:sp>
      <p:sp>
        <p:nvSpPr>
          <p:cNvPr id="86" name="Rectangle 85">
            <a:extLst>
              <a:ext uri="{FF2B5EF4-FFF2-40B4-BE49-F238E27FC236}">
                <a16:creationId xmlns:a16="http://schemas.microsoft.com/office/drawing/2014/main" id="{52DA11B6-B538-4624-9628-98B823D76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9939" y="276008"/>
            <a:ext cx="6146615" cy="6305984"/>
          </a:xfrm>
          <a:prstGeom prst="rect">
            <a:avLst/>
          </a:prstGeom>
          <a:solidFill>
            <a:schemeClr val="bg1">
              <a:lumMod val="7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CFB1CB5B-67A5-45DB-B8E1-7A09A642E3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25455" y="438912"/>
            <a:ext cx="5815584" cy="5980176"/>
          </a:xfrm>
          <a:prstGeom prst="rect">
            <a:avLst/>
          </a:prstGeom>
          <a:noFill/>
          <a:ln w="6350" cap="sq" cmpd="sng" algn="ctr">
            <a:solidFill>
              <a:schemeClr val="tx1">
                <a:lumMod val="75000"/>
                <a:lumOff val="25000"/>
              </a:schemeClr>
            </a:solidFill>
            <a:prstDash val="solid"/>
            <a:miter lim="800000"/>
          </a:ln>
          <a:effectLst/>
        </p:spPr>
      </p:sp>
      <p:sp>
        <p:nvSpPr>
          <p:cNvPr id="46083" name="Rectangle 3"/>
          <p:cNvSpPr>
            <a:spLocks noGrp="1" noChangeArrowheads="1"/>
          </p:cNvSpPr>
          <p:nvPr>
            <p:ph sz="quarter" idx="14"/>
          </p:nvPr>
        </p:nvSpPr>
        <p:spPr>
          <a:xfrm>
            <a:off x="6403656" y="936416"/>
            <a:ext cx="4870512" cy="4985169"/>
          </a:xfrm>
        </p:spPr>
        <p:txBody>
          <a:bodyPr vert="horz" lIns="91440" tIns="45720" rIns="91440" bIns="45720" rtlCol="0" anchor="ctr">
            <a:normAutofit/>
          </a:bodyPr>
          <a:lstStyle/>
          <a:p>
            <a:pPr indent="-182880">
              <a:lnSpc>
                <a:spcPct val="90000"/>
              </a:lnSpc>
              <a:buFont typeface="Garamond" pitchFamily="18" charset="0"/>
              <a:buChar char="◦"/>
            </a:pPr>
            <a:r>
              <a:rPr lang="en-US" altLang="fi-FI" sz="1900">
                <a:latin typeface="+mn-lt"/>
              </a:rPr>
              <a:t>10.2 If the parties have agreed upon a cancellation date in Box A-9, the Buyer may terminate the Contract by notification to the Seller as regards goods which have not been de livered by such cancellation date for any reason whatsoever (including a force majeure event).</a:t>
            </a:r>
          </a:p>
          <a:p>
            <a:pPr indent="-182880">
              <a:lnSpc>
                <a:spcPct val="90000"/>
              </a:lnSpc>
              <a:buFont typeface="Garamond" pitchFamily="18" charset="0"/>
              <a:buChar char="◦"/>
            </a:pPr>
            <a:r>
              <a:rPr lang="en-US" altLang="fi-FI" sz="1900">
                <a:latin typeface="+mn-lt"/>
              </a:rPr>
              <a:t>10.3 When article 10.2 does not apply and the Seller has not delivered the goods by the date on which the Buyer has become entitled to the maximum amount of liquidated damages under article 10 1, the Buyer may give notice in writing to terminate the Contract as regards such goods, if they have not been delivered to the Buyer within 5 days of receipt of such notice by the Seller.</a:t>
            </a:r>
          </a:p>
        </p:txBody>
      </p:sp>
      <p:sp>
        <p:nvSpPr>
          <p:cNvPr id="4" name="Alatunnisteen paikkamerkki 4"/>
          <p:cNvSpPr>
            <a:spLocks noGrp="1"/>
          </p:cNvSpPr>
          <p:nvPr>
            <p:ph type="ftr" sz="quarter" idx="16"/>
          </p:nvPr>
        </p:nvSpPr>
        <p:spPr>
          <a:xfrm>
            <a:off x="656197" y="6305176"/>
            <a:ext cx="4143830" cy="328116"/>
          </a:xfrm>
        </p:spPr>
        <p:txBody>
          <a:bodyPr vert="horz" lIns="91440" tIns="45720" rIns="91440" bIns="45720" rtlCol="0" anchor="b">
            <a:normAutofit/>
          </a:bodyPr>
          <a:lstStyle/>
          <a:p>
            <a:pPr algn="ctr" defTabSz="457200">
              <a:spcAft>
                <a:spcPts val="600"/>
              </a:spcAft>
            </a:pPr>
            <a:r>
              <a:rPr lang="en-US" altLang="fi-FI" kern="1200">
                <a:solidFill>
                  <a:srgbClr val="FFFFFF"/>
                </a:solidFill>
                <a:latin typeface="+mn-lt"/>
                <a:ea typeface="+mn-ea"/>
                <a:cs typeface="+mn-cs"/>
              </a:rPr>
              <a:t>Kansainväliset sopimukset Luento 9</a:t>
            </a:r>
          </a:p>
        </p:txBody>
      </p:sp>
    </p:spTree>
    <p:extLst>
      <p:ext uri="{BB962C8B-B14F-4D97-AF65-F5344CB8AC3E}">
        <p14:creationId xmlns:p14="http://schemas.microsoft.com/office/powerpoint/2010/main" val="31669748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88DE9B99-ADEF-4DA4-A716-52D0A8BE5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76" name="Rectangle 75">
            <a:extLst>
              <a:ext uri="{FF2B5EF4-FFF2-40B4-BE49-F238E27FC236}">
                <a16:creationId xmlns:a16="http://schemas.microsoft.com/office/drawing/2014/main" id="{6E20860D-8992-496E-BC22-8450E344BE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useBgFill="1">
        <p:nvSpPr>
          <p:cNvPr id="78" name="Rectangle 77">
            <a:extLst>
              <a:ext uri="{FF2B5EF4-FFF2-40B4-BE49-F238E27FC236}">
                <a16:creationId xmlns:a16="http://schemas.microsoft.com/office/drawing/2014/main" id="{065FAA58-0EDC-412F-A5F8-01968BE605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C8089CB0-2F03-4E3C-ADBB-570A3BE78F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81" y="0"/>
            <a:ext cx="55107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0DBA80B1-3B69-49C0-8AC9-716ABA57F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rgbClr val="D9D9D9"/>
          </a:solidFill>
          <a:ln w="6350" cap="flat" cmpd="sng" algn="ctr">
            <a:noFill/>
            <a:prstDash val="solid"/>
          </a:ln>
          <a:effectLst>
            <a:outerShdw blurRad="50800" algn="ctr" rotWithShape="0">
              <a:prstClr val="black">
                <a:alpha val="66000"/>
              </a:prstClr>
            </a:outerShdw>
            <a:softEdge rad="0"/>
          </a:effectLst>
        </p:spPr>
      </p:sp>
      <p:sp>
        <p:nvSpPr>
          <p:cNvPr id="84" name="Rectangle 83">
            <a:extLst>
              <a:ext uri="{FF2B5EF4-FFF2-40B4-BE49-F238E27FC236}">
                <a16:creationId xmlns:a16="http://schemas.microsoft.com/office/drawing/2014/main" id="{047E1103-B264-49BE-BC2A-F4E40BD3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solidFill>
            <a:schemeClr val="bg1"/>
          </a:solidFill>
          <a:ln w="9525" cap="sq" cmpd="sng" algn="ctr">
            <a:noFill/>
            <a:prstDash val="solid"/>
            <a:miter lim="800000"/>
          </a:ln>
          <a:effectLst/>
        </p:spPr>
      </p:sp>
      <p:sp>
        <p:nvSpPr>
          <p:cNvPr id="47106" name="Rectangle 2"/>
          <p:cNvSpPr>
            <a:spLocks noGrp="1" noChangeArrowheads="1"/>
          </p:cNvSpPr>
          <p:nvPr>
            <p:ph type="ctrTitle"/>
          </p:nvPr>
        </p:nvSpPr>
        <p:spPr>
          <a:xfrm>
            <a:off x="983887" y="1185059"/>
            <a:ext cx="3491832" cy="4487882"/>
          </a:xfrm>
        </p:spPr>
        <p:txBody>
          <a:bodyPr vert="horz" lIns="91440" tIns="45720" rIns="91440" bIns="45720" rtlCol="0" anchor="ctr">
            <a:normAutofit/>
          </a:bodyPr>
          <a:lstStyle/>
          <a:p>
            <a:pPr algn="ctr">
              <a:lnSpc>
                <a:spcPct val="90000"/>
              </a:lnSpc>
            </a:pPr>
            <a:r>
              <a:rPr lang="en-US" altLang="fi-FI" sz="4400" spc="0">
                <a:solidFill>
                  <a:schemeClr val="tx1">
                    <a:lumMod val="85000"/>
                    <a:lumOff val="15000"/>
                  </a:schemeClr>
                </a:solidFill>
              </a:rPr>
              <a:t>ICC 10 art.: Viivästys 3</a:t>
            </a:r>
          </a:p>
        </p:txBody>
      </p:sp>
      <p:sp>
        <p:nvSpPr>
          <p:cNvPr id="5" name="Dian numeron paikkamerkki 5"/>
          <p:cNvSpPr>
            <a:spLocks noGrp="1"/>
          </p:cNvSpPr>
          <p:nvPr>
            <p:ph type="sldNum" sz="quarter" idx="17"/>
          </p:nvPr>
        </p:nvSpPr>
        <p:spPr>
          <a:xfrm>
            <a:off x="3704736" y="5704581"/>
            <a:ext cx="822960" cy="274320"/>
          </a:xfrm>
        </p:spPr>
        <p:txBody>
          <a:bodyPr vert="horz" lIns="91440" tIns="45720" rIns="91440" bIns="45720" rtlCol="0" anchor="b">
            <a:normAutofit/>
          </a:bodyPr>
          <a:lstStyle/>
          <a:p>
            <a:pPr defTabSz="457200">
              <a:spcAft>
                <a:spcPts val="600"/>
              </a:spcAft>
            </a:pPr>
            <a:fld id="{44125644-7D04-43A9-A4AB-BFEB6108FFA3}" type="slidenum">
              <a:rPr lang="en-US" altLang="fi-FI"/>
              <a:pPr defTabSz="457200">
                <a:spcAft>
                  <a:spcPts val="600"/>
                </a:spcAft>
              </a:pPr>
              <a:t>22</a:t>
            </a:fld>
            <a:endParaRPr lang="en-US" altLang="fi-FI"/>
          </a:p>
        </p:txBody>
      </p:sp>
      <p:sp>
        <p:nvSpPr>
          <p:cNvPr id="86" name="Rectangle 85">
            <a:extLst>
              <a:ext uri="{FF2B5EF4-FFF2-40B4-BE49-F238E27FC236}">
                <a16:creationId xmlns:a16="http://schemas.microsoft.com/office/drawing/2014/main" id="{52DA11B6-B538-4624-9628-98B823D76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9939" y="276008"/>
            <a:ext cx="6146615" cy="6305984"/>
          </a:xfrm>
          <a:prstGeom prst="rect">
            <a:avLst/>
          </a:prstGeom>
          <a:solidFill>
            <a:schemeClr val="bg1">
              <a:lumMod val="7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CFB1CB5B-67A5-45DB-B8E1-7A09A642E3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25455" y="438912"/>
            <a:ext cx="5815584" cy="5980176"/>
          </a:xfrm>
          <a:prstGeom prst="rect">
            <a:avLst/>
          </a:prstGeom>
          <a:noFill/>
          <a:ln w="6350" cap="sq" cmpd="sng" algn="ctr">
            <a:solidFill>
              <a:schemeClr val="tx1">
                <a:lumMod val="75000"/>
                <a:lumOff val="25000"/>
              </a:schemeClr>
            </a:solidFill>
            <a:prstDash val="solid"/>
            <a:miter lim="800000"/>
          </a:ln>
          <a:effectLst/>
        </p:spPr>
      </p:sp>
      <p:sp>
        <p:nvSpPr>
          <p:cNvPr id="47107" name="Rectangle 3"/>
          <p:cNvSpPr>
            <a:spLocks noGrp="1" noChangeArrowheads="1"/>
          </p:cNvSpPr>
          <p:nvPr>
            <p:ph sz="quarter" idx="14"/>
          </p:nvPr>
        </p:nvSpPr>
        <p:spPr>
          <a:xfrm>
            <a:off x="6403656" y="936416"/>
            <a:ext cx="4870512" cy="4985169"/>
          </a:xfrm>
        </p:spPr>
        <p:txBody>
          <a:bodyPr vert="horz" lIns="91440" tIns="45720" rIns="91440" bIns="45720" rtlCol="0" anchor="ctr">
            <a:normAutofit/>
          </a:bodyPr>
          <a:lstStyle/>
          <a:p>
            <a:pPr indent="-182880">
              <a:buFont typeface="Garamond" pitchFamily="18" charset="0"/>
              <a:buChar char="◦"/>
            </a:pPr>
            <a:r>
              <a:rPr lang="en-US" altLang="fi-FI" sz="2000">
                <a:latin typeface="+mn-lt"/>
              </a:rPr>
              <a:t>10.4 In case of termination of the Contract under article 10.2 or 10.3 then in addition to any amount paid or payable under article 10.1, the Buyer is entitled to claim damages for any additional loss not exceeding 10% of the price of the non-delivered goods. </a:t>
            </a:r>
          </a:p>
          <a:p>
            <a:pPr indent="-182880">
              <a:buFont typeface="Garamond" pitchFamily="18" charset="0"/>
              <a:buChar char="◦"/>
            </a:pPr>
            <a:r>
              <a:rPr lang="en-US" altLang="fi-FI" sz="2000">
                <a:latin typeface="+mn-lt"/>
              </a:rPr>
              <a:t>10.5 The remedies under this article are exclusive of any other remedy for delay in delivery or non-delivery. </a:t>
            </a:r>
          </a:p>
        </p:txBody>
      </p:sp>
      <p:sp>
        <p:nvSpPr>
          <p:cNvPr id="4" name="Alatunnisteen paikkamerkki 4"/>
          <p:cNvSpPr>
            <a:spLocks noGrp="1"/>
          </p:cNvSpPr>
          <p:nvPr>
            <p:ph type="ftr" sz="quarter" idx="16"/>
          </p:nvPr>
        </p:nvSpPr>
        <p:spPr>
          <a:xfrm>
            <a:off x="656197" y="6305176"/>
            <a:ext cx="4143830" cy="328116"/>
          </a:xfrm>
        </p:spPr>
        <p:txBody>
          <a:bodyPr vert="horz" lIns="91440" tIns="45720" rIns="91440" bIns="45720" rtlCol="0" anchor="b">
            <a:normAutofit/>
          </a:bodyPr>
          <a:lstStyle/>
          <a:p>
            <a:pPr algn="ctr" defTabSz="457200">
              <a:spcAft>
                <a:spcPts val="600"/>
              </a:spcAft>
            </a:pPr>
            <a:r>
              <a:rPr lang="en-US" altLang="fi-FI" kern="1200">
                <a:solidFill>
                  <a:srgbClr val="FFFFFF"/>
                </a:solidFill>
                <a:latin typeface="+mn-lt"/>
                <a:ea typeface="+mn-ea"/>
                <a:cs typeface="+mn-cs"/>
              </a:rPr>
              <a:t>Kansainväliset sopimukset Luento 9</a:t>
            </a:r>
          </a:p>
        </p:txBody>
      </p:sp>
    </p:spTree>
    <p:extLst>
      <p:ext uri="{BB962C8B-B14F-4D97-AF65-F5344CB8AC3E}">
        <p14:creationId xmlns:p14="http://schemas.microsoft.com/office/powerpoint/2010/main" val="41454239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88DE9B99-ADEF-4DA4-A716-52D0A8BE5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78" name="Rectangle 77">
            <a:extLst>
              <a:ext uri="{FF2B5EF4-FFF2-40B4-BE49-F238E27FC236}">
                <a16:creationId xmlns:a16="http://schemas.microsoft.com/office/drawing/2014/main" id="{6E20860D-8992-496E-BC22-8450E344BE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80" name="Rectangle 79">
            <a:extLst>
              <a:ext uri="{FF2B5EF4-FFF2-40B4-BE49-F238E27FC236}">
                <a16:creationId xmlns:a16="http://schemas.microsoft.com/office/drawing/2014/main" id="{065FAA58-0EDC-412F-A5F8-01968BE605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0DBA80B1-3B69-49C0-8AC9-716ABA57F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p:nvSpPr>
          <p:cNvPr id="84" name="Rectangle 83">
            <a:extLst>
              <a:ext uri="{FF2B5EF4-FFF2-40B4-BE49-F238E27FC236}">
                <a16:creationId xmlns:a16="http://schemas.microsoft.com/office/drawing/2014/main" id="{047E1103-B264-49BE-BC2A-F4E40BD3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solidFill>
            <a:schemeClr val="accent1"/>
          </a:solidFill>
          <a:ln w="9525" cap="sq" cmpd="sng" algn="ctr">
            <a:noFill/>
            <a:prstDash val="solid"/>
            <a:miter lim="800000"/>
          </a:ln>
          <a:effectLst/>
        </p:spPr>
      </p:sp>
      <p:sp>
        <p:nvSpPr>
          <p:cNvPr id="9220" name="Rectangle 2"/>
          <p:cNvSpPr>
            <a:spLocks noGrp="1" noChangeArrowheads="1"/>
          </p:cNvSpPr>
          <p:nvPr>
            <p:ph type="ctrTitle"/>
          </p:nvPr>
        </p:nvSpPr>
        <p:spPr>
          <a:xfrm>
            <a:off x="983887" y="1185059"/>
            <a:ext cx="3491832" cy="4487882"/>
          </a:xfrm>
        </p:spPr>
        <p:txBody>
          <a:bodyPr vert="horz" lIns="91440" tIns="45720" rIns="91440" bIns="45720" rtlCol="0" anchor="ctr">
            <a:normAutofit/>
          </a:bodyPr>
          <a:lstStyle/>
          <a:p>
            <a:pPr algn="ctr">
              <a:lnSpc>
                <a:spcPct val="90000"/>
              </a:lnSpc>
            </a:pPr>
            <a:r>
              <a:rPr lang="en-US" altLang="fi-FI" sz="4400" spc="0">
                <a:solidFill>
                  <a:srgbClr val="FFFFFF"/>
                </a:solidFill>
              </a:rPr>
              <a:t>ICC 11 art.: Virhe </a:t>
            </a:r>
          </a:p>
        </p:txBody>
      </p:sp>
      <p:sp>
        <p:nvSpPr>
          <p:cNvPr id="9219" name="Dian numeron paikkamerkki 5"/>
          <p:cNvSpPr>
            <a:spLocks noGrp="1"/>
          </p:cNvSpPr>
          <p:nvPr>
            <p:ph type="sldNum" sz="quarter" idx="17"/>
          </p:nvPr>
        </p:nvSpPr>
        <p:spPr>
          <a:xfrm>
            <a:off x="3704736" y="5704581"/>
            <a:ext cx="822960" cy="27432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b">
            <a:norm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defTabSz="457200" eaLnBrk="1" hangingPunct="1">
              <a:spcAft>
                <a:spcPts val="600"/>
              </a:spcAft>
            </a:pPr>
            <a:fld id="{B7F31AF0-8EDD-48BF-9A5B-AC41B9857208}" type="slidenum">
              <a:rPr lang="en-US" altLang="fi-FI">
                <a:solidFill>
                  <a:srgbClr val="FFFFFF"/>
                </a:solidFill>
                <a:latin typeface="+mn-lt"/>
              </a:rPr>
              <a:pPr defTabSz="457200" eaLnBrk="1" hangingPunct="1">
                <a:spcAft>
                  <a:spcPts val="600"/>
                </a:spcAft>
              </a:pPr>
              <a:t>23</a:t>
            </a:fld>
            <a:endParaRPr lang="en-US" altLang="fi-FI">
              <a:solidFill>
                <a:srgbClr val="FFFFFF"/>
              </a:solidFill>
              <a:latin typeface="+mn-lt"/>
            </a:endParaRPr>
          </a:p>
        </p:txBody>
      </p:sp>
      <p:sp>
        <p:nvSpPr>
          <p:cNvPr id="86" name="Rectangle 85">
            <a:extLst>
              <a:ext uri="{FF2B5EF4-FFF2-40B4-BE49-F238E27FC236}">
                <a16:creationId xmlns:a16="http://schemas.microsoft.com/office/drawing/2014/main" id="{52DA11B6-B538-4624-9628-98B823D76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3494" y="276008"/>
            <a:ext cx="6463060" cy="6305984"/>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CFB1CB5B-67A5-45DB-B8E1-7A09A642E3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08842" y="438912"/>
            <a:ext cx="6132365" cy="5980176"/>
          </a:xfrm>
          <a:prstGeom prst="rect">
            <a:avLst/>
          </a:prstGeom>
          <a:noFill/>
          <a:ln w="6350" cap="sq" cmpd="sng" algn="ctr">
            <a:solidFill>
              <a:schemeClr val="tx1">
                <a:lumMod val="75000"/>
                <a:lumOff val="25000"/>
              </a:schemeClr>
            </a:solidFill>
            <a:prstDash val="solid"/>
            <a:miter lim="800000"/>
          </a:ln>
          <a:effectLst/>
        </p:spPr>
      </p:sp>
      <p:sp>
        <p:nvSpPr>
          <p:cNvPr id="9221" name="Rectangle 3"/>
          <p:cNvSpPr>
            <a:spLocks noGrp="1" noChangeArrowheads="1"/>
          </p:cNvSpPr>
          <p:nvPr>
            <p:ph sz="quarter" idx="14"/>
          </p:nvPr>
        </p:nvSpPr>
        <p:spPr>
          <a:xfrm>
            <a:off x="6096000" y="936416"/>
            <a:ext cx="5178168" cy="4985169"/>
          </a:xfrm>
        </p:spPr>
        <p:txBody>
          <a:bodyPr vert="horz" lIns="91440" tIns="45720" rIns="91440" bIns="45720" rtlCol="0" anchor="ctr">
            <a:normAutofit/>
          </a:bodyPr>
          <a:lstStyle/>
          <a:p>
            <a:pPr indent="-182880">
              <a:lnSpc>
                <a:spcPct val="90000"/>
              </a:lnSpc>
              <a:buFont typeface="Garamond" pitchFamily="18" charset="0"/>
              <a:buChar char="◦"/>
            </a:pPr>
            <a:r>
              <a:rPr lang="en-US" altLang="fi-FI" sz="1700">
                <a:latin typeface="+mn-lt"/>
              </a:rPr>
              <a:t>11.2 Goods will be deemed to conform to the Contract despite minor discrepancies which are usual in the particular trade or through course of dealing between the parties, but the Buyer will be entitled to any abatement of the price usual in the trade or through course of dealing for such discrepancies</a:t>
            </a:r>
          </a:p>
          <a:p>
            <a:pPr indent="-182880">
              <a:lnSpc>
                <a:spcPct val="90000"/>
              </a:lnSpc>
              <a:buFont typeface="Garamond" pitchFamily="18" charset="0"/>
              <a:buChar char="◦"/>
            </a:pPr>
            <a:r>
              <a:rPr lang="en-US" altLang="fi-FI" sz="1700">
                <a:latin typeface="+mn-lt"/>
              </a:rPr>
              <a:t>11.3 Where goods are non-conforming (and provided the Buyer, having given notice of the lack of conformity in compliance with article 11,1, does not elect in the notice to retain them), the Seller shall at his option,</a:t>
            </a:r>
          </a:p>
          <a:p>
            <a:pPr indent="-182880">
              <a:lnSpc>
                <a:spcPct val="90000"/>
              </a:lnSpc>
              <a:buFont typeface="Garamond" pitchFamily="18" charset="0"/>
              <a:buChar char="◦"/>
            </a:pPr>
            <a:r>
              <a:rPr lang="en-US" altLang="fi-FI" sz="1700">
                <a:latin typeface="+mn-lt"/>
              </a:rPr>
              <a:t>(a) replace the goods with conforming goods, without any additional expense to the Buyer, or</a:t>
            </a:r>
          </a:p>
          <a:p>
            <a:pPr indent="-182880">
              <a:lnSpc>
                <a:spcPct val="90000"/>
              </a:lnSpc>
              <a:buFont typeface="Garamond" pitchFamily="18" charset="0"/>
              <a:buChar char="◦"/>
            </a:pPr>
            <a:r>
              <a:rPr lang="en-US" altLang="fi-FI" sz="1700">
                <a:latin typeface="+mn-lt"/>
              </a:rPr>
              <a:t>(b) repair the goods, without any additional expense to the Buyer or</a:t>
            </a:r>
          </a:p>
          <a:p>
            <a:pPr indent="-182880">
              <a:lnSpc>
                <a:spcPct val="90000"/>
              </a:lnSpc>
              <a:buFont typeface="Garamond" pitchFamily="18" charset="0"/>
              <a:buChar char="◦"/>
            </a:pPr>
            <a:r>
              <a:rPr lang="en-US" altLang="fi-FI" sz="1700">
                <a:latin typeface="+mn-lt"/>
              </a:rPr>
              <a:t>(e) reimburse to the Buyer the price paid for the non-conforming goods and thereby terminate the Contract as regards those goods. </a:t>
            </a:r>
          </a:p>
        </p:txBody>
      </p:sp>
      <p:sp>
        <p:nvSpPr>
          <p:cNvPr id="9218" name="Alatunnisteen paikkamerkki 4"/>
          <p:cNvSpPr>
            <a:spLocks noGrp="1"/>
          </p:cNvSpPr>
          <p:nvPr>
            <p:ph type="ftr" sz="quarter" idx="16"/>
          </p:nvPr>
        </p:nvSpPr>
        <p:spPr>
          <a:xfrm>
            <a:off x="656197" y="6305176"/>
            <a:ext cx="4143830" cy="32811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b">
            <a:norm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defTabSz="457200" eaLnBrk="1" hangingPunct="1">
              <a:spcAft>
                <a:spcPts val="600"/>
              </a:spcAft>
            </a:pPr>
            <a:r>
              <a:rPr lang="en-US" altLang="fi-FI" kern="1200">
                <a:solidFill>
                  <a:srgbClr val="000000"/>
                </a:solidFill>
                <a:latin typeface="+mn-lt"/>
                <a:ea typeface="+mn-ea"/>
                <a:cs typeface="+mn-cs"/>
              </a:rPr>
              <a:t>Kansainväliset sopimukset Luento 9</a:t>
            </a:r>
          </a:p>
        </p:txBody>
      </p:sp>
    </p:spTree>
    <p:extLst>
      <p:ext uri="{BB962C8B-B14F-4D97-AF65-F5344CB8AC3E}">
        <p14:creationId xmlns:p14="http://schemas.microsoft.com/office/powerpoint/2010/main" val="15205004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88DE9B99-ADEF-4DA4-A716-52D0A8BE5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78" name="Rectangle 77">
            <a:extLst>
              <a:ext uri="{FF2B5EF4-FFF2-40B4-BE49-F238E27FC236}">
                <a16:creationId xmlns:a16="http://schemas.microsoft.com/office/drawing/2014/main" id="{6E20860D-8992-496E-BC22-8450E344BE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80" name="Rectangle 79">
            <a:extLst>
              <a:ext uri="{FF2B5EF4-FFF2-40B4-BE49-F238E27FC236}">
                <a16:creationId xmlns:a16="http://schemas.microsoft.com/office/drawing/2014/main" id="{065FAA58-0EDC-412F-A5F8-01968BE605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0DBA80B1-3B69-49C0-8AC9-716ABA57F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p:nvSpPr>
          <p:cNvPr id="84" name="Rectangle 83">
            <a:extLst>
              <a:ext uri="{FF2B5EF4-FFF2-40B4-BE49-F238E27FC236}">
                <a16:creationId xmlns:a16="http://schemas.microsoft.com/office/drawing/2014/main" id="{047E1103-B264-49BE-BC2A-F4E40BD3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solidFill>
            <a:schemeClr val="accent1"/>
          </a:solidFill>
          <a:ln w="9525" cap="sq" cmpd="sng" algn="ctr">
            <a:noFill/>
            <a:prstDash val="solid"/>
            <a:miter lim="800000"/>
          </a:ln>
          <a:effectLst/>
        </p:spPr>
      </p:sp>
      <p:sp>
        <p:nvSpPr>
          <p:cNvPr id="10244" name="Rectangle 2"/>
          <p:cNvSpPr>
            <a:spLocks noGrp="1" noChangeArrowheads="1"/>
          </p:cNvSpPr>
          <p:nvPr>
            <p:ph type="ctrTitle"/>
          </p:nvPr>
        </p:nvSpPr>
        <p:spPr>
          <a:xfrm>
            <a:off x="983887" y="1185059"/>
            <a:ext cx="3491832" cy="4487882"/>
          </a:xfrm>
        </p:spPr>
        <p:txBody>
          <a:bodyPr vert="horz" lIns="91440" tIns="45720" rIns="91440" bIns="45720" rtlCol="0" anchor="ctr">
            <a:normAutofit/>
          </a:bodyPr>
          <a:lstStyle/>
          <a:p>
            <a:pPr algn="ctr">
              <a:lnSpc>
                <a:spcPct val="90000"/>
              </a:lnSpc>
            </a:pPr>
            <a:r>
              <a:rPr lang="en-US" altLang="fi-FI" sz="4400" spc="0">
                <a:solidFill>
                  <a:srgbClr val="FFFFFF"/>
                </a:solidFill>
              </a:rPr>
              <a:t>ICC 11 art., jatkoa  </a:t>
            </a:r>
          </a:p>
        </p:txBody>
      </p:sp>
      <p:sp>
        <p:nvSpPr>
          <p:cNvPr id="10243" name="Dian numeron paikkamerkki 5"/>
          <p:cNvSpPr>
            <a:spLocks noGrp="1"/>
          </p:cNvSpPr>
          <p:nvPr>
            <p:ph type="sldNum" sz="quarter" idx="17"/>
          </p:nvPr>
        </p:nvSpPr>
        <p:spPr>
          <a:xfrm>
            <a:off x="3704736" y="5704581"/>
            <a:ext cx="822960" cy="27432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b">
            <a:norm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defTabSz="457200" eaLnBrk="1" hangingPunct="1">
              <a:spcAft>
                <a:spcPts val="600"/>
              </a:spcAft>
            </a:pPr>
            <a:fld id="{18067230-5F9B-40C8-9FCD-EDA84988BB8F}" type="slidenum">
              <a:rPr lang="en-US" altLang="fi-FI">
                <a:solidFill>
                  <a:srgbClr val="FFFFFF"/>
                </a:solidFill>
                <a:latin typeface="+mn-lt"/>
              </a:rPr>
              <a:pPr defTabSz="457200" eaLnBrk="1" hangingPunct="1">
                <a:spcAft>
                  <a:spcPts val="600"/>
                </a:spcAft>
              </a:pPr>
              <a:t>24</a:t>
            </a:fld>
            <a:endParaRPr lang="en-US" altLang="fi-FI">
              <a:solidFill>
                <a:srgbClr val="FFFFFF"/>
              </a:solidFill>
              <a:latin typeface="+mn-lt"/>
            </a:endParaRPr>
          </a:p>
        </p:txBody>
      </p:sp>
      <p:sp>
        <p:nvSpPr>
          <p:cNvPr id="86" name="Rectangle 85">
            <a:extLst>
              <a:ext uri="{FF2B5EF4-FFF2-40B4-BE49-F238E27FC236}">
                <a16:creationId xmlns:a16="http://schemas.microsoft.com/office/drawing/2014/main" id="{52DA11B6-B538-4624-9628-98B823D76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3494" y="276008"/>
            <a:ext cx="6463060" cy="6305984"/>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CFB1CB5B-67A5-45DB-B8E1-7A09A642E3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08842" y="438912"/>
            <a:ext cx="6132365" cy="5980176"/>
          </a:xfrm>
          <a:prstGeom prst="rect">
            <a:avLst/>
          </a:prstGeom>
          <a:noFill/>
          <a:ln w="6350" cap="sq" cmpd="sng" algn="ctr">
            <a:solidFill>
              <a:schemeClr val="tx1">
                <a:lumMod val="75000"/>
                <a:lumOff val="25000"/>
              </a:schemeClr>
            </a:solidFill>
            <a:prstDash val="solid"/>
            <a:miter lim="800000"/>
          </a:ln>
          <a:effectLst/>
        </p:spPr>
      </p:sp>
      <p:sp>
        <p:nvSpPr>
          <p:cNvPr id="10245" name="Rectangle 3"/>
          <p:cNvSpPr>
            <a:spLocks noGrp="1" noChangeArrowheads="1"/>
          </p:cNvSpPr>
          <p:nvPr>
            <p:ph sz="quarter" idx="14"/>
          </p:nvPr>
        </p:nvSpPr>
        <p:spPr>
          <a:xfrm>
            <a:off x="6096000" y="936416"/>
            <a:ext cx="5178168" cy="4985169"/>
          </a:xfrm>
        </p:spPr>
        <p:txBody>
          <a:bodyPr vert="horz" lIns="91440" tIns="45720" rIns="91440" bIns="45720" rtlCol="0" anchor="ctr">
            <a:normAutofit/>
          </a:bodyPr>
          <a:lstStyle/>
          <a:p>
            <a:pPr indent="-182880">
              <a:lnSpc>
                <a:spcPct val="90000"/>
              </a:lnSpc>
              <a:buFont typeface="Garamond" pitchFamily="18" charset="0"/>
              <a:buChar char="◦"/>
            </a:pPr>
            <a:r>
              <a:rPr lang="en-US" altLang="fi-FI" sz="1700">
                <a:latin typeface="+mn-lt"/>
              </a:rPr>
              <a:t>The Buyer will be entitled to liquidated damages as quantified under artlcle 10,1 for each complete week of delay between the date of notification of the non­-conformity according to article 11,1 and the supply of substitute goods under article 11.3 (a) or repair under artlele 11 3 (b) above. Such damages may be accumulated with damages (if any) payable under article 10.1, but can in no case exceed in the aggregate 5% of the price of those goods. </a:t>
            </a:r>
          </a:p>
          <a:p>
            <a:pPr indent="-182880">
              <a:lnSpc>
                <a:spcPct val="90000"/>
              </a:lnSpc>
              <a:buFont typeface="Garamond" pitchFamily="18" charset="0"/>
              <a:buChar char="◦"/>
            </a:pPr>
            <a:r>
              <a:rPr lang="en-US" altLang="fi-FI" sz="1700">
                <a:latin typeface="+mn-lt"/>
              </a:rPr>
              <a:t>11.4 If the Seller has failed to perform his duties under article 11,3 by the date on which the Buyer becomes entitled to the maximum amount of liquidated damages according to that article, the Buyer may give notice in writing to terminate the Contract as regards the non-conforming goods unless the supply of replacement goods or the repair is effected within 5 days of receipt of such notice by the Seller. </a:t>
            </a:r>
          </a:p>
        </p:txBody>
      </p:sp>
      <p:sp>
        <p:nvSpPr>
          <p:cNvPr id="10242" name="Alatunnisteen paikkamerkki 4"/>
          <p:cNvSpPr>
            <a:spLocks noGrp="1"/>
          </p:cNvSpPr>
          <p:nvPr>
            <p:ph type="ftr" sz="quarter" idx="16"/>
          </p:nvPr>
        </p:nvSpPr>
        <p:spPr>
          <a:xfrm>
            <a:off x="656197" y="6305176"/>
            <a:ext cx="4143830" cy="32811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b">
            <a:norm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defTabSz="457200" eaLnBrk="1" hangingPunct="1">
              <a:spcAft>
                <a:spcPts val="600"/>
              </a:spcAft>
            </a:pPr>
            <a:r>
              <a:rPr lang="en-US" altLang="fi-FI" kern="1200">
                <a:solidFill>
                  <a:srgbClr val="000000"/>
                </a:solidFill>
                <a:latin typeface="+mn-lt"/>
                <a:ea typeface="+mn-ea"/>
                <a:cs typeface="+mn-cs"/>
              </a:rPr>
              <a:t>Kansainväliset sopimukset Luento 9</a:t>
            </a:r>
          </a:p>
        </p:txBody>
      </p:sp>
    </p:spTree>
    <p:extLst>
      <p:ext uri="{BB962C8B-B14F-4D97-AF65-F5344CB8AC3E}">
        <p14:creationId xmlns:p14="http://schemas.microsoft.com/office/powerpoint/2010/main" val="13899887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88DE9B99-ADEF-4DA4-A716-52D0A8BE5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78" name="Rectangle 77">
            <a:extLst>
              <a:ext uri="{FF2B5EF4-FFF2-40B4-BE49-F238E27FC236}">
                <a16:creationId xmlns:a16="http://schemas.microsoft.com/office/drawing/2014/main" id="{6E20860D-8992-496E-BC22-8450E344BE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80" name="Rectangle 79">
            <a:extLst>
              <a:ext uri="{FF2B5EF4-FFF2-40B4-BE49-F238E27FC236}">
                <a16:creationId xmlns:a16="http://schemas.microsoft.com/office/drawing/2014/main" id="{065FAA58-0EDC-412F-A5F8-01968BE605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0DBA80B1-3B69-49C0-8AC9-716ABA57F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p:nvSpPr>
          <p:cNvPr id="84" name="Rectangle 83">
            <a:extLst>
              <a:ext uri="{FF2B5EF4-FFF2-40B4-BE49-F238E27FC236}">
                <a16:creationId xmlns:a16="http://schemas.microsoft.com/office/drawing/2014/main" id="{047E1103-B264-49BE-BC2A-F4E40BD3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solidFill>
            <a:schemeClr val="accent1"/>
          </a:solidFill>
          <a:ln w="9525" cap="sq" cmpd="sng" algn="ctr">
            <a:noFill/>
            <a:prstDash val="solid"/>
            <a:miter lim="800000"/>
          </a:ln>
          <a:effectLst/>
        </p:spPr>
      </p:sp>
      <p:sp>
        <p:nvSpPr>
          <p:cNvPr id="11268" name="Rectangle 2"/>
          <p:cNvSpPr>
            <a:spLocks noGrp="1" noChangeArrowheads="1"/>
          </p:cNvSpPr>
          <p:nvPr>
            <p:ph type="ctrTitle"/>
          </p:nvPr>
        </p:nvSpPr>
        <p:spPr>
          <a:xfrm>
            <a:off x="983887" y="1185059"/>
            <a:ext cx="3491832" cy="4487882"/>
          </a:xfrm>
        </p:spPr>
        <p:txBody>
          <a:bodyPr vert="horz" lIns="91440" tIns="45720" rIns="91440" bIns="45720" rtlCol="0" anchor="ctr">
            <a:normAutofit/>
          </a:bodyPr>
          <a:lstStyle/>
          <a:p>
            <a:pPr algn="ctr">
              <a:lnSpc>
                <a:spcPct val="90000"/>
              </a:lnSpc>
            </a:pPr>
            <a:r>
              <a:rPr lang="en-US" altLang="fi-FI" sz="4400" spc="0">
                <a:solidFill>
                  <a:srgbClr val="FFFFFF"/>
                </a:solidFill>
              </a:rPr>
              <a:t>ICC 11 art. jatkoa </a:t>
            </a:r>
          </a:p>
        </p:txBody>
      </p:sp>
      <p:sp>
        <p:nvSpPr>
          <p:cNvPr id="11267" name="Dian numeron paikkamerkki 5"/>
          <p:cNvSpPr>
            <a:spLocks noGrp="1"/>
          </p:cNvSpPr>
          <p:nvPr>
            <p:ph type="sldNum" sz="quarter" idx="17"/>
          </p:nvPr>
        </p:nvSpPr>
        <p:spPr>
          <a:xfrm>
            <a:off x="3704736" y="5704581"/>
            <a:ext cx="822960" cy="27432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b">
            <a:norm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defTabSz="457200" eaLnBrk="1" hangingPunct="1">
              <a:spcAft>
                <a:spcPts val="600"/>
              </a:spcAft>
            </a:pPr>
            <a:fld id="{FB583CD1-21D5-4B63-8C83-6EAFB55828A4}" type="slidenum">
              <a:rPr lang="en-US" altLang="fi-FI">
                <a:solidFill>
                  <a:srgbClr val="FFFFFF"/>
                </a:solidFill>
                <a:latin typeface="+mn-lt"/>
              </a:rPr>
              <a:pPr defTabSz="457200" eaLnBrk="1" hangingPunct="1">
                <a:spcAft>
                  <a:spcPts val="600"/>
                </a:spcAft>
              </a:pPr>
              <a:t>25</a:t>
            </a:fld>
            <a:endParaRPr lang="en-US" altLang="fi-FI">
              <a:solidFill>
                <a:srgbClr val="FFFFFF"/>
              </a:solidFill>
              <a:latin typeface="+mn-lt"/>
            </a:endParaRPr>
          </a:p>
        </p:txBody>
      </p:sp>
      <p:sp>
        <p:nvSpPr>
          <p:cNvPr id="86" name="Rectangle 85">
            <a:extLst>
              <a:ext uri="{FF2B5EF4-FFF2-40B4-BE49-F238E27FC236}">
                <a16:creationId xmlns:a16="http://schemas.microsoft.com/office/drawing/2014/main" id="{52DA11B6-B538-4624-9628-98B823D76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3494" y="276008"/>
            <a:ext cx="6463060" cy="6305984"/>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CFB1CB5B-67A5-45DB-B8E1-7A09A642E3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08842" y="438912"/>
            <a:ext cx="6132365" cy="5980176"/>
          </a:xfrm>
          <a:prstGeom prst="rect">
            <a:avLst/>
          </a:prstGeom>
          <a:noFill/>
          <a:ln w="6350" cap="sq" cmpd="sng" algn="ctr">
            <a:solidFill>
              <a:schemeClr val="tx1">
                <a:lumMod val="75000"/>
                <a:lumOff val="25000"/>
              </a:schemeClr>
            </a:solidFill>
            <a:prstDash val="solid"/>
            <a:miter lim="800000"/>
          </a:ln>
          <a:effectLst/>
        </p:spPr>
      </p:sp>
      <p:sp>
        <p:nvSpPr>
          <p:cNvPr id="11269" name="Rectangle 3"/>
          <p:cNvSpPr>
            <a:spLocks noGrp="1" noChangeArrowheads="1"/>
          </p:cNvSpPr>
          <p:nvPr>
            <p:ph sz="quarter" idx="14"/>
          </p:nvPr>
        </p:nvSpPr>
        <p:spPr>
          <a:xfrm>
            <a:off x="6096000" y="936416"/>
            <a:ext cx="5178168" cy="4985169"/>
          </a:xfrm>
        </p:spPr>
        <p:txBody>
          <a:bodyPr vert="horz" lIns="91440" tIns="45720" rIns="91440" bIns="45720" rtlCol="0" anchor="ctr">
            <a:normAutofit/>
          </a:bodyPr>
          <a:lstStyle/>
          <a:p>
            <a:pPr indent="-182880">
              <a:lnSpc>
                <a:spcPct val="90000"/>
              </a:lnSpc>
              <a:buFont typeface="Garamond" pitchFamily="18" charset="0"/>
              <a:buChar char="◦"/>
            </a:pPr>
            <a:r>
              <a:rPr lang="en-US" altLang="fi-FI" sz="1700">
                <a:latin typeface="+mn-lt"/>
              </a:rPr>
              <a:t>11.5 Where the Contract is terminated under article 11.3 (c) or article 11.4, then in addition to any amount paid or payable under article 11,3 as reimbursement of the price and damages for any delay, the Buyer is entitled to damages for any additional loss not exceeding 10% of the price of the non-conforming goods. </a:t>
            </a:r>
          </a:p>
          <a:p>
            <a:pPr indent="-182880">
              <a:lnSpc>
                <a:spcPct val="90000"/>
              </a:lnSpc>
              <a:buFont typeface="Garamond" pitchFamily="18" charset="0"/>
              <a:buChar char="◦"/>
            </a:pPr>
            <a:r>
              <a:rPr lang="en-US" altLang="fi-FI" sz="1700">
                <a:latin typeface="+mn-lt"/>
              </a:rPr>
              <a:t>11.6 Where the Buyer elects to retain non-conforming goods, he shall be entitled to a sum equal to the difference between the value of the goods at the agreed place of destination if they had conformed with the Contract and their value at the same place as delivered, such sum not to exceed 15 % of the price of those goods. </a:t>
            </a:r>
          </a:p>
          <a:p>
            <a:pPr indent="-182880">
              <a:lnSpc>
                <a:spcPct val="90000"/>
              </a:lnSpc>
              <a:buFont typeface="Garamond" pitchFamily="18" charset="0"/>
              <a:buChar char="◦"/>
            </a:pPr>
            <a:r>
              <a:rPr lang="en-US" altLang="fi-FI" sz="1700">
                <a:latin typeface="+mn-lt"/>
              </a:rPr>
              <a:t>11.7 Unless otherwise agreed in writing, the remedies under this article 11 are exclusive of any other remedy for non-conformity. </a:t>
            </a:r>
          </a:p>
        </p:txBody>
      </p:sp>
      <p:sp>
        <p:nvSpPr>
          <p:cNvPr id="11266" name="Alatunnisteen paikkamerkki 4"/>
          <p:cNvSpPr>
            <a:spLocks noGrp="1"/>
          </p:cNvSpPr>
          <p:nvPr>
            <p:ph type="ftr" sz="quarter" idx="16"/>
          </p:nvPr>
        </p:nvSpPr>
        <p:spPr>
          <a:xfrm>
            <a:off x="656197" y="6305176"/>
            <a:ext cx="4143830" cy="32811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b">
            <a:norm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defTabSz="457200" eaLnBrk="1" hangingPunct="1">
              <a:spcAft>
                <a:spcPts val="600"/>
              </a:spcAft>
            </a:pPr>
            <a:r>
              <a:rPr lang="en-US" altLang="fi-FI" kern="1200">
                <a:solidFill>
                  <a:srgbClr val="000000"/>
                </a:solidFill>
                <a:latin typeface="+mn-lt"/>
                <a:ea typeface="+mn-ea"/>
                <a:cs typeface="+mn-cs"/>
              </a:rPr>
              <a:t>Kansainväliset sopimukset Luento 9</a:t>
            </a:r>
          </a:p>
        </p:txBody>
      </p:sp>
    </p:spTree>
    <p:extLst>
      <p:ext uri="{BB962C8B-B14F-4D97-AF65-F5344CB8AC3E}">
        <p14:creationId xmlns:p14="http://schemas.microsoft.com/office/powerpoint/2010/main" val="848618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2433473-277A-4023-96DC-E51A7A1F2929}"/>
              </a:ext>
            </a:extLst>
          </p:cNvPr>
          <p:cNvSpPr>
            <a:spLocks noGrp="1"/>
          </p:cNvSpPr>
          <p:nvPr>
            <p:ph type="title"/>
          </p:nvPr>
        </p:nvSpPr>
        <p:spPr/>
        <p:txBody>
          <a:bodyPr/>
          <a:lstStyle/>
          <a:p>
            <a:r>
              <a:rPr lang="fi-FI" dirty="0"/>
              <a:t>Takuuehdot 2</a:t>
            </a:r>
          </a:p>
        </p:txBody>
      </p:sp>
      <p:graphicFrame>
        <p:nvGraphicFramePr>
          <p:cNvPr id="7" name="Sisällön paikkamerkki 6">
            <a:extLst>
              <a:ext uri="{FF2B5EF4-FFF2-40B4-BE49-F238E27FC236}">
                <a16:creationId xmlns:a16="http://schemas.microsoft.com/office/drawing/2014/main" id="{5A378C13-1273-4208-ACCA-EB88739DAC01}"/>
              </a:ext>
            </a:extLst>
          </p:cNvPr>
          <p:cNvGraphicFramePr>
            <a:graphicFrameLocks noGrp="1"/>
          </p:cNvGraphicFramePr>
          <p:nvPr>
            <p:ph sz="half" idx="1"/>
            <p:extLst>
              <p:ext uri="{D42A27DB-BD31-4B8C-83A1-F6EECF244321}">
                <p14:modId xmlns:p14="http://schemas.microsoft.com/office/powerpoint/2010/main" val="2561678678"/>
              </p:ext>
            </p:extLst>
          </p:nvPr>
        </p:nvGraphicFramePr>
        <p:xfrm>
          <a:off x="1066800" y="2103120"/>
          <a:ext cx="4663440" cy="3749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Sisällön paikkamerkki 7">
            <a:extLst>
              <a:ext uri="{FF2B5EF4-FFF2-40B4-BE49-F238E27FC236}">
                <a16:creationId xmlns:a16="http://schemas.microsoft.com/office/drawing/2014/main" id="{84BDC604-2D38-43A6-9687-79B6C4CBA01F}"/>
              </a:ext>
            </a:extLst>
          </p:cNvPr>
          <p:cNvGraphicFramePr>
            <a:graphicFrameLocks noGrp="1"/>
          </p:cNvGraphicFramePr>
          <p:nvPr>
            <p:ph sz="half" idx="2"/>
            <p:extLst>
              <p:ext uri="{D42A27DB-BD31-4B8C-83A1-F6EECF244321}">
                <p14:modId xmlns:p14="http://schemas.microsoft.com/office/powerpoint/2010/main" val="3196923308"/>
              </p:ext>
            </p:extLst>
          </p:nvPr>
        </p:nvGraphicFramePr>
        <p:xfrm>
          <a:off x="6461760" y="2103120"/>
          <a:ext cx="4663440" cy="374904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Alatunnisteen paikkamerkki 3">
            <a:extLst>
              <a:ext uri="{FF2B5EF4-FFF2-40B4-BE49-F238E27FC236}">
                <a16:creationId xmlns:a16="http://schemas.microsoft.com/office/drawing/2014/main" id="{259BCFF2-DD75-43FD-ADD7-4D4E62B8F560}"/>
              </a:ext>
            </a:extLst>
          </p:cNvPr>
          <p:cNvSpPr>
            <a:spLocks noGrp="1"/>
          </p:cNvSpPr>
          <p:nvPr>
            <p:ph type="ftr" sz="quarter" idx="11"/>
          </p:nvPr>
        </p:nvSpPr>
        <p:spPr/>
        <p:txBody>
          <a:bodyPr/>
          <a:lstStyle/>
          <a:p>
            <a:pPr>
              <a:defRPr/>
            </a:pPr>
            <a:r>
              <a:rPr lang="fi-FI">
                <a:solidFill>
                  <a:prstClr val="black">
                    <a:tint val="75000"/>
                  </a:prstClr>
                </a:solidFill>
              </a:rPr>
              <a:t>Kansainväliset sopimukset Luento 9</a:t>
            </a:r>
          </a:p>
        </p:txBody>
      </p:sp>
      <p:sp>
        <p:nvSpPr>
          <p:cNvPr id="5" name="Dian numeron paikkamerkki 4">
            <a:extLst>
              <a:ext uri="{FF2B5EF4-FFF2-40B4-BE49-F238E27FC236}">
                <a16:creationId xmlns:a16="http://schemas.microsoft.com/office/drawing/2014/main" id="{1FC1371C-8C5B-420E-BBD7-35027F1DEAEA}"/>
              </a:ext>
            </a:extLst>
          </p:cNvPr>
          <p:cNvSpPr>
            <a:spLocks noGrp="1"/>
          </p:cNvSpPr>
          <p:nvPr>
            <p:ph type="sldNum" sz="quarter" idx="12"/>
          </p:nvPr>
        </p:nvSpPr>
        <p:spPr/>
        <p:txBody>
          <a:bodyPr/>
          <a:lstStyle/>
          <a:p>
            <a:pPr>
              <a:defRPr/>
            </a:pPr>
            <a:fld id="{1C07628F-9402-FB47-93B5-FC3C3BFEEBE0}" type="slidenum">
              <a:rPr lang="fi-FI" smtClean="0">
                <a:solidFill>
                  <a:prstClr val="black">
                    <a:tint val="75000"/>
                  </a:prstClr>
                </a:solidFill>
              </a:rPr>
              <a:pPr>
                <a:defRPr/>
              </a:pPr>
              <a:t>3</a:t>
            </a:fld>
            <a:endParaRPr lang="fi-FI">
              <a:solidFill>
                <a:prstClr val="black">
                  <a:tint val="75000"/>
                </a:prstClr>
              </a:solidFill>
            </a:endParaRPr>
          </a:p>
        </p:txBody>
      </p:sp>
    </p:spTree>
    <p:extLst>
      <p:ext uri="{BB962C8B-B14F-4D97-AF65-F5344CB8AC3E}">
        <p14:creationId xmlns:p14="http://schemas.microsoft.com/office/powerpoint/2010/main" val="3361979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DFDF16D8-C6B2-4B91-8CEE-5180308F540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B72CB409-8771-4E16-A385-54B034559A2A}"/>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3404F9F1-4213-4B18-971A-F1558301F11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9A4068A4-F88B-423C-A0B7-0FF4BAF0330A}"/>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9068AA82-27A6-40FD-8132-109E1151E60C}"/>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dgm id="{9AF90508-4D62-4A94-BC1A-0BB1C7014E99}"/>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graphicEl>
                                              <a:dgm id="{8DEAB793-A1B4-469F-B478-1B5F9C885215}"/>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graphicEl>
                                              <a:dgm id="{8309733E-7B8E-40C8-A526-4561E25C20F6}"/>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
                                            <p:graphicEl>
                                              <a:dgm id="{E029E173-382D-407B-8C22-4B8553885D60}"/>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
                                            <p:graphicEl>
                                              <a:dgm id="{94F33B0C-ACB8-438D-95E0-81833CCA20E3}"/>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graphicEl>
                                              <a:dgm id="{C6E015B8-9059-428D-B664-EEDE1AA7DBAA}"/>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
                                            <p:graphicEl>
                                              <a:dgm id="{848974D1-51A9-4FCE-8076-EB98B9CD10C7}"/>
                                            </p:graphic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8">
                                            <p:graphicEl>
                                              <a:dgm id="{82463106-2E7E-4010-845F-2C5B9EDDE7A4}"/>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
                                            <p:graphicEl>
                                              <a:dgm id="{80C7EB27-BC1A-4D27-B241-ECB1488CA45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Graphic spid="8"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ctrTitle"/>
          </p:nvPr>
        </p:nvSpPr>
        <p:spPr/>
        <p:txBody>
          <a:bodyPr/>
          <a:lstStyle/>
          <a:p>
            <a:r>
              <a:rPr lang="en-US" altLang="fi-FI" dirty="0" err="1"/>
              <a:t>Takuuehdot</a:t>
            </a:r>
            <a:r>
              <a:rPr lang="en-US" altLang="fi-FI" dirty="0"/>
              <a:t> 3</a:t>
            </a:r>
          </a:p>
        </p:txBody>
      </p:sp>
      <p:sp>
        <p:nvSpPr>
          <p:cNvPr id="4" name="Footer Placeholder 4"/>
          <p:cNvSpPr>
            <a:spLocks noGrp="1"/>
          </p:cNvSpPr>
          <p:nvPr>
            <p:ph type="ftr" sz="quarter" idx="16"/>
          </p:nvPr>
        </p:nvSpPr>
        <p:spPr/>
        <p:txBody>
          <a:bodyPr/>
          <a:lstStyle/>
          <a:p>
            <a:r>
              <a:rPr lang="fi-FI" altLang="fi-FI"/>
              <a:t>Kansainväliset sopimukset Luento 9</a:t>
            </a:r>
          </a:p>
        </p:txBody>
      </p:sp>
      <p:sp>
        <p:nvSpPr>
          <p:cNvPr id="5" name="Slide Number Placeholder 5"/>
          <p:cNvSpPr>
            <a:spLocks noGrp="1"/>
          </p:cNvSpPr>
          <p:nvPr>
            <p:ph type="sldNum" sz="quarter" idx="17"/>
          </p:nvPr>
        </p:nvSpPr>
        <p:spPr/>
        <p:txBody>
          <a:bodyPr/>
          <a:lstStyle/>
          <a:p>
            <a:fld id="{5D1FB5A8-0A9A-4C32-B112-3270B0F32616}" type="slidenum">
              <a:rPr lang="fi-FI" altLang="fi-FI"/>
              <a:pPr/>
              <a:t>4</a:t>
            </a:fld>
            <a:endParaRPr lang="fi-FI" altLang="fi-FI"/>
          </a:p>
        </p:txBody>
      </p:sp>
      <p:sp>
        <p:nvSpPr>
          <p:cNvPr id="3" name="Sisällön paikkamerkki 2">
            <a:extLst>
              <a:ext uri="{FF2B5EF4-FFF2-40B4-BE49-F238E27FC236}">
                <a16:creationId xmlns:a16="http://schemas.microsoft.com/office/drawing/2014/main" id="{C19D3745-6691-485D-85B9-0089550600E6}"/>
              </a:ext>
            </a:extLst>
          </p:cNvPr>
          <p:cNvSpPr>
            <a:spLocks noGrp="1"/>
          </p:cNvSpPr>
          <p:nvPr>
            <p:ph sz="quarter" idx="14"/>
          </p:nvPr>
        </p:nvSpPr>
        <p:spPr/>
        <p:txBody>
          <a:bodyPr/>
          <a:lstStyle/>
          <a:p>
            <a:pPr lvl="0" rtl="0"/>
            <a:r>
              <a:rPr lang="en-US" b="1" dirty="0" err="1"/>
              <a:t>Vrt</a:t>
            </a:r>
            <a:r>
              <a:rPr lang="en-US" b="1" dirty="0"/>
              <a:t>. Defects Liability Period</a:t>
            </a:r>
            <a:endParaRPr lang="fi-FI" dirty="0"/>
          </a:p>
          <a:p>
            <a:pPr lvl="1" rtl="0"/>
            <a:r>
              <a:rPr lang="en-US" dirty="0"/>
              <a:t>The Defects Liability Period shall be a period of six months from the date of delivery. </a:t>
            </a:r>
            <a:endParaRPr lang="fi-FI" dirty="0"/>
          </a:p>
          <a:p>
            <a:pPr lvl="1" rtl="0"/>
            <a:r>
              <a:rPr lang="en-US" dirty="0"/>
              <a:t>If any defect occurs during the Defects Liability Period, the Buyer shall forthwith inform the Seller stating in writing the nature of the defect. </a:t>
            </a:r>
            <a:endParaRPr lang="fi-FI" dirty="0"/>
          </a:p>
          <a:p>
            <a:pPr lvl="1" rtl="0"/>
            <a:r>
              <a:rPr lang="en-US" dirty="0"/>
              <a:t>The Seller shall be responsible for making good with all possible speed any defect so notified  which arises from defective materials, workmanship or design. </a:t>
            </a:r>
            <a:endParaRPr lang="fi-FI" dirty="0"/>
          </a:p>
          <a:p>
            <a:pPr lvl="1" rtl="0"/>
            <a:r>
              <a:rPr lang="en-US" dirty="0"/>
              <a:t>The provisions of this clause shall apply to any Goods repaired, re-placed or otherwise made good by the Seller, but not so as to extend the Defects Liability Period for more than twelve months from the commencement date of original defects liability period. </a:t>
            </a:r>
            <a:endParaRPr lang="fi-FI" dirty="0"/>
          </a:p>
        </p:txBody>
      </p:sp>
    </p:spTree>
    <p:extLst>
      <p:ext uri="{BB962C8B-B14F-4D97-AF65-F5344CB8AC3E}">
        <p14:creationId xmlns:p14="http://schemas.microsoft.com/office/powerpoint/2010/main" val="1549643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Otsikko 1"/>
          <p:cNvSpPr>
            <a:spLocks noGrp="1"/>
          </p:cNvSpPr>
          <p:nvPr>
            <p:ph type="ctrTitle"/>
          </p:nvPr>
        </p:nvSpPr>
        <p:spPr/>
        <p:txBody>
          <a:bodyPr/>
          <a:lstStyle/>
          <a:p>
            <a:r>
              <a:rPr lang="fi-FI" altLang="fi-FI" dirty="0"/>
              <a:t>Takuu </a:t>
            </a:r>
          </a:p>
        </p:txBody>
      </p:sp>
      <p:sp>
        <p:nvSpPr>
          <p:cNvPr id="12292" name="Alatunnisteen paikkamerkki 3"/>
          <p:cNvSpPr>
            <a:spLocks noGrp="1"/>
          </p:cNvSpPr>
          <p:nvPr>
            <p:ph type="ftr" sz="quarter" idx="16"/>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en-US" altLang="fi-FI">
                <a:solidFill>
                  <a:srgbClr val="898989"/>
                </a:solidFill>
              </a:rPr>
              <a:t>Kansainväliset sopimukset Luento 6</a:t>
            </a:r>
          </a:p>
        </p:txBody>
      </p:sp>
      <p:sp>
        <p:nvSpPr>
          <p:cNvPr id="12293" name="Dian numeron paikkamerkki 4"/>
          <p:cNvSpPr>
            <a:spLocks noGrp="1"/>
          </p:cNvSpPr>
          <p:nvPr>
            <p:ph type="sldNum" sz="quarter" idx="17"/>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AFC03C55-BCB2-4C1F-9FE0-8343A534DB1F}" type="slidenum">
              <a:rPr lang="en-US" altLang="fi-FI" smtClean="0">
                <a:solidFill>
                  <a:srgbClr val="898989"/>
                </a:solidFill>
              </a:rPr>
              <a:pPr eaLnBrk="1" hangingPunct="1"/>
              <a:t>5</a:t>
            </a:fld>
            <a:endParaRPr lang="en-US" altLang="fi-FI">
              <a:solidFill>
                <a:srgbClr val="898989"/>
              </a:solidFill>
            </a:endParaRPr>
          </a:p>
        </p:txBody>
      </p:sp>
      <p:graphicFrame>
        <p:nvGraphicFramePr>
          <p:cNvPr id="5" name="Sisällön paikkamerkki 4">
            <a:extLst>
              <a:ext uri="{FF2B5EF4-FFF2-40B4-BE49-F238E27FC236}">
                <a16:creationId xmlns:a16="http://schemas.microsoft.com/office/drawing/2014/main" id="{09A5DB91-9894-4D7B-9D99-ECE57F7C9D55}"/>
              </a:ext>
            </a:extLst>
          </p:cNvPr>
          <p:cNvGraphicFramePr>
            <a:graphicFrameLocks noGrp="1"/>
          </p:cNvGraphicFramePr>
          <p:nvPr>
            <p:ph sz="quarter" idx="14"/>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6A0D3D7F-BF16-4AF0-99EB-2A5C0FB1C75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202F1AA3-C98D-4707-AB88-093A6BE7FA3A}"/>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735614F3-2716-417F-AABE-09904F6D8DA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ctrTitle"/>
          </p:nvPr>
        </p:nvSpPr>
        <p:spPr/>
        <p:txBody>
          <a:bodyPr/>
          <a:lstStyle/>
          <a:p>
            <a:r>
              <a:rPr lang="en-US" altLang="fi-FI" dirty="0" err="1"/>
              <a:t>Takuun</a:t>
            </a:r>
            <a:r>
              <a:rPr lang="en-US" altLang="fi-FI" dirty="0"/>
              <a:t> </a:t>
            </a:r>
            <a:r>
              <a:rPr lang="en-US" altLang="fi-FI" dirty="0" err="1"/>
              <a:t>suhde</a:t>
            </a:r>
            <a:r>
              <a:rPr lang="en-US" altLang="fi-FI" dirty="0"/>
              <a:t> </a:t>
            </a:r>
            <a:r>
              <a:rPr lang="en-US" altLang="fi-FI" dirty="0" err="1"/>
              <a:t>vahingonkorvaukseen</a:t>
            </a:r>
            <a:r>
              <a:rPr lang="en-US" altLang="fi-FI" dirty="0"/>
              <a:t> 1</a:t>
            </a:r>
          </a:p>
        </p:txBody>
      </p:sp>
      <p:sp>
        <p:nvSpPr>
          <p:cNvPr id="4" name="Footer Placeholder 4"/>
          <p:cNvSpPr>
            <a:spLocks noGrp="1"/>
          </p:cNvSpPr>
          <p:nvPr>
            <p:ph type="ftr" sz="quarter" idx="16"/>
          </p:nvPr>
        </p:nvSpPr>
        <p:spPr/>
        <p:txBody>
          <a:bodyPr/>
          <a:lstStyle/>
          <a:p>
            <a:r>
              <a:rPr lang="fi-FI" altLang="fi-FI"/>
              <a:t>Kansainväliset sopimukset Luento 9</a:t>
            </a:r>
          </a:p>
        </p:txBody>
      </p:sp>
      <p:sp>
        <p:nvSpPr>
          <p:cNvPr id="5" name="Slide Number Placeholder 5"/>
          <p:cNvSpPr>
            <a:spLocks noGrp="1"/>
          </p:cNvSpPr>
          <p:nvPr>
            <p:ph type="sldNum" sz="quarter" idx="17"/>
          </p:nvPr>
        </p:nvSpPr>
        <p:spPr/>
        <p:txBody>
          <a:bodyPr/>
          <a:lstStyle/>
          <a:p>
            <a:fld id="{740C6F78-C499-44AD-B270-42D0573D49E0}" type="slidenum">
              <a:rPr lang="fi-FI" altLang="fi-FI"/>
              <a:pPr/>
              <a:t>6</a:t>
            </a:fld>
            <a:endParaRPr lang="fi-FI" altLang="fi-FI"/>
          </a:p>
        </p:txBody>
      </p:sp>
      <p:sp>
        <p:nvSpPr>
          <p:cNvPr id="6" name="Rectangle 5"/>
          <p:cNvSpPr/>
          <p:nvPr/>
        </p:nvSpPr>
        <p:spPr>
          <a:xfrm>
            <a:off x="2095501" y="1582739"/>
            <a:ext cx="7985125" cy="4135437"/>
          </a:xfrm>
          <a:prstGeom prst="rect">
            <a:avLst/>
          </a:prstGeom>
        </p:spPr>
        <p:txBody>
          <a:bodyPr/>
          <a:lstStyle/>
          <a:p>
            <a:pPr lvl="0" rtl="0">
              <a:buChar char="•"/>
            </a:pPr>
            <a:endParaRPr lang="fi-FI" dirty="0"/>
          </a:p>
        </p:txBody>
      </p:sp>
      <p:graphicFrame>
        <p:nvGraphicFramePr>
          <p:cNvPr id="9" name="Content Placeholder 8"/>
          <p:cNvGraphicFramePr>
            <a:graphicFrameLocks noGrp="1"/>
          </p:cNvGraphicFramePr>
          <p:nvPr>
            <p:ph sz="quarter" idx="14"/>
            <p:extLst>
              <p:ext uri="{D42A27DB-BD31-4B8C-83A1-F6EECF244321}">
                <p14:modId xmlns:p14="http://schemas.microsoft.com/office/powerpoint/2010/main" val="749776941"/>
              </p:ext>
            </p:extLst>
          </p:nvPr>
        </p:nvGraphicFramePr>
        <p:xfrm>
          <a:off x="2064003" y="1685678"/>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9475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graphicEl>
                                              <a:dgm id="{4D350A7A-EDF4-46D6-A8FF-92825734B0B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graphicEl>
                                              <a:dgm id="{FB29DE04-E358-497B-8FB2-6E00778D597E}"/>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graphicEl>
                                              <a:dgm id="{EE1267A0-2656-44B7-9E62-7B0DA4EDC12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graphicEl>
                                              <a:dgm id="{FC1FE6AB-65BA-4C07-A990-28E5998DCB6B}"/>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graphicEl>
                                              <a:dgm id="{4E98B7D4-F9BF-40D4-8009-4C793F2A5958}"/>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graphicEl>
                                              <a:dgm id="{7552C059-090F-4D5C-AD86-E6C0FC643F1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ctrTitle"/>
          </p:nvPr>
        </p:nvSpPr>
        <p:spPr/>
        <p:txBody>
          <a:bodyPr/>
          <a:lstStyle/>
          <a:p>
            <a:r>
              <a:rPr kumimoji="0" lang="en-US" altLang="fi-FI" sz="2700" b="1" i="0" u="none" strike="noStrike" kern="1200" cap="none" spc="-75" normalizeH="0" baseline="0" noProof="0" dirty="0" err="1">
                <a:ln>
                  <a:noFill/>
                </a:ln>
                <a:solidFill>
                  <a:srgbClr val="EE8868"/>
                </a:solidFill>
                <a:effectLst/>
                <a:uLnTx/>
                <a:uFillTx/>
                <a:latin typeface="Century Gothic" panose="02020404030301010803"/>
                <a:ea typeface="+mn-ea"/>
                <a:cs typeface="+mn-cs"/>
              </a:rPr>
              <a:t>Takuun</a:t>
            </a:r>
            <a:r>
              <a:rPr kumimoji="0" lang="en-US" altLang="fi-FI" sz="2700" b="1" i="0" u="none" strike="noStrike" kern="1200" cap="none" spc="-75" normalizeH="0" baseline="0" noProof="0" dirty="0">
                <a:ln>
                  <a:noFill/>
                </a:ln>
                <a:solidFill>
                  <a:srgbClr val="EE8868"/>
                </a:solidFill>
                <a:effectLst/>
                <a:uLnTx/>
                <a:uFillTx/>
                <a:latin typeface="Century Gothic" panose="02020404030301010803"/>
                <a:ea typeface="+mn-ea"/>
                <a:cs typeface="+mn-cs"/>
              </a:rPr>
              <a:t> </a:t>
            </a:r>
            <a:r>
              <a:rPr kumimoji="0" lang="en-US" altLang="fi-FI" sz="2700" b="1" i="0" u="none" strike="noStrike" kern="1200" cap="none" spc="-75" normalizeH="0" baseline="0" noProof="0" dirty="0" err="1">
                <a:ln>
                  <a:noFill/>
                </a:ln>
                <a:solidFill>
                  <a:srgbClr val="EE8868"/>
                </a:solidFill>
                <a:effectLst/>
                <a:uLnTx/>
                <a:uFillTx/>
                <a:latin typeface="Century Gothic" panose="02020404030301010803"/>
                <a:ea typeface="+mn-ea"/>
                <a:cs typeface="+mn-cs"/>
              </a:rPr>
              <a:t>suhde</a:t>
            </a:r>
            <a:r>
              <a:rPr kumimoji="0" lang="en-US" altLang="fi-FI" sz="2700" b="1" i="0" u="none" strike="noStrike" kern="1200" cap="none" spc="-75" normalizeH="0" baseline="0" noProof="0" dirty="0">
                <a:ln>
                  <a:noFill/>
                </a:ln>
                <a:solidFill>
                  <a:srgbClr val="EE8868"/>
                </a:solidFill>
                <a:effectLst/>
                <a:uLnTx/>
                <a:uFillTx/>
                <a:latin typeface="Century Gothic" panose="02020404030301010803"/>
                <a:ea typeface="+mn-ea"/>
                <a:cs typeface="+mn-cs"/>
              </a:rPr>
              <a:t> </a:t>
            </a:r>
            <a:r>
              <a:rPr kumimoji="0" lang="en-US" altLang="fi-FI" sz="2700" b="1" i="0" u="none" strike="noStrike" kern="1200" cap="none" spc="-75" normalizeH="0" baseline="0" noProof="0" dirty="0" err="1">
                <a:ln>
                  <a:noFill/>
                </a:ln>
                <a:solidFill>
                  <a:srgbClr val="EE8868"/>
                </a:solidFill>
                <a:effectLst/>
                <a:uLnTx/>
                <a:uFillTx/>
                <a:latin typeface="Century Gothic" panose="02020404030301010803"/>
                <a:ea typeface="+mn-ea"/>
                <a:cs typeface="+mn-cs"/>
              </a:rPr>
              <a:t>vahingonkorvaukseen</a:t>
            </a:r>
            <a:r>
              <a:rPr kumimoji="0" lang="en-US" altLang="fi-FI" sz="2700" b="1" i="0" u="none" strike="noStrike" kern="1200" cap="none" spc="-75" normalizeH="0" baseline="0" noProof="0" dirty="0">
                <a:ln>
                  <a:noFill/>
                </a:ln>
                <a:solidFill>
                  <a:srgbClr val="EE8868"/>
                </a:solidFill>
                <a:effectLst/>
                <a:uLnTx/>
                <a:uFillTx/>
                <a:latin typeface="Century Gothic" panose="02020404030301010803"/>
                <a:ea typeface="+mn-ea"/>
                <a:cs typeface="+mn-cs"/>
              </a:rPr>
              <a:t> </a:t>
            </a:r>
            <a:r>
              <a:rPr lang="en-US" altLang="fi-FI" dirty="0"/>
              <a:t>2</a:t>
            </a:r>
          </a:p>
        </p:txBody>
      </p:sp>
      <p:graphicFrame>
        <p:nvGraphicFramePr>
          <p:cNvPr id="7" name="Content Placeholder 6"/>
          <p:cNvGraphicFramePr>
            <a:graphicFrameLocks noGrp="1"/>
          </p:cNvGraphicFramePr>
          <p:nvPr>
            <p:ph sz="quarter" idx="14"/>
            <p:extLst>
              <p:ext uri="{D42A27DB-BD31-4B8C-83A1-F6EECF244321}">
                <p14:modId xmlns:p14="http://schemas.microsoft.com/office/powerpoint/2010/main" val="2146339860"/>
              </p:ext>
            </p:extLst>
          </p:nvPr>
        </p:nvGraphicFramePr>
        <p:xfrm>
          <a:off x="2064003" y="1685678"/>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4"/>
          <p:cNvSpPr>
            <a:spLocks noGrp="1"/>
          </p:cNvSpPr>
          <p:nvPr>
            <p:ph type="ftr" sz="quarter" idx="16"/>
          </p:nvPr>
        </p:nvSpPr>
        <p:spPr/>
        <p:txBody>
          <a:bodyPr/>
          <a:lstStyle/>
          <a:p>
            <a:r>
              <a:rPr lang="fi-FI" altLang="fi-FI"/>
              <a:t>Kansainväliset sopimukset Luento 9</a:t>
            </a:r>
          </a:p>
        </p:txBody>
      </p:sp>
      <p:sp>
        <p:nvSpPr>
          <p:cNvPr id="5" name="Slide Number Placeholder 5"/>
          <p:cNvSpPr>
            <a:spLocks noGrp="1"/>
          </p:cNvSpPr>
          <p:nvPr>
            <p:ph type="sldNum" sz="quarter" idx="17"/>
          </p:nvPr>
        </p:nvSpPr>
        <p:spPr/>
        <p:txBody>
          <a:bodyPr/>
          <a:lstStyle/>
          <a:p>
            <a:fld id="{B3CEECF5-B077-498C-90D7-E7604CB29463}" type="slidenum">
              <a:rPr lang="fi-FI" altLang="fi-FI"/>
              <a:pPr/>
              <a:t>7</a:t>
            </a:fld>
            <a:endParaRPr lang="fi-FI" altLang="fi-FI"/>
          </a:p>
        </p:txBody>
      </p:sp>
      <p:sp>
        <p:nvSpPr>
          <p:cNvPr id="6" name="Rectangle 5"/>
          <p:cNvSpPr/>
          <p:nvPr/>
        </p:nvSpPr>
        <p:spPr>
          <a:xfrm>
            <a:off x="2095501" y="1582739"/>
            <a:ext cx="7985125" cy="4135437"/>
          </a:xfrm>
          <a:prstGeom prst="rect">
            <a:avLst/>
          </a:prstGeom>
        </p:spPr>
        <p:txBody>
          <a:bodyPr/>
          <a:lstStyle/>
          <a:p>
            <a:pPr lvl="0" rtl="0">
              <a:buChar char="•"/>
            </a:pPr>
            <a:endParaRPr lang="fi-FI" dirty="0"/>
          </a:p>
        </p:txBody>
      </p:sp>
    </p:spTree>
    <p:extLst>
      <p:ext uri="{BB962C8B-B14F-4D97-AF65-F5344CB8AC3E}">
        <p14:creationId xmlns:p14="http://schemas.microsoft.com/office/powerpoint/2010/main" val="370077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115E37FA-68EE-45CB-8199-F5E641C3156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931186CE-7448-411E-861A-6A2366BEEB7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ctrTitle"/>
          </p:nvPr>
        </p:nvSpPr>
        <p:spPr/>
        <p:txBody>
          <a:bodyPr/>
          <a:lstStyle/>
          <a:p>
            <a:r>
              <a:rPr lang="en-US" altLang="fi-FI" dirty="0" err="1"/>
              <a:t>Välitön</a:t>
            </a:r>
            <a:r>
              <a:rPr lang="en-US" altLang="fi-FI" dirty="0"/>
              <a:t> ja </a:t>
            </a:r>
            <a:r>
              <a:rPr lang="en-US" altLang="fi-FI" dirty="0" err="1"/>
              <a:t>välillinen</a:t>
            </a:r>
            <a:r>
              <a:rPr lang="en-US" altLang="fi-FI" dirty="0"/>
              <a:t> </a:t>
            </a:r>
            <a:r>
              <a:rPr lang="en-US" altLang="fi-FI" dirty="0" err="1"/>
              <a:t>vahinko</a:t>
            </a:r>
            <a:endParaRPr lang="en-US" altLang="fi-FI" dirty="0"/>
          </a:p>
        </p:txBody>
      </p:sp>
      <p:sp>
        <p:nvSpPr>
          <p:cNvPr id="3" name="Content Placeholder 2"/>
          <p:cNvSpPr>
            <a:spLocks noGrp="1"/>
          </p:cNvSpPr>
          <p:nvPr>
            <p:ph sz="quarter" idx="14"/>
          </p:nvPr>
        </p:nvSpPr>
        <p:spPr/>
        <p:txBody>
          <a:bodyPr/>
          <a:lstStyle/>
          <a:p>
            <a:endParaRPr lang="fi-FI" dirty="0"/>
          </a:p>
        </p:txBody>
      </p:sp>
      <p:sp>
        <p:nvSpPr>
          <p:cNvPr id="4" name="Footer Placeholder 4"/>
          <p:cNvSpPr>
            <a:spLocks noGrp="1"/>
          </p:cNvSpPr>
          <p:nvPr>
            <p:ph type="ftr" sz="quarter" idx="16"/>
          </p:nvPr>
        </p:nvSpPr>
        <p:spPr/>
        <p:txBody>
          <a:bodyPr/>
          <a:lstStyle/>
          <a:p>
            <a:r>
              <a:rPr lang="fi-FI" altLang="fi-FI"/>
              <a:t>Kansainväliset sopimukset Luento 9</a:t>
            </a:r>
          </a:p>
        </p:txBody>
      </p:sp>
      <p:sp>
        <p:nvSpPr>
          <p:cNvPr id="5" name="Slide Number Placeholder 5"/>
          <p:cNvSpPr>
            <a:spLocks noGrp="1"/>
          </p:cNvSpPr>
          <p:nvPr>
            <p:ph type="sldNum" sz="quarter" idx="17"/>
          </p:nvPr>
        </p:nvSpPr>
        <p:spPr/>
        <p:txBody>
          <a:bodyPr/>
          <a:lstStyle/>
          <a:p>
            <a:fld id="{4411FCE9-3B42-4805-918B-1518590582A6}" type="slidenum">
              <a:rPr lang="fi-FI" altLang="fi-FI"/>
              <a:pPr/>
              <a:t>8</a:t>
            </a:fld>
            <a:endParaRPr lang="fi-FI" altLang="fi-FI"/>
          </a:p>
        </p:txBody>
      </p:sp>
      <p:graphicFrame>
        <p:nvGraphicFramePr>
          <p:cNvPr id="9" name="Kaaviokuva 8">
            <a:extLst>
              <a:ext uri="{FF2B5EF4-FFF2-40B4-BE49-F238E27FC236}">
                <a16:creationId xmlns:a16="http://schemas.microsoft.com/office/drawing/2014/main" id="{910A74C8-C554-49E5-B42E-3879A8237FB8}"/>
              </a:ext>
            </a:extLst>
          </p:cNvPr>
          <p:cNvGraphicFramePr/>
          <p:nvPr>
            <p:extLst>
              <p:ext uri="{D42A27DB-BD31-4B8C-83A1-F6EECF244321}">
                <p14:modId xmlns:p14="http://schemas.microsoft.com/office/powerpoint/2010/main" val="3451873201"/>
              </p:ext>
            </p:extLst>
          </p:nvPr>
        </p:nvGraphicFramePr>
        <p:xfrm>
          <a:off x="2095501" y="1582739"/>
          <a:ext cx="7985125"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2226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graphicEl>
                                              <a:dgm id="{7344F785-5F26-4D32-BBA5-0F44097ED1CF}"/>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graphicEl>
                                              <a:dgm id="{24F74AD5-7FAF-4925-ACAE-6367CC1CF820}"/>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graphicEl>
                                              <a:dgm id="{33B6DBB2-198C-46DD-87C5-F8C0D5DA0C4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graphicEl>
                                              <a:dgm id="{14561394-4389-4C98-9065-71EF33A72903}"/>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graphicEl>
                                              <a:dgm id="{84562F19-53BD-432D-B03D-1413481F92F3}"/>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graphicEl>
                                              <a:dgm id="{950147CA-07C2-4E56-83A0-68A9E176B6A7}"/>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graphicEl>
                                              <a:dgm id="{306FC2E6-A993-4F5B-A49F-AE5AF68AC043}"/>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graphicEl>
                                              <a:dgm id="{85882044-D5C3-4F12-9513-37196D73047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US" altLang="fi-FI" dirty="0" err="1">
                <a:solidFill>
                  <a:srgbClr val="FF0066"/>
                </a:solidFill>
              </a:rPr>
              <a:t>Vastuunrajoitusten</a:t>
            </a:r>
            <a:r>
              <a:rPr lang="en-US" altLang="fi-FI" dirty="0">
                <a:solidFill>
                  <a:srgbClr val="FF0066"/>
                </a:solidFill>
              </a:rPr>
              <a:t> </a:t>
            </a:r>
            <a:r>
              <a:rPr lang="en-US" altLang="fi-FI" dirty="0" err="1">
                <a:solidFill>
                  <a:srgbClr val="FF0066"/>
                </a:solidFill>
              </a:rPr>
              <a:t>lajeja</a:t>
            </a:r>
            <a:endParaRPr lang="fi-FI" dirty="0"/>
          </a:p>
        </p:txBody>
      </p:sp>
      <p:graphicFrame>
        <p:nvGraphicFramePr>
          <p:cNvPr id="6" name="Sisällön paikkamerkki 5"/>
          <p:cNvGraphicFramePr>
            <a:graphicFrameLocks noGrp="1"/>
          </p:cNvGraphicFramePr>
          <p:nvPr>
            <p:ph sz="quarter" idx="14"/>
            <p:extLst>
              <p:ext uri="{D42A27DB-BD31-4B8C-83A1-F6EECF244321}">
                <p14:modId xmlns:p14="http://schemas.microsoft.com/office/powerpoint/2010/main" val="1244030234"/>
              </p:ext>
            </p:extLst>
          </p:nvPr>
        </p:nvGraphicFramePr>
        <p:xfrm>
          <a:off x="2064003" y="1685678"/>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p:cNvSpPr>
            <a:spLocks noGrp="1"/>
          </p:cNvSpPr>
          <p:nvPr>
            <p:ph type="ftr" sz="quarter" idx="16"/>
          </p:nvPr>
        </p:nvSpPr>
        <p:spPr/>
        <p:txBody>
          <a:bodyPr/>
          <a:lstStyle/>
          <a:p>
            <a:pPr>
              <a:defRPr/>
            </a:pPr>
            <a:r>
              <a:rPr lang="fi-FI"/>
              <a:t>Kansainväliset sopimukset Luento 9</a:t>
            </a:r>
          </a:p>
        </p:txBody>
      </p:sp>
      <p:sp>
        <p:nvSpPr>
          <p:cNvPr id="5" name="Dian numeron paikkamerkki 4"/>
          <p:cNvSpPr>
            <a:spLocks noGrp="1"/>
          </p:cNvSpPr>
          <p:nvPr>
            <p:ph type="sldNum" sz="quarter" idx="17"/>
          </p:nvPr>
        </p:nvSpPr>
        <p:spPr/>
        <p:txBody>
          <a:bodyPr/>
          <a:lstStyle/>
          <a:p>
            <a:fld id="{3BCE9A8C-FD48-42B8-9FEB-03E163642B04}" type="slidenum">
              <a:rPr lang="fi-FI" altLang="fi-FI" smtClean="0"/>
              <a:pPr/>
              <a:t>9</a:t>
            </a:fld>
            <a:endParaRPr lang="fi-FI" altLang="fi-FI"/>
          </a:p>
        </p:txBody>
      </p:sp>
    </p:spTree>
    <p:extLst>
      <p:ext uri="{BB962C8B-B14F-4D97-AF65-F5344CB8AC3E}">
        <p14:creationId xmlns:p14="http://schemas.microsoft.com/office/powerpoint/2010/main" val="2035587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30DE5297-E989-4002-A860-50101B14EC10}"/>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7F8B2D90-7FD0-44E6-A8E2-96BBC63CE4D1}"/>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1BDDCA9D-D2A5-4CDC-B7DC-5C2548B68B24}"/>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C7C15784-6C1F-4E45-B79B-D1A9D1AB4B9B}"/>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FA5DF5F7-86CC-41C1-AF74-723E9E1B3ED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02EFAC9D-0746-481C-A21E-82FA6E751DA4}"/>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7F54E657-1821-421B-8AEE-63BBB981C69D}"/>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graphicEl>
                                              <a:dgm id="{E255386C-60AA-4BEF-88EC-0BBCA0CA331E}"/>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graphicEl>
                                              <a:dgm id="{9BDCF9B3-A651-409D-A3B0-1B9892E83399}"/>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D284828A-E3C1-4913-9C57-7CCFA754FF58}"/>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
                                            <p:graphicEl>
                                              <a:dgm id="{A88406AF-9B7C-45E0-B425-F94ACB907B73}"/>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
                                            <p:graphicEl>
                                              <a:dgm id="{ED6544EC-2AF2-4E9E-B7F0-72FA6C2C8A29}"/>
                                            </p:graphic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
                                            <p:graphicEl>
                                              <a:dgm id="{E6C7D59A-8AB7-4373-AD72-80665D6BC52B}"/>
                                            </p:graphic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6">
                                            <p:graphicEl>
                                              <a:dgm id="{F1DAC12C-968D-4BC2-9850-3152F5C70B85}"/>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
                                            <p:graphicEl>
                                              <a:dgm id="{E1A0133F-C2F6-4001-9C6B-F6B00AF3393A}"/>
                                            </p:graphic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
                                            <p:graphicEl>
                                              <a:dgm id="{86379CAD-4DC4-495E-B2C6-AC4045C784FB}"/>
                                            </p:graphic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6">
                                            <p:graphicEl>
                                              <a:dgm id="{A42C1E3E-5957-4C90-8AF2-9507E05DEB45}"/>
                                            </p:graphic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6">
                                            <p:graphicEl>
                                              <a:dgm id="{90CAAE6A-CDC9-4C74-9486-89B586C0E5CD}"/>
                                            </p:graphic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6">
                                            <p:graphicEl>
                                              <a:dgm id="{4B513887-EDB0-4275-AFD3-848FD1E486FD}"/>
                                            </p:graphic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6">
                                            <p:graphicEl>
                                              <a:dgm id="{DFF1DA32-CB8C-4381-BF45-E7066E88F74F}"/>
                                            </p:graphicEl>
                                          </p:spTgt>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6">
                                            <p:graphicEl>
                                              <a:dgm id="{FA516CF5-A99F-437F-BEA5-10E97A6BF305}"/>
                                            </p:graphic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6">
                                            <p:graphicEl>
                                              <a:dgm id="{4138229B-F566-4964-9F64-58A27414DFC8}"/>
                                            </p:graphicEl>
                                          </p:spTgt>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6">
                                            <p:graphicEl>
                                              <a:dgm id="{C1B9E32D-F116-493B-9E29-E8B556B3AAFF}"/>
                                            </p:graphic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6">
                                            <p:graphicEl>
                                              <a:dgm id="{70DC1431-EE8A-4B73-A4C6-017853FB8058}"/>
                                            </p:graphicEl>
                                          </p:spTgt>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
                                            <p:graphicEl>
                                              <a:dgm id="{C4C8F791-41B9-4AD4-9A88-5779AF25B381}"/>
                                            </p:graphicEl>
                                          </p:spTgt>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6">
                                            <p:graphicEl>
                                              <a:dgm id="{53454EC7-4F66-4538-948C-F6FC8897BD5B}"/>
                                            </p:graphicEl>
                                          </p:spTgt>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6">
                                            <p:graphicEl>
                                              <a:dgm id="{AFCABA2E-AEBE-4FE3-B68E-33ADC229A380}"/>
                                            </p:graphicEl>
                                          </p:spTgt>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6">
                                            <p:graphicEl>
                                              <a:dgm id="{6BA29D7E-58E3-413C-9793-B736C70B45F6}"/>
                                            </p:graphic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6">
                                            <p:graphicEl>
                                              <a:dgm id="{5472D153-BFE6-48A1-87AA-A20E4681397D}"/>
                                            </p:graphicEl>
                                          </p:spTgt>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6">
                                            <p:graphicEl>
                                              <a:dgm id="{F9FCB429-8FDC-4417-AE18-D50188AC79A3}"/>
                                            </p:graphicEl>
                                          </p:spTgt>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6">
                                            <p:graphicEl>
                                              <a:dgm id="{ECB76921-BFA4-41D9-8D18-18C25302D55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LightSeedRightStep">
      <a:dk1>
        <a:srgbClr val="000000"/>
      </a:dk1>
      <a:lt1>
        <a:srgbClr val="FFFFFF"/>
      </a:lt1>
      <a:dk2>
        <a:srgbClr val="3E3423"/>
      </a:dk2>
      <a:lt2>
        <a:srgbClr val="E2E7E8"/>
      </a:lt2>
      <a:accent1>
        <a:srgbClr val="EE8868"/>
      </a:accent1>
      <a:accent2>
        <a:srgbClr val="D0962B"/>
      </a:accent2>
      <a:accent3>
        <a:srgbClr val="A2A84D"/>
      </a:accent3>
      <a:accent4>
        <a:srgbClr val="79B23B"/>
      </a:accent4>
      <a:accent5>
        <a:srgbClr val="3EBA30"/>
      </a:accent5>
      <a:accent6>
        <a:srgbClr val="30BA5C"/>
      </a:accent6>
      <a:hlink>
        <a:srgbClr val="5C8A98"/>
      </a:hlink>
      <a:folHlink>
        <a:srgbClr val="7F7F7F"/>
      </a:folHlink>
    </a:clrScheme>
    <a:fontScheme name="Savon">
      <a:majorFont>
        <a:latin typeface="Century Gothic"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504</TotalTime>
  <Words>2278</Words>
  <Application>Microsoft Office PowerPoint</Application>
  <PresentationFormat>Laajakuva</PresentationFormat>
  <Paragraphs>226</Paragraphs>
  <Slides>25</Slides>
  <Notes>1</Notes>
  <HiddenSlides>0</HiddenSlides>
  <MMClips>0</MMClips>
  <ScaleCrop>false</ScaleCrop>
  <HeadingPairs>
    <vt:vector size="6" baseType="variant">
      <vt:variant>
        <vt:lpstr>Käytetyt fontit</vt:lpstr>
      </vt:variant>
      <vt:variant>
        <vt:i4>8</vt:i4>
      </vt:variant>
      <vt:variant>
        <vt:lpstr>Teema</vt:lpstr>
      </vt:variant>
      <vt:variant>
        <vt:i4>1</vt:i4>
      </vt:variant>
      <vt:variant>
        <vt:lpstr>Dian otsikot</vt:lpstr>
      </vt:variant>
      <vt:variant>
        <vt:i4>25</vt:i4>
      </vt:variant>
    </vt:vector>
  </HeadingPairs>
  <TitlesOfParts>
    <vt:vector size="34" baseType="lpstr">
      <vt:lpstr>Arial</vt:lpstr>
      <vt:lpstr>Calibri</vt:lpstr>
      <vt:lpstr>Century Gothic</vt:lpstr>
      <vt:lpstr>Courier New</vt:lpstr>
      <vt:lpstr>Garamond</vt:lpstr>
      <vt:lpstr>Georgia</vt:lpstr>
      <vt:lpstr>Gill Sans MT</vt:lpstr>
      <vt:lpstr>Lucida Grande</vt:lpstr>
      <vt:lpstr>SavonVTI</vt:lpstr>
      <vt:lpstr>Kansainväliset sopimukset</vt:lpstr>
      <vt:lpstr>Takuuehdot 1: tavanomainen sisältö </vt:lpstr>
      <vt:lpstr>Takuuehdot 2</vt:lpstr>
      <vt:lpstr>Takuuehdot 3</vt:lpstr>
      <vt:lpstr>Takuu </vt:lpstr>
      <vt:lpstr>Takuun suhde vahingonkorvaukseen 1</vt:lpstr>
      <vt:lpstr>Takuun suhde vahingonkorvaukseen 2</vt:lpstr>
      <vt:lpstr>Välitön ja välillinen vahinko</vt:lpstr>
      <vt:lpstr>Vastuunrajoitusten lajeja</vt:lpstr>
      <vt:lpstr>Vastuunrajoitusten etuja ja haittoja</vt:lpstr>
      <vt:lpstr>Vahingonkorvaus (yhteisiä sääntöjä myyjän tai ostajan soipimusrikkomusvastuusta; CISG art. 74) </vt:lpstr>
      <vt:lpstr>Vahingonkorvaus  </vt:lpstr>
      <vt:lpstr>Vahingonkorvauksen rakenne</vt:lpstr>
      <vt:lpstr>Vahingonkorvausoikeuden pääjaottelu</vt:lpstr>
      <vt:lpstr>Vahingonkorvausoikeuden perusjaottelun merkitys</vt:lpstr>
      <vt:lpstr>PowerPoint-esitys</vt:lpstr>
      <vt:lpstr>Liquidated Damages 1</vt:lpstr>
      <vt:lpstr>Sopimussakko 2</vt:lpstr>
      <vt:lpstr>Viivästys / virhe ?</vt:lpstr>
      <vt:lpstr>ICC 10 art: Viivästys 1</vt:lpstr>
      <vt:lpstr>ICC 10 art.: Viivästys 2</vt:lpstr>
      <vt:lpstr>ICC 10 art.: Viivästys 3</vt:lpstr>
      <vt:lpstr>ICC 11 art.: Virhe </vt:lpstr>
      <vt:lpstr>ICC 11 art., jatkoa  </vt:lpstr>
      <vt:lpstr>ICC 11 art. jatkoa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Kansainväliset sopimukset</dc:title>
  <dc:creator>Matti Rudanko</dc:creator>
  <cp:lastModifiedBy>Matti Rudanko</cp:lastModifiedBy>
  <cp:revision>21</cp:revision>
  <dcterms:created xsi:type="dcterms:W3CDTF">2021-02-07T13:19:02Z</dcterms:created>
  <dcterms:modified xsi:type="dcterms:W3CDTF">2021-02-08T11:24:57Z</dcterms:modified>
</cp:coreProperties>
</file>