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7.2.2022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23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8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4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6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8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7.2.2022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7.2.2022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1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7.2.2022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6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7.2.2022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7.2.2022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7.2.2022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1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9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Mountain range during sunset">
            <a:extLst>
              <a:ext uri="{FF2B5EF4-FFF2-40B4-BE49-F238E27FC236}">
                <a16:creationId xmlns:a16="http://schemas.microsoft.com/office/drawing/2014/main" id="{FA0502BD-C30B-4141-91DA-265C1DB2C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6126" b="887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CFE80-4D96-44BE-9C4E-624702801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Suomi 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47A2F-D8F1-41CE-8E92-4FC9E958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7.2.</a:t>
            </a:r>
          </a:p>
        </p:txBody>
      </p:sp>
    </p:spTree>
    <p:extLst>
      <p:ext uri="{BB962C8B-B14F-4D97-AF65-F5344CB8AC3E}">
        <p14:creationId xmlns:p14="http://schemas.microsoft.com/office/powerpoint/2010/main" val="11337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E58ED-A5FE-47CA-A959-5494C082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55" y="0"/>
            <a:ext cx="10695666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8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83C9-1D0C-4C7E-A3C3-08A99133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96011"/>
            <a:ext cx="10168128" cy="1742313"/>
          </a:xfrm>
        </p:spPr>
        <p:txBody>
          <a:bodyPr>
            <a:normAutofit/>
          </a:bodyPr>
          <a:lstStyle/>
          <a:p>
            <a:r>
              <a:rPr lang="fi-FI" sz="2800" b="1" dirty="0"/>
              <a:t>Mitä sinä teet talvella, keväällä, kesällä ja syksyllä?</a:t>
            </a:r>
            <a:br>
              <a:rPr lang="fi-FI" sz="2800" b="1" dirty="0"/>
            </a:br>
            <a:r>
              <a:rPr lang="fi-FI" sz="2800" b="1" dirty="0"/>
              <a:t>Valitse sopiva verbi.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DD47D-0B88-44B8-B600-431BEAD0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" y="1689100"/>
            <a:ext cx="3918204" cy="507288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i-FI" dirty="0"/>
              <a:t>Talvella minä …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i-FI" dirty="0"/>
              <a:t>Keväällä minä…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i-FI" dirty="0"/>
              <a:t>Kesällä minä …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i-FI" dirty="0"/>
              <a:t>Syksyllä minä…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1F2F4-5F76-41EB-9F82-8BC4DB8F47AD}"/>
              </a:ext>
            </a:extLst>
          </p:cNvPr>
          <p:cNvSpPr txBox="1"/>
          <p:nvPr/>
        </p:nvSpPr>
        <p:spPr>
          <a:xfrm>
            <a:off x="5629275" y="2228850"/>
            <a:ext cx="58197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sz="2400" b="1" dirty="0"/>
              <a:t>nu</a:t>
            </a:r>
            <a:r>
              <a:rPr lang="fi-FI" sz="2400" b="1" u="sng" dirty="0"/>
              <a:t>kk</a:t>
            </a:r>
            <a:r>
              <a:rPr lang="fi-FI" sz="2400" b="1" dirty="0"/>
              <a:t>ua</a:t>
            </a:r>
            <a:r>
              <a:rPr lang="fi-FI" sz="2400" dirty="0"/>
              <a:t> paljon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hiih</a:t>
            </a:r>
            <a:r>
              <a:rPr lang="fi-FI" sz="2400" b="1" u="sng" dirty="0"/>
              <a:t>t</a:t>
            </a:r>
            <a:r>
              <a:rPr lang="fi-FI" sz="2400" b="1" dirty="0"/>
              <a:t>ää</a:t>
            </a:r>
            <a:r>
              <a:rPr lang="fi-FI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käydä</a:t>
            </a:r>
            <a:r>
              <a:rPr lang="fi-FI" sz="2400" dirty="0"/>
              <a:t> metsässä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le</a:t>
            </a:r>
            <a:r>
              <a:rPr lang="fi-FI" sz="2400" b="1" u="sng" dirty="0"/>
              <a:t>nt</a:t>
            </a:r>
            <a:r>
              <a:rPr lang="fi-FI" sz="2400" b="1" dirty="0"/>
              <a:t>ää</a:t>
            </a:r>
            <a:r>
              <a:rPr lang="fi-FI" sz="2400" dirty="0"/>
              <a:t> Espanjaan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pu</a:t>
            </a:r>
            <a:r>
              <a:rPr lang="fi-FI" sz="2400" b="1" u="sng" dirty="0"/>
              <a:t>k</a:t>
            </a:r>
            <a:r>
              <a:rPr lang="fi-FI" sz="2400" b="1" dirty="0"/>
              <a:t>ea</a:t>
            </a:r>
            <a:r>
              <a:rPr lang="fi-FI" sz="2400" dirty="0"/>
              <a:t> paljon vaatteita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o</a:t>
            </a:r>
            <a:r>
              <a:rPr lang="fi-FI" sz="2400" b="1" u="sng" dirty="0"/>
              <a:t>tt</a:t>
            </a:r>
            <a:r>
              <a:rPr lang="fi-FI" sz="2400" b="1" dirty="0"/>
              <a:t>aa aurinkoa </a:t>
            </a:r>
            <a:r>
              <a:rPr lang="fi-FI" sz="2400" dirty="0"/>
              <a:t>rannalla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lu</a:t>
            </a:r>
            <a:r>
              <a:rPr lang="fi-FI" sz="2400" b="1" u="sng" dirty="0"/>
              <a:t>k</a:t>
            </a:r>
            <a:r>
              <a:rPr lang="fi-FI" sz="2400" b="1" dirty="0"/>
              <a:t>ea</a:t>
            </a:r>
            <a:r>
              <a:rPr lang="fi-FI" sz="2400" dirty="0"/>
              <a:t> kirja puistossa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 opiskella </a:t>
            </a:r>
            <a:r>
              <a:rPr lang="fi-FI" sz="2400" dirty="0"/>
              <a:t>paljon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 läh</a:t>
            </a:r>
            <a:r>
              <a:rPr lang="fi-FI" sz="2400" b="1" u="sng" dirty="0"/>
              <a:t>t</a:t>
            </a:r>
            <a:r>
              <a:rPr lang="fi-FI" sz="2400" b="1" dirty="0"/>
              <a:t>eä </a:t>
            </a:r>
            <a:r>
              <a:rPr lang="fi-FI" sz="2400" dirty="0"/>
              <a:t>lomalle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kirjoi</a:t>
            </a:r>
            <a:r>
              <a:rPr lang="fi-FI" sz="2400" b="1" u="sng" dirty="0"/>
              <a:t>tt</a:t>
            </a:r>
            <a:r>
              <a:rPr lang="fi-FI" sz="2400" b="1" dirty="0"/>
              <a:t>aa</a:t>
            </a:r>
            <a:r>
              <a:rPr lang="fi-FI" sz="2400" dirty="0"/>
              <a:t> kirja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 mennä naimisiin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ostaa</a:t>
            </a:r>
            <a:r>
              <a:rPr lang="fi-FI" sz="2400" dirty="0"/>
              <a:t> kesävaatteita</a:t>
            </a:r>
          </a:p>
        </p:txBody>
      </p:sp>
    </p:spTree>
    <p:extLst>
      <p:ext uri="{BB962C8B-B14F-4D97-AF65-F5344CB8AC3E}">
        <p14:creationId xmlns:p14="http://schemas.microsoft.com/office/powerpoint/2010/main" val="296191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3F24-4FF3-4587-8D5C-252AAE2E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6215"/>
            <a:ext cx="10168128" cy="622935"/>
          </a:xfrm>
        </p:spPr>
        <p:txBody>
          <a:bodyPr>
            <a:normAutofit/>
          </a:bodyPr>
          <a:lstStyle/>
          <a:p>
            <a:r>
              <a:rPr lang="en-US" sz="2800" b="1" dirty="0"/>
              <a:t>Paritehtävä. Suomenna lauseet. /Translate into Finnish.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87B71-4122-4FF2-A07B-991639A3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163574"/>
            <a:ext cx="10168128" cy="56182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Samuli Suominen is a cook.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 is working on television.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Saluli’s nickname is Soppa.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Samuli is in a good mood today, because the sun is shining.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Samuli gets up, puts on and drinks coffee.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front of the house is Heikki with the dog.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Heikki has a beanie and a winter jacket.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Today it is five degrees below zero.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Soppa is looking for a warm shirt.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clothing store is big.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8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57E3-6549-45E4-94DA-D930CFE2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96012"/>
            <a:ext cx="10168128" cy="694563"/>
          </a:xfrm>
        </p:spPr>
        <p:txBody>
          <a:bodyPr>
            <a:normAutofit/>
          </a:bodyPr>
          <a:lstStyle/>
          <a:p>
            <a:r>
              <a:rPr lang="en-US" sz="3200" b="1" dirty="0"/>
              <a:t>Tarkista tästä. / Check the translation.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3223A-A4A7-47EB-80B7-60BA23FD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68" y="982598"/>
            <a:ext cx="10168128" cy="558965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Samuli Suominen on kokki.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Hän </a:t>
            </a:r>
            <a:r>
              <a:rPr lang="fi-FI" u="sng" dirty="0"/>
              <a:t>on töissä </a:t>
            </a:r>
            <a:r>
              <a:rPr lang="fi-FI" dirty="0"/>
              <a:t>televisio</a:t>
            </a:r>
            <a:r>
              <a:rPr lang="fi-FI" u="sng" dirty="0"/>
              <a:t>ssa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Samuli</a:t>
            </a:r>
            <a:r>
              <a:rPr lang="fi-FI" b="1" dirty="0"/>
              <a:t>n</a:t>
            </a:r>
            <a:r>
              <a:rPr lang="fi-FI" dirty="0"/>
              <a:t> </a:t>
            </a:r>
            <a:r>
              <a:rPr lang="fi-FI" u="sng" dirty="0"/>
              <a:t>lempinimi</a:t>
            </a:r>
            <a:r>
              <a:rPr lang="fi-FI" dirty="0"/>
              <a:t> on Soppa.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Samuli </a:t>
            </a:r>
            <a:r>
              <a:rPr lang="fi-FI" u="sng" dirty="0"/>
              <a:t>on</a:t>
            </a:r>
            <a:r>
              <a:rPr lang="fi-FI" dirty="0"/>
              <a:t> tänään </a:t>
            </a:r>
            <a:r>
              <a:rPr lang="fi-FI" u="sng" dirty="0"/>
              <a:t>hyvällä tuulella</a:t>
            </a:r>
            <a:r>
              <a:rPr lang="fi-FI" dirty="0"/>
              <a:t>, koska aurinko paistaa.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Samuli </a:t>
            </a:r>
            <a:r>
              <a:rPr lang="fi-FI" u="sng" dirty="0"/>
              <a:t>nousee ylös</a:t>
            </a:r>
            <a:r>
              <a:rPr lang="fi-FI" dirty="0"/>
              <a:t>, </a:t>
            </a:r>
            <a:r>
              <a:rPr lang="fi-FI" u="sng" dirty="0"/>
              <a:t>pukee päälle </a:t>
            </a:r>
            <a:r>
              <a:rPr lang="fi-FI" dirty="0"/>
              <a:t>ja juo kahvia.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Talo</a:t>
            </a:r>
            <a:r>
              <a:rPr lang="fi-FI" b="1" dirty="0"/>
              <a:t>n</a:t>
            </a:r>
            <a:r>
              <a:rPr lang="fi-FI" dirty="0"/>
              <a:t> edessä on Heikki koira</a:t>
            </a:r>
            <a:r>
              <a:rPr lang="fi-FI" b="1" dirty="0"/>
              <a:t>n</a:t>
            </a:r>
            <a:r>
              <a:rPr lang="fi-FI" dirty="0"/>
              <a:t> </a:t>
            </a:r>
            <a:r>
              <a:rPr lang="fi-FI" u="sng" dirty="0"/>
              <a:t>kanssa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Heiki</a:t>
            </a:r>
            <a:r>
              <a:rPr lang="fi-FI" u="sng" dirty="0"/>
              <a:t>llä</a:t>
            </a:r>
            <a:r>
              <a:rPr lang="fi-FI" dirty="0"/>
              <a:t> </a:t>
            </a:r>
            <a:r>
              <a:rPr lang="fi-FI" u="sng" dirty="0"/>
              <a:t>on</a:t>
            </a:r>
            <a:r>
              <a:rPr lang="fi-FI" dirty="0"/>
              <a:t> pipo ja lämmin takki.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Tänään on 5 astetta pakkasta.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Soppa </a:t>
            </a:r>
            <a:r>
              <a:rPr lang="fi-FI" u="sng" dirty="0"/>
              <a:t>etsii</a:t>
            </a:r>
            <a:r>
              <a:rPr lang="fi-FI" dirty="0"/>
              <a:t> lämmintä paitaa.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Vaatekauppa on iso.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106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23B87-C189-4794-8D16-E0653BCD4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08" y="107074"/>
            <a:ext cx="10687811" cy="67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2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B1B3-559F-44D7-A1A1-E7A2756E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96012"/>
            <a:ext cx="10168128" cy="1179576"/>
          </a:xfrm>
        </p:spPr>
        <p:txBody>
          <a:bodyPr>
            <a:normAutofit/>
          </a:bodyPr>
          <a:lstStyle/>
          <a:p>
            <a:r>
              <a:rPr lang="fi-FI" dirty="0"/>
              <a:t>Vaatteet ja sää. </a:t>
            </a:r>
            <a:r>
              <a:rPr lang="fi-FI" b="1" dirty="0"/>
              <a:t>Minulla on päällä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3880-84AF-4C4C-8533-5BB1382CE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6" y="1420749"/>
            <a:ext cx="9227440" cy="26940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On talvi. Ulkona on pakkasta. Sataa lunta.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On kevät. Ulkona on lämmin sää, mutta tuulee.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On kesä. Ulkona on helle.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On syksy. Ulkona sataa vettä.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74734-8D65-411D-AC0E-DF054EC267D7}"/>
              </a:ext>
            </a:extLst>
          </p:cNvPr>
          <p:cNvSpPr txBox="1"/>
          <p:nvPr/>
        </p:nvSpPr>
        <p:spPr>
          <a:xfrm>
            <a:off x="5512687" y="3807333"/>
            <a:ext cx="33051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kesämekko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kevättakki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kaulahuivi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kumisaappaat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lapaset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talvihattu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AA611-1430-4C52-85E1-A8CC1F66C4B9}"/>
              </a:ext>
            </a:extLst>
          </p:cNvPr>
          <p:cNvSpPr txBox="1"/>
          <p:nvPr/>
        </p:nvSpPr>
        <p:spPr>
          <a:xfrm>
            <a:off x="8817862" y="2767774"/>
            <a:ext cx="3305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sandaalit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syystakki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talvitakki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lämpimät kengät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sortsit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t-paita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haalarit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farkut</a:t>
            </a:r>
          </a:p>
        </p:txBody>
      </p:sp>
    </p:spTree>
    <p:extLst>
      <p:ext uri="{BB962C8B-B14F-4D97-AF65-F5344CB8AC3E}">
        <p14:creationId xmlns:p14="http://schemas.microsoft.com/office/powerpoint/2010/main" val="352297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DE648-D13F-4DC4-8263-CE1E34B4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762" y="0"/>
            <a:ext cx="6921856" cy="3130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50895F-165F-4962-B079-4F9E5CACF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641" y="2856755"/>
            <a:ext cx="6389559" cy="37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1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E95D-EFE2-4BBC-9B37-4BF14841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101600"/>
            <a:ext cx="10168128" cy="6318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Paritehtävä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1491A7-6913-4D8D-B0FB-33D1526F0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62" y="801091"/>
            <a:ext cx="5828023" cy="52558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A29A3-4963-4F7D-B546-E2E3CB73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554" y="801091"/>
            <a:ext cx="6309446" cy="44837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1843A-9B93-443C-9ED3-6D9B6FDC154D}"/>
              </a:ext>
            </a:extLst>
          </p:cNvPr>
          <p:cNvCxnSpPr/>
          <p:nvPr/>
        </p:nvCxnSpPr>
        <p:spPr>
          <a:xfrm>
            <a:off x="3571875" y="3619500"/>
            <a:ext cx="1895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ame | Papunet">
            <a:extLst>
              <a:ext uri="{FF2B5EF4-FFF2-40B4-BE49-F238E27FC236}">
                <a16:creationId xmlns:a16="http://schemas.microsoft.com/office/drawing/2014/main" id="{3C4C52B5-BFA0-474C-850F-92A6685E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85" y="5283278"/>
            <a:ext cx="1473122" cy="14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ttu | Papunet">
            <a:extLst>
              <a:ext uri="{FF2B5EF4-FFF2-40B4-BE49-F238E27FC236}">
                <a16:creationId xmlns:a16="http://schemas.microsoft.com/office/drawing/2014/main" id="{17CAF3D2-028D-4879-84DE-A20B7AC0A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4" y="5352531"/>
            <a:ext cx="1262062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kko | Papunet">
            <a:extLst>
              <a:ext uri="{FF2B5EF4-FFF2-40B4-BE49-F238E27FC236}">
                <a16:creationId xmlns:a16="http://schemas.microsoft.com/office/drawing/2014/main" id="{F76A05F1-0774-4EAA-BDCD-1D29181D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6" y="5257281"/>
            <a:ext cx="1357312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akki | Papunet">
            <a:extLst>
              <a:ext uri="{FF2B5EF4-FFF2-40B4-BE49-F238E27FC236}">
                <a16:creationId xmlns:a16="http://schemas.microsoft.com/office/drawing/2014/main" id="{4AB15370-3CAC-49A6-86B2-B85DB8CA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686" y="5257281"/>
            <a:ext cx="1357312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7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CAAD-F08A-45AF-8B63-7841D115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96012"/>
            <a:ext cx="9408414" cy="7231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Paritehtävä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AF361-F490-4E00-88F0-EFCA2342B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1" y="1090091"/>
            <a:ext cx="6032354" cy="4680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0BFBC-DAFF-446D-AC35-164BE116F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1234084"/>
            <a:ext cx="6289908" cy="4389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A725EE-D1DA-4F5C-B979-834EA9FAC443}"/>
              </a:ext>
            </a:extLst>
          </p:cNvPr>
          <p:cNvSpPr txBox="1"/>
          <p:nvPr/>
        </p:nvSpPr>
        <p:spPr>
          <a:xfrm>
            <a:off x="589280" y="5770880"/>
            <a:ext cx="1089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35 euroa            17,50 euroa                  54 euroa            </a:t>
            </a:r>
          </a:p>
        </p:txBody>
      </p:sp>
    </p:spTree>
    <p:extLst>
      <p:ext uri="{BB962C8B-B14F-4D97-AF65-F5344CB8AC3E}">
        <p14:creationId xmlns:p14="http://schemas.microsoft.com/office/powerpoint/2010/main" val="4128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8DCB-745D-4A62-B73E-09FD6A94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96012"/>
            <a:ext cx="10168128" cy="694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Paritehtävä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C3ABF-4BDA-4C9C-84E0-D4A87A78E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179"/>
            <a:ext cx="6151197" cy="4819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1901F-6ED5-4174-87A0-C4258F96A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81" y="1527251"/>
            <a:ext cx="6157904" cy="289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2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13F0-998B-4D4C-A770-A05B0BBB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16" y="96012"/>
            <a:ext cx="10168128" cy="7231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Paritehtävä 4. Form a dialog.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C38D8-160E-436B-9FD0-63E4A451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56" y="722160"/>
            <a:ext cx="5514849" cy="3497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C4030-587C-4268-88B3-7063191D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681" y="3270237"/>
            <a:ext cx="7392151" cy="31501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659FBA-E0A0-47C3-A235-A1B7F9D004B8}"/>
              </a:ext>
            </a:extLst>
          </p:cNvPr>
          <p:cNvSpPr txBox="1"/>
          <p:nvPr/>
        </p:nvSpPr>
        <p:spPr>
          <a:xfrm>
            <a:off x="1009650" y="1009650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049B2-731D-4C90-82AD-8FB253DBCAE5}"/>
              </a:ext>
            </a:extLst>
          </p:cNvPr>
          <p:cNvSpPr txBox="1"/>
          <p:nvPr/>
        </p:nvSpPr>
        <p:spPr>
          <a:xfrm>
            <a:off x="7677150" y="2514600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2385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D7196-9215-4BAF-984A-01B7B845F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289"/>
            <a:ext cx="8444403" cy="5122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562C07-7B03-48EB-94E2-D543AE98BD5E}"/>
              </a:ext>
            </a:extLst>
          </p:cNvPr>
          <p:cNvSpPr txBox="1"/>
          <p:nvPr/>
        </p:nvSpPr>
        <p:spPr>
          <a:xfrm>
            <a:off x="114300" y="5042118"/>
            <a:ext cx="12001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oikealla puolella                        </a:t>
            </a:r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>
                <a:solidFill>
                  <a:schemeClr val="accent3"/>
                </a:solidFill>
              </a:rPr>
              <a:t> lähellä                  </a:t>
            </a:r>
          </a:p>
          <a:p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vasemmalla puolella                 </a:t>
            </a:r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vieressä            </a:t>
            </a:r>
          </a:p>
          <a:p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edessä</a:t>
            </a:r>
            <a:r>
              <a:rPr lang="fi-FI" sz="2800" dirty="0"/>
              <a:t>                                         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alla</a:t>
            </a:r>
          </a:p>
          <a:p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takana                                          </a:t>
            </a:r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>
                <a:solidFill>
                  <a:schemeClr val="accent3"/>
                </a:solidFill>
              </a:rPr>
              <a:t> päällä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12F71-5245-4968-AC5F-1A1CA49FDD94}"/>
              </a:ext>
            </a:extLst>
          </p:cNvPr>
          <p:cNvSpPr txBox="1"/>
          <p:nvPr/>
        </p:nvSpPr>
        <p:spPr>
          <a:xfrm>
            <a:off x="8444403" y="124509"/>
            <a:ext cx="44143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Missä?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i-FI" sz="2400" dirty="0"/>
              <a:t>Missä peili on?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i-FI" sz="2400" dirty="0"/>
              <a:t>Missä kengät ovat?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i-FI" sz="2400" dirty="0"/>
              <a:t>Missä laatikko on?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i-FI" sz="2400" dirty="0"/>
              <a:t>Missä sovituskoppi on?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i-FI" sz="2400" dirty="0"/>
              <a:t>Missä myyjä on?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26629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21F2B-1FC3-4738-BAF0-30BF8F7F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50" y="301976"/>
            <a:ext cx="6278330" cy="6556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1C17E-EF7A-42AB-8844-213619E5D6E1}"/>
              </a:ext>
            </a:extLst>
          </p:cNvPr>
          <p:cNvSpPr txBox="1"/>
          <p:nvPr/>
        </p:nvSpPr>
        <p:spPr>
          <a:xfrm>
            <a:off x="6532880" y="629920"/>
            <a:ext cx="56591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800" b="1" dirty="0"/>
              <a:t>Anteeksi, missä on </a:t>
            </a:r>
            <a:r>
              <a:rPr lang="fi-FI" sz="2800" dirty="0"/>
              <a:t>talvitakit?</a:t>
            </a:r>
          </a:p>
          <a:p>
            <a:pPr marL="285750" indent="-285750">
              <a:buFontTx/>
              <a:buChar char="-"/>
            </a:pPr>
            <a:r>
              <a:rPr lang="fi-FI" sz="2800" b="1" dirty="0"/>
              <a:t>Ne on </a:t>
            </a:r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takana.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212623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365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Calibri</vt:lpstr>
      <vt:lpstr>AccentBoxVTI</vt:lpstr>
      <vt:lpstr>Suomi 2</vt:lpstr>
      <vt:lpstr>Vaatteet ja sää. Minulla on päällä …</vt:lpstr>
      <vt:lpstr>PowerPoint Presentation</vt:lpstr>
      <vt:lpstr>Paritehtävä 1</vt:lpstr>
      <vt:lpstr>Paritehtävä 2</vt:lpstr>
      <vt:lpstr>Paritehtävä 3</vt:lpstr>
      <vt:lpstr>Paritehtävä 4. Form a dialog. </vt:lpstr>
      <vt:lpstr>PowerPoint Presentation</vt:lpstr>
      <vt:lpstr>PowerPoint Presentation</vt:lpstr>
      <vt:lpstr>PowerPoint Presentation</vt:lpstr>
      <vt:lpstr>Mitä sinä teet talvella, keväällä, kesällä ja syksyllä? Valitse sopiva verbi.</vt:lpstr>
      <vt:lpstr>Paritehtävä. Suomenna lauseet. /Translate into Finnish.</vt:lpstr>
      <vt:lpstr>Tarkista tästä. / Check the translation.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12</cp:revision>
  <dcterms:created xsi:type="dcterms:W3CDTF">2022-02-07T08:20:57Z</dcterms:created>
  <dcterms:modified xsi:type="dcterms:W3CDTF">2022-02-07T10:08:20Z</dcterms:modified>
</cp:coreProperties>
</file>