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9FD3A-DCB3-4E13-90CD-CD929D2CD4D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60306-A076-4E2A-9B73-A8569EC5CDA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B257A-465D-40BE-A773-0940859F0014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87783-2271-44A2-9864-7FD49FE6828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37D05-FD3A-4B7F-853B-DB74489CE244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35ADC-AFB8-4F0E-B25F-894B7FC96CF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6E11D-34A2-46FF-B19E-D6BA14AAE34C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D3FCA-5385-49ED-8112-A3FE81529A2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552A4-208E-45EA-BB3B-05697FB5B3A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F3F1E-9521-40E7-B291-969EDE771A2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B3EC0-2765-429D-9B41-6340EAD94ED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BB47E7-5A34-43E5-8AD8-285FD8E66046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3244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Patentit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MEC-E-9020</a:t>
            </a:r>
          </a:p>
          <a:p>
            <a:r>
              <a:rPr lang="fi-FI" dirty="0"/>
              <a:t>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Infoa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Kurssin www-sivu </a:t>
            </a:r>
            <a:r>
              <a:rPr lang="fi-FI" dirty="0" err="1"/>
              <a:t>MyCourses</a:t>
            </a:r>
            <a:r>
              <a:rPr lang="fi-FI" dirty="0"/>
              <a:t>-portaalissa:</a:t>
            </a:r>
          </a:p>
          <a:p>
            <a:r>
              <a:rPr lang="fi-FI" dirty="0">
                <a:hlinkClick r:id="rId2"/>
              </a:rPr>
              <a:t>https://mycourses.aalto.fi/course/view.php?id=32442</a:t>
            </a:r>
            <a:endParaRPr lang="fi-FI" dirty="0"/>
          </a:p>
          <a:p>
            <a:r>
              <a:rPr lang="fi-FI" dirty="0"/>
              <a:t>Kurssia koskevat asiat löytyvät sieltä!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Suorittaminen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Luennot</a:t>
            </a:r>
          </a:p>
          <a:p>
            <a:r>
              <a:rPr lang="fi-FI" dirty="0"/>
              <a:t>Luentopäiväkirjat (7 kirjoitettava ja palautettava </a:t>
            </a:r>
            <a:r>
              <a:rPr lang="fi-FI" dirty="0" err="1"/>
              <a:t>MyCoursesin</a:t>
            </a:r>
            <a:r>
              <a:rPr lang="fi-FI" dirty="0"/>
              <a:t> kautta -&gt; Tehtävät)</a:t>
            </a:r>
          </a:p>
          <a:p>
            <a:r>
              <a:rPr lang="fi-FI" dirty="0"/>
              <a:t>Harjoitustyö (patenttihakemuksen laatiminen ryhmätyönä)</a:t>
            </a:r>
          </a:p>
          <a:p>
            <a:r>
              <a:rPr lang="fi-FI" dirty="0"/>
              <a:t>Tentti (ensimmäinen 13.4.2022)</a:t>
            </a:r>
          </a:p>
          <a:p>
            <a:r>
              <a:rPr lang="fi-FI" dirty="0"/>
              <a:t>Arvosana 0,6 x tentti + 0,4 x harjoitustyö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Suorittaminen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PRH:n</a:t>
            </a:r>
            <a:r>
              <a:rPr lang="fi-FI" dirty="0"/>
              <a:t> sähköisen asioinnin esittely ja harjoitustöiden jakotilaisuus 2.2.2022</a:t>
            </a:r>
          </a:p>
          <a:p>
            <a:r>
              <a:rPr lang="fi-FI" dirty="0"/>
              <a:t>Pidetään luennot ainakin aluksi vain </a:t>
            </a:r>
            <a:r>
              <a:rPr lang="fi-FI" dirty="0" err="1"/>
              <a:t>Teamsissa</a:t>
            </a:r>
            <a:r>
              <a:rPr lang="fi-FI" dirty="0"/>
              <a:t> ja katsotaan, päästäänkö myöhemmin varsinaisille kasvokkain tapahtuville luennoille</a:t>
            </a:r>
          </a:p>
          <a:p>
            <a:r>
              <a:rPr lang="fi-FI" dirty="0"/>
              <a:t>Kukin </a:t>
            </a:r>
            <a:r>
              <a:rPr lang="fi-FI"/>
              <a:t>luento nauhoitetaan </a:t>
            </a:r>
            <a:r>
              <a:rPr lang="fi-FI" dirty="0"/>
              <a:t>kuultavaksi myöhemmin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6842199"/>
      </p:ext>
    </p:extLst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94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Oletusrakenne</vt:lpstr>
      <vt:lpstr>Patentit</vt:lpstr>
      <vt:lpstr>Infoa</vt:lpstr>
      <vt:lpstr>Suorittaminen</vt:lpstr>
      <vt:lpstr>Suorittaminen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Patentit</dc:title>
  <dc:creator>Panu Kuosmanen</dc:creator>
  <cp:lastModifiedBy>Kuosmanen Panu</cp:lastModifiedBy>
  <cp:revision>34</cp:revision>
  <dcterms:created xsi:type="dcterms:W3CDTF">2009-01-20T11:34:03Z</dcterms:created>
  <dcterms:modified xsi:type="dcterms:W3CDTF">2022-01-12T13:51:16Z</dcterms:modified>
</cp:coreProperties>
</file>