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8" r:id="rId3"/>
    <p:sldId id="284" r:id="rId4"/>
    <p:sldId id="329" r:id="rId5"/>
    <p:sldId id="258" r:id="rId6"/>
    <p:sldId id="330" r:id="rId7"/>
    <p:sldId id="347" r:id="rId8"/>
    <p:sldId id="348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9" r:id="rId22"/>
    <p:sldId id="343" r:id="rId23"/>
    <p:sldId id="344" r:id="rId24"/>
    <p:sldId id="345" r:id="rId25"/>
    <p:sldId id="346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9FFA9-3CB8-4309-8198-A18EF94038D3}" v="8" dt="2023-05-15T14:48:18.191"/>
    <p1510:client id="{36B6405F-0513-4DA4-8571-E9C6B7A82FAC}" v="2" dt="2023-05-17T13:27:47.533"/>
    <p1510:client id="{6B3B034D-6449-473F-967A-7A0B13B5CCFD}" v="221" dt="2023-05-17T15:29:12.065"/>
    <p1510:client id="{A516AA56-792D-4AB9-B1AC-DC28D79E0FFB}" v="19" dt="2023-05-16T14:28:16.710"/>
    <p1510:client id="{B6BB0653-6AC6-41B1-87A0-03A68A5B1528}" v="174" dt="2023-05-16T14:22:51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ikonen" userId="21ccc40ad04ce58a" providerId="LiveId" clId="{11E9FFA9-3CB8-4309-8198-A18EF94038D3}"/>
    <pc:docChg chg="undo custSel addSld delSld modSld sldOrd">
      <pc:chgData name="Mari Nikonen" userId="21ccc40ad04ce58a" providerId="LiveId" clId="{11E9FFA9-3CB8-4309-8198-A18EF94038D3}" dt="2023-05-15T15:29:52.266" v="2348" actId="12"/>
      <pc:docMkLst>
        <pc:docMk/>
      </pc:docMkLst>
      <pc:sldChg chg="addSp delSp modSp mod">
        <pc:chgData name="Mari Nikonen" userId="21ccc40ad04ce58a" providerId="LiveId" clId="{11E9FFA9-3CB8-4309-8198-A18EF94038D3}" dt="2023-05-12T11:25:10.941" v="16" actId="22"/>
        <pc:sldMkLst>
          <pc:docMk/>
          <pc:sldMk cId="3214483749" sldId="256"/>
        </pc:sldMkLst>
        <pc:spChg chg="mod">
          <ac:chgData name="Mari Nikonen" userId="21ccc40ad04ce58a" providerId="LiveId" clId="{11E9FFA9-3CB8-4309-8198-A18EF94038D3}" dt="2023-05-12T09:19:51.084" v="14" actId="20577"/>
          <ac:spMkLst>
            <pc:docMk/>
            <pc:sldMk cId="3214483749" sldId="256"/>
            <ac:spMk id="3" creationId="{BB96F4F8-2F8C-4DA7-A11D-06976C6D2880}"/>
          </ac:spMkLst>
        </pc:spChg>
        <pc:spChg chg="add del">
          <ac:chgData name="Mari Nikonen" userId="21ccc40ad04ce58a" providerId="LiveId" clId="{11E9FFA9-3CB8-4309-8198-A18EF94038D3}" dt="2023-05-12T11:25:10.941" v="16" actId="22"/>
          <ac:spMkLst>
            <pc:docMk/>
            <pc:sldMk cId="3214483749" sldId="256"/>
            <ac:spMk id="6" creationId="{7B3551EC-5E7B-FA9A-0EBD-100C46441676}"/>
          </ac:spMkLst>
        </pc:spChg>
      </pc:sldChg>
      <pc:sldChg chg="modSp add mod">
        <pc:chgData name="Mari Nikonen" userId="21ccc40ad04ce58a" providerId="LiveId" clId="{11E9FFA9-3CB8-4309-8198-A18EF94038D3}" dt="2023-05-15T13:45:00.617" v="519" actId="20577"/>
        <pc:sldMkLst>
          <pc:docMk/>
          <pc:sldMk cId="284241638" sldId="259"/>
        </pc:sldMkLst>
        <pc:spChg chg="mod">
          <ac:chgData name="Mari Nikonen" userId="21ccc40ad04ce58a" providerId="LiveId" clId="{11E9FFA9-3CB8-4309-8198-A18EF94038D3}" dt="2023-05-15T13:45:00.617" v="519" actId="20577"/>
          <ac:spMkLst>
            <pc:docMk/>
            <pc:sldMk cId="284241638" sldId="259"/>
            <ac:spMk id="3" creationId="{D37F78A6-0838-4B1B-B62A-2DA94A0E7EEB}"/>
          </ac:spMkLst>
        </pc:spChg>
      </pc:sldChg>
      <pc:sldChg chg="modSp add mod">
        <pc:chgData name="Mari Nikonen" userId="21ccc40ad04ce58a" providerId="LiveId" clId="{11E9FFA9-3CB8-4309-8198-A18EF94038D3}" dt="2023-05-12T11:25:31.825" v="19" actId="20577"/>
        <pc:sldMkLst>
          <pc:docMk/>
          <pc:sldMk cId="3438470648" sldId="266"/>
        </pc:sldMkLst>
        <pc:spChg chg="mod">
          <ac:chgData name="Mari Nikonen" userId="21ccc40ad04ce58a" providerId="LiveId" clId="{11E9FFA9-3CB8-4309-8198-A18EF94038D3}" dt="2023-05-12T11:25:31.825" v="19" actId="20577"/>
          <ac:spMkLst>
            <pc:docMk/>
            <pc:sldMk cId="3438470648" sldId="266"/>
            <ac:spMk id="3" creationId="{1C3BB075-08B5-45CF-B5C9-3CC233463C19}"/>
          </ac:spMkLst>
        </pc:spChg>
      </pc:sldChg>
      <pc:sldChg chg="add">
        <pc:chgData name="Mari Nikonen" userId="21ccc40ad04ce58a" providerId="LiveId" clId="{11E9FFA9-3CB8-4309-8198-A18EF94038D3}" dt="2023-05-12T11:37:08.108" v="371"/>
        <pc:sldMkLst>
          <pc:docMk/>
          <pc:sldMk cId="1969777064" sldId="268"/>
        </pc:sldMkLst>
      </pc:sldChg>
      <pc:sldChg chg="del">
        <pc:chgData name="Mari Nikonen" userId="21ccc40ad04ce58a" providerId="LiveId" clId="{11E9FFA9-3CB8-4309-8198-A18EF94038D3}" dt="2023-05-12T11:25:39.297" v="20" actId="47"/>
        <pc:sldMkLst>
          <pc:docMk/>
          <pc:sldMk cId="2857603546" sldId="283"/>
        </pc:sldMkLst>
      </pc:sldChg>
      <pc:sldChg chg="del">
        <pc:chgData name="Mari Nikonen" userId="21ccc40ad04ce58a" providerId="LiveId" clId="{11E9FFA9-3CB8-4309-8198-A18EF94038D3}" dt="2023-05-12T11:28:59.781" v="301" actId="47"/>
        <pc:sldMkLst>
          <pc:docMk/>
          <pc:sldMk cId="485191650" sldId="285"/>
        </pc:sldMkLst>
      </pc:sldChg>
      <pc:sldChg chg="del">
        <pc:chgData name="Mari Nikonen" userId="21ccc40ad04ce58a" providerId="LiveId" clId="{11E9FFA9-3CB8-4309-8198-A18EF94038D3}" dt="2023-05-12T11:37:18.373" v="383" actId="47"/>
        <pc:sldMkLst>
          <pc:docMk/>
          <pc:sldMk cId="1931218991" sldId="286"/>
        </pc:sldMkLst>
      </pc:sldChg>
      <pc:sldChg chg="del">
        <pc:chgData name="Mari Nikonen" userId="21ccc40ad04ce58a" providerId="LiveId" clId="{11E9FFA9-3CB8-4309-8198-A18EF94038D3}" dt="2023-05-12T11:37:19.938" v="385" actId="47"/>
        <pc:sldMkLst>
          <pc:docMk/>
          <pc:sldMk cId="1951871130" sldId="288"/>
        </pc:sldMkLst>
      </pc:sldChg>
      <pc:sldChg chg="del">
        <pc:chgData name="Mari Nikonen" userId="21ccc40ad04ce58a" providerId="LiveId" clId="{11E9FFA9-3CB8-4309-8198-A18EF94038D3}" dt="2023-05-12T11:37:20.815" v="386" actId="47"/>
        <pc:sldMkLst>
          <pc:docMk/>
          <pc:sldMk cId="3747782327" sldId="289"/>
        </pc:sldMkLst>
      </pc:sldChg>
      <pc:sldChg chg="del">
        <pc:chgData name="Mari Nikonen" userId="21ccc40ad04ce58a" providerId="LiveId" clId="{11E9FFA9-3CB8-4309-8198-A18EF94038D3}" dt="2023-05-12T11:29:02.927" v="303" actId="47"/>
        <pc:sldMkLst>
          <pc:docMk/>
          <pc:sldMk cId="792201788" sldId="290"/>
        </pc:sldMkLst>
      </pc:sldChg>
      <pc:sldChg chg="modSp add mod">
        <pc:chgData name="Mari Nikonen" userId="21ccc40ad04ce58a" providerId="LiveId" clId="{11E9FFA9-3CB8-4309-8198-A18EF94038D3}" dt="2023-05-15T14:21:09.506" v="1879" actId="20577"/>
        <pc:sldMkLst>
          <pc:docMk/>
          <pc:sldMk cId="1252035760" sldId="291"/>
        </pc:sldMkLst>
        <pc:spChg chg="mod">
          <ac:chgData name="Mari Nikonen" userId="21ccc40ad04ce58a" providerId="LiveId" clId="{11E9FFA9-3CB8-4309-8198-A18EF94038D3}" dt="2023-05-12T11:29:55.240" v="311" actId="20577"/>
          <ac:spMkLst>
            <pc:docMk/>
            <pc:sldMk cId="1252035760" sldId="291"/>
            <ac:spMk id="2" creationId="{836828DE-2C61-D42F-BCB9-0EB1A83D390E}"/>
          </ac:spMkLst>
        </pc:spChg>
        <pc:spChg chg="mod">
          <ac:chgData name="Mari Nikonen" userId="21ccc40ad04ce58a" providerId="LiveId" clId="{11E9FFA9-3CB8-4309-8198-A18EF94038D3}" dt="2023-05-15T14:21:09.506" v="1879" actId="20577"/>
          <ac:spMkLst>
            <pc:docMk/>
            <pc:sldMk cId="1252035760" sldId="291"/>
            <ac:spMk id="3" creationId="{97596734-EAA9-CE46-2188-78846C016BDE}"/>
          </ac:spMkLst>
        </pc:spChg>
      </pc:sldChg>
      <pc:sldChg chg="del">
        <pc:chgData name="Mari Nikonen" userId="21ccc40ad04ce58a" providerId="LiveId" clId="{11E9FFA9-3CB8-4309-8198-A18EF94038D3}" dt="2023-05-12T11:29:03.679" v="304" actId="47"/>
        <pc:sldMkLst>
          <pc:docMk/>
          <pc:sldMk cId="2109293530" sldId="291"/>
        </pc:sldMkLst>
      </pc:sldChg>
      <pc:sldChg chg="del">
        <pc:chgData name="Mari Nikonen" userId="21ccc40ad04ce58a" providerId="LiveId" clId="{11E9FFA9-3CB8-4309-8198-A18EF94038D3}" dt="2023-05-12T11:29:00.682" v="302" actId="47"/>
        <pc:sldMkLst>
          <pc:docMk/>
          <pc:sldMk cId="1933202125" sldId="292"/>
        </pc:sldMkLst>
      </pc:sldChg>
      <pc:sldChg chg="del">
        <pc:chgData name="Mari Nikonen" userId="21ccc40ad04ce58a" providerId="LiveId" clId="{11E9FFA9-3CB8-4309-8198-A18EF94038D3}" dt="2023-05-12T11:29:07.216" v="305" actId="47"/>
        <pc:sldMkLst>
          <pc:docMk/>
          <pc:sldMk cId="3770521045" sldId="293"/>
        </pc:sldMkLst>
      </pc:sldChg>
      <pc:sldChg chg="modSp add mod">
        <pc:chgData name="Mari Nikonen" userId="21ccc40ad04ce58a" providerId="LiveId" clId="{11E9FFA9-3CB8-4309-8198-A18EF94038D3}" dt="2023-05-15T15:29:52.266" v="2348" actId="12"/>
        <pc:sldMkLst>
          <pc:docMk/>
          <pc:sldMk cId="3230836424" sldId="294"/>
        </pc:sldMkLst>
        <pc:spChg chg="mod">
          <ac:chgData name="Mari Nikonen" userId="21ccc40ad04ce58a" providerId="LiveId" clId="{11E9FFA9-3CB8-4309-8198-A18EF94038D3}" dt="2023-05-15T15:29:52.266" v="2348" actId="12"/>
          <ac:spMkLst>
            <pc:docMk/>
            <pc:sldMk cId="3230836424" sldId="294"/>
            <ac:spMk id="3" creationId="{BB30A87D-FFC0-4CB9-B6EE-698B42EEDFEE}"/>
          </ac:spMkLst>
        </pc:spChg>
      </pc:sldChg>
      <pc:sldChg chg="del">
        <pc:chgData name="Mari Nikonen" userId="21ccc40ad04ce58a" providerId="LiveId" clId="{11E9FFA9-3CB8-4309-8198-A18EF94038D3}" dt="2023-05-12T11:36:50.168" v="370" actId="47"/>
        <pc:sldMkLst>
          <pc:docMk/>
          <pc:sldMk cId="2619958723" sldId="297"/>
        </pc:sldMkLst>
      </pc:sldChg>
      <pc:sldChg chg="del">
        <pc:chgData name="Mari Nikonen" userId="21ccc40ad04ce58a" providerId="LiveId" clId="{11E9FFA9-3CB8-4309-8198-A18EF94038D3}" dt="2023-05-12T11:37:11.835" v="372" actId="47"/>
        <pc:sldMkLst>
          <pc:docMk/>
          <pc:sldMk cId="3611535626" sldId="298"/>
        </pc:sldMkLst>
      </pc:sldChg>
      <pc:sldChg chg="del">
        <pc:chgData name="Mari Nikonen" userId="21ccc40ad04ce58a" providerId="LiveId" clId="{11E9FFA9-3CB8-4309-8198-A18EF94038D3}" dt="2023-05-12T11:37:12.962" v="373" actId="47"/>
        <pc:sldMkLst>
          <pc:docMk/>
          <pc:sldMk cId="703060700" sldId="299"/>
        </pc:sldMkLst>
      </pc:sldChg>
      <pc:sldChg chg="del">
        <pc:chgData name="Mari Nikonen" userId="21ccc40ad04ce58a" providerId="LiveId" clId="{11E9FFA9-3CB8-4309-8198-A18EF94038D3}" dt="2023-05-12T11:37:13.944" v="375" actId="47"/>
        <pc:sldMkLst>
          <pc:docMk/>
          <pc:sldMk cId="2494225918" sldId="300"/>
        </pc:sldMkLst>
      </pc:sldChg>
      <pc:sldChg chg="del">
        <pc:chgData name="Mari Nikonen" userId="21ccc40ad04ce58a" providerId="LiveId" clId="{11E9FFA9-3CB8-4309-8198-A18EF94038D3}" dt="2023-05-12T11:37:16.170" v="379" actId="47"/>
        <pc:sldMkLst>
          <pc:docMk/>
          <pc:sldMk cId="3637351084" sldId="301"/>
        </pc:sldMkLst>
      </pc:sldChg>
      <pc:sldChg chg="del">
        <pc:chgData name="Mari Nikonen" userId="21ccc40ad04ce58a" providerId="LiveId" clId="{11E9FFA9-3CB8-4309-8198-A18EF94038D3}" dt="2023-05-12T11:37:15.658" v="378" actId="47"/>
        <pc:sldMkLst>
          <pc:docMk/>
          <pc:sldMk cId="1095338770" sldId="302"/>
        </pc:sldMkLst>
      </pc:sldChg>
      <pc:sldChg chg="del">
        <pc:chgData name="Mari Nikonen" userId="21ccc40ad04ce58a" providerId="LiveId" clId="{11E9FFA9-3CB8-4309-8198-A18EF94038D3}" dt="2023-05-12T11:37:16.640" v="380" actId="47"/>
        <pc:sldMkLst>
          <pc:docMk/>
          <pc:sldMk cId="3308784982" sldId="303"/>
        </pc:sldMkLst>
      </pc:sldChg>
      <pc:sldChg chg="del">
        <pc:chgData name="Mari Nikonen" userId="21ccc40ad04ce58a" providerId="LiveId" clId="{11E9FFA9-3CB8-4309-8198-A18EF94038D3}" dt="2023-05-12T11:37:17.688" v="382" actId="47"/>
        <pc:sldMkLst>
          <pc:docMk/>
          <pc:sldMk cId="371890318" sldId="305"/>
        </pc:sldMkLst>
      </pc:sldChg>
      <pc:sldChg chg="del">
        <pc:chgData name="Mari Nikonen" userId="21ccc40ad04ce58a" providerId="LiveId" clId="{11E9FFA9-3CB8-4309-8198-A18EF94038D3}" dt="2023-05-12T11:37:19.281" v="384" actId="47"/>
        <pc:sldMkLst>
          <pc:docMk/>
          <pc:sldMk cId="4019657639" sldId="306"/>
        </pc:sldMkLst>
      </pc:sldChg>
      <pc:sldChg chg="del">
        <pc:chgData name="Mari Nikonen" userId="21ccc40ad04ce58a" providerId="LiveId" clId="{11E9FFA9-3CB8-4309-8198-A18EF94038D3}" dt="2023-05-12T11:37:21.516" v="387" actId="47"/>
        <pc:sldMkLst>
          <pc:docMk/>
          <pc:sldMk cId="3070877723" sldId="307"/>
        </pc:sldMkLst>
      </pc:sldChg>
      <pc:sldChg chg="del">
        <pc:chgData name="Mari Nikonen" userId="21ccc40ad04ce58a" providerId="LiveId" clId="{11E9FFA9-3CB8-4309-8198-A18EF94038D3}" dt="2023-05-12T11:37:23.015" v="388" actId="47"/>
        <pc:sldMkLst>
          <pc:docMk/>
          <pc:sldMk cId="1183279388" sldId="308"/>
        </pc:sldMkLst>
      </pc:sldChg>
      <pc:sldChg chg="del">
        <pc:chgData name="Mari Nikonen" userId="21ccc40ad04ce58a" providerId="LiveId" clId="{11E9FFA9-3CB8-4309-8198-A18EF94038D3}" dt="2023-05-12T11:36:47.601" v="367" actId="47"/>
        <pc:sldMkLst>
          <pc:docMk/>
          <pc:sldMk cId="2868621677" sldId="309"/>
        </pc:sldMkLst>
      </pc:sldChg>
      <pc:sldChg chg="del">
        <pc:chgData name="Mari Nikonen" userId="21ccc40ad04ce58a" providerId="LiveId" clId="{11E9FFA9-3CB8-4309-8198-A18EF94038D3}" dt="2023-05-12T11:36:48.712" v="368" actId="47"/>
        <pc:sldMkLst>
          <pc:docMk/>
          <pc:sldMk cId="2452138779" sldId="310"/>
        </pc:sldMkLst>
      </pc:sldChg>
      <pc:sldChg chg="del">
        <pc:chgData name="Mari Nikonen" userId="21ccc40ad04ce58a" providerId="LiveId" clId="{11E9FFA9-3CB8-4309-8198-A18EF94038D3}" dt="2023-05-12T11:36:49.446" v="369" actId="47"/>
        <pc:sldMkLst>
          <pc:docMk/>
          <pc:sldMk cId="134826294" sldId="311"/>
        </pc:sldMkLst>
      </pc:sldChg>
      <pc:sldChg chg="del">
        <pc:chgData name="Mari Nikonen" userId="21ccc40ad04ce58a" providerId="LiveId" clId="{11E9FFA9-3CB8-4309-8198-A18EF94038D3}" dt="2023-05-12T11:37:13.511" v="374" actId="47"/>
        <pc:sldMkLst>
          <pc:docMk/>
          <pc:sldMk cId="521837978" sldId="312"/>
        </pc:sldMkLst>
      </pc:sldChg>
      <pc:sldChg chg="del">
        <pc:chgData name="Mari Nikonen" userId="21ccc40ad04ce58a" providerId="LiveId" clId="{11E9FFA9-3CB8-4309-8198-A18EF94038D3}" dt="2023-05-12T11:37:14.626" v="376" actId="47"/>
        <pc:sldMkLst>
          <pc:docMk/>
          <pc:sldMk cId="1917921153" sldId="313"/>
        </pc:sldMkLst>
      </pc:sldChg>
      <pc:sldChg chg="del">
        <pc:chgData name="Mari Nikonen" userId="21ccc40ad04ce58a" providerId="LiveId" clId="{11E9FFA9-3CB8-4309-8198-A18EF94038D3}" dt="2023-05-12T11:37:15.157" v="377" actId="47"/>
        <pc:sldMkLst>
          <pc:docMk/>
          <pc:sldMk cId="2529872675" sldId="314"/>
        </pc:sldMkLst>
      </pc:sldChg>
      <pc:sldChg chg="del">
        <pc:chgData name="Mari Nikonen" userId="21ccc40ad04ce58a" providerId="LiveId" clId="{11E9FFA9-3CB8-4309-8198-A18EF94038D3}" dt="2023-05-12T11:37:17.124" v="381" actId="47"/>
        <pc:sldMkLst>
          <pc:docMk/>
          <pc:sldMk cId="3873541088" sldId="315"/>
        </pc:sldMkLst>
      </pc:sldChg>
      <pc:sldChg chg="modSp new mod ord">
        <pc:chgData name="Mari Nikonen" userId="21ccc40ad04ce58a" providerId="LiveId" clId="{11E9FFA9-3CB8-4309-8198-A18EF94038D3}" dt="2023-05-12T11:27:41.081" v="292" actId="5793"/>
        <pc:sldMkLst>
          <pc:docMk/>
          <pc:sldMk cId="2397879510" sldId="316"/>
        </pc:sldMkLst>
        <pc:spChg chg="mod">
          <ac:chgData name="Mari Nikonen" userId="21ccc40ad04ce58a" providerId="LiveId" clId="{11E9FFA9-3CB8-4309-8198-A18EF94038D3}" dt="2023-05-12T11:26:09.504" v="36" actId="20577"/>
          <ac:spMkLst>
            <pc:docMk/>
            <pc:sldMk cId="2397879510" sldId="316"/>
            <ac:spMk id="2" creationId="{1031A19E-B8C0-BF75-9B42-F984917BCEE9}"/>
          </ac:spMkLst>
        </pc:spChg>
        <pc:spChg chg="mod">
          <ac:chgData name="Mari Nikonen" userId="21ccc40ad04ce58a" providerId="LiveId" clId="{11E9FFA9-3CB8-4309-8198-A18EF94038D3}" dt="2023-05-12T11:27:41.081" v="292" actId="5793"/>
          <ac:spMkLst>
            <pc:docMk/>
            <pc:sldMk cId="2397879510" sldId="316"/>
            <ac:spMk id="3" creationId="{8620364F-52FA-34C0-40EF-587376E9030B}"/>
          </ac:spMkLst>
        </pc:spChg>
      </pc:sldChg>
      <pc:sldChg chg="modSp add mod">
        <pc:chgData name="Mari Nikonen" userId="21ccc40ad04ce58a" providerId="LiveId" clId="{11E9FFA9-3CB8-4309-8198-A18EF94038D3}" dt="2023-05-12T11:29:31.034" v="306"/>
        <pc:sldMkLst>
          <pc:docMk/>
          <pc:sldMk cId="1956284134" sldId="317"/>
        </pc:sldMkLst>
        <pc:spChg chg="mod">
          <ac:chgData name="Mari Nikonen" userId="21ccc40ad04ce58a" providerId="LiveId" clId="{11E9FFA9-3CB8-4309-8198-A18EF94038D3}" dt="2023-05-12T11:29:31.034" v="306"/>
          <ac:spMkLst>
            <pc:docMk/>
            <pc:sldMk cId="1956284134" sldId="317"/>
            <ac:spMk id="3" creationId="{3094FF8C-1E1A-B633-F675-0D40FCAA062E}"/>
          </ac:spMkLst>
        </pc:spChg>
      </pc:sldChg>
      <pc:sldChg chg="modSp new mod">
        <pc:chgData name="Mari Nikonen" userId="21ccc40ad04ce58a" providerId="LiveId" clId="{11E9FFA9-3CB8-4309-8198-A18EF94038D3}" dt="2023-05-12T11:35:33.811" v="334" actId="5793"/>
        <pc:sldMkLst>
          <pc:docMk/>
          <pc:sldMk cId="227866932" sldId="318"/>
        </pc:sldMkLst>
        <pc:spChg chg="mod">
          <ac:chgData name="Mari Nikonen" userId="21ccc40ad04ce58a" providerId="LiveId" clId="{11E9FFA9-3CB8-4309-8198-A18EF94038D3}" dt="2023-05-12T11:35:30.139" v="331" actId="20577"/>
          <ac:spMkLst>
            <pc:docMk/>
            <pc:sldMk cId="227866932" sldId="318"/>
            <ac:spMk id="2" creationId="{7C26A182-155C-3A85-9672-A2DB2764C7D0}"/>
          </ac:spMkLst>
        </pc:spChg>
        <pc:spChg chg="mod">
          <ac:chgData name="Mari Nikonen" userId="21ccc40ad04ce58a" providerId="LiveId" clId="{11E9FFA9-3CB8-4309-8198-A18EF94038D3}" dt="2023-05-12T11:35:33.811" v="334" actId="5793"/>
          <ac:spMkLst>
            <pc:docMk/>
            <pc:sldMk cId="227866932" sldId="318"/>
            <ac:spMk id="3" creationId="{5EDC5006-55E5-EAD5-9C68-B02A5DD82183}"/>
          </ac:spMkLst>
        </pc:spChg>
      </pc:sldChg>
      <pc:sldChg chg="modSp new mod">
        <pc:chgData name="Mari Nikonen" userId="21ccc40ad04ce58a" providerId="LiveId" clId="{11E9FFA9-3CB8-4309-8198-A18EF94038D3}" dt="2023-05-15T15:12:58.637" v="2194" actId="20577"/>
        <pc:sldMkLst>
          <pc:docMk/>
          <pc:sldMk cId="2487693223" sldId="319"/>
        </pc:sldMkLst>
        <pc:spChg chg="mod">
          <ac:chgData name="Mari Nikonen" userId="21ccc40ad04ce58a" providerId="LiveId" clId="{11E9FFA9-3CB8-4309-8198-A18EF94038D3}" dt="2023-05-12T11:36:11.378" v="358" actId="20577"/>
          <ac:spMkLst>
            <pc:docMk/>
            <pc:sldMk cId="2487693223" sldId="319"/>
            <ac:spMk id="2" creationId="{EC11AE23-25FE-944B-44F9-33766A571D34}"/>
          </ac:spMkLst>
        </pc:spChg>
        <pc:spChg chg="mod">
          <ac:chgData name="Mari Nikonen" userId="21ccc40ad04ce58a" providerId="LiveId" clId="{11E9FFA9-3CB8-4309-8198-A18EF94038D3}" dt="2023-05-15T15:12:58.637" v="2194" actId="20577"/>
          <ac:spMkLst>
            <pc:docMk/>
            <pc:sldMk cId="2487693223" sldId="319"/>
            <ac:spMk id="3" creationId="{1629BEC5-82BF-BD38-24E9-2FA2DB4F589F}"/>
          </ac:spMkLst>
        </pc:spChg>
      </pc:sldChg>
      <pc:sldChg chg="modSp new mod">
        <pc:chgData name="Mari Nikonen" userId="21ccc40ad04ce58a" providerId="LiveId" clId="{11E9FFA9-3CB8-4309-8198-A18EF94038D3}" dt="2023-05-15T14:22:16.382" v="1935" actId="113"/>
        <pc:sldMkLst>
          <pc:docMk/>
          <pc:sldMk cId="984640784" sldId="320"/>
        </pc:sldMkLst>
        <pc:spChg chg="mod">
          <ac:chgData name="Mari Nikonen" userId="21ccc40ad04ce58a" providerId="LiveId" clId="{11E9FFA9-3CB8-4309-8198-A18EF94038D3}" dt="2023-05-12T11:37:33.952" v="403" actId="20577"/>
          <ac:spMkLst>
            <pc:docMk/>
            <pc:sldMk cId="984640784" sldId="320"/>
            <ac:spMk id="2" creationId="{F18867B0-9EA7-6838-7ADA-E060529E3DFF}"/>
          </ac:spMkLst>
        </pc:spChg>
        <pc:spChg chg="mod">
          <ac:chgData name="Mari Nikonen" userId="21ccc40ad04ce58a" providerId="LiveId" clId="{11E9FFA9-3CB8-4309-8198-A18EF94038D3}" dt="2023-05-15T14:22:16.382" v="1935" actId="113"/>
          <ac:spMkLst>
            <pc:docMk/>
            <pc:sldMk cId="984640784" sldId="320"/>
            <ac:spMk id="3" creationId="{5B9267DE-5EBA-8FD3-ED81-B29A600FCBC3}"/>
          </ac:spMkLst>
        </pc:spChg>
      </pc:sldChg>
      <pc:sldChg chg="modSp new mod">
        <pc:chgData name="Mari Nikonen" userId="21ccc40ad04ce58a" providerId="LiveId" clId="{11E9FFA9-3CB8-4309-8198-A18EF94038D3}" dt="2023-05-15T13:49:09.915" v="585" actId="20577"/>
        <pc:sldMkLst>
          <pc:docMk/>
          <pc:sldMk cId="4158974616" sldId="321"/>
        </pc:sldMkLst>
        <pc:spChg chg="mod">
          <ac:chgData name="Mari Nikonen" userId="21ccc40ad04ce58a" providerId="LiveId" clId="{11E9FFA9-3CB8-4309-8198-A18EF94038D3}" dt="2023-05-15T13:49:09.915" v="585" actId="20577"/>
          <ac:spMkLst>
            <pc:docMk/>
            <pc:sldMk cId="4158974616" sldId="321"/>
            <ac:spMk id="3" creationId="{B1FE40FB-15F0-0AE8-8AE5-FD9DD40EE0B9}"/>
          </ac:spMkLst>
        </pc:spChg>
      </pc:sldChg>
      <pc:sldChg chg="modSp new mod">
        <pc:chgData name="Mari Nikonen" userId="21ccc40ad04ce58a" providerId="LiveId" clId="{11E9FFA9-3CB8-4309-8198-A18EF94038D3}" dt="2023-05-15T13:51:23.257" v="773" actId="20577"/>
        <pc:sldMkLst>
          <pc:docMk/>
          <pc:sldMk cId="1181673348" sldId="322"/>
        </pc:sldMkLst>
        <pc:spChg chg="mod">
          <ac:chgData name="Mari Nikonen" userId="21ccc40ad04ce58a" providerId="LiveId" clId="{11E9FFA9-3CB8-4309-8198-A18EF94038D3}" dt="2023-05-15T13:50:07.604" v="621" actId="20577"/>
          <ac:spMkLst>
            <pc:docMk/>
            <pc:sldMk cId="1181673348" sldId="322"/>
            <ac:spMk id="2" creationId="{096D5405-A4CE-4032-9E92-14E0FA9E1871}"/>
          </ac:spMkLst>
        </pc:spChg>
        <pc:spChg chg="mod">
          <ac:chgData name="Mari Nikonen" userId="21ccc40ad04ce58a" providerId="LiveId" clId="{11E9FFA9-3CB8-4309-8198-A18EF94038D3}" dt="2023-05-15T13:51:23.257" v="773" actId="20577"/>
          <ac:spMkLst>
            <pc:docMk/>
            <pc:sldMk cId="1181673348" sldId="322"/>
            <ac:spMk id="3" creationId="{95B062C6-EF55-398B-DE84-2F6063D77001}"/>
          </ac:spMkLst>
        </pc:spChg>
      </pc:sldChg>
      <pc:sldChg chg="modSp new mod">
        <pc:chgData name="Mari Nikonen" userId="21ccc40ad04ce58a" providerId="LiveId" clId="{11E9FFA9-3CB8-4309-8198-A18EF94038D3}" dt="2023-05-15T13:58:15.157" v="1261" actId="20577"/>
        <pc:sldMkLst>
          <pc:docMk/>
          <pc:sldMk cId="3440416001" sldId="323"/>
        </pc:sldMkLst>
        <pc:spChg chg="mod">
          <ac:chgData name="Mari Nikonen" userId="21ccc40ad04ce58a" providerId="LiveId" clId="{11E9FFA9-3CB8-4309-8198-A18EF94038D3}" dt="2023-05-15T13:54:22.273" v="801" actId="20577"/>
          <ac:spMkLst>
            <pc:docMk/>
            <pc:sldMk cId="3440416001" sldId="323"/>
            <ac:spMk id="2" creationId="{B2DB2392-AC3E-01FB-5D1A-720845E8873B}"/>
          </ac:spMkLst>
        </pc:spChg>
        <pc:spChg chg="mod">
          <ac:chgData name="Mari Nikonen" userId="21ccc40ad04ce58a" providerId="LiveId" clId="{11E9FFA9-3CB8-4309-8198-A18EF94038D3}" dt="2023-05-15T13:58:15.157" v="1261" actId="20577"/>
          <ac:spMkLst>
            <pc:docMk/>
            <pc:sldMk cId="3440416001" sldId="323"/>
            <ac:spMk id="3" creationId="{C4B5CFF6-7158-C709-FED4-84BE7D0B906B}"/>
          </ac:spMkLst>
        </pc:spChg>
      </pc:sldChg>
      <pc:sldChg chg="modSp new mod">
        <pc:chgData name="Mari Nikonen" userId="21ccc40ad04ce58a" providerId="LiveId" clId="{11E9FFA9-3CB8-4309-8198-A18EF94038D3}" dt="2023-05-15T14:18:23.356" v="1849" actId="20577"/>
        <pc:sldMkLst>
          <pc:docMk/>
          <pc:sldMk cId="2725924179" sldId="324"/>
        </pc:sldMkLst>
        <pc:spChg chg="mod">
          <ac:chgData name="Mari Nikonen" userId="21ccc40ad04ce58a" providerId="LiveId" clId="{11E9FFA9-3CB8-4309-8198-A18EF94038D3}" dt="2023-05-15T14:18:23.356" v="1849" actId="20577"/>
          <ac:spMkLst>
            <pc:docMk/>
            <pc:sldMk cId="2725924179" sldId="324"/>
            <ac:spMk id="3" creationId="{855ED6B2-2400-ACCF-E472-01DEC3306ED4}"/>
          </ac:spMkLst>
        </pc:spChg>
      </pc:sldChg>
      <pc:sldChg chg="modSp new mod">
        <pc:chgData name="Mari Nikonen" userId="21ccc40ad04ce58a" providerId="LiveId" clId="{11E9FFA9-3CB8-4309-8198-A18EF94038D3}" dt="2023-05-15T14:48:20.358" v="1941" actId="20577"/>
        <pc:sldMkLst>
          <pc:docMk/>
          <pc:sldMk cId="1305517915" sldId="325"/>
        </pc:sldMkLst>
        <pc:spChg chg="mod">
          <ac:chgData name="Mari Nikonen" userId="21ccc40ad04ce58a" providerId="LiveId" clId="{11E9FFA9-3CB8-4309-8198-A18EF94038D3}" dt="2023-05-15T14:48:20.358" v="1941" actId="20577"/>
          <ac:spMkLst>
            <pc:docMk/>
            <pc:sldMk cId="1305517915" sldId="325"/>
            <ac:spMk id="2" creationId="{C4D9BEA0-9B55-C973-2015-938BAE1AA52E}"/>
          </ac:spMkLst>
        </pc:spChg>
        <pc:spChg chg="mod">
          <ac:chgData name="Mari Nikonen" userId="21ccc40ad04ce58a" providerId="LiveId" clId="{11E9FFA9-3CB8-4309-8198-A18EF94038D3}" dt="2023-05-15T14:48:18.058" v="1938" actId="20577"/>
          <ac:spMkLst>
            <pc:docMk/>
            <pc:sldMk cId="1305517915" sldId="325"/>
            <ac:spMk id="3" creationId="{F7CB3A62-DE3F-EC9F-573D-54BB2E862498}"/>
          </ac:spMkLst>
        </pc:spChg>
      </pc:sldChg>
      <pc:sldChg chg="modSp new mod">
        <pc:chgData name="Mari Nikonen" userId="21ccc40ad04ce58a" providerId="LiveId" clId="{11E9FFA9-3CB8-4309-8198-A18EF94038D3}" dt="2023-05-15T15:12:16.824" v="2099" actId="20577"/>
        <pc:sldMkLst>
          <pc:docMk/>
          <pc:sldMk cId="380528824" sldId="326"/>
        </pc:sldMkLst>
        <pc:spChg chg="mod">
          <ac:chgData name="Mari Nikonen" userId="21ccc40ad04ce58a" providerId="LiveId" clId="{11E9FFA9-3CB8-4309-8198-A18EF94038D3}" dt="2023-05-15T14:49:44.648" v="1976" actId="20577"/>
          <ac:spMkLst>
            <pc:docMk/>
            <pc:sldMk cId="380528824" sldId="326"/>
            <ac:spMk id="2" creationId="{6874AE3D-3EFB-941E-D66B-F011B198099E}"/>
          </ac:spMkLst>
        </pc:spChg>
        <pc:spChg chg="mod">
          <ac:chgData name="Mari Nikonen" userId="21ccc40ad04ce58a" providerId="LiveId" clId="{11E9FFA9-3CB8-4309-8198-A18EF94038D3}" dt="2023-05-15T15:12:16.824" v="2099" actId="20577"/>
          <ac:spMkLst>
            <pc:docMk/>
            <pc:sldMk cId="380528824" sldId="326"/>
            <ac:spMk id="3" creationId="{1A6C29F4-09D9-9479-0185-66222AF685DF}"/>
          </ac:spMkLst>
        </pc:spChg>
      </pc:sldChg>
      <pc:sldChg chg="modSp new mod">
        <pc:chgData name="Mari Nikonen" userId="21ccc40ad04ce58a" providerId="LiveId" clId="{11E9FFA9-3CB8-4309-8198-A18EF94038D3}" dt="2023-05-15T15:20:17.362" v="2283" actId="20577"/>
        <pc:sldMkLst>
          <pc:docMk/>
          <pc:sldMk cId="2213438040" sldId="327"/>
        </pc:sldMkLst>
        <pc:spChg chg="mod">
          <ac:chgData name="Mari Nikonen" userId="21ccc40ad04ce58a" providerId="LiveId" clId="{11E9FFA9-3CB8-4309-8198-A18EF94038D3}" dt="2023-05-15T15:20:17.362" v="2283" actId="20577"/>
          <ac:spMkLst>
            <pc:docMk/>
            <pc:sldMk cId="2213438040" sldId="327"/>
            <ac:spMk id="3" creationId="{58F47FDF-8637-AA86-C673-E041FA9F0712}"/>
          </ac:spMkLst>
        </pc:spChg>
      </pc:sldChg>
    </pc:docChg>
  </pc:docChgLst>
  <pc:docChgLst>
    <pc:chgData name="Mari Nikonen" userId="21ccc40ad04ce58a" providerId="Windows Live" clId="Web-{A516AA56-792D-4AB9-B1AC-DC28D79E0FFB}"/>
    <pc:docChg chg="modSld">
      <pc:chgData name="Mari Nikonen" userId="21ccc40ad04ce58a" providerId="Windows Live" clId="Web-{A516AA56-792D-4AB9-B1AC-DC28D79E0FFB}" dt="2023-05-16T14:28:16.288" v="19" actId="20577"/>
      <pc:docMkLst>
        <pc:docMk/>
      </pc:docMkLst>
      <pc:sldChg chg="modSp">
        <pc:chgData name="Mari Nikonen" userId="21ccc40ad04ce58a" providerId="Windows Live" clId="Web-{A516AA56-792D-4AB9-B1AC-DC28D79E0FFB}" dt="2023-05-16T14:28:16.288" v="19" actId="20577"/>
        <pc:sldMkLst>
          <pc:docMk/>
          <pc:sldMk cId="3702719425" sldId="343"/>
        </pc:sldMkLst>
        <pc:spChg chg="mod">
          <ac:chgData name="Mari Nikonen" userId="21ccc40ad04ce58a" providerId="Windows Live" clId="Web-{A516AA56-792D-4AB9-B1AC-DC28D79E0FFB}" dt="2023-05-16T14:28:16.288" v="19" actId="20577"/>
          <ac:spMkLst>
            <pc:docMk/>
            <pc:sldMk cId="3702719425" sldId="343"/>
            <ac:spMk id="3" creationId="{537BB99F-7B78-FA60-75F8-ADF6D02546D2}"/>
          </ac:spMkLst>
        </pc:spChg>
      </pc:sldChg>
    </pc:docChg>
  </pc:docChgLst>
  <pc:docChgLst>
    <pc:chgData name="Mari Nikonen" userId="21ccc40ad04ce58a" providerId="Windows Live" clId="Web-{36B6405F-0513-4DA4-8571-E9C6B7A82FAC}"/>
    <pc:docChg chg="modSld">
      <pc:chgData name="Mari Nikonen" userId="21ccc40ad04ce58a" providerId="Windows Live" clId="Web-{36B6405F-0513-4DA4-8571-E9C6B7A82FAC}" dt="2023-05-17T13:27:11.282" v="0" actId="20577"/>
      <pc:docMkLst>
        <pc:docMk/>
      </pc:docMkLst>
      <pc:sldChg chg="modSp">
        <pc:chgData name="Mari Nikonen" userId="21ccc40ad04ce58a" providerId="Windows Live" clId="Web-{36B6405F-0513-4DA4-8571-E9C6B7A82FAC}" dt="2023-05-17T13:27:11.282" v="0" actId="20577"/>
        <pc:sldMkLst>
          <pc:docMk/>
          <pc:sldMk cId="3214483749" sldId="256"/>
        </pc:sldMkLst>
        <pc:spChg chg="mod">
          <ac:chgData name="Mari Nikonen" userId="21ccc40ad04ce58a" providerId="Windows Live" clId="Web-{36B6405F-0513-4DA4-8571-E9C6B7A82FAC}" dt="2023-05-17T13:27:11.282" v="0" actId="20577"/>
          <ac:spMkLst>
            <pc:docMk/>
            <pc:sldMk cId="3214483749" sldId="256"/>
            <ac:spMk id="2" creationId="{C7ECBDF5-86DD-4485-9621-F5A9F98CF70D}"/>
          </ac:spMkLst>
        </pc:spChg>
      </pc:sldChg>
    </pc:docChg>
  </pc:docChgLst>
  <pc:docChgLst>
    <pc:chgData name="Mari Nikonen" userId="21ccc40ad04ce58a" providerId="Windows Live" clId="Web-{6B3B034D-6449-473F-967A-7A0B13B5CCFD}"/>
    <pc:docChg chg="addSld modSld">
      <pc:chgData name="Mari Nikonen" userId="21ccc40ad04ce58a" providerId="Windows Live" clId="Web-{6B3B034D-6449-473F-967A-7A0B13B5CCFD}" dt="2023-05-17T15:29:12.065" v="216" actId="20577"/>
      <pc:docMkLst>
        <pc:docMk/>
      </pc:docMkLst>
      <pc:sldChg chg="modSp new">
        <pc:chgData name="Mari Nikonen" userId="21ccc40ad04ce58a" providerId="Windows Live" clId="Web-{6B3B034D-6449-473F-967A-7A0B13B5CCFD}" dt="2023-05-17T14:38:19.292" v="26" actId="20577"/>
        <pc:sldMkLst>
          <pc:docMk/>
          <pc:sldMk cId="1129514650" sldId="347"/>
        </pc:sldMkLst>
        <pc:spChg chg="mod">
          <ac:chgData name="Mari Nikonen" userId="21ccc40ad04ce58a" providerId="Windows Live" clId="Web-{6B3B034D-6449-473F-967A-7A0B13B5CCFD}" dt="2023-05-17T14:38:05.322" v="9" actId="20577"/>
          <ac:spMkLst>
            <pc:docMk/>
            <pc:sldMk cId="1129514650" sldId="347"/>
            <ac:spMk id="2" creationId="{12E1DF2C-749C-60C8-43A2-A416EA64C1D2}"/>
          </ac:spMkLst>
        </pc:spChg>
        <pc:spChg chg="mod">
          <ac:chgData name="Mari Nikonen" userId="21ccc40ad04ce58a" providerId="Windows Live" clId="Web-{6B3B034D-6449-473F-967A-7A0B13B5CCFD}" dt="2023-05-17T14:38:19.292" v="26" actId="20577"/>
          <ac:spMkLst>
            <pc:docMk/>
            <pc:sldMk cId="1129514650" sldId="347"/>
            <ac:spMk id="3" creationId="{DF502FC5-B673-006B-7FDC-CA45BF9E3DDC}"/>
          </ac:spMkLst>
        </pc:spChg>
      </pc:sldChg>
      <pc:sldChg chg="modSp new">
        <pc:chgData name="Mari Nikonen" userId="21ccc40ad04ce58a" providerId="Windows Live" clId="Web-{6B3B034D-6449-473F-967A-7A0B13B5CCFD}" dt="2023-05-17T14:54:19.113" v="109" actId="20577"/>
        <pc:sldMkLst>
          <pc:docMk/>
          <pc:sldMk cId="1840526555" sldId="348"/>
        </pc:sldMkLst>
        <pc:spChg chg="mod">
          <ac:chgData name="Mari Nikonen" userId="21ccc40ad04ce58a" providerId="Windows Live" clId="Web-{6B3B034D-6449-473F-967A-7A0B13B5CCFD}" dt="2023-05-17T14:49:15.361" v="39" actId="20577"/>
          <ac:spMkLst>
            <pc:docMk/>
            <pc:sldMk cId="1840526555" sldId="348"/>
            <ac:spMk id="2" creationId="{B275D141-D321-DA11-7539-2E9D9942013F}"/>
          </ac:spMkLst>
        </pc:spChg>
        <pc:spChg chg="mod">
          <ac:chgData name="Mari Nikonen" userId="21ccc40ad04ce58a" providerId="Windows Live" clId="Web-{6B3B034D-6449-473F-967A-7A0B13B5CCFD}" dt="2023-05-17T14:54:19.113" v="109" actId="20577"/>
          <ac:spMkLst>
            <pc:docMk/>
            <pc:sldMk cId="1840526555" sldId="348"/>
            <ac:spMk id="3" creationId="{1B6BFE91-D696-6C87-FFB2-DC137B0C62C0}"/>
          </ac:spMkLst>
        </pc:spChg>
      </pc:sldChg>
      <pc:sldChg chg="modSp new">
        <pc:chgData name="Mari Nikonen" userId="21ccc40ad04ce58a" providerId="Windows Live" clId="Web-{6B3B034D-6449-473F-967A-7A0B13B5CCFD}" dt="2023-05-17T15:29:12.065" v="216" actId="20577"/>
        <pc:sldMkLst>
          <pc:docMk/>
          <pc:sldMk cId="2173809616" sldId="349"/>
        </pc:sldMkLst>
        <pc:spChg chg="mod">
          <ac:chgData name="Mari Nikonen" userId="21ccc40ad04ce58a" providerId="Windows Live" clId="Web-{6B3B034D-6449-473F-967A-7A0B13B5CCFD}" dt="2023-05-17T15:29:12.065" v="216" actId="20577"/>
          <ac:spMkLst>
            <pc:docMk/>
            <pc:sldMk cId="2173809616" sldId="349"/>
            <ac:spMk id="2" creationId="{AC59FAC0-DC24-ABA6-BCBD-8438DF01CC4F}"/>
          </ac:spMkLst>
        </pc:spChg>
        <pc:spChg chg="mod">
          <ac:chgData name="Mari Nikonen" userId="21ccc40ad04ce58a" providerId="Windows Live" clId="Web-{6B3B034D-6449-473F-967A-7A0B13B5CCFD}" dt="2023-05-17T15:28:34.469" v="210" actId="20577"/>
          <ac:spMkLst>
            <pc:docMk/>
            <pc:sldMk cId="2173809616" sldId="349"/>
            <ac:spMk id="3" creationId="{751E1623-B37F-79AD-EF11-7F6C966EE0B1}"/>
          </ac:spMkLst>
        </pc:spChg>
      </pc:sldChg>
    </pc:docChg>
  </pc:docChgLst>
  <pc:docChgLst>
    <pc:chgData name="Mari Nikonen" userId="21ccc40ad04ce58a" providerId="Windows Live" clId="Web-{B6BB0653-6AC6-41B1-87A0-03A68A5B1528}"/>
    <pc:docChg chg="addSld delSld modSld">
      <pc:chgData name="Mari Nikonen" userId="21ccc40ad04ce58a" providerId="Windows Live" clId="Web-{B6BB0653-6AC6-41B1-87A0-03A68A5B1528}" dt="2023-05-16T14:22:51.246" v="169" actId="20577"/>
      <pc:docMkLst>
        <pc:docMk/>
      </pc:docMkLst>
      <pc:sldChg chg="modSp">
        <pc:chgData name="Mari Nikonen" userId="21ccc40ad04ce58a" providerId="Windows Live" clId="Web-{B6BB0653-6AC6-41B1-87A0-03A68A5B1528}" dt="2023-05-16T14:05:06.329" v="12" actId="20577"/>
        <pc:sldMkLst>
          <pc:docMk/>
          <pc:sldMk cId="3214483749" sldId="256"/>
        </pc:sldMkLst>
        <pc:spChg chg="mod">
          <ac:chgData name="Mari Nikonen" userId="21ccc40ad04ce58a" providerId="Windows Live" clId="Web-{B6BB0653-6AC6-41B1-87A0-03A68A5B1528}" dt="2023-05-16T14:05:06.329" v="12" actId="20577"/>
          <ac:spMkLst>
            <pc:docMk/>
            <pc:sldMk cId="3214483749" sldId="256"/>
            <ac:spMk id="3" creationId="{BB96F4F8-2F8C-4DA7-A11D-06976C6D2880}"/>
          </ac:spMkLst>
        </pc:spChg>
      </pc:sldChg>
      <pc:sldChg chg="del">
        <pc:chgData name="Mari Nikonen" userId="21ccc40ad04ce58a" providerId="Windows Live" clId="Web-{B6BB0653-6AC6-41B1-87A0-03A68A5B1528}" dt="2023-05-16T14:07:12.165" v="31"/>
        <pc:sldMkLst>
          <pc:docMk/>
          <pc:sldMk cId="284241638" sldId="259"/>
        </pc:sldMkLst>
      </pc:sldChg>
      <pc:sldChg chg="del">
        <pc:chgData name="Mari Nikonen" userId="21ccc40ad04ce58a" providerId="Windows Live" clId="Web-{B6BB0653-6AC6-41B1-87A0-03A68A5B1528}" dt="2023-05-16T14:05:46.222" v="14"/>
        <pc:sldMkLst>
          <pc:docMk/>
          <pc:sldMk cId="3438470648" sldId="266"/>
        </pc:sldMkLst>
      </pc:sldChg>
      <pc:sldChg chg="del">
        <pc:chgData name="Mari Nikonen" userId="21ccc40ad04ce58a" providerId="Windows Live" clId="Web-{B6BB0653-6AC6-41B1-87A0-03A68A5B1528}" dt="2023-05-16T14:20:08.782" v="117"/>
        <pc:sldMkLst>
          <pc:docMk/>
          <pc:sldMk cId="1969777064" sldId="268"/>
        </pc:sldMkLst>
      </pc:sldChg>
      <pc:sldChg chg="del">
        <pc:chgData name="Mari Nikonen" userId="21ccc40ad04ce58a" providerId="Windows Live" clId="Web-{B6BB0653-6AC6-41B1-87A0-03A68A5B1528}" dt="2023-05-16T14:20:00.672" v="108"/>
        <pc:sldMkLst>
          <pc:docMk/>
          <pc:sldMk cId="1252035760" sldId="291"/>
        </pc:sldMkLst>
      </pc:sldChg>
      <pc:sldChg chg="del">
        <pc:chgData name="Mari Nikonen" userId="21ccc40ad04ce58a" providerId="Windows Live" clId="Web-{B6BB0653-6AC6-41B1-87A0-03A68A5B1528}" dt="2023-05-16T14:20:06.766" v="116"/>
        <pc:sldMkLst>
          <pc:docMk/>
          <pc:sldMk cId="3230836424" sldId="294"/>
        </pc:sldMkLst>
      </pc:sldChg>
      <pc:sldChg chg="del">
        <pc:chgData name="Mari Nikonen" userId="21ccc40ad04ce58a" providerId="Windows Live" clId="Web-{B6BB0653-6AC6-41B1-87A0-03A68A5B1528}" dt="2023-05-16T14:06:53.899" v="29"/>
        <pc:sldMkLst>
          <pc:docMk/>
          <pc:sldMk cId="2397879510" sldId="316"/>
        </pc:sldMkLst>
      </pc:sldChg>
      <pc:sldChg chg="del">
        <pc:chgData name="Mari Nikonen" userId="21ccc40ad04ce58a" providerId="Windows Live" clId="Web-{B6BB0653-6AC6-41B1-87A0-03A68A5B1528}" dt="2023-05-16T14:11:04.041" v="68"/>
        <pc:sldMkLst>
          <pc:docMk/>
          <pc:sldMk cId="1956284134" sldId="317"/>
        </pc:sldMkLst>
      </pc:sldChg>
      <pc:sldChg chg="del">
        <pc:chgData name="Mari Nikonen" userId="21ccc40ad04ce58a" providerId="Windows Live" clId="Web-{B6BB0653-6AC6-41B1-87A0-03A68A5B1528}" dt="2023-05-16T14:20:02.984" v="111"/>
        <pc:sldMkLst>
          <pc:docMk/>
          <pc:sldMk cId="227866932" sldId="318"/>
        </pc:sldMkLst>
      </pc:sldChg>
      <pc:sldChg chg="del">
        <pc:chgData name="Mari Nikonen" userId="21ccc40ad04ce58a" providerId="Windows Live" clId="Web-{B6BB0653-6AC6-41B1-87A0-03A68A5B1528}" dt="2023-05-16T14:20:04.391" v="113"/>
        <pc:sldMkLst>
          <pc:docMk/>
          <pc:sldMk cId="2487693223" sldId="319"/>
        </pc:sldMkLst>
      </pc:sldChg>
      <pc:sldChg chg="del">
        <pc:chgData name="Mari Nikonen" userId="21ccc40ad04ce58a" providerId="Windows Live" clId="Web-{B6BB0653-6AC6-41B1-87A0-03A68A5B1528}" dt="2023-05-16T14:20:02.375" v="110"/>
        <pc:sldMkLst>
          <pc:docMk/>
          <pc:sldMk cId="984640784" sldId="320"/>
        </pc:sldMkLst>
      </pc:sldChg>
      <pc:sldChg chg="del">
        <pc:chgData name="Mari Nikonen" userId="21ccc40ad04ce58a" providerId="Windows Live" clId="Web-{B6BB0653-6AC6-41B1-87A0-03A68A5B1528}" dt="2023-05-16T14:19:57.968" v="105"/>
        <pc:sldMkLst>
          <pc:docMk/>
          <pc:sldMk cId="4158974616" sldId="321"/>
        </pc:sldMkLst>
      </pc:sldChg>
      <pc:sldChg chg="del">
        <pc:chgData name="Mari Nikonen" userId="21ccc40ad04ce58a" providerId="Windows Live" clId="Web-{B6BB0653-6AC6-41B1-87A0-03A68A5B1528}" dt="2023-05-16T14:19:59.047" v="106"/>
        <pc:sldMkLst>
          <pc:docMk/>
          <pc:sldMk cId="1181673348" sldId="322"/>
        </pc:sldMkLst>
      </pc:sldChg>
      <pc:sldChg chg="del">
        <pc:chgData name="Mari Nikonen" userId="21ccc40ad04ce58a" providerId="Windows Live" clId="Web-{B6BB0653-6AC6-41B1-87A0-03A68A5B1528}" dt="2023-05-16T14:19:59.875" v="107"/>
        <pc:sldMkLst>
          <pc:docMk/>
          <pc:sldMk cId="3440416001" sldId="323"/>
        </pc:sldMkLst>
      </pc:sldChg>
      <pc:sldChg chg="del">
        <pc:chgData name="Mari Nikonen" userId="21ccc40ad04ce58a" providerId="Windows Live" clId="Web-{B6BB0653-6AC6-41B1-87A0-03A68A5B1528}" dt="2023-05-16T14:20:01.422" v="109"/>
        <pc:sldMkLst>
          <pc:docMk/>
          <pc:sldMk cId="2725924179" sldId="324"/>
        </pc:sldMkLst>
      </pc:sldChg>
      <pc:sldChg chg="del">
        <pc:chgData name="Mari Nikonen" userId="21ccc40ad04ce58a" providerId="Windows Live" clId="Web-{B6BB0653-6AC6-41B1-87A0-03A68A5B1528}" dt="2023-05-16T14:20:05.860" v="115"/>
        <pc:sldMkLst>
          <pc:docMk/>
          <pc:sldMk cId="1305517915" sldId="325"/>
        </pc:sldMkLst>
      </pc:sldChg>
      <pc:sldChg chg="del">
        <pc:chgData name="Mari Nikonen" userId="21ccc40ad04ce58a" providerId="Windows Live" clId="Web-{B6BB0653-6AC6-41B1-87A0-03A68A5B1528}" dt="2023-05-16T14:20:03.719" v="112"/>
        <pc:sldMkLst>
          <pc:docMk/>
          <pc:sldMk cId="380528824" sldId="326"/>
        </pc:sldMkLst>
      </pc:sldChg>
      <pc:sldChg chg="del">
        <pc:chgData name="Mari Nikonen" userId="21ccc40ad04ce58a" providerId="Windows Live" clId="Web-{B6BB0653-6AC6-41B1-87A0-03A68A5B1528}" dt="2023-05-16T14:20:05.110" v="114"/>
        <pc:sldMkLst>
          <pc:docMk/>
          <pc:sldMk cId="2213438040" sldId="327"/>
        </pc:sldMkLst>
      </pc:sldChg>
      <pc:sldChg chg="add">
        <pc:chgData name="Mari Nikonen" userId="21ccc40ad04ce58a" providerId="Windows Live" clId="Web-{B6BB0653-6AC6-41B1-87A0-03A68A5B1528}" dt="2023-05-16T14:05:35.034" v="13"/>
        <pc:sldMkLst>
          <pc:docMk/>
          <pc:sldMk cId="681394060" sldId="328"/>
        </pc:sldMkLst>
      </pc:sldChg>
      <pc:sldChg chg="modSp add">
        <pc:chgData name="Mari Nikonen" userId="21ccc40ad04ce58a" providerId="Windows Live" clId="Web-{B6BB0653-6AC6-41B1-87A0-03A68A5B1528}" dt="2023-05-16T14:06:52.711" v="28" actId="20577"/>
        <pc:sldMkLst>
          <pc:docMk/>
          <pc:sldMk cId="1902416646" sldId="329"/>
        </pc:sldMkLst>
        <pc:spChg chg="mod">
          <ac:chgData name="Mari Nikonen" userId="21ccc40ad04ce58a" providerId="Windows Live" clId="Web-{B6BB0653-6AC6-41B1-87A0-03A68A5B1528}" dt="2023-05-16T14:06:52.711" v="28" actId="20577"/>
          <ac:spMkLst>
            <pc:docMk/>
            <pc:sldMk cId="1902416646" sldId="329"/>
            <ac:spMk id="3" creationId="{EBBD1440-A00E-D55B-1601-70F9C522D8E0}"/>
          </ac:spMkLst>
        </pc:spChg>
      </pc:sldChg>
      <pc:sldChg chg="add">
        <pc:chgData name="Mari Nikonen" userId="21ccc40ad04ce58a" providerId="Windows Live" clId="Web-{B6BB0653-6AC6-41B1-87A0-03A68A5B1528}" dt="2023-05-16T14:07:07.962" v="30"/>
        <pc:sldMkLst>
          <pc:docMk/>
          <pc:sldMk cId="639254652" sldId="330"/>
        </pc:sldMkLst>
      </pc:sldChg>
      <pc:sldChg chg="modSp add">
        <pc:chgData name="Mari Nikonen" userId="21ccc40ad04ce58a" providerId="Windows Live" clId="Web-{B6BB0653-6AC6-41B1-87A0-03A68A5B1528}" dt="2023-05-16T14:09:10.892" v="48" actId="20577"/>
        <pc:sldMkLst>
          <pc:docMk/>
          <pc:sldMk cId="2346296541" sldId="331"/>
        </pc:sldMkLst>
        <pc:spChg chg="mod">
          <ac:chgData name="Mari Nikonen" userId="21ccc40ad04ce58a" providerId="Windows Live" clId="Web-{B6BB0653-6AC6-41B1-87A0-03A68A5B1528}" dt="2023-05-16T14:09:10.892" v="48" actId="20577"/>
          <ac:spMkLst>
            <pc:docMk/>
            <pc:sldMk cId="2346296541" sldId="331"/>
            <ac:spMk id="3" creationId="{292CA9B2-AE72-3668-1BD0-C562641F5625}"/>
          </ac:spMkLst>
        </pc:spChg>
      </pc:sldChg>
      <pc:sldChg chg="add">
        <pc:chgData name="Mari Nikonen" userId="21ccc40ad04ce58a" providerId="Windows Live" clId="Web-{B6BB0653-6AC6-41B1-87A0-03A68A5B1528}" dt="2023-05-16T14:09:11.189" v="49"/>
        <pc:sldMkLst>
          <pc:docMk/>
          <pc:sldMk cId="456429582" sldId="332"/>
        </pc:sldMkLst>
      </pc:sldChg>
      <pc:sldChg chg="add del">
        <pc:chgData name="Mari Nikonen" userId="21ccc40ad04ce58a" providerId="Windows Live" clId="Web-{B6BB0653-6AC6-41B1-87A0-03A68A5B1528}" dt="2023-05-16T14:09:52.661" v="51"/>
        <pc:sldMkLst>
          <pc:docMk/>
          <pc:sldMk cId="1728583511" sldId="333"/>
        </pc:sldMkLst>
      </pc:sldChg>
      <pc:sldChg chg="add">
        <pc:chgData name="Mari Nikonen" userId="21ccc40ad04ce58a" providerId="Windows Live" clId="Web-{B6BB0653-6AC6-41B1-87A0-03A68A5B1528}" dt="2023-05-16T14:09:59.365" v="52"/>
        <pc:sldMkLst>
          <pc:docMk/>
          <pc:sldMk cId="4270619348" sldId="333"/>
        </pc:sldMkLst>
      </pc:sldChg>
      <pc:sldChg chg="add">
        <pc:chgData name="Mari Nikonen" userId="21ccc40ad04ce58a" providerId="Windows Live" clId="Web-{B6BB0653-6AC6-41B1-87A0-03A68A5B1528}" dt="2023-05-16T14:10:16.788" v="53"/>
        <pc:sldMkLst>
          <pc:docMk/>
          <pc:sldMk cId="2867733840" sldId="334"/>
        </pc:sldMkLst>
      </pc:sldChg>
      <pc:sldChg chg="add">
        <pc:chgData name="Mari Nikonen" userId="21ccc40ad04ce58a" providerId="Windows Live" clId="Web-{B6BB0653-6AC6-41B1-87A0-03A68A5B1528}" dt="2023-05-16T14:10:22.772" v="54"/>
        <pc:sldMkLst>
          <pc:docMk/>
          <pc:sldMk cId="3897870954" sldId="335"/>
        </pc:sldMkLst>
      </pc:sldChg>
      <pc:sldChg chg="add">
        <pc:chgData name="Mari Nikonen" userId="21ccc40ad04ce58a" providerId="Windows Live" clId="Web-{B6BB0653-6AC6-41B1-87A0-03A68A5B1528}" dt="2023-05-16T14:10:29.648" v="55"/>
        <pc:sldMkLst>
          <pc:docMk/>
          <pc:sldMk cId="3664868919" sldId="336"/>
        </pc:sldMkLst>
      </pc:sldChg>
      <pc:sldChg chg="add">
        <pc:chgData name="Mari Nikonen" userId="21ccc40ad04ce58a" providerId="Windows Live" clId="Web-{B6BB0653-6AC6-41B1-87A0-03A68A5B1528}" dt="2023-05-16T14:10:36.180" v="56"/>
        <pc:sldMkLst>
          <pc:docMk/>
          <pc:sldMk cId="2130487877" sldId="337"/>
        </pc:sldMkLst>
      </pc:sldChg>
      <pc:sldChg chg="modSp new">
        <pc:chgData name="Mari Nikonen" userId="21ccc40ad04ce58a" providerId="Windows Live" clId="Web-{B6BB0653-6AC6-41B1-87A0-03A68A5B1528}" dt="2023-05-16T14:10:59.728" v="67" actId="20577"/>
        <pc:sldMkLst>
          <pc:docMk/>
          <pc:sldMk cId="2813525242" sldId="338"/>
        </pc:sldMkLst>
        <pc:spChg chg="mod">
          <ac:chgData name="Mari Nikonen" userId="21ccc40ad04ce58a" providerId="Windows Live" clId="Web-{B6BB0653-6AC6-41B1-87A0-03A68A5B1528}" dt="2023-05-16T14:10:59.728" v="67" actId="20577"/>
          <ac:spMkLst>
            <pc:docMk/>
            <pc:sldMk cId="2813525242" sldId="338"/>
            <ac:spMk id="2" creationId="{9A9CFC8A-06DF-2CCB-D370-82DFDE15303C}"/>
          </ac:spMkLst>
        </pc:spChg>
      </pc:sldChg>
      <pc:sldChg chg="modSp new">
        <pc:chgData name="Mari Nikonen" userId="21ccc40ad04ce58a" providerId="Windows Live" clId="Web-{B6BB0653-6AC6-41B1-87A0-03A68A5B1528}" dt="2023-05-16T14:17:56.023" v="72" actId="20577"/>
        <pc:sldMkLst>
          <pc:docMk/>
          <pc:sldMk cId="3580530988" sldId="339"/>
        </pc:sldMkLst>
        <pc:spChg chg="mod">
          <ac:chgData name="Mari Nikonen" userId="21ccc40ad04ce58a" providerId="Windows Live" clId="Web-{B6BB0653-6AC6-41B1-87A0-03A68A5B1528}" dt="2023-05-16T14:17:56.023" v="72" actId="20577"/>
          <ac:spMkLst>
            <pc:docMk/>
            <pc:sldMk cId="3580530988" sldId="339"/>
            <ac:spMk id="2" creationId="{3CEFE2CC-DF9F-5A98-976E-6D04519AEE52}"/>
          </ac:spMkLst>
        </pc:spChg>
      </pc:sldChg>
      <pc:sldChg chg="modSp new">
        <pc:chgData name="Mari Nikonen" userId="21ccc40ad04ce58a" providerId="Windows Live" clId="Web-{B6BB0653-6AC6-41B1-87A0-03A68A5B1528}" dt="2023-05-16T14:18:27.650" v="89" actId="20577"/>
        <pc:sldMkLst>
          <pc:docMk/>
          <pc:sldMk cId="2813850903" sldId="340"/>
        </pc:sldMkLst>
        <pc:spChg chg="mod">
          <ac:chgData name="Mari Nikonen" userId="21ccc40ad04ce58a" providerId="Windows Live" clId="Web-{B6BB0653-6AC6-41B1-87A0-03A68A5B1528}" dt="2023-05-16T14:18:25.228" v="87" actId="20577"/>
          <ac:spMkLst>
            <pc:docMk/>
            <pc:sldMk cId="2813850903" sldId="340"/>
            <ac:spMk id="2" creationId="{B1B31CC3-8001-3FFC-954C-D2A4B9474370}"/>
          </ac:spMkLst>
        </pc:spChg>
        <pc:spChg chg="mod">
          <ac:chgData name="Mari Nikonen" userId="21ccc40ad04ce58a" providerId="Windows Live" clId="Web-{B6BB0653-6AC6-41B1-87A0-03A68A5B1528}" dt="2023-05-16T14:18:27.650" v="89" actId="20577"/>
          <ac:spMkLst>
            <pc:docMk/>
            <pc:sldMk cId="2813850903" sldId="340"/>
            <ac:spMk id="3" creationId="{74220FE3-D748-E7F3-ACE1-18C360A908EC}"/>
          </ac:spMkLst>
        </pc:spChg>
      </pc:sldChg>
      <pc:sldChg chg="modSp add">
        <pc:chgData name="Mari Nikonen" userId="21ccc40ad04ce58a" providerId="Windows Live" clId="Web-{B6BB0653-6AC6-41B1-87A0-03A68A5B1528}" dt="2023-05-16T14:19:01.668" v="94" actId="20577"/>
        <pc:sldMkLst>
          <pc:docMk/>
          <pc:sldMk cId="1199339827" sldId="341"/>
        </pc:sldMkLst>
        <pc:spChg chg="mod">
          <ac:chgData name="Mari Nikonen" userId="21ccc40ad04ce58a" providerId="Windows Live" clId="Web-{B6BB0653-6AC6-41B1-87A0-03A68A5B1528}" dt="2023-05-16T14:19:01.668" v="94" actId="20577"/>
          <ac:spMkLst>
            <pc:docMk/>
            <pc:sldMk cId="1199339827" sldId="341"/>
            <ac:spMk id="2" creationId="{803CAF6E-229B-CFA7-6133-913762594510}"/>
          </ac:spMkLst>
        </pc:spChg>
      </pc:sldChg>
      <pc:sldChg chg="modSp add">
        <pc:chgData name="Mari Nikonen" userId="21ccc40ad04ce58a" providerId="Windows Live" clId="Web-{B6BB0653-6AC6-41B1-87A0-03A68A5B1528}" dt="2023-05-16T14:19:26.044" v="100" actId="20577"/>
        <pc:sldMkLst>
          <pc:docMk/>
          <pc:sldMk cId="766957249" sldId="342"/>
        </pc:sldMkLst>
        <pc:spChg chg="mod">
          <ac:chgData name="Mari Nikonen" userId="21ccc40ad04ce58a" providerId="Windows Live" clId="Web-{B6BB0653-6AC6-41B1-87A0-03A68A5B1528}" dt="2023-05-16T14:19:26.044" v="100" actId="20577"/>
          <ac:spMkLst>
            <pc:docMk/>
            <pc:sldMk cId="766957249" sldId="342"/>
            <ac:spMk id="2" creationId="{803CAF6E-229B-CFA7-6133-913762594510}"/>
          </ac:spMkLst>
        </pc:spChg>
      </pc:sldChg>
      <pc:sldChg chg="modSp add">
        <pc:chgData name="Mari Nikonen" userId="21ccc40ad04ce58a" providerId="Windows Live" clId="Web-{B6BB0653-6AC6-41B1-87A0-03A68A5B1528}" dt="2023-05-16T14:22:00.618" v="151" actId="20577"/>
        <pc:sldMkLst>
          <pc:docMk/>
          <pc:sldMk cId="3702719425" sldId="343"/>
        </pc:sldMkLst>
        <pc:spChg chg="mod">
          <ac:chgData name="Mari Nikonen" userId="21ccc40ad04ce58a" providerId="Windows Live" clId="Web-{B6BB0653-6AC6-41B1-87A0-03A68A5B1528}" dt="2023-05-16T14:22:00.618" v="151" actId="20577"/>
          <ac:spMkLst>
            <pc:docMk/>
            <pc:sldMk cId="3702719425" sldId="343"/>
            <ac:spMk id="3" creationId="{537BB99F-7B78-FA60-75F8-ADF6D02546D2}"/>
          </ac:spMkLst>
        </pc:spChg>
      </pc:sldChg>
      <pc:sldChg chg="modSp add">
        <pc:chgData name="Mari Nikonen" userId="21ccc40ad04ce58a" providerId="Windows Live" clId="Web-{B6BB0653-6AC6-41B1-87A0-03A68A5B1528}" dt="2023-05-16T14:22:51.246" v="169" actId="20577"/>
        <pc:sldMkLst>
          <pc:docMk/>
          <pc:sldMk cId="3427772860" sldId="344"/>
        </pc:sldMkLst>
        <pc:spChg chg="mod">
          <ac:chgData name="Mari Nikonen" userId="21ccc40ad04ce58a" providerId="Windows Live" clId="Web-{B6BB0653-6AC6-41B1-87A0-03A68A5B1528}" dt="2023-05-16T14:22:51.246" v="169" actId="20577"/>
          <ac:spMkLst>
            <pc:docMk/>
            <pc:sldMk cId="3427772860" sldId="344"/>
            <ac:spMk id="3" creationId="{8002E703-2379-70C8-2848-E461250D1177}"/>
          </ac:spMkLst>
        </pc:spChg>
      </pc:sldChg>
      <pc:sldChg chg="add">
        <pc:chgData name="Mari Nikonen" userId="21ccc40ad04ce58a" providerId="Windows Live" clId="Web-{B6BB0653-6AC6-41B1-87A0-03A68A5B1528}" dt="2023-05-16T14:19:48.765" v="103"/>
        <pc:sldMkLst>
          <pc:docMk/>
          <pc:sldMk cId="3602546271" sldId="345"/>
        </pc:sldMkLst>
      </pc:sldChg>
      <pc:sldChg chg="add">
        <pc:chgData name="Mari Nikonen" userId="21ccc40ad04ce58a" providerId="Windows Live" clId="Web-{B6BB0653-6AC6-41B1-87A0-03A68A5B1528}" dt="2023-05-16T14:19:54.843" v="104"/>
        <pc:sldMkLst>
          <pc:docMk/>
          <pc:sldMk cId="3434109877" sldId="34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2B4C6-0B36-4382-BCD5-BFEDE516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55D7FC-5E9A-48D9-AE21-66A6F4F63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6DB5E1-748D-42A9-AB48-80C03D1E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17.5.2023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9DCFA8-E096-42DF-9B23-87741DB6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D8E734-CF7C-48AE-B272-B670B2B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26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1E40AD-4075-4F20-B6D9-E0C8C88E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F04C4CC-DEB4-4245-87AE-93698B157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26E1B-7406-4787-8831-6A2443A1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17.5.2023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E16D62-D9B3-4632-9616-FD1B5E26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346A5-3444-4494-93DA-3C49E03E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7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6795BBC-78EA-4E0E-83E5-2D993C77B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DADF191-C620-4C7F-AEAA-A8B9BC75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AFE28-79EB-424F-A1BE-0E76E515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17.5.2023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3BE4B2-AA87-4C24-8022-7E253115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33CBC4-EFB1-43D0-80EC-21FDE5B0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8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A5D1F-1B28-44E5-A7BA-7EA9152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0FDA9-E2F6-4F7D-9EBF-3D653CD9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33852E-78EA-4F75-90C2-430E3D76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17.5.2023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4F6AB-8CEF-4EC1-BA79-1FF86318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5AE1D0-F36A-4D64-B457-9B7862D5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0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9E8A1-945F-44D0-808F-CFAE4ADB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ACF5AF-A2B4-41A0-872D-B01FCCA5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4619C5-4A68-4A5C-95B1-BBED3F9A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17.5.2023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7FFE20-3E14-4002-8565-BCFCC6E5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765A1A-D494-411D-88E1-2027B9C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9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3DF19-F355-432E-8D61-FB60B69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F1D14B-1D6C-4D72-A3BF-612A1951F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976C64-9BDB-4EAB-8C23-DCA3AE147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BAA1AF-F7BA-4ED9-9A3B-69B170D4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17.5.2023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5DE4AD-FACF-4D1D-BA7A-2F652296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D42ACE-F4AB-4536-919F-29DDC48A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438B9-3437-4664-B91B-0B508694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7D30F5-F1FD-4F8A-9257-A79B0944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643A6D-4DDA-45EC-84CA-87D843A1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38C53B5-903E-41B4-8CB9-713E57096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39E9A4-5382-4473-9776-25C35C481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D9BC3E2-43C8-4127-BBE3-647262F5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17.5.2023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3E57F89-CC04-4523-B55E-5373203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4444F21-5F99-4829-B964-8DC2A148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4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D1C95-D105-4174-802E-3365AE0F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5F6C81-0354-4724-BDC4-0D6C01AF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17.5.2023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06A281-1A14-4619-863E-25C55594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D2FD17-A894-465C-8E4E-B2ED1F1A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2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C79871-0C61-4EC4-A9D6-956B6484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17.5.2023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3FE6934-0D8C-46A8-9595-1207CC41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9BB1CB-2833-4ECB-8849-8FD21A75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60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ADE74-7A1E-4EA1-8209-E0CA58A6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DB94D3-8577-4DD2-B48A-980890DC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D31A75-AD74-45C8-AF10-FAC583B9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6E2FE2-1F35-4390-ACE9-C805D028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17.5.2023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A0148F-2BEB-44AB-8535-2DE65D1B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B51D1A-E7A9-48DD-A1DD-FE95D4A1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6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5BC8F2-DAF8-4F49-A899-FDB7D797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86F9A90-CDA3-4853-B72C-B12D4C708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63A36F-E8F7-4547-93C9-D0DEA678B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60DEA7-B7DF-4002-80D9-C7F42519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17.5.2023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8B4BA7-32BF-4F04-87AB-50F32485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53BE2A-7281-4F11-9A89-053D5E58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5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6AA1A53-0B5B-4A48-817E-7C157348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8DAD99-3344-4823-ABFA-916EA025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16596-7411-4C1C-B6B1-B187EAAAF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01DE-5731-4C38-85E0-256D9C086206}" type="datetimeFigureOut">
              <a:rPr lang="fi-FI" smtClean="0"/>
              <a:t>17.5.2023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E7A50C-A501-4D9B-8C9B-BBE394E88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92BC6-E1BA-408C-8FE6-52265D53B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4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38335&amp;section=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SAHAL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reena.yle.fi/1-1257538" TargetMode="External"/><Relationship Id="rId2" Type="http://schemas.openxmlformats.org/officeDocument/2006/relationships/hyperlink" Target="https://yle.fi/uutiset/osasto/selkouutiset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kafinnishteacher.com/blog/how-to-practice-speaking-when-studying-on-your-ow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YANV2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B08BAE-BCFD-4845-8C70-211E060C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6" r="28056"/>
          <a:stretch/>
        </p:blipFill>
        <p:spPr>
          <a:xfrm>
            <a:off x="1423447" y="10"/>
            <a:ext cx="10720039" cy="6857990"/>
          </a:xfrm>
          <a:prstGeom prst="rect">
            <a:avLst/>
          </a:prstGeom>
        </p:spPr>
      </p:pic>
      <p:sp>
        <p:nvSpPr>
          <p:cNvPr id="31" name="Rectangle 2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ECBDF5-86DD-4485-9621-F5A9F98CF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br>
              <a:rPr lang="fi-FI" sz="4800" dirty="0"/>
            </a:br>
            <a:r>
              <a:rPr lang="fi-FI" sz="6600" dirty="0"/>
              <a:t>Suomi 2</a:t>
            </a:r>
            <a:endParaRPr lang="fi-FI" sz="48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B96F4F8-2F8C-4DA7-A11D-06976C6D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70749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fi-FI" sz="1600" dirty="0"/>
              <a:t>ALC-7220</a:t>
            </a:r>
          </a:p>
          <a:p>
            <a:pPr algn="l"/>
            <a:r>
              <a:rPr lang="fi-FI" sz="1600" dirty="0"/>
              <a:t>Mari </a:t>
            </a:r>
            <a:r>
              <a:rPr lang="fi-FI" sz="1600" dirty="0" err="1"/>
              <a:t>Nikonen</a:t>
            </a:r>
            <a:r>
              <a:rPr lang="fi-FI" sz="1600" dirty="0"/>
              <a:t> </a:t>
            </a:r>
            <a:endParaRPr lang="fi-FI" sz="1600" dirty="0">
              <a:cs typeface="Calibri"/>
            </a:endParaRPr>
          </a:p>
          <a:p>
            <a:pPr algn="l"/>
            <a:r>
              <a:rPr lang="fi-FI" sz="1600" dirty="0"/>
              <a:t>4. tapaaminen </a:t>
            </a:r>
            <a:endParaRPr lang="fi-FI" sz="1600" dirty="0">
              <a:cs typeface="Calibri"/>
            </a:endParaRPr>
          </a:p>
          <a:p>
            <a:pPr algn="l"/>
            <a:r>
              <a:rPr lang="fi-FI" sz="1600" dirty="0"/>
              <a:t>Keskiviikkona 17.5.2023</a:t>
            </a:r>
          </a:p>
          <a:p>
            <a:pPr algn="l"/>
            <a:r>
              <a:rPr lang="fi-FI" sz="1600" dirty="0"/>
              <a:t>Kello 16.30-18.30</a:t>
            </a:r>
            <a:endParaRPr lang="fi-FI" sz="1600" dirty="0">
              <a:cs typeface="Calibri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8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094925-2222-8C2B-C952-567CFAEFD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1. Kerta: Vain kuuntele!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92E5A2-DEFF-188D-68BF-AE4E3415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6429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251D46-8EEF-13DF-8FE9-BF3457A8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Viikonpäivät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82C9CC-0170-E5B9-2426-8313A5814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Maanantai = Monday	ma</a:t>
            </a:r>
          </a:p>
          <a:p>
            <a:r>
              <a:rPr lang="fi-FI"/>
              <a:t>Tiistai = Tuesday		ti</a:t>
            </a:r>
          </a:p>
          <a:p>
            <a:r>
              <a:rPr lang="fi-FI"/>
              <a:t>Keskiviikko = Wednesday  	ke</a:t>
            </a:r>
          </a:p>
          <a:p>
            <a:r>
              <a:rPr lang="fi-FI"/>
              <a:t>Torstai = Thursday		to	</a:t>
            </a:r>
          </a:p>
          <a:p>
            <a:r>
              <a:rPr lang="fi-FI"/>
              <a:t>Perjantai = Friday			pe</a:t>
            </a:r>
          </a:p>
          <a:p>
            <a:r>
              <a:rPr lang="fi-FI"/>
              <a:t>Lauantai = Saturday		la</a:t>
            </a:r>
          </a:p>
          <a:p>
            <a:r>
              <a:rPr lang="fi-FI"/>
              <a:t>Sunnuntai = Sunday		su</a:t>
            </a:r>
          </a:p>
        </p:txBody>
      </p:sp>
    </p:spTree>
    <p:extLst>
      <p:ext uri="{BB962C8B-B14F-4D97-AF65-F5344CB8AC3E}">
        <p14:creationId xmlns:p14="http://schemas.microsoft.com/office/powerpoint/2010/main" val="4270619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5C40AB-3EF0-2154-831B-86ED7266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2. kerta: yritä tehdä 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F4CBB4-CE0C-6C0B-E7BE-3B3588131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773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27EC1B-DA2A-8E9D-C371-84B1BFDD0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3. kerta: Kuuntele vielä kerran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41276A-4A89-1A1E-F5DC-4CC3B4125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7870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CC192E-6005-EA3F-A38F-F64B64CBB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Oikeat vastaukset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DD72BB-EF0C-C42E-2EFE-92C65821B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4868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8BC7AF-BF86-2F9F-4E01-0D095960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4. kerta: Kuuntele vielä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75A8DF-D537-CB73-30F1-F8AFF3169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0487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CFC8A-06DF-2CCB-D370-82DFDE15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Kysymyksiä</a:t>
            </a:r>
            <a:r>
              <a:rPr lang="en-US" dirty="0">
                <a:cs typeface="Calibri Light"/>
              </a:rPr>
              <a:t>? </a:t>
            </a:r>
            <a:r>
              <a:rPr lang="en-US" dirty="0" err="1">
                <a:cs typeface="Calibri Light"/>
              </a:rPr>
              <a:t>Kommentteja</a:t>
            </a:r>
            <a:r>
              <a:rPr lang="en-US" dirty="0">
                <a:cs typeface="Calibri Light"/>
              </a:rPr>
              <a:t>?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32C00-E5CD-D971-84A0-814326863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25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FE2CC-DF9F-5A98-976E-6D04519AE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Tauko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1B764-411B-A070-966A-06378E862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30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1CC3-8001-3FFC-954C-D2A4B947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Pienissä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ryhmissä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20FE3-D748-E7F3-ACE1-18C360A90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2"/>
              </a:rPr>
              <a:t>https://mycourses.aalto.fi/course/view.php?id=38335&amp;section=5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3850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3CAF6E-229B-CFA7-6133-91376259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Kielioppi: Missä ja 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46ED46-4C59-76BE-C072-E5C56471B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/>
              <a:t>Missä? 				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Helsingi</a:t>
            </a:r>
            <a:r>
              <a:rPr lang="fi-FI" b="1"/>
              <a:t>ssä			</a:t>
            </a:r>
            <a:r>
              <a:rPr lang="fi-FI"/>
              <a:t>Helsinki -&gt; Helsingi-	(kpt-change) </a:t>
            </a:r>
          </a:p>
          <a:p>
            <a:pPr marL="0" indent="0">
              <a:buNone/>
            </a:pPr>
            <a:r>
              <a:rPr lang="fi-FI"/>
              <a:t>töi</a:t>
            </a:r>
            <a:r>
              <a:rPr lang="fi-FI" b="1"/>
              <a:t>ssä</a:t>
            </a:r>
          </a:p>
          <a:p>
            <a:pPr marL="0" indent="0">
              <a:buNone/>
            </a:pPr>
            <a:r>
              <a:rPr lang="fi-FI"/>
              <a:t>keittiö -&gt; keittiö</a:t>
            </a:r>
            <a:r>
              <a:rPr lang="fi-FI" b="1"/>
              <a:t>ssä</a:t>
            </a:r>
          </a:p>
          <a:p>
            <a:pPr marL="0" indent="0">
              <a:buNone/>
            </a:pPr>
            <a:r>
              <a:rPr lang="fi-FI"/>
              <a:t>Tamperee</a:t>
            </a:r>
            <a:r>
              <a:rPr lang="fi-FI" b="1"/>
              <a:t>lla</a:t>
            </a:r>
          </a:p>
          <a:p>
            <a:pPr marL="0" indent="0">
              <a:buNone/>
            </a:pPr>
            <a:r>
              <a:rPr lang="fi-FI"/>
              <a:t>pöydä</a:t>
            </a:r>
            <a:r>
              <a:rPr lang="fi-FI" b="1"/>
              <a:t>llä			</a:t>
            </a:r>
            <a:r>
              <a:rPr lang="fi-FI"/>
              <a:t>pöytä -&gt; pöydä-	(kpt-change) </a:t>
            </a:r>
          </a:p>
          <a:p>
            <a:pPr marL="0" indent="0">
              <a:buNone/>
            </a:pPr>
            <a:endParaRPr lang="fi-FI" b="1"/>
          </a:p>
          <a:p>
            <a:pPr marL="0" indent="0">
              <a:buNone/>
            </a:pPr>
            <a:r>
              <a:rPr lang="fi-FI"/>
              <a:t>Postpositions: </a:t>
            </a:r>
          </a:p>
          <a:p>
            <a:pPr marL="0" indent="0">
              <a:buNone/>
            </a:pPr>
            <a:r>
              <a:rPr lang="fi-FI"/>
              <a:t>pöydän </a:t>
            </a:r>
            <a:r>
              <a:rPr lang="fi-FI" b="1"/>
              <a:t>päällä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933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E3F37-097A-4BB5-8A58-B30FC849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3BB075-08B5-45CF-B5C9-3CC2334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1" y="1690688"/>
            <a:ext cx="10515600" cy="4351338"/>
          </a:xfrm>
        </p:spPr>
        <p:txBody>
          <a:bodyPr>
            <a:normAutofit/>
          </a:bodyPr>
          <a:lstStyle/>
          <a:p>
            <a:r>
              <a:rPr lang="fi-FI"/>
              <a:t>Mitä kuuluu? Millainen ilma tänään on?  </a:t>
            </a:r>
          </a:p>
          <a:p>
            <a:r>
              <a:rPr lang="fi-FI"/>
              <a:t>Jumppaa ja ääntämistä</a:t>
            </a:r>
          </a:p>
          <a:p>
            <a:r>
              <a:rPr lang="fi-FI"/>
              <a:t>Kuunteluharjoitus: Sää </a:t>
            </a:r>
          </a:p>
          <a:p>
            <a:r>
              <a:rPr lang="fi-FI"/>
              <a:t>Noin kello 17.30 pieni tauko</a:t>
            </a:r>
            <a:endParaRPr lang="fi-FI" dirty="0"/>
          </a:p>
          <a:p>
            <a:r>
              <a:rPr lang="fi-FI"/>
              <a:t>Harjoituksia pienissä ryhmissä</a:t>
            </a:r>
          </a:p>
          <a:p>
            <a:r>
              <a:rPr lang="fi-FI"/>
              <a:t>Kielioppi: Missä ja Mistä</a:t>
            </a:r>
          </a:p>
          <a:p>
            <a:r>
              <a:rPr lang="fi-FI"/>
              <a:t>Kotitehtävät</a:t>
            </a:r>
          </a:p>
        </p:txBody>
      </p:sp>
    </p:spTree>
    <p:extLst>
      <p:ext uri="{BB962C8B-B14F-4D97-AF65-F5344CB8AC3E}">
        <p14:creationId xmlns:p14="http://schemas.microsoft.com/office/powerpoint/2010/main" val="681394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3CAF6E-229B-CFA7-6133-91376259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Missä ja 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46ED46-4C59-76BE-C072-E5C56471B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/>
              <a:t>Missä? = Where in/on			Mistä? = Where from  	</a:t>
            </a:r>
          </a:p>
          <a:p>
            <a:pPr marL="0" indent="0">
              <a:buNone/>
            </a:pPr>
            <a:r>
              <a:rPr lang="fi-FI"/>
              <a:t>(Millä? = Where on?) 	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Helsingi</a:t>
            </a:r>
            <a:r>
              <a:rPr lang="fi-FI" b="1"/>
              <a:t>ssä				</a:t>
            </a:r>
            <a:r>
              <a:rPr lang="fi-FI"/>
              <a:t>Helsingi</a:t>
            </a:r>
            <a:r>
              <a:rPr lang="fi-FI" b="1"/>
              <a:t>stä</a:t>
            </a:r>
          </a:p>
          <a:p>
            <a:pPr marL="0" indent="0">
              <a:buNone/>
            </a:pPr>
            <a:r>
              <a:rPr lang="fi-FI"/>
              <a:t>töi</a:t>
            </a:r>
            <a:r>
              <a:rPr lang="fi-FI" b="1"/>
              <a:t>ssä					</a:t>
            </a:r>
            <a:r>
              <a:rPr lang="fi-FI"/>
              <a:t>töi</a:t>
            </a:r>
            <a:r>
              <a:rPr lang="fi-FI" b="1"/>
              <a:t>stä</a:t>
            </a:r>
          </a:p>
          <a:p>
            <a:pPr marL="0" indent="0">
              <a:buNone/>
            </a:pPr>
            <a:r>
              <a:rPr lang="fi-FI"/>
              <a:t>keittiö</a:t>
            </a:r>
            <a:r>
              <a:rPr lang="fi-FI" b="1"/>
              <a:t>ssä				</a:t>
            </a:r>
            <a:r>
              <a:rPr lang="fi-FI"/>
              <a:t>keittiö</a:t>
            </a:r>
            <a:r>
              <a:rPr lang="fi-FI" b="1"/>
              <a:t>stä</a:t>
            </a:r>
          </a:p>
          <a:p>
            <a:pPr marL="0" indent="0">
              <a:buNone/>
            </a:pPr>
            <a:r>
              <a:rPr lang="fi-FI"/>
              <a:t>Tamperee</a:t>
            </a:r>
            <a:r>
              <a:rPr lang="fi-FI" b="1"/>
              <a:t>lla				</a:t>
            </a:r>
            <a:r>
              <a:rPr lang="fi-FI"/>
              <a:t>Tamperee</a:t>
            </a:r>
            <a:r>
              <a:rPr lang="fi-FI" b="1"/>
              <a:t>lta</a:t>
            </a:r>
          </a:p>
          <a:p>
            <a:pPr marL="0" indent="0">
              <a:buNone/>
            </a:pPr>
            <a:r>
              <a:rPr lang="fi-FI"/>
              <a:t>pöydä</a:t>
            </a:r>
            <a:r>
              <a:rPr lang="fi-FI" b="1"/>
              <a:t>llä				</a:t>
            </a:r>
            <a:r>
              <a:rPr lang="fi-FI"/>
              <a:t>pöydä</a:t>
            </a:r>
            <a:r>
              <a:rPr lang="fi-FI" b="1"/>
              <a:t>ltä</a:t>
            </a:r>
          </a:p>
          <a:p>
            <a:pPr marL="0" indent="0">
              <a:buNone/>
            </a:pPr>
            <a:endParaRPr lang="fi-FI" b="1"/>
          </a:p>
          <a:p>
            <a:pPr marL="0" indent="0">
              <a:buNone/>
            </a:pPr>
            <a:r>
              <a:rPr lang="fi-FI"/>
              <a:t>Postpositions: </a:t>
            </a:r>
          </a:p>
          <a:p>
            <a:pPr marL="0" indent="0">
              <a:buNone/>
            </a:pPr>
            <a:r>
              <a:rPr lang="fi-FI"/>
              <a:t>pöydä</a:t>
            </a:r>
            <a:r>
              <a:rPr lang="fi-FI" b="1"/>
              <a:t>n</a:t>
            </a:r>
            <a:r>
              <a:rPr lang="fi-FI"/>
              <a:t> </a:t>
            </a:r>
            <a:r>
              <a:rPr lang="fi-FI" b="1"/>
              <a:t>päällä				</a:t>
            </a:r>
            <a:r>
              <a:rPr lang="fi-FI"/>
              <a:t>pöydä</a:t>
            </a:r>
            <a:r>
              <a:rPr lang="fi-FI" b="1"/>
              <a:t>n päältä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6957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9FAC0-DC24-ABA6-BCBD-8438DF01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Minä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olen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vai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minulla</a:t>
            </a:r>
            <a:r>
              <a:rPr lang="en-US" dirty="0">
                <a:cs typeface="Calibri Light"/>
              </a:rPr>
              <a:t> on?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E1623-B37F-79AD-EF11-7F6C966EE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cs typeface="Calibri"/>
              </a:rPr>
              <a:t>Minulla</a:t>
            </a:r>
            <a:r>
              <a:rPr lang="en-US">
                <a:cs typeface="Calibri"/>
              </a:rPr>
              <a:t> on </a:t>
            </a:r>
            <a:r>
              <a:rPr lang="en-US" err="1">
                <a:cs typeface="Calibri"/>
              </a:rPr>
              <a:t>nälkä</a:t>
            </a:r>
            <a:r>
              <a:rPr lang="en-US">
                <a:cs typeface="Calibri"/>
              </a:rPr>
              <a:t>. </a:t>
            </a:r>
          </a:p>
          <a:p>
            <a:pPr lvl="1"/>
            <a:r>
              <a:rPr lang="en-US" dirty="0">
                <a:cs typeface="Calibri"/>
              </a:rPr>
              <a:t>With feelings and states of mind, physical states: </a:t>
            </a:r>
            <a:r>
              <a:rPr lang="en-US" dirty="0" err="1">
                <a:cs typeface="Calibri"/>
              </a:rPr>
              <a:t>Minulla</a:t>
            </a:r>
            <a:r>
              <a:rPr lang="en-US" dirty="0">
                <a:cs typeface="Calibri"/>
              </a:rPr>
              <a:t> on </a:t>
            </a:r>
          </a:p>
          <a:p>
            <a:pPr lvl="1"/>
            <a:r>
              <a:rPr lang="en-US" err="1">
                <a:cs typeface="Calibri"/>
              </a:rPr>
              <a:t>Minä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olen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nälkäinen</a:t>
            </a:r>
            <a:r>
              <a:rPr lang="en-US" dirty="0">
                <a:cs typeface="Calibri"/>
              </a:rPr>
              <a:t>. = I'm </a:t>
            </a:r>
            <a:r>
              <a:rPr lang="en-US" err="1">
                <a:cs typeface="Calibri"/>
              </a:rPr>
              <a:t>hugry</a:t>
            </a:r>
            <a:r>
              <a:rPr lang="en-US" dirty="0">
                <a:cs typeface="Calibri"/>
              </a:rPr>
              <a:t>. </a:t>
            </a:r>
          </a:p>
          <a:p>
            <a:pPr lvl="1"/>
            <a:r>
              <a:rPr lang="en-US" dirty="0" err="1">
                <a:cs typeface="Calibri"/>
              </a:rPr>
              <a:t>Minä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olen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iloinen</a:t>
            </a:r>
            <a:r>
              <a:rPr lang="en-US" dirty="0">
                <a:cs typeface="Calibri"/>
              </a:rPr>
              <a:t>. = I'm happy. </a:t>
            </a:r>
          </a:p>
          <a:p>
            <a:pPr lvl="1"/>
            <a:r>
              <a:rPr lang="en-US" dirty="0">
                <a:cs typeface="Calibri"/>
              </a:rPr>
              <a:t>With adjectives: </a:t>
            </a:r>
            <a:r>
              <a:rPr lang="en-US" dirty="0" err="1">
                <a:cs typeface="Calibri"/>
              </a:rPr>
              <a:t>Minä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olen</a:t>
            </a:r>
          </a:p>
        </p:txBody>
      </p:sp>
    </p:spTree>
    <p:extLst>
      <p:ext uri="{BB962C8B-B14F-4D97-AF65-F5344CB8AC3E}">
        <p14:creationId xmlns:p14="http://schemas.microsoft.com/office/powerpoint/2010/main" val="2173809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C275AE-A107-3342-ACE7-99B96506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7BB99F-7B78-FA60-75F8-ADF6D0254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Kysymyksiä? Kirjoita </a:t>
            </a:r>
            <a:r>
              <a:rPr lang="fi-FI" dirty="0" err="1">
                <a:cs typeface="Calibri"/>
              </a:rPr>
              <a:t>Flingaan</a:t>
            </a:r>
            <a:r>
              <a:rPr lang="fi-FI" dirty="0">
                <a:cs typeface="Calibri"/>
              </a:rPr>
              <a:t>: </a:t>
            </a:r>
            <a:r>
              <a:rPr lang="fi-FI" dirty="0">
                <a:ea typeface="+mn-lt"/>
                <a:cs typeface="+mn-lt"/>
                <a:hlinkClick r:id="rId2"/>
              </a:rPr>
              <a:t>https://edu.flinga.fi/s/ESAHAL7</a:t>
            </a:r>
            <a:endParaRPr lang="fi-FI" dirty="0"/>
          </a:p>
          <a:p>
            <a:r>
              <a:rPr lang="fi-FI" dirty="0"/>
              <a:t>Lue Oma suomi 1 -kirjan sivu 105/149</a:t>
            </a:r>
            <a:endParaRPr lang="fi-FI" dirty="0">
              <a:cs typeface="Calibri" panose="020F0502020204030204"/>
            </a:endParaRPr>
          </a:p>
          <a:p>
            <a:r>
              <a:rPr lang="fi-FI" dirty="0"/>
              <a:t>Harjoitus 13 s. 106 / 18 s. 150</a:t>
            </a:r>
            <a:endParaRPr lang="fi-FI" dirty="0">
              <a:cs typeface="Calibri"/>
            </a:endParaRPr>
          </a:p>
          <a:p>
            <a:r>
              <a:rPr lang="fi-FI" dirty="0"/>
              <a:t>Harjoitus 14 s. 107 / 20 s. 151</a:t>
            </a:r>
            <a:endParaRPr lang="fi-FI" dirty="0">
              <a:cs typeface="Calibri"/>
            </a:endParaRPr>
          </a:p>
          <a:p>
            <a:r>
              <a:rPr lang="fi-FI" dirty="0"/>
              <a:t>Harjoitus 15 s. 107 / 21 s. 151</a:t>
            </a:r>
            <a:endParaRPr lang="fi-FI" dirty="0">
              <a:cs typeface="Calibri"/>
            </a:endParaRPr>
          </a:p>
          <a:p>
            <a:r>
              <a:rPr lang="fi-FI" dirty="0"/>
              <a:t>Harjoitus 16 s. 108 / 22 s. 152</a:t>
            </a:r>
            <a:endParaRPr lang="fi-FI" dirty="0">
              <a:cs typeface="Calibri"/>
            </a:endParaRPr>
          </a:p>
          <a:p>
            <a:r>
              <a:rPr lang="fi-FI" dirty="0"/>
              <a:t>Tarkista itse oikeat vastaukset </a:t>
            </a:r>
            <a:r>
              <a:rPr lang="fi-FI" dirty="0" err="1"/>
              <a:t>MyCoursesista</a:t>
            </a:r>
            <a:r>
              <a:rPr lang="fi-FI" dirty="0"/>
              <a:t> (Tehtävien ratkaisut) </a:t>
            </a:r>
            <a:endParaRPr lang="fi-FI" dirty="0">
              <a:cs typeface="Calibri"/>
            </a:endParaRPr>
          </a:p>
          <a:p>
            <a:r>
              <a:rPr lang="fi-FI" dirty="0"/>
              <a:t>Kuuntele vielä kuunteluharjoitukset 11 ja 12 rauhassa kotona</a:t>
            </a: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2719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A69A53-EA4C-5D15-2196-FE0403A0F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02E703-2379-70C8-2848-E461250D1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Muista Kotitehtävä 1. Määräaika maanantaina 22.5.</a:t>
            </a:r>
          </a:p>
          <a:p>
            <a:r>
              <a:rPr lang="fi-FI" dirty="0"/>
              <a:t>Kertaa kaikkea kappaleessa 6 = </a:t>
            </a:r>
            <a:r>
              <a:rPr lang="fi-FI" dirty="0" err="1"/>
              <a:t>Revise</a:t>
            </a:r>
            <a:r>
              <a:rPr lang="fi-FI" dirty="0"/>
              <a:t> </a:t>
            </a:r>
            <a:r>
              <a:rPr lang="fi-FI" dirty="0" err="1"/>
              <a:t>everything</a:t>
            </a:r>
            <a:r>
              <a:rPr lang="fi-FI" dirty="0"/>
              <a:t> in </a:t>
            </a:r>
            <a:r>
              <a:rPr lang="fi-FI" dirty="0" err="1"/>
              <a:t>chapter</a:t>
            </a:r>
            <a:r>
              <a:rPr lang="fi-FI" dirty="0"/>
              <a:t> 6 </a:t>
            </a:r>
            <a:endParaRPr lang="fi-FI" dirty="0">
              <a:cs typeface="Calibri"/>
            </a:endParaRPr>
          </a:p>
          <a:p>
            <a:r>
              <a:rPr lang="fi-FI" dirty="0"/>
              <a:t>Katso sääennuste suomeksi = Watch a </a:t>
            </a:r>
            <a:r>
              <a:rPr lang="fi-FI" dirty="0" err="1"/>
              <a:t>weather</a:t>
            </a:r>
            <a:r>
              <a:rPr lang="fi-FI" dirty="0"/>
              <a:t> </a:t>
            </a:r>
            <a:r>
              <a:rPr lang="fi-FI" dirty="0" err="1"/>
              <a:t>forecast</a:t>
            </a:r>
            <a:endParaRPr lang="fi-FI" dirty="0" err="1">
              <a:cs typeface="Calibri"/>
            </a:endParaRPr>
          </a:p>
          <a:p>
            <a:pPr lvl="1"/>
            <a:r>
              <a:rPr lang="fi-FI" dirty="0"/>
              <a:t>Helpolla suomella = in </a:t>
            </a:r>
            <a:r>
              <a:rPr lang="fi-FI" dirty="0" err="1"/>
              <a:t>Easy</a:t>
            </a:r>
            <a:r>
              <a:rPr lang="fi-FI" dirty="0"/>
              <a:t> (</a:t>
            </a:r>
            <a:r>
              <a:rPr lang="fi-FI" dirty="0" err="1"/>
              <a:t>easier</a:t>
            </a:r>
            <a:r>
              <a:rPr lang="fi-FI" dirty="0"/>
              <a:t>) </a:t>
            </a:r>
            <a:r>
              <a:rPr lang="fi-FI" dirty="0" err="1"/>
              <a:t>Finnish</a:t>
            </a:r>
            <a:r>
              <a:rPr lang="fi-FI" dirty="0"/>
              <a:t>: Selkouutiset</a:t>
            </a:r>
            <a:endParaRPr lang="fi-FI" dirty="0">
              <a:cs typeface="Calibri"/>
            </a:endParaRPr>
          </a:p>
          <a:p>
            <a:pPr lvl="2"/>
            <a:r>
              <a:rPr lang="fi-FI" dirty="0">
                <a:hlinkClick r:id="rId2"/>
              </a:rPr>
              <a:t>https://yle.fi/uutiset/osasto/selkouutiset/</a:t>
            </a:r>
            <a:endParaRPr lang="fi-FI" dirty="0"/>
          </a:p>
          <a:p>
            <a:pPr lvl="2"/>
            <a:r>
              <a:rPr lang="fi-FI" dirty="0"/>
              <a:t>Sää on aina lopussa</a:t>
            </a:r>
            <a:endParaRPr lang="fi-FI" dirty="0">
              <a:cs typeface="Calibri"/>
            </a:endParaRPr>
          </a:p>
          <a:p>
            <a:pPr lvl="1"/>
            <a:r>
              <a:rPr lang="fi-FI" dirty="0"/>
              <a:t>Yleiskielellä: </a:t>
            </a:r>
            <a:r>
              <a:rPr lang="fi-FI" dirty="0">
                <a:hlinkClick r:id="rId3"/>
              </a:rPr>
              <a:t>https://areena.yle.fi/1-1257538</a:t>
            </a:r>
            <a:endParaRPr lang="fi-FI" dirty="0"/>
          </a:p>
          <a:p>
            <a:pPr lvl="2"/>
            <a:r>
              <a:rPr lang="fi-FI" dirty="0"/>
              <a:t>Vain kuuntele, ei stressiä, jos et ymmärrä mitään! Jo pelkkä kuunteleminen on tosi hyödyllistä. </a:t>
            </a:r>
            <a:endParaRPr lang="fi-FI" dirty="0">
              <a:cs typeface="Calibri"/>
            </a:endParaRP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7772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F732D8-4061-B06B-CD09-F0F2E807E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ED14BC-9A8D-955E-01D2-B4CAEEFDC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Puhu mahdollisimman paljon suomea!</a:t>
            </a:r>
          </a:p>
          <a:p>
            <a:pPr lvl="1"/>
            <a:r>
              <a:rPr lang="fi-FI"/>
              <a:t>Ideoita suomen kielen puhumisen harjoitteluun: </a:t>
            </a:r>
            <a:r>
              <a:rPr lang="fi-FI">
                <a:hlinkClick r:id="rId2"/>
              </a:rPr>
              <a:t>https://www.askafinnishteacher.com/blog/how-to-practice-speaking-when-studying-on-your-own</a:t>
            </a: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2546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5EE47E-2B7C-4C7C-92D4-E46D7280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025FAA-C54A-46CC-99CA-5B4F3BBB8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Nähdään maanantaina!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410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7260E-B490-485A-8110-3B653D35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Tervetuloa tunnille!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F76009-E852-44DF-80A4-3FB764C1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= Welcome to class / welcome to the lesson 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tunti = hour/lesson</a:t>
            </a:r>
          </a:p>
          <a:p>
            <a:pPr lvl="1"/>
            <a:r>
              <a:rPr lang="fi-FI"/>
              <a:t>stem: tunni-</a:t>
            </a:r>
          </a:p>
          <a:p>
            <a:pPr lvl="1"/>
            <a:r>
              <a:rPr lang="fi-FI"/>
              <a:t>lle = to (allative) </a:t>
            </a:r>
          </a:p>
          <a:p>
            <a:pPr lvl="1"/>
            <a:r>
              <a:rPr lang="fi-FI"/>
              <a:t>tunnille = to the lesson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529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1CD137-6E2D-8114-6E43-36EE33EA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Kirjoita chattiin: Millainen ilma tänään on?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BD1440-A00E-D55B-1601-70F9C522D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Avaa kirja! Open </a:t>
            </a:r>
            <a:r>
              <a:rPr lang="fi-FI" dirty="0" err="1"/>
              <a:t>up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on </a:t>
            </a:r>
            <a:r>
              <a:rPr lang="fi-FI" dirty="0" err="1"/>
              <a:t>page</a:t>
            </a:r>
            <a:r>
              <a:rPr lang="fi-FI" dirty="0"/>
              <a:t> 103/146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 dirty="0"/>
              <a:t>Kirjoita chattiin vastaukset: </a:t>
            </a:r>
          </a:p>
          <a:p>
            <a:pPr marL="0" indent="0">
              <a:buNone/>
            </a:pPr>
            <a:endParaRPr lang="fi-FI">
              <a:cs typeface="Calibri" panose="020F0502020204030204"/>
            </a:endParaRPr>
          </a:p>
          <a:p>
            <a:r>
              <a:rPr lang="fi-FI" dirty="0"/>
              <a:t>Mitä kuuluu tänään?</a:t>
            </a:r>
            <a:endParaRPr lang="fi-FI" dirty="0">
              <a:cs typeface="Calibri"/>
            </a:endParaRPr>
          </a:p>
          <a:p>
            <a:r>
              <a:rPr lang="fi-FI" dirty="0"/>
              <a:t>Millainen ilma tänään on? </a:t>
            </a: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241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Jumppaa ja ääntämistä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3 + 1</a:t>
            </a:r>
          </a:p>
          <a:p>
            <a:pPr marL="0" indent="0">
              <a:buNone/>
            </a:pPr>
            <a:r>
              <a:rPr lang="fi-FI" dirty="0"/>
              <a:t>Opettaja 3</a:t>
            </a:r>
          </a:p>
          <a:p>
            <a:pPr marL="0" indent="0">
              <a:buNone/>
            </a:pPr>
            <a:r>
              <a:rPr lang="fi-FI" dirty="0"/>
              <a:t>Opiskelijat 1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20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613171-5B19-4980-981C-479FCF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Ääntämistä: Vokaalit ä, a, 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7F78A6-0838-4B1B-B62A-2DA94A0E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ä: tänään</a:t>
            </a:r>
          </a:p>
          <a:p>
            <a:pPr lvl="1"/>
            <a:r>
              <a:rPr lang="fi-FI"/>
              <a:t>Tänään on tosi kiva ilma. </a:t>
            </a:r>
          </a:p>
          <a:p>
            <a:r>
              <a:rPr lang="fi-FI"/>
              <a:t>a: ihanaa</a:t>
            </a:r>
          </a:p>
          <a:p>
            <a:pPr lvl="1"/>
            <a:r>
              <a:rPr lang="fi-FI"/>
              <a:t>Ihanaa, kun tulee kesä! </a:t>
            </a:r>
          </a:p>
          <a:p>
            <a:r>
              <a:rPr lang="fi-FI"/>
              <a:t>e: eilen</a:t>
            </a:r>
          </a:p>
          <a:p>
            <a:pPr lvl="1"/>
            <a:r>
              <a:rPr lang="fi-FI"/>
              <a:t>Eilen oli aika kylmä!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925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1DF2C-749C-60C8-43A2-A416EA64C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Tauko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02FC5-B673-006B-7FDC-CA45BF9E3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Kello on 17.38</a:t>
            </a:r>
          </a:p>
          <a:p>
            <a:pPr marL="0" indent="0">
              <a:buNone/>
            </a:pPr>
            <a:r>
              <a:rPr lang="en-US" dirty="0" err="1">
                <a:cs typeface="Calibri" panose="020F0502020204030204"/>
              </a:rPr>
              <a:t>Jatketaan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kello</a:t>
            </a:r>
            <a:r>
              <a:rPr lang="en-US" dirty="0">
                <a:cs typeface="Calibri" panose="020F0502020204030204"/>
              </a:rPr>
              <a:t> 17.48</a:t>
            </a:r>
          </a:p>
        </p:txBody>
      </p:sp>
    </p:spTree>
    <p:extLst>
      <p:ext uri="{BB962C8B-B14F-4D97-AF65-F5344CB8AC3E}">
        <p14:creationId xmlns:p14="http://schemas.microsoft.com/office/powerpoint/2010/main" val="112951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5D141-D321-DA11-7539-2E9D99420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Kysymyksiä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BFE91-D696-6C87-FFB2-DC137B0C6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cs typeface="Calibri"/>
              </a:rPr>
              <a:t>Alavilla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mailla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hallan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vaara</a:t>
            </a:r>
            <a:endParaRPr lang="en-US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Halla = subzero degrees in the summer</a:t>
            </a:r>
          </a:p>
          <a:p>
            <a:pPr lvl="1"/>
            <a:r>
              <a:rPr lang="en-US" err="1">
                <a:cs typeface="Calibri"/>
              </a:rPr>
              <a:t>Lämpimämpi</a:t>
            </a:r>
            <a:r>
              <a:rPr lang="en-US" dirty="0">
                <a:cs typeface="Calibri"/>
              </a:rPr>
              <a:t> = warmer </a:t>
            </a:r>
          </a:p>
          <a:p>
            <a:pPr lvl="1"/>
            <a:r>
              <a:rPr lang="en-US" dirty="0" err="1">
                <a:cs typeface="Calibri"/>
              </a:rPr>
              <a:t>Lämmin</a:t>
            </a:r>
          </a:p>
          <a:p>
            <a:pPr lvl="1"/>
            <a:r>
              <a:rPr lang="en-US" dirty="0" err="1">
                <a:cs typeface="Calibri"/>
              </a:rPr>
              <a:t>Lämpimä</a:t>
            </a:r>
            <a:r>
              <a:rPr lang="en-US" dirty="0">
                <a:cs typeface="Calibri"/>
              </a:rPr>
              <a:t>- + </a:t>
            </a:r>
            <a:r>
              <a:rPr lang="en-US" dirty="0" err="1">
                <a:cs typeface="Calibri"/>
              </a:rPr>
              <a:t>mpi</a:t>
            </a:r>
            <a:r>
              <a:rPr lang="en-US" dirty="0">
                <a:cs typeface="Calibri"/>
              </a:rPr>
              <a:t> (comparison) </a:t>
            </a:r>
          </a:p>
        </p:txBody>
      </p:sp>
    </p:spTree>
    <p:extLst>
      <p:ext uri="{BB962C8B-B14F-4D97-AF65-F5344CB8AC3E}">
        <p14:creationId xmlns:p14="http://schemas.microsoft.com/office/powerpoint/2010/main" val="1840526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E3947-879E-25E5-2025-7817D9ED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Kuunteluharjoitus: Viikon sääennuste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2CA9B2-AE72-3668-1BD0-C562641F5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Harjoitus 11 s. 104/ 14 s. 147</a:t>
            </a:r>
          </a:p>
          <a:p>
            <a:r>
              <a:rPr lang="fi-FI" dirty="0"/>
              <a:t>Katso tehtävää. Mitä sanoja odotat kuulevasi? </a:t>
            </a:r>
            <a:endParaRPr lang="fi-FI" dirty="0">
              <a:cs typeface="Calibri"/>
            </a:endParaRPr>
          </a:p>
          <a:p>
            <a:pPr marL="0" indent="0">
              <a:buNone/>
            </a:pPr>
            <a:r>
              <a:rPr lang="fi-FI" dirty="0"/>
              <a:t>= Look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exercise</a:t>
            </a:r>
            <a:r>
              <a:rPr lang="fi-FI" dirty="0"/>
              <a:t>.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words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expect</a:t>
            </a:r>
            <a:r>
              <a:rPr lang="fi-FI" dirty="0"/>
              <a:t> to </a:t>
            </a:r>
            <a:r>
              <a:rPr lang="fi-FI" dirty="0" err="1"/>
              <a:t>hear</a:t>
            </a:r>
            <a:r>
              <a:rPr lang="fi-FI" dirty="0"/>
              <a:t>? </a:t>
            </a:r>
            <a:endParaRPr lang="fi-FI" dirty="0">
              <a:cs typeface="Calibri"/>
            </a:endParaRPr>
          </a:p>
          <a:p>
            <a:r>
              <a:rPr lang="fi-FI"/>
              <a:t>Kirjoita sanoja </a:t>
            </a:r>
            <a:r>
              <a:rPr lang="fi-FI" err="1"/>
              <a:t>Flingaan</a:t>
            </a:r>
            <a:r>
              <a:rPr lang="fi-FI"/>
              <a:t>: </a:t>
            </a:r>
            <a:r>
              <a:rPr lang="fi-FI" dirty="0">
                <a:ea typeface="+mn-lt"/>
                <a:cs typeface="+mn-lt"/>
                <a:hlinkClick r:id="rId2"/>
              </a:rPr>
              <a:t>https://edu.flinga.fi/s/EYANV2W</a:t>
            </a:r>
            <a:endParaRPr lang="fi-FI" dirty="0">
              <a:cs typeface="Calibri" panose="020F0502020204030204"/>
            </a:endParaRPr>
          </a:p>
          <a:p>
            <a:pPr marL="0" indent="0">
              <a:buNone/>
            </a:pPr>
            <a:endParaRPr lang="fi-FI" dirty="0">
              <a:ea typeface="+mn-lt"/>
              <a:cs typeface="+mn-lt"/>
            </a:endParaRPr>
          </a:p>
          <a:p>
            <a:pPr marL="0" indent="0">
              <a:buNone/>
            </a:pPr>
            <a:endParaRPr lang="fi-FI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6296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7237</TotalTime>
  <Words>616</Words>
  <Application>Microsoft Office PowerPoint</Application>
  <PresentationFormat>Widescreen</PresentationFormat>
  <Paragraphs>110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Office-teema</vt:lpstr>
      <vt:lpstr> Suomi 2</vt:lpstr>
      <vt:lpstr>Tänään</vt:lpstr>
      <vt:lpstr>Tervetuloa tunnille!</vt:lpstr>
      <vt:lpstr>Kirjoita chattiin: Millainen ilma tänään on? </vt:lpstr>
      <vt:lpstr>Jumppaa ja ääntämistä</vt:lpstr>
      <vt:lpstr>Ääntämistä: Vokaalit ä, a, e</vt:lpstr>
      <vt:lpstr>Tauko</vt:lpstr>
      <vt:lpstr>Kysymyksiä</vt:lpstr>
      <vt:lpstr>Kuunteluharjoitus: Viikon sääennuste</vt:lpstr>
      <vt:lpstr>1. Kerta: Vain kuuntele! </vt:lpstr>
      <vt:lpstr>Viikonpäivät</vt:lpstr>
      <vt:lpstr>2. kerta: yritä tehdä tehtävä</vt:lpstr>
      <vt:lpstr>3. kerta: Kuuntele vielä kerran</vt:lpstr>
      <vt:lpstr>Oikeat vastaukset</vt:lpstr>
      <vt:lpstr>4. kerta: Kuuntele vielä </vt:lpstr>
      <vt:lpstr>Kysymyksiä? Kommentteja? </vt:lpstr>
      <vt:lpstr>Tauko</vt:lpstr>
      <vt:lpstr>Pienissä ryhmissä</vt:lpstr>
      <vt:lpstr>Kielioppi: Missä ja Mistä</vt:lpstr>
      <vt:lpstr>Missä ja mistä</vt:lpstr>
      <vt:lpstr>Minä olen vai minulla on? </vt:lpstr>
      <vt:lpstr>Kotitehtävät</vt:lpstr>
      <vt:lpstr>Kotitehtävät</vt:lpstr>
      <vt:lpstr>Kotitehtävät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2</dc:title>
  <dc:creator>Mari Nikonen</dc:creator>
  <cp:lastModifiedBy>Mari Nikonen</cp:lastModifiedBy>
  <cp:revision>113</cp:revision>
  <cp:lastPrinted>2022-10-03T15:33:01Z</cp:lastPrinted>
  <dcterms:created xsi:type="dcterms:W3CDTF">2021-09-13T12:59:36Z</dcterms:created>
  <dcterms:modified xsi:type="dcterms:W3CDTF">2023-05-17T15:29:12Z</dcterms:modified>
</cp:coreProperties>
</file>