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259" r:id="rId7"/>
    <p:sldId id="328" r:id="rId8"/>
    <p:sldId id="329" r:id="rId9"/>
    <p:sldId id="330" r:id="rId10"/>
    <p:sldId id="331" r:id="rId11"/>
    <p:sldId id="266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24B7B-4301-0F2F-1681-78B5D0706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34EB9F-3D43-1AD9-F055-F02D8945AD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827D3-176E-9376-003B-C089965FD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FF3B-2A39-4775-8463-FE0A2A75581A}" type="datetimeFigureOut">
              <a:rPr lang="fi-FI" smtClean="0"/>
              <a:t>26.3.2023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FE225-D25F-7EF7-0B1A-05FFE7BB7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56D0B-AD50-B356-41D8-CCE686CD5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ED79-624F-4A8D-B729-202F37258B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3497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F9A73-8CCF-16C7-61C6-527F84E37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8C1C33-BD2B-4ADD-AFF1-A29570BE3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E26A4-60D5-B053-3098-BCEED6C38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FF3B-2A39-4775-8463-FE0A2A75581A}" type="datetimeFigureOut">
              <a:rPr lang="fi-FI" smtClean="0"/>
              <a:t>26.3.2023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DBFD3-30ED-477D-2FF6-57503FBB6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C50B7-0E11-ACC3-DED0-2FE9D243E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ED79-624F-4A8D-B729-202F37258B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0767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613CE8-D0E2-172C-1EBC-888DCEA9B8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7ECB2C-73BA-BC99-37F3-3BF48209E4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1BA71-0077-9A33-1688-AA8B39CDC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FF3B-2A39-4775-8463-FE0A2A75581A}" type="datetimeFigureOut">
              <a:rPr lang="fi-FI" smtClean="0"/>
              <a:t>26.3.2023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EC074-8C3C-83C0-BDC5-CEA502026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5F6D5-AAF3-2D2E-3C3E-246D8DB26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ED79-624F-4A8D-B729-202F37258B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5299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201A5-D609-1A8A-F564-A144F7E66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EB862-ACCE-C0D2-FAC3-40EDA58F1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B0709-6E8B-7C1C-5F02-3BE095DE4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FF3B-2A39-4775-8463-FE0A2A75581A}" type="datetimeFigureOut">
              <a:rPr lang="fi-FI" smtClean="0"/>
              <a:t>26.3.2023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2A8AA-BFCC-0731-BF6B-3EF362BE2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ECEFB-53CA-BF2A-EEBC-A21B0B951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ED79-624F-4A8D-B729-202F37258B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4297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50676-ED29-260F-8002-A8092D3B3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B7B93-08BC-1ABB-176D-2BBB4F1E1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021B0-3285-E150-7061-A8E4BC995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FF3B-2A39-4775-8463-FE0A2A75581A}" type="datetimeFigureOut">
              <a:rPr lang="fi-FI" smtClean="0"/>
              <a:t>26.3.2023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665B1-B099-66FB-E939-D5E8C7996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C1368-BEF0-D4BA-85E7-31B9D50C5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ED79-624F-4A8D-B729-202F37258B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953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AACE6-4C10-3683-9CC0-C247B1DAD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F3E09-8A58-1D0F-7631-77ABE4AA57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9283FB-5F20-51BD-18CF-F9A1871E1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10DD3-238B-FBFB-B331-F0A0CD382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FF3B-2A39-4775-8463-FE0A2A75581A}" type="datetimeFigureOut">
              <a:rPr lang="fi-FI" smtClean="0"/>
              <a:t>26.3.2023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D99CF3-F474-3847-C01D-9E9EFEBA3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39390C-47BC-4E8A-D1FC-02213C1EC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ED79-624F-4A8D-B729-202F37258B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5616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8957C-BF35-6B9A-98AF-020ED87F0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76534-A480-2FE2-927B-6543A1994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C9305E-CF94-CB99-BB8B-5B84DB1A4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5E66F9-9E72-0AA0-C302-CD71A005BB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748208-4341-A6DE-8FAD-793C8EE61E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135E6E-AFC6-6F9B-750A-57692B235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FF3B-2A39-4775-8463-FE0A2A75581A}" type="datetimeFigureOut">
              <a:rPr lang="fi-FI" smtClean="0"/>
              <a:t>26.3.2023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091920-5E44-4268-4065-12EEECAC4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A75122-D08A-F3E9-43CC-52195A6F9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ED79-624F-4A8D-B729-202F37258B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3890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A85C7-921E-499F-538D-1F377AA7F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91828A-28DD-166D-836D-9E6C9F787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FF3B-2A39-4775-8463-FE0A2A75581A}" type="datetimeFigureOut">
              <a:rPr lang="fi-FI" smtClean="0"/>
              <a:t>26.3.2023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AF2690-14F1-31F9-0280-87FB5D1ED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9ECEE-240A-82F8-5E74-2E6CAADAE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ED79-624F-4A8D-B729-202F37258B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1785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AFB5B8-7E07-E306-F97E-1688FAD3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FF3B-2A39-4775-8463-FE0A2A75581A}" type="datetimeFigureOut">
              <a:rPr lang="fi-FI" smtClean="0"/>
              <a:t>26.3.2023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B1A8B5-9C75-2976-5FB4-D0C0642D3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64F24-59AE-DAC7-C74D-345F369F2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ED79-624F-4A8D-B729-202F37258B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3941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7F832-77CD-1E6D-A8E7-B323ABED1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89E77-644C-9A51-7AB1-766BE2AAF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3929BE-74EB-2A44-BCCF-E74D957C3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3E0F98-9EE2-851E-2F10-0C6540BAF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FF3B-2A39-4775-8463-FE0A2A75581A}" type="datetimeFigureOut">
              <a:rPr lang="fi-FI" smtClean="0"/>
              <a:t>26.3.2023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ABDB6E-A70C-64BA-6206-CFBF7CB6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D8458-DF68-E98B-AD22-0F107471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ED79-624F-4A8D-B729-202F37258B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6603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DE929-8C50-FB9E-BAC9-E3CBAE40C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1C8449-DAC7-77C1-A616-5E97BDC8F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17D9F-6756-EC97-3ECD-736BBEAFB7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09CEE-CA70-AA65-A9CC-DBA7C0979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FF3B-2A39-4775-8463-FE0A2A75581A}" type="datetimeFigureOut">
              <a:rPr lang="fi-FI" smtClean="0"/>
              <a:t>26.3.2023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1B0649-D805-F75A-AF4E-30CBDB0C3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165B74-89D8-D874-A812-CC692B9AE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ED79-624F-4A8D-B729-202F37258B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858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282FA3-5200-6852-1FBF-7436AF5F7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C7ACBC-19DD-492D-B50D-7C6CD99FB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3AE8F-7F54-6E5E-F1AF-7B71276990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CFF3B-2A39-4775-8463-FE0A2A75581A}" type="datetimeFigureOut">
              <a:rPr lang="fi-FI" smtClean="0"/>
              <a:t>26.3.2023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55AA9-04BE-D259-B831-91D29263B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808BB-632A-0DF4-EB40-1DFADFB93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0ED79-624F-4A8D-B729-202F37258B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429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49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79" y="371212"/>
            <a:ext cx="10337181" cy="6450644"/>
          </a:xfrm>
        </p:spPr>
      </p:pic>
    </p:spTree>
    <p:extLst>
      <p:ext uri="{BB962C8B-B14F-4D97-AF65-F5344CB8AC3E}">
        <p14:creationId xmlns:p14="http://schemas.microsoft.com/office/powerpoint/2010/main" val="3112514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247"/>
            <a:ext cx="11353800" cy="7085038"/>
          </a:xfrm>
        </p:spPr>
      </p:pic>
    </p:spTree>
    <p:extLst>
      <p:ext uri="{BB962C8B-B14F-4D97-AF65-F5344CB8AC3E}">
        <p14:creationId xmlns:p14="http://schemas.microsoft.com/office/powerpoint/2010/main" val="2241173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966"/>
            <a:ext cx="10482146" cy="6658034"/>
          </a:xfrm>
        </p:spPr>
      </p:pic>
    </p:spTree>
    <p:extLst>
      <p:ext uri="{BB962C8B-B14F-4D97-AF65-F5344CB8AC3E}">
        <p14:creationId xmlns:p14="http://schemas.microsoft.com/office/powerpoint/2010/main" val="3197288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844" y="758310"/>
            <a:ext cx="9054790" cy="5618309"/>
          </a:xfrm>
        </p:spPr>
      </p:pic>
    </p:spTree>
    <p:extLst>
      <p:ext uri="{BB962C8B-B14F-4D97-AF65-F5344CB8AC3E}">
        <p14:creationId xmlns:p14="http://schemas.microsoft.com/office/powerpoint/2010/main" val="2384007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85" y="92095"/>
            <a:ext cx="12322097" cy="6931180"/>
          </a:xfrm>
        </p:spPr>
      </p:pic>
    </p:spTree>
    <p:extLst>
      <p:ext uri="{BB962C8B-B14F-4D97-AF65-F5344CB8AC3E}">
        <p14:creationId xmlns:p14="http://schemas.microsoft.com/office/powerpoint/2010/main" val="2635677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80" y="1460810"/>
            <a:ext cx="8132013" cy="4716153"/>
          </a:xfrm>
        </p:spPr>
      </p:pic>
    </p:spTree>
    <p:extLst>
      <p:ext uri="{BB962C8B-B14F-4D97-AF65-F5344CB8AC3E}">
        <p14:creationId xmlns:p14="http://schemas.microsoft.com/office/powerpoint/2010/main" val="1531096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518" y="365125"/>
            <a:ext cx="8697950" cy="531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43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72" y="462500"/>
            <a:ext cx="8061154" cy="5714463"/>
          </a:xfrm>
        </p:spPr>
      </p:pic>
    </p:spTree>
    <p:extLst>
      <p:ext uri="{BB962C8B-B14F-4D97-AF65-F5344CB8AC3E}">
        <p14:creationId xmlns:p14="http://schemas.microsoft.com/office/powerpoint/2010/main" val="3163388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322" y="589177"/>
            <a:ext cx="7927588" cy="5949466"/>
          </a:xfrm>
        </p:spPr>
      </p:pic>
    </p:spTree>
    <p:extLst>
      <p:ext uri="{BB962C8B-B14F-4D97-AF65-F5344CB8AC3E}">
        <p14:creationId xmlns:p14="http://schemas.microsoft.com/office/powerpoint/2010/main" val="3146473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390" y="997488"/>
            <a:ext cx="8300128" cy="5179475"/>
          </a:xfrm>
        </p:spPr>
      </p:pic>
    </p:spTree>
    <p:extLst>
      <p:ext uri="{BB962C8B-B14F-4D97-AF65-F5344CB8AC3E}">
        <p14:creationId xmlns:p14="http://schemas.microsoft.com/office/powerpoint/2010/main" val="3721351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Billington</dc:creator>
  <cp:lastModifiedBy>Matthew Billington</cp:lastModifiedBy>
  <cp:revision>1</cp:revision>
  <dcterms:created xsi:type="dcterms:W3CDTF">2023-03-26T05:36:49Z</dcterms:created>
  <dcterms:modified xsi:type="dcterms:W3CDTF">2023-03-26T05:37:23Z</dcterms:modified>
</cp:coreProperties>
</file>