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4" r:id="rId2"/>
  </p:sldMasterIdLst>
  <p:notesMasterIdLst>
    <p:notesMasterId r:id="rId27"/>
  </p:notesMasterIdLst>
  <p:sldIdLst>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7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827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CA2C9C-8F97-40D4-8710-DEDE4D4A6BA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4DCA749B-8083-4B2C-82AD-C538D9B67B75}">
      <dgm:prSet/>
      <dgm:spPr/>
      <dgm:t>
        <a:bodyPr/>
        <a:lstStyle/>
        <a:p>
          <a:pPr rtl="0"/>
          <a:r>
            <a:rPr lang="en-US" b="1" smtClean="0"/>
            <a:t>1. Role of inspection of the goods</a:t>
          </a:r>
          <a:endParaRPr lang="fi-FI"/>
        </a:p>
      </dgm:t>
    </dgm:pt>
    <dgm:pt modelId="{2B19B387-A6B9-4E09-A72D-7AF166730BD4}" type="parTrans" cxnId="{8002A20B-CA81-4D99-8FBD-6C86F0A7D04E}">
      <dgm:prSet/>
      <dgm:spPr/>
      <dgm:t>
        <a:bodyPr/>
        <a:lstStyle/>
        <a:p>
          <a:endParaRPr lang="en-US"/>
        </a:p>
      </dgm:t>
    </dgm:pt>
    <dgm:pt modelId="{EEF7A434-EFF6-4890-97A8-8F8453E4676E}" type="sibTrans" cxnId="{8002A20B-CA81-4D99-8FBD-6C86F0A7D04E}">
      <dgm:prSet/>
      <dgm:spPr/>
      <dgm:t>
        <a:bodyPr/>
        <a:lstStyle/>
        <a:p>
          <a:endParaRPr lang="en-US"/>
        </a:p>
      </dgm:t>
    </dgm:pt>
    <dgm:pt modelId="{FC979FCC-F848-40EB-93BC-3E7B1F503A34}">
      <dgm:prSet/>
      <dgm:spPr/>
      <dgm:t>
        <a:bodyPr/>
        <a:lstStyle/>
        <a:p>
          <a:pPr rtl="0"/>
          <a:r>
            <a:rPr lang="en-US" b="1" smtClean="0"/>
            <a:t>2. Terminology </a:t>
          </a:r>
          <a:endParaRPr lang="fi-FI"/>
        </a:p>
      </dgm:t>
    </dgm:pt>
    <dgm:pt modelId="{8FF57EFD-F66A-4865-AE56-5DEA5941F476}" type="parTrans" cxnId="{7CC4022B-65B6-49D8-92C5-A66964448508}">
      <dgm:prSet/>
      <dgm:spPr/>
      <dgm:t>
        <a:bodyPr/>
        <a:lstStyle/>
        <a:p>
          <a:endParaRPr lang="en-US"/>
        </a:p>
      </dgm:t>
    </dgm:pt>
    <dgm:pt modelId="{F146C2A3-3BE8-45A0-9866-730EF39ACDFA}" type="sibTrans" cxnId="{7CC4022B-65B6-49D8-92C5-A66964448508}">
      <dgm:prSet/>
      <dgm:spPr/>
      <dgm:t>
        <a:bodyPr/>
        <a:lstStyle/>
        <a:p>
          <a:endParaRPr lang="en-US"/>
        </a:p>
      </dgm:t>
    </dgm:pt>
    <dgm:pt modelId="{B755B0A1-79D5-47D9-8909-B4599F863751}">
      <dgm:prSet/>
      <dgm:spPr/>
      <dgm:t>
        <a:bodyPr/>
        <a:lstStyle/>
        <a:p>
          <a:pPr rtl="0"/>
          <a:r>
            <a:rPr lang="en-US" smtClean="0"/>
            <a:t>warranty / guarantee / defects liability period </a:t>
          </a:r>
          <a:endParaRPr lang="fi-FI"/>
        </a:p>
      </dgm:t>
    </dgm:pt>
    <dgm:pt modelId="{321E2E90-23B7-4E6A-A6E7-8B43BA3DAB47}" type="parTrans" cxnId="{A1DA562E-69B6-4303-A0DC-CF61104B5936}">
      <dgm:prSet/>
      <dgm:spPr/>
      <dgm:t>
        <a:bodyPr/>
        <a:lstStyle/>
        <a:p>
          <a:endParaRPr lang="en-US"/>
        </a:p>
      </dgm:t>
    </dgm:pt>
    <dgm:pt modelId="{1747ED01-DB46-4CC0-9B26-1FF92DFF261C}" type="sibTrans" cxnId="{A1DA562E-69B6-4303-A0DC-CF61104B5936}">
      <dgm:prSet/>
      <dgm:spPr/>
      <dgm:t>
        <a:bodyPr/>
        <a:lstStyle/>
        <a:p>
          <a:endParaRPr lang="en-US"/>
        </a:p>
      </dgm:t>
    </dgm:pt>
    <dgm:pt modelId="{A72B4BD9-D989-4926-8654-0CFAA8D4D6C0}">
      <dgm:prSet/>
      <dgm:spPr/>
      <dgm:t>
        <a:bodyPr/>
        <a:lstStyle/>
        <a:p>
          <a:pPr rtl="0"/>
          <a:r>
            <a:rPr lang="en-US" b="1" smtClean="0"/>
            <a:t>3. Definition of defect</a:t>
          </a:r>
          <a:endParaRPr lang="fi-FI"/>
        </a:p>
      </dgm:t>
    </dgm:pt>
    <dgm:pt modelId="{5AEE37AA-2C50-46D3-809D-FC765754EDFC}" type="parTrans" cxnId="{711511D4-5151-4F4C-A577-5021063C3D97}">
      <dgm:prSet/>
      <dgm:spPr/>
      <dgm:t>
        <a:bodyPr/>
        <a:lstStyle/>
        <a:p>
          <a:endParaRPr lang="en-US"/>
        </a:p>
      </dgm:t>
    </dgm:pt>
    <dgm:pt modelId="{7CED1C3B-A2E9-4683-B563-E1A2A2FE9686}" type="sibTrans" cxnId="{711511D4-5151-4F4C-A577-5021063C3D97}">
      <dgm:prSet/>
      <dgm:spPr/>
      <dgm:t>
        <a:bodyPr/>
        <a:lstStyle/>
        <a:p>
          <a:endParaRPr lang="en-US"/>
        </a:p>
      </dgm:t>
    </dgm:pt>
    <dgm:pt modelId="{9A2F9F05-5232-42D9-B657-7E2B6C9AA2AA}">
      <dgm:prSet/>
      <dgm:spPr/>
      <dgm:t>
        <a:bodyPr/>
        <a:lstStyle/>
        <a:p>
          <a:pPr rtl="0"/>
          <a:r>
            <a:rPr lang="en-US" smtClean="0"/>
            <a:t>Defects existing at the time of risk passing (see Incoterms) </a:t>
          </a:r>
          <a:endParaRPr lang="fi-FI"/>
        </a:p>
      </dgm:t>
    </dgm:pt>
    <dgm:pt modelId="{243954A6-B2BA-458B-A69E-2A9906EA465D}" type="parTrans" cxnId="{802958F6-A13C-4ACD-A331-0C1A0A10B187}">
      <dgm:prSet/>
      <dgm:spPr/>
      <dgm:t>
        <a:bodyPr/>
        <a:lstStyle/>
        <a:p>
          <a:endParaRPr lang="en-US"/>
        </a:p>
      </dgm:t>
    </dgm:pt>
    <dgm:pt modelId="{9D04CD02-2839-476E-9A38-D301424C7516}" type="sibTrans" cxnId="{802958F6-A13C-4ACD-A331-0C1A0A10B187}">
      <dgm:prSet/>
      <dgm:spPr/>
      <dgm:t>
        <a:bodyPr/>
        <a:lstStyle/>
        <a:p>
          <a:endParaRPr lang="en-US"/>
        </a:p>
      </dgm:t>
    </dgm:pt>
    <dgm:pt modelId="{E9617F16-A6BB-4460-AD13-AC2FCB246FD7}">
      <dgm:prSet/>
      <dgm:spPr/>
      <dgm:t>
        <a:bodyPr/>
        <a:lstStyle/>
        <a:p>
          <a:pPr rtl="0"/>
          <a:r>
            <a:rPr lang="en-US" smtClean="0"/>
            <a:t>Materials, design, workmanship; not: “fair tear and wear” / misuse / abuse</a:t>
          </a:r>
          <a:endParaRPr lang="fi-FI"/>
        </a:p>
      </dgm:t>
    </dgm:pt>
    <dgm:pt modelId="{A88DC57B-AC12-4427-ADEC-00AA8FF07249}" type="parTrans" cxnId="{7CA01D4E-2F17-4E90-A49A-04AB8189805A}">
      <dgm:prSet/>
      <dgm:spPr/>
      <dgm:t>
        <a:bodyPr/>
        <a:lstStyle/>
        <a:p>
          <a:endParaRPr lang="en-US"/>
        </a:p>
      </dgm:t>
    </dgm:pt>
    <dgm:pt modelId="{1162281B-8CEB-41D7-A0F6-0D09B043D2F5}" type="sibTrans" cxnId="{7CA01D4E-2F17-4E90-A49A-04AB8189805A}">
      <dgm:prSet/>
      <dgm:spPr/>
      <dgm:t>
        <a:bodyPr/>
        <a:lstStyle/>
        <a:p>
          <a:endParaRPr lang="en-US"/>
        </a:p>
      </dgm:t>
    </dgm:pt>
    <dgm:pt modelId="{648E3E36-A44F-49C1-A3A6-2D8851B2F78D}">
      <dgm:prSet/>
      <dgm:spPr/>
      <dgm:t>
        <a:bodyPr/>
        <a:lstStyle/>
        <a:p>
          <a:pPr rtl="0"/>
          <a:r>
            <a:rPr lang="en-US" smtClean="0"/>
            <a:t>Service and repair; must be authorized by the guarantor? </a:t>
          </a:r>
          <a:endParaRPr lang="fi-FI"/>
        </a:p>
      </dgm:t>
    </dgm:pt>
    <dgm:pt modelId="{55169C54-D67E-469B-9B36-5A68D9D49F53}" type="parTrans" cxnId="{2D1B6844-8560-4A58-89D4-FD49DE872DCB}">
      <dgm:prSet/>
      <dgm:spPr/>
      <dgm:t>
        <a:bodyPr/>
        <a:lstStyle/>
        <a:p>
          <a:endParaRPr lang="en-US"/>
        </a:p>
      </dgm:t>
    </dgm:pt>
    <dgm:pt modelId="{512CF9BE-311A-47AF-BB19-8F05BFE74256}" type="sibTrans" cxnId="{2D1B6844-8560-4A58-89D4-FD49DE872DCB}">
      <dgm:prSet/>
      <dgm:spPr/>
      <dgm:t>
        <a:bodyPr/>
        <a:lstStyle/>
        <a:p>
          <a:endParaRPr lang="en-US"/>
        </a:p>
      </dgm:t>
    </dgm:pt>
    <dgm:pt modelId="{38254769-EC87-4F10-B874-CE7E53B673E0}">
      <dgm:prSet/>
      <dgm:spPr/>
      <dgm:t>
        <a:bodyPr/>
        <a:lstStyle/>
        <a:p>
          <a:pPr rtl="0"/>
          <a:r>
            <a:rPr lang="en-US" b="1" smtClean="0"/>
            <a:t>4. The duration, start and end of guarantee period</a:t>
          </a:r>
          <a:endParaRPr lang="fi-FI"/>
        </a:p>
      </dgm:t>
    </dgm:pt>
    <dgm:pt modelId="{B36FB8F8-0086-4BF6-86DA-CBFFB64D9ABE}" type="parTrans" cxnId="{5AF195DB-5808-4456-B101-D2BFDCBA9A02}">
      <dgm:prSet/>
      <dgm:spPr/>
      <dgm:t>
        <a:bodyPr/>
        <a:lstStyle/>
        <a:p>
          <a:endParaRPr lang="en-US"/>
        </a:p>
      </dgm:t>
    </dgm:pt>
    <dgm:pt modelId="{CED86967-BDE0-412A-872E-32A65055E071}" type="sibTrans" cxnId="{5AF195DB-5808-4456-B101-D2BFDCBA9A02}">
      <dgm:prSet/>
      <dgm:spPr/>
      <dgm:t>
        <a:bodyPr/>
        <a:lstStyle/>
        <a:p>
          <a:endParaRPr lang="en-US"/>
        </a:p>
      </dgm:t>
    </dgm:pt>
    <dgm:pt modelId="{F8CAC5B5-E0F0-4863-A388-1B0BB18C35E3}">
      <dgm:prSet/>
      <dgm:spPr/>
      <dgm:t>
        <a:bodyPr/>
        <a:lstStyle/>
        <a:p>
          <a:pPr rtl="0"/>
          <a:r>
            <a:rPr lang="en-US" b="1" smtClean="0"/>
            <a:t>5. Contents of guarantee liability </a:t>
          </a:r>
          <a:endParaRPr lang="fi-FI"/>
        </a:p>
      </dgm:t>
    </dgm:pt>
    <dgm:pt modelId="{BB6503D7-BA90-43E1-B24F-F72D84ADB1A9}" type="parTrans" cxnId="{B134BA50-D99B-4FE3-9C69-3EBF78A6A3D2}">
      <dgm:prSet/>
      <dgm:spPr/>
      <dgm:t>
        <a:bodyPr/>
        <a:lstStyle/>
        <a:p>
          <a:endParaRPr lang="en-US"/>
        </a:p>
      </dgm:t>
    </dgm:pt>
    <dgm:pt modelId="{C42280B2-FEFC-4AFA-9857-63F11AFCEAEE}" type="sibTrans" cxnId="{B134BA50-D99B-4FE3-9C69-3EBF78A6A3D2}">
      <dgm:prSet/>
      <dgm:spPr/>
      <dgm:t>
        <a:bodyPr/>
        <a:lstStyle/>
        <a:p>
          <a:endParaRPr lang="en-US"/>
        </a:p>
      </dgm:t>
    </dgm:pt>
    <dgm:pt modelId="{6EE09676-4705-42A2-83EC-29771F36EACA}">
      <dgm:prSet/>
      <dgm:spPr/>
      <dgm:t>
        <a:bodyPr/>
        <a:lstStyle/>
        <a:p>
          <a:pPr rtl="0"/>
          <a:r>
            <a:rPr lang="en-US" smtClean="0"/>
            <a:t>The seller is legally liable for defects even without any guarantee</a:t>
          </a:r>
          <a:endParaRPr lang="fi-FI"/>
        </a:p>
      </dgm:t>
    </dgm:pt>
    <dgm:pt modelId="{BFB4741A-C99D-49B8-8E8E-B0B3BE75B6FF}" type="parTrans" cxnId="{BBB33A9B-5795-4D9F-A998-629C9FEA5D03}">
      <dgm:prSet/>
      <dgm:spPr/>
      <dgm:t>
        <a:bodyPr/>
        <a:lstStyle/>
        <a:p>
          <a:endParaRPr lang="en-US"/>
        </a:p>
      </dgm:t>
    </dgm:pt>
    <dgm:pt modelId="{B40CFC09-B95D-49A0-B668-781E76E25AA6}" type="sibTrans" cxnId="{BBB33A9B-5795-4D9F-A998-629C9FEA5D03}">
      <dgm:prSet/>
      <dgm:spPr/>
      <dgm:t>
        <a:bodyPr/>
        <a:lstStyle/>
        <a:p>
          <a:endParaRPr lang="en-US"/>
        </a:p>
      </dgm:t>
    </dgm:pt>
    <dgm:pt modelId="{C9BE182A-85F7-4DBD-ADFD-AF5018781074}">
      <dgm:prSet/>
      <dgm:spPr/>
      <dgm:t>
        <a:bodyPr/>
        <a:lstStyle/>
        <a:p>
          <a:pPr rtl="0"/>
          <a:r>
            <a:rPr lang="en-US" smtClean="0"/>
            <a:t>The guarantee specifies the liability</a:t>
          </a:r>
          <a:endParaRPr lang="fi-FI"/>
        </a:p>
      </dgm:t>
    </dgm:pt>
    <dgm:pt modelId="{A809953C-52C6-4D8A-B43B-141EAE2A6F5B}" type="parTrans" cxnId="{F812E9C4-6CB0-475B-A77E-2614DE992B29}">
      <dgm:prSet/>
      <dgm:spPr/>
      <dgm:t>
        <a:bodyPr/>
        <a:lstStyle/>
        <a:p>
          <a:endParaRPr lang="en-US"/>
        </a:p>
      </dgm:t>
    </dgm:pt>
    <dgm:pt modelId="{3646F902-4949-4A71-BD57-4F1BCD2F7E33}" type="sibTrans" cxnId="{F812E9C4-6CB0-475B-A77E-2614DE992B29}">
      <dgm:prSet/>
      <dgm:spPr/>
      <dgm:t>
        <a:bodyPr/>
        <a:lstStyle/>
        <a:p>
          <a:endParaRPr lang="en-US"/>
        </a:p>
      </dgm:t>
    </dgm:pt>
    <dgm:pt modelId="{18F5579F-FD06-43CC-9DE5-F683834A2148}">
      <dgm:prSet/>
      <dgm:spPr/>
      <dgm:t>
        <a:bodyPr/>
        <a:lstStyle/>
        <a:p>
          <a:pPr rtl="0"/>
          <a:r>
            <a:rPr lang="en-US" smtClean="0"/>
            <a:t>Is it a limitation or extension of liability? It can be either </a:t>
          </a:r>
          <a:endParaRPr lang="fi-FI"/>
        </a:p>
      </dgm:t>
    </dgm:pt>
    <dgm:pt modelId="{070675EA-2965-424B-A8AD-8357CE523366}" type="parTrans" cxnId="{E32834EA-BF6B-4524-9186-8F164D5F62D4}">
      <dgm:prSet/>
      <dgm:spPr/>
      <dgm:t>
        <a:bodyPr/>
        <a:lstStyle/>
        <a:p>
          <a:endParaRPr lang="en-US"/>
        </a:p>
      </dgm:t>
    </dgm:pt>
    <dgm:pt modelId="{AC52BBC5-7487-4B9A-B73D-63230DC9CB3D}" type="sibTrans" cxnId="{E32834EA-BF6B-4524-9186-8F164D5F62D4}">
      <dgm:prSet/>
      <dgm:spPr/>
      <dgm:t>
        <a:bodyPr/>
        <a:lstStyle/>
        <a:p>
          <a:endParaRPr lang="en-US"/>
        </a:p>
      </dgm:t>
    </dgm:pt>
    <dgm:pt modelId="{ECF5EDF1-9008-4903-9DAB-E139CFCAFB9F}" type="pres">
      <dgm:prSet presAssocID="{BACA2C9C-8F97-40D4-8710-DEDE4D4A6BA4}" presName="vert0" presStyleCnt="0">
        <dgm:presLayoutVars>
          <dgm:dir/>
          <dgm:animOne val="branch"/>
          <dgm:animLvl val="lvl"/>
        </dgm:presLayoutVars>
      </dgm:prSet>
      <dgm:spPr/>
      <dgm:t>
        <a:bodyPr/>
        <a:lstStyle/>
        <a:p>
          <a:endParaRPr lang="fi-FI"/>
        </a:p>
      </dgm:t>
    </dgm:pt>
    <dgm:pt modelId="{EF9ABBAC-22A6-46C6-9A79-88D120B3D98D}" type="pres">
      <dgm:prSet presAssocID="{4DCA749B-8083-4B2C-82AD-C538D9B67B75}" presName="thickLine" presStyleLbl="alignNode1" presStyleIdx="0" presStyleCnt="5"/>
      <dgm:spPr/>
    </dgm:pt>
    <dgm:pt modelId="{65890676-4190-4660-8542-0661B1AC3EE7}" type="pres">
      <dgm:prSet presAssocID="{4DCA749B-8083-4B2C-82AD-C538D9B67B75}" presName="horz1" presStyleCnt="0"/>
      <dgm:spPr/>
    </dgm:pt>
    <dgm:pt modelId="{C0D34314-1FE8-4123-8688-ED3D5C1A0020}" type="pres">
      <dgm:prSet presAssocID="{4DCA749B-8083-4B2C-82AD-C538D9B67B75}" presName="tx1" presStyleLbl="revTx" presStyleIdx="0" presStyleCnt="12"/>
      <dgm:spPr/>
      <dgm:t>
        <a:bodyPr/>
        <a:lstStyle/>
        <a:p>
          <a:endParaRPr lang="fi-FI"/>
        </a:p>
      </dgm:t>
    </dgm:pt>
    <dgm:pt modelId="{83F62738-28AB-4EA0-804B-7D02B06A92E1}" type="pres">
      <dgm:prSet presAssocID="{4DCA749B-8083-4B2C-82AD-C538D9B67B75}" presName="vert1" presStyleCnt="0"/>
      <dgm:spPr/>
    </dgm:pt>
    <dgm:pt modelId="{979AC705-6868-4904-BCF9-6B1B5F2399F4}" type="pres">
      <dgm:prSet presAssocID="{FC979FCC-F848-40EB-93BC-3E7B1F503A34}" presName="thickLine" presStyleLbl="alignNode1" presStyleIdx="1" presStyleCnt="5"/>
      <dgm:spPr/>
    </dgm:pt>
    <dgm:pt modelId="{12A63DEF-A09A-421A-93AA-90F510EB7EE8}" type="pres">
      <dgm:prSet presAssocID="{FC979FCC-F848-40EB-93BC-3E7B1F503A34}" presName="horz1" presStyleCnt="0"/>
      <dgm:spPr/>
    </dgm:pt>
    <dgm:pt modelId="{F4F0CA5E-200D-4B13-B9CD-13DCA3D5384A}" type="pres">
      <dgm:prSet presAssocID="{FC979FCC-F848-40EB-93BC-3E7B1F503A34}" presName="tx1" presStyleLbl="revTx" presStyleIdx="1" presStyleCnt="12"/>
      <dgm:spPr/>
      <dgm:t>
        <a:bodyPr/>
        <a:lstStyle/>
        <a:p>
          <a:endParaRPr lang="fi-FI"/>
        </a:p>
      </dgm:t>
    </dgm:pt>
    <dgm:pt modelId="{7F328DBF-74CB-4D14-882A-F0F8B47F08C0}" type="pres">
      <dgm:prSet presAssocID="{FC979FCC-F848-40EB-93BC-3E7B1F503A34}" presName="vert1" presStyleCnt="0"/>
      <dgm:spPr/>
    </dgm:pt>
    <dgm:pt modelId="{AF584134-EA67-4658-B92E-D526EDA0895F}" type="pres">
      <dgm:prSet presAssocID="{B755B0A1-79D5-47D9-8909-B4599F863751}" presName="vertSpace2a" presStyleCnt="0"/>
      <dgm:spPr/>
    </dgm:pt>
    <dgm:pt modelId="{2ED0BF49-6130-4979-96CF-F9857C0DACFB}" type="pres">
      <dgm:prSet presAssocID="{B755B0A1-79D5-47D9-8909-B4599F863751}" presName="horz2" presStyleCnt="0"/>
      <dgm:spPr/>
    </dgm:pt>
    <dgm:pt modelId="{B265E340-4502-4E54-B11D-722917A543B6}" type="pres">
      <dgm:prSet presAssocID="{B755B0A1-79D5-47D9-8909-B4599F863751}" presName="horzSpace2" presStyleCnt="0"/>
      <dgm:spPr/>
    </dgm:pt>
    <dgm:pt modelId="{E56EE14A-7064-4DA0-8EAE-FC5A69A75326}" type="pres">
      <dgm:prSet presAssocID="{B755B0A1-79D5-47D9-8909-B4599F863751}" presName="tx2" presStyleLbl="revTx" presStyleIdx="2" presStyleCnt="12"/>
      <dgm:spPr/>
      <dgm:t>
        <a:bodyPr/>
        <a:lstStyle/>
        <a:p>
          <a:endParaRPr lang="fi-FI"/>
        </a:p>
      </dgm:t>
    </dgm:pt>
    <dgm:pt modelId="{EE1DD85E-0D42-4882-9508-B24913920341}" type="pres">
      <dgm:prSet presAssocID="{B755B0A1-79D5-47D9-8909-B4599F863751}" presName="vert2" presStyleCnt="0"/>
      <dgm:spPr/>
    </dgm:pt>
    <dgm:pt modelId="{5C4E87AF-ABB9-48F1-A9E4-6466BF652B5D}" type="pres">
      <dgm:prSet presAssocID="{B755B0A1-79D5-47D9-8909-B4599F863751}" presName="thinLine2b" presStyleLbl="callout" presStyleIdx="0" presStyleCnt="7"/>
      <dgm:spPr/>
    </dgm:pt>
    <dgm:pt modelId="{05B6C85C-A4AF-4C9F-9ADA-078AB911EB15}" type="pres">
      <dgm:prSet presAssocID="{B755B0A1-79D5-47D9-8909-B4599F863751}" presName="vertSpace2b" presStyleCnt="0"/>
      <dgm:spPr/>
    </dgm:pt>
    <dgm:pt modelId="{C386183C-C539-484C-A145-841262DAD9A5}" type="pres">
      <dgm:prSet presAssocID="{A72B4BD9-D989-4926-8654-0CFAA8D4D6C0}" presName="thickLine" presStyleLbl="alignNode1" presStyleIdx="2" presStyleCnt="5"/>
      <dgm:spPr/>
    </dgm:pt>
    <dgm:pt modelId="{A2C46E6D-8EE7-438D-9B82-D637A2DA856A}" type="pres">
      <dgm:prSet presAssocID="{A72B4BD9-D989-4926-8654-0CFAA8D4D6C0}" presName="horz1" presStyleCnt="0"/>
      <dgm:spPr/>
    </dgm:pt>
    <dgm:pt modelId="{A0A43C6B-C01D-444A-8CC9-1E822417B54A}" type="pres">
      <dgm:prSet presAssocID="{A72B4BD9-D989-4926-8654-0CFAA8D4D6C0}" presName="tx1" presStyleLbl="revTx" presStyleIdx="3" presStyleCnt="12"/>
      <dgm:spPr/>
      <dgm:t>
        <a:bodyPr/>
        <a:lstStyle/>
        <a:p>
          <a:endParaRPr lang="fi-FI"/>
        </a:p>
      </dgm:t>
    </dgm:pt>
    <dgm:pt modelId="{CC2CA97C-9818-47EE-B5A4-FDEBB82E36DA}" type="pres">
      <dgm:prSet presAssocID="{A72B4BD9-D989-4926-8654-0CFAA8D4D6C0}" presName="vert1" presStyleCnt="0"/>
      <dgm:spPr/>
    </dgm:pt>
    <dgm:pt modelId="{8174B860-A06B-4522-BA16-248766990D28}" type="pres">
      <dgm:prSet presAssocID="{9A2F9F05-5232-42D9-B657-7E2B6C9AA2AA}" presName="vertSpace2a" presStyleCnt="0"/>
      <dgm:spPr/>
    </dgm:pt>
    <dgm:pt modelId="{32619CD8-731D-4995-BDFA-9AB3985EBC4F}" type="pres">
      <dgm:prSet presAssocID="{9A2F9F05-5232-42D9-B657-7E2B6C9AA2AA}" presName="horz2" presStyleCnt="0"/>
      <dgm:spPr/>
    </dgm:pt>
    <dgm:pt modelId="{8B0D8BF3-EDD1-44B5-ABA2-7EE893A68CBB}" type="pres">
      <dgm:prSet presAssocID="{9A2F9F05-5232-42D9-B657-7E2B6C9AA2AA}" presName="horzSpace2" presStyleCnt="0"/>
      <dgm:spPr/>
    </dgm:pt>
    <dgm:pt modelId="{0AAD9C2F-0331-4648-9568-1F917836BB6D}" type="pres">
      <dgm:prSet presAssocID="{9A2F9F05-5232-42D9-B657-7E2B6C9AA2AA}" presName="tx2" presStyleLbl="revTx" presStyleIdx="4" presStyleCnt="12"/>
      <dgm:spPr/>
      <dgm:t>
        <a:bodyPr/>
        <a:lstStyle/>
        <a:p>
          <a:endParaRPr lang="fi-FI"/>
        </a:p>
      </dgm:t>
    </dgm:pt>
    <dgm:pt modelId="{ABA06D6C-1FE3-495F-96FE-AFD611C10341}" type="pres">
      <dgm:prSet presAssocID="{9A2F9F05-5232-42D9-B657-7E2B6C9AA2AA}" presName="vert2" presStyleCnt="0"/>
      <dgm:spPr/>
    </dgm:pt>
    <dgm:pt modelId="{E9F48D98-D338-4C60-A1BC-69384A85B884}" type="pres">
      <dgm:prSet presAssocID="{9A2F9F05-5232-42D9-B657-7E2B6C9AA2AA}" presName="thinLine2b" presStyleLbl="callout" presStyleIdx="1" presStyleCnt="7"/>
      <dgm:spPr/>
    </dgm:pt>
    <dgm:pt modelId="{4F32E9E2-F981-4C67-8EB2-90AAA56CB2A2}" type="pres">
      <dgm:prSet presAssocID="{9A2F9F05-5232-42D9-B657-7E2B6C9AA2AA}" presName="vertSpace2b" presStyleCnt="0"/>
      <dgm:spPr/>
    </dgm:pt>
    <dgm:pt modelId="{897C1EA9-2CE9-4ED7-9325-AEFF38143DFC}" type="pres">
      <dgm:prSet presAssocID="{E9617F16-A6BB-4460-AD13-AC2FCB246FD7}" presName="horz2" presStyleCnt="0"/>
      <dgm:spPr/>
    </dgm:pt>
    <dgm:pt modelId="{73AA24DE-CE80-44AF-AF1F-B2D055DD140A}" type="pres">
      <dgm:prSet presAssocID="{E9617F16-A6BB-4460-AD13-AC2FCB246FD7}" presName="horzSpace2" presStyleCnt="0"/>
      <dgm:spPr/>
    </dgm:pt>
    <dgm:pt modelId="{B74162D1-E78B-4B95-9909-761436B2EDED}" type="pres">
      <dgm:prSet presAssocID="{E9617F16-A6BB-4460-AD13-AC2FCB246FD7}" presName="tx2" presStyleLbl="revTx" presStyleIdx="5" presStyleCnt="12"/>
      <dgm:spPr/>
      <dgm:t>
        <a:bodyPr/>
        <a:lstStyle/>
        <a:p>
          <a:endParaRPr lang="fi-FI"/>
        </a:p>
      </dgm:t>
    </dgm:pt>
    <dgm:pt modelId="{E07D3929-1613-43B0-A4A9-3CC09B00260F}" type="pres">
      <dgm:prSet presAssocID="{E9617F16-A6BB-4460-AD13-AC2FCB246FD7}" presName="vert2" presStyleCnt="0"/>
      <dgm:spPr/>
    </dgm:pt>
    <dgm:pt modelId="{7F2FB7D7-68D0-4639-ABF5-6F2085CA2B19}" type="pres">
      <dgm:prSet presAssocID="{E9617F16-A6BB-4460-AD13-AC2FCB246FD7}" presName="thinLine2b" presStyleLbl="callout" presStyleIdx="2" presStyleCnt="7"/>
      <dgm:spPr/>
    </dgm:pt>
    <dgm:pt modelId="{7373BCF2-E1A8-4590-934E-A56464A23490}" type="pres">
      <dgm:prSet presAssocID="{E9617F16-A6BB-4460-AD13-AC2FCB246FD7}" presName="vertSpace2b" presStyleCnt="0"/>
      <dgm:spPr/>
    </dgm:pt>
    <dgm:pt modelId="{F5DAD322-566C-4911-A3BA-3CF96EC90360}" type="pres">
      <dgm:prSet presAssocID="{648E3E36-A44F-49C1-A3A6-2D8851B2F78D}" presName="horz2" presStyleCnt="0"/>
      <dgm:spPr/>
    </dgm:pt>
    <dgm:pt modelId="{A7DCD920-8F5B-460F-8A41-BCC4007EE3D3}" type="pres">
      <dgm:prSet presAssocID="{648E3E36-A44F-49C1-A3A6-2D8851B2F78D}" presName="horzSpace2" presStyleCnt="0"/>
      <dgm:spPr/>
    </dgm:pt>
    <dgm:pt modelId="{F55BB434-AFD3-405A-8EA9-91566FE13772}" type="pres">
      <dgm:prSet presAssocID="{648E3E36-A44F-49C1-A3A6-2D8851B2F78D}" presName="tx2" presStyleLbl="revTx" presStyleIdx="6" presStyleCnt="12"/>
      <dgm:spPr/>
      <dgm:t>
        <a:bodyPr/>
        <a:lstStyle/>
        <a:p>
          <a:endParaRPr lang="fi-FI"/>
        </a:p>
      </dgm:t>
    </dgm:pt>
    <dgm:pt modelId="{BB5B9FB3-C783-49FF-87CF-34532A6D6DC0}" type="pres">
      <dgm:prSet presAssocID="{648E3E36-A44F-49C1-A3A6-2D8851B2F78D}" presName="vert2" presStyleCnt="0"/>
      <dgm:spPr/>
    </dgm:pt>
    <dgm:pt modelId="{E5E1DA23-D9CE-49CA-A465-1D7B02A48C51}" type="pres">
      <dgm:prSet presAssocID="{648E3E36-A44F-49C1-A3A6-2D8851B2F78D}" presName="thinLine2b" presStyleLbl="callout" presStyleIdx="3" presStyleCnt="7"/>
      <dgm:spPr/>
    </dgm:pt>
    <dgm:pt modelId="{C9919FF3-ADB7-4CBD-86A6-7AF7BA7A6D51}" type="pres">
      <dgm:prSet presAssocID="{648E3E36-A44F-49C1-A3A6-2D8851B2F78D}" presName="vertSpace2b" presStyleCnt="0"/>
      <dgm:spPr/>
    </dgm:pt>
    <dgm:pt modelId="{72EBC2FA-5B7C-4374-BCC6-02054D3D9285}" type="pres">
      <dgm:prSet presAssocID="{38254769-EC87-4F10-B874-CE7E53B673E0}" presName="thickLine" presStyleLbl="alignNode1" presStyleIdx="3" presStyleCnt="5"/>
      <dgm:spPr/>
    </dgm:pt>
    <dgm:pt modelId="{663BCD1F-CFB0-4D2E-B6E1-463B79DE1866}" type="pres">
      <dgm:prSet presAssocID="{38254769-EC87-4F10-B874-CE7E53B673E0}" presName="horz1" presStyleCnt="0"/>
      <dgm:spPr/>
    </dgm:pt>
    <dgm:pt modelId="{BF04D63D-D11E-45BE-9C0C-045F1B081EC5}" type="pres">
      <dgm:prSet presAssocID="{38254769-EC87-4F10-B874-CE7E53B673E0}" presName="tx1" presStyleLbl="revTx" presStyleIdx="7" presStyleCnt="12"/>
      <dgm:spPr/>
      <dgm:t>
        <a:bodyPr/>
        <a:lstStyle/>
        <a:p>
          <a:endParaRPr lang="fi-FI"/>
        </a:p>
      </dgm:t>
    </dgm:pt>
    <dgm:pt modelId="{60362E4B-A4D1-446C-8DB5-EE92CD760A34}" type="pres">
      <dgm:prSet presAssocID="{38254769-EC87-4F10-B874-CE7E53B673E0}" presName="vert1" presStyleCnt="0"/>
      <dgm:spPr/>
    </dgm:pt>
    <dgm:pt modelId="{60C6104A-D1A9-4124-9691-CBB78AF86294}" type="pres">
      <dgm:prSet presAssocID="{F8CAC5B5-E0F0-4863-A388-1B0BB18C35E3}" presName="thickLine" presStyleLbl="alignNode1" presStyleIdx="4" presStyleCnt="5"/>
      <dgm:spPr/>
    </dgm:pt>
    <dgm:pt modelId="{B6F1BDE5-C6BC-46C1-8B79-2FD4A523BC53}" type="pres">
      <dgm:prSet presAssocID="{F8CAC5B5-E0F0-4863-A388-1B0BB18C35E3}" presName="horz1" presStyleCnt="0"/>
      <dgm:spPr/>
    </dgm:pt>
    <dgm:pt modelId="{FF3AF256-04F5-4FC2-B4B5-60E0A5A670C6}" type="pres">
      <dgm:prSet presAssocID="{F8CAC5B5-E0F0-4863-A388-1B0BB18C35E3}" presName="tx1" presStyleLbl="revTx" presStyleIdx="8" presStyleCnt="12"/>
      <dgm:spPr/>
      <dgm:t>
        <a:bodyPr/>
        <a:lstStyle/>
        <a:p>
          <a:endParaRPr lang="fi-FI"/>
        </a:p>
      </dgm:t>
    </dgm:pt>
    <dgm:pt modelId="{CD681D52-387C-407A-99BC-5EB75C6B1ECF}" type="pres">
      <dgm:prSet presAssocID="{F8CAC5B5-E0F0-4863-A388-1B0BB18C35E3}" presName="vert1" presStyleCnt="0"/>
      <dgm:spPr/>
    </dgm:pt>
    <dgm:pt modelId="{089E86E4-E634-437D-989A-5EDAD7218AD1}" type="pres">
      <dgm:prSet presAssocID="{6EE09676-4705-42A2-83EC-29771F36EACA}" presName="vertSpace2a" presStyleCnt="0"/>
      <dgm:spPr/>
    </dgm:pt>
    <dgm:pt modelId="{62478FDA-69C0-4F3D-9C36-46B18E79B577}" type="pres">
      <dgm:prSet presAssocID="{6EE09676-4705-42A2-83EC-29771F36EACA}" presName="horz2" presStyleCnt="0"/>
      <dgm:spPr/>
    </dgm:pt>
    <dgm:pt modelId="{7120AF11-DF45-4159-ACE0-8EFC4348DC38}" type="pres">
      <dgm:prSet presAssocID="{6EE09676-4705-42A2-83EC-29771F36EACA}" presName="horzSpace2" presStyleCnt="0"/>
      <dgm:spPr/>
    </dgm:pt>
    <dgm:pt modelId="{FF9F52F2-15E8-4CB0-AB60-292906521960}" type="pres">
      <dgm:prSet presAssocID="{6EE09676-4705-42A2-83EC-29771F36EACA}" presName="tx2" presStyleLbl="revTx" presStyleIdx="9" presStyleCnt="12"/>
      <dgm:spPr/>
      <dgm:t>
        <a:bodyPr/>
        <a:lstStyle/>
        <a:p>
          <a:endParaRPr lang="fi-FI"/>
        </a:p>
      </dgm:t>
    </dgm:pt>
    <dgm:pt modelId="{DC3DAFC1-4AC3-4324-9E70-A0DE4EA348DB}" type="pres">
      <dgm:prSet presAssocID="{6EE09676-4705-42A2-83EC-29771F36EACA}" presName="vert2" presStyleCnt="0"/>
      <dgm:spPr/>
    </dgm:pt>
    <dgm:pt modelId="{52764F83-4562-40F8-A404-72D20D0C3988}" type="pres">
      <dgm:prSet presAssocID="{6EE09676-4705-42A2-83EC-29771F36EACA}" presName="thinLine2b" presStyleLbl="callout" presStyleIdx="4" presStyleCnt="7"/>
      <dgm:spPr/>
    </dgm:pt>
    <dgm:pt modelId="{C419EFC6-55B0-4A24-BCFD-2F17D07488CD}" type="pres">
      <dgm:prSet presAssocID="{6EE09676-4705-42A2-83EC-29771F36EACA}" presName="vertSpace2b" presStyleCnt="0"/>
      <dgm:spPr/>
    </dgm:pt>
    <dgm:pt modelId="{E98A95A9-1382-4BEE-B997-376F7F0D6EE6}" type="pres">
      <dgm:prSet presAssocID="{C9BE182A-85F7-4DBD-ADFD-AF5018781074}" presName="horz2" presStyleCnt="0"/>
      <dgm:spPr/>
    </dgm:pt>
    <dgm:pt modelId="{C1D2A783-01B6-479D-9600-24A1EBF5346F}" type="pres">
      <dgm:prSet presAssocID="{C9BE182A-85F7-4DBD-ADFD-AF5018781074}" presName="horzSpace2" presStyleCnt="0"/>
      <dgm:spPr/>
    </dgm:pt>
    <dgm:pt modelId="{0E2DE1ED-0543-4438-B526-846A9F3E50E0}" type="pres">
      <dgm:prSet presAssocID="{C9BE182A-85F7-4DBD-ADFD-AF5018781074}" presName="tx2" presStyleLbl="revTx" presStyleIdx="10" presStyleCnt="12"/>
      <dgm:spPr/>
      <dgm:t>
        <a:bodyPr/>
        <a:lstStyle/>
        <a:p>
          <a:endParaRPr lang="fi-FI"/>
        </a:p>
      </dgm:t>
    </dgm:pt>
    <dgm:pt modelId="{7193D0E5-D542-4FF4-A477-30FA8943F6EF}" type="pres">
      <dgm:prSet presAssocID="{C9BE182A-85F7-4DBD-ADFD-AF5018781074}" presName="vert2" presStyleCnt="0"/>
      <dgm:spPr/>
    </dgm:pt>
    <dgm:pt modelId="{E1623081-6688-4CFC-AFC8-E9ED38EBED39}" type="pres">
      <dgm:prSet presAssocID="{C9BE182A-85F7-4DBD-ADFD-AF5018781074}" presName="thinLine2b" presStyleLbl="callout" presStyleIdx="5" presStyleCnt="7"/>
      <dgm:spPr/>
    </dgm:pt>
    <dgm:pt modelId="{76F14F83-602D-4F2B-A0BA-F1A2522697CF}" type="pres">
      <dgm:prSet presAssocID="{C9BE182A-85F7-4DBD-ADFD-AF5018781074}" presName="vertSpace2b" presStyleCnt="0"/>
      <dgm:spPr/>
    </dgm:pt>
    <dgm:pt modelId="{4E0E7690-053D-4BCB-9913-F1A70B1713BF}" type="pres">
      <dgm:prSet presAssocID="{18F5579F-FD06-43CC-9DE5-F683834A2148}" presName="horz2" presStyleCnt="0"/>
      <dgm:spPr/>
    </dgm:pt>
    <dgm:pt modelId="{1E09E013-EDC8-46EA-81F5-7CB03D2E98F1}" type="pres">
      <dgm:prSet presAssocID="{18F5579F-FD06-43CC-9DE5-F683834A2148}" presName="horzSpace2" presStyleCnt="0"/>
      <dgm:spPr/>
    </dgm:pt>
    <dgm:pt modelId="{BE64CAE5-2159-4375-B206-B646104424D8}" type="pres">
      <dgm:prSet presAssocID="{18F5579F-FD06-43CC-9DE5-F683834A2148}" presName="tx2" presStyleLbl="revTx" presStyleIdx="11" presStyleCnt="12"/>
      <dgm:spPr/>
      <dgm:t>
        <a:bodyPr/>
        <a:lstStyle/>
        <a:p>
          <a:endParaRPr lang="fi-FI"/>
        </a:p>
      </dgm:t>
    </dgm:pt>
    <dgm:pt modelId="{AEF96759-A8EA-4EFB-869B-666FADB69ACD}" type="pres">
      <dgm:prSet presAssocID="{18F5579F-FD06-43CC-9DE5-F683834A2148}" presName="vert2" presStyleCnt="0"/>
      <dgm:spPr/>
    </dgm:pt>
    <dgm:pt modelId="{874ADD36-65C6-4F1A-BC34-FA544E3B0ABA}" type="pres">
      <dgm:prSet presAssocID="{18F5579F-FD06-43CC-9DE5-F683834A2148}" presName="thinLine2b" presStyleLbl="callout" presStyleIdx="6" presStyleCnt="7"/>
      <dgm:spPr/>
    </dgm:pt>
    <dgm:pt modelId="{14399338-DBF2-459C-904D-CBEBA7CF3C3D}" type="pres">
      <dgm:prSet presAssocID="{18F5579F-FD06-43CC-9DE5-F683834A2148}" presName="vertSpace2b" presStyleCnt="0"/>
      <dgm:spPr/>
    </dgm:pt>
  </dgm:ptLst>
  <dgm:cxnLst>
    <dgm:cxn modelId="{4F17C497-328F-415E-B7BD-06AFF96548F7}" type="presOf" srcId="{9A2F9F05-5232-42D9-B657-7E2B6C9AA2AA}" destId="{0AAD9C2F-0331-4648-9568-1F917836BB6D}" srcOrd="0" destOrd="0" presId="urn:microsoft.com/office/officeart/2008/layout/LinedList"/>
    <dgm:cxn modelId="{F812E9C4-6CB0-475B-A77E-2614DE992B29}" srcId="{F8CAC5B5-E0F0-4863-A388-1B0BB18C35E3}" destId="{C9BE182A-85F7-4DBD-ADFD-AF5018781074}" srcOrd="1" destOrd="0" parTransId="{A809953C-52C6-4D8A-B43B-141EAE2A6F5B}" sibTransId="{3646F902-4949-4A71-BD57-4F1BCD2F7E33}"/>
    <dgm:cxn modelId="{2D1B6844-8560-4A58-89D4-FD49DE872DCB}" srcId="{A72B4BD9-D989-4926-8654-0CFAA8D4D6C0}" destId="{648E3E36-A44F-49C1-A3A6-2D8851B2F78D}" srcOrd="2" destOrd="0" parTransId="{55169C54-D67E-469B-9B36-5A68D9D49F53}" sibTransId="{512CF9BE-311A-47AF-BB19-8F05BFE74256}"/>
    <dgm:cxn modelId="{BBB33A9B-5795-4D9F-A998-629C9FEA5D03}" srcId="{F8CAC5B5-E0F0-4863-A388-1B0BB18C35E3}" destId="{6EE09676-4705-42A2-83EC-29771F36EACA}" srcOrd="0" destOrd="0" parTransId="{BFB4741A-C99D-49B8-8E8E-B0B3BE75B6FF}" sibTransId="{B40CFC09-B95D-49A0-B668-781E76E25AA6}"/>
    <dgm:cxn modelId="{F1EA7CB1-C8D3-43B0-9B94-AF427250A901}" type="presOf" srcId="{648E3E36-A44F-49C1-A3A6-2D8851B2F78D}" destId="{F55BB434-AFD3-405A-8EA9-91566FE13772}" srcOrd="0" destOrd="0" presId="urn:microsoft.com/office/officeart/2008/layout/LinedList"/>
    <dgm:cxn modelId="{D56C5ABE-D331-4E08-9719-E12412208236}" type="presOf" srcId="{6EE09676-4705-42A2-83EC-29771F36EACA}" destId="{FF9F52F2-15E8-4CB0-AB60-292906521960}" srcOrd="0" destOrd="0" presId="urn:microsoft.com/office/officeart/2008/layout/LinedList"/>
    <dgm:cxn modelId="{1F0A551B-08FE-4C8F-8C1D-CBE3273A9210}" type="presOf" srcId="{E9617F16-A6BB-4460-AD13-AC2FCB246FD7}" destId="{B74162D1-E78B-4B95-9909-761436B2EDED}" srcOrd="0" destOrd="0" presId="urn:microsoft.com/office/officeart/2008/layout/LinedList"/>
    <dgm:cxn modelId="{8002A20B-CA81-4D99-8FBD-6C86F0A7D04E}" srcId="{BACA2C9C-8F97-40D4-8710-DEDE4D4A6BA4}" destId="{4DCA749B-8083-4B2C-82AD-C538D9B67B75}" srcOrd="0" destOrd="0" parTransId="{2B19B387-A6B9-4E09-A72D-7AF166730BD4}" sibTransId="{EEF7A434-EFF6-4890-97A8-8F8453E4676E}"/>
    <dgm:cxn modelId="{711511D4-5151-4F4C-A577-5021063C3D97}" srcId="{BACA2C9C-8F97-40D4-8710-DEDE4D4A6BA4}" destId="{A72B4BD9-D989-4926-8654-0CFAA8D4D6C0}" srcOrd="2" destOrd="0" parTransId="{5AEE37AA-2C50-46D3-809D-FC765754EDFC}" sibTransId="{7CED1C3B-A2E9-4683-B563-E1A2A2FE9686}"/>
    <dgm:cxn modelId="{A1DA562E-69B6-4303-A0DC-CF61104B5936}" srcId="{FC979FCC-F848-40EB-93BC-3E7B1F503A34}" destId="{B755B0A1-79D5-47D9-8909-B4599F863751}" srcOrd="0" destOrd="0" parTransId="{321E2E90-23B7-4E6A-A6E7-8B43BA3DAB47}" sibTransId="{1747ED01-DB46-4CC0-9B26-1FF92DFF261C}"/>
    <dgm:cxn modelId="{73A4683C-9677-4999-AAB2-5D03260760F0}" type="presOf" srcId="{4DCA749B-8083-4B2C-82AD-C538D9B67B75}" destId="{C0D34314-1FE8-4123-8688-ED3D5C1A0020}" srcOrd="0" destOrd="0" presId="urn:microsoft.com/office/officeart/2008/layout/LinedList"/>
    <dgm:cxn modelId="{3C19D4FB-4FC3-4842-A682-D6734A2A43D6}" type="presOf" srcId="{F8CAC5B5-E0F0-4863-A388-1B0BB18C35E3}" destId="{FF3AF256-04F5-4FC2-B4B5-60E0A5A670C6}" srcOrd="0" destOrd="0" presId="urn:microsoft.com/office/officeart/2008/layout/LinedList"/>
    <dgm:cxn modelId="{E32834EA-BF6B-4524-9186-8F164D5F62D4}" srcId="{F8CAC5B5-E0F0-4863-A388-1B0BB18C35E3}" destId="{18F5579F-FD06-43CC-9DE5-F683834A2148}" srcOrd="2" destOrd="0" parTransId="{070675EA-2965-424B-A8AD-8357CE523366}" sibTransId="{AC52BBC5-7487-4B9A-B73D-63230DC9CB3D}"/>
    <dgm:cxn modelId="{802958F6-A13C-4ACD-A331-0C1A0A10B187}" srcId="{A72B4BD9-D989-4926-8654-0CFAA8D4D6C0}" destId="{9A2F9F05-5232-42D9-B657-7E2B6C9AA2AA}" srcOrd="0" destOrd="0" parTransId="{243954A6-B2BA-458B-A69E-2A9906EA465D}" sibTransId="{9D04CD02-2839-476E-9A38-D301424C7516}"/>
    <dgm:cxn modelId="{7CC4022B-65B6-49D8-92C5-A66964448508}" srcId="{BACA2C9C-8F97-40D4-8710-DEDE4D4A6BA4}" destId="{FC979FCC-F848-40EB-93BC-3E7B1F503A34}" srcOrd="1" destOrd="0" parTransId="{8FF57EFD-F66A-4865-AE56-5DEA5941F476}" sibTransId="{F146C2A3-3BE8-45A0-9866-730EF39ACDFA}"/>
    <dgm:cxn modelId="{EF45D570-80C1-4C52-9072-A0703891A7D3}" type="presOf" srcId="{BACA2C9C-8F97-40D4-8710-DEDE4D4A6BA4}" destId="{ECF5EDF1-9008-4903-9DAB-E139CFCAFB9F}" srcOrd="0" destOrd="0" presId="urn:microsoft.com/office/officeart/2008/layout/LinedList"/>
    <dgm:cxn modelId="{EFDDF973-0AE5-4965-80D6-2FCE29EFEB01}" type="presOf" srcId="{38254769-EC87-4F10-B874-CE7E53B673E0}" destId="{BF04D63D-D11E-45BE-9C0C-045F1B081EC5}" srcOrd="0" destOrd="0" presId="urn:microsoft.com/office/officeart/2008/layout/LinedList"/>
    <dgm:cxn modelId="{435EDAB8-01DD-4286-81D7-9132001A380E}" type="presOf" srcId="{B755B0A1-79D5-47D9-8909-B4599F863751}" destId="{E56EE14A-7064-4DA0-8EAE-FC5A69A75326}" srcOrd="0" destOrd="0" presId="urn:microsoft.com/office/officeart/2008/layout/LinedList"/>
    <dgm:cxn modelId="{A75E1A71-E45F-478F-AF93-60DD121919E3}" type="presOf" srcId="{C9BE182A-85F7-4DBD-ADFD-AF5018781074}" destId="{0E2DE1ED-0543-4438-B526-846A9F3E50E0}" srcOrd="0" destOrd="0" presId="urn:microsoft.com/office/officeart/2008/layout/LinedList"/>
    <dgm:cxn modelId="{5AF195DB-5808-4456-B101-D2BFDCBA9A02}" srcId="{BACA2C9C-8F97-40D4-8710-DEDE4D4A6BA4}" destId="{38254769-EC87-4F10-B874-CE7E53B673E0}" srcOrd="3" destOrd="0" parTransId="{B36FB8F8-0086-4BF6-86DA-CBFFB64D9ABE}" sibTransId="{CED86967-BDE0-412A-872E-32A65055E071}"/>
    <dgm:cxn modelId="{C640B514-2160-4ABE-9AF3-A895CE8A9A0C}" type="presOf" srcId="{FC979FCC-F848-40EB-93BC-3E7B1F503A34}" destId="{F4F0CA5E-200D-4B13-B9CD-13DCA3D5384A}" srcOrd="0" destOrd="0" presId="urn:microsoft.com/office/officeart/2008/layout/LinedList"/>
    <dgm:cxn modelId="{DE748638-5C62-4C85-9BB1-0865D708724A}" type="presOf" srcId="{A72B4BD9-D989-4926-8654-0CFAA8D4D6C0}" destId="{A0A43C6B-C01D-444A-8CC9-1E822417B54A}" srcOrd="0" destOrd="0" presId="urn:microsoft.com/office/officeart/2008/layout/LinedList"/>
    <dgm:cxn modelId="{593E7579-C718-4676-8025-9C94A7BB3120}" type="presOf" srcId="{18F5579F-FD06-43CC-9DE5-F683834A2148}" destId="{BE64CAE5-2159-4375-B206-B646104424D8}" srcOrd="0" destOrd="0" presId="urn:microsoft.com/office/officeart/2008/layout/LinedList"/>
    <dgm:cxn modelId="{B134BA50-D99B-4FE3-9C69-3EBF78A6A3D2}" srcId="{BACA2C9C-8F97-40D4-8710-DEDE4D4A6BA4}" destId="{F8CAC5B5-E0F0-4863-A388-1B0BB18C35E3}" srcOrd="4" destOrd="0" parTransId="{BB6503D7-BA90-43E1-B24F-F72D84ADB1A9}" sibTransId="{C42280B2-FEFC-4AFA-9857-63F11AFCEAEE}"/>
    <dgm:cxn modelId="{7CA01D4E-2F17-4E90-A49A-04AB8189805A}" srcId="{A72B4BD9-D989-4926-8654-0CFAA8D4D6C0}" destId="{E9617F16-A6BB-4460-AD13-AC2FCB246FD7}" srcOrd="1" destOrd="0" parTransId="{A88DC57B-AC12-4427-ADEC-00AA8FF07249}" sibTransId="{1162281B-8CEB-41D7-A0F6-0D09B043D2F5}"/>
    <dgm:cxn modelId="{F75F07C5-B7AE-408B-B926-46737FE45DF6}" type="presParOf" srcId="{ECF5EDF1-9008-4903-9DAB-E139CFCAFB9F}" destId="{EF9ABBAC-22A6-46C6-9A79-88D120B3D98D}" srcOrd="0" destOrd="0" presId="urn:microsoft.com/office/officeart/2008/layout/LinedList"/>
    <dgm:cxn modelId="{767B1CFE-F7DF-464C-9C8E-B8DFC22ABB76}" type="presParOf" srcId="{ECF5EDF1-9008-4903-9DAB-E139CFCAFB9F}" destId="{65890676-4190-4660-8542-0661B1AC3EE7}" srcOrd="1" destOrd="0" presId="urn:microsoft.com/office/officeart/2008/layout/LinedList"/>
    <dgm:cxn modelId="{69A5AFFD-F550-49DF-816C-DD0A2D01963B}" type="presParOf" srcId="{65890676-4190-4660-8542-0661B1AC3EE7}" destId="{C0D34314-1FE8-4123-8688-ED3D5C1A0020}" srcOrd="0" destOrd="0" presId="urn:microsoft.com/office/officeart/2008/layout/LinedList"/>
    <dgm:cxn modelId="{BCC1A23D-3DCA-4744-875F-0F012659D50F}" type="presParOf" srcId="{65890676-4190-4660-8542-0661B1AC3EE7}" destId="{83F62738-28AB-4EA0-804B-7D02B06A92E1}" srcOrd="1" destOrd="0" presId="urn:microsoft.com/office/officeart/2008/layout/LinedList"/>
    <dgm:cxn modelId="{B479F9A1-AEE8-4C13-94DC-F0CB2033D809}" type="presParOf" srcId="{ECF5EDF1-9008-4903-9DAB-E139CFCAFB9F}" destId="{979AC705-6868-4904-BCF9-6B1B5F2399F4}" srcOrd="2" destOrd="0" presId="urn:microsoft.com/office/officeart/2008/layout/LinedList"/>
    <dgm:cxn modelId="{B1DFDD1D-7AC1-4675-B852-11DFFCDBF1E9}" type="presParOf" srcId="{ECF5EDF1-9008-4903-9DAB-E139CFCAFB9F}" destId="{12A63DEF-A09A-421A-93AA-90F510EB7EE8}" srcOrd="3" destOrd="0" presId="urn:microsoft.com/office/officeart/2008/layout/LinedList"/>
    <dgm:cxn modelId="{1A445888-F93F-4440-8A80-D48E41312266}" type="presParOf" srcId="{12A63DEF-A09A-421A-93AA-90F510EB7EE8}" destId="{F4F0CA5E-200D-4B13-B9CD-13DCA3D5384A}" srcOrd="0" destOrd="0" presId="urn:microsoft.com/office/officeart/2008/layout/LinedList"/>
    <dgm:cxn modelId="{53B88F3C-D74E-4446-8F1E-A08E0A750D42}" type="presParOf" srcId="{12A63DEF-A09A-421A-93AA-90F510EB7EE8}" destId="{7F328DBF-74CB-4D14-882A-F0F8B47F08C0}" srcOrd="1" destOrd="0" presId="urn:microsoft.com/office/officeart/2008/layout/LinedList"/>
    <dgm:cxn modelId="{5CE1E729-1BF3-4A80-85A2-6A5A3C294746}" type="presParOf" srcId="{7F328DBF-74CB-4D14-882A-F0F8B47F08C0}" destId="{AF584134-EA67-4658-B92E-D526EDA0895F}" srcOrd="0" destOrd="0" presId="urn:microsoft.com/office/officeart/2008/layout/LinedList"/>
    <dgm:cxn modelId="{DE48A19D-7D71-4130-BD7D-1297FCE5BF87}" type="presParOf" srcId="{7F328DBF-74CB-4D14-882A-F0F8B47F08C0}" destId="{2ED0BF49-6130-4979-96CF-F9857C0DACFB}" srcOrd="1" destOrd="0" presId="urn:microsoft.com/office/officeart/2008/layout/LinedList"/>
    <dgm:cxn modelId="{ECD65399-1316-43F1-B188-1392C85D06DC}" type="presParOf" srcId="{2ED0BF49-6130-4979-96CF-F9857C0DACFB}" destId="{B265E340-4502-4E54-B11D-722917A543B6}" srcOrd="0" destOrd="0" presId="urn:microsoft.com/office/officeart/2008/layout/LinedList"/>
    <dgm:cxn modelId="{A967F3F7-B2FD-4ADF-9596-BDD3223D24E2}" type="presParOf" srcId="{2ED0BF49-6130-4979-96CF-F9857C0DACFB}" destId="{E56EE14A-7064-4DA0-8EAE-FC5A69A75326}" srcOrd="1" destOrd="0" presId="urn:microsoft.com/office/officeart/2008/layout/LinedList"/>
    <dgm:cxn modelId="{26744ACB-B091-469A-9D5E-A73DBF411FF8}" type="presParOf" srcId="{2ED0BF49-6130-4979-96CF-F9857C0DACFB}" destId="{EE1DD85E-0D42-4882-9508-B24913920341}" srcOrd="2" destOrd="0" presId="urn:microsoft.com/office/officeart/2008/layout/LinedList"/>
    <dgm:cxn modelId="{4DC8085B-E2DA-4FDA-A343-23E7C4B0636A}" type="presParOf" srcId="{7F328DBF-74CB-4D14-882A-F0F8B47F08C0}" destId="{5C4E87AF-ABB9-48F1-A9E4-6466BF652B5D}" srcOrd="2" destOrd="0" presId="urn:microsoft.com/office/officeart/2008/layout/LinedList"/>
    <dgm:cxn modelId="{9F3BD814-DC98-4FDF-BF97-243E7A3A07E9}" type="presParOf" srcId="{7F328DBF-74CB-4D14-882A-F0F8B47F08C0}" destId="{05B6C85C-A4AF-4C9F-9ADA-078AB911EB15}" srcOrd="3" destOrd="0" presId="urn:microsoft.com/office/officeart/2008/layout/LinedList"/>
    <dgm:cxn modelId="{B8637CF0-A645-41C7-84F1-88CB13D19065}" type="presParOf" srcId="{ECF5EDF1-9008-4903-9DAB-E139CFCAFB9F}" destId="{C386183C-C539-484C-A145-841262DAD9A5}" srcOrd="4" destOrd="0" presId="urn:microsoft.com/office/officeart/2008/layout/LinedList"/>
    <dgm:cxn modelId="{3FF08254-2F37-441F-85D9-B0E02350E794}" type="presParOf" srcId="{ECF5EDF1-9008-4903-9DAB-E139CFCAFB9F}" destId="{A2C46E6D-8EE7-438D-9B82-D637A2DA856A}" srcOrd="5" destOrd="0" presId="urn:microsoft.com/office/officeart/2008/layout/LinedList"/>
    <dgm:cxn modelId="{22E7C447-4AFC-4984-8014-E4B3995A8672}" type="presParOf" srcId="{A2C46E6D-8EE7-438D-9B82-D637A2DA856A}" destId="{A0A43C6B-C01D-444A-8CC9-1E822417B54A}" srcOrd="0" destOrd="0" presId="urn:microsoft.com/office/officeart/2008/layout/LinedList"/>
    <dgm:cxn modelId="{FA097C6E-7717-4E57-8157-08C96E3C4B8F}" type="presParOf" srcId="{A2C46E6D-8EE7-438D-9B82-D637A2DA856A}" destId="{CC2CA97C-9818-47EE-B5A4-FDEBB82E36DA}" srcOrd="1" destOrd="0" presId="urn:microsoft.com/office/officeart/2008/layout/LinedList"/>
    <dgm:cxn modelId="{5BB0D351-182B-489C-A56E-A07765E2DE89}" type="presParOf" srcId="{CC2CA97C-9818-47EE-B5A4-FDEBB82E36DA}" destId="{8174B860-A06B-4522-BA16-248766990D28}" srcOrd="0" destOrd="0" presId="urn:microsoft.com/office/officeart/2008/layout/LinedList"/>
    <dgm:cxn modelId="{B0D19F52-233D-4F1F-B8A2-7122E68A8849}" type="presParOf" srcId="{CC2CA97C-9818-47EE-B5A4-FDEBB82E36DA}" destId="{32619CD8-731D-4995-BDFA-9AB3985EBC4F}" srcOrd="1" destOrd="0" presId="urn:microsoft.com/office/officeart/2008/layout/LinedList"/>
    <dgm:cxn modelId="{DA293CC4-F355-4235-8E1B-C50E8AC5BF8F}" type="presParOf" srcId="{32619CD8-731D-4995-BDFA-9AB3985EBC4F}" destId="{8B0D8BF3-EDD1-44B5-ABA2-7EE893A68CBB}" srcOrd="0" destOrd="0" presId="urn:microsoft.com/office/officeart/2008/layout/LinedList"/>
    <dgm:cxn modelId="{254AE139-626A-494F-84CD-BE7689209391}" type="presParOf" srcId="{32619CD8-731D-4995-BDFA-9AB3985EBC4F}" destId="{0AAD9C2F-0331-4648-9568-1F917836BB6D}" srcOrd="1" destOrd="0" presId="urn:microsoft.com/office/officeart/2008/layout/LinedList"/>
    <dgm:cxn modelId="{B0DB4DA0-6AA0-4A55-9DA7-1414AC3A3671}" type="presParOf" srcId="{32619CD8-731D-4995-BDFA-9AB3985EBC4F}" destId="{ABA06D6C-1FE3-495F-96FE-AFD611C10341}" srcOrd="2" destOrd="0" presId="urn:microsoft.com/office/officeart/2008/layout/LinedList"/>
    <dgm:cxn modelId="{3935A56B-F650-4FB7-A3FA-9F10787E23D9}" type="presParOf" srcId="{CC2CA97C-9818-47EE-B5A4-FDEBB82E36DA}" destId="{E9F48D98-D338-4C60-A1BC-69384A85B884}" srcOrd="2" destOrd="0" presId="urn:microsoft.com/office/officeart/2008/layout/LinedList"/>
    <dgm:cxn modelId="{5CFD2C74-084F-4E56-9737-EFA44FFD2074}" type="presParOf" srcId="{CC2CA97C-9818-47EE-B5A4-FDEBB82E36DA}" destId="{4F32E9E2-F981-4C67-8EB2-90AAA56CB2A2}" srcOrd="3" destOrd="0" presId="urn:microsoft.com/office/officeart/2008/layout/LinedList"/>
    <dgm:cxn modelId="{1A669614-1ED9-4305-B42C-E9055D1B12F2}" type="presParOf" srcId="{CC2CA97C-9818-47EE-B5A4-FDEBB82E36DA}" destId="{897C1EA9-2CE9-4ED7-9325-AEFF38143DFC}" srcOrd="4" destOrd="0" presId="urn:microsoft.com/office/officeart/2008/layout/LinedList"/>
    <dgm:cxn modelId="{6D79A705-C854-46B3-B12B-DCF7909FAF86}" type="presParOf" srcId="{897C1EA9-2CE9-4ED7-9325-AEFF38143DFC}" destId="{73AA24DE-CE80-44AF-AF1F-B2D055DD140A}" srcOrd="0" destOrd="0" presId="urn:microsoft.com/office/officeart/2008/layout/LinedList"/>
    <dgm:cxn modelId="{2F8D16FB-2441-4B09-97DA-511153E17ACE}" type="presParOf" srcId="{897C1EA9-2CE9-4ED7-9325-AEFF38143DFC}" destId="{B74162D1-E78B-4B95-9909-761436B2EDED}" srcOrd="1" destOrd="0" presId="urn:microsoft.com/office/officeart/2008/layout/LinedList"/>
    <dgm:cxn modelId="{0E44253F-4853-427B-AA7F-702F3FEE9165}" type="presParOf" srcId="{897C1EA9-2CE9-4ED7-9325-AEFF38143DFC}" destId="{E07D3929-1613-43B0-A4A9-3CC09B00260F}" srcOrd="2" destOrd="0" presId="urn:microsoft.com/office/officeart/2008/layout/LinedList"/>
    <dgm:cxn modelId="{F64100C0-AE76-4306-BE5A-6EFAE00AA2ED}" type="presParOf" srcId="{CC2CA97C-9818-47EE-B5A4-FDEBB82E36DA}" destId="{7F2FB7D7-68D0-4639-ABF5-6F2085CA2B19}" srcOrd="5" destOrd="0" presId="urn:microsoft.com/office/officeart/2008/layout/LinedList"/>
    <dgm:cxn modelId="{4B3B7A6A-0A4E-47A3-8F01-4A12FA2EB614}" type="presParOf" srcId="{CC2CA97C-9818-47EE-B5A4-FDEBB82E36DA}" destId="{7373BCF2-E1A8-4590-934E-A56464A23490}" srcOrd="6" destOrd="0" presId="urn:microsoft.com/office/officeart/2008/layout/LinedList"/>
    <dgm:cxn modelId="{7CDA0D58-A890-472B-ADFF-15879A3E0559}" type="presParOf" srcId="{CC2CA97C-9818-47EE-B5A4-FDEBB82E36DA}" destId="{F5DAD322-566C-4911-A3BA-3CF96EC90360}" srcOrd="7" destOrd="0" presId="urn:microsoft.com/office/officeart/2008/layout/LinedList"/>
    <dgm:cxn modelId="{74A7131E-CB8E-40A8-9EFA-51E974887D3A}" type="presParOf" srcId="{F5DAD322-566C-4911-A3BA-3CF96EC90360}" destId="{A7DCD920-8F5B-460F-8A41-BCC4007EE3D3}" srcOrd="0" destOrd="0" presId="urn:microsoft.com/office/officeart/2008/layout/LinedList"/>
    <dgm:cxn modelId="{60C47A7E-5E33-44FF-9E33-03E6B84DAD2B}" type="presParOf" srcId="{F5DAD322-566C-4911-A3BA-3CF96EC90360}" destId="{F55BB434-AFD3-405A-8EA9-91566FE13772}" srcOrd="1" destOrd="0" presId="urn:microsoft.com/office/officeart/2008/layout/LinedList"/>
    <dgm:cxn modelId="{A1FDE1FF-0B77-4F01-B0B0-155ED8C821B2}" type="presParOf" srcId="{F5DAD322-566C-4911-A3BA-3CF96EC90360}" destId="{BB5B9FB3-C783-49FF-87CF-34532A6D6DC0}" srcOrd="2" destOrd="0" presId="urn:microsoft.com/office/officeart/2008/layout/LinedList"/>
    <dgm:cxn modelId="{B65BBB8A-87F2-4E86-A231-64DB923D4A76}" type="presParOf" srcId="{CC2CA97C-9818-47EE-B5A4-FDEBB82E36DA}" destId="{E5E1DA23-D9CE-49CA-A465-1D7B02A48C51}" srcOrd="8" destOrd="0" presId="urn:microsoft.com/office/officeart/2008/layout/LinedList"/>
    <dgm:cxn modelId="{DC1B46EF-BA3B-4C16-BAC4-7E9AB2EEE71E}" type="presParOf" srcId="{CC2CA97C-9818-47EE-B5A4-FDEBB82E36DA}" destId="{C9919FF3-ADB7-4CBD-86A6-7AF7BA7A6D51}" srcOrd="9" destOrd="0" presId="urn:microsoft.com/office/officeart/2008/layout/LinedList"/>
    <dgm:cxn modelId="{154151B3-7813-40E1-8A59-B1C43EB05B8A}" type="presParOf" srcId="{ECF5EDF1-9008-4903-9DAB-E139CFCAFB9F}" destId="{72EBC2FA-5B7C-4374-BCC6-02054D3D9285}" srcOrd="6" destOrd="0" presId="urn:microsoft.com/office/officeart/2008/layout/LinedList"/>
    <dgm:cxn modelId="{94F5D036-ED9A-4AEA-8101-B8EF3E6B8CB3}" type="presParOf" srcId="{ECF5EDF1-9008-4903-9DAB-E139CFCAFB9F}" destId="{663BCD1F-CFB0-4D2E-B6E1-463B79DE1866}" srcOrd="7" destOrd="0" presId="urn:microsoft.com/office/officeart/2008/layout/LinedList"/>
    <dgm:cxn modelId="{6B7195CA-2EC7-4ACA-81C5-9654929771CC}" type="presParOf" srcId="{663BCD1F-CFB0-4D2E-B6E1-463B79DE1866}" destId="{BF04D63D-D11E-45BE-9C0C-045F1B081EC5}" srcOrd="0" destOrd="0" presId="urn:microsoft.com/office/officeart/2008/layout/LinedList"/>
    <dgm:cxn modelId="{E9FB3521-46E3-4B23-9248-E6BCE50A1F1C}" type="presParOf" srcId="{663BCD1F-CFB0-4D2E-B6E1-463B79DE1866}" destId="{60362E4B-A4D1-446C-8DB5-EE92CD760A34}" srcOrd="1" destOrd="0" presId="urn:microsoft.com/office/officeart/2008/layout/LinedList"/>
    <dgm:cxn modelId="{DCBE06F6-62C5-4D87-981F-53D186024B4C}" type="presParOf" srcId="{ECF5EDF1-9008-4903-9DAB-E139CFCAFB9F}" destId="{60C6104A-D1A9-4124-9691-CBB78AF86294}" srcOrd="8" destOrd="0" presId="urn:microsoft.com/office/officeart/2008/layout/LinedList"/>
    <dgm:cxn modelId="{986E4071-7D51-419E-AB11-3C4F5F0E0F3E}" type="presParOf" srcId="{ECF5EDF1-9008-4903-9DAB-E139CFCAFB9F}" destId="{B6F1BDE5-C6BC-46C1-8B79-2FD4A523BC53}" srcOrd="9" destOrd="0" presId="urn:microsoft.com/office/officeart/2008/layout/LinedList"/>
    <dgm:cxn modelId="{89684D97-764B-416B-8314-FEFD404BA6C2}" type="presParOf" srcId="{B6F1BDE5-C6BC-46C1-8B79-2FD4A523BC53}" destId="{FF3AF256-04F5-4FC2-B4B5-60E0A5A670C6}" srcOrd="0" destOrd="0" presId="urn:microsoft.com/office/officeart/2008/layout/LinedList"/>
    <dgm:cxn modelId="{09B26892-2E4B-4107-AF44-C3AA86A1BC8E}" type="presParOf" srcId="{B6F1BDE5-C6BC-46C1-8B79-2FD4A523BC53}" destId="{CD681D52-387C-407A-99BC-5EB75C6B1ECF}" srcOrd="1" destOrd="0" presId="urn:microsoft.com/office/officeart/2008/layout/LinedList"/>
    <dgm:cxn modelId="{F5CBFF2D-6720-4EF4-B5F2-D7CAC1A6C541}" type="presParOf" srcId="{CD681D52-387C-407A-99BC-5EB75C6B1ECF}" destId="{089E86E4-E634-437D-989A-5EDAD7218AD1}" srcOrd="0" destOrd="0" presId="urn:microsoft.com/office/officeart/2008/layout/LinedList"/>
    <dgm:cxn modelId="{92B11F20-497B-44C7-BA82-E467CF3477ED}" type="presParOf" srcId="{CD681D52-387C-407A-99BC-5EB75C6B1ECF}" destId="{62478FDA-69C0-4F3D-9C36-46B18E79B577}" srcOrd="1" destOrd="0" presId="urn:microsoft.com/office/officeart/2008/layout/LinedList"/>
    <dgm:cxn modelId="{E02BCEA1-7511-4000-B4E6-DE4AEB824946}" type="presParOf" srcId="{62478FDA-69C0-4F3D-9C36-46B18E79B577}" destId="{7120AF11-DF45-4159-ACE0-8EFC4348DC38}" srcOrd="0" destOrd="0" presId="urn:microsoft.com/office/officeart/2008/layout/LinedList"/>
    <dgm:cxn modelId="{3F575671-8ABE-48DF-895A-B2DFC4BB56DA}" type="presParOf" srcId="{62478FDA-69C0-4F3D-9C36-46B18E79B577}" destId="{FF9F52F2-15E8-4CB0-AB60-292906521960}" srcOrd="1" destOrd="0" presId="urn:microsoft.com/office/officeart/2008/layout/LinedList"/>
    <dgm:cxn modelId="{3BE7BA4A-76EF-42CA-8E0C-8ED88ED80D25}" type="presParOf" srcId="{62478FDA-69C0-4F3D-9C36-46B18E79B577}" destId="{DC3DAFC1-4AC3-4324-9E70-A0DE4EA348DB}" srcOrd="2" destOrd="0" presId="urn:microsoft.com/office/officeart/2008/layout/LinedList"/>
    <dgm:cxn modelId="{5E989BBB-5B07-4363-8826-B4603D359110}" type="presParOf" srcId="{CD681D52-387C-407A-99BC-5EB75C6B1ECF}" destId="{52764F83-4562-40F8-A404-72D20D0C3988}" srcOrd="2" destOrd="0" presId="urn:microsoft.com/office/officeart/2008/layout/LinedList"/>
    <dgm:cxn modelId="{05395FBD-82C7-4C25-88DE-F8E100ACCCAC}" type="presParOf" srcId="{CD681D52-387C-407A-99BC-5EB75C6B1ECF}" destId="{C419EFC6-55B0-4A24-BCFD-2F17D07488CD}" srcOrd="3" destOrd="0" presId="urn:microsoft.com/office/officeart/2008/layout/LinedList"/>
    <dgm:cxn modelId="{41045EE7-1789-4D90-94CC-C91B0C8E8414}" type="presParOf" srcId="{CD681D52-387C-407A-99BC-5EB75C6B1ECF}" destId="{E98A95A9-1382-4BEE-B997-376F7F0D6EE6}" srcOrd="4" destOrd="0" presId="urn:microsoft.com/office/officeart/2008/layout/LinedList"/>
    <dgm:cxn modelId="{80B3ACE8-6619-4C53-A7B6-B0012D5C3991}" type="presParOf" srcId="{E98A95A9-1382-4BEE-B997-376F7F0D6EE6}" destId="{C1D2A783-01B6-479D-9600-24A1EBF5346F}" srcOrd="0" destOrd="0" presId="urn:microsoft.com/office/officeart/2008/layout/LinedList"/>
    <dgm:cxn modelId="{AC5ABDD9-35A1-443C-A8A9-9B18C79E801A}" type="presParOf" srcId="{E98A95A9-1382-4BEE-B997-376F7F0D6EE6}" destId="{0E2DE1ED-0543-4438-B526-846A9F3E50E0}" srcOrd="1" destOrd="0" presId="urn:microsoft.com/office/officeart/2008/layout/LinedList"/>
    <dgm:cxn modelId="{4CD66730-EE7C-4EE4-A290-8A73CFE3573D}" type="presParOf" srcId="{E98A95A9-1382-4BEE-B997-376F7F0D6EE6}" destId="{7193D0E5-D542-4FF4-A477-30FA8943F6EF}" srcOrd="2" destOrd="0" presId="urn:microsoft.com/office/officeart/2008/layout/LinedList"/>
    <dgm:cxn modelId="{6A2420FD-930F-4FE5-B12E-CBEE6B97D9FC}" type="presParOf" srcId="{CD681D52-387C-407A-99BC-5EB75C6B1ECF}" destId="{E1623081-6688-4CFC-AFC8-E9ED38EBED39}" srcOrd="5" destOrd="0" presId="urn:microsoft.com/office/officeart/2008/layout/LinedList"/>
    <dgm:cxn modelId="{15229505-2A8C-4F2C-9B34-C15B425C8348}" type="presParOf" srcId="{CD681D52-387C-407A-99BC-5EB75C6B1ECF}" destId="{76F14F83-602D-4F2B-A0BA-F1A2522697CF}" srcOrd="6" destOrd="0" presId="urn:microsoft.com/office/officeart/2008/layout/LinedList"/>
    <dgm:cxn modelId="{2D54EF4E-E672-43CC-9545-7D97773FBF48}" type="presParOf" srcId="{CD681D52-387C-407A-99BC-5EB75C6B1ECF}" destId="{4E0E7690-053D-4BCB-9913-F1A70B1713BF}" srcOrd="7" destOrd="0" presId="urn:microsoft.com/office/officeart/2008/layout/LinedList"/>
    <dgm:cxn modelId="{F2345F9A-2496-4BE3-8992-81939601DD9D}" type="presParOf" srcId="{4E0E7690-053D-4BCB-9913-F1A70B1713BF}" destId="{1E09E013-EDC8-46EA-81F5-7CB03D2E98F1}" srcOrd="0" destOrd="0" presId="urn:microsoft.com/office/officeart/2008/layout/LinedList"/>
    <dgm:cxn modelId="{6DFE5130-B8DB-49B2-A8E6-CFF8ABEDA2CD}" type="presParOf" srcId="{4E0E7690-053D-4BCB-9913-F1A70B1713BF}" destId="{BE64CAE5-2159-4375-B206-B646104424D8}" srcOrd="1" destOrd="0" presId="urn:microsoft.com/office/officeart/2008/layout/LinedList"/>
    <dgm:cxn modelId="{0AB0F72D-9F32-4654-AC63-E3C82939A79F}" type="presParOf" srcId="{4E0E7690-053D-4BCB-9913-F1A70B1713BF}" destId="{AEF96759-A8EA-4EFB-869B-666FADB69ACD}" srcOrd="2" destOrd="0" presId="urn:microsoft.com/office/officeart/2008/layout/LinedList"/>
    <dgm:cxn modelId="{1ECC90D8-CDCF-4EFF-94A7-EF871E133EFB}" type="presParOf" srcId="{CD681D52-387C-407A-99BC-5EB75C6B1ECF}" destId="{874ADD36-65C6-4F1A-BC34-FA544E3B0ABA}" srcOrd="8" destOrd="0" presId="urn:microsoft.com/office/officeart/2008/layout/LinedList"/>
    <dgm:cxn modelId="{05895110-4E4E-4C47-9741-B1B7151496E9}" type="presParOf" srcId="{CD681D52-387C-407A-99BC-5EB75C6B1ECF}" destId="{14399338-DBF2-459C-904D-CBEBA7CF3C3D}"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25DAA5B-56D7-479B-BE8F-FC1AACAE7639}"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fi-FI"/>
        </a:p>
      </dgm:t>
    </dgm:pt>
    <dgm:pt modelId="{DFCD2028-3648-494E-9CD2-5B71BAF2AB87}">
      <dgm:prSet/>
      <dgm:spPr/>
      <dgm:t>
        <a:bodyPr/>
        <a:lstStyle/>
        <a:p>
          <a:pPr rtl="0"/>
          <a:r>
            <a:rPr lang="en-US" b="1" smtClean="0"/>
            <a:t>Damages is optionally additional to other remedies </a:t>
          </a:r>
          <a:endParaRPr lang="fi-FI"/>
        </a:p>
      </dgm:t>
    </dgm:pt>
    <dgm:pt modelId="{E751BC42-6925-4899-BF0B-E6DDF2B5BC8E}" type="parTrans" cxnId="{9A3D50C4-C410-4CD0-9D23-EE933F442AAC}">
      <dgm:prSet/>
      <dgm:spPr/>
      <dgm:t>
        <a:bodyPr/>
        <a:lstStyle/>
        <a:p>
          <a:endParaRPr lang="fi-FI"/>
        </a:p>
      </dgm:t>
    </dgm:pt>
    <dgm:pt modelId="{E7B098AB-4AA1-49D1-8ED6-88E658E06085}" type="sibTrans" cxnId="{9A3D50C4-C410-4CD0-9D23-EE933F442AAC}">
      <dgm:prSet/>
      <dgm:spPr/>
      <dgm:t>
        <a:bodyPr/>
        <a:lstStyle/>
        <a:p>
          <a:endParaRPr lang="fi-FI"/>
        </a:p>
      </dgm:t>
    </dgm:pt>
    <dgm:pt modelId="{E430D9B7-7149-45FA-B9CE-5F4F3F1D3FEF}">
      <dgm:prSet/>
      <dgm:spPr/>
      <dgm:t>
        <a:bodyPr/>
        <a:lstStyle/>
        <a:p>
          <a:pPr rtl="0"/>
          <a:r>
            <a:rPr lang="en-US" b="1" smtClean="0"/>
            <a:t>Damages for breach of contract by one party consist of a sum equal to the loss, including loss of profit, suffered by the other party as a consequence of the breach. </a:t>
          </a:r>
          <a:endParaRPr lang="fi-FI"/>
        </a:p>
      </dgm:t>
    </dgm:pt>
    <dgm:pt modelId="{3B95BE8B-F840-4FCF-AF60-3D8E56FC71A1}" type="parTrans" cxnId="{0BFDBE80-613D-478B-A3F2-5F6B941A3564}">
      <dgm:prSet/>
      <dgm:spPr/>
      <dgm:t>
        <a:bodyPr/>
        <a:lstStyle/>
        <a:p>
          <a:endParaRPr lang="fi-FI"/>
        </a:p>
      </dgm:t>
    </dgm:pt>
    <dgm:pt modelId="{EF77E421-F8B1-4B78-9A64-1B98B2CC59DB}" type="sibTrans" cxnId="{0BFDBE80-613D-478B-A3F2-5F6B941A3564}">
      <dgm:prSet/>
      <dgm:spPr/>
      <dgm:t>
        <a:bodyPr/>
        <a:lstStyle/>
        <a:p>
          <a:endParaRPr lang="fi-FI"/>
        </a:p>
      </dgm:t>
    </dgm:pt>
    <dgm:pt modelId="{62BB14F4-4791-4494-8016-2FEB8C95913B}">
      <dgm:prSet/>
      <dgm:spPr/>
      <dgm:t>
        <a:bodyPr/>
        <a:lstStyle/>
        <a:p>
          <a:pPr rtl="0"/>
          <a:r>
            <a:rPr lang="en-US" b="1" smtClean="0"/>
            <a:t>Such damages may not exceed the loss which the party in breach foresaw or ought to have foreseen at the time of the conclusion of the contract, in the light of the facts and matters of which he then knew or ought to have known, as a possible consequence of the breach of contract. (CISG art. 74)</a:t>
          </a:r>
          <a:endParaRPr lang="fi-FI"/>
        </a:p>
      </dgm:t>
    </dgm:pt>
    <dgm:pt modelId="{0AE4F5B2-5E32-4DE4-BF83-BF16AF3E369C}" type="parTrans" cxnId="{A84FA8DE-986C-46F6-A11F-2F36CC46A21A}">
      <dgm:prSet/>
      <dgm:spPr/>
      <dgm:t>
        <a:bodyPr/>
        <a:lstStyle/>
        <a:p>
          <a:endParaRPr lang="fi-FI"/>
        </a:p>
      </dgm:t>
    </dgm:pt>
    <dgm:pt modelId="{4E09C841-BE90-4150-8EDE-C7BBA8214FCD}" type="sibTrans" cxnId="{A84FA8DE-986C-46F6-A11F-2F36CC46A21A}">
      <dgm:prSet/>
      <dgm:spPr/>
      <dgm:t>
        <a:bodyPr/>
        <a:lstStyle/>
        <a:p>
          <a:endParaRPr lang="fi-FI"/>
        </a:p>
      </dgm:t>
    </dgm:pt>
    <dgm:pt modelId="{2BAE238D-F3A9-4E27-8479-297703D3EAF8}" type="pres">
      <dgm:prSet presAssocID="{F25DAA5B-56D7-479B-BE8F-FC1AACAE7639}" presName="linear" presStyleCnt="0">
        <dgm:presLayoutVars>
          <dgm:animLvl val="lvl"/>
          <dgm:resizeHandles val="exact"/>
        </dgm:presLayoutVars>
      </dgm:prSet>
      <dgm:spPr/>
      <dgm:t>
        <a:bodyPr/>
        <a:lstStyle/>
        <a:p>
          <a:endParaRPr lang="en-US"/>
        </a:p>
      </dgm:t>
    </dgm:pt>
    <dgm:pt modelId="{14625683-FAAD-4114-8EE4-2A92CDB9BDF6}" type="pres">
      <dgm:prSet presAssocID="{DFCD2028-3648-494E-9CD2-5B71BAF2AB87}" presName="parentText" presStyleLbl="node1" presStyleIdx="0" presStyleCnt="3">
        <dgm:presLayoutVars>
          <dgm:chMax val="0"/>
          <dgm:bulletEnabled val="1"/>
        </dgm:presLayoutVars>
      </dgm:prSet>
      <dgm:spPr/>
      <dgm:t>
        <a:bodyPr/>
        <a:lstStyle/>
        <a:p>
          <a:endParaRPr lang="en-US"/>
        </a:p>
      </dgm:t>
    </dgm:pt>
    <dgm:pt modelId="{21BDA546-0B07-42B5-83DD-6BE84653DC96}" type="pres">
      <dgm:prSet presAssocID="{E7B098AB-4AA1-49D1-8ED6-88E658E06085}" presName="spacer" presStyleCnt="0"/>
      <dgm:spPr/>
    </dgm:pt>
    <dgm:pt modelId="{2C486CD4-0ED1-4281-B25C-C6928AFA4A0A}" type="pres">
      <dgm:prSet presAssocID="{E430D9B7-7149-45FA-B9CE-5F4F3F1D3FEF}" presName="parentText" presStyleLbl="node1" presStyleIdx="1" presStyleCnt="3">
        <dgm:presLayoutVars>
          <dgm:chMax val="0"/>
          <dgm:bulletEnabled val="1"/>
        </dgm:presLayoutVars>
      </dgm:prSet>
      <dgm:spPr/>
      <dgm:t>
        <a:bodyPr/>
        <a:lstStyle/>
        <a:p>
          <a:endParaRPr lang="en-US"/>
        </a:p>
      </dgm:t>
    </dgm:pt>
    <dgm:pt modelId="{D12CBE93-4AA1-417B-88E4-0D3A1B84D223}" type="pres">
      <dgm:prSet presAssocID="{EF77E421-F8B1-4B78-9A64-1B98B2CC59DB}" presName="spacer" presStyleCnt="0"/>
      <dgm:spPr/>
    </dgm:pt>
    <dgm:pt modelId="{D2960E5A-7465-4A94-8867-9863022B06EB}" type="pres">
      <dgm:prSet presAssocID="{62BB14F4-4791-4494-8016-2FEB8C95913B}" presName="parentText" presStyleLbl="node1" presStyleIdx="2" presStyleCnt="3">
        <dgm:presLayoutVars>
          <dgm:chMax val="0"/>
          <dgm:bulletEnabled val="1"/>
        </dgm:presLayoutVars>
      </dgm:prSet>
      <dgm:spPr/>
      <dgm:t>
        <a:bodyPr/>
        <a:lstStyle/>
        <a:p>
          <a:endParaRPr lang="en-US"/>
        </a:p>
      </dgm:t>
    </dgm:pt>
  </dgm:ptLst>
  <dgm:cxnLst>
    <dgm:cxn modelId="{0BFDBE80-613D-478B-A3F2-5F6B941A3564}" srcId="{F25DAA5B-56D7-479B-BE8F-FC1AACAE7639}" destId="{E430D9B7-7149-45FA-B9CE-5F4F3F1D3FEF}" srcOrd="1" destOrd="0" parTransId="{3B95BE8B-F840-4FCF-AF60-3D8E56FC71A1}" sibTransId="{EF77E421-F8B1-4B78-9A64-1B98B2CC59DB}"/>
    <dgm:cxn modelId="{14649316-5A1E-42EC-A07D-58BBCABFB9E0}" type="presOf" srcId="{F25DAA5B-56D7-479B-BE8F-FC1AACAE7639}" destId="{2BAE238D-F3A9-4E27-8479-297703D3EAF8}" srcOrd="0" destOrd="0" presId="urn:microsoft.com/office/officeart/2005/8/layout/vList2"/>
    <dgm:cxn modelId="{1DFC0A74-CA91-4938-AC67-41F5D6F20460}" type="presOf" srcId="{DFCD2028-3648-494E-9CD2-5B71BAF2AB87}" destId="{14625683-FAAD-4114-8EE4-2A92CDB9BDF6}" srcOrd="0" destOrd="0" presId="urn:microsoft.com/office/officeart/2005/8/layout/vList2"/>
    <dgm:cxn modelId="{A84FA8DE-986C-46F6-A11F-2F36CC46A21A}" srcId="{F25DAA5B-56D7-479B-BE8F-FC1AACAE7639}" destId="{62BB14F4-4791-4494-8016-2FEB8C95913B}" srcOrd="2" destOrd="0" parTransId="{0AE4F5B2-5E32-4DE4-BF83-BF16AF3E369C}" sibTransId="{4E09C841-BE90-4150-8EDE-C7BBA8214FCD}"/>
    <dgm:cxn modelId="{58D51DB9-DBC1-4D2F-9A55-F346BEF5354D}" type="presOf" srcId="{62BB14F4-4791-4494-8016-2FEB8C95913B}" destId="{D2960E5A-7465-4A94-8867-9863022B06EB}" srcOrd="0" destOrd="0" presId="urn:microsoft.com/office/officeart/2005/8/layout/vList2"/>
    <dgm:cxn modelId="{9A3D50C4-C410-4CD0-9D23-EE933F442AAC}" srcId="{F25DAA5B-56D7-479B-BE8F-FC1AACAE7639}" destId="{DFCD2028-3648-494E-9CD2-5B71BAF2AB87}" srcOrd="0" destOrd="0" parTransId="{E751BC42-6925-4899-BF0B-E6DDF2B5BC8E}" sibTransId="{E7B098AB-4AA1-49D1-8ED6-88E658E06085}"/>
    <dgm:cxn modelId="{71EA6D38-994E-4335-9B86-2A2D731089CE}" type="presOf" srcId="{E430D9B7-7149-45FA-B9CE-5F4F3F1D3FEF}" destId="{2C486CD4-0ED1-4281-B25C-C6928AFA4A0A}" srcOrd="0" destOrd="0" presId="urn:microsoft.com/office/officeart/2005/8/layout/vList2"/>
    <dgm:cxn modelId="{0C61E867-1364-4D8C-A327-7BF368F235FF}" type="presParOf" srcId="{2BAE238D-F3A9-4E27-8479-297703D3EAF8}" destId="{14625683-FAAD-4114-8EE4-2A92CDB9BDF6}" srcOrd="0" destOrd="0" presId="urn:microsoft.com/office/officeart/2005/8/layout/vList2"/>
    <dgm:cxn modelId="{5AE870EF-CB00-4C81-A663-E2C429E30CB4}" type="presParOf" srcId="{2BAE238D-F3A9-4E27-8479-297703D3EAF8}" destId="{21BDA546-0B07-42B5-83DD-6BE84653DC96}" srcOrd="1" destOrd="0" presId="urn:microsoft.com/office/officeart/2005/8/layout/vList2"/>
    <dgm:cxn modelId="{F2AF0601-B0C4-4880-84C4-264F41696605}" type="presParOf" srcId="{2BAE238D-F3A9-4E27-8479-297703D3EAF8}" destId="{2C486CD4-0ED1-4281-B25C-C6928AFA4A0A}" srcOrd="2" destOrd="0" presId="urn:microsoft.com/office/officeart/2005/8/layout/vList2"/>
    <dgm:cxn modelId="{294F9545-0D0A-4893-B04A-4626159DE078}" type="presParOf" srcId="{2BAE238D-F3A9-4E27-8479-297703D3EAF8}" destId="{D12CBE93-4AA1-417B-88E4-0D3A1B84D223}" srcOrd="3" destOrd="0" presId="urn:microsoft.com/office/officeart/2005/8/layout/vList2"/>
    <dgm:cxn modelId="{F7F9EB19-7C26-4122-9ED0-9592FDF368E4}" type="presParOf" srcId="{2BAE238D-F3A9-4E27-8479-297703D3EAF8}" destId="{D2960E5A-7465-4A94-8867-9863022B06E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81BE489-7136-4F93-8A97-E54FDF7E9CBC}" type="doc">
      <dgm:prSet loTypeId="urn:microsoft.com/office/officeart/2005/8/layout/process3" loCatId="process" qsTypeId="urn:microsoft.com/office/officeart/2005/8/quickstyle/simple3" qsCatId="simple" csTypeId="urn:microsoft.com/office/officeart/2005/8/colors/accent1_2" csCatId="accent1"/>
      <dgm:spPr/>
      <dgm:t>
        <a:bodyPr/>
        <a:lstStyle/>
        <a:p>
          <a:endParaRPr lang="fi-FI"/>
        </a:p>
      </dgm:t>
    </dgm:pt>
    <dgm:pt modelId="{CF919312-068A-450A-A99C-8FA884CEE3B0}">
      <dgm:prSet/>
      <dgm:spPr/>
      <dgm:t>
        <a:bodyPr/>
        <a:lstStyle/>
        <a:p>
          <a:pPr rtl="0"/>
          <a:r>
            <a:rPr lang="en-US" b="1" smtClean="0"/>
            <a:t>Article 79</a:t>
          </a:r>
          <a:endParaRPr lang="fi-FI"/>
        </a:p>
      </dgm:t>
    </dgm:pt>
    <dgm:pt modelId="{5882F05C-A5CD-4423-9EED-AE661DDFED68}" type="parTrans" cxnId="{007FAB61-6DBB-4A38-8E4E-855D188E02AD}">
      <dgm:prSet/>
      <dgm:spPr/>
      <dgm:t>
        <a:bodyPr/>
        <a:lstStyle/>
        <a:p>
          <a:endParaRPr lang="fi-FI"/>
        </a:p>
      </dgm:t>
    </dgm:pt>
    <dgm:pt modelId="{1858B169-30A8-4D2F-9449-2C0D60CA87F1}" type="sibTrans" cxnId="{007FAB61-6DBB-4A38-8E4E-855D188E02AD}">
      <dgm:prSet/>
      <dgm:spPr/>
      <dgm:t>
        <a:bodyPr/>
        <a:lstStyle/>
        <a:p>
          <a:endParaRPr lang="fi-FI"/>
        </a:p>
      </dgm:t>
    </dgm:pt>
    <dgm:pt modelId="{53CE7198-282E-4999-93F9-3DE1A0429555}">
      <dgm:prSet/>
      <dgm:spPr/>
      <dgm:t>
        <a:bodyPr/>
        <a:lstStyle/>
        <a:p>
          <a:pPr rtl="0"/>
          <a:r>
            <a:rPr lang="en-US" smtClean="0"/>
            <a:t>(1) A party is not liable for a failure to perform any of his obligations if he proves that the failure was due to an impediment beyond his control and that he could not reasonably be expected to have taken the impediment into account at the time of the conclusion of the contract or to have avoided or overcome it or its consequences.</a:t>
          </a:r>
          <a:endParaRPr lang="fi-FI"/>
        </a:p>
      </dgm:t>
    </dgm:pt>
    <dgm:pt modelId="{61758B72-DA27-4895-BB73-C42C3D431653}" type="parTrans" cxnId="{116985F7-B14E-4DB3-86E2-F7F0F11BA685}">
      <dgm:prSet/>
      <dgm:spPr/>
      <dgm:t>
        <a:bodyPr/>
        <a:lstStyle/>
        <a:p>
          <a:endParaRPr lang="fi-FI"/>
        </a:p>
      </dgm:t>
    </dgm:pt>
    <dgm:pt modelId="{D682AEC3-C48F-46A4-83AB-3BC9B9E4D7B9}" type="sibTrans" cxnId="{116985F7-B14E-4DB3-86E2-F7F0F11BA685}">
      <dgm:prSet/>
      <dgm:spPr/>
      <dgm:t>
        <a:bodyPr/>
        <a:lstStyle/>
        <a:p>
          <a:endParaRPr lang="fi-FI"/>
        </a:p>
      </dgm:t>
    </dgm:pt>
    <dgm:pt modelId="{F3D8E580-CCEC-4D74-8F8D-ECBDCE2079CF}" type="pres">
      <dgm:prSet presAssocID="{F81BE489-7136-4F93-8A97-E54FDF7E9CBC}" presName="linearFlow" presStyleCnt="0">
        <dgm:presLayoutVars>
          <dgm:dir/>
          <dgm:animLvl val="lvl"/>
          <dgm:resizeHandles val="exact"/>
        </dgm:presLayoutVars>
      </dgm:prSet>
      <dgm:spPr/>
      <dgm:t>
        <a:bodyPr/>
        <a:lstStyle/>
        <a:p>
          <a:endParaRPr lang="en-US"/>
        </a:p>
      </dgm:t>
    </dgm:pt>
    <dgm:pt modelId="{F6FC116B-819E-437C-A0D7-88333FFC7F43}" type="pres">
      <dgm:prSet presAssocID="{CF919312-068A-450A-A99C-8FA884CEE3B0}" presName="composite" presStyleCnt="0"/>
      <dgm:spPr/>
    </dgm:pt>
    <dgm:pt modelId="{3CB33E90-20C8-4B24-843D-685794A306D0}" type="pres">
      <dgm:prSet presAssocID="{CF919312-068A-450A-A99C-8FA884CEE3B0}" presName="parTx" presStyleLbl="node1" presStyleIdx="0" presStyleCnt="1">
        <dgm:presLayoutVars>
          <dgm:chMax val="0"/>
          <dgm:chPref val="0"/>
          <dgm:bulletEnabled val="1"/>
        </dgm:presLayoutVars>
      </dgm:prSet>
      <dgm:spPr/>
      <dgm:t>
        <a:bodyPr/>
        <a:lstStyle/>
        <a:p>
          <a:endParaRPr lang="en-US"/>
        </a:p>
      </dgm:t>
    </dgm:pt>
    <dgm:pt modelId="{47A4CF39-8DED-462B-AF7B-C4F427213F71}" type="pres">
      <dgm:prSet presAssocID="{CF919312-068A-450A-A99C-8FA884CEE3B0}" presName="parSh" presStyleLbl="node1" presStyleIdx="0" presStyleCnt="1"/>
      <dgm:spPr/>
      <dgm:t>
        <a:bodyPr/>
        <a:lstStyle/>
        <a:p>
          <a:endParaRPr lang="en-US"/>
        </a:p>
      </dgm:t>
    </dgm:pt>
    <dgm:pt modelId="{E114116F-4E33-4724-9D4C-03609CD86B37}" type="pres">
      <dgm:prSet presAssocID="{CF919312-068A-450A-A99C-8FA884CEE3B0}" presName="desTx" presStyleLbl="fgAcc1" presStyleIdx="0" presStyleCnt="1">
        <dgm:presLayoutVars>
          <dgm:bulletEnabled val="1"/>
        </dgm:presLayoutVars>
      </dgm:prSet>
      <dgm:spPr/>
      <dgm:t>
        <a:bodyPr/>
        <a:lstStyle/>
        <a:p>
          <a:endParaRPr lang="en-US"/>
        </a:p>
      </dgm:t>
    </dgm:pt>
  </dgm:ptLst>
  <dgm:cxnLst>
    <dgm:cxn modelId="{A7707875-2D0A-453B-B9EB-4B90CAF733E8}" type="presOf" srcId="{F81BE489-7136-4F93-8A97-E54FDF7E9CBC}" destId="{F3D8E580-CCEC-4D74-8F8D-ECBDCE2079CF}" srcOrd="0" destOrd="0" presId="urn:microsoft.com/office/officeart/2005/8/layout/process3"/>
    <dgm:cxn modelId="{80F803FC-25DD-4AE8-8934-ACEE435196B7}" type="presOf" srcId="{53CE7198-282E-4999-93F9-3DE1A0429555}" destId="{E114116F-4E33-4724-9D4C-03609CD86B37}" srcOrd="0" destOrd="0" presId="urn:microsoft.com/office/officeart/2005/8/layout/process3"/>
    <dgm:cxn modelId="{007FAB61-6DBB-4A38-8E4E-855D188E02AD}" srcId="{F81BE489-7136-4F93-8A97-E54FDF7E9CBC}" destId="{CF919312-068A-450A-A99C-8FA884CEE3B0}" srcOrd="0" destOrd="0" parTransId="{5882F05C-A5CD-4423-9EED-AE661DDFED68}" sibTransId="{1858B169-30A8-4D2F-9449-2C0D60CA87F1}"/>
    <dgm:cxn modelId="{6A9A6B60-1017-40CE-A1FA-75C11515BD20}" type="presOf" srcId="{CF919312-068A-450A-A99C-8FA884CEE3B0}" destId="{47A4CF39-8DED-462B-AF7B-C4F427213F71}" srcOrd="1" destOrd="0" presId="urn:microsoft.com/office/officeart/2005/8/layout/process3"/>
    <dgm:cxn modelId="{116985F7-B14E-4DB3-86E2-F7F0F11BA685}" srcId="{CF919312-068A-450A-A99C-8FA884CEE3B0}" destId="{53CE7198-282E-4999-93F9-3DE1A0429555}" srcOrd="0" destOrd="0" parTransId="{61758B72-DA27-4895-BB73-C42C3D431653}" sibTransId="{D682AEC3-C48F-46A4-83AB-3BC9B9E4D7B9}"/>
    <dgm:cxn modelId="{196ADD2A-8207-40A7-8809-0DEBF577D617}" type="presOf" srcId="{CF919312-068A-450A-A99C-8FA884CEE3B0}" destId="{3CB33E90-20C8-4B24-843D-685794A306D0}" srcOrd="0" destOrd="0" presId="urn:microsoft.com/office/officeart/2005/8/layout/process3"/>
    <dgm:cxn modelId="{D4224D61-2CD7-4E88-8B96-FF8E579BE7CC}" type="presParOf" srcId="{F3D8E580-CCEC-4D74-8F8D-ECBDCE2079CF}" destId="{F6FC116B-819E-437C-A0D7-88333FFC7F43}" srcOrd="0" destOrd="0" presId="urn:microsoft.com/office/officeart/2005/8/layout/process3"/>
    <dgm:cxn modelId="{204E8E4E-2297-4CFB-BF15-77E134DC01EA}" type="presParOf" srcId="{F6FC116B-819E-437C-A0D7-88333FFC7F43}" destId="{3CB33E90-20C8-4B24-843D-685794A306D0}" srcOrd="0" destOrd="0" presId="urn:microsoft.com/office/officeart/2005/8/layout/process3"/>
    <dgm:cxn modelId="{8F3D889E-2AD7-4BC2-BBEF-BF36F4C5009B}" type="presParOf" srcId="{F6FC116B-819E-437C-A0D7-88333FFC7F43}" destId="{47A4CF39-8DED-462B-AF7B-C4F427213F71}" srcOrd="1" destOrd="0" presId="urn:microsoft.com/office/officeart/2005/8/layout/process3"/>
    <dgm:cxn modelId="{E78F1B6E-2A8E-40EF-B9E1-419DCCA67317}" type="presParOf" srcId="{F6FC116B-819E-437C-A0D7-88333FFC7F43}" destId="{E114116F-4E33-4724-9D4C-03609CD86B37}"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A512B96-28FA-483D-A2AB-DCAAA92C6AF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4638B3C7-2252-4618-8348-AAA4AE4C0A3C}">
      <dgm:prSet/>
      <dgm:spPr/>
      <dgm:t>
        <a:bodyPr/>
        <a:lstStyle/>
        <a:p>
          <a:pPr rtl="0"/>
          <a:r>
            <a:rPr lang="en-US" b="1" smtClean="0"/>
            <a:t>Contract Liability</a:t>
          </a:r>
          <a:endParaRPr lang="fi-FI"/>
        </a:p>
      </dgm:t>
    </dgm:pt>
    <dgm:pt modelId="{8E12C8C8-834A-474C-88AA-B5F49963B235}" type="parTrans" cxnId="{0B8E249D-7A48-4E59-ABC4-2EA772BC1C4F}">
      <dgm:prSet/>
      <dgm:spPr/>
      <dgm:t>
        <a:bodyPr/>
        <a:lstStyle/>
        <a:p>
          <a:endParaRPr lang="fi-FI"/>
        </a:p>
      </dgm:t>
    </dgm:pt>
    <dgm:pt modelId="{A5BCDD58-36E4-452C-87A1-979A420BFFD0}" type="sibTrans" cxnId="{0B8E249D-7A48-4E59-ABC4-2EA772BC1C4F}">
      <dgm:prSet/>
      <dgm:spPr/>
      <dgm:t>
        <a:bodyPr/>
        <a:lstStyle/>
        <a:p>
          <a:endParaRPr lang="fi-FI"/>
        </a:p>
      </dgm:t>
    </dgm:pt>
    <dgm:pt modelId="{7EEF9096-793C-4D02-B6F1-742C05798428}">
      <dgm:prSet/>
      <dgm:spPr/>
      <dgm:t>
        <a:bodyPr/>
        <a:lstStyle/>
        <a:p>
          <a:pPr rtl="0"/>
          <a:r>
            <a:rPr lang="en-US" b="0" smtClean="0"/>
            <a:t>(pure) economic loss </a:t>
          </a:r>
          <a:endParaRPr lang="fi-FI"/>
        </a:p>
      </dgm:t>
    </dgm:pt>
    <dgm:pt modelId="{5CB23BC3-CB58-47CB-A20E-E421BB512F97}" type="parTrans" cxnId="{ED9FD33A-1EB9-4578-AB8F-41260EA3A368}">
      <dgm:prSet/>
      <dgm:spPr/>
      <dgm:t>
        <a:bodyPr/>
        <a:lstStyle/>
        <a:p>
          <a:endParaRPr lang="fi-FI"/>
        </a:p>
      </dgm:t>
    </dgm:pt>
    <dgm:pt modelId="{B7F47C10-0434-4E9D-A883-8F40EBBC95C5}" type="sibTrans" cxnId="{ED9FD33A-1EB9-4578-AB8F-41260EA3A368}">
      <dgm:prSet/>
      <dgm:spPr/>
      <dgm:t>
        <a:bodyPr/>
        <a:lstStyle/>
        <a:p>
          <a:endParaRPr lang="fi-FI"/>
        </a:p>
      </dgm:t>
    </dgm:pt>
    <dgm:pt modelId="{636FBBD3-495C-43AA-B6DE-2633D93FD411}">
      <dgm:prSet/>
      <dgm:spPr/>
      <dgm:t>
        <a:bodyPr/>
        <a:lstStyle/>
        <a:p>
          <a:pPr rtl="0"/>
          <a:r>
            <a:rPr lang="en-US" b="0" smtClean="0"/>
            <a:t>burden of proof of  negligence reversed on the tortfeasor</a:t>
          </a:r>
          <a:endParaRPr lang="fi-FI"/>
        </a:p>
      </dgm:t>
    </dgm:pt>
    <dgm:pt modelId="{D2FF9AC2-B5A4-4568-91B1-86D171E54868}" type="parTrans" cxnId="{718EA996-EBE5-4AD0-B3CD-CC55D2F4E6B8}">
      <dgm:prSet/>
      <dgm:spPr/>
      <dgm:t>
        <a:bodyPr/>
        <a:lstStyle/>
        <a:p>
          <a:endParaRPr lang="fi-FI"/>
        </a:p>
      </dgm:t>
    </dgm:pt>
    <dgm:pt modelId="{6093028C-265C-460E-B8D6-50C4117304C8}" type="sibTrans" cxnId="{718EA996-EBE5-4AD0-B3CD-CC55D2F4E6B8}">
      <dgm:prSet/>
      <dgm:spPr/>
      <dgm:t>
        <a:bodyPr/>
        <a:lstStyle/>
        <a:p>
          <a:endParaRPr lang="fi-FI"/>
        </a:p>
      </dgm:t>
    </dgm:pt>
    <dgm:pt modelId="{894971AA-2C4C-4A2F-B968-924CCD0AC0D3}">
      <dgm:prSet/>
      <dgm:spPr/>
      <dgm:t>
        <a:bodyPr/>
        <a:lstStyle/>
        <a:p>
          <a:pPr rtl="0"/>
          <a:r>
            <a:rPr lang="en-US" b="0" smtClean="0"/>
            <a:t>covers both employees and employed independent contractors    </a:t>
          </a:r>
          <a:endParaRPr lang="fi-FI"/>
        </a:p>
      </dgm:t>
    </dgm:pt>
    <dgm:pt modelId="{437E46DE-415C-4858-AA7B-43F6670E0A9B}" type="parTrans" cxnId="{2D1E98A6-F428-41FA-B9E7-6DE980D577D2}">
      <dgm:prSet/>
      <dgm:spPr/>
      <dgm:t>
        <a:bodyPr/>
        <a:lstStyle/>
        <a:p>
          <a:endParaRPr lang="fi-FI"/>
        </a:p>
      </dgm:t>
    </dgm:pt>
    <dgm:pt modelId="{9AD30F5D-D472-41AE-9372-D8656E4ACA51}" type="sibTrans" cxnId="{2D1E98A6-F428-41FA-B9E7-6DE980D577D2}">
      <dgm:prSet/>
      <dgm:spPr/>
      <dgm:t>
        <a:bodyPr/>
        <a:lstStyle/>
        <a:p>
          <a:endParaRPr lang="fi-FI"/>
        </a:p>
      </dgm:t>
    </dgm:pt>
    <dgm:pt modelId="{4B819139-FD9E-4C13-83A9-A119D9D91E05}">
      <dgm:prSet/>
      <dgm:spPr/>
      <dgm:t>
        <a:bodyPr/>
        <a:lstStyle/>
        <a:p>
          <a:pPr rtl="0"/>
          <a:r>
            <a:rPr lang="en-US" b="1" smtClean="0"/>
            <a:t>Tort Liability</a:t>
          </a:r>
          <a:endParaRPr lang="fi-FI"/>
        </a:p>
      </dgm:t>
    </dgm:pt>
    <dgm:pt modelId="{8A8C771D-453E-444F-A2E7-36858BD71A34}" type="parTrans" cxnId="{68BD40D1-2E20-454E-97E9-3B0DAF2E819A}">
      <dgm:prSet/>
      <dgm:spPr/>
      <dgm:t>
        <a:bodyPr/>
        <a:lstStyle/>
        <a:p>
          <a:endParaRPr lang="fi-FI"/>
        </a:p>
      </dgm:t>
    </dgm:pt>
    <dgm:pt modelId="{C372DD8F-BE04-40AE-B6EE-39F5A3048AA4}" type="sibTrans" cxnId="{68BD40D1-2E20-454E-97E9-3B0DAF2E819A}">
      <dgm:prSet/>
      <dgm:spPr/>
      <dgm:t>
        <a:bodyPr/>
        <a:lstStyle/>
        <a:p>
          <a:endParaRPr lang="fi-FI"/>
        </a:p>
      </dgm:t>
    </dgm:pt>
    <dgm:pt modelId="{5E8636AA-00E0-4158-A3EB-2D827C1E12AA}">
      <dgm:prSet/>
      <dgm:spPr/>
      <dgm:t>
        <a:bodyPr/>
        <a:lstStyle/>
        <a:p>
          <a:pPr rtl="0"/>
          <a:r>
            <a:rPr lang="en-US" b="0" smtClean="0"/>
            <a:t>general rule: only physical injuries and damages to property</a:t>
          </a:r>
          <a:endParaRPr lang="fi-FI"/>
        </a:p>
      </dgm:t>
    </dgm:pt>
    <dgm:pt modelId="{C338105D-10A8-4AC6-B918-97A641B3EFD0}" type="parTrans" cxnId="{3A744335-0BF0-449B-AE61-F388C5803473}">
      <dgm:prSet/>
      <dgm:spPr/>
      <dgm:t>
        <a:bodyPr/>
        <a:lstStyle/>
        <a:p>
          <a:endParaRPr lang="fi-FI"/>
        </a:p>
      </dgm:t>
    </dgm:pt>
    <dgm:pt modelId="{72DEB485-9A40-4C79-98BE-B9E802D482B6}" type="sibTrans" cxnId="{3A744335-0BF0-449B-AE61-F388C5803473}">
      <dgm:prSet/>
      <dgm:spPr/>
      <dgm:t>
        <a:bodyPr/>
        <a:lstStyle/>
        <a:p>
          <a:endParaRPr lang="fi-FI"/>
        </a:p>
      </dgm:t>
    </dgm:pt>
    <dgm:pt modelId="{28AA3C80-994B-4F50-B41C-8D6793D27D86}">
      <dgm:prSet/>
      <dgm:spPr/>
      <dgm:t>
        <a:bodyPr/>
        <a:lstStyle/>
        <a:p>
          <a:pPr rtl="0"/>
          <a:r>
            <a:rPr lang="en-US" b="0" smtClean="0"/>
            <a:t>burden of proof of  negligence too lies on the injured person </a:t>
          </a:r>
          <a:endParaRPr lang="fi-FI"/>
        </a:p>
      </dgm:t>
    </dgm:pt>
    <dgm:pt modelId="{9175594D-CABB-4EBA-8157-6CABD2393642}" type="parTrans" cxnId="{E5AC6856-4589-4E23-B0D4-DA7A9BA267E2}">
      <dgm:prSet/>
      <dgm:spPr/>
      <dgm:t>
        <a:bodyPr/>
        <a:lstStyle/>
        <a:p>
          <a:endParaRPr lang="fi-FI"/>
        </a:p>
      </dgm:t>
    </dgm:pt>
    <dgm:pt modelId="{3641C049-46AB-4DDD-8E01-3DC49F24C105}" type="sibTrans" cxnId="{E5AC6856-4589-4E23-B0D4-DA7A9BA267E2}">
      <dgm:prSet/>
      <dgm:spPr/>
      <dgm:t>
        <a:bodyPr/>
        <a:lstStyle/>
        <a:p>
          <a:endParaRPr lang="fi-FI"/>
        </a:p>
      </dgm:t>
    </dgm:pt>
    <dgm:pt modelId="{F37AA8A9-2C43-434E-A16C-5F60F2020CDF}">
      <dgm:prSet/>
      <dgm:spPr/>
      <dgm:t>
        <a:bodyPr/>
        <a:lstStyle/>
        <a:p>
          <a:pPr rtl="0"/>
          <a:r>
            <a:rPr lang="en-US" b="0" smtClean="0"/>
            <a:t>covers only employees </a:t>
          </a:r>
          <a:endParaRPr lang="fi-FI"/>
        </a:p>
      </dgm:t>
    </dgm:pt>
    <dgm:pt modelId="{73093A33-D1DA-428B-95CA-981F3213FF29}" type="parTrans" cxnId="{48AEB2DF-3984-48D5-86AC-E24AEEBD5F43}">
      <dgm:prSet/>
      <dgm:spPr/>
      <dgm:t>
        <a:bodyPr/>
        <a:lstStyle/>
        <a:p>
          <a:endParaRPr lang="fi-FI"/>
        </a:p>
      </dgm:t>
    </dgm:pt>
    <dgm:pt modelId="{D3D2D84C-D052-476B-8773-3A73E443B378}" type="sibTrans" cxnId="{48AEB2DF-3984-48D5-86AC-E24AEEBD5F43}">
      <dgm:prSet/>
      <dgm:spPr/>
      <dgm:t>
        <a:bodyPr/>
        <a:lstStyle/>
        <a:p>
          <a:endParaRPr lang="fi-FI"/>
        </a:p>
      </dgm:t>
    </dgm:pt>
    <dgm:pt modelId="{BEEB31A8-FB26-42F9-987B-AF4F117DF0B9}" type="pres">
      <dgm:prSet presAssocID="{5A512B96-28FA-483D-A2AB-DCAAA92C6AFD}" presName="vert0" presStyleCnt="0">
        <dgm:presLayoutVars>
          <dgm:dir/>
          <dgm:animOne val="branch"/>
          <dgm:animLvl val="lvl"/>
        </dgm:presLayoutVars>
      </dgm:prSet>
      <dgm:spPr/>
      <dgm:t>
        <a:bodyPr/>
        <a:lstStyle/>
        <a:p>
          <a:endParaRPr lang="en-US"/>
        </a:p>
      </dgm:t>
    </dgm:pt>
    <dgm:pt modelId="{225BA040-607A-4C93-A6C9-5424906D462E}" type="pres">
      <dgm:prSet presAssocID="{4638B3C7-2252-4618-8348-AAA4AE4C0A3C}" presName="thickLine" presStyleLbl="alignNode1" presStyleIdx="0" presStyleCnt="2"/>
      <dgm:spPr/>
    </dgm:pt>
    <dgm:pt modelId="{2BB3AD9E-C7B9-4393-8CA4-28160B3F0D8F}" type="pres">
      <dgm:prSet presAssocID="{4638B3C7-2252-4618-8348-AAA4AE4C0A3C}" presName="horz1" presStyleCnt="0"/>
      <dgm:spPr/>
    </dgm:pt>
    <dgm:pt modelId="{7D73E9F9-6EAE-4726-9790-E8A981E7FED6}" type="pres">
      <dgm:prSet presAssocID="{4638B3C7-2252-4618-8348-AAA4AE4C0A3C}" presName="tx1" presStyleLbl="revTx" presStyleIdx="0" presStyleCnt="8"/>
      <dgm:spPr/>
      <dgm:t>
        <a:bodyPr/>
        <a:lstStyle/>
        <a:p>
          <a:endParaRPr lang="en-US"/>
        </a:p>
      </dgm:t>
    </dgm:pt>
    <dgm:pt modelId="{F721A135-1ECE-4990-B2BE-0D4D44C26DB3}" type="pres">
      <dgm:prSet presAssocID="{4638B3C7-2252-4618-8348-AAA4AE4C0A3C}" presName="vert1" presStyleCnt="0"/>
      <dgm:spPr/>
    </dgm:pt>
    <dgm:pt modelId="{F214463E-279A-475F-92C3-1269AA0D39F6}" type="pres">
      <dgm:prSet presAssocID="{7EEF9096-793C-4D02-B6F1-742C05798428}" presName="vertSpace2a" presStyleCnt="0"/>
      <dgm:spPr/>
    </dgm:pt>
    <dgm:pt modelId="{DBECC16D-54E9-44CD-820F-D8253F571158}" type="pres">
      <dgm:prSet presAssocID="{7EEF9096-793C-4D02-B6F1-742C05798428}" presName="horz2" presStyleCnt="0"/>
      <dgm:spPr/>
    </dgm:pt>
    <dgm:pt modelId="{1DE96D74-5A0F-4DD7-B33B-5F252B282D6A}" type="pres">
      <dgm:prSet presAssocID="{7EEF9096-793C-4D02-B6F1-742C05798428}" presName="horzSpace2" presStyleCnt="0"/>
      <dgm:spPr/>
    </dgm:pt>
    <dgm:pt modelId="{F065A7DB-28D0-4568-A68A-1D0BD5E6F2C5}" type="pres">
      <dgm:prSet presAssocID="{7EEF9096-793C-4D02-B6F1-742C05798428}" presName="tx2" presStyleLbl="revTx" presStyleIdx="1" presStyleCnt="8"/>
      <dgm:spPr/>
      <dgm:t>
        <a:bodyPr/>
        <a:lstStyle/>
        <a:p>
          <a:endParaRPr lang="en-US"/>
        </a:p>
      </dgm:t>
    </dgm:pt>
    <dgm:pt modelId="{1153A5C8-3C0B-48F4-BF53-E267B0D2F8DE}" type="pres">
      <dgm:prSet presAssocID="{7EEF9096-793C-4D02-B6F1-742C05798428}" presName="vert2" presStyleCnt="0"/>
      <dgm:spPr/>
    </dgm:pt>
    <dgm:pt modelId="{A3820125-4B4D-42AD-80C6-E00EA119DD1A}" type="pres">
      <dgm:prSet presAssocID="{7EEF9096-793C-4D02-B6F1-742C05798428}" presName="thinLine2b" presStyleLbl="callout" presStyleIdx="0" presStyleCnt="6"/>
      <dgm:spPr/>
    </dgm:pt>
    <dgm:pt modelId="{41A019AF-83BF-48D6-8024-C086C1F94FFB}" type="pres">
      <dgm:prSet presAssocID="{7EEF9096-793C-4D02-B6F1-742C05798428}" presName="vertSpace2b" presStyleCnt="0"/>
      <dgm:spPr/>
    </dgm:pt>
    <dgm:pt modelId="{EB7350FC-D345-4AD8-8857-78F03C559D80}" type="pres">
      <dgm:prSet presAssocID="{636FBBD3-495C-43AA-B6DE-2633D93FD411}" presName="horz2" presStyleCnt="0"/>
      <dgm:spPr/>
    </dgm:pt>
    <dgm:pt modelId="{6D1EC29A-C5D1-42F0-925D-487E1CEDDFF3}" type="pres">
      <dgm:prSet presAssocID="{636FBBD3-495C-43AA-B6DE-2633D93FD411}" presName="horzSpace2" presStyleCnt="0"/>
      <dgm:spPr/>
    </dgm:pt>
    <dgm:pt modelId="{CF84B631-7F13-4EB7-9BD3-4314C423F0ED}" type="pres">
      <dgm:prSet presAssocID="{636FBBD3-495C-43AA-B6DE-2633D93FD411}" presName="tx2" presStyleLbl="revTx" presStyleIdx="2" presStyleCnt="8"/>
      <dgm:spPr/>
      <dgm:t>
        <a:bodyPr/>
        <a:lstStyle/>
        <a:p>
          <a:endParaRPr lang="en-US"/>
        </a:p>
      </dgm:t>
    </dgm:pt>
    <dgm:pt modelId="{58528AEE-71C5-441D-99C8-B6D6AD987E21}" type="pres">
      <dgm:prSet presAssocID="{636FBBD3-495C-43AA-B6DE-2633D93FD411}" presName="vert2" presStyleCnt="0"/>
      <dgm:spPr/>
    </dgm:pt>
    <dgm:pt modelId="{480C4725-0D8E-48A0-AF33-CFF27408436E}" type="pres">
      <dgm:prSet presAssocID="{636FBBD3-495C-43AA-B6DE-2633D93FD411}" presName="thinLine2b" presStyleLbl="callout" presStyleIdx="1" presStyleCnt="6"/>
      <dgm:spPr/>
    </dgm:pt>
    <dgm:pt modelId="{65555FAB-C2D2-402F-87BD-5CCA2E7B253D}" type="pres">
      <dgm:prSet presAssocID="{636FBBD3-495C-43AA-B6DE-2633D93FD411}" presName="vertSpace2b" presStyleCnt="0"/>
      <dgm:spPr/>
    </dgm:pt>
    <dgm:pt modelId="{5CC376D0-AB91-4393-B02A-17422D4D40CD}" type="pres">
      <dgm:prSet presAssocID="{894971AA-2C4C-4A2F-B968-924CCD0AC0D3}" presName="horz2" presStyleCnt="0"/>
      <dgm:spPr/>
    </dgm:pt>
    <dgm:pt modelId="{756B2A55-B35A-4E1D-B534-34DAF72ED546}" type="pres">
      <dgm:prSet presAssocID="{894971AA-2C4C-4A2F-B968-924CCD0AC0D3}" presName="horzSpace2" presStyleCnt="0"/>
      <dgm:spPr/>
    </dgm:pt>
    <dgm:pt modelId="{1BDA8D7C-257A-454F-9164-1EA42EBEF110}" type="pres">
      <dgm:prSet presAssocID="{894971AA-2C4C-4A2F-B968-924CCD0AC0D3}" presName="tx2" presStyleLbl="revTx" presStyleIdx="3" presStyleCnt="8"/>
      <dgm:spPr/>
      <dgm:t>
        <a:bodyPr/>
        <a:lstStyle/>
        <a:p>
          <a:endParaRPr lang="en-US"/>
        </a:p>
      </dgm:t>
    </dgm:pt>
    <dgm:pt modelId="{0A1C8BC8-A1F6-4326-85C0-CDA451F81A75}" type="pres">
      <dgm:prSet presAssocID="{894971AA-2C4C-4A2F-B968-924CCD0AC0D3}" presName="vert2" presStyleCnt="0"/>
      <dgm:spPr/>
    </dgm:pt>
    <dgm:pt modelId="{DD8F2F50-4D85-4433-90FE-64A95ADE3D9C}" type="pres">
      <dgm:prSet presAssocID="{894971AA-2C4C-4A2F-B968-924CCD0AC0D3}" presName="thinLine2b" presStyleLbl="callout" presStyleIdx="2" presStyleCnt="6"/>
      <dgm:spPr/>
    </dgm:pt>
    <dgm:pt modelId="{1F307DCA-2CFE-47F1-B9B7-A10D7D5B0269}" type="pres">
      <dgm:prSet presAssocID="{894971AA-2C4C-4A2F-B968-924CCD0AC0D3}" presName="vertSpace2b" presStyleCnt="0"/>
      <dgm:spPr/>
    </dgm:pt>
    <dgm:pt modelId="{0668873E-F421-411D-9A62-79394433B495}" type="pres">
      <dgm:prSet presAssocID="{4B819139-FD9E-4C13-83A9-A119D9D91E05}" presName="thickLine" presStyleLbl="alignNode1" presStyleIdx="1" presStyleCnt="2"/>
      <dgm:spPr/>
    </dgm:pt>
    <dgm:pt modelId="{5AA49A32-D2C9-414A-B3B2-43038A0DCB36}" type="pres">
      <dgm:prSet presAssocID="{4B819139-FD9E-4C13-83A9-A119D9D91E05}" presName="horz1" presStyleCnt="0"/>
      <dgm:spPr/>
    </dgm:pt>
    <dgm:pt modelId="{2107A90E-BE00-4057-9A2B-0145657AE67D}" type="pres">
      <dgm:prSet presAssocID="{4B819139-FD9E-4C13-83A9-A119D9D91E05}" presName="tx1" presStyleLbl="revTx" presStyleIdx="4" presStyleCnt="8"/>
      <dgm:spPr/>
      <dgm:t>
        <a:bodyPr/>
        <a:lstStyle/>
        <a:p>
          <a:endParaRPr lang="en-US"/>
        </a:p>
      </dgm:t>
    </dgm:pt>
    <dgm:pt modelId="{F4442ADB-3782-4605-AF60-6E6EBF7C84BF}" type="pres">
      <dgm:prSet presAssocID="{4B819139-FD9E-4C13-83A9-A119D9D91E05}" presName="vert1" presStyleCnt="0"/>
      <dgm:spPr/>
    </dgm:pt>
    <dgm:pt modelId="{46A865C6-7148-4FF0-B80B-55741D57A5C2}" type="pres">
      <dgm:prSet presAssocID="{5E8636AA-00E0-4158-A3EB-2D827C1E12AA}" presName="vertSpace2a" presStyleCnt="0"/>
      <dgm:spPr/>
    </dgm:pt>
    <dgm:pt modelId="{D310F106-300B-434D-B88D-F96010C91144}" type="pres">
      <dgm:prSet presAssocID="{5E8636AA-00E0-4158-A3EB-2D827C1E12AA}" presName="horz2" presStyleCnt="0"/>
      <dgm:spPr/>
    </dgm:pt>
    <dgm:pt modelId="{DA254E78-16E8-4235-8B62-D36C4D38EA44}" type="pres">
      <dgm:prSet presAssocID="{5E8636AA-00E0-4158-A3EB-2D827C1E12AA}" presName="horzSpace2" presStyleCnt="0"/>
      <dgm:spPr/>
    </dgm:pt>
    <dgm:pt modelId="{E6ED449E-864C-408C-8995-7EA352C86235}" type="pres">
      <dgm:prSet presAssocID="{5E8636AA-00E0-4158-A3EB-2D827C1E12AA}" presName="tx2" presStyleLbl="revTx" presStyleIdx="5" presStyleCnt="8"/>
      <dgm:spPr/>
      <dgm:t>
        <a:bodyPr/>
        <a:lstStyle/>
        <a:p>
          <a:endParaRPr lang="en-US"/>
        </a:p>
      </dgm:t>
    </dgm:pt>
    <dgm:pt modelId="{1C7FA377-CED1-452E-9917-94391ADD6830}" type="pres">
      <dgm:prSet presAssocID="{5E8636AA-00E0-4158-A3EB-2D827C1E12AA}" presName="vert2" presStyleCnt="0"/>
      <dgm:spPr/>
    </dgm:pt>
    <dgm:pt modelId="{D0502859-F109-4CEB-834E-D67EB0EC4A10}" type="pres">
      <dgm:prSet presAssocID="{5E8636AA-00E0-4158-A3EB-2D827C1E12AA}" presName="thinLine2b" presStyleLbl="callout" presStyleIdx="3" presStyleCnt="6"/>
      <dgm:spPr/>
    </dgm:pt>
    <dgm:pt modelId="{A6DD74CB-C819-4003-AAF0-B07C268EBCD8}" type="pres">
      <dgm:prSet presAssocID="{5E8636AA-00E0-4158-A3EB-2D827C1E12AA}" presName="vertSpace2b" presStyleCnt="0"/>
      <dgm:spPr/>
    </dgm:pt>
    <dgm:pt modelId="{29138776-9E70-46DC-B847-6B9B355479EE}" type="pres">
      <dgm:prSet presAssocID="{28AA3C80-994B-4F50-B41C-8D6793D27D86}" presName="horz2" presStyleCnt="0"/>
      <dgm:spPr/>
    </dgm:pt>
    <dgm:pt modelId="{C532B114-FD7F-4749-BD4E-E59775B3BCD0}" type="pres">
      <dgm:prSet presAssocID="{28AA3C80-994B-4F50-B41C-8D6793D27D86}" presName="horzSpace2" presStyleCnt="0"/>
      <dgm:spPr/>
    </dgm:pt>
    <dgm:pt modelId="{C8B39B5D-09B6-442C-A925-5461F3BD2CD4}" type="pres">
      <dgm:prSet presAssocID="{28AA3C80-994B-4F50-B41C-8D6793D27D86}" presName="tx2" presStyleLbl="revTx" presStyleIdx="6" presStyleCnt="8"/>
      <dgm:spPr/>
      <dgm:t>
        <a:bodyPr/>
        <a:lstStyle/>
        <a:p>
          <a:endParaRPr lang="en-US"/>
        </a:p>
      </dgm:t>
    </dgm:pt>
    <dgm:pt modelId="{95E7D590-A264-47F8-B032-C817AD7FDCF4}" type="pres">
      <dgm:prSet presAssocID="{28AA3C80-994B-4F50-B41C-8D6793D27D86}" presName="vert2" presStyleCnt="0"/>
      <dgm:spPr/>
    </dgm:pt>
    <dgm:pt modelId="{3D6C3280-A3BE-40A7-99AB-3B4DD0CFF539}" type="pres">
      <dgm:prSet presAssocID="{28AA3C80-994B-4F50-B41C-8D6793D27D86}" presName="thinLine2b" presStyleLbl="callout" presStyleIdx="4" presStyleCnt="6"/>
      <dgm:spPr/>
    </dgm:pt>
    <dgm:pt modelId="{E81882FF-1C71-4D74-8DFE-77D163928DA4}" type="pres">
      <dgm:prSet presAssocID="{28AA3C80-994B-4F50-B41C-8D6793D27D86}" presName="vertSpace2b" presStyleCnt="0"/>
      <dgm:spPr/>
    </dgm:pt>
    <dgm:pt modelId="{CE5FA5A4-254A-42B2-BE80-23FA482C248F}" type="pres">
      <dgm:prSet presAssocID="{F37AA8A9-2C43-434E-A16C-5F60F2020CDF}" presName="horz2" presStyleCnt="0"/>
      <dgm:spPr/>
    </dgm:pt>
    <dgm:pt modelId="{7CFE6954-971E-473E-B5D8-5B3F3476955F}" type="pres">
      <dgm:prSet presAssocID="{F37AA8A9-2C43-434E-A16C-5F60F2020CDF}" presName="horzSpace2" presStyleCnt="0"/>
      <dgm:spPr/>
    </dgm:pt>
    <dgm:pt modelId="{FA729289-D610-43B5-8889-ED9DAA0F5E7D}" type="pres">
      <dgm:prSet presAssocID="{F37AA8A9-2C43-434E-A16C-5F60F2020CDF}" presName="tx2" presStyleLbl="revTx" presStyleIdx="7" presStyleCnt="8"/>
      <dgm:spPr/>
      <dgm:t>
        <a:bodyPr/>
        <a:lstStyle/>
        <a:p>
          <a:endParaRPr lang="en-US"/>
        </a:p>
      </dgm:t>
    </dgm:pt>
    <dgm:pt modelId="{ED5AB0E1-DD57-41D5-A2E4-3CFAF1170768}" type="pres">
      <dgm:prSet presAssocID="{F37AA8A9-2C43-434E-A16C-5F60F2020CDF}" presName="vert2" presStyleCnt="0"/>
      <dgm:spPr/>
    </dgm:pt>
    <dgm:pt modelId="{C5F1F03D-A36C-44EA-8C03-BB21BF4C7AC1}" type="pres">
      <dgm:prSet presAssocID="{F37AA8A9-2C43-434E-A16C-5F60F2020CDF}" presName="thinLine2b" presStyleLbl="callout" presStyleIdx="5" presStyleCnt="6"/>
      <dgm:spPr/>
    </dgm:pt>
    <dgm:pt modelId="{6C83502E-2765-4D51-B3AD-47F4B7A6E48D}" type="pres">
      <dgm:prSet presAssocID="{F37AA8A9-2C43-434E-A16C-5F60F2020CDF}" presName="vertSpace2b" presStyleCnt="0"/>
      <dgm:spPr/>
    </dgm:pt>
  </dgm:ptLst>
  <dgm:cxnLst>
    <dgm:cxn modelId="{0B8E249D-7A48-4E59-ABC4-2EA772BC1C4F}" srcId="{5A512B96-28FA-483D-A2AB-DCAAA92C6AFD}" destId="{4638B3C7-2252-4618-8348-AAA4AE4C0A3C}" srcOrd="0" destOrd="0" parTransId="{8E12C8C8-834A-474C-88AA-B5F49963B235}" sibTransId="{A5BCDD58-36E4-452C-87A1-979A420BFFD0}"/>
    <dgm:cxn modelId="{6D229F58-3E78-4733-8FD6-9936661FA22A}" type="presOf" srcId="{894971AA-2C4C-4A2F-B968-924CCD0AC0D3}" destId="{1BDA8D7C-257A-454F-9164-1EA42EBEF110}" srcOrd="0" destOrd="0" presId="urn:microsoft.com/office/officeart/2008/layout/LinedList"/>
    <dgm:cxn modelId="{48AEB2DF-3984-48D5-86AC-E24AEEBD5F43}" srcId="{4B819139-FD9E-4C13-83A9-A119D9D91E05}" destId="{F37AA8A9-2C43-434E-A16C-5F60F2020CDF}" srcOrd="2" destOrd="0" parTransId="{73093A33-D1DA-428B-95CA-981F3213FF29}" sibTransId="{D3D2D84C-D052-476B-8773-3A73E443B378}"/>
    <dgm:cxn modelId="{5175FB93-2FCD-4CF4-BB9E-4FC76534A56C}" type="presOf" srcId="{7EEF9096-793C-4D02-B6F1-742C05798428}" destId="{F065A7DB-28D0-4568-A68A-1D0BD5E6F2C5}" srcOrd="0" destOrd="0" presId="urn:microsoft.com/office/officeart/2008/layout/LinedList"/>
    <dgm:cxn modelId="{D4EC6E68-AC5A-4D81-975E-8CF9F1114D60}" type="presOf" srcId="{28AA3C80-994B-4F50-B41C-8D6793D27D86}" destId="{C8B39B5D-09B6-442C-A925-5461F3BD2CD4}" srcOrd="0" destOrd="0" presId="urn:microsoft.com/office/officeart/2008/layout/LinedList"/>
    <dgm:cxn modelId="{9330A93A-E611-442F-BA29-38716D93697A}" type="presOf" srcId="{4B819139-FD9E-4C13-83A9-A119D9D91E05}" destId="{2107A90E-BE00-4057-9A2B-0145657AE67D}" srcOrd="0" destOrd="0" presId="urn:microsoft.com/office/officeart/2008/layout/LinedList"/>
    <dgm:cxn modelId="{1DB9D15C-AF1D-4372-BB08-51F3C67D6B72}" type="presOf" srcId="{5E8636AA-00E0-4158-A3EB-2D827C1E12AA}" destId="{E6ED449E-864C-408C-8995-7EA352C86235}" srcOrd="0" destOrd="0" presId="urn:microsoft.com/office/officeart/2008/layout/LinedList"/>
    <dgm:cxn modelId="{2D1E98A6-F428-41FA-B9E7-6DE980D577D2}" srcId="{4638B3C7-2252-4618-8348-AAA4AE4C0A3C}" destId="{894971AA-2C4C-4A2F-B968-924CCD0AC0D3}" srcOrd="2" destOrd="0" parTransId="{437E46DE-415C-4858-AA7B-43F6670E0A9B}" sibTransId="{9AD30F5D-D472-41AE-9372-D8656E4ACA51}"/>
    <dgm:cxn modelId="{ABB8C76A-F623-40B2-B7DE-C172CF552778}" type="presOf" srcId="{636FBBD3-495C-43AA-B6DE-2633D93FD411}" destId="{CF84B631-7F13-4EB7-9BD3-4314C423F0ED}" srcOrd="0" destOrd="0" presId="urn:microsoft.com/office/officeart/2008/layout/LinedList"/>
    <dgm:cxn modelId="{E5AC6856-4589-4E23-B0D4-DA7A9BA267E2}" srcId="{4B819139-FD9E-4C13-83A9-A119D9D91E05}" destId="{28AA3C80-994B-4F50-B41C-8D6793D27D86}" srcOrd="1" destOrd="0" parTransId="{9175594D-CABB-4EBA-8157-6CABD2393642}" sibTransId="{3641C049-46AB-4DDD-8E01-3DC49F24C105}"/>
    <dgm:cxn modelId="{3A744335-0BF0-449B-AE61-F388C5803473}" srcId="{4B819139-FD9E-4C13-83A9-A119D9D91E05}" destId="{5E8636AA-00E0-4158-A3EB-2D827C1E12AA}" srcOrd="0" destOrd="0" parTransId="{C338105D-10A8-4AC6-B918-97A641B3EFD0}" sibTransId="{72DEB485-9A40-4C79-98BE-B9E802D482B6}"/>
    <dgm:cxn modelId="{68BD40D1-2E20-454E-97E9-3B0DAF2E819A}" srcId="{5A512B96-28FA-483D-A2AB-DCAAA92C6AFD}" destId="{4B819139-FD9E-4C13-83A9-A119D9D91E05}" srcOrd="1" destOrd="0" parTransId="{8A8C771D-453E-444F-A2E7-36858BD71A34}" sibTransId="{C372DD8F-BE04-40AE-B6EE-39F5A3048AA4}"/>
    <dgm:cxn modelId="{77F0E90D-BDBD-46C6-9A54-6A298E316260}" type="presOf" srcId="{F37AA8A9-2C43-434E-A16C-5F60F2020CDF}" destId="{FA729289-D610-43B5-8889-ED9DAA0F5E7D}" srcOrd="0" destOrd="0" presId="urn:microsoft.com/office/officeart/2008/layout/LinedList"/>
    <dgm:cxn modelId="{B41005CE-6538-45DB-835E-8E07C2BBF326}" type="presOf" srcId="{5A512B96-28FA-483D-A2AB-DCAAA92C6AFD}" destId="{BEEB31A8-FB26-42F9-987B-AF4F117DF0B9}" srcOrd="0" destOrd="0" presId="urn:microsoft.com/office/officeart/2008/layout/LinedList"/>
    <dgm:cxn modelId="{718EA996-EBE5-4AD0-B3CD-CC55D2F4E6B8}" srcId="{4638B3C7-2252-4618-8348-AAA4AE4C0A3C}" destId="{636FBBD3-495C-43AA-B6DE-2633D93FD411}" srcOrd="1" destOrd="0" parTransId="{D2FF9AC2-B5A4-4568-91B1-86D171E54868}" sibTransId="{6093028C-265C-460E-B8D6-50C4117304C8}"/>
    <dgm:cxn modelId="{6B459060-7489-40FB-B803-0BB894986559}" type="presOf" srcId="{4638B3C7-2252-4618-8348-AAA4AE4C0A3C}" destId="{7D73E9F9-6EAE-4726-9790-E8A981E7FED6}" srcOrd="0" destOrd="0" presId="urn:microsoft.com/office/officeart/2008/layout/LinedList"/>
    <dgm:cxn modelId="{ED9FD33A-1EB9-4578-AB8F-41260EA3A368}" srcId="{4638B3C7-2252-4618-8348-AAA4AE4C0A3C}" destId="{7EEF9096-793C-4D02-B6F1-742C05798428}" srcOrd="0" destOrd="0" parTransId="{5CB23BC3-CB58-47CB-A20E-E421BB512F97}" sibTransId="{B7F47C10-0434-4E9D-A883-8F40EBBC95C5}"/>
    <dgm:cxn modelId="{2CC4A23B-419C-4B60-BCB1-9911A4933D37}" type="presParOf" srcId="{BEEB31A8-FB26-42F9-987B-AF4F117DF0B9}" destId="{225BA040-607A-4C93-A6C9-5424906D462E}" srcOrd="0" destOrd="0" presId="urn:microsoft.com/office/officeart/2008/layout/LinedList"/>
    <dgm:cxn modelId="{AA70D7DB-0BB7-4116-9337-82067F6909D7}" type="presParOf" srcId="{BEEB31A8-FB26-42F9-987B-AF4F117DF0B9}" destId="{2BB3AD9E-C7B9-4393-8CA4-28160B3F0D8F}" srcOrd="1" destOrd="0" presId="urn:microsoft.com/office/officeart/2008/layout/LinedList"/>
    <dgm:cxn modelId="{379E7B8B-98DD-4B41-9C0B-FC32BE2146B1}" type="presParOf" srcId="{2BB3AD9E-C7B9-4393-8CA4-28160B3F0D8F}" destId="{7D73E9F9-6EAE-4726-9790-E8A981E7FED6}" srcOrd="0" destOrd="0" presId="urn:microsoft.com/office/officeart/2008/layout/LinedList"/>
    <dgm:cxn modelId="{DBC67807-0F1D-4D1C-829E-5ED5429702EA}" type="presParOf" srcId="{2BB3AD9E-C7B9-4393-8CA4-28160B3F0D8F}" destId="{F721A135-1ECE-4990-B2BE-0D4D44C26DB3}" srcOrd="1" destOrd="0" presId="urn:microsoft.com/office/officeart/2008/layout/LinedList"/>
    <dgm:cxn modelId="{18323C4F-1DA9-4B43-85A2-7293214EE4C5}" type="presParOf" srcId="{F721A135-1ECE-4990-B2BE-0D4D44C26DB3}" destId="{F214463E-279A-475F-92C3-1269AA0D39F6}" srcOrd="0" destOrd="0" presId="urn:microsoft.com/office/officeart/2008/layout/LinedList"/>
    <dgm:cxn modelId="{882C7CD7-03FB-4330-B077-59AC7470F8D6}" type="presParOf" srcId="{F721A135-1ECE-4990-B2BE-0D4D44C26DB3}" destId="{DBECC16D-54E9-44CD-820F-D8253F571158}" srcOrd="1" destOrd="0" presId="urn:microsoft.com/office/officeart/2008/layout/LinedList"/>
    <dgm:cxn modelId="{569B3F9C-C266-4194-B3E5-45482C403F3B}" type="presParOf" srcId="{DBECC16D-54E9-44CD-820F-D8253F571158}" destId="{1DE96D74-5A0F-4DD7-B33B-5F252B282D6A}" srcOrd="0" destOrd="0" presId="urn:microsoft.com/office/officeart/2008/layout/LinedList"/>
    <dgm:cxn modelId="{641561A3-BB67-4CF5-86BC-90F2FAED6348}" type="presParOf" srcId="{DBECC16D-54E9-44CD-820F-D8253F571158}" destId="{F065A7DB-28D0-4568-A68A-1D0BD5E6F2C5}" srcOrd="1" destOrd="0" presId="urn:microsoft.com/office/officeart/2008/layout/LinedList"/>
    <dgm:cxn modelId="{CAC736B2-70AC-4F65-979D-F2B297CC3E98}" type="presParOf" srcId="{DBECC16D-54E9-44CD-820F-D8253F571158}" destId="{1153A5C8-3C0B-48F4-BF53-E267B0D2F8DE}" srcOrd="2" destOrd="0" presId="urn:microsoft.com/office/officeart/2008/layout/LinedList"/>
    <dgm:cxn modelId="{54DD3C63-FF38-45FB-B093-E4722C623537}" type="presParOf" srcId="{F721A135-1ECE-4990-B2BE-0D4D44C26DB3}" destId="{A3820125-4B4D-42AD-80C6-E00EA119DD1A}" srcOrd="2" destOrd="0" presId="urn:microsoft.com/office/officeart/2008/layout/LinedList"/>
    <dgm:cxn modelId="{883493B5-8099-4D61-8EBC-495C025F3D6A}" type="presParOf" srcId="{F721A135-1ECE-4990-B2BE-0D4D44C26DB3}" destId="{41A019AF-83BF-48D6-8024-C086C1F94FFB}" srcOrd="3" destOrd="0" presId="urn:microsoft.com/office/officeart/2008/layout/LinedList"/>
    <dgm:cxn modelId="{31CC31CC-DE08-4A47-AFDB-7D51803024D9}" type="presParOf" srcId="{F721A135-1ECE-4990-B2BE-0D4D44C26DB3}" destId="{EB7350FC-D345-4AD8-8857-78F03C559D80}" srcOrd="4" destOrd="0" presId="urn:microsoft.com/office/officeart/2008/layout/LinedList"/>
    <dgm:cxn modelId="{F6035FEB-0199-481E-B957-D39342578684}" type="presParOf" srcId="{EB7350FC-D345-4AD8-8857-78F03C559D80}" destId="{6D1EC29A-C5D1-42F0-925D-487E1CEDDFF3}" srcOrd="0" destOrd="0" presId="urn:microsoft.com/office/officeart/2008/layout/LinedList"/>
    <dgm:cxn modelId="{63A993B0-389A-4259-870C-BADE09E84552}" type="presParOf" srcId="{EB7350FC-D345-4AD8-8857-78F03C559D80}" destId="{CF84B631-7F13-4EB7-9BD3-4314C423F0ED}" srcOrd="1" destOrd="0" presId="urn:microsoft.com/office/officeart/2008/layout/LinedList"/>
    <dgm:cxn modelId="{E08C5387-BD20-4084-9532-07E173111901}" type="presParOf" srcId="{EB7350FC-D345-4AD8-8857-78F03C559D80}" destId="{58528AEE-71C5-441D-99C8-B6D6AD987E21}" srcOrd="2" destOrd="0" presId="urn:microsoft.com/office/officeart/2008/layout/LinedList"/>
    <dgm:cxn modelId="{77B613AB-19F2-4C96-B36D-EC0B8528EA88}" type="presParOf" srcId="{F721A135-1ECE-4990-B2BE-0D4D44C26DB3}" destId="{480C4725-0D8E-48A0-AF33-CFF27408436E}" srcOrd="5" destOrd="0" presId="urn:microsoft.com/office/officeart/2008/layout/LinedList"/>
    <dgm:cxn modelId="{622600FE-3A54-4D19-8197-90106880C394}" type="presParOf" srcId="{F721A135-1ECE-4990-B2BE-0D4D44C26DB3}" destId="{65555FAB-C2D2-402F-87BD-5CCA2E7B253D}" srcOrd="6" destOrd="0" presId="urn:microsoft.com/office/officeart/2008/layout/LinedList"/>
    <dgm:cxn modelId="{D4FDE747-C138-49CE-991C-22C66A5D1D1E}" type="presParOf" srcId="{F721A135-1ECE-4990-B2BE-0D4D44C26DB3}" destId="{5CC376D0-AB91-4393-B02A-17422D4D40CD}" srcOrd="7" destOrd="0" presId="urn:microsoft.com/office/officeart/2008/layout/LinedList"/>
    <dgm:cxn modelId="{F3BD0A18-6BEB-47CF-8D37-B3AE9FD50757}" type="presParOf" srcId="{5CC376D0-AB91-4393-B02A-17422D4D40CD}" destId="{756B2A55-B35A-4E1D-B534-34DAF72ED546}" srcOrd="0" destOrd="0" presId="urn:microsoft.com/office/officeart/2008/layout/LinedList"/>
    <dgm:cxn modelId="{B3B72DE4-6C32-4F36-98A4-C87D02D9B3E2}" type="presParOf" srcId="{5CC376D0-AB91-4393-B02A-17422D4D40CD}" destId="{1BDA8D7C-257A-454F-9164-1EA42EBEF110}" srcOrd="1" destOrd="0" presId="urn:microsoft.com/office/officeart/2008/layout/LinedList"/>
    <dgm:cxn modelId="{454494E2-DB92-49A9-A066-EDCACCB4A58E}" type="presParOf" srcId="{5CC376D0-AB91-4393-B02A-17422D4D40CD}" destId="{0A1C8BC8-A1F6-4326-85C0-CDA451F81A75}" srcOrd="2" destOrd="0" presId="urn:microsoft.com/office/officeart/2008/layout/LinedList"/>
    <dgm:cxn modelId="{0C24C0B2-C1D3-4FBF-BC06-DD94D4EEC48B}" type="presParOf" srcId="{F721A135-1ECE-4990-B2BE-0D4D44C26DB3}" destId="{DD8F2F50-4D85-4433-90FE-64A95ADE3D9C}" srcOrd="8" destOrd="0" presId="urn:microsoft.com/office/officeart/2008/layout/LinedList"/>
    <dgm:cxn modelId="{DDE2E451-74E8-4684-ADA2-4ACCC48925B6}" type="presParOf" srcId="{F721A135-1ECE-4990-B2BE-0D4D44C26DB3}" destId="{1F307DCA-2CFE-47F1-B9B7-A10D7D5B0269}" srcOrd="9" destOrd="0" presId="urn:microsoft.com/office/officeart/2008/layout/LinedList"/>
    <dgm:cxn modelId="{81FE531A-89F3-481A-ACD1-49A47849A3D0}" type="presParOf" srcId="{BEEB31A8-FB26-42F9-987B-AF4F117DF0B9}" destId="{0668873E-F421-411D-9A62-79394433B495}" srcOrd="2" destOrd="0" presId="urn:microsoft.com/office/officeart/2008/layout/LinedList"/>
    <dgm:cxn modelId="{988A68F9-6228-403F-B32F-AA202C98BD7C}" type="presParOf" srcId="{BEEB31A8-FB26-42F9-987B-AF4F117DF0B9}" destId="{5AA49A32-D2C9-414A-B3B2-43038A0DCB36}" srcOrd="3" destOrd="0" presId="urn:microsoft.com/office/officeart/2008/layout/LinedList"/>
    <dgm:cxn modelId="{7A1C3CB1-AE18-4C5D-89F4-B107737003DD}" type="presParOf" srcId="{5AA49A32-D2C9-414A-B3B2-43038A0DCB36}" destId="{2107A90E-BE00-4057-9A2B-0145657AE67D}" srcOrd="0" destOrd="0" presId="urn:microsoft.com/office/officeart/2008/layout/LinedList"/>
    <dgm:cxn modelId="{CD9774BD-8B58-4881-8BC0-10874C3D7425}" type="presParOf" srcId="{5AA49A32-D2C9-414A-B3B2-43038A0DCB36}" destId="{F4442ADB-3782-4605-AF60-6E6EBF7C84BF}" srcOrd="1" destOrd="0" presId="urn:microsoft.com/office/officeart/2008/layout/LinedList"/>
    <dgm:cxn modelId="{D2C45B6C-2B1B-4095-9995-1DD69E3530E0}" type="presParOf" srcId="{F4442ADB-3782-4605-AF60-6E6EBF7C84BF}" destId="{46A865C6-7148-4FF0-B80B-55741D57A5C2}" srcOrd="0" destOrd="0" presId="urn:microsoft.com/office/officeart/2008/layout/LinedList"/>
    <dgm:cxn modelId="{193D0C07-50A7-403E-AA8B-221FDD226B21}" type="presParOf" srcId="{F4442ADB-3782-4605-AF60-6E6EBF7C84BF}" destId="{D310F106-300B-434D-B88D-F96010C91144}" srcOrd="1" destOrd="0" presId="urn:microsoft.com/office/officeart/2008/layout/LinedList"/>
    <dgm:cxn modelId="{C9BBBE50-3E2A-4FE4-B969-A76849E14BFC}" type="presParOf" srcId="{D310F106-300B-434D-B88D-F96010C91144}" destId="{DA254E78-16E8-4235-8B62-D36C4D38EA44}" srcOrd="0" destOrd="0" presId="urn:microsoft.com/office/officeart/2008/layout/LinedList"/>
    <dgm:cxn modelId="{8B9C203A-760F-4D79-9955-86969624DD14}" type="presParOf" srcId="{D310F106-300B-434D-B88D-F96010C91144}" destId="{E6ED449E-864C-408C-8995-7EA352C86235}" srcOrd="1" destOrd="0" presId="urn:microsoft.com/office/officeart/2008/layout/LinedList"/>
    <dgm:cxn modelId="{312DC3A4-8DA5-4066-A3E1-EE5B9D77C769}" type="presParOf" srcId="{D310F106-300B-434D-B88D-F96010C91144}" destId="{1C7FA377-CED1-452E-9917-94391ADD6830}" srcOrd="2" destOrd="0" presId="urn:microsoft.com/office/officeart/2008/layout/LinedList"/>
    <dgm:cxn modelId="{8014C5D0-AF31-465B-9049-11CB9AA695B9}" type="presParOf" srcId="{F4442ADB-3782-4605-AF60-6E6EBF7C84BF}" destId="{D0502859-F109-4CEB-834E-D67EB0EC4A10}" srcOrd="2" destOrd="0" presId="urn:microsoft.com/office/officeart/2008/layout/LinedList"/>
    <dgm:cxn modelId="{C58AB2AA-40C1-4E8B-8CEE-57C33A499ECC}" type="presParOf" srcId="{F4442ADB-3782-4605-AF60-6E6EBF7C84BF}" destId="{A6DD74CB-C819-4003-AAF0-B07C268EBCD8}" srcOrd="3" destOrd="0" presId="urn:microsoft.com/office/officeart/2008/layout/LinedList"/>
    <dgm:cxn modelId="{07A829F7-FBDC-4425-8850-2186A3A52399}" type="presParOf" srcId="{F4442ADB-3782-4605-AF60-6E6EBF7C84BF}" destId="{29138776-9E70-46DC-B847-6B9B355479EE}" srcOrd="4" destOrd="0" presId="urn:microsoft.com/office/officeart/2008/layout/LinedList"/>
    <dgm:cxn modelId="{EDCD7DDB-288C-4479-AD5B-5D33D99B7F2B}" type="presParOf" srcId="{29138776-9E70-46DC-B847-6B9B355479EE}" destId="{C532B114-FD7F-4749-BD4E-E59775B3BCD0}" srcOrd="0" destOrd="0" presId="urn:microsoft.com/office/officeart/2008/layout/LinedList"/>
    <dgm:cxn modelId="{9DE88144-1433-4C82-B9B7-35AE3F94FFDE}" type="presParOf" srcId="{29138776-9E70-46DC-B847-6B9B355479EE}" destId="{C8B39B5D-09B6-442C-A925-5461F3BD2CD4}" srcOrd="1" destOrd="0" presId="urn:microsoft.com/office/officeart/2008/layout/LinedList"/>
    <dgm:cxn modelId="{0037787E-C755-4E86-936E-D235C22EF8FD}" type="presParOf" srcId="{29138776-9E70-46DC-B847-6B9B355479EE}" destId="{95E7D590-A264-47F8-B032-C817AD7FDCF4}" srcOrd="2" destOrd="0" presId="urn:microsoft.com/office/officeart/2008/layout/LinedList"/>
    <dgm:cxn modelId="{013FD409-6C04-4EC0-9B61-86B6C1194882}" type="presParOf" srcId="{F4442ADB-3782-4605-AF60-6E6EBF7C84BF}" destId="{3D6C3280-A3BE-40A7-99AB-3B4DD0CFF539}" srcOrd="5" destOrd="0" presId="urn:microsoft.com/office/officeart/2008/layout/LinedList"/>
    <dgm:cxn modelId="{4EB342A6-5942-443B-B24F-0DC30BEEBC85}" type="presParOf" srcId="{F4442ADB-3782-4605-AF60-6E6EBF7C84BF}" destId="{E81882FF-1C71-4D74-8DFE-77D163928DA4}" srcOrd="6" destOrd="0" presId="urn:microsoft.com/office/officeart/2008/layout/LinedList"/>
    <dgm:cxn modelId="{ACB2BB0C-9A56-4865-AA81-0B5C1DEBC620}" type="presParOf" srcId="{F4442ADB-3782-4605-AF60-6E6EBF7C84BF}" destId="{CE5FA5A4-254A-42B2-BE80-23FA482C248F}" srcOrd="7" destOrd="0" presId="urn:microsoft.com/office/officeart/2008/layout/LinedList"/>
    <dgm:cxn modelId="{15126E5F-652A-4F3C-8BC1-08FCAA719312}" type="presParOf" srcId="{CE5FA5A4-254A-42B2-BE80-23FA482C248F}" destId="{7CFE6954-971E-473E-B5D8-5B3F3476955F}" srcOrd="0" destOrd="0" presId="urn:microsoft.com/office/officeart/2008/layout/LinedList"/>
    <dgm:cxn modelId="{5C2547A9-3CCA-4D22-834B-204DFA7A871E}" type="presParOf" srcId="{CE5FA5A4-254A-42B2-BE80-23FA482C248F}" destId="{FA729289-D610-43B5-8889-ED9DAA0F5E7D}" srcOrd="1" destOrd="0" presId="urn:microsoft.com/office/officeart/2008/layout/LinedList"/>
    <dgm:cxn modelId="{E0AC8FE7-724F-416C-A7EB-A55754000816}" type="presParOf" srcId="{CE5FA5A4-254A-42B2-BE80-23FA482C248F}" destId="{ED5AB0E1-DD57-41D5-A2E4-3CFAF1170768}" srcOrd="2" destOrd="0" presId="urn:microsoft.com/office/officeart/2008/layout/LinedList"/>
    <dgm:cxn modelId="{7688F85E-1782-4C14-B586-4F6E60D0FF37}" type="presParOf" srcId="{F4442ADB-3782-4605-AF60-6E6EBF7C84BF}" destId="{C5F1F03D-A36C-44EA-8C03-BB21BF4C7AC1}" srcOrd="8" destOrd="0" presId="urn:microsoft.com/office/officeart/2008/layout/LinedList"/>
    <dgm:cxn modelId="{3DB3F92E-ED60-4332-BA78-7D7F68642C46}" type="presParOf" srcId="{F4442ADB-3782-4605-AF60-6E6EBF7C84BF}" destId="{6C83502E-2765-4D51-B3AD-47F4B7A6E48D}"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67E27A6-90F2-4CBB-80DD-43E5DA22EBCE}"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2F66484B-1F47-44B8-B040-F4D4790C8BFA}">
      <dgm:prSet/>
      <dgm:spPr/>
      <dgm:t>
        <a:bodyPr/>
        <a:lstStyle/>
        <a:p>
          <a:pPr rtl="0"/>
          <a:r>
            <a:rPr lang="en-US" b="1" smtClean="0"/>
            <a:t>Formulation of a liquidated damages term </a:t>
          </a:r>
          <a:endParaRPr lang="fi-FI"/>
        </a:p>
      </dgm:t>
    </dgm:pt>
    <dgm:pt modelId="{42B6F970-03BB-4DE6-916B-C366EBE6DCB9}" type="parTrans" cxnId="{C24F1D61-E5EC-4000-A880-A2E83A061B29}">
      <dgm:prSet/>
      <dgm:spPr/>
      <dgm:t>
        <a:bodyPr/>
        <a:lstStyle/>
        <a:p>
          <a:endParaRPr lang="fi-FI"/>
        </a:p>
      </dgm:t>
    </dgm:pt>
    <dgm:pt modelId="{D1152CBB-9DF3-48DE-B5EC-F6103492C790}" type="sibTrans" cxnId="{C24F1D61-E5EC-4000-A880-A2E83A061B29}">
      <dgm:prSet/>
      <dgm:spPr/>
      <dgm:t>
        <a:bodyPr/>
        <a:lstStyle/>
        <a:p>
          <a:endParaRPr lang="fi-FI"/>
        </a:p>
      </dgm:t>
    </dgm:pt>
    <dgm:pt modelId="{272CCE56-6877-4823-95C7-217C76371595}">
      <dgm:prSet/>
      <dgm:spPr/>
      <dgm:t>
        <a:bodyPr/>
        <a:lstStyle/>
        <a:p>
          <a:pPr rtl="0"/>
          <a:r>
            <a:rPr lang="en-US" baseline="0" smtClean="0"/>
            <a:t>If the Seller fails to supply any of the Goods within the time period specified in the Contract, the Buyer shall notify the Seller that a breach of contract  has occurred </a:t>
          </a:r>
          <a:endParaRPr lang="fi-FI"/>
        </a:p>
      </dgm:t>
    </dgm:pt>
    <dgm:pt modelId="{FC983AA3-A4BD-4EEF-9DEA-AEE942D66137}" type="parTrans" cxnId="{E935312C-A1F6-4280-B942-7682A8BC960F}">
      <dgm:prSet/>
      <dgm:spPr/>
      <dgm:t>
        <a:bodyPr/>
        <a:lstStyle/>
        <a:p>
          <a:endParaRPr lang="fi-FI"/>
        </a:p>
      </dgm:t>
    </dgm:pt>
    <dgm:pt modelId="{BC81CA31-13FD-4230-972B-E14367CE8C67}" type="sibTrans" cxnId="{E935312C-A1F6-4280-B942-7682A8BC960F}">
      <dgm:prSet/>
      <dgm:spPr/>
      <dgm:t>
        <a:bodyPr/>
        <a:lstStyle/>
        <a:p>
          <a:endParaRPr lang="fi-FI"/>
        </a:p>
      </dgm:t>
    </dgm:pt>
    <dgm:pt modelId="{C41F5AF4-7F60-4AD6-B439-EDED8E9114CC}">
      <dgm:prSet/>
      <dgm:spPr/>
      <dgm:t>
        <a:bodyPr/>
        <a:lstStyle/>
        <a:p>
          <a:pPr rtl="0"/>
          <a:r>
            <a:rPr lang="en-US" baseline="0" smtClean="0"/>
            <a:t>and shall deduct from the Contract Price per week of delay, as liquidated damages, a sum equivalent to one half percent of the delivered price of the delayed Goods until actual delivery </a:t>
          </a:r>
          <a:endParaRPr lang="fi-FI"/>
        </a:p>
      </dgm:t>
    </dgm:pt>
    <dgm:pt modelId="{2574D453-FB56-4EE6-90B3-8C249A738197}" type="parTrans" cxnId="{18E14765-8EE9-4F39-B7F9-7388EEB221BB}">
      <dgm:prSet/>
      <dgm:spPr/>
      <dgm:t>
        <a:bodyPr/>
        <a:lstStyle/>
        <a:p>
          <a:endParaRPr lang="fi-FI"/>
        </a:p>
      </dgm:t>
    </dgm:pt>
    <dgm:pt modelId="{C1188A45-E3B1-41C4-B212-9CE99D7A9C07}" type="sibTrans" cxnId="{18E14765-8EE9-4F39-B7F9-7388EEB221BB}">
      <dgm:prSet/>
      <dgm:spPr/>
      <dgm:t>
        <a:bodyPr/>
        <a:lstStyle/>
        <a:p>
          <a:endParaRPr lang="fi-FI"/>
        </a:p>
      </dgm:t>
    </dgm:pt>
    <dgm:pt modelId="{F7EA5461-F687-49C9-B86A-1321320616BD}">
      <dgm:prSet/>
      <dgm:spPr/>
      <dgm:t>
        <a:bodyPr/>
        <a:lstStyle/>
        <a:p>
          <a:pPr rtl="0"/>
          <a:r>
            <a:rPr lang="en-US" baseline="0" smtClean="0"/>
            <a:t>up to a maximum deduction of 10 % of the delivered price of the delayed Goods. </a:t>
          </a:r>
          <a:endParaRPr lang="fi-FI"/>
        </a:p>
      </dgm:t>
    </dgm:pt>
    <dgm:pt modelId="{36D2E3CC-DFB8-4ADF-9AB9-10C4586F281D}" type="parTrans" cxnId="{776DE042-5480-4E73-A574-492D73E35887}">
      <dgm:prSet/>
      <dgm:spPr/>
      <dgm:t>
        <a:bodyPr/>
        <a:lstStyle/>
        <a:p>
          <a:endParaRPr lang="fi-FI"/>
        </a:p>
      </dgm:t>
    </dgm:pt>
    <dgm:pt modelId="{99E0C4DC-F3A9-4957-AFAE-67A314D411A6}" type="sibTrans" cxnId="{776DE042-5480-4E73-A574-492D73E35887}">
      <dgm:prSet/>
      <dgm:spPr/>
      <dgm:t>
        <a:bodyPr/>
        <a:lstStyle/>
        <a:p>
          <a:endParaRPr lang="fi-FI"/>
        </a:p>
      </dgm:t>
    </dgm:pt>
    <dgm:pt modelId="{FE780311-3143-456D-878A-E57E07F7579A}" type="pres">
      <dgm:prSet presAssocID="{667E27A6-90F2-4CBB-80DD-43E5DA22EBCE}" presName="vert0" presStyleCnt="0">
        <dgm:presLayoutVars>
          <dgm:dir/>
          <dgm:animOne val="branch"/>
          <dgm:animLvl val="lvl"/>
        </dgm:presLayoutVars>
      </dgm:prSet>
      <dgm:spPr/>
      <dgm:t>
        <a:bodyPr/>
        <a:lstStyle/>
        <a:p>
          <a:endParaRPr lang="en-US"/>
        </a:p>
      </dgm:t>
    </dgm:pt>
    <dgm:pt modelId="{5D286826-941E-4FFB-91D9-1765A386CF54}" type="pres">
      <dgm:prSet presAssocID="{2F66484B-1F47-44B8-B040-F4D4790C8BFA}" presName="thickLine" presStyleLbl="alignNode1" presStyleIdx="0" presStyleCnt="1"/>
      <dgm:spPr/>
    </dgm:pt>
    <dgm:pt modelId="{56AF91FD-E505-4302-90D1-D132B33FC8D7}" type="pres">
      <dgm:prSet presAssocID="{2F66484B-1F47-44B8-B040-F4D4790C8BFA}" presName="horz1" presStyleCnt="0"/>
      <dgm:spPr/>
    </dgm:pt>
    <dgm:pt modelId="{6838E655-6383-4C78-99B1-CEAC7C47FA1F}" type="pres">
      <dgm:prSet presAssocID="{2F66484B-1F47-44B8-B040-F4D4790C8BFA}" presName="tx1" presStyleLbl="revTx" presStyleIdx="0" presStyleCnt="4"/>
      <dgm:spPr/>
      <dgm:t>
        <a:bodyPr/>
        <a:lstStyle/>
        <a:p>
          <a:endParaRPr lang="en-US"/>
        </a:p>
      </dgm:t>
    </dgm:pt>
    <dgm:pt modelId="{B353D532-BECD-4B45-851C-B4E6B4911C19}" type="pres">
      <dgm:prSet presAssocID="{2F66484B-1F47-44B8-B040-F4D4790C8BFA}" presName="vert1" presStyleCnt="0"/>
      <dgm:spPr/>
    </dgm:pt>
    <dgm:pt modelId="{B8A56452-C795-412F-8B28-0C14430B4B01}" type="pres">
      <dgm:prSet presAssocID="{272CCE56-6877-4823-95C7-217C76371595}" presName="vertSpace2a" presStyleCnt="0"/>
      <dgm:spPr/>
    </dgm:pt>
    <dgm:pt modelId="{9FAE0BB9-0119-4BD2-8E3F-7D3A936ED9FD}" type="pres">
      <dgm:prSet presAssocID="{272CCE56-6877-4823-95C7-217C76371595}" presName="horz2" presStyleCnt="0"/>
      <dgm:spPr/>
    </dgm:pt>
    <dgm:pt modelId="{55377BA0-E193-4F1F-B2D9-F53AD6554D4E}" type="pres">
      <dgm:prSet presAssocID="{272CCE56-6877-4823-95C7-217C76371595}" presName="horzSpace2" presStyleCnt="0"/>
      <dgm:spPr/>
    </dgm:pt>
    <dgm:pt modelId="{48ED1AF0-ECDC-44C3-9F99-674FD0436A20}" type="pres">
      <dgm:prSet presAssocID="{272CCE56-6877-4823-95C7-217C76371595}" presName="tx2" presStyleLbl="revTx" presStyleIdx="1" presStyleCnt="4"/>
      <dgm:spPr/>
      <dgm:t>
        <a:bodyPr/>
        <a:lstStyle/>
        <a:p>
          <a:endParaRPr lang="en-US"/>
        </a:p>
      </dgm:t>
    </dgm:pt>
    <dgm:pt modelId="{35C7F174-8F2B-4502-A60D-5BF433DF2AE1}" type="pres">
      <dgm:prSet presAssocID="{272CCE56-6877-4823-95C7-217C76371595}" presName="vert2" presStyleCnt="0"/>
      <dgm:spPr/>
    </dgm:pt>
    <dgm:pt modelId="{E51A45C3-D632-463B-8905-3FE8763ECB50}" type="pres">
      <dgm:prSet presAssocID="{272CCE56-6877-4823-95C7-217C76371595}" presName="thinLine2b" presStyleLbl="callout" presStyleIdx="0" presStyleCnt="3"/>
      <dgm:spPr/>
    </dgm:pt>
    <dgm:pt modelId="{C7938C6E-EC8E-4B7B-9B8E-9BEE88A5770B}" type="pres">
      <dgm:prSet presAssocID="{272CCE56-6877-4823-95C7-217C76371595}" presName="vertSpace2b" presStyleCnt="0"/>
      <dgm:spPr/>
    </dgm:pt>
    <dgm:pt modelId="{00398C7C-E34A-41B5-A65F-4CCCD222E040}" type="pres">
      <dgm:prSet presAssocID="{C41F5AF4-7F60-4AD6-B439-EDED8E9114CC}" presName="horz2" presStyleCnt="0"/>
      <dgm:spPr/>
    </dgm:pt>
    <dgm:pt modelId="{E5B8F194-4ED0-412B-B410-59B4352A0DB5}" type="pres">
      <dgm:prSet presAssocID="{C41F5AF4-7F60-4AD6-B439-EDED8E9114CC}" presName="horzSpace2" presStyleCnt="0"/>
      <dgm:spPr/>
    </dgm:pt>
    <dgm:pt modelId="{3072D145-478A-497D-983C-0C527A8D66FE}" type="pres">
      <dgm:prSet presAssocID="{C41F5AF4-7F60-4AD6-B439-EDED8E9114CC}" presName="tx2" presStyleLbl="revTx" presStyleIdx="2" presStyleCnt="4"/>
      <dgm:spPr/>
      <dgm:t>
        <a:bodyPr/>
        <a:lstStyle/>
        <a:p>
          <a:endParaRPr lang="en-US"/>
        </a:p>
      </dgm:t>
    </dgm:pt>
    <dgm:pt modelId="{D18860CA-68A0-40DE-A3B6-271AFEF9F8D1}" type="pres">
      <dgm:prSet presAssocID="{C41F5AF4-7F60-4AD6-B439-EDED8E9114CC}" presName="vert2" presStyleCnt="0"/>
      <dgm:spPr/>
    </dgm:pt>
    <dgm:pt modelId="{2D2DD0D9-FABA-47CB-8B2C-ADF88F9BB928}" type="pres">
      <dgm:prSet presAssocID="{C41F5AF4-7F60-4AD6-B439-EDED8E9114CC}" presName="thinLine2b" presStyleLbl="callout" presStyleIdx="1" presStyleCnt="3"/>
      <dgm:spPr/>
    </dgm:pt>
    <dgm:pt modelId="{C29752F0-89AD-4122-9D5E-8CA7D95B80C5}" type="pres">
      <dgm:prSet presAssocID="{C41F5AF4-7F60-4AD6-B439-EDED8E9114CC}" presName="vertSpace2b" presStyleCnt="0"/>
      <dgm:spPr/>
    </dgm:pt>
    <dgm:pt modelId="{B950FBD0-ACB0-4C50-AF69-8C191C1D3215}" type="pres">
      <dgm:prSet presAssocID="{F7EA5461-F687-49C9-B86A-1321320616BD}" presName="horz2" presStyleCnt="0"/>
      <dgm:spPr/>
    </dgm:pt>
    <dgm:pt modelId="{B36E9968-99BD-4A40-B8DB-FDC7812CEA3C}" type="pres">
      <dgm:prSet presAssocID="{F7EA5461-F687-49C9-B86A-1321320616BD}" presName="horzSpace2" presStyleCnt="0"/>
      <dgm:spPr/>
    </dgm:pt>
    <dgm:pt modelId="{EDAF8500-F85C-4355-8BA7-0850FA1142E5}" type="pres">
      <dgm:prSet presAssocID="{F7EA5461-F687-49C9-B86A-1321320616BD}" presName="tx2" presStyleLbl="revTx" presStyleIdx="3" presStyleCnt="4"/>
      <dgm:spPr/>
      <dgm:t>
        <a:bodyPr/>
        <a:lstStyle/>
        <a:p>
          <a:endParaRPr lang="en-US"/>
        </a:p>
      </dgm:t>
    </dgm:pt>
    <dgm:pt modelId="{28F05776-915F-4354-8683-2EB359E221E5}" type="pres">
      <dgm:prSet presAssocID="{F7EA5461-F687-49C9-B86A-1321320616BD}" presName="vert2" presStyleCnt="0"/>
      <dgm:spPr/>
    </dgm:pt>
    <dgm:pt modelId="{56AF1133-13FF-4BFE-AAD7-808F2D569F52}" type="pres">
      <dgm:prSet presAssocID="{F7EA5461-F687-49C9-B86A-1321320616BD}" presName="thinLine2b" presStyleLbl="callout" presStyleIdx="2" presStyleCnt="3"/>
      <dgm:spPr/>
    </dgm:pt>
    <dgm:pt modelId="{CF77B418-9802-4176-8279-C8CBE176A4BF}" type="pres">
      <dgm:prSet presAssocID="{F7EA5461-F687-49C9-B86A-1321320616BD}" presName="vertSpace2b" presStyleCnt="0"/>
      <dgm:spPr/>
    </dgm:pt>
  </dgm:ptLst>
  <dgm:cxnLst>
    <dgm:cxn modelId="{776DE042-5480-4E73-A574-492D73E35887}" srcId="{2F66484B-1F47-44B8-B040-F4D4790C8BFA}" destId="{F7EA5461-F687-49C9-B86A-1321320616BD}" srcOrd="2" destOrd="0" parTransId="{36D2E3CC-DFB8-4ADF-9AB9-10C4586F281D}" sibTransId="{99E0C4DC-F3A9-4957-AFAE-67A314D411A6}"/>
    <dgm:cxn modelId="{C24F1D61-E5EC-4000-A880-A2E83A061B29}" srcId="{667E27A6-90F2-4CBB-80DD-43E5DA22EBCE}" destId="{2F66484B-1F47-44B8-B040-F4D4790C8BFA}" srcOrd="0" destOrd="0" parTransId="{42B6F970-03BB-4DE6-916B-C366EBE6DCB9}" sibTransId="{D1152CBB-9DF3-48DE-B5EC-F6103492C790}"/>
    <dgm:cxn modelId="{9BD16A6C-D3F8-4D7D-A987-4D4A83C800F8}" type="presOf" srcId="{F7EA5461-F687-49C9-B86A-1321320616BD}" destId="{EDAF8500-F85C-4355-8BA7-0850FA1142E5}" srcOrd="0" destOrd="0" presId="urn:microsoft.com/office/officeart/2008/layout/LinedList"/>
    <dgm:cxn modelId="{E935312C-A1F6-4280-B942-7682A8BC960F}" srcId="{2F66484B-1F47-44B8-B040-F4D4790C8BFA}" destId="{272CCE56-6877-4823-95C7-217C76371595}" srcOrd="0" destOrd="0" parTransId="{FC983AA3-A4BD-4EEF-9DEA-AEE942D66137}" sibTransId="{BC81CA31-13FD-4230-972B-E14367CE8C67}"/>
    <dgm:cxn modelId="{18E14765-8EE9-4F39-B7F9-7388EEB221BB}" srcId="{2F66484B-1F47-44B8-B040-F4D4790C8BFA}" destId="{C41F5AF4-7F60-4AD6-B439-EDED8E9114CC}" srcOrd="1" destOrd="0" parTransId="{2574D453-FB56-4EE6-90B3-8C249A738197}" sibTransId="{C1188A45-E3B1-41C4-B212-9CE99D7A9C07}"/>
    <dgm:cxn modelId="{EFAF0250-54D1-4B34-A886-41AA074F2195}" type="presOf" srcId="{2F66484B-1F47-44B8-B040-F4D4790C8BFA}" destId="{6838E655-6383-4C78-99B1-CEAC7C47FA1F}" srcOrd="0" destOrd="0" presId="urn:microsoft.com/office/officeart/2008/layout/LinedList"/>
    <dgm:cxn modelId="{9FA9FCE1-C207-47C1-B021-07A3547AAF6A}" type="presOf" srcId="{667E27A6-90F2-4CBB-80DD-43E5DA22EBCE}" destId="{FE780311-3143-456D-878A-E57E07F7579A}" srcOrd="0" destOrd="0" presId="urn:microsoft.com/office/officeart/2008/layout/LinedList"/>
    <dgm:cxn modelId="{E09A9ADF-8C77-4A18-BFC4-B9248FD16C71}" type="presOf" srcId="{C41F5AF4-7F60-4AD6-B439-EDED8E9114CC}" destId="{3072D145-478A-497D-983C-0C527A8D66FE}" srcOrd="0" destOrd="0" presId="urn:microsoft.com/office/officeart/2008/layout/LinedList"/>
    <dgm:cxn modelId="{1DAAE17E-C10D-404D-AA37-6E24A7087474}" type="presOf" srcId="{272CCE56-6877-4823-95C7-217C76371595}" destId="{48ED1AF0-ECDC-44C3-9F99-674FD0436A20}" srcOrd="0" destOrd="0" presId="urn:microsoft.com/office/officeart/2008/layout/LinedList"/>
    <dgm:cxn modelId="{03FFC36C-9BF4-495D-A7AA-B3F2AA7EC327}" type="presParOf" srcId="{FE780311-3143-456D-878A-E57E07F7579A}" destId="{5D286826-941E-4FFB-91D9-1765A386CF54}" srcOrd="0" destOrd="0" presId="urn:microsoft.com/office/officeart/2008/layout/LinedList"/>
    <dgm:cxn modelId="{F4D87583-5B57-4370-8F32-F866BF7393C0}" type="presParOf" srcId="{FE780311-3143-456D-878A-E57E07F7579A}" destId="{56AF91FD-E505-4302-90D1-D132B33FC8D7}" srcOrd="1" destOrd="0" presId="urn:microsoft.com/office/officeart/2008/layout/LinedList"/>
    <dgm:cxn modelId="{715397D0-4F13-4B62-9393-5EA1D4B15EF9}" type="presParOf" srcId="{56AF91FD-E505-4302-90D1-D132B33FC8D7}" destId="{6838E655-6383-4C78-99B1-CEAC7C47FA1F}" srcOrd="0" destOrd="0" presId="urn:microsoft.com/office/officeart/2008/layout/LinedList"/>
    <dgm:cxn modelId="{E65BE80F-17FC-4F78-A48F-DAF469E9F350}" type="presParOf" srcId="{56AF91FD-E505-4302-90D1-D132B33FC8D7}" destId="{B353D532-BECD-4B45-851C-B4E6B4911C19}" srcOrd="1" destOrd="0" presId="urn:microsoft.com/office/officeart/2008/layout/LinedList"/>
    <dgm:cxn modelId="{7C9F9937-5294-4E68-938A-9D27E2B99BF0}" type="presParOf" srcId="{B353D532-BECD-4B45-851C-B4E6B4911C19}" destId="{B8A56452-C795-412F-8B28-0C14430B4B01}" srcOrd="0" destOrd="0" presId="urn:microsoft.com/office/officeart/2008/layout/LinedList"/>
    <dgm:cxn modelId="{4851E39E-4FF0-45FE-9EEF-E6393FA72FB5}" type="presParOf" srcId="{B353D532-BECD-4B45-851C-B4E6B4911C19}" destId="{9FAE0BB9-0119-4BD2-8E3F-7D3A936ED9FD}" srcOrd="1" destOrd="0" presId="urn:microsoft.com/office/officeart/2008/layout/LinedList"/>
    <dgm:cxn modelId="{0FB10B9A-F998-4826-ADE7-BF441A8E3573}" type="presParOf" srcId="{9FAE0BB9-0119-4BD2-8E3F-7D3A936ED9FD}" destId="{55377BA0-E193-4F1F-B2D9-F53AD6554D4E}" srcOrd="0" destOrd="0" presId="urn:microsoft.com/office/officeart/2008/layout/LinedList"/>
    <dgm:cxn modelId="{B102A484-50D5-40A9-9418-CE62844E8D63}" type="presParOf" srcId="{9FAE0BB9-0119-4BD2-8E3F-7D3A936ED9FD}" destId="{48ED1AF0-ECDC-44C3-9F99-674FD0436A20}" srcOrd="1" destOrd="0" presId="urn:microsoft.com/office/officeart/2008/layout/LinedList"/>
    <dgm:cxn modelId="{66311FFB-9DAA-4E35-B796-AF1D2A46AA7A}" type="presParOf" srcId="{9FAE0BB9-0119-4BD2-8E3F-7D3A936ED9FD}" destId="{35C7F174-8F2B-4502-A60D-5BF433DF2AE1}" srcOrd="2" destOrd="0" presId="urn:microsoft.com/office/officeart/2008/layout/LinedList"/>
    <dgm:cxn modelId="{8E10265C-EF22-4EBE-B08C-2600ED4FBF43}" type="presParOf" srcId="{B353D532-BECD-4B45-851C-B4E6B4911C19}" destId="{E51A45C3-D632-463B-8905-3FE8763ECB50}" srcOrd="2" destOrd="0" presId="urn:microsoft.com/office/officeart/2008/layout/LinedList"/>
    <dgm:cxn modelId="{B468A7BA-9762-4A3F-BC5D-49EF393BD71F}" type="presParOf" srcId="{B353D532-BECD-4B45-851C-B4E6B4911C19}" destId="{C7938C6E-EC8E-4B7B-9B8E-9BEE88A5770B}" srcOrd="3" destOrd="0" presId="urn:microsoft.com/office/officeart/2008/layout/LinedList"/>
    <dgm:cxn modelId="{E85AE247-D2C4-42DE-9C05-C0A0B793EA64}" type="presParOf" srcId="{B353D532-BECD-4B45-851C-B4E6B4911C19}" destId="{00398C7C-E34A-41B5-A65F-4CCCD222E040}" srcOrd="4" destOrd="0" presId="urn:microsoft.com/office/officeart/2008/layout/LinedList"/>
    <dgm:cxn modelId="{919B887A-794C-467A-9F5C-87F1AEFE6774}" type="presParOf" srcId="{00398C7C-E34A-41B5-A65F-4CCCD222E040}" destId="{E5B8F194-4ED0-412B-B410-59B4352A0DB5}" srcOrd="0" destOrd="0" presId="urn:microsoft.com/office/officeart/2008/layout/LinedList"/>
    <dgm:cxn modelId="{812E6B1C-2722-4301-837B-FF76C611A490}" type="presParOf" srcId="{00398C7C-E34A-41B5-A65F-4CCCD222E040}" destId="{3072D145-478A-497D-983C-0C527A8D66FE}" srcOrd="1" destOrd="0" presId="urn:microsoft.com/office/officeart/2008/layout/LinedList"/>
    <dgm:cxn modelId="{FD6D3350-381F-4078-8764-52E4067377B8}" type="presParOf" srcId="{00398C7C-E34A-41B5-A65F-4CCCD222E040}" destId="{D18860CA-68A0-40DE-A3B6-271AFEF9F8D1}" srcOrd="2" destOrd="0" presId="urn:microsoft.com/office/officeart/2008/layout/LinedList"/>
    <dgm:cxn modelId="{116119A9-E145-4144-8B36-226D85F0E6EF}" type="presParOf" srcId="{B353D532-BECD-4B45-851C-B4E6B4911C19}" destId="{2D2DD0D9-FABA-47CB-8B2C-ADF88F9BB928}" srcOrd="5" destOrd="0" presId="urn:microsoft.com/office/officeart/2008/layout/LinedList"/>
    <dgm:cxn modelId="{1E7EC386-BCF7-4FE2-A937-E6C096523695}" type="presParOf" srcId="{B353D532-BECD-4B45-851C-B4E6B4911C19}" destId="{C29752F0-89AD-4122-9D5E-8CA7D95B80C5}" srcOrd="6" destOrd="0" presId="urn:microsoft.com/office/officeart/2008/layout/LinedList"/>
    <dgm:cxn modelId="{6E14985B-A0F7-4CF6-AB64-E01CFE729822}" type="presParOf" srcId="{B353D532-BECD-4B45-851C-B4E6B4911C19}" destId="{B950FBD0-ACB0-4C50-AF69-8C191C1D3215}" srcOrd="7" destOrd="0" presId="urn:microsoft.com/office/officeart/2008/layout/LinedList"/>
    <dgm:cxn modelId="{EACB854C-13F1-4A6F-B8A7-C5620AAA8E25}" type="presParOf" srcId="{B950FBD0-ACB0-4C50-AF69-8C191C1D3215}" destId="{B36E9968-99BD-4A40-B8DB-FDC7812CEA3C}" srcOrd="0" destOrd="0" presId="urn:microsoft.com/office/officeart/2008/layout/LinedList"/>
    <dgm:cxn modelId="{D04D7BF6-9BD6-47C9-9A4D-B72A316FDC36}" type="presParOf" srcId="{B950FBD0-ACB0-4C50-AF69-8C191C1D3215}" destId="{EDAF8500-F85C-4355-8BA7-0850FA1142E5}" srcOrd="1" destOrd="0" presId="urn:microsoft.com/office/officeart/2008/layout/LinedList"/>
    <dgm:cxn modelId="{32E02120-498B-4CD5-BA21-168F1E248BD7}" type="presParOf" srcId="{B950FBD0-ACB0-4C50-AF69-8C191C1D3215}" destId="{28F05776-915F-4354-8683-2EB359E221E5}" srcOrd="2" destOrd="0" presId="urn:microsoft.com/office/officeart/2008/layout/LinedList"/>
    <dgm:cxn modelId="{FF12CB09-76DC-4251-8531-AE9DD0045948}" type="presParOf" srcId="{B353D532-BECD-4B45-851C-B4E6B4911C19}" destId="{56AF1133-13FF-4BFE-AAD7-808F2D569F52}" srcOrd="8" destOrd="0" presId="urn:microsoft.com/office/officeart/2008/layout/LinedList"/>
    <dgm:cxn modelId="{4F7A10DF-53C4-4703-B200-7E606777369B}" type="presParOf" srcId="{B353D532-BECD-4B45-851C-B4E6B4911C19}" destId="{CF77B418-9802-4176-8279-C8CBE176A4B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B840BF9-8B14-4F97-AAD3-978971C2763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D73AC7E0-81CC-4DE2-B18E-EEDFE7C30F60}">
      <dgm:prSet/>
      <dgm:spPr/>
      <dgm:t>
        <a:bodyPr/>
        <a:lstStyle/>
        <a:p>
          <a:pPr rtl="0"/>
          <a:r>
            <a:rPr lang="en-US" b="1" smtClean="0"/>
            <a:t>Ehdon merkitys: </a:t>
          </a:r>
          <a:endParaRPr lang="fi-FI"/>
        </a:p>
      </dgm:t>
    </dgm:pt>
    <dgm:pt modelId="{B8003981-E060-470B-A7F5-9B93D4531835}" type="parTrans" cxnId="{67D753FE-B2F1-4AAD-AA3B-8B1462D60225}">
      <dgm:prSet/>
      <dgm:spPr/>
      <dgm:t>
        <a:bodyPr/>
        <a:lstStyle/>
        <a:p>
          <a:endParaRPr lang="fi-FI"/>
        </a:p>
      </dgm:t>
    </dgm:pt>
    <dgm:pt modelId="{EB1A414E-88EF-426D-9D18-772B0670916A}" type="sibTrans" cxnId="{67D753FE-B2F1-4AAD-AA3B-8B1462D60225}">
      <dgm:prSet/>
      <dgm:spPr/>
      <dgm:t>
        <a:bodyPr/>
        <a:lstStyle/>
        <a:p>
          <a:endParaRPr lang="fi-FI"/>
        </a:p>
      </dgm:t>
    </dgm:pt>
    <dgm:pt modelId="{601936CC-F5FF-4B3B-9259-4DFFEED7E010}">
      <dgm:prSet/>
      <dgm:spPr/>
      <dgm:t>
        <a:bodyPr/>
        <a:lstStyle/>
        <a:p>
          <a:pPr rtl="0"/>
          <a:r>
            <a:rPr lang="en-US" smtClean="0"/>
            <a:t>ei tarvitse osoittaa vahingon määrää eikä muita edellytyksiä</a:t>
          </a:r>
          <a:endParaRPr lang="fi-FI"/>
        </a:p>
      </dgm:t>
    </dgm:pt>
    <dgm:pt modelId="{C118DBEC-8741-4465-8180-BDB7305EAA23}" type="parTrans" cxnId="{800DB3A4-5A96-4CB3-A230-B40B31ADFCBB}">
      <dgm:prSet/>
      <dgm:spPr/>
      <dgm:t>
        <a:bodyPr/>
        <a:lstStyle/>
        <a:p>
          <a:endParaRPr lang="fi-FI"/>
        </a:p>
      </dgm:t>
    </dgm:pt>
    <dgm:pt modelId="{76D762CE-7071-4062-8E9C-B70A6437B1F8}" type="sibTrans" cxnId="{800DB3A4-5A96-4CB3-A230-B40B31ADFCBB}">
      <dgm:prSet/>
      <dgm:spPr/>
      <dgm:t>
        <a:bodyPr/>
        <a:lstStyle/>
        <a:p>
          <a:endParaRPr lang="fi-FI"/>
        </a:p>
      </dgm:t>
    </dgm:pt>
    <dgm:pt modelId="{6A3F15E8-9824-436A-AABF-192C20FB986D}">
      <dgm:prSet/>
      <dgm:spPr/>
      <dgm:t>
        <a:bodyPr/>
        <a:lstStyle/>
        <a:p>
          <a:pPr rtl="0"/>
          <a:r>
            <a:rPr lang="en-US" smtClean="0"/>
            <a:t>summa tuomitaan, vaikka vahinkoa ei olisi syntynyt tai sen määrä poikkeaisi sopimussakosta </a:t>
          </a:r>
          <a:endParaRPr lang="fi-FI"/>
        </a:p>
      </dgm:t>
    </dgm:pt>
    <dgm:pt modelId="{DC6618E5-97D5-490F-9375-1307AF1CBF6D}" type="parTrans" cxnId="{837607E4-D36E-4340-8027-26DC72CBAD0B}">
      <dgm:prSet/>
      <dgm:spPr/>
      <dgm:t>
        <a:bodyPr/>
        <a:lstStyle/>
        <a:p>
          <a:endParaRPr lang="fi-FI"/>
        </a:p>
      </dgm:t>
    </dgm:pt>
    <dgm:pt modelId="{62CC573C-664F-4FF8-9646-0A943B85FC10}" type="sibTrans" cxnId="{837607E4-D36E-4340-8027-26DC72CBAD0B}">
      <dgm:prSet/>
      <dgm:spPr/>
      <dgm:t>
        <a:bodyPr/>
        <a:lstStyle/>
        <a:p>
          <a:endParaRPr lang="fi-FI"/>
        </a:p>
      </dgm:t>
    </dgm:pt>
    <dgm:pt modelId="{88670317-6A0F-4504-A8D7-4F568828214B}">
      <dgm:prSet/>
      <dgm:spPr/>
      <dgm:t>
        <a:bodyPr/>
        <a:lstStyle/>
        <a:p>
          <a:pPr rtl="0"/>
          <a:r>
            <a:rPr lang="en-US" dirty="0" err="1" smtClean="0"/>
            <a:t>voi</a:t>
          </a:r>
          <a:r>
            <a:rPr lang="en-US" dirty="0" smtClean="0"/>
            <a:t> </a:t>
          </a:r>
          <a:r>
            <a:rPr lang="en-US" dirty="0" err="1" smtClean="0"/>
            <a:t>tosin</a:t>
          </a:r>
          <a:r>
            <a:rPr lang="en-US" dirty="0" smtClean="0"/>
            <a:t> </a:t>
          </a:r>
          <a:r>
            <a:rPr lang="en-US" dirty="0" err="1" smtClean="0"/>
            <a:t>yleensä</a:t>
          </a:r>
          <a:r>
            <a:rPr lang="en-US" dirty="0" smtClean="0"/>
            <a:t> </a:t>
          </a:r>
          <a:r>
            <a:rPr lang="en-US" dirty="0" err="1" smtClean="0"/>
            <a:t>saada</a:t>
          </a:r>
          <a:r>
            <a:rPr lang="en-US" dirty="0" smtClean="0"/>
            <a:t> </a:t>
          </a:r>
          <a:r>
            <a:rPr lang="en-US" dirty="0" err="1" smtClean="0"/>
            <a:t>toteennäyttämänsä</a:t>
          </a:r>
          <a:r>
            <a:rPr lang="en-US" dirty="0" smtClean="0"/>
            <a:t> </a:t>
          </a:r>
          <a:r>
            <a:rPr lang="en-US" dirty="0" err="1" smtClean="0"/>
            <a:t>suuremman</a:t>
          </a:r>
          <a:r>
            <a:rPr lang="en-US" dirty="0" smtClean="0"/>
            <a:t> </a:t>
          </a:r>
          <a:r>
            <a:rPr lang="en-US" dirty="0" err="1" smtClean="0"/>
            <a:t>vahingon</a:t>
          </a:r>
          <a:r>
            <a:rPr lang="en-US" dirty="0" smtClean="0"/>
            <a:t> </a:t>
          </a:r>
          <a:r>
            <a:rPr lang="en-US" dirty="0" err="1" smtClean="0"/>
            <a:t>korvatuksi</a:t>
          </a:r>
          <a:r>
            <a:rPr lang="en-US" dirty="0" smtClean="0"/>
            <a:t> </a:t>
          </a:r>
          <a:endParaRPr lang="fi-FI" dirty="0"/>
        </a:p>
      </dgm:t>
    </dgm:pt>
    <dgm:pt modelId="{5850BA10-735D-47C8-8089-212DF68ED8A2}" type="parTrans" cxnId="{DB00A318-B242-47A8-9F7A-A1707EB74905}">
      <dgm:prSet/>
      <dgm:spPr/>
      <dgm:t>
        <a:bodyPr/>
        <a:lstStyle/>
        <a:p>
          <a:endParaRPr lang="fi-FI"/>
        </a:p>
      </dgm:t>
    </dgm:pt>
    <dgm:pt modelId="{E59D4D55-F270-4E64-A7F3-6917AB51D487}" type="sibTrans" cxnId="{DB00A318-B242-47A8-9F7A-A1707EB74905}">
      <dgm:prSet/>
      <dgm:spPr/>
      <dgm:t>
        <a:bodyPr/>
        <a:lstStyle/>
        <a:p>
          <a:endParaRPr lang="fi-FI"/>
        </a:p>
      </dgm:t>
    </dgm:pt>
    <dgm:pt modelId="{752AFDBF-4126-4C36-BDA9-C4BF87F40A8D}">
      <dgm:prSet/>
      <dgm:spPr/>
      <dgm:t>
        <a:bodyPr/>
        <a:lstStyle/>
        <a:p>
          <a:pPr rtl="0"/>
          <a:r>
            <a:rPr lang="en-US" smtClean="0"/>
            <a:t>voidaan kohtuullistaa (alas- tai ylöspäin) </a:t>
          </a:r>
          <a:endParaRPr lang="fi-FI"/>
        </a:p>
      </dgm:t>
    </dgm:pt>
    <dgm:pt modelId="{87E84A0E-9353-4E52-998D-D9155C85DE71}" type="parTrans" cxnId="{00C1EDC5-738A-46AB-9DA6-A2B208FEFC9A}">
      <dgm:prSet/>
      <dgm:spPr/>
      <dgm:t>
        <a:bodyPr/>
        <a:lstStyle/>
        <a:p>
          <a:endParaRPr lang="fi-FI"/>
        </a:p>
      </dgm:t>
    </dgm:pt>
    <dgm:pt modelId="{6C0B389C-B8DB-455D-A749-87B48549BA3E}" type="sibTrans" cxnId="{00C1EDC5-738A-46AB-9DA6-A2B208FEFC9A}">
      <dgm:prSet/>
      <dgm:spPr/>
      <dgm:t>
        <a:bodyPr/>
        <a:lstStyle/>
        <a:p>
          <a:endParaRPr lang="fi-FI"/>
        </a:p>
      </dgm:t>
    </dgm:pt>
    <dgm:pt modelId="{B0FA057F-8658-4298-8481-BD0802258F7A}">
      <dgm:prSet/>
      <dgm:spPr/>
      <dgm:t>
        <a:bodyPr/>
        <a:lstStyle/>
        <a:p>
          <a:pPr rtl="0"/>
          <a:r>
            <a:rPr lang="en-US" smtClean="0"/>
            <a:t>jos kovin suuri ja rangaistus- tai pelotetyyppinen, voidaan (engl.) pitää sitomattomana penalty –ehtona</a:t>
          </a:r>
          <a:endParaRPr lang="fi-FI"/>
        </a:p>
      </dgm:t>
    </dgm:pt>
    <dgm:pt modelId="{850A37D4-867D-492D-910D-0A3CB9C44F64}" type="parTrans" cxnId="{4801FAC3-82F5-464E-9A64-4301E5822C66}">
      <dgm:prSet/>
      <dgm:spPr/>
      <dgm:t>
        <a:bodyPr/>
        <a:lstStyle/>
        <a:p>
          <a:endParaRPr lang="fi-FI"/>
        </a:p>
      </dgm:t>
    </dgm:pt>
    <dgm:pt modelId="{82B950D1-32A5-4894-A82B-047ABFFCDBCE}" type="sibTrans" cxnId="{4801FAC3-82F5-464E-9A64-4301E5822C66}">
      <dgm:prSet/>
      <dgm:spPr/>
      <dgm:t>
        <a:bodyPr/>
        <a:lstStyle/>
        <a:p>
          <a:endParaRPr lang="fi-FI"/>
        </a:p>
      </dgm:t>
    </dgm:pt>
    <dgm:pt modelId="{EA7CB179-FE55-4EDE-9C7E-9FA5C8D190AD}">
      <dgm:prSet/>
      <dgm:spPr/>
      <dgm:t>
        <a:bodyPr/>
        <a:lstStyle/>
        <a:p>
          <a:pPr rtl="0"/>
          <a:r>
            <a:rPr lang="en-US" smtClean="0"/>
            <a:t>Välitavoitteiden viivästyssakot (mm. rakennusurakka): ennakkoviivästyksen hallinta (velalliselle epäedullinen: loppumääräaika ei pelasta; kumulaatio)</a:t>
          </a:r>
          <a:endParaRPr lang="fi-FI"/>
        </a:p>
      </dgm:t>
    </dgm:pt>
    <dgm:pt modelId="{BB70350D-4D81-49A3-BF6D-9B2D33619650}" type="parTrans" cxnId="{AFCA4E6D-4CE9-4114-9D46-3BD355ED3912}">
      <dgm:prSet/>
      <dgm:spPr/>
      <dgm:t>
        <a:bodyPr/>
        <a:lstStyle/>
        <a:p>
          <a:endParaRPr lang="fi-FI"/>
        </a:p>
      </dgm:t>
    </dgm:pt>
    <dgm:pt modelId="{D799E3DC-1873-4EEF-BEF1-43D890386231}" type="sibTrans" cxnId="{AFCA4E6D-4CE9-4114-9D46-3BD355ED3912}">
      <dgm:prSet/>
      <dgm:spPr/>
      <dgm:t>
        <a:bodyPr/>
        <a:lstStyle/>
        <a:p>
          <a:endParaRPr lang="fi-FI"/>
        </a:p>
      </dgm:t>
    </dgm:pt>
    <dgm:pt modelId="{9072C6D6-233C-458D-871A-277B62CEE70B}" type="pres">
      <dgm:prSet presAssocID="{6B840BF9-8B14-4F97-AAD3-978971C2763B}" presName="vert0" presStyleCnt="0">
        <dgm:presLayoutVars>
          <dgm:dir/>
          <dgm:animOne val="branch"/>
          <dgm:animLvl val="lvl"/>
        </dgm:presLayoutVars>
      </dgm:prSet>
      <dgm:spPr/>
      <dgm:t>
        <a:bodyPr/>
        <a:lstStyle/>
        <a:p>
          <a:endParaRPr lang="fi-FI"/>
        </a:p>
      </dgm:t>
    </dgm:pt>
    <dgm:pt modelId="{8C21FC5B-181B-4E6B-9BD7-4C580468DE7E}" type="pres">
      <dgm:prSet presAssocID="{D73AC7E0-81CC-4DE2-B18E-EEDFE7C30F60}" presName="thickLine" presStyleLbl="alignNode1" presStyleIdx="0" presStyleCnt="1"/>
      <dgm:spPr/>
    </dgm:pt>
    <dgm:pt modelId="{664DA40A-8FBC-4D9A-878A-F004F716AD47}" type="pres">
      <dgm:prSet presAssocID="{D73AC7E0-81CC-4DE2-B18E-EEDFE7C30F60}" presName="horz1" presStyleCnt="0"/>
      <dgm:spPr/>
    </dgm:pt>
    <dgm:pt modelId="{EBBC0E29-60D8-421F-A451-23D758CDBF36}" type="pres">
      <dgm:prSet presAssocID="{D73AC7E0-81CC-4DE2-B18E-EEDFE7C30F60}" presName="tx1" presStyleLbl="revTx" presStyleIdx="0" presStyleCnt="7"/>
      <dgm:spPr/>
      <dgm:t>
        <a:bodyPr/>
        <a:lstStyle/>
        <a:p>
          <a:endParaRPr lang="fi-FI"/>
        </a:p>
      </dgm:t>
    </dgm:pt>
    <dgm:pt modelId="{FCF0A723-1655-4654-B24A-C555BDE8E2D6}" type="pres">
      <dgm:prSet presAssocID="{D73AC7E0-81CC-4DE2-B18E-EEDFE7C30F60}" presName="vert1" presStyleCnt="0"/>
      <dgm:spPr/>
    </dgm:pt>
    <dgm:pt modelId="{0426EA8F-606F-47D2-9CDD-311243C072CE}" type="pres">
      <dgm:prSet presAssocID="{601936CC-F5FF-4B3B-9259-4DFFEED7E010}" presName="vertSpace2a" presStyleCnt="0"/>
      <dgm:spPr/>
    </dgm:pt>
    <dgm:pt modelId="{8AE8DD36-6628-4F9D-9C2E-1BD75518FDEA}" type="pres">
      <dgm:prSet presAssocID="{601936CC-F5FF-4B3B-9259-4DFFEED7E010}" presName="horz2" presStyleCnt="0"/>
      <dgm:spPr/>
    </dgm:pt>
    <dgm:pt modelId="{1BC33AD1-6C13-4A0A-924C-419E4478C13C}" type="pres">
      <dgm:prSet presAssocID="{601936CC-F5FF-4B3B-9259-4DFFEED7E010}" presName="horzSpace2" presStyleCnt="0"/>
      <dgm:spPr/>
    </dgm:pt>
    <dgm:pt modelId="{89BB9B28-C116-4450-8429-09DD7429A4A1}" type="pres">
      <dgm:prSet presAssocID="{601936CC-F5FF-4B3B-9259-4DFFEED7E010}" presName="tx2" presStyleLbl="revTx" presStyleIdx="1" presStyleCnt="7"/>
      <dgm:spPr/>
      <dgm:t>
        <a:bodyPr/>
        <a:lstStyle/>
        <a:p>
          <a:endParaRPr lang="fi-FI"/>
        </a:p>
      </dgm:t>
    </dgm:pt>
    <dgm:pt modelId="{3F825B0F-CC30-4B1D-A274-54BED8FACC97}" type="pres">
      <dgm:prSet presAssocID="{601936CC-F5FF-4B3B-9259-4DFFEED7E010}" presName="vert2" presStyleCnt="0"/>
      <dgm:spPr/>
    </dgm:pt>
    <dgm:pt modelId="{A5418F8A-E485-4571-9933-24A835D8D995}" type="pres">
      <dgm:prSet presAssocID="{601936CC-F5FF-4B3B-9259-4DFFEED7E010}" presName="thinLine2b" presStyleLbl="callout" presStyleIdx="0" presStyleCnt="6"/>
      <dgm:spPr/>
    </dgm:pt>
    <dgm:pt modelId="{183B7FD5-9759-4BFF-8B3F-1763C9E52507}" type="pres">
      <dgm:prSet presAssocID="{601936CC-F5FF-4B3B-9259-4DFFEED7E010}" presName="vertSpace2b" presStyleCnt="0"/>
      <dgm:spPr/>
    </dgm:pt>
    <dgm:pt modelId="{21F7BD73-725B-4417-B6B6-42E6125BFA85}" type="pres">
      <dgm:prSet presAssocID="{6A3F15E8-9824-436A-AABF-192C20FB986D}" presName="horz2" presStyleCnt="0"/>
      <dgm:spPr/>
    </dgm:pt>
    <dgm:pt modelId="{3DBCE624-7F57-4FFE-99C6-22F53D096574}" type="pres">
      <dgm:prSet presAssocID="{6A3F15E8-9824-436A-AABF-192C20FB986D}" presName="horzSpace2" presStyleCnt="0"/>
      <dgm:spPr/>
    </dgm:pt>
    <dgm:pt modelId="{FB246B3A-7837-4CCA-BD06-945A8CB2DE81}" type="pres">
      <dgm:prSet presAssocID="{6A3F15E8-9824-436A-AABF-192C20FB986D}" presName="tx2" presStyleLbl="revTx" presStyleIdx="2" presStyleCnt="7"/>
      <dgm:spPr/>
      <dgm:t>
        <a:bodyPr/>
        <a:lstStyle/>
        <a:p>
          <a:endParaRPr lang="fi-FI"/>
        </a:p>
      </dgm:t>
    </dgm:pt>
    <dgm:pt modelId="{785A6079-89EF-41AE-9D1D-B0565365AA2D}" type="pres">
      <dgm:prSet presAssocID="{6A3F15E8-9824-436A-AABF-192C20FB986D}" presName="vert2" presStyleCnt="0"/>
      <dgm:spPr/>
    </dgm:pt>
    <dgm:pt modelId="{3BA706E0-DB54-4416-AE80-EE8058929B8E}" type="pres">
      <dgm:prSet presAssocID="{6A3F15E8-9824-436A-AABF-192C20FB986D}" presName="thinLine2b" presStyleLbl="callout" presStyleIdx="1" presStyleCnt="6"/>
      <dgm:spPr/>
    </dgm:pt>
    <dgm:pt modelId="{44EAD6C1-F122-4810-9885-65C3A66D0AD1}" type="pres">
      <dgm:prSet presAssocID="{6A3F15E8-9824-436A-AABF-192C20FB986D}" presName="vertSpace2b" presStyleCnt="0"/>
      <dgm:spPr/>
    </dgm:pt>
    <dgm:pt modelId="{9C095D3C-27A6-42A8-AF10-59D345F09453}" type="pres">
      <dgm:prSet presAssocID="{88670317-6A0F-4504-A8D7-4F568828214B}" presName="horz2" presStyleCnt="0"/>
      <dgm:spPr/>
    </dgm:pt>
    <dgm:pt modelId="{AA9C6208-6081-48FE-ADF4-21F5BB299E5A}" type="pres">
      <dgm:prSet presAssocID="{88670317-6A0F-4504-A8D7-4F568828214B}" presName="horzSpace2" presStyleCnt="0"/>
      <dgm:spPr/>
    </dgm:pt>
    <dgm:pt modelId="{3B6220FF-CF26-48EA-B50B-F4CB239E908B}" type="pres">
      <dgm:prSet presAssocID="{88670317-6A0F-4504-A8D7-4F568828214B}" presName="tx2" presStyleLbl="revTx" presStyleIdx="3" presStyleCnt="7"/>
      <dgm:spPr/>
      <dgm:t>
        <a:bodyPr/>
        <a:lstStyle/>
        <a:p>
          <a:endParaRPr lang="fi-FI"/>
        </a:p>
      </dgm:t>
    </dgm:pt>
    <dgm:pt modelId="{E647FD4E-1056-4E4A-814C-F41CEA6ADAD3}" type="pres">
      <dgm:prSet presAssocID="{88670317-6A0F-4504-A8D7-4F568828214B}" presName="vert2" presStyleCnt="0"/>
      <dgm:spPr/>
    </dgm:pt>
    <dgm:pt modelId="{128A2883-1D16-48A8-8663-D6912466AC15}" type="pres">
      <dgm:prSet presAssocID="{88670317-6A0F-4504-A8D7-4F568828214B}" presName="thinLine2b" presStyleLbl="callout" presStyleIdx="2" presStyleCnt="6"/>
      <dgm:spPr/>
    </dgm:pt>
    <dgm:pt modelId="{BFD073B5-59CD-4C92-9539-9BC858C310FD}" type="pres">
      <dgm:prSet presAssocID="{88670317-6A0F-4504-A8D7-4F568828214B}" presName="vertSpace2b" presStyleCnt="0"/>
      <dgm:spPr/>
    </dgm:pt>
    <dgm:pt modelId="{EF0A487B-ED9C-40D4-97BD-03346162A6AC}" type="pres">
      <dgm:prSet presAssocID="{752AFDBF-4126-4C36-BDA9-C4BF87F40A8D}" presName="horz2" presStyleCnt="0"/>
      <dgm:spPr/>
    </dgm:pt>
    <dgm:pt modelId="{647426D7-4112-4D22-A714-099CF5D5B9C0}" type="pres">
      <dgm:prSet presAssocID="{752AFDBF-4126-4C36-BDA9-C4BF87F40A8D}" presName="horzSpace2" presStyleCnt="0"/>
      <dgm:spPr/>
    </dgm:pt>
    <dgm:pt modelId="{96D9561E-891E-4850-8064-568906CAD092}" type="pres">
      <dgm:prSet presAssocID="{752AFDBF-4126-4C36-BDA9-C4BF87F40A8D}" presName="tx2" presStyleLbl="revTx" presStyleIdx="4" presStyleCnt="7"/>
      <dgm:spPr/>
      <dgm:t>
        <a:bodyPr/>
        <a:lstStyle/>
        <a:p>
          <a:endParaRPr lang="fi-FI"/>
        </a:p>
      </dgm:t>
    </dgm:pt>
    <dgm:pt modelId="{10A3395F-638E-4C13-A017-B649985CCE0C}" type="pres">
      <dgm:prSet presAssocID="{752AFDBF-4126-4C36-BDA9-C4BF87F40A8D}" presName="vert2" presStyleCnt="0"/>
      <dgm:spPr/>
    </dgm:pt>
    <dgm:pt modelId="{36D5D08B-4826-48DA-A9DF-B8EB28821666}" type="pres">
      <dgm:prSet presAssocID="{752AFDBF-4126-4C36-BDA9-C4BF87F40A8D}" presName="thinLine2b" presStyleLbl="callout" presStyleIdx="3" presStyleCnt="6"/>
      <dgm:spPr/>
    </dgm:pt>
    <dgm:pt modelId="{5585A0CE-BEF3-4DEA-A5DC-E58A681C11E2}" type="pres">
      <dgm:prSet presAssocID="{752AFDBF-4126-4C36-BDA9-C4BF87F40A8D}" presName="vertSpace2b" presStyleCnt="0"/>
      <dgm:spPr/>
    </dgm:pt>
    <dgm:pt modelId="{E584DCBA-6998-42CF-9290-79FBBB72CA0C}" type="pres">
      <dgm:prSet presAssocID="{B0FA057F-8658-4298-8481-BD0802258F7A}" presName="horz2" presStyleCnt="0"/>
      <dgm:spPr/>
    </dgm:pt>
    <dgm:pt modelId="{D163D1A7-67CB-466E-9ED4-3E0215F3E6CE}" type="pres">
      <dgm:prSet presAssocID="{B0FA057F-8658-4298-8481-BD0802258F7A}" presName="horzSpace2" presStyleCnt="0"/>
      <dgm:spPr/>
    </dgm:pt>
    <dgm:pt modelId="{590FB0BD-A5E9-46CE-B759-A09FF3BF188E}" type="pres">
      <dgm:prSet presAssocID="{B0FA057F-8658-4298-8481-BD0802258F7A}" presName="tx2" presStyleLbl="revTx" presStyleIdx="5" presStyleCnt="7"/>
      <dgm:spPr/>
      <dgm:t>
        <a:bodyPr/>
        <a:lstStyle/>
        <a:p>
          <a:endParaRPr lang="fi-FI"/>
        </a:p>
      </dgm:t>
    </dgm:pt>
    <dgm:pt modelId="{725937AA-ACB2-4B4A-81A7-F2FB54EF0E09}" type="pres">
      <dgm:prSet presAssocID="{B0FA057F-8658-4298-8481-BD0802258F7A}" presName="vert2" presStyleCnt="0"/>
      <dgm:spPr/>
    </dgm:pt>
    <dgm:pt modelId="{01047AE8-19E8-4E97-A750-763D84FBF68A}" type="pres">
      <dgm:prSet presAssocID="{B0FA057F-8658-4298-8481-BD0802258F7A}" presName="thinLine2b" presStyleLbl="callout" presStyleIdx="4" presStyleCnt="6"/>
      <dgm:spPr/>
    </dgm:pt>
    <dgm:pt modelId="{80588039-87F1-4D08-AD70-A6183502131B}" type="pres">
      <dgm:prSet presAssocID="{B0FA057F-8658-4298-8481-BD0802258F7A}" presName="vertSpace2b" presStyleCnt="0"/>
      <dgm:spPr/>
    </dgm:pt>
    <dgm:pt modelId="{D123E1ED-8818-4D74-B684-C71DC9D7A4BE}" type="pres">
      <dgm:prSet presAssocID="{EA7CB179-FE55-4EDE-9C7E-9FA5C8D190AD}" presName="horz2" presStyleCnt="0"/>
      <dgm:spPr/>
    </dgm:pt>
    <dgm:pt modelId="{197CB4EF-1045-4016-B6B7-DBC6CBCE3956}" type="pres">
      <dgm:prSet presAssocID="{EA7CB179-FE55-4EDE-9C7E-9FA5C8D190AD}" presName="horzSpace2" presStyleCnt="0"/>
      <dgm:spPr/>
    </dgm:pt>
    <dgm:pt modelId="{DCD86DFB-AD25-4B54-A350-4E3F227DE99F}" type="pres">
      <dgm:prSet presAssocID="{EA7CB179-FE55-4EDE-9C7E-9FA5C8D190AD}" presName="tx2" presStyleLbl="revTx" presStyleIdx="6" presStyleCnt="7"/>
      <dgm:spPr/>
      <dgm:t>
        <a:bodyPr/>
        <a:lstStyle/>
        <a:p>
          <a:endParaRPr lang="fi-FI"/>
        </a:p>
      </dgm:t>
    </dgm:pt>
    <dgm:pt modelId="{F99E0772-A251-4325-9E3E-E2460774B1D8}" type="pres">
      <dgm:prSet presAssocID="{EA7CB179-FE55-4EDE-9C7E-9FA5C8D190AD}" presName="vert2" presStyleCnt="0"/>
      <dgm:spPr/>
    </dgm:pt>
    <dgm:pt modelId="{AAD3F63D-5D8B-44B5-8E6E-44ECDEEBC85B}" type="pres">
      <dgm:prSet presAssocID="{EA7CB179-FE55-4EDE-9C7E-9FA5C8D190AD}" presName="thinLine2b" presStyleLbl="callout" presStyleIdx="5" presStyleCnt="6"/>
      <dgm:spPr/>
    </dgm:pt>
    <dgm:pt modelId="{8454FFF0-87CC-473E-9E73-5FE06D3186A1}" type="pres">
      <dgm:prSet presAssocID="{EA7CB179-FE55-4EDE-9C7E-9FA5C8D190AD}" presName="vertSpace2b" presStyleCnt="0"/>
      <dgm:spPr/>
    </dgm:pt>
  </dgm:ptLst>
  <dgm:cxnLst>
    <dgm:cxn modelId="{4801FAC3-82F5-464E-9A64-4301E5822C66}" srcId="{D73AC7E0-81CC-4DE2-B18E-EEDFE7C30F60}" destId="{B0FA057F-8658-4298-8481-BD0802258F7A}" srcOrd="4" destOrd="0" parTransId="{850A37D4-867D-492D-910D-0A3CB9C44F64}" sibTransId="{82B950D1-32A5-4894-A82B-047ABFFCDBCE}"/>
    <dgm:cxn modelId="{FA0C92CE-6C44-484F-A3B3-CAB21A1513BE}" type="presOf" srcId="{D73AC7E0-81CC-4DE2-B18E-EEDFE7C30F60}" destId="{EBBC0E29-60D8-421F-A451-23D758CDBF36}" srcOrd="0" destOrd="0" presId="urn:microsoft.com/office/officeart/2008/layout/LinedList"/>
    <dgm:cxn modelId="{67D753FE-B2F1-4AAD-AA3B-8B1462D60225}" srcId="{6B840BF9-8B14-4F97-AAD3-978971C2763B}" destId="{D73AC7E0-81CC-4DE2-B18E-EEDFE7C30F60}" srcOrd="0" destOrd="0" parTransId="{B8003981-E060-470B-A7F5-9B93D4531835}" sibTransId="{EB1A414E-88EF-426D-9D18-772B0670916A}"/>
    <dgm:cxn modelId="{6AD2C51D-3388-4EBD-A7AA-2D6BD0CD55CF}" type="presOf" srcId="{6A3F15E8-9824-436A-AABF-192C20FB986D}" destId="{FB246B3A-7837-4CCA-BD06-945A8CB2DE81}" srcOrd="0" destOrd="0" presId="urn:microsoft.com/office/officeart/2008/layout/LinedList"/>
    <dgm:cxn modelId="{AFCA4E6D-4CE9-4114-9D46-3BD355ED3912}" srcId="{D73AC7E0-81CC-4DE2-B18E-EEDFE7C30F60}" destId="{EA7CB179-FE55-4EDE-9C7E-9FA5C8D190AD}" srcOrd="5" destOrd="0" parTransId="{BB70350D-4D81-49A3-BF6D-9B2D33619650}" sibTransId="{D799E3DC-1873-4EEF-BEF1-43D890386231}"/>
    <dgm:cxn modelId="{FAD01C68-4CF8-4811-9B41-A74569BE4782}" type="presOf" srcId="{88670317-6A0F-4504-A8D7-4F568828214B}" destId="{3B6220FF-CF26-48EA-B50B-F4CB239E908B}" srcOrd="0" destOrd="0" presId="urn:microsoft.com/office/officeart/2008/layout/LinedList"/>
    <dgm:cxn modelId="{837607E4-D36E-4340-8027-26DC72CBAD0B}" srcId="{D73AC7E0-81CC-4DE2-B18E-EEDFE7C30F60}" destId="{6A3F15E8-9824-436A-AABF-192C20FB986D}" srcOrd="1" destOrd="0" parTransId="{DC6618E5-97D5-490F-9375-1307AF1CBF6D}" sibTransId="{62CC573C-664F-4FF8-9646-0A943B85FC10}"/>
    <dgm:cxn modelId="{00C1EDC5-738A-46AB-9DA6-A2B208FEFC9A}" srcId="{D73AC7E0-81CC-4DE2-B18E-EEDFE7C30F60}" destId="{752AFDBF-4126-4C36-BDA9-C4BF87F40A8D}" srcOrd="3" destOrd="0" parTransId="{87E84A0E-9353-4E52-998D-D9155C85DE71}" sibTransId="{6C0B389C-B8DB-455D-A749-87B48549BA3E}"/>
    <dgm:cxn modelId="{A0161C3F-3CF7-4E56-A087-FFE674FFB838}" type="presOf" srcId="{601936CC-F5FF-4B3B-9259-4DFFEED7E010}" destId="{89BB9B28-C116-4450-8429-09DD7429A4A1}" srcOrd="0" destOrd="0" presId="urn:microsoft.com/office/officeart/2008/layout/LinedList"/>
    <dgm:cxn modelId="{B4DA7525-0F44-4040-A9C7-63D21FAF83AF}" type="presOf" srcId="{752AFDBF-4126-4C36-BDA9-C4BF87F40A8D}" destId="{96D9561E-891E-4850-8064-568906CAD092}" srcOrd="0" destOrd="0" presId="urn:microsoft.com/office/officeart/2008/layout/LinedList"/>
    <dgm:cxn modelId="{D5E4039E-CB4C-4A0A-83DC-A08B6275CAAF}" type="presOf" srcId="{6B840BF9-8B14-4F97-AAD3-978971C2763B}" destId="{9072C6D6-233C-458D-871A-277B62CEE70B}" srcOrd="0" destOrd="0" presId="urn:microsoft.com/office/officeart/2008/layout/LinedList"/>
    <dgm:cxn modelId="{800DB3A4-5A96-4CB3-A230-B40B31ADFCBB}" srcId="{D73AC7E0-81CC-4DE2-B18E-EEDFE7C30F60}" destId="{601936CC-F5FF-4B3B-9259-4DFFEED7E010}" srcOrd="0" destOrd="0" parTransId="{C118DBEC-8741-4465-8180-BDB7305EAA23}" sibTransId="{76D762CE-7071-4062-8E9C-B70A6437B1F8}"/>
    <dgm:cxn modelId="{0B54312F-7B32-4638-937C-E5D463E840CD}" type="presOf" srcId="{B0FA057F-8658-4298-8481-BD0802258F7A}" destId="{590FB0BD-A5E9-46CE-B759-A09FF3BF188E}" srcOrd="0" destOrd="0" presId="urn:microsoft.com/office/officeart/2008/layout/LinedList"/>
    <dgm:cxn modelId="{0F221991-9FD2-4BCC-ACEA-5502359D0862}" type="presOf" srcId="{EA7CB179-FE55-4EDE-9C7E-9FA5C8D190AD}" destId="{DCD86DFB-AD25-4B54-A350-4E3F227DE99F}" srcOrd="0" destOrd="0" presId="urn:microsoft.com/office/officeart/2008/layout/LinedList"/>
    <dgm:cxn modelId="{DB00A318-B242-47A8-9F7A-A1707EB74905}" srcId="{D73AC7E0-81CC-4DE2-B18E-EEDFE7C30F60}" destId="{88670317-6A0F-4504-A8D7-4F568828214B}" srcOrd="2" destOrd="0" parTransId="{5850BA10-735D-47C8-8089-212DF68ED8A2}" sibTransId="{E59D4D55-F270-4E64-A7F3-6917AB51D487}"/>
    <dgm:cxn modelId="{7EBE1A7F-F0C0-40A8-9908-BB4163536D7C}" type="presParOf" srcId="{9072C6D6-233C-458D-871A-277B62CEE70B}" destId="{8C21FC5B-181B-4E6B-9BD7-4C580468DE7E}" srcOrd="0" destOrd="0" presId="urn:microsoft.com/office/officeart/2008/layout/LinedList"/>
    <dgm:cxn modelId="{D398BDCB-1582-4D55-84C6-0C27EC2480C9}" type="presParOf" srcId="{9072C6D6-233C-458D-871A-277B62CEE70B}" destId="{664DA40A-8FBC-4D9A-878A-F004F716AD47}" srcOrd="1" destOrd="0" presId="urn:microsoft.com/office/officeart/2008/layout/LinedList"/>
    <dgm:cxn modelId="{8360A302-42FE-4039-AAA9-0A274AA9450C}" type="presParOf" srcId="{664DA40A-8FBC-4D9A-878A-F004F716AD47}" destId="{EBBC0E29-60D8-421F-A451-23D758CDBF36}" srcOrd="0" destOrd="0" presId="urn:microsoft.com/office/officeart/2008/layout/LinedList"/>
    <dgm:cxn modelId="{2F58D97F-C8E7-42AC-BBF2-025B71439B05}" type="presParOf" srcId="{664DA40A-8FBC-4D9A-878A-F004F716AD47}" destId="{FCF0A723-1655-4654-B24A-C555BDE8E2D6}" srcOrd="1" destOrd="0" presId="urn:microsoft.com/office/officeart/2008/layout/LinedList"/>
    <dgm:cxn modelId="{FDB270EE-8E8B-461F-9215-D5A9E60CBE50}" type="presParOf" srcId="{FCF0A723-1655-4654-B24A-C555BDE8E2D6}" destId="{0426EA8F-606F-47D2-9CDD-311243C072CE}" srcOrd="0" destOrd="0" presId="urn:microsoft.com/office/officeart/2008/layout/LinedList"/>
    <dgm:cxn modelId="{13BCA78E-0522-4492-A317-6B200F9E54D4}" type="presParOf" srcId="{FCF0A723-1655-4654-B24A-C555BDE8E2D6}" destId="{8AE8DD36-6628-4F9D-9C2E-1BD75518FDEA}" srcOrd="1" destOrd="0" presId="urn:microsoft.com/office/officeart/2008/layout/LinedList"/>
    <dgm:cxn modelId="{4562324D-EB97-48CB-8D09-C41FC7A17C7D}" type="presParOf" srcId="{8AE8DD36-6628-4F9D-9C2E-1BD75518FDEA}" destId="{1BC33AD1-6C13-4A0A-924C-419E4478C13C}" srcOrd="0" destOrd="0" presId="urn:microsoft.com/office/officeart/2008/layout/LinedList"/>
    <dgm:cxn modelId="{43DF6E28-716B-4989-B175-0577FF328585}" type="presParOf" srcId="{8AE8DD36-6628-4F9D-9C2E-1BD75518FDEA}" destId="{89BB9B28-C116-4450-8429-09DD7429A4A1}" srcOrd="1" destOrd="0" presId="urn:microsoft.com/office/officeart/2008/layout/LinedList"/>
    <dgm:cxn modelId="{C6B6BEF2-952D-4718-B3E0-C7ADC6480C34}" type="presParOf" srcId="{8AE8DD36-6628-4F9D-9C2E-1BD75518FDEA}" destId="{3F825B0F-CC30-4B1D-A274-54BED8FACC97}" srcOrd="2" destOrd="0" presId="urn:microsoft.com/office/officeart/2008/layout/LinedList"/>
    <dgm:cxn modelId="{C22C10FC-9112-4FDD-ACEC-8CF4D3AB67B9}" type="presParOf" srcId="{FCF0A723-1655-4654-B24A-C555BDE8E2D6}" destId="{A5418F8A-E485-4571-9933-24A835D8D995}" srcOrd="2" destOrd="0" presId="urn:microsoft.com/office/officeart/2008/layout/LinedList"/>
    <dgm:cxn modelId="{B8EFAB4D-80A7-40AA-82F7-2035ACC6C592}" type="presParOf" srcId="{FCF0A723-1655-4654-B24A-C555BDE8E2D6}" destId="{183B7FD5-9759-4BFF-8B3F-1763C9E52507}" srcOrd="3" destOrd="0" presId="urn:microsoft.com/office/officeart/2008/layout/LinedList"/>
    <dgm:cxn modelId="{82F84129-0BCD-457B-A5F0-4A186CB3F4C3}" type="presParOf" srcId="{FCF0A723-1655-4654-B24A-C555BDE8E2D6}" destId="{21F7BD73-725B-4417-B6B6-42E6125BFA85}" srcOrd="4" destOrd="0" presId="urn:microsoft.com/office/officeart/2008/layout/LinedList"/>
    <dgm:cxn modelId="{314CBA9B-E20D-40B1-A340-17AB172F0179}" type="presParOf" srcId="{21F7BD73-725B-4417-B6B6-42E6125BFA85}" destId="{3DBCE624-7F57-4FFE-99C6-22F53D096574}" srcOrd="0" destOrd="0" presId="urn:microsoft.com/office/officeart/2008/layout/LinedList"/>
    <dgm:cxn modelId="{338FA019-D35A-4EBC-9D5F-CA7ACA67E15B}" type="presParOf" srcId="{21F7BD73-725B-4417-B6B6-42E6125BFA85}" destId="{FB246B3A-7837-4CCA-BD06-945A8CB2DE81}" srcOrd="1" destOrd="0" presId="urn:microsoft.com/office/officeart/2008/layout/LinedList"/>
    <dgm:cxn modelId="{695A4186-7EFF-47E0-90F9-290B956BC7DF}" type="presParOf" srcId="{21F7BD73-725B-4417-B6B6-42E6125BFA85}" destId="{785A6079-89EF-41AE-9D1D-B0565365AA2D}" srcOrd="2" destOrd="0" presId="urn:microsoft.com/office/officeart/2008/layout/LinedList"/>
    <dgm:cxn modelId="{125E95CB-2AEF-4D5D-996B-2DD9AE5DC7F4}" type="presParOf" srcId="{FCF0A723-1655-4654-B24A-C555BDE8E2D6}" destId="{3BA706E0-DB54-4416-AE80-EE8058929B8E}" srcOrd="5" destOrd="0" presId="urn:microsoft.com/office/officeart/2008/layout/LinedList"/>
    <dgm:cxn modelId="{D79393FE-5BF6-401F-8C19-A093F7A32B3D}" type="presParOf" srcId="{FCF0A723-1655-4654-B24A-C555BDE8E2D6}" destId="{44EAD6C1-F122-4810-9885-65C3A66D0AD1}" srcOrd="6" destOrd="0" presId="urn:microsoft.com/office/officeart/2008/layout/LinedList"/>
    <dgm:cxn modelId="{572F64D6-5B5E-4010-A96C-B29367812BD6}" type="presParOf" srcId="{FCF0A723-1655-4654-B24A-C555BDE8E2D6}" destId="{9C095D3C-27A6-42A8-AF10-59D345F09453}" srcOrd="7" destOrd="0" presId="urn:microsoft.com/office/officeart/2008/layout/LinedList"/>
    <dgm:cxn modelId="{8BD5A807-739B-44EA-B387-F13379301012}" type="presParOf" srcId="{9C095D3C-27A6-42A8-AF10-59D345F09453}" destId="{AA9C6208-6081-48FE-ADF4-21F5BB299E5A}" srcOrd="0" destOrd="0" presId="urn:microsoft.com/office/officeart/2008/layout/LinedList"/>
    <dgm:cxn modelId="{FF88DF57-60C5-4646-B90A-868E99FC9DFD}" type="presParOf" srcId="{9C095D3C-27A6-42A8-AF10-59D345F09453}" destId="{3B6220FF-CF26-48EA-B50B-F4CB239E908B}" srcOrd="1" destOrd="0" presId="urn:microsoft.com/office/officeart/2008/layout/LinedList"/>
    <dgm:cxn modelId="{B7BEBED8-53A4-4E7F-906C-AA28486F0A0F}" type="presParOf" srcId="{9C095D3C-27A6-42A8-AF10-59D345F09453}" destId="{E647FD4E-1056-4E4A-814C-F41CEA6ADAD3}" srcOrd="2" destOrd="0" presId="urn:microsoft.com/office/officeart/2008/layout/LinedList"/>
    <dgm:cxn modelId="{53630E02-08CA-48B6-BAAE-3E3146E54253}" type="presParOf" srcId="{FCF0A723-1655-4654-B24A-C555BDE8E2D6}" destId="{128A2883-1D16-48A8-8663-D6912466AC15}" srcOrd="8" destOrd="0" presId="urn:microsoft.com/office/officeart/2008/layout/LinedList"/>
    <dgm:cxn modelId="{AF83C6CF-CB05-4204-9B80-9E3C7C035E12}" type="presParOf" srcId="{FCF0A723-1655-4654-B24A-C555BDE8E2D6}" destId="{BFD073B5-59CD-4C92-9539-9BC858C310FD}" srcOrd="9" destOrd="0" presId="urn:microsoft.com/office/officeart/2008/layout/LinedList"/>
    <dgm:cxn modelId="{C552AAB6-0650-4532-941B-04C787729DDB}" type="presParOf" srcId="{FCF0A723-1655-4654-B24A-C555BDE8E2D6}" destId="{EF0A487B-ED9C-40D4-97BD-03346162A6AC}" srcOrd="10" destOrd="0" presId="urn:microsoft.com/office/officeart/2008/layout/LinedList"/>
    <dgm:cxn modelId="{9F5B92ED-00CD-47BB-9680-C9DD4817AA7A}" type="presParOf" srcId="{EF0A487B-ED9C-40D4-97BD-03346162A6AC}" destId="{647426D7-4112-4D22-A714-099CF5D5B9C0}" srcOrd="0" destOrd="0" presId="urn:microsoft.com/office/officeart/2008/layout/LinedList"/>
    <dgm:cxn modelId="{E2FF23D8-1962-4F11-8CD5-DE2182B45298}" type="presParOf" srcId="{EF0A487B-ED9C-40D4-97BD-03346162A6AC}" destId="{96D9561E-891E-4850-8064-568906CAD092}" srcOrd="1" destOrd="0" presId="urn:microsoft.com/office/officeart/2008/layout/LinedList"/>
    <dgm:cxn modelId="{66B7B119-A176-4169-BDF4-E0A267A3BE3C}" type="presParOf" srcId="{EF0A487B-ED9C-40D4-97BD-03346162A6AC}" destId="{10A3395F-638E-4C13-A017-B649985CCE0C}" srcOrd="2" destOrd="0" presId="urn:microsoft.com/office/officeart/2008/layout/LinedList"/>
    <dgm:cxn modelId="{42F94EE6-CBBA-4917-A7A2-8186F1B3393A}" type="presParOf" srcId="{FCF0A723-1655-4654-B24A-C555BDE8E2D6}" destId="{36D5D08B-4826-48DA-A9DF-B8EB28821666}" srcOrd="11" destOrd="0" presId="urn:microsoft.com/office/officeart/2008/layout/LinedList"/>
    <dgm:cxn modelId="{21C2274A-76BE-4886-A457-4A64C360D79D}" type="presParOf" srcId="{FCF0A723-1655-4654-B24A-C555BDE8E2D6}" destId="{5585A0CE-BEF3-4DEA-A5DC-E58A681C11E2}" srcOrd="12" destOrd="0" presId="urn:microsoft.com/office/officeart/2008/layout/LinedList"/>
    <dgm:cxn modelId="{342FEEBA-6CC5-41F3-9D2A-6E0863D2B268}" type="presParOf" srcId="{FCF0A723-1655-4654-B24A-C555BDE8E2D6}" destId="{E584DCBA-6998-42CF-9290-79FBBB72CA0C}" srcOrd="13" destOrd="0" presId="urn:microsoft.com/office/officeart/2008/layout/LinedList"/>
    <dgm:cxn modelId="{8FADD727-62B3-4F9F-958C-D364C326BEF7}" type="presParOf" srcId="{E584DCBA-6998-42CF-9290-79FBBB72CA0C}" destId="{D163D1A7-67CB-466E-9ED4-3E0215F3E6CE}" srcOrd="0" destOrd="0" presId="urn:microsoft.com/office/officeart/2008/layout/LinedList"/>
    <dgm:cxn modelId="{63CACC9E-49A5-475A-83DB-B03A1E9721B6}" type="presParOf" srcId="{E584DCBA-6998-42CF-9290-79FBBB72CA0C}" destId="{590FB0BD-A5E9-46CE-B759-A09FF3BF188E}" srcOrd="1" destOrd="0" presId="urn:microsoft.com/office/officeart/2008/layout/LinedList"/>
    <dgm:cxn modelId="{FF76D0F6-1147-4705-A27C-E305BF93D8F5}" type="presParOf" srcId="{E584DCBA-6998-42CF-9290-79FBBB72CA0C}" destId="{725937AA-ACB2-4B4A-81A7-F2FB54EF0E09}" srcOrd="2" destOrd="0" presId="urn:microsoft.com/office/officeart/2008/layout/LinedList"/>
    <dgm:cxn modelId="{51D55D2F-1B76-4E1E-A4F0-39D1BFF4085A}" type="presParOf" srcId="{FCF0A723-1655-4654-B24A-C555BDE8E2D6}" destId="{01047AE8-19E8-4E97-A750-763D84FBF68A}" srcOrd="14" destOrd="0" presId="urn:microsoft.com/office/officeart/2008/layout/LinedList"/>
    <dgm:cxn modelId="{4F2BC808-A610-47F3-A108-258E2CE1BB75}" type="presParOf" srcId="{FCF0A723-1655-4654-B24A-C555BDE8E2D6}" destId="{80588039-87F1-4D08-AD70-A6183502131B}" srcOrd="15" destOrd="0" presId="urn:microsoft.com/office/officeart/2008/layout/LinedList"/>
    <dgm:cxn modelId="{2CFE61FB-A526-416E-A444-58B6895AC239}" type="presParOf" srcId="{FCF0A723-1655-4654-B24A-C555BDE8E2D6}" destId="{D123E1ED-8818-4D74-B684-C71DC9D7A4BE}" srcOrd="16" destOrd="0" presId="urn:microsoft.com/office/officeart/2008/layout/LinedList"/>
    <dgm:cxn modelId="{1ED8867E-454F-481E-886F-F3F76AFAEAF3}" type="presParOf" srcId="{D123E1ED-8818-4D74-B684-C71DC9D7A4BE}" destId="{197CB4EF-1045-4016-B6B7-DBC6CBCE3956}" srcOrd="0" destOrd="0" presId="urn:microsoft.com/office/officeart/2008/layout/LinedList"/>
    <dgm:cxn modelId="{064A0B39-4969-4AE9-8C44-556464E07B78}" type="presParOf" srcId="{D123E1ED-8818-4D74-B684-C71DC9D7A4BE}" destId="{DCD86DFB-AD25-4B54-A350-4E3F227DE99F}" srcOrd="1" destOrd="0" presId="urn:microsoft.com/office/officeart/2008/layout/LinedList"/>
    <dgm:cxn modelId="{614633FA-22E3-4CF6-95FF-FE3239576CC4}" type="presParOf" srcId="{D123E1ED-8818-4D74-B684-C71DC9D7A4BE}" destId="{F99E0772-A251-4325-9E3E-E2460774B1D8}" srcOrd="2" destOrd="0" presId="urn:microsoft.com/office/officeart/2008/layout/LinedList"/>
    <dgm:cxn modelId="{A632D48C-6ADB-4B15-BB87-78E52CEE9847}" type="presParOf" srcId="{FCF0A723-1655-4654-B24A-C555BDE8E2D6}" destId="{AAD3F63D-5D8B-44B5-8E6E-44ECDEEBC85B}" srcOrd="17" destOrd="0" presId="urn:microsoft.com/office/officeart/2008/layout/LinedList"/>
    <dgm:cxn modelId="{B1966C65-4FDF-4DF0-A9DF-51CB45D9B204}" type="presParOf" srcId="{FCF0A723-1655-4654-B24A-C555BDE8E2D6}" destId="{8454FFF0-87CC-473E-9E73-5FE06D3186A1}" srcOrd="18"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E97A67E-C677-486D-A13C-5BED4AE50C16}" type="doc">
      <dgm:prSet loTypeId="urn:microsoft.com/office/officeart/2005/8/layout/process4" loCatId="list" qsTypeId="urn:microsoft.com/office/officeart/2005/8/quickstyle/simple3" qsCatId="simple" csTypeId="urn:microsoft.com/office/officeart/2005/8/colors/accent1_2" csCatId="accent1"/>
      <dgm:spPr/>
      <dgm:t>
        <a:bodyPr/>
        <a:lstStyle/>
        <a:p>
          <a:endParaRPr lang="fi-FI"/>
        </a:p>
      </dgm:t>
    </dgm:pt>
    <dgm:pt modelId="{A8AA01FC-73D0-4856-BCED-9292F4FDAE47}">
      <dgm:prSet/>
      <dgm:spPr/>
      <dgm:t>
        <a:bodyPr/>
        <a:lstStyle/>
        <a:p>
          <a:pPr rtl="0"/>
          <a:r>
            <a:rPr lang="en-US" b="1" smtClean="0"/>
            <a:t>No proof of the existence of damage or other legal prerequisites of liability, only the breach of contract </a:t>
          </a:r>
          <a:endParaRPr lang="fi-FI"/>
        </a:p>
      </dgm:t>
    </dgm:pt>
    <dgm:pt modelId="{C7404104-AF1A-43E8-8BCA-FDAF1C8D89C5}" type="parTrans" cxnId="{84FD5CD4-7FA5-4D09-B329-05D018A7B016}">
      <dgm:prSet/>
      <dgm:spPr/>
      <dgm:t>
        <a:bodyPr/>
        <a:lstStyle/>
        <a:p>
          <a:endParaRPr lang="fi-FI"/>
        </a:p>
      </dgm:t>
    </dgm:pt>
    <dgm:pt modelId="{48658696-143F-4303-B1DF-23865CA6863B}" type="sibTrans" cxnId="{84FD5CD4-7FA5-4D09-B329-05D018A7B016}">
      <dgm:prSet/>
      <dgm:spPr/>
      <dgm:t>
        <a:bodyPr/>
        <a:lstStyle/>
        <a:p>
          <a:endParaRPr lang="fi-FI"/>
        </a:p>
      </dgm:t>
    </dgm:pt>
    <dgm:pt modelId="{D2BEADB7-6A01-422A-930C-E7FE0AE6E033}">
      <dgm:prSet/>
      <dgm:spPr/>
      <dgm:t>
        <a:bodyPr/>
        <a:lstStyle/>
        <a:p>
          <a:pPr rtl="0"/>
          <a:r>
            <a:rPr lang="en-US" baseline="0" smtClean="0"/>
            <a:t>The standardised sum is available irrespective of the real damage </a:t>
          </a:r>
          <a:endParaRPr lang="fi-FI"/>
        </a:p>
      </dgm:t>
    </dgm:pt>
    <dgm:pt modelId="{BCAF6F18-71FF-4489-8841-7C85BC3D2536}" type="parTrans" cxnId="{EE8A99D2-1471-468F-B5DC-0E2A8BAD4AF1}">
      <dgm:prSet/>
      <dgm:spPr/>
      <dgm:t>
        <a:bodyPr/>
        <a:lstStyle/>
        <a:p>
          <a:endParaRPr lang="fi-FI"/>
        </a:p>
      </dgm:t>
    </dgm:pt>
    <dgm:pt modelId="{182F4AA5-84D8-4A0A-9AED-5D2FFA42FB84}" type="sibTrans" cxnId="{EE8A99D2-1471-468F-B5DC-0E2A8BAD4AF1}">
      <dgm:prSet/>
      <dgm:spPr/>
      <dgm:t>
        <a:bodyPr/>
        <a:lstStyle/>
        <a:p>
          <a:endParaRPr lang="fi-FI"/>
        </a:p>
      </dgm:t>
    </dgm:pt>
    <dgm:pt modelId="{507EAD62-A390-40AD-A6F1-D85DA3074B1D}">
      <dgm:prSet/>
      <dgm:spPr/>
      <dgm:t>
        <a:bodyPr/>
        <a:lstStyle/>
        <a:p>
          <a:pPr rtl="0"/>
          <a:r>
            <a:rPr lang="en-US" baseline="0" smtClean="0"/>
            <a:t>Usually the real damage exceeding the agreed sum is recoverable under general legal rules (depends on the agreed term) </a:t>
          </a:r>
          <a:endParaRPr lang="fi-FI"/>
        </a:p>
      </dgm:t>
    </dgm:pt>
    <dgm:pt modelId="{C0C4B6B1-0522-4C3B-A0EB-7847C9F98F33}" type="parTrans" cxnId="{F631E2BF-052F-4BCB-BF20-56C1BD896456}">
      <dgm:prSet/>
      <dgm:spPr/>
      <dgm:t>
        <a:bodyPr/>
        <a:lstStyle/>
        <a:p>
          <a:endParaRPr lang="fi-FI"/>
        </a:p>
      </dgm:t>
    </dgm:pt>
    <dgm:pt modelId="{8CD1CEC1-AA6B-4621-B5CE-528004DC618D}" type="sibTrans" cxnId="{F631E2BF-052F-4BCB-BF20-56C1BD896456}">
      <dgm:prSet/>
      <dgm:spPr/>
      <dgm:t>
        <a:bodyPr/>
        <a:lstStyle/>
        <a:p>
          <a:endParaRPr lang="fi-FI"/>
        </a:p>
      </dgm:t>
    </dgm:pt>
    <dgm:pt modelId="{8C3D4BB8-46C2-4D55-8B84-9ACBDEE7FABA}">
      <dgm:prSet/>
      <dgm:spPr/>
      <dgm:t>
        <a:bodyPr/>
        <a:lstStyle/>
        <a:p>
          <a:pPr rtl="0"/>
          <a:r>
            <a:rPr lang="en-US" b="1" smtClean="0"/>
            <a:t>Possibility of adjustment (up or down) </a:t>
          </a:r>
          <a:endParaRPr lang="fi-FI"/>
        </a:p>
      </dgm:t>
    </dgm:pt>
    <dgm:pt modelId="{9DC51FFE-86CA-46EF-ACEB-DFF5293BCE5A}" type="parTrans" cxnId="{F81C80A6-244E-4DC5-9CFC-456A07A82178}">
      <dgm:prSet/>
      <dgm:spPr/>
      <dgm:t>
        <a:bodyPr/>
        <a:lstStyle/>
        <a:p>
          <a:endParaRPr lang="fi-FI"/>
        </a:p>
      </dgm:t>
    </dgm:pt>
    <dgm:pt modelId="{39AAF155-44D4-42F1-AE96-6F7FE98D4927}" type="sibTrans" cxnId="{F81C80A6-244E-4DC5-9CFC-456A07A82178}">
      <dgm:prSet/>
      <dgm:spPr/>
      <dgm:t>
        <a:bodyPr/>
        <a:lstStyle/>
        <a:p>
          <a:endParaRPr lang="fi-FI"/>
        </a:p>
      </dgm:t>
    </dgm:pt>
    <dgm:pt modelId="{FE344F66-E2E9-446D-B0F4-EB7FC6E517EE}">
      <dgm:prSet/>
      <dgm:spPr/>
      <dgm:t>
        <a:bodyPr/>
        <a:lstStyle/>
        <a:p>
          <a:pPr rtl="0"/>
          <a:r>
            <a:rPr lang="en-US" b="1" smtClean="0"/>
            <a:t>High (punishment or deterrent type) liquidate damages can be deemed null and void as penalty terms under the English doctrine </a:t>
          </a:r>
          <a:endParaRPr lang="fi-FI"/>
        </a:p>
      </dgm:t>
    </dgm:pt>
    <dgm:pt modelId="{8AB09F35-DE03-4421-8D02-1F78F3EBBB2E}" type="parTrans" cxnId="{6884C797-F40E-4C5F-B8FC-040954AE5CA5}">
      <dgm:prSet/>
      <dgm:spPr/>
      <dgm:t>
        <a:bodyPr/>
        <a:lstStyle/>
        <a:p>
          <a:endParaRPr lang="fi-FI"/>
        </a:p>
      </dgm:t>
    </dgm:pt>
    <dgm:pt modelId="{6347E2C2-909F-412E-99E2-0F012472E7A3}" type="sibTrans" cxnId="{6884C797-F40E-4C5F-B8FC-040954AE5CA5}">
      <dgm:prSet/>
      <dgm:spPr/>
      <dgm:t>
        <a:bodyPr/>
        <a:lstStyle/>
        <a:p>
          <a:endParaRPr lang="fi-FI"/>
        </a:p>
      </dgm:t>
    </dgm:pt>
    <dgm:pt modelId="{131AA3FD-19B0-48D1-A997-228518CD1F84}">
      <dgm:prSet/>
      <dgm:spPr/>
      <dgm:t>
        <a:bodyPr/>
        <a:lstStyle/>
        <a:p>
          <a:pPr rtl="0"/>
          <a:r>
            <a:rPr lang="en-US" b="1" smtClean="0"/>
            <a:t>Liquidated damages attached to the non-attainment of intermediate stages  e.g. in building contracts are usually for control of anticipatory breaches of contract (unfavorable to the liable party, because timely completion of whole performance does not exempt from accrued intermediate sanctions)</a:t>
          </a:r>
          <a:endParaRPr lang="fi-FI"/>
        </a:p>
      </dgm:t>
    </dgm:pt>
    <dgm:pt modelId="{1CB8F04B-6DCB-4A6D-9E51-226E8D5B934A}" type="parTrans" cxnId="{F25E5A93-992B-4A11-8A97-12AF620077E1}">
      <dgm:prSet/>
      <dgm:spPr/>
      <dgm:t>
        <a:bodyPr/>
        <a:lstStyle/>
        <a:p>
          <a:endParaRPr lang="fi-FI"/>
        </a:p>
      </dgm:t>
    </dgm:pt>
    <dgm:pt modelId="{60B5622B-9A22-4C52-B63C-9048A0226AF3}" type="sibTrans" cxnId="{F25E5A93-992B-4A11-8A97-12AF620077E1}">
      <dgm:prSet/>
      <dgm:spPr/>
      <dgm:t>
        <a:bodyPr/>
        <a:lstStyle/>
        <a:p>
          <a:endParaRPr lang="fi-FI"/>
        </a:p>
      </dgm:t>
    </dgm:pt>
    <dgm:pt modelId="{6E6E93CA-49FC-4DCD-93C1-4CC73CD08CA4}" type="pres">
      <dgm:prSet presAssocID="{3E97A67E-C677-486D-A13C-5BED4AE50C16}" presName="Name0" presStyleCnt="0">
        <dgm:presLayoutVars>
          <dgm:dir/>
          <dgm:animLvl val="lvl"/>
          <dgm:resizeHandles val="exact"/>
        </dgm:presLayoutVars>
      </dgm:prSet>
      <dgm:spPr/>
      <dgm:t>
        <a:bodyPr/>
        <a:lstStyle/>
        <a:p>
          <a:endParaRPr lang="fi-FI"/>
        </a:p>
      </dgm:t>
    </dgm:pt>
    <dgm:pt modelId="{7850B931-01DB-45D9-88B7-27180C9A4EA2}" type="pres">
      <dgm:prSet presAssocID="{131AA3FD-19B0-48D1-A997-228518CD1F84}" presName="boxAndChildren" presStyleCnt="0"/>
      <dgm:spPr/>
      <dgm:t>
        <a:bodyPr/>
        <a:lstStyle/>
        <a:p>
          <a:endParaRPr lang="fi-FI"/>
        </a:p>
      </dgm:t>
    </dgm:pt>
    <dgm:pt modelId="{DAB68D9F-8C95-4597-9BBE-D7E717DD7954}" type="pres">
      <dgm:prSet presAssocID="{131AA3FD-19B0-48D1-A997-228518CD1F84}" presName="parentTextBox" presStyleLbl="node1" presStyleIdx="0" presStyleCnt="4"/>
      <dgm:spPr/>
      <dgm:t>
        <a:bodyPr/>
        <a:lstStyle/>
        <a:p>
          <a:endParaRPr lang="fi-FI"/>
        </a:p>
      </dgm:t>
    </dgm:pt>
    <dgm:pt modelId="{AFBDB0A2-33B2-49AE-9FD1-E7730FB7A4A4}" type="pres">
      <dgm:prSet presAssocID="{6347E2C2-909F-412E-99E2-0F012472E7A3}" presName="sp" presStyleCnt="0"/>
      <dgm:spPr/>
      <dgm:t>
        <a:bodyPr/>
        <a:lstStyle/>
        <a:p>
          <a:endParaRPr lang="fi-FI"/>
        </a:p>
      </dgm:t>
    </dgm:pt>
    <dgm:pt modelId="{9C6C2CBE-C443-42F1-8A87-1C28175C9CD1}" type="pres">
      <dgm:prSet presAssocID="{FE344F66-E2E9-446D-B0F4-EB7FC6E517EE}" presName="arrowAndChildren" presStyleCnt="0"/>
      <dgm:spPr/>
      <dgm:t>
        <a:bodyPr/>
        <a:lstStyle/>
        <a:p>
          <a:endParaRPr lang="fi-FI"/>
        </a:p>
      </dgm:t>
    </dgm:pt>
    <dgm:pt modelId="{CE028714-9EBA-4EF1-B403-8EAFBB431A59}" type="pres">
      <dgm:prSet presAssocID="{FE344F66-E2E9-446D-B0F4-EB7FC6E517EE}" presName="parentTextArrow" presStyleLbl="node1" presStyleIdx="1" presStyleCnt="4"/>
      <dgm:spPr/>
      <dgm:t>
        <a:bodyPr/>
        <a:lstStyle/>
        <a:p>
          <a:endParaRPr lang="fi-FI"/>
        </a:p>
      </dgm:t>
    </dgm:pt>
    <dgm:pt modelId="{BCC4D056-4443-4FCD-8C22-FB6045D5C6CC}" type="pres">
      <dgm:prSet presAssocID="{39AAF155-44D4-42F1-AE96-6F7FE98D4927}" presName="sp" presStyleCnt="0"/>
      <dgm:spPr/>
      <dgm:t>
        <a:bodyPr/>
        <a:lstStyle/>
        <a:p>
          <a:endParaRPr lang="fi-FI"/>
        </a:p>
      </dgm:t>
    </dgm:pt>
    <dgm:pt modelId="{1A9E4E5D-AF04-4F10-83D2-FFA0461E799F}" type="pres">
      <dgm:prSet presAssocID="{8C3D4BB8-46C2-4D55-8B84-9ACBDEE7FABA}" presName="arrowAndChildren" presStyleCnt="0"/>
      <dgm:spPr/>
      <dgm:t>
        <a:bodyPr/>
        <a:lstStyle/>
        <a:p>
          <a:endParaRPr lang="fi-FI"/>
        </a:p>
      </dgm:t>
    </dgm:pt>
    <dgm:pt modelId="{F275408B-15E5-43E8-8C94-EA070F74194B}" type="pres">
      <dgm:prSet presAssocID="{8C3D4BB8-46C2-4D55-8B84-9ACBDEE7FABA}" presName="parentTextArrow" presStyleLbl="node1" presStyleIdx="2" presStyleCnt="4"/>
      <dgm:spPr/>
      <dgm:t>
        <a:bodyPr/>
        <a:lstStyle/>
        <a:p>
          <a:endParaRPr lang="fi-FI"/>
        </a:p>
      </dgm:t>
    </dgm:pt>
    <dgm:pt modelId="{625C8C6C-2BA1-4345-ACA9-6B05DC3F0530}" type="pres">
      <dgm:prSet presAssocID="{48658696-143F-4303-B1DF-23865CA6863B}" presName="sp" presStyleCnt="0"/>
      <dgm:spPr/>
      <dgm:t>
        <a:bodyPr/>
        <a:lstStyle/>
        <a:p>
          <a:endParaRPr lang="fi-FI"/>
        </a:p>
      </dgm:t>
    </dgm:pt>
    <dgm:pt modelId="{7701146D-F238-4B2C-9EBB-3EBB1BDD35E8}" type="pres">
      <dgm:prSet presAssocID="{A8AA01FC-73D0-4856-BCED-9292F4FDAE47}" presName="arrowAndChildren" presStyleCnt="0"/>
      <dgm:spPr/>
      <dgm:t>
        <a:bodyPr/>
        <a:lstStyle/>
        <a:p>
          <a:endParaRPr lang="fi-FI"/>
        </a:p>
      </dgm:t>
    </dgm:pt>
    <dgm:pt modelId="{921C2A01-ECBB-4BA2-B380-34624560FA3A}" type="pres">
      <dgm:prSet presAssocID="{A8AA01FC-73D0-4856-BCED-9292F4FDAE47}" presName="parentTextArrow" presStyleLbl="node1" presStyleIdx="2" presStyleCnt="4"/>
      <dgm:spPr/>
      <dgm:t>
        <a:bodyPr/>
        <a:lstStyle/>
        <a:p>
          <a:endParaRPr lang="fi-FI"/>
        </a:p>
      </dgm:t>
    </dgm:pt>
    <dgm:pt modelId="{54E2AD90-F8CC-4842-BD23-5DFC2994DCE8}" type="pres">
      <dgm:prSet presAssocID="{A8AA01FC-73D0-4856-BCED-9292F4FDAE47}" presName="arrow" presStyleLbl="node1" presStyleIdx="3" presStyleCnt="4"/>
      <dgm:spPr/>
      <dgm:t>
        <a:bodyPr/>
        <a:lstStyle/>
        <a:p>
          <a:endParaRPr lang="fi-FI"/>
        </a:p>
      </dgm:t>
    </dgm:pt>
    <dgm:pt modelId="{068EC2C3-2974-425D-99FD-AAABFC89FED7}" type="pres">
      <dgm:prSet presAssocID="{A8AA01FC-73D0-4856-BCED-9292F4FDAE47}" presName="descendantArrow" presStyleCnt="0"/>
      <dgm:spPr/>
      <dgm:t>
        <a:bodyPr/>
        <a:lstStyle/>
        <a:p>
          <a:endParaRPr lang="fi-FI"/>
        </a:p>
      </dgm:t>
    </dgm:pt>
    <dgm:pt modelId="{8095FFA0-8E91-4379-996D-2DD1381E1EFB}" type="pres">
      <dgm:prSet presAssocID="{D2BEADB7-6A01-422A-930C-E7FE0AE6E033}" presName="childTextArrow" presStyleLbl="fgAccFollowNode1" presStyleIdx="0" presStyleCnt="2">
        <dgm:presLayoutVars>
          <dgm:bulletEnabled val="1"/>
        </dgm:presLayoutVars>
      </dgm:prSet>
      <dgm:spPr/>
      <dgm:t>
        <a:bodyPr/>
        <a:lstStyle/>
        <a:p>
          <a:endParaRPr lang="fi-FI"/>
        </a:p>
      </dgm:t>
    </dgm:pt>
    <dgm:pt modelId="{4A25BD5F-0EA7-424F-AD95-DC76BAD5B7F0}" type="pres">
      <dgm:prSet presAssocID="{507EAD62-A390-40AD-A6F1-D85DA3074B1D}" presName="childTextArrow" presStyleLbl="fgAccFollowNode1" presStyleIdx="1" presStyleCnt="2">
        <dgm:presLayoutVars>
          <dgm:bulletEnabled val="1"/>
        </dgm:presLayoutVars>
      </dgm:prSet>
      <dgm:spPr/>
      <dgm:t>
        <a:bodyPr/>
        <a:lstStyle/>
        <a:p>
          <a:endParaRPr lang="fi-FI"/>
        </a:p>
      </dgm:t>
    </dgm:pt>
  </dgm:ptLst>
  <dgm:cxnLst>
    <dgm:cxn modelId="{F81C80A6-244E-4DC5-9CFC-456A07A82178}" srcId="{3E97A67E-C677-486D-A13C-5BED4AE50C16}" destId="{8C3D4BB8-46C2-4D55-8B84-9ACBDEE7FABA}" srcOrd="1" destOrd="0" parTransId="{9DC51FFE-86CA-46EF-ACEB-DFF5293BCE5A}" sibTransId="{39AAF155-44D4-42F1-AE96-6F7FE98D4927}"/>
    <dgm:cxn modelId="{3F78834F-8A2F-48A9-866E-CA755DD4397D}" type="presOf" srcId="{FE344F66-E2E9-446D-B0F4-EB7FC6E517EE}" destId="{CE028714-9EBA-4EF1-B403-8EAFBB431A59}" srcOrd="0" destOrd="0" presId="urn:microsoft.com/office/officeart/2005/8/layout/process4"/>
    <dgm:cxn modelId="{EE8A99D2-1471-468F-B5DC-0E2A8BAD4AF1}" srcId="{A8AA01FC-73D0-4856-BCED-9292F4FDAE47}" destId="{D2BEADB7-6A01-422A-930C-E7FE0AE6E033}" srcOrd="0" destOrd="0" parTransId="{BCAF6F18-71FF-4489-8841-7C85BC3D2536}" sibTransId="{182F4AA5-84D8-4A0A-9AED-5D2FFA42FB84}"/>
    <dgm:cxn modelId="{6884C797-F40E-4C5F-B8FC-040954AE5CA5}" srcId="{3E97A67E-C677-486D-A13C-5BED4AE50C16}" destId="{FE344F66-E2E9-446D-B0F4-EB7FC6E517EE}" srcOrd="2" destOrd="0" parTransId="{8AB09F35-DE03-4421-8D02-1F78F3EBBB2E}" sibTransId="{6347E2C2-909F-412E-99E2-0F012472E7A3}"/>
    <dgm:cxn modelId="{9E6C4EFE-5A04-4F49-AD2A-799EBFC5D637}" type="presOf" srcId="{D2BEADB7-6A01-422A-930C-E7FE0AE6E033}" destId="{8095FFA0-8E91-4379-996D-2DD1381E1EFB}" srcOrd="0" destOrd="0" presId="urn:microsoft.com/office/officeart/2005/8/layout/process4"/>
    <dgm:cxn modelId="{18739C41-7B78-47F3-8CB1-668DF40EACBE}" type="presOf" srcId="{507EAD62-A390-40AD-A6F1-D85DA3074B1D}" destId="{4A25BD5F-0EA7-424F-AD95-DC76BAD5B7F0}" srcOrd="0" destOrd="0" presId="urn:microsoft.com/office/officeart/2005/8/layout/process4"/>
    <dgm:cxn modelId="{C7CBDC59-13F1-4A27-BF81-053BEF692A11}" type="presOf" srcId="{131AA3FD-19B0-48D1-A997-228518CD1F84}" destId="{DAB68D9F-8C95-4597-9BBE-D7E717DD7954}" srcOrd="0" destOrd="0" presId="urn:microsoft.com/office/officeart/2005/8/layout/process4"/>
    <dgm:cxn modelId="{B5704764-CD00-4CB1-8082-055C21A5C12A}" type="presOf" srcId="{A8AA01FC-73D0-4856-BCED-9292F4FDAE47}" destId="{921C2A01-ECBB-4BA2-B380-34624560FA3A}" srcOrd="0" destOrd="0" presId="urn:microsoft.com/office/officeart/2005/8/layout/process4"/>
    <dgm:cxn modelId="{84FD5CD4-7FA5-4D09-B329-05D018A7B016}" srcId="{3E97A67E-C677-486D-A13C-5BED4AE50C16}" destId="{A8AA01FC-73D0-4856-BCED-9292F4FDAE47}" srcOrd="0" destOrd="0" parTransId="{C7404104-AF1A-43E8-8BCA-FDAF1C8D89C5}" sibTransId="{48658696-143F-4303-B1DF-23865CA6863B}"/>
    <dgm:cxn modelId="{F631E2BF-052F-4BCB-BF20-56C1BD896456}" srcId="{A8AA01FC-73D0-4856-BCED-9292F4FDAE47}" destId="{507EAD62-A390-40AD-A6F1-D85DA3074B1D}" srcOrd="1" destOrd="0" parTransId="{C0C4B6B1-0522-4C3B-A0EB-7847C9F98F33}" sibTransId="{8CD1CEC1-AA6B-4621-B5CE-528004DC618D}"/>
    <dgm:cxn modelId="{CF23C5C4-64E9-4646-866E-2D95BBB714A3}" type="presOf" srcId="{8C3D4BB8-46C2-4D55-8B84-9ACBDEE7FABA}" destId="{F275408B-15E5-43E8-8C94-EA070F74194B}" srcOrd="0" destOrd="0" presId="urn:microsoft.com/office/officeart/2005/8/layout/process4"/>
    <dgm:cxn modelId="{F25E5A93-992B-4A11-8A97-12AF620077E1}" srcId="{3E97A67E-C677-486D-A13C-5BED4AE50C16}" destId="{131AA3FD-19B0-48D1-A997-228518CD1F84}" srcOrd="3" destOrd="0" parTransId="{1CB8F04B-6DCB-4A6D-9E51-226E8D5B934A}" sibTransId="{60B5622B-9A22-4C52-B63C-9048A0226AF3}"/>
    <dgm:cxn modelId="{8C8A8492-7C38-4A6B-80F2-36A1B67ACBD6}" type="presOf" srcId="{3E97A67E-C677-486D-A13C-5BED4AE50C16}" destId="{6E6E93CA-49FC-4DCD-93C1-4CC73CD08CA4}" srcOrd="0" destOrd="0" presId="urn:microsoft.com/office/officeart/2005/8/layout/process4"/>
    <dgm:cxn modelId="{2D571BA9-5A05-4CF8-B7AB-7E6C90AB1709}" type="presOf" srcId="{A8AA01FC-73D0-4856-BCED-9292F4FDAE47}" destId="{54E2AD90-F8CC-4842-BD23-5DFC2994DCE8}" srcOrd="1" destOrd="0" presId="urn:microsoft.com/office/officeart/2005/8/layout/process4"/>
    <dgm:cxn modelId="{2B62109E-D880-4025-A8B7-45A875E23371}" type="presParOf" srcId="{6E6E93CA-49FC-4DCD-93C1-4CC73CD08CA4}" destId="{7850B931-01DB-45D9-88B7-27180C9A4EA2}" srcOrd="0" destOrd="0" presId="urn:microsoft.com/office/officeart/2005/8/layout/process4"/>
    <dgm:cxn modelId="{793F00DC-F232-44D1-AAD3-C7E010CE0A9A}" type="presParOf" srcId="{7850B931-01DB-45D9-88B7-27180C9A4EA2}" destId="{DAB68D9F-8C95-4597-9BBE-D7E717DD7954}" srcOrd="0" destOrd="0" presId="urn:microsoft.com/office/officeart/2005/8/layout/process4"/>
    <dgm:cxn modelId="{43E4CB72-30C8-4EA1-9870-8A537A6953F7}" type="presParOf" srcId="{6E6E93CA-49FC-4DCD-93C1-4CC73CD08CA4}" destId="{AFBDB0A2-33B2-49AE-9FD1-E7730FB7A4A4}" srcOrd="1" destOrd="0" presId="urn:microsoft.com/office/officeart/2005/8/layout/process4"/>
    <dgm:cxn modelId="{01CAA1CE-2E24-4EE4-9929-D390F4C14CC0}" type="presParOf" srcId="{6E6E93CA-49FC-4DCD-93C1-4CC73CD08CA4}" destId="{9C6C2CBE-C443-42F1-8A87-1C28175C9CD1}" srcOrd="2" destOrd="0" presId="urn:microsoft.com/office/officeart/2005/8/layout/process4"/>
    <dgm:cxn modelId="{BAEE60E6-0139-47D5-9A13-21D037628390}" type="presParOf" srcId="{9C6C2CBE-C443-42F1-8A87-1C28175C9CD1}" destId="{CE028714-9EBA-4EF1-B403-8EAFBB431A59}" srcOrd="0" destOrd="0" presId="urn:microsoft.com/office/officeart/2005/8/layout/process4"/>
    <dgm:cxn modelId="{F0F78239-FF9E-4A15-BA3D-8DA6B023B8AA}" type="presParOf" srcId="{6E6E93CA-49FC-4DCD-93C1-4CC73CD08CA4}" destId="{BCC4D056-4443-4FCD-8C22-FB6045D5C6CC}" srcOrd="3" destOrd="0" presId="urn:microsoft.com/office/officeart/2005/8/layout/process4"/>
    <dgm:cxn modelId="{9D23C339-E453-474E-A779-8A008E2464EE}" type="presParOf" srcId="{6E6E93CA-49FC-4DCD-93C1-4CC73CD08CA4}" destId="{1A9E4E5D-AF04-4F10-83D2-FFA0461E799F}" srcOrd="4" destOrd="0" presId="urn:microsoft.com/office/officeart/2005/8/layout/process4"/>
    <dgm:cxn modelId="{BA5B638C-97CD-4312-951B-EEA3A82F58F2}" type="presParOf" srcId="{1A9E4E5D-AF04-4F10-83D2-FFA0461E799F}" destId="{F275408B-15E5-43E8-8C94-EA070F74194B}" srcOrd="0" destOrd="0" presId="urn:microsoft.com/office/officeart/2005/8/layout/process4"/>
    <dgm:cxn modelId="{35F68085-730C-4FBF-A5D2-18C444E83EDA}" type="presParOf" srcId="{6E6E93CA-49FC-4DCD-93C1-4CC73CD08CA4}" destId="{625C8C6C-2BA1-4345-ACA9-6B05DC3F0530}" srcOrd="5" destOrd="0" presId="urn:microsoft.com/office/officeart/2005/8/layout/process4"/>
    <dgm:cxn modelId="{56396D53-DB63-4668-BE51-6D48930282A5}" type="presParOf" srcId="{6E6E93CA-49FC-4DCD-93C1-4CC73CD08CA4}" destId="{7701146D-F238-4B2C-9EBB-3EBB1BDD35E8}" srcOrd="6" destOrd="0" presId="urn:microsoft.com/office/officeart/2005/8/layout/process4"/>
    <dgm:cxn modelId="{F9AFF7B7-058D-4668-9B7A-BADEC3BAE882}" type="presParOf" srcId="{7701146D-F238-4B2C-9EBB-3EBB1BDD35E8}" destId="{921C2A01-ECBB-4BA2-B380-34624560FA3A}" srcOrd="0" destOrd="0" presId="urn:microsoft.com/office/officeart/2005/8/layout/process4"/>
    <dgm:cxn modelId="{D5FC43A6-004B-4CC2-9255-C62AD86B1EE3}" type="presParOf" srcId="{7701146D-F238-4B2C-9EBB-3EBB1BDD35E8}" destId="{54E2AD90-F8CC-4842-BD23-5DFC2994DCE8}" srcOrd="1" destOrd="0" presId="urn:microsoft.com/office/officeart/2005/8/layout/process4"/>
    <dgm:cxn modelId="{E8B30C67-0E84-4E0B-B1FE-6373F73EF25D}" type="presParOf" srcId="{7701146D-F238-4B2C-9EBB-3EBB1BDD35E8}" destId="{068EC2C3-2974-425D-99FD-AAABFC89FED7}" srcOrd="2" destOrd="0" presId="urn:microsoft.com/office/officeart/2005/8/layout/process4"/>
    <dgm:cxn modelId="{10B42735-297A-49EE-82A9-DE8BB4C862E7}" type="presParOf" srcId="{068EC2C3-2974-425D-99FD-AAABFC89FED7}" destId="{8095FFA0-8E91-4379-996D-2DD1381E1EFB}" srcOrd="0" destOrd="0" presId="urn:microsoft.com/office/officeart/2005/8/layout/process4"/>
    <dgm:cxn modelId="{1BADA02F-00A6-4BE3-B732-53F7A2DF3584}" type="presParOf" srcId="{068EC2C3-2974-425D-99FD-AAABFC89FED7}" destId="{4A25BD5F-0EA7-424F-AD95-DC76BAD5B7F0}"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060796B-4936-4B50-85BF-F6CD3CAEF509}" type="doc">
      <dgm:prSet loTypeId="urn:microsoft.com/office/officeart/2005/8/layout/target3" loCatId="relationship" qsTypeId="urn:microsoft.com/office/officeart/2005/8/quickstyle/simple3" qsCatId="simple" csTypeId="urn:microsoft.com/office/officeart/2005/8/colors/colorful1" csCatId="colorful"/>
      <dgm:spPr/>
      <dgm:t>
        <a:bodyPr/>
        <a:lstStyle/>
        <a:p>
          <a:endParaRPr lang="fi-FI"/>
        </a:p>
      </dgm:t>
    </dgm:pt>
    <dgm:pt modelId="{C69D4B1A-1EDD-479B-A022-9FA1CC05C0BD}">
      <dgm:prSet/>
      <dgm:spPr/>
      <dgm:t>
        <a:bodyPr/>
        <a:lstStyle/>
        <a:p>
          <a:pPr rtl="0"/>
          <a:r>
            <a:rPr lang="fi-FI" b="1" smtClean="0"/>
            <a:t>Esim. viivästyssakko / virheen korjausoikeus </a:t>
          </a:r>
          <a:endParaRPr lang="fi-FI"/>
        </a:p>
      </dgm:t>
    </dgm:pt>
    <dgm:pt modelId="{CC2B5D26-C20E-44C4-9193-A1F241DAC16A}" type="parTrans" cxnId="{241C39E1-6176-4CB8-8C53-842A9E060E00}">
      <dgm:prSet/>
      <dgm:spPr/>
      <dgm:t>
        <a:bodyPr/>
        <a:lstStyle/>
        <a:p>
          <a:endParaRPr lang="fi-FI"/>
        </a:p>
      </dgm:t>
    </dgm:pt>
    <dgm:pt modelId="{B61D6829-C4F7-4DD3-9AB2-6D5712C8F2B8}" type="sibTrans" cxnId="{241C39E1-6176-4CB8-8C53-842A9E060E00}">
      <dgm:prSet/>
      <dgm:spPr/>
      <dgm:t>
        <a:bodyPr/>
        <a:lstStyle/>
        <a:p>
          <a:endParaRPr lang="fi-FI"/>
        </a:p>
      </dgm:t>
    </dgm:pt>
    <dgm:pt modelId="{61398355-3141-4E35-A9EA-C1B5E3C664F0}">
      <dgm:prSet/>
      <dgm:spPr/>
      <dgm:t>
        <a:bodyPr/>
        <a:lstStyle/>
        <a:p>
          <a:pPr rtl="0"/>
          <a:r>
            <a:rPr lang="fi-FI" smtClean="0"/>
            <a:t>Tuotantokatkosten välttäminen: time of essence / purkuehto </a:t>
          </a:r>
          <a:endParaRPr lang="fi-FI"/>
        </a:p>
      </dgm:t>
    </dgm:pt>
    <dgm:pt modelId="{ED97D35F-41A0-4D3B-89B9-02912F04AFAA}" type="parTrans" cxnId="{265BB271-2E69-47B7-91BC-311394E1EB27}">
      <dgm:prSet/>
      <dgm:spPr/>
      <dgm:t>
        <a:bodyPr/>
        <a:lstStyle/>
        <a:p>
          <a:endParaRPr lang="fi-FI"/>
        </a:p>
      </dgm:t>
    </dgm:pt>
    <dgm:pt modelId="{00A65119-4809-4CFF-A083-05F62C9986B9}" type="sibTrans" cxnId="{265BB271-2E69-47B7-91BC-311394E1EB27}">
      <dgm:prSet/>
      <dgm:spPr/>
      <dgm:t>
        <a:bodyPr/>
        <a:lstStyle/>
        <a:p>
          <a:endParaRPr lang="fi-FI"/>
        </a:p>
      </dgm:t>
    </dgm:pt>
    <dgm:pt modelId="{B794DACC-09C7-46E2-99E3-36286302C70F}">
      <dgm:prSet/>
      <dgm:spPr/>
      <dgm:t>
        <a:bodyPr/>
        <a:lstStyle/>
        <a:p>
          <a:pPr rtl="0"/>
          <a:r>
            <a:rPr lang="fi-FI" smtClean="0"/>
            <a:t>Ennakkoviivästyksen hallinta: ennakkoilmoitus</a:t>
          </a:r>
          <a:endParaRPr lang="fi-FI"/>
        </a:p>
      </dgm:t>
    </dgm:pt>
    <dgm:pt modelId="{9A57B33F-8DFF-40F3-8DB5-E2CBAED941C1}" type="parTrans" cxnId="{C776481D-7EF9-446C-ADB8-2E92DAFEAD23}">
      <dgm:prSet/>
      <dgm:spPr/>
      <dgm:t>
        <a:bodyPr/>
        <a:lstStyle/>
        <a:p>
          <a:endParaRPr lang="fi-FI"/>
        </a:p>
      </dgm:t>
    </dgm:pt>
    <dgm:pt modelId="{A881DC9D-9E61-4BC5-96C4-3348398CE31C}" type="sibTrans" cxnId="{C776481D-7EF9-446C-ADB8-2E92DAFEAD23}">
      <dgm:prSet/>
      <dgm:spPr/>
      <dgm:t>
        <a:bodyPr/>
        <a:lstStyle/>
        <a:p>
          <a:endParaRPr lang="fi-FI"/>
        </a:p>
      </dgm:t>
    </dgm:pt>
    <dgm:pt modelId="{4E228F22-54E6-4563-93B7-39F065862B1E}">
      <dgm:prSet/>
      <dgm:spPr/>
      <dgm:t>
        <a:bodyPr/>
        <a:lstStyle/>
        <a:p>
          <a:pPr rtl="0"/>
          <a:r>
            <a:rPr lang="fi-FI" b="1" smtClean="0"/>
            <a:t>Luovutuskelpoisuuden määrittely: koekäyttö (NLM 02) tms. </a:t>
          </a:r>
          <a:endParaRPr lang="fi-FI"/>
        </a:p>
      </dgm:t>
    </dgm:pt>
    <dgm:pt modelId="{69AF4B1A-30DE-4898-9EBA-DE232CC7E39F}" type="parTrans" cxnId="{6E74695F-B759-44DF-8BC7-22F38F3771F6}">
      <dgm:prSet/>
      <dgm:spPr/>
      <dgm:t>
        <a:bodyPr/>
        <a:lstStyle/>
        <a:p>
          <a:endParaRPr lang="fi-FI"/>
        </a:p>
      </dgm:t>
    </dgm:pt>
    <dgm:pt modelId="{4FFF2722-9F8C-4276-9EBA-8D09E256627D}" type="sibTrans" cxnId="{6E74695F-B759-44DF-8BC7-22F38F3771F6}">
      <dgm:prSet/>
      <dgm:spPr/>
      <dgm:t>
        <a:bodyPr/>
        <a:lstStyle/>
        <a:p>
          <a:endParaRPr lang="fi-FI"/>
        </a:p>
      </dgm:t>
    </dgm:pt>
    <dgm:pt modelId="{7AFAF914-AFB8-4D17-AC91-7E0E2267C8DF}">
      <dgm:prSet/>
      <dgm:spPr/>
      <dgm:t>
        <a:bodyPr/>
        <a:lstStyle/>
        <a:p>
          <a:pPr rtl="0"/>
          <a:r>
            <a:rPr lang="fi-FI" smtClean="0"/>
            <a:t>säätöjen ja käyttökoulutuksen vaikutus</a:t>
          </a:r>
          <a:endParaRPr lang="fi-FI"/>
        </a:p>
      </dgm:t>
    </dgm:pt>
    <dgm:pt modelId="{AD347C96-6358-4935-8B62-BBF462E0C97A}" type="parTrans" cxnId="{03C2FB88-B0FB-4264-912D-B1579D3C94A9}">
      <dgm:prSet/>
      <dgm:spPr/>
      <dgm:t>
        <a:bodyPr/>
        <a:lstStyle/>
        <a:p>
          <a:endParaRPr lang="fi-FI"/>
        </a:p>
      </dgm:t>
    </dgm:pt>
    <dgm:pt modelId="{7D07DBF2-BA7A-44BC-91E3-7994DFAA3578}" type="sibTrans" cxnId="{03C2FB88-B0FB-4264-912D-B1579D3C94A9}">
      <dgm:prSet/>
      <dgm:spPr/>
      <dgm:t>
        <a:bodyPr/>
        <a:lstStyle/>
        <a:p>
          <a:endParaRPr lang="fi-FI"/>
        </a:p>
      </dgm:t>
    </dgm:pt>
    <dgm:pt modelId="{19124176-86BC-4736-ADF5-3AB4605EF88D}">
      <dgm:prSet/>
      <dgm:spPr/>
      <dgm:t>
        <a:bodyPr/>
        <a:lstStyle/>
        <a:p>
          <a:pPr rtl="0"/>
          <a:r>
            <a:rPr lang="fi-FI" b="1" smtClean="0"/>
            <a:t>Vrt. KL 43,2 §: myyjän käsitys häiriöstä </a:t>
          </a:r>
          <a:endParaRPr lang="fi-FI"/>
        </a:p>
      </dgm:t>
    </dgm:pt>
    <dgm:pt modelId="{58909AAB-DD8E-403A-B0B8-911D488881CD}" type="parTrans" cxnId="{3EDE11E1-F988-4499-863B-A7DD4DB51CC2}">
      <dgm:prSet/>
      <dgm:spPr/>
      <dgm:t>
        <a:bodyPr/>
        <a:lstStyle/>
        <a:p>
          <a:endParaRPr lang="fi-FI"/>
        </a:p>
      </dgm:t>
    </dgm:pt>
    <dgm:pt modelId="{F0701D6B-81D2-4027-8485-4AE2FC037C4F}" type="sibTrans" cxnId="{3EDE11E1-F988-4499-863B-A7DD4DB51CC2}">
      <dgm:prSet/>
      <dgm:spPr/>
      <dgm:t>
        <a:bodyPr/>
        <a:lstStyle/>
        <a:p>
          <a:endParaRPr lang="fi-FI"/>
        </a:p>
      </dgm:t>
    </dgm:pt>
    <dgm:pt modelId="{2686223E-F291-4255-82CC-38F0B4C0BE43}" type="pres">
      <dgm:prSet presAssocID="{0060796B-4936-4B50-85BF-F6CD3CAEF509}" presName="Name0" presStyleCnt="0">
        <dgm:presLayoutVars>
          <dgm:chMax val="7"/>
          <dgm:dir/>
          <dgm:animLvl val="lvl"/>
          <dgm:resizeHandles val="exact"/>
        </dgm:presLayoutVars>
      </dgm:prSet>
      <dgm:spPr/>
      <dgm:t>
        <a:bodyPr/>
        <a:lstStyle/>
        <a:p>
          <a:endParaRPr lang="en-US"/>
        </a:p>
      </dgm:t>
    </dgm:pt>
    <dgm:pt modelId="{5280FD3E-4A92-460E-A7DC-CB0DCEE2559D}" type="pres">
      <dgm:prSet presAssocID="{C69D4B1A-1EDD-479B-A022-9FA1CC05C0BD}" presName="circle1" presStyleLbl="node1" presStyleIdx="0" presStyleCnt="3"/>
      <dgm:spPr/>
      <dgm:t>
        <a:bodyPr/>
        <a:lstStyle/>
        <a:p>
          <a:endParaRPr lang="fi-FI"/>
        </a:p>
      </dgm:t>
    </dgm:pt>
    <dgm:pt modelId="{EC8E9376-FFAE-4CD4-BA83-C331A768FCE1}" type="pres">
      <dgm:prSet presAssocID="{C69D4B1A-1EDD-479B-A022-9FA1CC05C0BD}" presName="space" presStyleCnt="0"/>
      <dgm:spPr/>
      <dgm:t>
        <a:bodyPr/>
        <a:lstStyle/>
        <a:p>
          <a:endParaRPr lang="fi-FI"/>
        </a:p>
      </dgm:t>
    </dgm:pt>
    <dgm:pt modelId="{33C1EF5B-BA34-46D6-8681-BA7C92574AFC}" type="pres">
      <dgm:prSet presAssocID="{C69D4B1A-1EDD-479B-A022-9FA1CC05C0BD}" presName="rect1" presStyleLbl="alignAcc1" presStyleIdx="0" presStyleCnt="3"/>
      <dgm:spPr/>
      <dgm:t>
        <a:bodyPr/>
        <a:lstStyle/>
        <a:p>
          <a:endParaRPr lang="en-US"/>
        </a:p>
      </dgm:t>
    </dgm:pt>
    <dgm:pt modelId="{2B53BF75-5724-4BDB-9774-B2191D166C93}" type="pres">
      <dgm:prSet presAssocID="{4E228F22-54E6-4563-93B7-39F065862B1E}" presName="vertSpace2" presStyleLbl="node1" presStyleIdx="0" presStyleCnt="3"/>
      <dgm:spPr/>
      <dgm:t>
        <a:bodyPr/>
        <a:lstStyle/>
        <a:p>
          <a:endParaRPr lang="fi-FI"/>
        </a:p>
      </dgm:t>
    </dgm:pt>
    <dgm:pt modelId="{A747EFB7-D0B0-459E-8C0A-E030A24B54D2}" type="pres">
      <dgm:prSet presAssocID="{4E228F22-54E6-4563-93B7-39F065862B1E}" presName="circle2" presStyleLbl="node1" presStyleIdx="1" presStyleCnt="3"/>
      <dgm:spPr/>
      <dgm:t>
        <a:bodyPr/>
        <a:lstStyle/>
        <a:p>
          <a:endParaRPr lang="fi-FI"/>
        </a:p>
      </dgm:t>
    </dgm:pt>
    <dgm:pt modelId="{B4E9395D-1EEB-4D76-A6AD-0B220F8BBDC4}" type="pres">
      <dgm:prSet presAssocID="{4E228F22-54E6-4563-93B7-39F065862B1E}" presName="rect2" presStyleLbl="alignAcc1" presStyleIdx="1" presStyleCnt="3"/>
      <dgm:spPr/>
      <dgm:t>
        <a:bodyPr/>
        <a:lstStyle/>
        <a:p>
          <a:endParaRPr lang="en-US"/>
        </a:p>
      </dgm:t>
    </dgm:pt>
    <dgm:pt modelId="{106CBCD3-840D-4110-A28C-DC7E9169D5E5}" type="pres">
      <dgm:prSet presAssocID="{19124176-86BC-4736-ADF5-3AB4605EF88D}" presName="vertSpace3" presStyleLbl="node1" presStyleIdx="1" presStyleCnt="3"/>
      <dgm:spPr/>
      <dgm:t>
        <a:bodyPr/>
        <a:lstStyle/>
        <a:p>
          <a:endParaRPr lang="fi-FI"/>
        </a:p>
      </dgm:t>
    </dgm:pt>
    <dgm:pt modelId="{7ADBC9E8-AAB4-416D-A012-4AE2361B5B92}" type="pres">
      <dgm:prSet presAssocID="{19124176-86BC-4736-ADF5-3AB4605EF88D}" presName="circle3" presStyleLbl="node1" presStyleIdx="2" presStyleCnt="3"/>
      <dgm:spPr/>
      <dgm:t>
        <a:bodyPr/>
        <a:lstStyle/>
        <a:p>
          <a:endParaRPr lang="fi-FI"/>
        </a:p>
      </dgm:t>
    </dgm:pt>
    <dgm:pt modelId="{1538598F-638B-4FD4-8847-BFF1CDBBF3F0}" type="pres">
      <dgm:prSet presAssocID="{19124176-86BC-4736-ADF5-3AB4605EF88D}" presName="rect3" presStyleLbl="alignAcc1" presStyleIdx="2" presStyleCnt="3"/>
      <dgm:spPr/>
      <dgm:t>
        <a:bodyPr/>
        <a:lstStyle/>
        <a:p>
          <a:endParaRPr lang="en-US"/>
        </a:p>
      </dgm:t>
    </dgm:pt>
    <dgm:pt modelId="{80413089-09D5-45EC-88D5-C8957E1403AE}" type="pres">
      <dgm:prSet presAssocID="{C69D4B1A-1EDD-479B-A022-9FA1CC05C0BD}" presName="rect1ParTx" presStyleLbl="alignAcc1" presStyleIdx="2" presStyleCnt="3">
        <dgm:presLayoutVars>
          <dgm:chMax val="1"/>
          <dgm:bulletEnabled val="1"/>
        </dgm:presLayoutVars>
      </dgm:prSet>
      <dgm:spPr/>
      <dgm:t>
        <a:bodyPr/>
        <a:lstStyle/>
        <a:p>
          <a:endParaRPr lang="en-US"/>
        </a:p>
      </dgm:t>
    </dgm:pt>
    <dgm:pt modelId="{0F046DC7-22D0-4B0D-9D66-34EEE7979119}" type="pres">
      <dgm:prSet presAssocID="{C69D4B1A-1EDD-479B-A022-9FA1CC05C0BD}" presName="rect1ChTx" presStyleLbl="alignAcc1" presStyleIdx="2" presStyleCnt="3">
        <dgm:presLayoutVars>
          <dgm:bulletEnabled val="1"/>
        </dgm:presLayoutVars>
      </dgm:prSet>
      <dgm:spPr/>
      <dgm:t>
        <a:bodyPr/>
        <a:lstStyle/>
        <a:p>
          <a:endParaRPr lang="en-US"/>
        </a:p>
      </dgm:t>
    </dgm:pt>
    <dgm:pt modelId="{22C1B12A-F463-4617-821F-656551BCF61C}" type="pres">
      <dgm:prSet presAssocID="{4E228F22-54E6-4563-93B7-39F065862B1E}" presName="rect2ParTx" presStyleLbl="alignAcc1" presStyleIdx="2" presStyleCnt="3">
        <dgm:presLayoutVars>
          <dgm:chMax val="1"/>
          <dgm:bulletEnabled val="1"/>
        </dgm:presLayoutVars>
      </dgm:prSet>
      <dgm:spPr/>
      <dgm:t>
        <a:bodyPr/>
        <a:lstStyle/>
        <a:p>
          <a:endParaRPr lang="en-US"/>
        </a:p>
      </dgm:t>
    </dgm:pt>
    <dgm:pt modelId="{8CD16F45-E4FA-4CBB-8AF4-A4F9048A2CE5}" type="pres">
      <dgm:prSet presAssocID="{4E228F22-54E6-4563-93B7-39F065862B1E}" presName="rect2ChTx" presStyleLbl="alignAcc1" presStyleIdx="2" presStyleCnt="3">
        <dgm:presLayoutVars>
          <dgm:bulletEnabled val="1"/>
        </dgm:presLayoutVars>
      </dgm:prSet>
      <dgm:spPr/>
      <dgm:t>
        <a:bodyPr/>
        <a:lstStyle/>
        <a:p>
          <a:endParaRPr lang="en-US"/>
        </a:p>
      </dgm:t>
    </dgm:pt>
    <dgm:pt modelId="{0C6837DD-749B-4598-A471-2FAF6F2D619B}" type="pres">
      <dgm:prSet presAssocID="{19124176-86BC-4736-ADF5-3AB4605EF88D}" presName="rect3ParTx" presStyleLbl="alignAcc1" presStyleIdx="2" presStyleCnt="3">
        <dgm:presLayoutVars>
          <dgm:chMax val="1"/>
          <dgm:bulletEnabled val="1"/>
        </dgm:presLayoutVars>
      </dgm:prSet>
      <dgm:spPr/>
      <dgm:t>
        <a:bodyPr/>
        <a:lstStyle/>
        <a:p>
          <a:endParaRPr lang="en-US"/>
        </a:p>
      </dgm:t>
    </dgm:pt>
    <dgm:pt modelId="{C804F652-D3E4-494D-8E0D-62FF5E82CFEE}" type="pres">
      <dgm:prSet presAssocID="{19124176-86BC-4736-ADF5-3AB4605EF88D}" presName="rect3ChTx" presStyleLbl="alignAcc1" presStyleIdx="2" presStyleCnt="3">
        <dgm:presLayoutVars>
          <dgm:bulletEnabled val="1"/>
        </dgm:presLayoutVars>
      </dgm:prSet>
      <dgm:spPr/>
      <dgm:t>
        <a:bodyPr/>
        <a:lstStyle/>
        <a:p>
          <a:endParaRPr lang="fi-FI"/>
        </a:p>
      </dgm:t>
    </dgm:pt>
  </dgm:ptLst>
  <dgm:cxnLst>
    <dgm:cxn modelId="{1D624EB1-66EF-46C3-8030-63FE1B50FBB1}" type="presOf" srcId="{C69D4B1A-1EDD-479B-A022-9FA1CC05C0BD}" destId="{33C1EF5B-BA34-46D6-8681-BA7C92574AFC}" srcOrd="0" destOrd="0" presId="urn:microsoft.com/office/officeart/2005/8/layout/target3"/>
    <dgm:cxn modelId="{73C87617-38F7-4070-A705-53A63978E52C}" type="presOf" srcId="{C69D4B1A-1EDD-479B-A022-9FA1CC05C0BD}" destId="{80413089-09D5-45EC-88D5-C8957E1403AE}" srcOrd="1" destOrd="0" presId="urn:microsoft.com/office/officeart/2005/8/layout/target3"/>
    <dgm:cxn modelId="{C776481D-7EF9-446C-ADB8-2E92DAFEAD23}" srcId="{C69D4B1A-1EDD-479B-A022-9FA1CC05C0BD}" destId="{B794DACC-09C7-46E2-99E3-36286302C70F}" srcOrd="1" destOrd="0" parTransId="{9A57B33F-8DFF-40F3-8DB5-E2CBAED941C1}" sibTransId="{A881DC9D-9E61-4BC5-96C4-3348398CE31C}"/>
    <dgm:cxn modelId="{241C39E1-6176-4CB8-8C53-842A9E060E00}" srcId="{0060796B-4936-4B50-85BF-F6CD3CAEF509}" destId="{C69D4B1A-1EDD-479B-A022-9FA1CC05C0BD}" srcOrd="0" destOrd="0" parTransId="{CC2B5D26-C20E-44C4-9193-A1F241DAC16A}" sibTransId="{B61D6829-C4F7-4DD3-9AB2-6D5712C8F2B8}"/>
    <dgm:cxn modelId="{1A2BDCC5-AC6E-47B8-8C63-908205D1AAED}" type="presOf" srcId="{19124176-86BC-4736-ADF5-3AB4605EF88D}" destId="{1538598F-638B-4FD4-8847-BFF1CDBBF3F0}" srcOrd="0" destOrd="0" presId="urn:microsoft.com/office/officeart/2005/8/layout/target3"/>
    <dgm:cxn modelId="{3EDE11E1-F988-4499-863B-A7DD4DB51CC2}" srcId="{0060796B-4936-4B50-85BF-F6CD3CAEF509}" destId="{19124176-86BC-4736-ADF5-3AB4605EF88D}" srcOrd="2" destOrd="0" parTransId="{58909AAB-DD8E-403A-B0B8-911D488881CD}" sibTransId="{F0701D6B-81D2-4027-8485-4AE2FC037C4F}"/>
    <dgm:cxn modelId="{4486D1C3-1E5F-4B6C-A813-7097F3FAD96D}" type="presOf" srcId="{B794DACC-09C7-46E2-99E3-36286302C70F}" destId="{0F046DC7-22D0-4B0D-9D66-34EEE7979119}" srcOrd="0" destOrd="1" presId="urn:microsoft.com/office/officeart/2005/8/layout/target3"/>
    <dgm:cxn modelId="{6E74695F-B759-44DF-8BC7-22F38F3771F6}" srcId="{0060796B-4936-4B50-85BF-F6CD3CAEF509}" destId="{4E228F22-54E6-4563-93B7-39F065862B1E}" srcOrd="1" destOrd="0" parTransId="{69AF4B1A-30DE-4898-9EBA-DE232CC7E39F}" sibTransId="{4FFF2722-9F8C-4276-9EBA-8D09E256627D}"/>
    <dgm:cxn modelId="{B27B64D7-2E7E-4ED0-B7D2-74B23D6BD110}" type="presOf" srcId="{7AFAF914-AFB8-4D17-AC91-7E0E2267C8DF}" destId="{8CD16F45-E4FA-4CBB-8AF4-A4F9048A2CE5}" srcOrd="0" destOrd="0" presId="urn:microsoft.com/office/officeart/2005/8/layout/target3"/>
    <dgm:cxn modelId="{2F1BDB87-4ADB-41A5-B727-9EC8ED217F81}" type="presOf" srcId="{4E228F22-54E6-4563-93B7-39F065862B1E}" destId="{B4E9395D-1EEB-4D76-A6AD-0B220F8BBDC4}" srcOrd="0" destOrd="0" presId="urn:microsoft.com/office/officeart/2005/8/layout/target3"/>
    <dgm:cxn modelId="{265BB271-2E69-47B7-91BC-311394E1EB27}" srcId="{C69D4B1A-1EDD-479B-A022-9FA1CC05C0BD}" destId="{61398355-3141-4E35-A9EA-C1B5E3C664F0}" srcOrd="0" destOrd="0" parTransId="{ED97D35F-41A0-4D3B-89B9-02912F04AFAA}" sibTransId="{00A65119-4809-4CFF-A083-05F62C9986B9}"/>
    <dgm:cxn modelId="{1A79C312-91D1-479C-BD26-D55EFDE3B72D}" type="presOf" srcId="{0060796B-4936-4B50-85BF-F6CD3CAEF509}" destId="{2686223E-F291-4255-82CC-38F0B4C0BE43}" srcOrd="0" destOrd="0" presId="urn:microsoft.com/office/officeart/2005/8/layout/target3"/>
    <dgm:cxn modelId="{25DB95B6-4B9B-4E02-B651-1409A0756E91}" type="presOf" srcId="{61398355-3141-4E35-A9EA-C1B5E3C664F0}" destId="{0F046DC7-22D0-4B0D-9D66-34EEE7979119}" srcOrd="0" destOrd="0" presId="urn:microsoft.com/office/officeart/2005/8/layout/target3"/>
    <dgm:cxn modelId="{6C33ED35-AE8B-471F-A9A1-C6716CBDFACD}" type="presOf" srcId="{4E228F22-54E6-4563-93B7-39F065862B1E}" destId="{22C1B12A-F463-4617-821F-656551BCF61C}" srcOrd="1" destOrd="0" presId="urn:microsoft.com/office/officeart/2005/8/layout/target3"/>
    <dgm:cxn modelId="{6AB90720-4316-4261-9AAE-5E22A63F4D60}" type="presOf" srcId="{19124176-86BC-4736-ADF5-3AB4605EF88D}" destId="{0C6837DD-749B-4598-A471-2FAF6F2D619B}" srcOrd="1" destOrd="0" presId="urn:microsoft.com/office/officeart/2005/8/layout/target3"/>
    <dgm:cxn modelId="{03C2FB88-B0FB-4264-912D-B1579D3C94A9}" srcId="{4E228F22-54E6-4563-93B7-39F065862B1E}" destId="{7AFAF914-AFB8-4D17-AC91-7E0E2267C8DF}" srcOrd="0" destOrd="0" parTransId="{AD347C96-6358-4935-8B62-BBF462E0C97A}" sibTransId="{7D07DBF2-BA7A-44BC-91E3-7994DFAA3578}"/>
    <dgm:cxn modelId="{9A43F338-32CD-4D15-8B60-289715873D94}" type="presParOf" srcId="{2686223E-F291-4255-82CC-38F0B4C0BE43}" destId="{5280FD3E-4A92-460E-A7DC-CB0DCEE2559D}" srcOrd="0" destOrd="0" presId="urn:microsoft.com/office/officeart/2005/8/layout/target3"/>
    <dgm:cxn modelId="{2A09C70A-1632-49AF-BF29-871468B8F202}" type="presParOf" srcId="{2686223E-F291-4255-82CC-38F0B4C0BE43}" destId="{EC8E9376-FFAE-4CD4-BA83-C331A768FCE1}" srcOrd="1" destOrd="0" presId="urn:microsoft.com/office/officeart/2005/8/layout/target3"/>
    <dgm:cxn modelId="{19B7EF28-9393-4823-950C-1E044936201D}" type="presParOf" srcId="{2686223E-F291-4255-82CC-38F0B4C0BE43}" destId="{33C1EF5B-BA34-46D6-8681-BA7C92574AFC}" srcOrd="2" destOrd="0" presId="urn:microsoft.com/office/officeart/2005/8/layout/target3"/>
    <dgm:cxn modelId="{1F8128DF-C236-492D-92A0-9E35D0380197}" type="presParOf" srcId="{2686223E-F291-4255-82CC-38F0B4C0BE43}" destId="{2B53BF75-5724-4BDB-9774-B2191D166C93}" srcOrd="3" destOrd="0" presId="urn:microsoft.com/office/officeart/2005/8/layout/target3"/>
    <dgm:cxn modelId="{82E19A4E-D235-4A17-9C05-8344F4812897}" type="presParOf" srcId="{2686223E-F291-4255-82CC-38F0B4C0BE43}" destId="{A747EFB7-D0B0-459E-8C0A-E030A24B54D2}" srcOrd="4" destOrd="0" presId="urn:microsoft.com/office/officeart/2005/8/layout/target3"/>
    <dgm:cxn modelId="{2B4CD18F-9FFB-4710-9A81-F49537C594B3}" type="presParOf" srcId="{2686223E-F291-4255-82CC-38F0B4C0BE43}" destId="{B4E9395D-1EEB-4D76-A6AD-0B220F8BBDC4}" srcOrd="5" destOrd="0" presId="urn:microsoft.com/office/officeart/2005/8/layout/target3"/>
    <dgm:cxn modelId="{4DA541C1-9703-4283-94D1-7B8EC1A0F3DA}" type="presParOf" srcId="{2686223E-F291-4255-82CC-38F0B4C0BE43}" destId="{106CBCD3-840D-4110-A28C-DC7E9169D5E5}" srcOrd="6" destOrd="0" presId="urn:microsoft.com/office/officeart/2005/8/layout/target3"/>
    <dgm:cxn modelId="{ACAF8B11-F751-4CDC-A7E7-9D4EAABF3173}" type="presParOf" srcId="{2686223E-F291-4255-82CC-38F0B4C0BE43}" destId="{7ADBC9E8-AAB4-416D-A012-4AE2361B5B92}" srcOrd="7" destOrd="0" presId="urn:microsoft.com/office/officeart/2005/8/layout/target3"/>
    <dgm:cxn modelId="{DA11ED0B-689D-4B59-A9B5-565F3334FA65}" type="presParOf" srcId="{2686223E-F291-4255-82CC-38F0B4C0BE43}" destId="{1538598F-638B-4FD4-8847-BFF1CDBBF3F0}" srcOrd="8" destOrd="0" presId="urn:microsoft.com/office/officeart/2005/8/layout/target3"/>
    <dgm:cxn modelId="{ED909F36-3448-4E47-89EB-1DFCB210DCB1}" type="presParOf" srcId="{2686223E-F291-4255-82CC-38F0B4C0BE43}" destId="{80413089-09D5-45EC-88D5-C8957E1403AE}" srcOrd="9" destOrd="0" presId="urn:microsoft.com/office/officeart/2005/8/layout/target3"/>
    <dgm:cxn modelId="{51D16D6E-7717-4C5D-BB6E-118579308480}" type="presParOf" srcId="{2686223E-F291-4255-82CC-38F0B4C0BE43}" destId="{0F046DC7-22D0-4B0D-9D66-34EEE7979119}" srcOrd="10" destOrd="0" presId="urn:microsoft.com/office/officeart/2005/8/layout/target3"/>
    <dgm:cxn modelId="{6A5B3B42-A983-4EE2-BB5D-B060544D6A19}" type="presParOf" srcId="{2686223E-F291-4255-82CC-38F0B4C0BE43}" destId="{22C1B12A-F463-4617-821F-656551BCF61C}" srcOrd="11" destOrd="0" presId="urn:microsoft.com/office/officeart/2005/8/layout/target3"/>
    <dgm:cxn modelId="{E006FB23-56CE-4748-9CF8-ACBAC34BA1F9}" type="presParOf" srcId="{2686223E-F291-4255-82CC-38F0B4C0BE43}" destId="{8CD16F45-E4FA-4CBB-8AF4-A4F9048A2CE5}" srcOrd="12" destOrd="0" presId="urn:microsoft.com/office/officeart/2005/8/layout/target3"/>
    <dgm:cxn modelId="{E13F13FF-C61C-43A0-811E-F9D376DEBADA}" type="presParOf" srcId="{2686223E-F291-4255-82CC-38F0B4C0BE43}" destId="{0C6837DD-749B-4598-A471-2FAF6F2D619B}" srcOrd="13" destOrd="0" presId="urn:microsoft.com/office/officeart/2005/8/layout/target3"/>
    <dgm:cxn modelId="{D580B156-C6A9-41B6-A240-445C5A3926AC}" type="presParOf" srcId="{2686223E-F291-4255-82CC-38F0B4C0BE43}" destId="{C804F652-D3E4-494D-8E0D-62FF5E82CFEE}"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E0C966-5F96-41DD-B172-B18AF399CDD3}"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B6A9E711-4664-440B-BFCF-22C6F5E16384}">
      <dgm:prSet/>
      <dgm:spPr/>
      <dgm:t>
        <a:bodyPr/>
        <a:lstStyle/>
        <a:p>
          <a:pPr rtl="0"/>
          <a:r>
            <a:rPr lang="en-US" b="1" smtClean="0"/>
            <a:t>Beginning of guarantee period (e.g. the following times)</a:t>
          </a:r>
          <a:endParaRPr lang="fi-FI"/>
        </a:p>
      </dgm:t>
    </dgm:pt>
    <dgm:pt modelId="{0F666115-E995-4775-A885-C50F254B1B00}" type="parTrans" cxnId="{B760A707-7CD7-43A7-9165-B69BDB35B7B9}">
      <dgm:prSet/>
      <dgm:spPr/>
      <dgm:t>
        <a:bodyPr/>
        <a:lstStyle/>
        <a:p>
          <a:endParaRPr lang="en-US"/>
        </a:p>
      </dgm:t>
    </dgm:pt>
    <dgm:pt modelId="{06DC930C-3FD3-4247-941C-131D3E35576C}" type="sibTrans" cxnId="{B760A707-7CD7-43A7-9165-B69BDB35B7B9}">
      <dgm:prSet/>
      <dgm:spPr/>
      <dgm:t>
        <a:bodyPr/>
        <a:lstStyle/>
        <a:p>
          <a:endParaRPr lang="en-US"/>
        </a:p>
      </dgm:t>
    </dgm:pt>
    <dgm:pt modelId="{045EC87E-A3ED-40B6-ABB8-084E25267ACA}">
      <dgm:prSet/>
      <dgm:spPr/>
      <dgm:t>
        <a:bodyPr/>
        <a:lstStyle/>
        <a:p>
          <a:pPr rtl="0"/>
          <a:r>
            <a:rPr lang="en-US" b="1" smtClean="0"/>
            <a:t>Extension of guarantee period</a:t>
          </a:r>
          <a:endParaRPr lang="fi-FI"/>
        </a:p>
      </dgm:t>
    </dgm:pt>
    <dgm:pt modelId="{94670B07-9FD6-4D52-A435-BE05BFEB46DA}" type="parTrans" cxnId="{595D13FD-DA45-4DB4-8334-EA342EC9BD61}">
      <dgm:prSet/>
      <dgm:spPr/>
      <dgm:t>
        <a:bodyPr/>
        <a:lstStyle/>
        <a:p>
          <a:endParaRPr lang="en-US"/>
        </a:p>
      </dgm:t>
    </dgm:pt>
    <dgm:pt modelId="{2C55C8E5-6ED8-4253-87B3-BE5606702813}" type="sibTrans" cxnId="{595D13FD-DA45-4DB4-8334-EA342EC9BD61}">
      <dgm:prSet/>
      <dgm:spPr/>
      <dgm:t>
        <a:bodyPr/>
        <a:lstStyle/>
        <a:p>
          <a:endParaRPr lang="en-US"/>
        </a:p>
      </dgm:t>
    </dgm:pt>
    <dgm:pt modelId="{C61A14CA-A7BF-4165-813B-D5EA23D4E861}">
      <dgm:prSet/>
      <dgm:spPr/>
      <dgm:t>
        <a:bodyPr/>
        <a:lstStyle/>
        <a:p>
          <a:pPr rtl="0"/>
          <a:r>
            <a:rPr lang="en-US" dirty="0" smtClean="0"/>
            <a:t>Defects arisen under but perceived only after the period: if the term allows such claims (matter of interpretation) </a:t>
          </a:r>
          <a:endParaRPr lang="fi-FI" dirty="0"/>
        </a:p>
      </dgm:t>
    </dgm:pt>
    <dgm:pt modelId="{7F01395E-09EF-47DC-B7FD-B346B2659DBE}" type="parTrans" cxnId="{AEEA439C-5E0A-4CD5-BEDD-389371188EAD}">
      <dgm:prSet/>
      <dgm:spPr/>
      <dgm:t>
        <a:bodyPr/>
        <a:lstStyle/>
        <a:p>
          <a:endParaRPr lang="en-US"/>
        </a:p>
      </dgm:t>
    </dgm:pt>
    <dgm:pt modelId="{878CAA07-7D5D-458F-BC0F-C4C1B16A99BC}" type="sibTrans" cxnId="{AEEA439C-5E0A-4CD5-BEDD-389371188EAD}">
      <dgm:prSet/>
      <dgm:spPr/>
      <dgm:t>
        <a:bodyPr/>
        <a:lstStyle/>
        <a:p>
          <a:endParaRPr lang="en-US"/>
        </a:p>
      </dgm:t>
    </dgm:pt>
    <dgm:pt modelId="{2CB076AE-2BA5-4674-9DFA-E8EC089FB3EE}">
      <dgm:prSet/>
      <dgm:spPr/>
      <dgm:t>
        <a:bodyPr/>
        <a:lstStyle/>
        <a:p>
          <a:pPr rtl="0"/>
          <a:r>
            <a:rPr lang="en-US" dirty="0" smtClean="0"/>
            <a:t>There may be special time limits for claims / bringing an action in court</a:t>
          </a:r>
          <a:endParaRPr lang="fi-FI" dirty="0"/>
        </a:p>
      </dgm:t>
    </dgm:pt>
    <dgm:pt modelId="{7DC4B570-CFEB-4981-905B-71D42BB28086}" type="parTrans" cxnId="{F4413BD2-515D-4A67-A68F-3893FE6584E0}">
      <dgm:prSet/>
      <dgm:spPr/>
      <dgm:t>
        <a:bodyPr/>
        <a:lstStyle/>
        <a:p>
          <a:endParaRPr lang="en-US"/>
        </a:p>
      </dgm:t>
    </dgm:pt>
    <dgm:pt modelId="{54540B59-6308-4ABD-A3FA-EFF1D0A8FF62}" type="sibTrans" cxnId="{F4413BD2-515D-4A67-A68F-3893FE6584E0}">
      <dgm:prSet/>
      <dgm:spPr/>
      <dgm:t>
        <a:bodyPr/>
        <a:lstStyle/>
        <a:p>
          <a:endParaRPr lang="en-US"/>
        </a:p>
      </dgm:t>
    </dgm:pt>
    <dgm:pt modelId="{A287019E-96B9-4ABA-9E0D-EBEEA4234CE9}">
      <dgm:prSet/>
      <dgm:spPr/>
      <dgm:t>
        <a:bodyPr/>
        <a:lstStyle/>
        <a:p>
          <a:pPr rtl="0"/>
          <a:r>
            <a:rPr lang="en-US" smtClean="0"/>
            <a:t>Repairs at the end of the guarantee period</a:t>
          </a:r>
          <a:endParaRPr lang="fi-FI"/>
        </a:p>
      </dgm:t>
    </dgm:pt>
    <dgm:pt modelId="{095EDCB7-6AA3-4B95-B5F7-30E67A1CA28B}" type="parTrans" cxnId="{353B1A07-E009-4C42-B58F-49E6324F4369}">
      <dgm:prSet/>
      <dgm:spPr/>
      <dgm:t>
        <a:bodyPr/>
        <a:lstStyle/>
        <a:p>
          <a:endParaRPr lang="en-US"/>
        </a:p>
      </dgm:t>
    </dgm:pt>
    <dgm:pt modelId="{263B8EE0-5108-48AE-825B-1C36C0BF62D0}" type="sibTrans" cxnId="{353B1A07-E009-4C42-B58F-49E6324F4369}">
      <dgm:prSet/>
      <dgm:spPr/>
      <dgm:t>
        <a:bodyPr/>
        <a:lstStyle/>
        <a:p>
          <a:endParaRPr lang="en-US"/>
        </a:p>
      </dgm:t>
    </dgm:pt>
    <dgm:pt modelId="{ED95A89E-C370-4493-8236-9DC8831D2AD0}" type="pres">
      <dgm:prSet presAssocID="{93E0C966-5F96-41DD-B172-B18AF399CDD3}" presName="vert0" presStyleCnt="0">
        <dgm:presLayoutVars>
          <dgm:dir/>
          <dgm:animOne val="branch"/>
          <dgm:animLvl val="lvl"/>
        </dgm:presLayoutVars>
      </dgm:prSet>
      <dgm:spPr/>
      <dgm:t>
        <a:bodyPr/>
        <a:lstStyle/>
        <a:p>
          <a:endParaRPr lang="fi-FI"/>
        </a:p>
      </dgm:t>
    </dgm:pt>
    <dgm:pt modelId="{735FBDFA-13DB-4125-8F29-3530EF2843F5}" type="pres">
      <dgm:prSet presAssocID="{B6A9E711-4664-440B-BFCF-22C6F5E16384}" presName="thickLine" presStyleLbl="alignNode1" presStyleIdx="0" presStyleCnt="2"/>
      <dgm:spPr/>
    </dgm:pt>
    <dgm:pt modelId="{AD651439-46AD-4ED6-9FDB-0058AD9775B2}" type="pres">
      <dgm:prSet presAssocID="{B6A9E711-4664-440B-BFCF-22C6F5E16384}" presName="horz1" presStyleCnt="0"/>
      <dgm:spPr/>
    </dgm:pt>
    <dgm:pt modelId="{F783F73D-8823-4865-9FBC-4C60AB809786}" type="pres">
      <dgm:prSet presAssocID="{B6A9E711-4664-440B-BFCF-22C6F5E16384}" presName="tx1" presStyleLbl="revTx" presStyleIdx="0" presStyleCnt="5"/>
      <dgm:spPr/>
      <dgm:t>
        <a:bodyPr/>
        <a:lstStyle/>
        <a:p>
          <a:endParaRPr lang="fi-FI"/>
        </a:p>
      </dgm:t>
    </dgm:pt>
    <dgm:pt modelId="{20DEB556-DD92-41DC-A387-A36FAF906DBA}" type="pres">
      <dgm:prSet presAssocID="{B6A9E711-4664-440B-BFCF-22C6F5E16384}" presName="vert1" presStyleCnt="0"/>
      <dgm:spPr/>
    </dgm:pt>
    <dgm:pt modelId="{E5DE840D-6973-466D-BF69-42D4ECDFB6C5}" type="pres">
      <dgm:prSet presAssocID="{045EC87E-A3ED-40B6-ABB8-084E25267ACA}" presName="thickLine" presStyleLbl="alignNode1" presStyleIdx="1" presStyleCnt="2"/>
      <dgm:spPr/>
    </dgm:pt>
    <dgm:pt modelId="{D7FCC5C6-D047-4604-BA8D-C538A8ED5BB7}" type="pres">
      <dgm:prSet presAssocID="{045EC87E-A3ED-40B6-ABB8-084E25267ACA}" presName="horz1" presStyleCnt="0"/>
      <dgm:spPr/>
    </dgm:pt>
    <dgm:pt modelId="{41025913-654E-4AF6-9C11-30D59FE4B15F}" type="pres">
      <dgm:prSet presAssocID="{045EC87E-A3ED-40B6-ABB8-084E25267ACA}" presName="tx1" presStyleLbl="revTx" presStyleIdx="1" presStyleCnt="5"/>
      <dgm:spPr/>
      <dgm:t>
        <a:bodyPr/>
        <a:lstStyle/>
        <a:p>
          <a:endParaRPr lang="fi-FI"/>
        </a:p>
      </dgm:t>
    </dgm:pt>
    <dgm:pt modelId="{DD3CA53A-D44A-467D-AA53-1AAC8BD4D3B4}" type="pres">
      <dgm:prSet presAssocID="{045EC87E-A3ED-40B6-ABB8-084E25267ACA}" presName="vert1" presStyleCnt="0"/>
      <dgm:spPr/>
    </dgm:pt>
    <dgm:pt modelId="{83E0E034-A94B-4FDB-A72D-2F13A419AEDF}" type="pres">
      <dgm:prSet presAssocID="{C61A14CA-A7BF-4165-813B-D5EA23D4E861}" presName="vertSpace2a" presStyleCnt="0"/>
      <dgm:spPr/>
    </dgm:pt>
    <dgm:pt modelId="{0950ABF3-137B-45F9-BBCA-BC0DDA2729EE}" type="pres">
      <dgm:prSet presAssocID="{C61A14CA-A7BF-4165-813B-D5EA23D4E861}" presName="horz2" presStyleCnt="0"/>
      <dgm:spPr/>
    </dgm:pt>
    <dgm:pt modelId="{F59FB2EA-8B28-4B5D-BA9B-A7870028E5FF}" type="pres">
      <dgm:prSet presAssocID="{C61A14CA-A7BF-4165-813B-D5EA23D4E861}" presName="horzSpace2" presStyleCnt="0"/>
      <dgm:spPr/>
    </dgm:pt>
    <dgm:pt modelId="{914DC57D-3547-4F03-9203-B87D07A7EC7E}" type="pres">
      <dgm:prSet presAssocID="{C61A14CA-A7BF-4165-813B-D5EA23D4E861}" presName="tx2" presStyleLbl="revTx" presStyleIdx="2" presStyleCnt="5"/>
      <dgm:spPr/>
      <dgm:t>
        <a:bodyPr/>
        <a:lstStyle/>
        <a:p>
          <a:endParaRPr lang="fi-FI"/>
        </a:p>
      </dgm:t>
    </dgm:pt>
    <dgm:pt modelId="{CF30C224-EF03-46F8-AB85-0AB3F07C2A67}" type="pres">
      <dgm:prSet presAssocID="{C61A14CA-A7BF-4165-813B-D5EA23D4E861}" presName="vert2" presStyleCnt="0"/>
      <dgm:spPr/>
    </dgm:pt>
    <dgm:pt modelId="{755BD9FA-2297-4DDD-9F21-7136D894C2FE}" type="pres">
      <dgm:prSet presAssocID="{C61A14CA-A7BF-4165-813B-D5EA23D4E861}" presName="thinLine2b" presStyleLbl="callout" presStyleIdx="0" presStyleCnt="3"/>
      <dgm:spPr/>
    </dgm:pt>
    <dgm:pt modelId="{4E8F4855-6236-4EE5-B7FD-DBF6D955D8C7}" type="pres">
      <dgm:prSet presAssocID="{C61A14CA-A7BF-4165-813B-D5EA23D4E861}" presName="vertSpace2b" presStyleCnt="0"/>
      <dgm:spPr/>
    </dgm:pt>
    <dgm:pt modelId="{1AE480B7-E90D-45A0-9223-7EC06620158B}" type="pres">
      <dgm:prSet presAssocID="{2CB076AE-2BA5-4674-9DFA-E8EC089FB3EE}" presName="horz2" presStyleCnt="0"/>
      <dgm:spPr/>
    </dgm:pt>
    <dgm:pt modelId="{9ECCBA2F-0F87-46EA-B81F-7D874FB89FD8}" type="pres">
      <dgm:prSet presAssocID="{2CB076AE-2BA5-4674-9DFA-E8EC089FB3EE}" presName="horzSpace2" presStyleCnt="0"/>
      <dgm:spPr/>
    </dgm:pt>
    <dgm:pt modelId="{DEDD239E-8D86-47DC-BD7E-0B0C6D1C31BD}" type="pres">
      <dgm:prSet presAssocID="{2CB076AE-2BA5-4674-9DFA-E8EC089FB3EE}" presName="tx2" presStyleLbl="revTx" presStyleIdx="3" presStyleCnt="5"/>
      <dgm:spPr/>
      <dgm:t>
        <a:bodyPr/>
        <a:lstStyle/>
        <a:p>
          <a:endParaRPr lang="fi-FI"/>
        </a:p>
      </dgm:t>
    </dgm:pt>
    <dgm:pt modelId="{64D1D72A-CCA9-4B79-946B-65F432971AB6}" type="pres">
      <dgm:prSet presAssocID="{2CB076AE-2BA5-4674-9DFA-E8EC089FB3EE}" presName="vert2" presStyleCnt="0"/>
      <dgm:spPr/>
    </dgm:pt>
    <dgm:pt modelId="{9AA1AC04-96AB-4E9A-B964-4E1E0DC1D69E}" type="pres">
      <dgm:prSet presAssocID="{2CB076AE-2BA5-4674-9DFA-E8EC089FB3EE}" presName="thinLine2b" presStyleLbl="callout" presStyleIdx="1" presStyleCnt="3"/>
      <dgm:spPr/>
    </dgm:pt>
    <dgm:pt modelId="{A8E21FB5-BE34-4EE1-9BDC-76966F92FA3D}" type="pres">
      <dgm:prSet presAssocID="{2CB076AE-2BA5-4674-9DFA-E8EC089FB3EE}" presName="vertSpace2b" presStyleCnt="0"/>
      <dgm:spPr/>
    </dgm:pt>
    <dgm:pt modelId="{A3F62306-A6E0-4201-A71F-11A6C4045052}" type="pres">
      <dgm:prSet presAssocID="{A287019E-96B9-4ABA-9E0D-EBEEA4234CE9}" presName="horz2" presStyleCnt="0"/>
      <dgm:spPr/>
    </dgm:pt>
    <dgm:pt modelId="{05BAB853-C8FC-483B-B722-E5AB0C619479}" type="pres">
      <dgm:prSet presAssocID="{A287019E-96B9-4ABA-9E0D-EBEEA4234CE9}" presName="horzSpace2" presStyleCnt="0"/>
      <dgm:spPr/>
    </dgm:pt>
    <dgm:pt modelId="{E3270F5E-B1EC-4EF3-9385-84920164FA1E}" type="pres">
      <dgm:prSet presAssocID="{A287019E-96B9-4ABA-9E0D-EBEEA4234CE9}" presName="tx2" presStyleLbl="revTx" presStyleIdx="4" presStyleCnt="5"/>
      <dgm:spPr/>
      <dgm:t>
        <a:bodyPr/>
        <a:lstStyle/>
        <a:p>
          <a:endParaRPr lang="fi-FI"/>
        </a:p>
      </dgm:t>
    </dgm:pt>
    <dgm:pt modelId="{AB6A49B7-A145-427F-B14E-57CCBBFCD365}" type="pres">
      <dgm:prSet presAssocID="{A287019E-96B9-4ABA-9E0D-EBEEA4234CE9}" presName="vert2" presStyleCnt="0"/>
      <dgm:spPr/>
    </dgm:pt>
    <dgm:pt modelId="{CDD384B3-93DD-44B8-A44F-DCFE3C9A8874}" type="pres">
      <dgm:prSet presAssocID="{A287019E-96B9-4ABA-9E0D-EBEEA4234CE9}" presName="thinLine2b" presStyleLbl="callout" presStyleIdx="2" presStyleCnt="3"/>
      <dgm:spPr/>
    </dgm:pt>
    <dgm:pt modelId="{ADD29B84-B7D0-4819-BBC6-1153A6A5A499}" type="pres">
      <dgm:prSet presAssocID="{A287019E-96B9-4ABA-9E0D-EBEEA4234CE9}" presName="vertSpace2b" presStyleCnt="0"/>
      <dgm:spPr/>
    </dgm:pt>
  </dgm:ptLst>
  <dgm:cxnLst>
    <dgm:cxn modelId="{D42E13AE-F9A5-4669-8BC2-323A14B46487}" type="presOf" srcId="{A287019E-96B9-4ABA-9E0D-EBEEA4234CE9}" destId="{E3270F5E-B1EC-4EF3-9385-84920164FA1E}" srcOrd="0" destOrd="0" presId="urn:microsoft.com/office/officeart/2008/layout/LinedList"/>
    <dgm:cxn modelId="{595D13FD-DA45-4DB4-8334-EA342EC9BD61}" srcId="{93E0C966-5F96-41DD-B172-B18AF399CDD3}" destId="{045EC87E-A3ED-40B6-ABB8-084E25267ACA}" srcOrd="1" destOrd="0" parTransId="{94670B07-9FD6-4D52-A435-BE05BFEB46DA}" sibTransId="{2C55C8E5-6ED8-4253-87B3-BE5606702813}"/>
    <dgm:cxn modelId="{A69608C0-CC2B-45F5-A239-5D95BC312A14}" type="presOf" srcId="{045EC87E-A3ED-40B6-ABB8-084E25267ACA}" destId="{41025913-654E-4AF6-9C11-30D59FE4B15F}" srcOrd="0" destOrd="0" presId="urn:microsoft.com/office/officeart/2008/layout/LinedList"/>
    <dgm:cxn modelId="{5D214370-E674-46A5-B872-867CC1881785}" type="presOf" srcId="{2CB076AE-2BA5-4674-9DFA-E8EC089FB3EE}" destId="{DEDD239E-8D86-47DC-BD7E-0B0C6D1C31BD}" srcOrd="0" destOrd="0" presId="urn:microsoft.com/office/officeart/2008/layout/LinedList"/>
    <dgm:cxn modelId="{B760A707-7CD7-43A7-9165-B69BDB35B7B9}" srcId="{93E0C966-5F96-41DD-B172-B18AF399CDD3}" destId="{B6A9E711-4664-440B-BFCF-22C6F5E16384}" srcOrd="0" destOrd="0" parTransId="{0F666115-E995-4775-A885-C50F254B1B00}" sibTransId="{06DC930C-3FD3-4247-941C-131D3E35576C}"/>
    <dgm:cxn modelId="{774B3883-7323-4B5D-9664-7E1A85F86753}" type="presOf" srcId="{C61A14CA-A7BF-4165-813B-D5EA23D4E861}" destId="{914DC57D-3547-4F03-9203-B87D07A7EC7E}" srcOrd="0" destOrd="0" presId="urn:microsoft.com/office/officeart/2008/layout/LinedList"/>
    <dgm:cxn modelId="{353B1A07-E009-4C42-B58F-49E6324F4369}" srcId="{045EC87E-A3ED-40B6-ABB8-084E25267ACA}" destId="{A287019E-96B9-4ABA-9E0D-EBEEA4234CE9}" srcOrd="2" destOrd="0" parTransId="{095EDCB7-6AA3-4B95-B5F7-30E67A1CA28B}" sibTransId="{263B8EE0-5108-48AE-825B-1C36C0BF62D0}"/>
    <dgm:cxn modelId="{B2AD67F0-F5AD-423C-93E4-F03D17CAFA2E}" type="presOf" srcId="{93E0C966-5F96-41DD-B172-B18AF399CDD3}" destId="{ED95A89E-C370-4493-8236-9DC8831D2AD0}" srcOrd="0" destOrd="0" presId="urn:microsoft.com/office/officeart/2008/layout/LinedList"/>
    <dgm:cxn modelId="{F4413BD2-515D-4A67-A68F-3893FE6584E0}" srcId="{045EC87E-A3ED-40B6-ABB8-084E25267ACA}" destId="{2CB076AE-2BA5-4674-9DFA-E8EC089FB3EE}" srcOrd="1" destOrd="0" parTransId="{7DC4B570-CFEB-4981-905B-71D42BB28086}" sibTransId="{54540B59-6308-4ABD-A3FA-EFF1D0A8FF62}"/>
    <dgm:cxn modelId="{AEEA439C-5E0A-4CD5-BEDD-389371188EAD}" srcId="{045EC87E-A3ED-40B6-ABB8-084E25267ACA}" destId="{C61A14CA-A7BF-4165-813B-D5EA23D4E861}" srcOrd="0" destOrd="0" parTransId="{7F01395E-09EF-47DC-B7FD-B346B2659DBE}" sibTransId="{878CAA07-7D5D-458F-BC0F-C4C1B16A99BC}"/>
    <dgm:cxn modelId="{74487002-0B2D-44AC-85C7-F702AC71C9D1}" type="presOf" srcId="{B6A9E711-4664-440B-BFCF-22C6F5E16384}" destId="{F783F73D-8823-4865-9FBC-4C60AB809786}" srcOrd="0" destOrd="0" presId="urn:microsoft.com/office/officeart/2008/layout/LinedList"/>
    <dgm:cxn modelId="{933144F5-ED32-4E9E-B261-8E594A17E763}" type="presParOf" srcId="{ED95A89E-C370-4493-8236-9DC8831D2AD0}" destId="{735FBDFA-13DB-4125-8F29-3530EF2843F5}" srcOrd="0" destOrd="0" presId="urn:microsoft.com/office/officeart/2008/layout/LinedList"/>
    <dgm:cxn modelId="{6C2FC5F6-72F3-40E6-950B-7A3747D54971}" type="presParOf" srcId="{ED95A89E-C370-4493-8236-9DC8831D2AD0}" destId="{AD651439-46AD-4ED6-9FDB-0058AD9775B2}" srcOrd="1" destOrd="0" presId="urn:microsoft.com/office/officeart/2008/layout/LinedList"/>
    <dgm:cxn modelId="{7F312DBF-B244-429B-99D2-7736D151E3B4}" type="presParOf" srcId="{AD651439-46AD-4ED6-9FDB-0058AD9775B2}" destId="{F783F73D-8823-4865-9FBC-4C60AB809786}" srcOrd="0" destOrd="0" presId="urn:microsoft.com/office/officeart/2008/layout/LinedList"/>
    <dgm:cxn modelId="{E53F4F8D-4E3E-464B-AF7B-C2390D114976}" type="presParOf" srcId="{AD651439-46AD-4ED6-9FDB-0058AD9775B2}" destId="{20DEB556-DD92-41DC-A387-A36FAF906DBA}" srcOrd="1" destOrd="0" presId="urn:microsoft.com/office/officeart/2008/layout/LinedList"/>
    <dgm:cxn modelId="{1BAC226E-A3D0-4CB0-8C13-A852BB7D76A9}" type="presParOf" srcId="{ED95A89E-C370-4493-8236-9DC8831D2AD0}" destId="{E5DE840D-6973-466D-BF69-42D4ECDFB6C5}" srcOrd="2" destOrd="0" presId="urn:microsoft.com/office/officeart/2008/layout/LinedList"/>
    <dgm:cxn modelId="{6E5DF755-6307-4191-B9F2-DE85A0CB460E}" type="presParOf" srcId="{ED95A89E-C370-4493-8236-9DC8831D2AD0}" destId="{D7FCC5C6-D047-4604-BA8D-C538A8ED5BB7}" srcOrd="3" destOrd="0" presId="urn:microsoft.com/office/officeart/2008/layout/LinedList"/>
    <dgm:cxn modelId="{DD62274D-1601-471C-B1A8-7498E42DA263}" type="presParOf" srcId="{D7FCC5C6-D047-4604-BA8D-C538A8ED5BB7}" destId="{41025913-654E-4AF6-9C11-30D59FE4B15F}" srcOrd="0" destOrd="0" presId="urn:microsoft.com/office/officeart/2008/layout/LinedList"/>
    <dgm:cxn modelId="{7CBD8EA5-C3D5-40AD-9508-955BE3127BAC}" type="presParOf" srcId="{D7FCC5C6-D047-4604-BA8D-C538A8ED5BB7}" destId="{DD3CA53A-D44A-467D-AA53-1AAC8BD4D3B4}" srcOrd="1" destOrd="0" presId="urn:microsoft.com/office/officeart/2008/layout/LinedList"/>
    <dgm:cxn modelId="{CC9C2CB2-55DA-4317-B797-1C0E489A0C64}" type="presParOf" srcId="{DD3CA53A-D44A-467D-AA53-1AAC8BD4D3B4}" destId="{83E0E034-A94B-4FDB-A72D-2F13A419AEDF}" srcOrd="0" destOrd="0" presId="urn:microsoft.com/office/officeart/2008/layout/LinedList"/>
    <dgm:cxn modelId="{0ABBC62E-49CF-461F-A616-BBAD22A91030}" type="presParOf" srcId="{DD3CA53A-D44A-467D-AA53-1AAC8BD4D3B4}" destId="{0950ABF3-137B-45F9-BBCA-BC0DDA2729EE}" srcOrd="1" destOrd="0" presId="urn:microsoft.com/office/officeart/2008/layout/LinedList"/>
    <dgm:cxn modelId="{28C20859-B77A-4E84-B486-75008F073523}" type="presParOf" srcId="{0950ABF3-137B-45F9-BBCA-BC0DDA2729EE}" destId="{F59FB2EA-8B28-4B5D-BA9B-A7870028E5FF}" srcOrd="0" destOrd="0" presId="urn:microsoft.com/office/officeart/2008/layout/LinedList"/>
    <dgm:cxn modelId="{EE569EFB-1E15-49C8-B698-4CCFA5FAED3C}" type="presParOf" srcId="{0950ABF3-137B-45F9-BBCA-BC0DDA2729EE}" destId="{914DC57D-3547-4F03-9203-B87D07A7EC7E}" srcOrd="1" destOrd="0" presId="urn:microsoft.com/office/officeart/2008/layout/LinedList"/>
    <dgm:cxn modelId="{45B73421-93BD-43D3-886C-11DA46F26244}" type="presParOf" srcId="{0950ABF3-137B-45F9-BBCA-BC0DDA2729EE}" destId="{CF30C224-EF03-46F8-AB85-0AB3F07C2A67}" srcOrd="2" destOrd="0" presId="urn:microsoft.com/office/officeart/2008/layout/LinedList"/>
    <dgm:cxn modelId="{747C9470-D903-4D8F-80DB-F94CC9840B9E}" type="presParOf" srcId="{DD3CA53A-D44A-467D-AA53-1AAC8BD4D3B4}" destId="{755BD9FA-2297-4DDD-9F21-7136D894C2FE}" srcOrd="2" destOrd="0" presId="urn:microsoft.com/office/officeart/2008/layout/LinedList"/>
    <dgm:cxn modelId="{8D9524CD-9CB1-4106-8843-7444FC693234}" type="presParOf" srcId="{DD3CA53A-D44A-467D-AA53-1AAC8BD4D3B4}" destId="{4E8F4855-6236-4EE5-B7FD-DBF6D955D8C7}" srcOrd="3" destOrd="0" presId="urn:microsoft.com/office/officeart/2008/layout/LinedList"/>
    <dgm:cxn modelId="{FC82944A-35D1-4CD0-812C-0C0E834F0D95}" type="presParOf" srcId="{DD3CA53A-D44A-467D-AA53-1AAC8BD4D3B4}" destId="{1AE480B7-E90D-45A0-9223-7EC06620158B}" srcOrd="4" destOrd="0" presId="urn:microsoft.com/office/officeart/2008/layout/LinedList"/>
    <dgm:cxn modelId="{AFB30E55-A73D-48CF-8BE9-CDBE3014474C}" type="presParOf" srcId="{1AE480B7-E90D-45A0-9223-7EC06620158B}" destId="{9ECCBA2F-0F87-46EA-B81F-7D874FB89FD8}" srcOrd="0" destOrd="0" presId="urn:microsoft.com/office/officeart/2008/layout/LinedList"/>
    <dgm:cxn modelId="{1440A3FB-2AC7-4801-AC7B-C42EEC13C336}" type="presParOf" srcId="{1AE480B7-E90D-45A0-9223-7EC06620158B}" destId="{DEDD239E-8D86-47DC-BD7E-0B0C6D1C31BD}" srcOrd="1" destOrd="0" presId="urn:microsoft.com/office/officeart/2008/layout/LinedList"/>
    <dgm:cxn modelId="{979F6ABF-A3E3-4EC7-9153-04248ADB1095}" type="presParOf" srcId="{1AE480B7-E90D-45A0-9223-7EC06620158B}" destId="{64D1D72A-CCA9-4B79-946B-65F432971AB6}" srcOrd="2" destOrd="0" presId="urn:microsoft.com/office/officeart/2008/layout/LinedList"/>
    <dgm:cxn modelId="{413D15EB-CC4D-41BF-8773-8B8CDC5AC253}" type="presParOf" srcId="{DD3CA53A-D44A-467D-AA53-1AAC8BD4D3B4}" destId="{9AA1AC04-96AB-4E9A-B964-4E1E0DC1D69E}" srcOrd="5" destOrd="0" presId="urn:microsoft.com/office/officeart/2008/layout/LinedList"/>
    <dgm:cxn modelId="{111E23E4-1361-4C6A-B532-6EED90AE0FA0}" type="presParOf" srcId="{DD3CA53A-D44A-467D-AA53-1AAC8BD4D3B4}" destId="{A8E21FB5-BE34-4EE1-9BDC-76966F92FA3D}" srcOrd="6" destOrd="0" presId="urn:microsoft.com/office/officeart/2008/layout/LinedList"/>
    <dgm:cxn modelId="{161A0099-E725-4846-8495-C955A6572F4D}" type="presParOf" srcId="{DD3CA53A-D44A-467D-AA53-1AAC8BD4D3B4}" destId="{A3F62306-A6E0-4201-A71F-11A6C4045052}" srcOrd="7" destOrd="0" presId="urn:microsoft.com/office/officeart/2008/layout/LinedList"/>
    <dgm:cxn modelId="{22564E66-6D6C-4D5A-BF33-DFDB552B9FB4}" type="presParOf" srcId="{A3F62306-A6E0-4201-A71F-11A6C4045052}" destId="{05BAB853-C8FC-483B-B722-E5AB0C619479}" srcOrd="0" destOrd="0" presId="urn:microsoft.com/office/officeart/2008/layout/LinedList"/>
    <dgm:cxn modelId="{FF65FA02-607A-4D4F-AA2A-C46FF0242050}" type="presParOf" srcId="{A3F62306-A6E0-4201-A71F-11A6C4045052}" destId="{E3270F5E-B1EC-4EF3-9385-84920164FA1E}" srcOrd="1" destOrd="0" presId="urn:microsoft.com/office/officeart/2008/layout/LinedList"/>
    <dgm:cxn modelId="{DB19EFEE-4541-44F4-B78A-261718D1CA3D}" type="presParOf" srcId="{A3F62306-A6E0-4201-A71F-11A6C4045052}" destId="{AB6A49B7-A145-427F-B14E-57CCBBFCD365}" srcOrd="2" destOrd="0" presId="urn:microsoft.com/office/officeart/2008/layout/LinedList"/>
    <dgm:cxn modelId="{793C6717-F710-463C-98BB-A6866D5EF58A}" type="presParOf" srcId="{DD3CA53A-D44A-467D-AA53-1AAC8BD4D3B4}" destId="{CDD384B3-93DD-44B8-A44F-DCFE3C9A8874}" srcOrd="8" destOrd="0" presId="urn:microsoft.com/office/officeart/2008/layout/LinedList"/>
    <dgm:cxn modelId="{5E7214D4-9498-47B9-B4A5-3354FF7AB080}" type="presParOf" srcId="{DD3CA53A-D44A-467D-AA53-1AAC8BD4D3B4}" destId="{ADD29B84-B7D0-4819-BBC6-1153A6A5A499}"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772A76-4B8A-472D-BF65-4206D7911E7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10EC128F-1A3C-40B0-842E-AF53ADDB4030}">
      <dgm:prSet/>
      <dgm:spPr/>
      <dgm:t>
        <a:bodyPr/>
        <a:lstStyle/>
        <a:p>
          <a:pPr rtl="0"/>
          <a:r>
            <a:rPr lang="en-US" b="1" smtClean="0"/>
            <a:t>Cf. Defects Liability Period</a:t>
          </a:r>
          <a:endParaRPr lang="fi-FI"/>
        </a:p>
      </dgm:t>
    </dgm:pt>
    <dgm:pt modelId="{CB44FCE7-F251-4B1E-A8BB-2980E7FF0258}" type="parTrans" cxnId="{1D178BE7-BD89-4265-85D6-A76D8334FD8A}">
      <dgm:prSet/>
      <dgm:spPr/>
      <dgm:t>
        <a:bodyPr/>
        <a:lstStyle/>
        <a:p>
          <a:endParaRPr lang="en-US"/>
        </a:p>
      </dgm:t>
    </dgm:pt>
    <dgm:pt modelId="{AD0F31C0-4E83-41E9-A975-563D74889C08}" type="sibTrans" cxnId="{1D178BE7-BD89-4265-85D6-A76D8334FD8A}">
      <dgm:prSet/>
      <dgm:spPr/>
      <dgm:t>
        <a:bodyPr/>
        <a:lstStyle/>
        <a:p>
          <a:endParaRPr lang="en-US"/>
        </a:p>
      </dgm:t>
    </dgm:pt>
    <dgm:pt modelId="{DC95286C-ACE7-43F7-9862-EC130E907ED9}">
      <dgm:prSet/>
      <dgm:spPr/>
      <dgm:t>
        <a:bodyPr/>
        <a:lstStyle/>
        <a:p>
          <a:pPr rtl="0"/>
          <a:r>
            <a:rPr lang="en-US" smtClean="0"/>
            <a:t>The Defects Liability Period shall be a period of six months from the date of delivery. </a:t>
          </a:r>
          <a:endParaRPr lang="fi-FI"/>
        </a:p>
      </dgm:t>
    </dgm:pt>
    <dgm:pt modelId="{BC902516-54C2-4F3C-B809-88D107E2D2C1}" type="parTrans" cxnId="{228E6689-99AA-4078-B6B4-F80511E540AD}">
      <dgm:prSet/>
      <dgm:spPr/>
      <dgm:t>
        <a:bodyPr/>
        <a:lstStyle/>
        <a:p>
          <a:endParaRPr lang="en-US"/>
        </a:p>
      </dgm:t>
    </dgm:pt>
    <dgm:pt modelId="{46D35201-E27E-44CD-87BC-68A38BA468FA}" type="sibTrans" cxnId="{228E6689-99AA-4078-B6B4-F80511E540AD}">
      <dgm:prSet/>
      <dgm:spPr/>
      <dgm:t>
        <a:bodyPr/>
        <a:lstStyle/>
        <a:p>
          <a:endParaRPr lang="en-US"/>
        </a:p>
      </dgm:t>
    </dgm:pt>
    <dgm:pt modelId="{3129ABBE-C9F8-40F5-94E9-7A835217654E}">
      <dgm:prSet/>
      <dgm:spPr/>
      <dgm:t>
        <a:bodyPr/>
        <a:lstStyle/>
        <a:p>
          <a:pPr rtl="0"/>
          <a:r>
            <a:rPr lang="en-US" smtClean="0"/>
            <a:t>If any defect occurs during the Defects Liability Period, the Buyer shall forthwith inform the Seller stating in writing the nature of the defect. </a:t>
          </a:r>
          <a:endParaRPr lang="fi-FI"/>
        </a:p>
      </dgm:t>
    </dgm:pt>
    <dgm:pt modelId="{438DEE07-140D-4C05-A4C3-4D0E0642E062}" type="parTrans" cxnId="{BCEBF1E1-E29C-43FD-B440-B5BAFEF4417C}">
      <dgm:prSet/>
      <dgm:spPr/>
      <dgm:t>
        <a:bodyPr/>
        <a:lstStyle/>
        <a:p>
          <a:endParaRPr lang="en-US"/>
        </a:p>
      </dgm:t>
    </dgm:pt>
    <dgm:pt modelId="{4593B2A5-6494-4F12-93C0-E96F5CEE2D38}" type="sibTrans" cxnId="{BCEBF1E1-E29C-43FD-B440-B5BAFEF4417C}">
      <dgm:prSet/>
      <dgm:spPr/>
      <dgm:t>
        <a:bodyPr/>
        <a:lstStyle/>
        <a:p>
          <a:endParaRPr lang="en-US"/>
        </a:p>
      </dgm:t>
    </dgm:pt>
    <dgm:pt modelId="{B606856D-6600-4D76-8AD9-5695578B379A}">
      <dgm:prSet/>
      <dgm:spPr/>
      <dgm:t>
        <a:bodyPr/>
        <a:lstStyle/>
        <a:p>
          <a:pPr rtl="0"/>
          <a:r>
            <a:rPr lang="en-US" smtClean="0"/>
            <a:t>The Seller shall be responsible for making good with all possible speed any defect so notified  which arises from defective materials, workmanship or design. </a:t>
          </a:r>
          <a:endParaRPr lang="fi-FI"/>
        </a:p>
      </dgm:t>
    </dgm:pt>
    <dgm:pt modelId="{A9793491-2DD3-44F0-BDF7-1B3B91FA3506}" type="parTrans" cxnId="{533B00BB-45CD-446F-B8B0-62FE5CFC7A91}">
      <dgm:prSet/>
      <dgm:spPr/>
      <dgm:t>
        <a:bodyPr/>
        <a:lstStyle/>
        <a:p>
          <a:endParaRPr lang="en-US"/>
        </a:p>
      </dgm:t>
    </dgm:pt>
    <dgm:pt modelId="{21D488E2-ADE7-45DF-BA77-E38C822113F1}" type="sibTrans" cxnId="{533B00BB-45CD-446F-B8B0-62FE5CFC7A91}">
      <dgm:prSet/>
      <dgm:spPr/>
      <dgm:t>
        <a:bodyPr/>
        <a:lstStyle/>
        <a:p>
          <a:endParaRPr lang="en-US"/>
        </a:p>
      </dgm:t>
    </dgm:pt>
    <dgm:pt modelId="{43FDA1F9-EC61-41BF-B866-C57747387FC9}">
      <dgm:prSet/>
      <dgm:spPr/>
      <dgm:t>
        <a:bodyPr/>
        <a:lstStyle/>
        <a:p>
          <a:pPr rtl="0"/>
          <a:r>
            <a:rPr lang="en-US" smtClean="0"/>
            <a:t>The provisions of this clause shall apply to any Goods repaired, re-placed or otherwise made good by the Seller, but not so as to extend the Defects Liability Period for more than twelve months from the commencement date of original defects liability period. </a:t>
          </a:r>
          <a:endParaRPr lang="fi-FI"/>
        </a:p>
      </dgm:t>
    </dgm:pt>
    <dgm:pt modelId="{88AE0812-3634-4B0B-AE03-0384B767B724}" type="parTrans" cxnId="{A9ACC536-D360-47E4-ABFE-8AE06CDDEE74}">
      <dgm:prSet/>
      <dgm:spPr/>
      <dgm:t>
        <a:bodyPr/>
        <a:lstStyle/>
        <a:p>
          <a:endParaRPr lang="en-US"/>
        </a:p>
      </dgm:t>
    </dgm:pt>
    <dgm:pt modelId="{A597A2AD-A14B-4050-8862-51CA231B34B2}" type="sibTrans" cxnId="{A9ACC536-D360-47E4-ABFE-8AE06CDDEE74}">
      <dgm:prSet/>
      <dgm:spPr/>
      <dgm:t>
        <a:bodyPr/>
        <a:lstStyle/>
        <a:p>
          <a:endParaRPr lang="en-US"/>
        </a:p>
      </dgm:t>
    </dgm:pt>
    <dgm:pt modelId="{ED5F9B93-0FF6-4FE6-9AC3-2779B17D8032}" type="pres">
      <dgm:prSet presAssocID="{D1772A76-4B8A-472D-BF65-4206D7911E7A}" presName="vert0" presStyleCnt="0">
        <dgm:presLayoutVars>
          <dgm:dir/>
          <dgm:animOne val="branch"/>
          <dgm:animLvl val="lvl"/>
        </dgm:presLayoutVars>
      </dgm:prSet>
      <dgm:spPr/>
      <dgm:t>
        <a:bodyPr/>
        <a:lstStyle/>
        <a:p>
          <a:endParaRPr lang="fi-FI"/>
        </a:p>
      </dgm:t>
    </dgm:pt>
    <dgm:pt modelId="{8ADB3DEC-8523-48B9-B0C3-BBBEFE5DABBA}" type="pres">
      <dgm:prSet presAssocID="{10EC128F-1A3C-40B0-842E-AF53ADDB4030}" presName="thickLine" presStyleLbl="alignNode1" presStyleIdx="0" presStyleCnt="1"/>
      <dgm:spPr/>
    </dgm:pt>
    <dgm:pt modelId="{242B652A-868E-4FCA-A34A-2251556F9901}" type="pres">
      <dgm:prSet presAssocID="{10EC128F-1A3C-40B0-842E-AF53ADDB4030}" presName="horz1" presStyleCnt="0"/>
      <dgm:spPr/>
    </dgm:pt>
    <dgm:pt modelId="{CF0758D5-01E2-4562-B6E5-07A2297D5A5E}" type="pres">
      <dgm:prSet presAssocID="{10EC128F-1A3C-40B0-842E-AF53ADDB4030}" presName="tx1" presStyleLbl="revTx" presStyleIdx="0" presStyleCnt="5"/>
      <dgm:spPr/>
      <dgm:t>
        <a:bodyPr/>
        <a:lstStyle/>
        <a:p>
          <a:endParaRPr lang="fi-FI"/>
        </a:p>
      </dgm:t>
    </dgm:pt>
    <dgm:pt modelId="{73080B8F-3926-4BAD-8860-FF77C886E078}" type="pres">
      <dgm:prSet presAssocID="{10EC128F-1A3C-40B0-842E-AF53ADDB4030}" presName="vert1" presStyleCnt="0"/>
      <dgm:spPr/>
    </dgm:pt>
    <dgm:pt modelId="{3FA1A2E4-E5A5-453C-B814-871B8BC5BEEC}" type="pres">
      <dgm:prSet presAssocID="{DC95286C-ACE7-43F7-9862-EC130E907ED9}" presName="vertSpace2a" presStyleCnt="0"/>
      <dgm:spPr/>
    </dgm:pt>
    <dgm:pt modelId="{585B5A58-EAB5-4CE8-A46B-73708AC24D34}" type="pres">
      <dgm:prSet presAssocID="{DC95286C-ACE7-43F7-9862-EC130E907ED9}" presName="horz2" presStyleCnt="0"/>
      <dgm:spPr/>
    </dgm:pt>
    <dgm:pt modelId="{92C97408-D265-456A-8F05-38B5412675AC}" type="pres">
      <dgm:prSet presAssocID="{DC95286C-ACE7-43F7-9862-EC130E907ED9}" presName="horzSpace2" presStyleCnt="0"/>
      <dgm:spPr/>
    </dgm:pt>
    <dgm:pt modelId="{2BA91A93-42B1-40F5-9D1A-D210805214FB}" type="pres">
      <dgm:prSet presAssocID="{DC95286C-ACE7-43F7-9862-EC130E907ED9}" presName="tx2" presStyleLbl="revTx" presStyleIdx="1" presStyleCnt="5"/>
      <dgm:spPr/>
      <dgm:t>
        <a:bodyPr/>
        <a:lstStyle/>
        <a:p>
          <a:endParaRPr lang="fi-FI"/>
        </a:p>
      </dgm:t>
    </dgm:pt>
    <dgm:pt modelId="{AD3F9FC7-E21C-4EA0-9DF3-AA97F6BA9781}" type="pres">
      <dgm:prSet presAssocID="{DC95286C-ACE7-43F7-9862-EC130E907ED9}" presName="vert2" presStyleCnt="0"/>
      <dgm:spPr/>
    </dgm:pt>
    <dgm:pt modelId="{8EB5A5E1-CA04-4BAF-BBEC-65EBDD879DA8}" type="pres">
      <dgm:prSet presAssocID="{DC95286C-ACE7-43F7-9862-EC130E907ED9}" presName="thinLine2b" presStyleLbl="callout" presStyleIdx="0" presStyleCnt="4"/>
      <dgm:spPr/>
    </dgm:pt>
    <dgm:pt modelId="{88AABCE8-4EA2-43B4-9E58-55960E447CE0}" type="pres">
      <dgm:prSet presAssocID="{DC95286C-ACE7-43F7-9862-EC130E907ED9}" presName="vertSpace2b" presStyleCnt="0"/>
      <dgm:spPr/>
    </dgm:pt>
    <dgm:pt modelId="{11C6A01E-80A0-4F6C-B81F-6E0C7184A7A5}" type="pres">
      <dgm:prSet presAssocID="{3129ABBE-C9F8-40F5-94E9-7A835217654E}" presName="horz2" presStyleCnt="0"/>
      <dgm:spPr/>
    </dgm:pt>
    <dgm:pt modelId="{471EDA69-6679-4584-9E08-F7D124468EA1}" type="pres">
      <dgm:prSet presAssocID="{3129ABBE-C9F8-40F5-94E9-7A835217654E}" presName="horzSpace2" presStyleCnt="0"/>
      <dgm:spPr/>
    </dgm:pt>
    <dgm:pt modelId="{CD19F9C2-49FC-4DFD-872F-13F42F9067BF}" type="pres">
      <dgm:prSet presAssocID="{3129ABBE-C9F8-40F5-94E9-7A835217654E}" presName="tx2" presStyleLbl="revTx" presStyleIdx="2" presStyleCnt="5"/>
      <dgm:spPr/>
      <dgm:t>
        <a:bodyPr/>
        <a:lstStyle/>
        <a:p>
          <a:endParaRPr lang="fi-FI"/>
        </a:p>
      </dgm:t>
    </dgm:pt>
    <dgm:pt modelId="{D6AC3A96-0DCA-42F8-90A8-009148BBB37D}" type="pres">
      <dgm:prSet presAssocID="{3129ABBE-C9F8-40F5-94E9-7A835217654E}" presName="vert2" presStyleCnt="0"/>
      <dgm:spPr/>
    </dgm:pt>
    <dgm:pt modelId="{437B5B0D-873B-480A-AFF8-9003C924C6B3}" type="pres">
      <dgm:prSet presAssocID="{3129ABBE-C9F8-40F5-94E9-7A835217654E}" presName="thinLine2b" presStyleLbl="callout" presStyleIdx="1" presStyleCnt="4"/>
      <dgm:spPr/>
    </dgm:pt>
    <dgm:pt modelId="{2960D750-300C-4EF9-B2DA-AAEC17A7853B}" type="pres">
      <dgm:prSet presAssocID="{3129ABBE-C9F8-40F5-94E9-7A835217654E}" presName="vertSpace2b" presStyleCnt="0"/>
      <dgm:spPr/>
    </dgm:pt>
    <dgm:pt modelId="{5FBAE941-A2BE-44C8-851D-A118DCD17A78}" type="pres">
      <dgm:prSet presAssocID="{B606856D-6600-4D76-8AD9-5695578B379A}" presName="horz2" presStyleCnt="0"/>
      <dgm:spPr/>
    </dgm:pt>
    <dgm:pt modelId="{3D351075-9CDC-485B-B628-8DC8C166F2A7}" type="pres">
      <dgm:prSet presAssocID="{B606856D-6600-4D76-8AD9-5695578B379A}" presName="horzSpace2" presStyleCnt="0"/>
      <dgm:spPr/>
    </dgm:pt>
    <dgm:pt modelId="{CD2BEE2D-1C71-41C2-952B-15979F246672}" type="pres">
      <dgm:prSet presAssocID="{B606856D-6600-4D76-8AD9-5695578B379A}" presName="tx2" presStyleLbl="revTx" presStyleIdx="3" presStyleCnt="5"/>
      <dgm:spPr/>
      <dgm:t>
        <a:bodyPr/>
        <a:lstStyle/>
        <a:p>
          <a:endParaRPr lang="fi-FI"/>
        </a:p>
      </dgm:t>
    </dgm:pt>
    <dgm:pt modelId="{A86C88D9-6A57-4BA4-8E4B-6C86D6696B18}" type="pres">
      <dgm:prSet presAssocID="{B606856D-6600-4D76-8AD9-5695578B379A}" presName="vert2" presStyleCnt="0"/>
      <dgm:spPr/>
    </dgm:pt>
    <dgm:pt modelId="{F128D7DD-8501-4A42-8B5F-D83229FE7F33}" type="pres">
      <dgm:prSet presAssocID="{B606856D-6600-4D76-8AD9-5695578B379A}" presName="thinLine2b" presStyleLbl="callout" presStyleIdx="2" presStyleCnt="4"/>
      <dgm:spPr/>
    </dgm:pt>
    <dgm:pt modelId="{2811C2A1-E336-4346-8960-2195A6288786}" type="pres">
      <dgm:prSet presAssocID="{B606856D-6600-4D76-8AD9-5695578B379A}" presName="vertSpace2b" presStyleCnt="0"/>
      <dgm:spPr/>
    </dgm:pt>
    <dgm:pt modelId="{EAF0993E-6EDD-484E-801D-0A88F04D691B}" type="pres">
      <dgm:prSet presAssocID="{43FDA1F9-EC61-41BF-B866-C57747387FC9}" presName="horz2" presStyleCnt="0"/>
      <dgm:spPr/>
    </dgm:pt>
    <dgm:pt modelId="{FD9C6282-682F-4A76-9670-24036FAABCB2}" type="pres">
      <dgm:prSet presAssocID="{43FDA1F9-EC61-41BF-B866-C57747387FC9}" presName="horzSpace2" presStyleCnt="0"/>
      <dgm:spPr/>
    </dgm:pt>
    <dgm:pt modelId="{3456D61D-809C-4022-9C56-85AB53F2E073}" type="pres">
      <dgm:prSet presAssocID="{43FDA1F9-EC61-41BF-B866-C57747387FC9}" presName="tx2" presStyleLbl="revTx" presStyleIdx="4" presStyleCnt="5"/>
      <dgm:spPr/>
      <dgm:t>
        <a:bodyPr/>
        <a:lstStyle/>
        <a:p>
          <a:endParaRPr lang="fi-FI"/>
        </a:p>
      </dgm:t>
    </dgm:pt>
    <dgm:pt modelId="{DABB3549-E5F4-470D-B592-FF2B7E4DC1FE}" type="pres">
      <dgm:prSet presAssocID="{43FDA1F9-EC61-41BF-B866-C57747387FC9}" presName="vert2" presStyleCnt="0"/>
      <dgm:spPr/>
    </dgm:pt>
    <dgm:pt modelId="{B9F0D665-1120-4086-B7F3-CBB4A18AD66F}" type="pres">
      <dgm:prSet presAssocID="{43FDA1F9-EC61-41BF-B866-C57747387FC9}" presName="thinLine2b" presStyleLbl="callout" presStyleIdx="3" presStyleCnt="4"/>
      <dgm:spPr/>
    </dgm:pt>
    <dgm:pt modelId="{DF75EEAE-A67D-40ED-876C-E8F6F3FAB29D}" type="pres">
      <dgm:prSet presAssocID="{43FDA1F9-EC61-41BF-B866-C57747387FC9}" presName="vertSpace2b" presStyleCnt="0"/>
      <dgm:spPr/>
    </dgm:pt>
  </dgm:ptLst>
  <dgm:cxnLst>
    <dgm:cxn modelId="{1D178BE7-BD89-4265-85D6-A76D8334FD8A}" srcId="{D1772A76-4B8A-472D-BF65-4206D7911E7A}" destId="{10EC128F-1A3C-40B0-842E-AF53ADDB4030}" srcOrd="0" destOrd="0" parTransId="{CB44FCE7-F251-4B1E-A8BB-2980E7FF0258}" sibTransId="{AD0F31C0-4E83-41E9-A975-563D74889C08}"/>
    <dgm:cxn modelId="{77602FB0-BC23-453A-BD4A-5EA0E2F00270}" type="presOf" srcId="{DC95286C-ACE7-43F7-9862-EC130E907ED9}" destId="{2BA91A93-42B1-40F5-9D1A-D210805214FB}" srcOrd="0" destOrd="0" presId="urn:microsoft.com/office/officeart/2008/layout/LinedList"/>
    <dgm:cxn modelId="{7D1C848E-7E7F-4233-9FDA-DC1022D4FA29}" type="presOf" srcId="{10EC128F-1A3C-40B0-842E-AF53ADDB4030}" destId="{CF0758D5-01E2-4562-B6E5-07A2297D5A5E}" srcOrd="0" destOrd="0" presId="urn:microsoft.com/office/officeart/2008/layout/LinedList"/>
    <dgm:cxn modelId="{4CA8A24B-BF53-4AF9-9049-2F44C707F458}" type="presOf" srcId="{43FDA1F9-EC61-41BF-B866-C57747387FC9}" destId="{3456D61D-809C-4022-9C56-85AB53F2E073}" srcOrd="0" destOrd="0" presId="urn:microsoft.com/office/officeart/2008/layout/LinedList"/>
    <dgm:cxn modelId="{A9ACC536-D360-47E4-ABFE-8AE06CDDEE74}" srcId="{10EC128F-1A3C-40B0-842E-AF53ADDB4030}" destId="{43FDA1F9-EC61-41BF-B866-C57747387FC9}" srcOrd="3" destOrd="0" parTransId="{88AE0812-3634-4B0B-AE03-0384B767B724}" sibTransId="{A597A2AD-A14B-4050-8862-51CA231B34B2}"/>
    <dgm:cxn modelId="{228E6689-99AA-4078-B6B4-F80511E540AD}" srcId="{10EC128F-1A3C-40B0-842E-AF53ADDB4030}" destId="{DC95286C-ACE7-43F7-9862-EC130E907ED9}" srcOrd="0" destOrd="0" parTransId="{BC902516-54C2-4F3C-B809-88D107E2D2C1}" sibTransId="{46D35201-E27E-44CD-87BC-68A38BA468FA}"/>
    <dgm:cxn modelId="{BCEBF1E1-E29C-43FD-B440-B5BAFEF4417C}" srcId="{10EC128F-1A3C-40B0-842E-AF53ADDB4030}" destId="{3129ABBE-C9F8-40F5-94E9-7A835217654E}" srcOrd="1" destOrd="0" parTransId="{438DEE07-140D-4C05-A4C3-4D0E0642E062}" sibTransId="{4593B2A5-6494-4F12-93C0-E96F5CEE2D38}"/>
    <dgm:cxn modelId="{2F7F47D9-4073-422A-BB13-2C14618C062A}" type="presOf" srcId="{D1772A76-4B8A-472D-BF65-4206D7911E7A}" destId="{ED5F9B93-0FF6-4FE6-9AC3-2779B17D8032}" srcOrd="0" destOrd="0" presId="urn:microsoft.com/office/officeart/2008/layout/LinedList"/>
    <dgm:cxn modelId="{3DE375B8-4D9B-4069-93F3-A7F94694C566}" type="presOf" srcId="{B606856D-6600-4D76-8AD9-5695578B379A}" destId="{CD2BEE2D-1C71-41C2-952B-15979F246672}" srcOrd="0" destOrd="0" presId="urn:microsoft.com/office/officeart/2008/layout/LinedList"/>
    <dgm:cxn modelId="{533B00BB-45CD-446F-B8B0-62FE5CFC7A91}" srcId="{10EC128F-1A3C-40B0-842E-AF53ADDB4030}" destId="{B606856D-6600-4D76-8AD9-5695578B379A}" srcOrd="2" destOrd="0" parTransId="{A9793491-2DD3-44F0-BDF7-1B3B91FA3506}" sibTransId="{21D488E2-ADE7-45DF-BA77-E38C822113F1}"/>
    <dgm:cxn modelId="{F291849B-8F3F-4F47-9163-7D6B8EAEB500}" type="presOf" srcId="{3129ABBE-C9F8-40F5-94E9-7A835217654E}" destId="{CD19F9C2-49FC-4DFD-872F-13F42F9067BF}" srcOrd="0" destOrd="0" presId="urn:microsoft.com/office/officeart/2008/layout/LinedList"/>
    <dgm:cxn modelId="{2FE51DD2-AE2D-4BD0-B0E0-80166B09E297}" type="presParOf" srcId="{ED5F9B93-0FF6-4FE6-9AC3-2779B17D8032}" destId="{8ADB3DEC-8523-48B9-B0C3-BBBEFE5DABBA}" srcOrd="0" destOrd="0" presId="urn:microsoft.com/office/officeart/2008/layout/LinedList"/>
    <dgm:cxn modelId="{BE7C2B46-5E26-4203-AB01-B45BDA2DFA93}" type="presParOf" srcId="{ED5F9B93-0FF6-4FE6-9AC3-2779B17D8032}" destId="{242B652A-868E-4FCA-A34A-2251556F9901}" srcOrd="1" destOrd="0" presId="urn:microsoft.com/office/officeart/2008/layout/LinedList"/>
    <dgm:cxn modelId="{881D165E-D924-403E-ABA8-EBB313ABC3B8}" type="presParOf" srcId="{242B652A-868E-4FCA-A34A-2251556F9901}" destId="{CF0758D5-01E2-4562-B6E5-07A2297D5A5E}" srcOrd="0" destOrd="0" presId="urn:microsoft.com/office/officeart/2008/layout/LinedList"/>
    <dgm:cxn modelId="{58B80CE6-1311-4822-8689-91F1089E189E}" type="presParOf" srcId="{242B652A-868E-4FCA-A34A-2251556F9901}" destId="{73080B8F-3926-4BAD-8860-FF77C886E078}" srcOrd="1" destOrd="0" presId="urn:microsoft.com/office/officeart/2008/layout/LinedList"/>
    <dgm:cxn modelId="{C72FD6F5-3ED0-4521-9CBB-538362A97F34}" type="presParOf" srcId="{73080B8F-3926-4BAD-8860-FF77C886E078}" destId="{3FA1A2E4-E5A5-453C-B814-871B8BC5BEEC}" srcOrd="0" destOrd="0" presId="urn:microsoft.com/office/officeart/2008/layout/LinedList"/>
    <dgm:cxn modelId="{B777BD57-DBF4-42C3-9824-C54B27C5196D}" type="presParOf" srcId="{73080B8F-3926-4BAD-8860-FF77C886E078}" destId="{585B5A58-EAB5-4CE8-A46B-73708AC24D34}" srcOrd="1" destOrd="0" presId="urn:microsoft.com/office/officeart/2008/layout/LinedList"/>
    <dgm:cxn modelId="{9DF62A6C-8808-48C5-819F-DD5C768F3DAE}" type="presParOf" srcId="{585B5A58-EAB5-4CE8-A46B-73708AC24D34}" destId="{92C97408-D265-456A-8F05-38B5412675AC}" srcOrd="0" destOrd="0" presId="urn:microsoft.com/office/officeart/2008/layout/LinedList"/>
    <dgm:cxn modelId="{B54B112C-6248-4150-848B-6479CFAEEC80}" type="presParOf" srcId="{585B5A58-EAB5-4CE8-A46B-73708AC24D34}" destId="{2BA91A93-42B1-40F5-9D1A-D210805214FB}" srcOrd="1" destOrd="0" presId="urn:microsoft.com/office/officeart/2008/layout/LinedList"/>
    <dgm:cxn modelId="{301C0D7C-B7A5-4CCF-9F04-FD9972E5F955}" type="presParOf" srcId="{585B5A58-EAB5-4CE8-A46B-73708AC24D34}" destId="{AD3F9FC7-E21C-4EA0-9DF3-AA97F6BA9781}" srcOrd="2" destOrd="0" presId="urn:microsoft.com/office/officeart/2008/layout/LinedList"/>
    <dgm:cxn modelId="{9F70A471-A96E-4C29-8FC4-BB279E12F2E6}" type="presParOf" srcId="{73080B8F-3926-4BAD-8860-FF77C886E078}" destId="{8EB5A5E1-CA04-4BAF-BBEC-65EBDD879DA8}" srcOrd="2" destOrd="0" presId="urn:microsoft.com/office/officeart/2008/layout/LinedList"/>
    <dgm:cxn modelId="{46E724A5-0025-411D-A90E-94FDF7CD9538}" type="presParOf" srcId="{73080B8F-3926-4BAD-8860-FF77C886E078}" destId="{88AABCE8-4EA2-43B4-9E58-55960E447CE0}" srcOrd="3" destOrd="0" presId="urn:microsoft.com/office/officeart/2008/layout/LinedList"/>
    <dgm:cxn modelId="{4816DCFE-92BD-44DC-A81A-A50FA26A0A92}" type="presParOf" srcId="{73080B8F-3926-4BAD-8860-FF77C886E078}" destId="{11C6A01E-80A0-4F6C-B81F-6E0C7184A7A5}" srcOrd="4" destOrd="0" presId="urn:microsoft.com/office/officeart/2008/layout/LinedList"/>
    <dgm:cxn modelId="{564BBE3D-51F1-47D8-B569-620CC06EE2F6}" type="presParOf" srcId="{11C6A01E-80A0-4F6C-B81F-6E0C7184A7A5}" destId="{471EDA69-6679-4584-9E08-F7D124468EA1}" srcOrd="0" destOrd="0" presId="urn:microsoft.com/office/officeart/2008/layout/LinedList"/>
    <dgm:cxn modelId="{D31402ED-AC23-48FD-9C4D-0E663AB961E2}" type="presParOf" srcId="{11C6A01E-80A0-4F6C-B81F-6E0C7184A7A5}" destId="{CD19F9C2-49FC-4DFD-872F-13F42F9067BF}" srcOrd="1" destOrd="0" presId="urn:microsoft.com/office/officeart/2008/layout/LinedList"/>
    <dgm:cxn modelId="{2C58D2F7-E66A-40A8-9F69-8884CD122E0D}" type="presParOf" srcId="{11C6A01E-80A0-4F6C-B81F-6E0C7184A7A5}" destId="{D6AC3A96-0DCA-42F8-90A8-009148BBB37D}" srcOrd="2" destOrd="0" presId="urn:microsoft.com/office/officeart/2008/layout/LinedList"/>
    <dgm:cxn modelId="{C9A92FA1-9D79-4288-94B8-8A951BAD84BA}" type="presParOf" srcId="{73080B8F-3926-4BAD-8860-FF77C886E078}" destId="{437B5B0D-873B-480A-AFF8-9003C924C6B3}" srcOrd="5" destOrd="0" presId="urn:microsoft.com/office/officeart/2008/layout/LinedList"/>
    <dgm:cxn modelId="{7FB472ED-2306-42A4-84B7-3FD7EF43A0D4}" type="presParOf" srcId="{73080B8F-3926-4BAD-8860-FF77C886E078}" destId="{2960D750-300C-4EF9-B2DA-AAEC17A7853B}" srcOrd="6" destOrd="0" presId="urn:microsoft.com/office/officeart/2008/layout/LinedList"/>
    <dgm:cxn modelId="{B4589630-D973-430F-AB46-3EA026D59310}" type="presParOf" srcId="{73080B8F-3926-4BAD-8860-FF77C886E078}" destId="{5FBAE941-A2BE-44C8-851D-A118DCD17A78}" srcOrd="7" destOrd="0" presId="urn:microsoft.com/office/officeart/2008/layout/LinedList"/>
    <dgm:cxn modelId="{93AE8458-E104-406C-B416-5FA6E01E5EB6}" type="presParOf" srcId="{5FBAE941-A2BE-44C8-851D-A118DCD17A78}" destId="{3D351075-9CDC-485B-B628-8DC8C166F2A7}" srcOrd="0" destOrd="0" presId="urn:microsoft.com/office/officeart/2008/layout/LinedList"/>
    <dgm:cxn modelId="{29D21443-3FC6-4F0F-ABED-487E25FCAC37}" type="presParOf" srcId="{5FBAE941-A2BE-44C8-851D-A118DCD17A78}" destId="{CD2BEE2D-1C71-41C2-952B-15979F246672}" srcOrd="1" destOrd="0" presId="urn:microsoft.com/office/officeart/2008/layout/LinedList"/>
    <dgm:cxn modelId="{CF714036-711A-470E-A278-CCFF662775BE}" type="presParOf" srcId="{5FBAE941-A2BE-44C8-851D-A118DCD17A78}" destId="{A86C88D9-6A57-4BA4-8E4B-6C86D6696B18}" srcOrd="2" destOrd="0" presId="urn:microsoft.com/office/officeart/2008/layout/LinedList"/>
    <dgm:cxn modelId="{FE896F6A-F52F-41DC-B34B-0C11C13652F3}" type="presParOf" srcId="{73080B8F-3926-4BAD-8860-FF77C886E078}" destId="{F128D7DD-8501-4A42-8B5F-D83229FE7F33}" srcOrd="8" destOrd="0" presId="urn:microsoft.com/office/officeart/2008/layout/LinedList"/>
    <dgm:cxn modelId="{9C21495D-161E-4B1B-8A2C-8081F6C46ABF}" type="presParOf" srcId="{73080B8F-3926-4BAD-8860-FF77C886E078}" destId="{2811C2A1-E336-4346-8960-2195A6288786}" srcOrd="9" destOrd="0" presId="urn:microsoft.com/office/officeart/2008/layout/LinedList"/>
    <dgm:cxn modelId="{4AC50A53-A7C2-45AA-AB8A-5CF7E9FA4487}" type="presParOf" srcId="{73080B8F-3926-4BAD-8860-FF77C886E078}" destId="{EAF0993E-6EDD-484E-801D-0A88F04D691B}" srcOrd="10" destOrd="0" presId="urn:microsoft.com/office/officeart/2008/layout/LinedList"/>
    <dgm:cxn modelId="{FF782D32-8D9A-43E2-B3D3-9C982F5934D0}" type="presParOf" srcId="{EAF0993E-6EDD-484E-801D-0A88F04D691B}" destId="{FD9C6282-682F-4A76-9670-24036FAABCB2}" srcOrd="0" destOrd="0" presId="urn:microsoft.com/office/officeart/2008/layout/LinedList"/>
    <dgm:cxn modelId="{6AC06212-0CA0-4BA4-9086-B0C1748F6263}" type="presParOf" srcId="{EAF0993E-6EDD-484E-801D-0A88F04D691B}" destId="{3456D61D-809C-4022-9C56-85AB53F2E073}" srcOrd="1" destOrd="0" presId="urn:microsoft.com/office/officeart/2008/layout/LinedList"/>
    <dgm:cxn modelId="{3B48A713-7093-4002-BC7A-4B598336D0E7}" type="presParOf" srcId="{EAF0993E-6EDD-484E-801D-0A88F04D691B}" destId="{DABB3549-E5F4-470D-B592-FF2B7E4DC1FE}" srcOrd="2" destOrd="0" presId="urn:microsoft.com/office/officeart/2008/layout/LinedList"/>
    <dgm:cxn modelId="{CB496845-8652-44E5-8F91-608863D4B555}" type="presParOf" srcId="{73080B8F-3926-4BAD-8860-FF77C886E078}" destId="{B9F0D665-1120-4086-B7F3-CBB4A18AD66F}" srcOrd="11" destOrd="0" presId="urn:microsoft.com/office/officeart/2008/layout/LinedList"/>
    <dgm:cxn modelId="{393FD068-25CA-4EFC-A01C-A69D687581AA}" type="presParOf" srcId="{73080B8F-3926-4BAD-8860-FF77C886E078}" destId="{DF75EEAE-A67D-40ED-876C-E8F6F3FAB29D}"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2F3AE2-B62E-4BDD-9E6C-8EEC7F0B78BC}" type="doc">
      <dgm:prSet loTypeId="urn:microsoft.com/office/officeart/2005/8/layout/hierarchy4" loCatId="list" qsTypeId="urn:microsoft.com/office/officeart/2005/8/quickstyle/simple2" qsCatId="simple" csTypeId="urn:microsoft.com/office/officeart/2005/8/colors/accent2_1" csCatId="accent2" phldr="1"/>
      <dgm:spPr/>
      <dgm:t>
        <a:bodyPr/>
        <a:lstStyle/>
        <a:p>
          <a:endParaRPr lang="en-US"/>
        </a:p>
      </dgm:t>
    </dgm:pt>
    <dgm:pt modelId="{322E59EB-67D7-4154-9782-E0645DB8DDB2}">
      <dgm:prSet/>
      <dgm:spPr/>
      <dgm:t>
        <a:bodyPr/>
        <a:lstStyle/>
        <a:p>
          <a:pPr rtl="0"/>
          <a:r>
            <a:rPr lang="en-US" b="1" dirty="0" smtClean="0"/>
            <a:t>The guarantee as a limitation of liability</a:t>
          </a:r>
          <a:r>
            <a:rPr lang="en-US" b="0" dirty="0" smtClean="0"/>
            <a:t>: </a:t>
          </a:r>
          <a:endParaRPr lang="fi-FI" dirty="0"/>
        </a:p>
      </dgm:t>
    </dgm:pt>
    <dgm:pt modelId="{2C8D14E0-EB05-4C80-AE73-E229377B00F9}" type="parTrans" cxnId="{1BB6B6C8-B82E-4BD3-AC0C-5EAAC882D20D}">
      <dgm:prSet/>
      <dgm:spPr/>
      <dgm:t>
        <a:bodyPr/>
        <a:lstStyle/>
        <a:p>
          <a:endParaRPr lang="en-US"/>
        </a:p>
      </dgm:t>
    </dgm:pt>
    <dgm:pt modelId="{38AE3C3C-14B4-4D6E-98C4-36313D0665B6}" type="sibTrans" cxnId="{1BB6B6C8-B82E-4BD3-AC0C-5EAAC882D20D}">
      <dgm:prSet/>
      <dgm:spPr/>
      <dgm:t>
        <a:bodyPr/>
        <a:lstStyle/>
        <a:p>
          <a:endParaRPr lang="en-US"/>
        </a:p>
      </dgm:t>
    </dgm:pt>
    <dgm:pt modelId="{AA363C6C-FCFD-4DD7-9B28-BFC73A1682CF}">
      <dgm:prSet/>
      <dgm:spPr/>
      <dgm:t>
        <a:bodyPr/>
        <a:lstStyle/>
        <a:p>
          <a:pPr rtl="0"/>
          <a:r>
            <a:rPr lang="en-US" smtClean="0"/>
            <a:t>The duty of the Seller to repair or replace defective items is the Seller’s only duty under this contract or otherwise, </a:t>
          </a:r>
          <a:endParaRPr lang="fi-FI"/>
        </a:p>
      </dgm:t>
    </dgm:pt>
    <dgm:pt modelId="{5A6369E4-C444-4DD1-B30A-789E68FD3EB3}" type="parTrans" cxnId="{A278FAB9-50C4-4D1A-9692-1DADE71D5EDB}">
      <dgm:prSet/>
      <dgm:spPr/>
      <dgm:t>
        <a:bodyPr/>
        <a:lstStyle/>
        <a:p>
          <a:endParaRPr lang="en-US"/>
        </a:p>
      </dgm:t>
    </dgm:pt>
    <dgm:pt modelId="{3998ECC2-CE96-45D0-8D79-F1E7EC84817E}" type="sibTrans" cxnId="{A278FAB9-50C4-4D1A-9692-1DADE71D5EDB}">
      <dgm:prSet/>
      <dgm:spPr/>
      <dgm:t>
        <a:bodyPr/>
        <a:lstStyle/>
        <a:p>
          <a:endParaRPr lang="en-US"/>
        </a:p>
      </dgm:t>
    </dgm:pt>
    <dgm:pt modelId="{637DF4E7-D828-4916-86C8-C90FCE8B7C79}">
      <dgm:prSet/>
      <dgm:spPr/>
      <dgm:t>
        <a:bodyPr/>
        <a:lstStyle/>
        <a:p>
          <a:pPr rtl="0"/>
          <a:r>
            <a:rPr lang="en-US" dirty="0" smtClean="0"/>
            <a:t>and the Seller shall not be liable to compensate the Buyer for any other loss of use of any Works belonging to the Buyer (whether complete or partial) or for any loss of any profit or for any indirect or consequential damage that may be suffered by the Buyer. </a:t>
          </a:r>
          <a:endParaRPr lang="fi-FI" dirty="0"/>
        </a:p>
      </dgm:t>
    </dgm:pt>
    <dgm:pt modelId="{8E1DD568-85B0-4A2D-8807-267D68D987BA}" type="parTrans" cxnId="{15617A2D-8AA2-474C-B2F5-0481EDBF24A7}">
      <dgm:prSet/>
      <dgm:spPr/>
      <dgm:t>
        <a:bodyPr/>
        <a:lstStyle/>
        <a:p>
          <a:endParaRPr lang="en-US"/>
        </a:p>
      </dgm:t>
    </dgm:pt>
    <dgm:pt modelId="{56F55A11-8A97-4262-9D75-99C55A90E710}" type="sibTrans" cxnId="{15617A2D-8AA2-474C-B2F5-0481EDBF24A7}">
      <dgm:prSet/>
      <dgm:spPr/>
      <dgm:t>
        <a:bodyPr/>
        <a:lstStyle/>
        <a:p>
          <a:endParaRPr lang="en-US"/>
        </a:p>
      </dgm:t>
    </dgm:pt>
    <dgm:pt modelId="{29750ACE-5D23-423A-8D67-329F2C4A3965}">
      <dgm:prSet/>
      <dgm:spPr/>
      <dgm:t>
        <a:bodyPr/>
        <a:lstStyle/>
        <a:p>
          <a:pPr rtl="0"/>
          <a:r>
            <a:rPr lang="en-US" b="1" smtClean="0"/>
            <a:t>The guarantee as a restriction of the liability period and time for claims</a:t>
          </a:r>
          <a:endParaRPr lang="fi-FI"/>
        </a:p>
      </dgm:t>
    </dgm:pt>
    <dgm:pt modelId="{4EAC81B3-62AE-478A-BB70-CBF26C8D9E3B}" type="parTrans" cxnId="{57CB631F-8A61-4D17-84FE-647E3B35C44A}">
      <dgm:prSet/>
      <dgm:spPr/>
      <dgm:t>
        <a:bodyPr/>
        <a:lstStyle/>
        <a:p>
          <a:endParaRPr lang="en-US"/>
        </a:p>
      </dgm:t>
    </dgm:pt>
    <dgm:pt modelId="{A91655FE-4580-4B2C-BEDA-A7D76ABB26AE}" type="sibTrans" cxnId="{57CB631F-8A61-4D17-84FE-647E3B35C44A}">
      <dgm:prSet/>
      <dgm:spPr/>
      <dgm:t>
        <a:bodyPr/>
        <a:lstStyle/>
        <a:p>
          <a:endParaRPr lang="en-US"/>
        </a:p>
      </dgm:t>
    </dgm:pt>
    <dgm:pt modelId="{2AF561AB-DA50-4038-8560-0325F116D063}">
      <dgm:prSet/>
      <dgm:spPr/>
      <dgm:t>
        <a:bodyPr/>
        <a:lstStyle/>
        <a:p>
          <a:pPr rtl="0"/>
          <a:r>
            <a:rPr lang="en-US" b="1" smtClean="0"/>
            <a:t>Legal liability of the seller cannot be restricted with respect to consumers </a:t>
          </a:r>
          <a:endParaRPr lang="fi-FI"/>
        </a:p>
      </dgm:t>
    </dgm:pt>
    <dgm:pt modelId="{AC2EFE72-AC19-49B8-811F-5D144B421F0E}" type="parTrans" cxnId="{0B1F3F01-7EAA-4720-B9E0-AB884B0F07F2}">
      <dgm:prSet/>
      <dgm:spPr/>
      <dgm:t>
        <a:bodyPr/>
        <a:lstStyle/>
        <a:p>
          <a:endParaRPr lang="en-US"/>
        </a:p>
      </dgm:t>
    </dgm:pt>
    <dgm:pt modelId="{7D333CDD-C2A3-4554-A9E2-4F79A14C0456}" type="sibTrans" cxnId="{0B1F3F01-7EAA-4720-B9E0-AB884B0F07F2}">
      <dgm:prSet/>
      <dgm:spPr/>
      <dgm:t>
        <a:bodyPr/>
        <a:lstStyle/>
        <a:p>
          <a:endParaRPr lang="en-US"/>
        </a:p>
      </dgm:t>
    </dgm:pt>
    <dgm:pt modelId="{DE1C22CA-43E0-4A6A-9861-6AD1E6F22630}">
      <dgm:prSet/>
      <dgm:spPr/>
      <dgm:t>
        <a:bodyPr/>
        <a:lstStyle/>
        <a:p>
          <a:pPr rtl="0"/>
          <a:r>
            <a:rPr lang="en-US" b="1" smtClean="0"/>
            <a:t>The risk of adjusting the contract (also in B2B relations) </a:t>
          </a:r>
          <a:endParaRPr lang="fi-FI"/>
        </a:p>
      </dgm:t>
    </dgm:pt>
    <dgm:pt modelId="{BA2AD70C-BDBE-4F68-88E0-556F9CAF0C49}" type="parTrans" cxnId="{31776946-EC38-4F9D-B372-D64378A9E036}">
      <dgm:prSet/>
      <dgm:spPr/>
      <dgm:t>
        <a:bodyPr/>
        <a:lstStyle/>
        <a:p>
          <a:endParaRPr lang="en-US"/>
        </a:p>
      </dgm:t>
    </dgm:pt>
    <dgm:pt modelId="{90B3BD93-B89E-4799-8D7E-D64B4F51E51F}" type="sibTrans" cxnId="{31776946-EC38-4F9D-B372-D64378A9E036}">
      <dgm:prSet/>
      <dgm:spPr/>
      <dgm:t>
        <a:bodyPr/>
        <a:lstStyle/>
        <a:p>
          <a:endParaRPr lang="en-US"/>
        </a:p>
      </dgm:t>
    </dgm:pt>
    <dgm:pt modelId="{8D777766-7B1D-4C3B-9C73-F78050CC7607}" type="pres">
      <dgm:prSet presAssocID="{3C2F3AE2-B62E-4BDD-9E6C-8EEC7F0B78BC}" presName="Name0" presStyleCnt="0">
        <dgm:presLayoutVars>
          <dgm:chPref val="1"/>
          <dgm:dir/>
          <dgm:animOne val="branch"/>
          <dgm:animLvl val="lvl"/>
          <dgm:resizeHandles/>
        </dgm:presLayoutVars>
      </dgm:prSet>
      <dgm:spPr/>
      <dgm:t>
        <a:bodyPr/>
        <a:lstStyle/>
        <a:p>
          <a:endParaRPr lang="fi-FI"/>
        </a:p>
      </dgm:t>
    </dgm:pt>
    <dgm:pt modelId="{D0825389-1317-4C6E-AE75-3C288ECB5CAC}" type="pres">
      <dgm:prSet presAssocID="{322E59EB-67D7-4154-9782-E0645DB8DDB2}" presName="vertOne" presStyleCnt="0"/>
      <dgm:spPr/>
    </dgm:pt>
    <dgm:pt modelId="{4D350A7A-EDF4-46D6-A8FF-92825734B0B2}" type="pres">
      <dgm:prSet presAssocID="{322E59EB-67D7-4154-9782-E0645DB8DDB2}" presName="txOne" presStyleLbl="node0" presStyleIdx="0" presStyleCnt="4">
        <dgm:presLayoutVars>
          <dgm:chPref val="3"/>
        </dgm:presLayoutVars>
      </dgm:prSet>
      <dgm:spPr/>
      <dgm:t>
        <a:bodyPr/>
        <a:lstStyle/>
        <a:p>
          <a:endParaRPr lang="fi-FI"/>
        </a:p>
      </dgm:t>
    </dgm:pt>
    <dgm:pt modelId="{A143D3F0-31CB-4CB5-A73C-8AD9297F3ED7}" type="pres">
      <dgm:prSet presAssocID="{322E59EB-67D7-4154-9782-E0645DB8DDB2}" presName="parTransOne" presStyleCnt="0"/>
      <dgm:spPr/>
    </dgm:pt>
    <dgm:pt modelId="{ED37FF81-0073-4230-88AA-42A1B6F7E216}" type="pres">
      <dgm:prSet presAssocID="{322E59EB-67D7-4154-9782-E0645DB8DDB2}" presName="horzOne" presStyleCnt="0"/>
      <dgm:spPr/>
    </dgm:pt>
    <dgm:pt modelId="{870900FF-F125-4756-9991-550904DD702F}" type="pres">
      <dgm:prSet presAssocID="{AA363C6C-FCFD-4DD7-9B28-BFC73A1682CF}" presName="vertTwo" presStyleCnt="0"/>
      <dgm:spPr/>
    </dgm:pt>
    <dgm:pt modelId="{FB29DE04-E358-497B-8FB2-6E00778D597E}" type="pres">
      <dgm:prSet presAssocID="{AA363C6C-FCFD-4DD7-9B28-BFC73A1682CF}" presName="txTwo" presStyleLbl="node2" presStyleIdx="0" presStyleCnt="2">
        <dgm:presLayoutVars>
          <dgm:chPref val="3"/>
        </dgm:presLayoutVars>
      </dgm:prSet>
      <dgm:spPr/>
      <dgm:t>
        <a:bodyPr/>
        <a:lstStyle/>
        <a:p>
          <a:endParaRPr lang="fi-FI"/>
        </a:p>
      </dgm:t>
    </dgm:pt>
    <dgm:pt modelId="{FC2B11D8-7170-4AC1-9927-A46AB8F1466F}" type="pres">
      <dgm:prSet presAssocID="{AA363C6C-FCFD-4DD7-9B28-BFC73A1682CF}" presName="horzTwo" presStyleCnt="0"/>
      <dgm:spPr/>
    </dgm:pt>
    <dgm:pt modelId="{591AAFB3-4400-4BA3-B637-52386368964F}" type="pres">
      <dgm:prSet presAssocID="{3998ECC2-CE96-45D0-8D79-F1E7EC84817E}" presName="sibSpaceTwo" presStyleCnt="0"/>
      <dgm:spPr/>
    </dgm:pt>
    <dgm:pt modelId="{9C6D7A11-310C-4D3B-B61F-09B994BB5439}" type="pres">
      <dgm:prSet presAssocID="{637DF4E7-D828-4916-86C8-C90FCE8B7C79}" presName="vertTwo" presStyleCnt="0"/>
      <dgm:spPr/>
    </dgm:pt>
    <dgm:pt modelId="{EE1267A0-2656-44B7-9E62-7B0DA4EDC121}" type="pres">
      <dgm:prSet presAssocID="{637DF4E7-D828-4916-86C8-C90FCE8B7C79}" presName="txTwo" presStyleLbl="node2" presStyleIdx="1" presStyleCnt="2" custScaleX="121000" custScaleY="121000">
        <dgm:presLayoutVars>
          <dgm:chPref val="3"/>
        </dgm:presLayoutVars>
      </dgm:prSet>
      <dgm:spPr/>
      <dgm:t>
        <a:bodyPr/>
        <a:lstStyle/>
        <a:p>
          <a:endParaRPr lang="fi-FI"/>
        </a:p>
      </dgm:t>
    </dgm:pt>
    <dgm:pt modelId="{67149F28-411B-4F82-B49A-25AE1F430352}" type="pres">
      <dgm:prSet presAssocID="{637DF4E7-D828-4916-86C8-C90FCE8B7C79}" presName="horzTwo" presStyleCnt="0"/>
      <dgm:spPr/>
    </dgm:pt>
    <dgm:pt modelId="{AD023745-02E1-4B13-B8A5-9E18AFA8BFC4}" type="pres">
      <dgm:prSet presAssocID="{38AE3C3C-14B4-4D6E-98C4-36313D0665B6}" presName="sibSpaceOne" presStyleCnt="0"/>
      <dgm:spPr/>
    </dgm:pt>
    <dgm:pt modelId="{BBD207D8-ACBB-4674-9FEB-ECCB14F34502}" type="pres">
      <dgm:prSet presAssocID="{29750ACE-5D23-423A-8D67-329F2C4A3965}" presName="vertOne" presStyleCnt="0"/>
      <dgm:spPr/>
    </dgm:pt>
    <dgm:pt modelId="{FC1FE6AB-65BA-4C07-A990-28E5998DCB6B}" type="pres">
      <dgm:prSet presAssocID="{29750ACE-5D23-423A-8D67-329F2C4A3965}" presName="txOne" presStyleLbl="node0" presStyleIdx="1" presStyleCnt="4">
        <dgm:presLayoutVars>
          <dgm:chPref val="3"/>
        </dgm:presLayoutVars>
      </dgm:prSet>
      <dgm:spPr/>
      <dgm:t>
        <a:bodyPr/>
        <a:lstStyle/>
        <a:p>
          <a:endParaRPr lang="fi-FI"/>
        </a:p>
      </dgm:t>
    </dgm:pt>
    <dgm:pt modelId="{BEBBA7B0-BC8E-45CE-BAEE-82D35235B225}" type="pres">
      <dgm:prSet presAssocID="{29750ACE-5D23-423A-8D67-329F2C4A3965}" presName="horzOne" presStyleCnt="0"/>
      <dgm:spPr/>
    </dgm:pt>
    <dgm:pt modelId="{8F833545-4A1F-40E2-814F-EA551FFC2A9A}" type="pres">
      <dgm:prSet presAssocID="{A91655FE-4580-4B2C-BEDA-A7D76ABB26AE}" presName="sibSpaceOne" presStyleCnt="0"/>
      <dgm:spPr/>
    </dgm:pt>
    <dgm:pt modelId="{BDE333B8-E33B-45EF-8044-71E16797F8BE}" type="pres">
      <dgm:prSet presAssocID="{2AF561AB-DA50-4038-8560-0325F116D063}" presName="vertOne" presStyleCnt="0"/>
      <dgm:spPr/>
    </dgm:pt>
    <dgm:pt modelId="{4E98B7D4-F9BF-40D4-8009-4C793F2A5958}" type="pres">
      <dgm:prSet presAssocID="{2AF561AB-DA50-4038-8560-0325F116D063}" presName="txOne" presStyleLbl="node0" presStyleIdx="2" presStyleCnt="4">
        <dgm:presLayoutVars>
          <dgm:chPref val="3"/>
        </dgm:presLayoutVars>
      </dgm:prSet>
      <dgm:spPr/>
      <dgm:t>
        <a:bodyPr/>
        <a:lstStyle/>
        <a:p>
          <a:endParaRPr lang="fi-FI"/>
        </a:p>
      </dgm:t>
    </dgm:pt>
    <dgm:pt modelId="{57381D98-DD48-4AA6-82F7-86154B63166B}" type="pres">
      <dgm:prSet presAssocID="{2AF561AB-DA50-4038-8560-0325F116D063}" presName="horzOne" presStyleCnt="0"/>
      <dgm:spPr/>
    </dgm:pt>
    <dgm:pt modelId="{07EDC9DC-B144-41B4-8D93-6581A0825E29}" type="pres">
      <dgm:prSet presAssocID="{7D333CDD-C2A3-4554-A9E2-4F79A14C0456}" presName="sibSpaceOne" presStyleCnt="0"/>
      <dgm:spPr/>
    </dgm:pt>
    <dgm:pt modelId="{18C9C1CD-F479-49CF-9C01-893EAEF45472}" type="pres">
      <dgm:prSet presAssocID="{DE1C22CA-43E0-4A6A-9861-6AD1E6F22630}" presName="vertOne" presStyleCnt="0"/>
      <dgm:spPr/>
    </dgm:pt>
    <dgm:pt modelId="{7552C059-090F-4D5C-AD86-E6C0FC643F19}" type="pres">
      <dgm:prSet presAssocID="{DE1C22CA-43E0-4A6A-9861-6AD1E6F22630}" presName="txOne" presStyleLbl="node0" presStyleIdx="3" presStyleCnt="4">
        <dgm:presLayoutVars>
          <dgm:chPref val="3"/>
        </dgm:presLayoutVars>
      </dgm:prSet>
      <dgm:spPr/>
      <dgm:t>
        <a:bodyPr/>
        <a:lstStyle/>
        <a:p>
          <a:endParaRPr lang="fi-FI"/>
        </a:p>
      </dgm:t>
    </dgm:pt>
    <dgm:pt modelId="{B64FC7CF-6BC2-49E7-A364-0B0DF3371C50}" type="pres">
      <dgm:prSet presAssocID="{DE1C22CA-43E0-4A6A-9861-6AD1E6F22630}" presName="horzOne" presStyleCnt="0"/>
      <dgm:spPr/>
    </dgm:pt>
  </dgm:ptLst>
  <dgm:cxnLst>
    <dgm:cxn modelId="{97BFACE6-0585-4016-BA79-8631A132D415}" type="presOf" srcId="{DE1C22CA-43E0-4A6A-9861-6AD1E6F22630}" destId="{7552C059-090F-4D5C-AD86-E6C0FC643F19}" srcOrd="0" destOrd="0" presId="urn:microsoft.com/office/officeart/2005/8/layout/hierarchy4"/>
    <dgm:cxn modelId="{1BB6B6C8-B82E-4BD3-AC0C-5EAAC882D20D}" srcId="{3C2F3AE2-B62E-4BDD-9E6C-8EEC7F0B78BC}" destId="{322E59EB-67D7-4154-9782-E0645DB8DDB2}" srcOrd="0" destOrd="0" parTransId="{2C8D14E0-EB05-4C80-AE73-E229377B00F9}" sibTransId="{38AE3C3C-14B4-4D6E-98C4-36313D0665B6}"/>
    <dgm:cxn modelId="{20192161-89AA-482E-8954-A83278B06B49}" type="presOf" srcId="{3C2F3AE2-B62E-4BDD-9E6C-8EEC7F0B78BC}" destId="{8D777766-7B1D-4C3B-9C73-F78050CC7607}" srcOrd="0" destOrd="0" presId="urn:microsoft.com/office/officeart/2005/8/layout/hierarchy4"/>
    <dgm:cxn modelId="{AFA514C0-3963-416B-8EF3-32BC8C16494E}" type="presOf" srcId="{AA363C6C-FCFD-4DD7-9B28-BFC73A1682CF}" destId="{FB29DE04-E358-497B-8FB2-6E00778D597E}" srcOrd="0" destOrd="0" presId="urn:microsoft.com/office/officeart/2005/8/layout/hierarchy4"/>
    <dgm:cxn modelId="{68BC02E4-CEF7-490E-988E-042AAC5795D2}" type="presOf" srcId="{322E59EB-67D7-4154-9782-E0645DB8DDB2}" destId="{4D350A7A-EDF4-46D6-A8FF-92825734B0B2}" srcOrd="0" destOrd="0" presId="urn:microsoft.com/office/officeart/2005/8/layout/hierarchy4"/>
    <dgm:cxn modelId="{3A2F97A5-7F6D-4367-9888-8E169A63E1A3}" type="presOf" srcId="{29750ACE-5D23-423A-8D67-329F2C4A3965}" destId="{FC1FE6AB-65BA-4C07-A990-28E5998DCB6B}" srcOrd="0" destOrd="0" presId="urn:microsoft.com/office/officeart/2005/8/layout/hierarchy4"/>
    <dgm:cxn modelId="{6A06EDF1-25EA-49E2-A510-1C9091397664}" type="presOf" srcId="{637DF4E7-D828-4916-86C8-C90FCE8B7C79}" destId="{EE1267A0-2656-44B7-9E62-7B0DA4EDC121}" srcOrd="0" destOrd="0" presId="urn:microsoft.com/office/officeart/2005/8/layout/hierarchy4"/>
    <dgm:cxn modelId="{F33A4311-17F2-4E26-8F7A-7D0B8795D9F6}" type="presOf" srcId="{2AF561AB-DA50-4038-8560-0325F116D063}" destId="{4E98B7D4-F9BF-40D4-8009-4C793F2A5958}" srcOrd="0" destOrd="0" presId="urn:microsoft.com/office/officeart/2005/8/layout/hierarchy4"/>
    <dgm:cxn modelId="{15617A2D-8AA2-474C-B2F5-0481EDBF24A7}" srcId="{322E59EB-67D7-4154-9782-E0645DB8DDB2}" destId="{637DF4E7-D828-4916-86C8-C90FCE8B7C79}" srcOrd="1" destOrd="0" parTransId="{8E1DD568-85B0-4A2D-8807-267D68D987BA}" sibTransId="{56F55A11-8A97-4262-9D75-99C55A90E710}"/>
    <dgm:cxn modelId="{A278FAB9-50C4-4D1A-9692-1DADE71D5EDB}" srcId="{322E59EB-67D7-4154-9782-E0645DB8DDB2}" destId="{AA363C6C-FCFD-4DD7-9B28-BFC73A1682CF}" srcOrd="0" destOrd="0" parTransId="{5A6369E4-C444-4DD1-B30A-789E68FD3EB3}" sibTransId="{3998ECC2-CE96-45D0-8D79-F1E7EC84817E}"/>
    <dgm:cxn modelId="{31776946-EC38-4F9D-B372-D64378A9E036}" srcId="{3C2F3AE2-B62E-4BDD-9E6C-8EEC7F0B78BC}" destId="{DE1C22CA-43E0-4A6A-9861-6AD1E6F22630}" srcOrd="3" destOrd="0" parTransId="{BA2AD70C-BDBE-4F68-88E0-556F9CAF0C49}" sibTransId="{90B3BD93-B89E-4799-8D7E-D64B4F51E51F}"/>
    <dgm:cxn modelId="{57CB631F-8A61-4D17-84FE-647E3B35C44A}" srcId="{3C2F3AE2-B62E-4BDD-9E6C-8EEC7F0B78BC}" destId="{29750ACE-5D23-423A-8D67-329F2C4A3965}" srcOrd="1" destOrd="0" parTransId="{4EAC81B3-62AE-478A-BB70-CBF26C8D9E3B}" sibTransId="{A91655FE-4580-4B2C-BEDA-A7D76ABB26AE}"/>
    <dgm:cxn modelId="{0B1F3F01-7EAA-4720-B9E0-AB884B0F07F2}" srcId="{3C2F3AE2-B62E-4BDD-9E6C-8EEC7F0B78BC}" destId="{2AF561AB-DA50-4038-8560-0325F116D063}" srcOrd="2" destOrd="0" parTransId="{AC2EFE72-AC19-49B8-811F-5D144B421F0E}" sibTransId="{7D333CDD-C2A3-4554-A9E2-4F79A14C0456}"/>
    <dgm:cxn modelId="{37348035-A93B-4E4D-BF22-D02ECC4C3983}" type="presParOf" srcId="{8D777766-7B1D-4C3B-9C73-F78050CC7607}" destId="{D0825389-1317-4C6E-AE75-3C288ECB5CAC}" srcOrd="0" destOrd="0" presId="urn:microsoft.com/office/officeart/2005/8/layout/hierarchy4"/>
    <dgm:cxn modelId="{C3AB99A1-F828-4AF6-AE6A-35DEB3B75448}" type="presParOf" srcId="{D0825389-1317-4C6E-AE75-3C288ECB5CAC}" destId="{4D350A7A-EDF4-46D6-A8FF-92825734B0B2}" srcOrd="0" destOrd="0" presId="urn:microsoft.com/office/officeart/2005/8/layout/hierarchy4"/>
    <dgm:cxn modelId="{9F742C08-9BD4-488C-99AA-02FC148B6635}" type="presParOf" srcId="{D0825389-1317-4C6E-AE75-3C288ECB5CAC}" destId="{A143D3F0-31CB-4CB5-A73C-8AD9297F3ED7}" srcOrd="1" destOrd="0" presId="urn:microsoft.com/office/officeart/2005/8/layout/hierarchy4"/>
    <dgm:cxn modelId="{C6CE78CD-DB31-47BA-A458-FFBE7BDE86C9}" type="presParOf" srcId="{D0825389-1317-4C6E-AE75-3C288ECB5CAC}" destId="{ED37FF81-0073-4230-88AA-42A1B6F7E216}" srcOrd="2" destOrd="0" presId="urn:microsoft.com/office/officeart/2005/8/layout/hierarchy4"/>
    <dgm:cxn modelId="{D5EE837F-A944-450D-9245-0D5CF73FC93A}" type="presParOf" srcId="{ED37FF81-0073-4230-88AA-42A1B6F7E216}" destId="{870900FF-F125-4756-9991-550904DD702F}" srcOrd="0" destOrd="0" presId="urn:microsoft.com/office/officeart/2005/8/layout/hierarchy4"/>
    <dgm:cxn modelId="{C4E57F49-803B-4FEC-B576-C53DCEE6C014}" type="presParOf" srcId="{870900FF-F125-4756-9991-550904DD702F}" destId="{FB29DE04-E358-497B-8FB2-6E00778D597E}" srcOrd="0" destOrd="0" presId="urn:microsoft.com/office/officeart/2005/8/layout/hierarchy4"/>
    <dgm:cxn modelId="{AECDD8C1-7C57-4B42-A617-CECF637496DA}" type="presParOf" srcId="{870900FF-F125-4756-9991-550904DD702F}" destId="{FC2B11D8-7170-4AC1-9927-A46AB8F1466F}" srcOrd="1" destOrd="0" presId="urn:microsoft.com/office/officeart/2005/8/layout/hierarchy4"/>
    <dgm:cxn modelId="{C8FDC588-B413-4532-8E7C-7E6CD64DC8A6}" type="presParOf" srcId="{ED37FF81-0073-4230-88AA-42A1B6F7E216}" destId="{591AAFB3-4400-4BA3-B637-52386368964F}" srcOrd="1" destOrd="0" presId="urn:microsoft.com/office/officeart/2005/8/layout/hierarchy4"/>
    <dgm:cxn modelId="{288A9F67-E97C-4E12-9AD7-674E5C8F79E4}" type="presParOf" srcId="{ED37FF81-0073-4230-88AA-42A1B6F7E216}" destId="{9C6D7A11-310C-4D3B-B61F-09B994BB5439}" srcOrd="2" destOrd="0" presId="urn:microsoft.com/office/officeart/2005/8/layout/hierarchy4"/>
    <dgm:cxn modelId="{60BE69D8-DEBA-449A-A046-BD774CA1FF90}" type="presParOf" srcId="{9C6D7A11-310C-4D3B-B61F-09B994BB5439}" destId="{EE1267A0-2656-44B7-9E62-7B0DA4EDC121}" srcOrd="0" destOrd="0" presId="urn:microsoft.com/office/officeart/2005/8/layout/hierarchy4"/>
    <dgm:cxn modelId="{04C9F90D-ECD9-4A34-91F3-6CE9743C7276}" type="presParOf" srcId="{9C6D7A11-310C-4D3B-B61F-09B994BB5439}" destId="{67149F28-411B-4F82-B49A-25AE1F430352}" srcOrd="1" destOrd="0" presId="urn:microsoft.com/office/officeart/2005/8/layout/hierarchy4"/>
    <dgm:cxn modelId="{ECE2DC94-56D5-45FD-9200-B838EDAD0A47}" type="presParOf" srcId="{8D777766-7B1D-4C3B-9C73-F78050CC7607}" destId="{AD023745-02E1-4B13-B8A5-9E18AFA8BFC4}" srcOrd="1" destOrd="0" presId="urn:microsoft.com/office/officeart/2005/8/layout/hierarchy4"/>
    <dgm:cxn modelId="{E6EF2857-E48F-4568-8276-AE98F48E61A6}" type="presParOf" srcId="{8D777766-7B1D-4C3B-9C73-F78050CC7607}" destId="{BBD207D8-ACBB-4674-9FEB-ECCB14F34502}" srcOrd="2" destOrd="0" presId="urn:microsoft.com/office/officeart/2005/8/layout/hierarchy4"/>
    <dgm:cxn modelId="{C32117ED-B25A-4037-8F40-B437C4525147}" type="presParOf" srcId="{BBD207D8-ACBB-4674-9FEB-ECCB14F34502}" destId="{FC1FE6AB-65BA-4C07-A990-28E5998DCB6B}" srcOrd="0" destOrd="0" presId="urn:microsoft.com/office/officeart/2005/8/layout/hierarchy4"/>
    <dgm:cxn modelId="{2824B42C-B484-4392-91B4-C7D1F7CDD9C2}" type="presParOf" srcId="{BBD207D8-ACBB-4674-9FEB-ECCB14F34502}" destId="{BEBBA7B0-BC8E-45CE-BAEE-82D35235B225}" srcOrd="1" destOrd="0" presId="urn:microsoft.com/office/officeart/2005/8/layout/hierarchy4"/>
    <dgm:cxn modelId="{8F690576-B1F3-4999-BD9D-19679D1F7FAB}" type="presParOf" srcId="{8D777766-7B1D-4C3B-9C73-F78050CC7607}" destId="{8F833545-4A1F-40E2-814F-EA551FFC2A9A}" srcOrd="3" destOrd="0" presId="urn:microsoft.com/office/officeart/2005/8/layout/hierarchy4"/>
    <dgm:cxn modelId="{8A4AFACC-8077-469A-8D7D-CAFF3ABAFE65}" type="presParOf" srcId="{8D777766-7B1D-4C3B-9C73-F78050CC7607}" destId="{BDE333B8-E33B-45EF-8044-71E16797F8BE}" srcOrd="4" destOrd="0" presId="urn:microsoft.com/office/officeart/2005/8/layout/hierarchy4"/>
    <dgm:cxn modelId="{F63C843B-DF9C-4622-A6D7-D3FD473EE6C7}" type="presParOf" srcId="{BDE333B8-E33B-45EF-8044-71E16797F8BE}" destId="{4E98B7D4-F9BF-40D4-8009-4C793F2A5958}" srcOrd="0" destOrd="0" presId="urn:microsoft.com/office/officeart/2005/8/layout/hierarchy4"/>
    <dgm:cxn modelId="{71741643-C07A-40C9-A2A1-3E749C0F0EA8}" type="presParOf" srcId="{BDE333B8-E33B-45EF-8044-71E16797F8BE}" destId="{57381D98-DD48-4AA6-82F7-86154B63166B}" srcOrd="1" destOrd="0" presId="urn:microsoft.com/office/officeart/2005/8/layout/hierarchy4"/>
    <dgm:cxn modelId="{0BAB9DE6-3AA9-400D-BBC2-90CD2166D1B0}" type="presParOf" srcId="{8D777766-7B1D-4C3B-9C73-F78050CC7607}" destId="{07EDC9DC-B144-41B4-8D93-6581A0825E29}" srcOrd="5" destOrd="0" presId="urn:microsoft.com/office/officeart/2005/8/layout/hierarchy4"/>
    <dgm:cxn modelId="{3193B4E7-D218-46EC-A868-1FF301FB81B2}" type="presParOf" srcId="{8D777766-7B1D-4C3B-9C73-F78050CC7607}" destId="{18C9C1CD-F479-49CF-9C01-893EAEF45472}" srcOrd="6" destOrd="0" presId="urn:microsoft.com/office/officeart/2005/8/layout/hierarchy4"/>
    <dgm:cxn modelId="{DA701EE6-AB87-4F27-9338-53625831F9FD}" type="presParOf" srcId="{18C9C1CD-F479-49CF-9C01-893EAEF45472}" destId="{7552C059-090F-4D5C-AD86-E6C0FC643F19}" srcOrd="0" destOrd="0" presId="urn:microsoft.com/office/officeart/2005/8/layout/hierarchy4"/>
    <dgm:cxn modelId="{11B0C203-140B-4977-914D-49A837E055E7}" type="presParOf" srcId="{18C9C1CD-F479-49CF-9C01-893EAEF45472}" destId="{B64FC7CF-6BC2-49E7-A364-0B0DF3371C5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6C3C9E-D4C9-4CE7-B2D3-5207E8568A92}" type="doc">
      <dgm:prSet loTypeId="urn:microsoft.com/office/officeart/2005/8/layout/vList2" loCatId="list" qsTypeId="urn:microsoft.com/office/officeart/2005/8/quickstyle/simple3" qsCatId="simple" csTypeId="urn:microsoft.com/office/officeart/2005/8/colors/accent3_2" csCatId="accent3"/>
      <dgm:spPr/>
      <dgm:t>
        <a:bodyPr/>
        <a:lstStyle/>
        <a:p>
          <a:endParaRPr lang="en-US"/>
        </a:p>
      </dgm:t>
    </dgm:pt>
    <dgm:pt modelId="{2648C41B-905F-4437-BBE8-050A07CC0C74}">
      <dgm:prSet/>
      <dgm:spPr/>
      <dgm:t>
        <a:bodyPr/>
        <a:lstStyle/>
        <a:p>
          <a:pPr rtl="0"/>
          <a:r>
            <a:rPr lang="en-US" b="0" smtClean="0"/>
            <a:t>The Guarantee as a specification (or extension) of liability (formulation of a contract term) </a:t>
          </a:r>
          <a:endParaRPr lang="fi-FI"/>
        </a:p>
      </dgm:t>
    </dgm:pt>
    <dgm:pt modelId="{6BEBD851-9939-4936-940A-EC91B12E7F27}" type="parTrans" cxnId="{D7591E2A-1B78-4E8C-B4C8-5F3E146A80ED}">
      <dgm:prSet/>
      <dgm:spPr/>
      <dgm:t>
        <a:bodyPr/>
        <a:lstStyle/>
        <a:p>
          <a:endParaRPr lang="en-US"/>
        </a:p>
      </dgm:t>
    </dgm:pt>
    <dgm:pt modelId="{5D04FDA0-A807-4460-84B1-B7B889E959FD}" type="sibTrans" cxnId="{D7591E2A-1B78-4E8C-B4C8-5F3E146A80ED}">
      <dgm:prSet/>
      <dgm:spPr/>
      <dgm:t>
        <a:bodyPr/>
        <a:lstStyle/>
        <a:p>
          <a:endParaRPr lang="en-US"/>
        </a:p>
      </dgm:t>
    </dgm:pt>
    <dgm:pt modelId="{BCD82183-4985-4B41-BA6D-5522A0010C70}">
      <dgm:prSet/>
      <dgm:spPr/>
      <dgm:t>
        <a:bodyPr/>
        <a:lstStyle/>
        <a:p>
          <a:pPr rtl="0"/>
          <a:r>
            <a:rPr lang="en-US" smtClean="0"/>
            <a:t>The Seller shall indemnify and hold harmless the Buyer against any loss or damage whether direct or indirect suffered by the Buyer as the result of defective or faulty goods delivered by the Seller. </a:t>
          </a:r>
          <a:endParaRPr lang="fi-FI"/>
        </a:p>
      </dgm:t>
    </dgm:pt>
    <dgm:pt modelId="{C1FFAC51-AFF1-40BC-AE89-627CA3BB48D5}" type="parTrans" cxnId="{2E644351-DFFC-4052-B546-15DED5D045A8}">
      <dgm:prSet/>
      <dgm:spPr/>
      <dgm:t>
        <a:bodyPr/>
        <a:lstStyle/>
        <a:p>
          <a:endParaRPr lang="en-US"/>
        </a:p>
      </dgm:t>
    </dgm:pt>
    <dgm:pt modelId="{D7BC6F2B-4DB7-43DC-91C1-CE6C304DC841}" type="sibTrans" cxnId="{2E644351-DFFC-4052-B546-15DED5D045A8}">
      <dgm:prSet/>
      <dgm:spPr/>
      <dgm:t>
        <a:bodyPr/>
        <a:lstStyle/>
        <a:p>
          <a:endParaRPr lang="en-US"/>
        </a:p>
      </dgm:t>
    </dgm:pt>
    <dgm:pt modelId="{3D4F315A-12A0-462C-98A9-96096F874391}" type="pres">
      <dgm:prSet presAssocID="{366C3C9E-D4C9-4CE7-B2D3-5207E8568A92}" presName="linear" presStyleCnt="0">
        <dgm:presLayoutVars>
          <dgm:animLvl val="lvl"/>
          <dgm:resizeHandles val="exact"/>
        </dgm:presLayoutVars>
      </dgm:prSet>
      <dgm:spPr/>
      <dgm:t>
        <a:bodyPr/>
        <a:lstStyle/>
        <a:p>
          <a:endParaRPr lang="fi-FI"/>
        </a:p>
      </dgm:t>
    </dgm:pt>
    <dgm:pt modelId="{115E37FA-68EE-45CB-8199-F5E641C3156A}" type="pres">
      <dgm:prSet presAssocID="{2648C41B-905F-4437-BBE8-050A07CC0C74}" presName="parentText" presStyleLbl="node1" presStyleIdx="0" presStyleCnt="1">
        <dgm:presLayoutVars>
          <dgm:chMax val="0"/>
          <dgm:bulletEnabled val="1"/>
        </dgm:presLayoutVars>
      </dgm:prSet>
      <dgm:spPr/>
      <dgm:t>
        <a:bodyPr/>
        <a:lstStyle/>
        <a:p>
          <a:endParaRPr lang="fi-FI"/>
        </a:p>
      </dgm:t>
    </dgm:pt>
    <dgm:pt modelId="{931186CE-7448-411E-861A-6A2366BEEB7E}" type="pres">
      <dgm:prSet presAssocID="{2648C41B-905F-4437-BBE8-050A07CC0C74}" presName="childText" presStyleLbl="revTx" presStyleIdx="0" presStyleCnt="1">
        <dgm:presLayoutVars>
          <dgm:bulletEnabled val="1"/>
        </dgm:presLayoutVars>
      </dgm:prSet>
      <dgm:spPr/>
      <dgm:t>
        <a:bodyPr/>
        <a:lstStyle/>
        <a:p>
          <a:endParaRPr lang="fi-FI"/>
        </a:p>
      </dgm:t>
    </dgm:pt>
  </dgm:ptLst>
  <dgm:cxnLst>
    <dgm:cxn modelId="{2E644351-DFFC-4052-B546-15DED5D045A8}" srcId="{2648C41B-905F-4437-BBE8-050A07CC0C74}" destId="{BCD82183-4985-4B41-BA6D-5522A0010C70}" srcOrd="0" destOrd="0" parTransId="{C1FFAC51-AFF1-40BC-AE89-627CA3BB48D5}" sibTransId="{D7BC6F2B-4DB7-43DC-91C1-CE6C304DC841}"/>
    <dgm:cxn modelId="{A0B8B95B-CE06-4EAA-A6E3-794016AA5FFC}" type="presOf" srcId="{366C3C9E-D4C9-4CE7-B2D3-5207E8568A92}" destId="{3D4F315A-12A0-462C-98A9-96096F874391}" srcOrd="0" destOrd="0" presId="urn:microsoft.com/office/officeart/2005/8/layout/vList2"/>
    <dgm:cxn modelId="{D7591E2A-1B78-4E8C-B4C8-5F3E146A80ED}" srcId="{366C3C9E-D4C9-4CE7-B2D3-5207E8568A92}" destId="{2648C41B-905F-4437-BBE8-050A07CC0C74}" srcOrd="0" destOrd="0" parTransId="{6BEBD851-9939-4936-940A-EC91B12E7F27}" sibTransId="{5D04FDA0-A807-4460-84B1-B7B889E959FD}"/>
    <dgm:cxn modelId="{1A8D02E8-ECCA-4BC5-BEA3-DA54F8B8B7BF}" type="presOf" srcId="{BCD82183-4985-4B41-BA6D-5522A0010C70}" destId="{931186CE-7448-411E-861A-6A2366BEEB7E}" srcOrd="0" destOrd="0" presId="urn:microsoft.com/office/officeart/2005/8/layout/vList2"/>
    <dgm:cxn modelId="{C96CF1A9-2003-43D4-9A52-5D6CF136E8D2}" type="presOf" srcId="{2648C41B-905F-4437-BBE8-050A07CC0C74}" destId="{115E37FA-68EE-45CB-8199-F5E641C3156A}" srcOrd="0" destOrd="0" presId="urn:microsoft.com/office/officeart/2005/8/layout/vList2"/>
    <dgm:cxn modelId="{3AC33CC6-D9C3-4A43-8E37-D0F3608736ED}" type="presParOf" srcId="{3D4F315A-12A0-462C-98A9-96096F874391}" destId="{115E37FA-68EE-45CB-8199-F5E641C3156A}" srcOrd="0" destOrd="0" presId="urn:microsoft.com/office/officeart/2005/8/layout/vList2"/>
    <dgm:cxn modelId="{F0FD98E6-AE54-47AF-99F3-C0067F785947}" type="presParOf" srcId="{3D4F315A-12A0-462C-98A9-96096F874391}" destId="{931186CE-7448-411E-861A-6A2366BEEB7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32165A-42EC-4432-BB32-635A709E45FB}" type="doc">
      <dgm:prSet loTypeId="urn:microsoft.com/office/officeart/2005/8/layout/hProcess9" loCatId="process" qsTypeId="urn:microsoft.com/office/officeart/2005/8/quickstyle/simple3" qsCatId="simple" csTypeId="urn:microsoft.com/office/officeart/2005/8/colors/accent1_2" csCatId="accent1"/>
      <dgm:spPr/>
      <dgm:t>
        <a:bodyPr/>
        <a:lstStyle/>
        <a:p>
          <a:endParaRPr lang="fi-FI"/>
        </a:p>
      </dgm:t>
    </dgm:pt>
    <dgm:pt modelId="{7919E7A7-C736-452C-AD5E-4B9857077C38}">
      <dgm:prSet/>
      <dgm:spPr/>
      <dgm:t>
        <a:bodyPr/>
        <a:lstStyle/>
        <a:p>
          <a:pPr rtl="0"/>
          <a:r>
            <a:rPr lang="en-US" smtClean="0"/>
            <a:t>Costs of repair</a:t>
          </a:r>
          <a:endParaRPr lang="fi-FI"/>
        </a:p>
      </dgm:t>
    </dgm:pt>
    <dgm:pt modelId="{834B85B2-2047-4A8E-BAD8-97C7A2F5823C}" type="parTrans" cxnId="{F49DE0BC-D20B-4363-B630-425B3BB0BCC2}">
      <dgm:prSet/>
      <dgm:spPr/>
      <dgm:t>
        <a:bodyPr/>
        <a:lstStyle/>
        <a:p>
          <a:endParaRPr lang="fi-FI"/>
        </a:p>
      </dgm:t>
    </dgm:pt>
    <dgm:pt modelId="{6C659F4D-BB95-4350-A797-162145ED5E95}" type="sibTrans" cxnId="{F49DE0BC-D20B-4363-B630-425B3BB0BCC2}">
      <dgm:prSet/>
      <dgm:spPr/>
      <dgm:t>
        <a:bodyPr/>
        <a:lstStyle/>
        <a:p>
          <a:endParaRPr lang="fi-FI"/>
        </a:p>
      </dgm:t>
    </dgm:pt>
    <dgm:pt modelId="{7D3944A8-0889-4BAB-A071-4A4521AE0FFE}">
      <dgm:prSet/>
      <dgm:spPr/>
      <dgm:t>
        <a:bodyPr/>
        <a:lstStyle/>
        <a:p>
          <a:pPr rtl="0"/>
          <a:r>
            <a:rPr lang="en-US" smtClean="0"/>
            <a:t>Damage to other property (caused by e.g. a broken machine)</a:t>
          </a:r>
          <a:endParaRPr lang="fi-FI"/>
        </a:p>
      </dgm:t>
    </dgm:pt>
    <dgm:pt modelId="{57148524-8F94-4D8E-976B-DF2B56E6F33B}" type="parTrans" cxnId="{B7E8216D-06D0-4651-ABD6-57CC7EF55A1D}">
      <dgm:prSet/>
      <dgm:spPr/>
      <dgm:t>
        <a:bodyPr/>
        <a:lstStyle/>
        <a:p>
          <a:endParaRPr lang="fi-FI"/>
        </a:p>
      </dgm:t>
    </dgm:pt>
    <dgm:pt modelId="{D2A66EC6-85AA-459A-8833-B6406BDDC9D3}" type="sibTrans" cxnId="{B7E8216D-06D0-4651-ABD6-57CC7EF55A1D}">
      <dgm:prSet/>
      <dgm:spPr/>
      <dgm:t>
        <a:bodyPr/>
        <a:lstStyle/>
        <a:p>
          <a:endParaRPr lang="fi-FI"/>
        </a:p>
      </dgm:t>
    </dgm:pt>
    <dgm:pt modelId="{4432D56E-F778-427E-A4CE-B8A092CA5A96}">
      <dgm:prSet/>
      <dgm:spPr/>
      <dgm:t>
        <a:bodyPr/>
        <a:lstStyle/>
        <a:p>
          <a:pPr rtl="0"/>
          <a:r>
            <a:rPr lang="en-US" smtClean="0"/>
            <a:t>Demurrage (down-time) costs</a:t>
          </a:r>
          <a:endParaRPr lang="fi-FI"/>
        </a:p>
      </dgm:t>
    </dgm:pt>
    <dgm:pt modelId="{FF254A05-469A-4CEC-AB99-98F789C52518}" type="parTrans" cxnId="{58203DD9-EE75-4BB5-935E-A6D33AC02639}">
      <dgm:prSet/>
      <dgm:spPr/>
      <dgm:t>
        <a:bodyPr/>
        <a:lstStyle/>
        <a:p>
          <a:endParaRPr lang="fi-FI"/>
        </a:p>
      </dgm:t>
    </dgm:pt>
    <dgm:pt modelId="{29691E8E-80F7-48DE-A8D8-546024190765}" type="sibTrans" cxnId="{58203DD9-EE75-4BB5-935E-A6D33AC02639}">
      <dgm:prSet/>
      <dgm:spPr/>
      <dgm:t>
        <a:bodyPr/>
        <a:lstStyle/>
        <a:p>
          <a:endParaRPr lang="fi-FI"/>
        </a:p>
      </dgm:t>
    </dgm:pt>
    <dgm:pt modelId="{D7440BCE-99C4-42BD-8FB4-7E1A1AE90AB8}">
      <dgm:prSet/>
      <dgm:spPr/>
      <dgm:t>
        <a:bodyPr/>
        <a:lstStyle/>
        <a:p>
          <a:pPr rtl="0"/>
          <a:r>
            <a:rPr lang="en-US" smtClean="0"/>
            <a:t>Labour costs, fixed expenses</a:t>
          </a:r>
          <a:endParaRPr lang="fi-FI"/>
        </a:p>
      </dgm:t>
    </dgm:pt>
    <dgm:pt modelId="{C9DDB8E3-7598-4D88-9C5E-EC3D802E1032}" type="parTrans" cxnId="{6DA61047-BF17-42CF-9FD2-8CD7C33FDD4D}">
      <dgm:prSet/>
      <dgm:spPr/>
      <dgm:t>
        <a:bodyPr/>
        <a:lstStyle/>
        <a:p>
          <a:endParaRPr lang="fi-FI"/>
        </a:p>
      </dgm:t>
    </dgm:pt>
    <dgm:pt modelId="{D33F321C-90AF-4AD8-B992-97839015EA1C}" type="sibTrans" cxnId="{6DA61047-BF17-42CF-9FD2-8CD7C33FDD4D}">
      <dgm:prSet/>
      <dgm:spPr/>
      <dgm:t>
        <a:bodyPr/>
        <a:lstStyle/>
        <a:p>
          <a:endParaRPr lang="fi-FI"/>
        </a:p>
      </dgm:t>
    </dgm:pt>
    <dgm:pt modelId="{CFC91191-1668-4733-88C0-63D44D306DC0}">
      <dgm:prSet/>
      <dgm:spPr/>
      <dgm:t>
        <a:bodyPr/>
        <a:lstStyle/>
        <a:p>
          <a:pPr rtl="0"/>
          <a:r>
            <a:rPr lang="en-US" dirty="0" smtClean="0"/>
            <a:t>Cancellation costs (reliance interest; see slide set 9)</a:t>
          </a:r>
          <a:endParaRPr lang="fi-FI" dirty="0"/>
        </a:p>
      </dgm:t>
    </dgm:pt>
    <dgm:pt modelId="{655EE161-89C0-4B23-A9D8-7051293A2AB9}" type="parTrans" cxnId="{99CFCA32-1F5E-44A4-B163-FFDA4808A242}">
      <dgm:prSet/>
      <dgm:spPr/>
      <dgm:t>
        <a:bodyPr/>
        <a:lstStyle/>
        <a:p>
          <a:endParaRPr lang="fi-FI"/>
        </a:p>
      </dgm:t>
    </dgm:pt>
    <dgm:pt modelId="{C7CCD1B8-0360-4577-BE2A-0169D3D3D1AE}" type="sibTrans" cxnId="{99CFCA32-1F5E-44A4-B163-FFDA4808A242}">
      <dgm:prSet/>
      <dgm:spPr/>
      <dgm:t>
        <a:bodyPr/>
        <a:lstStyle/>
        <a:p>
          <a:endParaRPr lang="fi-FI"/>
        </a:p>
      </dgm:t>
    </dgm:pt>
    <dgm:pt modelId="{508DBC6F-C48A-4AE2-B0FA-72BB04AAF01B}">
      <dgm:prSet/>
      <dgm:spPr/>
      <dgm:t>
        <a:bodyPr/>
        <a:lstStyle/>
        <a:p>
          <a:pPr rtl="0"/>
          <a:r>
            <a:rPr lang="en-US" smtClean="0"/>
            <a:t>Lost profit </a:t>
          </a:r>
          <a:endParaRPr lang="fi-FI"/>
        </a:p>
      </dgm:t>
    </dgm:pt>
    <dgm:pt modelId="{22273E2D-5CD9-4678-86F8-F0B5F772802B}" type="parTrans" cxnId="{229A7CD1-B7F3-4E07-A4F1-89A62C73C419}">
      <dgm:prSet/>
      <dgm:spPr/>
      <dgm:t>
        <a:bodyPr/>
        <a:lstStyle/>
        <a:p>
          <a:endParaRPr lang="fi-FI"/>
        </a:p>
      </dgm:t>
    </dgm:pt>
    <dgm:pt modelId="{F416B396-9E59-4D11-B81E-3C26CE1D6C32}" type="sibTrans" cxnId="{229A7CD1-B7F3-4E07-A4F1-89A62C73C419}">
      <dgm:prSet/>
      <dgm:spPr/>
      <dgm:t>
        <a:bodyPr/>
        <a:lstStyle/>
        <a:p>
          <a:endParaRPr lang="fi-FI"/>
        </a:p>
      </dgm:t>
    </dgm:pt>
    <dgm:pt modelId="{E9585B08-A86F-49C8-B429-E57C57146CE1}">
      <dgm:prSet/>
      <dgm:spPr/>
      <dgm:t>
        <a:bodyPr/>
        <a:lstStyle/>
        <a:p>
          <a:pPr rtl="0"/>
          <a:r>
            <a:rPr lang="en-US" smtClean="0"/>
            <a:t>Profit of lost projects </a:t>
          </a:r>
          <a:endParaRPr lang="fi-FI"/>
        </a:p>
      </dgm:t>
    </dgm:pt>
    <dgm:pt modelId="{81BC1CCA-5C2E-4522-B8DD-B25B005A6FD0}" type="parTrans" cxnId="{BD38A36E-0FA7-44E5-A9D5-8FB3C0A8692D}">
      <dgm:prSet/>
      <dgm:spPr/>
      <dgm:t>
        <a:bodyPr/>
        <a:lstStyle/>
        <a:p>
          <a:endParaRPr lang="fi-FI"/>
        </a:p>
      </dgm:t>
    </dgm:pt>
    <dgm:pt modelId="{6C9F4CFF-4837-4E6B-8D6B-DAD8A2CB8343}" type="sibTrans" cxnId="{BD38A36E-0FA7-44E5-A9D5-8FB3C0A8692D}">
      <dgm:prSet/>
      <dgm:spPr/>
      <dgm:t>
        <a:bodyPr/>
        <a:lstStyle/>
        <a:p>
          <a:endParaRPr lang="fi-FI"/>
        </a:p>
      </dgm:t>
    </dgm:pt>
    <dgm:pt modelId="{09484C74-ACC1-4E7F-8AC1-736E97C7B2AA}">
      <dgm:prSet/>
      <dgm:spPr/>
      <dgm:t>
        <a:bodyPr/>
        <a:lstStyle/>
        <a:p>
          <a:pPr rtl="0"/>
          <a:r>
            <a:rPr lang="en-US" smtClean="0"/>
            <a:t>Lost jobs etc.  </a:t>
          </a:r>
          <a:endParaRPr lang="fi-FI"/>
        </a:p>
      </dgm:t>
    </dgm:pt>
    <dgm:pt modelId="{5E394544-9292-4538-A269-8749B96D9907}" type="parTrans" cxnId="{24F8BB88-0606-4AFE-AD0E-EA8335D726B3}">
      <dgm:prSet/>
      <dgm:spPr/>
      <dgm:t>
        <a:bodyPr/>
        <a:lstStyle/>
        <a:p>
          <a:endParaRPr lang="fi-FI"/>
        </a:p>
      </dgm:t>
    </dgm:pt>
    <dgm:pt modelId="{D5387E9A-BC50-4C86-98CA-3E6FE40FDB41}" type="sibTrans" cxnId="{24F8BB88-0606-4AFE-AD0E-EA8335D726B3}">
      <dgm:prSet/>
      <dgm:spPr/>
      <dgm:t>
        <a:bodyPr/>
        <a:lstStyle/>
        <a:p>
          <a:endParaRPr lang="fi-FI"/>
        </a:p>
      </dgm:t>
    </dgm:pt>
    <dgm:pt modelId="{C7DD08BF-BCE8-4370-8778-5BE51B381E3A}" type="pres">
      <dgm:prSet presAssocID="{8732165A-42EC-4432-BB32-635A709E45FB}" presName="CompostProcess" presStyleCnt="0">
        <dgm:presLayoutVars>
          <dgm:dir/>
          <dgm:resizeHandles val="exact"/>
        </dgm:presLayoutVars>
      </dgm:prSet>
      <dgm:spPr/>
      <dgm:t>
        <a:bodyPr/>
        <a:lstStyle/>
        <a:p>
          <a:endParaRPr lang="fi-FI"/>
        </a:p>
      </dgm:t>
    </dgm:pt>
    <dgm:pt modelId="{E8ABADE8-9FAA-4989-BB7C-DD6CF0FE54EB}" type="pres">
      <dgm:prSet presAssocID="{8732165A-42EC-4432-BB32-635A709E45FB}" presName="arrow" presStyleLbl="bgShp" presStyleIdx="0" presStyleCnt="1"/>
      <dgm:spPr/>
      <dgm:t>
        <a:bodyPr/>
        <a:lstStyle/>
        <a:p>
          <a:endParaRPr lang="en-US"/>
        </a:p>
      </dgm:t>
    </dgm:pt>
    <dgm:pt modelId="{44C9602D-213B-4B44-AC79-575EAC51F2D4}" type="pres">
      <dgm:prSet presAssocID="{8732165A-42EC-4432-BB32-635A709E45FB}" presName="linearProcess" presStyleCnt="0"/>
      <dgm:spPr/>
      <dgm:t>
        <a:bodyPr/>
        <a:lstStyle/>
        <a:p>
          <a:endParaRPr lang="en-US"/>
        </a:p>
      </dgm:t>
    </dgm:pt>
    <dgm:pt modelId="{1E445757-078C-4649-8910-1ACAA6BB88FB}" type="pres">
      <dgm:prSet presAssocID="{7919E7A7-C736-452C-AD5E-4B9857077C38}" presName="textNode" presStyleLbl="node1" presStyleIdx="0" presStyleCnt="5">
        <dgm:presLayoutVars>
          <dgm:bulletEnabled val="1"/>
        </dgm:presLayoutVars>
      </dgm:prSet>
      <dgm:spPr/>
      <dgm:t>
        <a:bodyPr/>
        <a:lstStyle/>
        <a:p>
          <a:endParaRPr lang="fi-FI"/>
        </a:p>
      </dgm:t>
    </dgm:pt>
    <dgm:pt modelId="{A405040E-E8F2-4F98-BEFB-D201EC79BFE5}" type="pres">
      <dgm:prSet presAssocID="{6C659F4D-BB95-4350-A797-162145ED5E95}" presName="sibTrans" presStyleCnt="0"/>
      <dgm:spPr/>
      <dgm:t>
        <a:bodyPr/>
        <a:lstStyle/>
        <a:p>
          <a:endParaRPr lang="en-US"/>
        </a:p>
      </dgm:t>
    </dgm:pt>
    <dgm:pt modelId="{B4A577E4-20F4-46BA-90E6-FE327A61DC84}" type="pres">
      <dgm:prSet presAssocID="{7D3944A8-0889-4BAB-A071-4A4521AE0FFE}" presName="textNode" presStyleLbl="node1" presStyleIdx="1" presStyleCnt="5">
        <dgm:presLayoutVars>
          <dgm:bulletEnabled val="1"/>
        </dgm:presLayoutVars>
      </dgm:prSet>
      <dgm:spPr/>
      <dgm:t>
        <a:bodyPr/>
        <a:lstStyle/>
        <a:p>
          <a:endParaRPr lang="fi-FI"/>
        </a:p>
      </dgm:t>
    </dgm:pt>
    <dgm:pt modelId="{37628C44-BCD6-4553-94D5-BDA9DE037630}" type="pres">
      <dgm:prSet presAssocID="{D2A66EC6-85AA-459A-8833-B6406BDDC9D3}" presName="sibTrans" presStyleCnt="0"/>
      <dgm:spPr/>
      <dgm:t>
        <a:bodyPr/>
        <a:lstStyle/>
        <a:p>
          <a:endParaRPr lang="en-US"/>
        </a:p>
      </dgm:t>
    </dgm:pt>
    <dgm:pt modelId="{F3131049-3BB6-450C-AC0E-9B2AE6DF808C}" type="pres">
      <dgm:prSet presAssocID="{4432D56E-F778-427E-A4CE-B8A092CA5A96}" presName="textNode" presStyleLbl="node1" presStyleIdx="2" presStyleCnt="5">
        <dgm:presLayoutVars>
          <dgm:bulletEnabled val="1"/>
        </dgm:presLayoutVars>
      </dgm:prSet>
      <dgm:spPr/>
      <dgm:t>
        <a:bodyPr/>
        <a:lstStyle/>
        <a:p>
          <a:endParaRPr lang="fi-FI"/>
        </a:p>
      </dgm:t>
    </dgm:pt>
    <dgm:pt modelId="{D544C500-FEBB-4559-B009-6A9206005DB6}" type="pres">
      <dgm:prSet presAssocID="{29691E8E-80F7-48DE-A8D8-546024190765}" presName="sibTrans" presStyleCnt="0"/>
      <dgm:spPr/>
      <dgm:t>
        <a:bodyPr/>
        <a:lstStyle/>
        <a:p>
          <a:endParaRPr lang="en-US"/>
        </a:p>
      </dgm:t>
    </dgm:pt>
    <dgm:pt modelId="{5AA13742-E22A-42C6-A29A-87D10EA4867B}" type="pres">
      <dgm:prSet presAssocID="{E9585B08-A86F-49C8-B429-E57C57146CE1}" presName="textNode" presStyleLbl="node1" presStyleIdx="3" presStyleCnt="5">
        <dgm:presLayoutVars>
          <dgm:bulletEnabled val="1"/>
        </dgm:presLayoutVars>
      </dgm:prSet>
      <dgm:spPr/>
      <dgm:t>
        <a:bodyPr/>
        <a:lstStyle/>
        <a:p>
          <a:endParaRPr lang="fi-FI"/>
        </a:p>
      </dgm:t>
    </dgm:pt>
    <dgm:pt modelId="{A773C72F-BC6E-451C-8C65-031F184486E2}" type="pres">
      <dgm:prSet presAssocID="{6C9F4CFF-4837-4E6B-8D6B-DAD8A2CB8343}" presName="sibTrans" presStyleCnt="0"/>
      <dgm:spPr/>
      <dgm:t>
        <a:bodyPr/>
        <a:lstStyle/>
        <a:p>
          <a:endParaRPr lang="en-US"/>
        </a:p>
      </dgm:t>
    </dgm:pt>
    <dgm:pt modelId="{DB6768F0-EE2D-4B7F-BB45-63EA563EADE8}" type="pres">
      <dgm:prSet presAssocID="{09484C74-ACC1-4E7F-8AC1-736E97C7B2AA}" presName="textNode" presStyleLbl="node1" presStyleIdx="4" presStyleCnt="5">
        <dgm:presLayoutVars>
          <dgm:bulletEnabled val="1"/>
        </dgm:presLayoutVars>
      </dgm:prSet>
      <dgm:spPr/>
      <dgm:t>
        <a:bodyPr/>
        <a:lstStyle/>
        <a:p>
          <a:endParaRPr lang="fi-FI"/>
        </a:p>
      </dgm:t>
    </dgm:pt>
  </dgm:ptLst>
  <dgm:cxnLst>
    <dgm:cxn modelId="{BD38A36E-0FA7-44E5-A9D5-8FB3C0A8692D}" srcId="{8732165A-42EC-4432-BB32-635A709E45FB}" destId="{E9585B08-A86F-49C8-B429-E57C57146CE1}" srcOrd="3" destOrd="0" parTransId="{81BC1CCA-5C2E-4522-B8DD-B25B005A6FD0}" sibTransId="{6C9F4CFF-4837-4E6B-8D6B-DAD8A2CB8343}"/>
    <dgm:cxn modelId="{6DA61047-BF17-42CF-9FD2-8CD7C33FDD4D}" srcId="{4432D56E-F778-427E-A4CE-B8A092CA5A96}" destId="{D7440BCE-99C4-42BD-8FB4-7E1A1AE90AB8}" srcOrd="0" destOrd="0" parTransId="{C9DDB8E3-7598-4D88-9C5E-EC3D802E1032}" sibTransId="{D33F321C-90AF-4AD8-B992-97839015EA1C}"/>
    <dgm:cxn modelId="{229A7CD1-B7F3-4E07-A4F1-89A62C73C419}" srcId="{4432D56E-F778-427E-A4CE-B8A092CA5A96}" destId="{508DBC6F-C48A-4AE2-B0FA-72BB04AAF01B}" srcOrd="2" destOrd="0" parTransId="{22273E2D-5CD9-4678-86F8-F0B5F772802B}" sibTransId="{F416B396-9E59-4D11-B81E-3C26CE1D6C32}"/>
    <dgm:cxn modelId="{F49DE0BC-D20B-4363-B630-425B3BB0BCC2}" srcId="{8732165A-42EC-4432-BB32-635A709E45FB}" destId="{7919E7A7-C736-452C-AD5E-4B9857077C38}" srcOrd="0" destOrd="0" parTransId="{834B85B2-2047-4A8E-BAD8-97C7A2F5823C}" sibTransId="{6C659F4D-BB95-4350-A797-162145ED5E95}"/>
    <dgm:cxn modelId="{93CC7C66-58BA-499F-9A47-AF29B5E9AC2A}" type="presOf" srcId="{508DBC6F-C48A-4AE2-B0FA-72BB04AAF01B}" destId="{F3131049-3BB6-450C-AC0E-9B2AE6DF808C}" srcOrd="0" destOrd="3" presId="urn:microsoft.com/office/officeart/2005/8/layout/hProcess9"/>
    <dgm:cxn modelId="{5479EAC3-988E-410F-9856-12DF782560B9}" type="presOf" srcId="{8732165A-42EC-4432-BB32-635A709E45FB}" destId="{C7DD08BF-BCE8-4370-8778-5BE51B381E3A}" srcOrd="0" destOrd="0" presId="urn:microsoft.com/office/officeart/2005/8/layout/hProcess9"/>
    <dgm:cxn modelId="{D23EA711-B746-4D77-95E7-E2D6145D4E5A}" type="presOf" srcId="{E9585B08-A86F-49C8-B429-E57C57146CE1}" destId="{5AA13742-E22A-42C6-A29A-87D10EA4867B}" srcOrd="0" destOrd="0" presId="urn:microsoft.com/office/officeart/2005/8/layout/hProcess9"/>
    <dgm:cxn modelId="{8B5DD28F-71E3-4A45-A001-83D344909A59}" type="presOf" srcId="{09484C74-ACC1-4E7F-8AC1-736E97C7B2AA}" destId="{DB6768F0-EE2D-4B7F-BB45-63EA563EADE8}" srcOrd="0" destOrd="0" presId="urn:microsoft.com/office/officeart/2005/8/layout/hProcess9"/>
    <dgm:cxn modelId="{0E30BD38-2898-4A22-992C-AB01877C275D}" type="presOf" srcId="{4432D56E-F778-427E-A4CE-B8A092CA5A96}" destId="{F3131049-3BB6-450C-AC0E-9B2AE6DF808C}" srcOrd="0" destOrd="0" presId="urn:microsoft.com/office/officeart/2005/8/layout/hProcess9"/>
    <dgm:cxn modelId="{06CC5239-95AD-4F3C-8A62-6FFC8E1BB18F}" type="presOf" srcId="{7919E7A7-C736-452C-AD5E-4B9857077C38}" destId="{1E445757-078C-4649-8910-1ACAA6BB88FB}" srcOrd="0" destOrd="0" presId="urn:microsoft.com/office/officeart/2005/8/layout/hProcess9"/>
    <dgm:cxn modelId="{293673BF-0413-4E2E-B3ED-DD6B9B3B387B}" type="presOf" srcId="{D7440BCE-99C4-42BD-8FB4-7E1A1AE90AB8}" destId="{F3131049-3BB6-450C-AC0E-9B2AE6DF808C}" srcOrd="0" destOrd="1" presId="urn:microsoft.com/office/officeart/2005/8/layout/hProcess9"/>
    <dgm:cxn modelId="{B7E8216D-06D0-4651-ABD6-57CC7EF55A1D}" srcId="{8732165A-42EC-4432-BB32-635A709E45FB}" destId="{7D3944A8-0889-4BAB-A071-4A4521AE0FFE}" srcOrd="1" destOrd="0" parTransId="{57148524-8F94-4D8E-976B-DF2B56E6F33B}" sibTransId="{D2A66EC6-85AA-459A-8833-B6406BDDC9D3}"/>
    <dgm:cxn modelId="{99CFCA32-1F5E-44A4-B163-FFDA4808A242}" srcId="{4432D56E-F778-427E-A4CE-B8A092CA5A96}" destId="{CFC91191-1668-4733-88C0-63D44D306DC0}" srcOrd="1" destOrd="0" parTransId="{655EE161-89C0-4B23-A9D8-7051293A2AB9}" sibTransId="{C7CCD1B8-0360-4577-BE2A-0169D3D3D1AE}"/>
    <dgm:cxn modelId="{58203DD9-EE75-4BB5-935E-A6D33AC02639}" srcId="{8732165A-42EC-4432-BB32-635A709E45FB}" destId="{4432D56E-F778-427E-A4CE-B8A092CA5A96}" srcOrd="2" destOrd="0" parTransId="{FF254A05-469A-4CEC-AB99-98F789C52518}" sibTransId="{29691E8E-80F7-48DE-A8D8-546024190765}"/>
    <dgm:cxn modelId="{24F8BB88-0606-4AFE-AD0E-EA8335D726B3}" srcId="{8732165A-42EC-4432-BB32-635A709E45FB}" destId="{09484C74-ACC1-4E7F-8AC1-736E97C7B2AA}" srcOrd="4" destOrd="0" parTransId="{5E394544-9292-4538-A269-8749B96D9907}" sibTransId="{D5387E9A-BC50-4C86-98CA-3E6FE40FDB41}"/>
    <dgm:cxn modelId="{B5536C24-3F7E-4FED-A8FB-5FDA8CD0F339}" type="presOf" srcId="{CFC91191-1668-4733-88C0-63D44D306DC0}" destId="{F3131049-3BB6-450C-AC0E-9B2AE6DF808C}" srcOrd="0" destOrd="2" presId="urn:microsoft.com/office/officeart/2005/8/layout/hProcess9"/>
    <dgm:cxn modelId="{BCD5C80F-C19D-4480-A862-47883617014C}" type="presOf" srcId="{7D3944A8-0889-4BAB-A071-4A4521AE0FFE}" destId="{B4A577E4-20F4-46BA-90E6-FE327A61DC84}" srcOrd="0" destOrd="0" presId="urn:microsoft.com/office/officeart/2005/8/layout/hProcess9"/>
    <dgm:cxn modelId="{1A5DAE11-E86C-4F2C-B279-683A29ED9F47}" type="presParOf" srcId="{C7DD08BF-BCE8-4370-8778-5BE51B381E3A}" destId="{E8ABADE8-9FAA-4989-BB7C-DD6CF0FE54EB}" srcOrd="0" destOrd="0" presId="urn:microsoft.com/office/officeart/2005/8/layout/hProcess9"/>
    <dgm:cxn modelId="{C7806437-87DF-4026-9809-28C80F11483B}" type="presParOf" srcId="{C7DD08BF-BCE8-4370-8778-5BE51B381E3A}" destId="{44C9602D-213B-4B44-AC79-575EAC51F2D4}" srcOrd="1" destOrd="0" presId="urn:microsoft.com/office/officeart/2005/8/layout/hProcess9"/>
    <dgm:cxn modelId="{19F368CC-FE4B-4D5E-928C-F2DF251F47B6}" type="presParOf" srcId="{44C9602D-213B-4B44-AC79-575EAC51F2D4}" destId="{1E445757-078C-4649-8910-1ACAA6BB88FB}" srcOrd="0" destOrd="0" presId="urn:microsoft.com/office/officeart/2005/8/layout/hProcess9"/>
    <dgm:cxn modelId="{03F73B31-43D0-472F-A26D-3D350953DF34}" type="presParOf" srcId="{44C9602D-213B-4B44-AC79-575EAC51F2D4}" destId="{A405040E-E8F2-4F98-BEFB-D201EC79BFE5}" srcOrd="1" destOrd="0" presId="urn:microsoft.com/office/officeart/2005/8/layout/hProcess9"/>
    <dgm:cxn modelId="{AC200046-59DD-4C94-9EC8-6B6D7F464989}" type="presParOf" srcId="{44C9602D-213B-4B44-AC79-575EAC51F2D4}" destId="{B4A577E4-20F4-46BA-90E6-FE327A61DC84}" srcOrd="2" destOrd="0" presId="urn:microsoft.com/office/officeart/2005/8/layout/hProcess9"/>
    <dgm:cxn modelId="{E554681A-C19A-4CA3-9AFB-FBDC0B48301E}" type="presParOf" srcId="{44C9602D-213B-4B44-AC79-575EAC51F2D4}" destId="{37628C44-BCD6-4553-94D5-BDA9DE037630}" srcOrd="3" destOrd="0" presId="urn:microsoft.com/office/officeart/2005/8/layout/hProcess9"/>
    <dgm:cxn modelId="{7FA2BC2E-6587-45AD-91D0-6BB1CC168856}" type="presParOf" srcId="{44C9602D-213B-4B44-AC79-575EAC51F2D4}" destId="{F3131049-3BB6-450C-AC0E-9B2AE6DF808C}" srcOrd="4" destOrd="0" presId="urn:microsoft.com/office/officeart/2005/8/layout/hProcess9"/>
    <dgm:cxn modelId="{551FFF06-7020-43A7-8FD8-F4DEB627E38E}" type="presParOf" srcId="{44C9602D-213B-4B44-AC79-575EAC51F2D4}" destId="{D544C500-FEBB-4559-B009-6A9206005DB6}" srcOrd="5" destOrd="0" presId="urn:microsoft.com/office/officeart/2005/8/layout/hProcess9"/>
    <dgm:cxn modelId="{761B4C67-1CEE-4A37-81B2-4228E6641DC7}" type="presParOf" srcId="{44C9602D-213B-4B44-AC79-575EAC51F2D4}" destId="{5AA13742-E22A-42C6-A29A-87D10EA4867B}" srcOrd="6" destOrd="0" presId="urn:microsoft.com/office/officeart/2005/8/layout/hProcess9"/>
    <dgm:cxn modelId="{010CA352-3823-4753-B438-91586AB0706F}" type="presParOf" srcId="{44C9602D-213B-4B44-AC79-575EAC51F2D4}" destId="{A773C72F-BC6E-451C-8C65-031F184486E2}" srcOrd="7" destOrd="0" presId="urn:microsoft.com/office/officeart/2005/8/layout/hProcess9"/>
    <dgm:cxn modelId="{2105FAFA-47EC-43FF-9323-73DFBF548CC9}" type="presParOf" srcId="{44C9602D-213B-4B44-AC79-575EAC51F2D4}" destId="{DB6768F0-EE2D-4B7F-BB45-63EA563EADE8}"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53A319C-6C63-4A11-96BF-B3F4AA23C5F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A42BDA36-06AB-4EC1-944A-F9B96914CB0F}">
      <dgm:prSet/>
      <dgm:spPr/>
      <dgm:t>
        <a:bodyPr/>
        <a:lstStyle/>
        <a:p>
          <a:pPr rtl="0"/>
          <a:r>
            <a:rPr lang="fi-FI" b="1" smtClean="0"/>
            <a:t>Maximum limits</a:t>
          </a:r>
          <a:endParaRPr lang="fi-FI"/>
        </a:p>
      </dgm:t>
    </dgm:pt>
    <dgm:pt modelId="{E183D402-F6AF-41A6-84DC-E5FD4CCFEE2A}" type="parTrans" cxnId="{8D7913D1-F96A-4192-B18B-34A72D00BB54}">
      <dgm:prSet/>
      <dgm:spPr/>
      <dgm:t>
        <a:bodyPr/>
        <a:lstStyle/>
        <a:p>
          <a:endParaRPr lang="fi-FI"/>
        </a:p>
      </dgm:t>
    </dgm:pt>
    <dgm:pt modelId="{2AAED3AA-F895-48DC-A16B-F110A795B6FE}" type="sibTrans" cxnId="{8D7913D1-F96A-4192-B18B-34A72D00BB54}">
      <dgm:prSet/>
      <dgm:spPr/>
      <dgm:t>
        <a:bodyPr/>
        <a:lstStyle/>
        <a:p>
          <a:endParaRPr lang="fi-FI"/>
        </a:p>
      </dgm:t>
    </dgm:pt>
    <dgm:pt modelId="{1C1EF7A7-C269-4054-A789-6D203B29125C}">
      <dgm:prSet/>
      <dgm:spPr/>
      <dgm:t>
        <a:bodyPr/>
        <a:lstStyle/>
        <a:p>
          <a:pPr rtl="0"/>
          <a:r>
            <a:rPr lang="fi-FI" smtClean="0"/>
            <a:t>Carriage by Sea Act 9:5 and 12; 10:5; 13:30</a:t>
          </a:r>
          <a:endParaRPr lang="fi-FI"/>
        </a:p>
      </dgm:t>
    </dgm:pt>
    <dgm:pt modelId="{7578BCC3-81C7-4556-B82B-0E144CDE7468}" type="parTrans" cxnId="{44D852E7-11F4-4B04-BDC8-E37B642E3B55}">
      <dgm:prSet/>
      <dgm:spPr/>
      <dgm:t>
        <a:bodyPr/>
        <a:lstStyle/>
        <a:p>
          <a:endParaRPr lang="fi-FI"/>
        </a:p>
      </dgm:t>
    </dgm:pt>
    <dgm:pt modelId="{84E8E15D-99A7-44DC-BB24-8C135A4E7A63}" type="sibTrans" cxnId="{44D852E7-11F4-4B04-BDC8-E37B642E3B55}">
      <dgm:prSet/>
      <dgm:spPr/>
      <dgm:t>
        <a:bodyPr/>
        <a:lstStyle/>
        <a:p>
          <a:endParaRPr lang="fi-FI"/>
        </a:p>
      </dgm:t>
    </dgm:pt>
    <dgm:pt modelId="{1FFA52E0-2279-42EB-9D77-0CF75168CC60}">
      <dgm:prSet/>
      <dgm:spPr/>
      <dgm:t>
        <a:bodyPr/>
        <a:lstStyle/>
        <a:p>
          <a:pPr rtl="0"/>
          <a:r>
            <a:rPr lang="fi-FI" i="1" smtClean="0"/>
            <a:t>Fixed  </a:t>
          </a:r>
          <a:endParaRPr lang="fi-FI"/>
        </a:p>
      </dgm:t>
    </dgm:pt>
    <dgm:pt modelId="{2D2870C2-F0B4-4EA0-9A9C-654895B96B39}" type="parTrans" cxnId="{A99C3B2E-49D3-4B8A-9DF8-A31BEF6218E9}">
      <dgm:prSet/>
      <dgm:spPr/>
      <dgm:t>
        <a:bodyPr/>
        <a:lstStyle/>
        <a:p>
          <a:endParaRPr lang="fi-FI"/>
        </a:p>
      </dgm:t>
    </dgm:pt>
    <dgm:pt modelId="{4E9F8A0D-2C5D-4194-9DEA-FB48D7ACAD13}" type="sibTrans" cxnId="{A99C3B2E-49D3-4B8A-9DF8-A31BEF6218E9}">
      <dgm:prSet/>
      <dgm:spPr/>
      <dgm:t>
        <a:bodyPr/>
        <a:lstStyle/>
        <a:p>
          <a:endParaRPr lang="fi-FI"/>
        </a:p>
      </dgm:t>
    </dgm:pt>
    <dgm:pt modelId="{07E0731B-FBF1-48E2-88F8-3578A3BF2CCC}">
      <dgm:prSet/>
      <dgm:spPr/>
      <dgm:t>
        <a:bodyPr/>
        <a:lstStyle/>
        <a:p>
          <a:pPr rtl="0"/>
          <a:r>
            <a:rPr lang="fi-FI" i="1" smtClean="0"/>
            <a:t>Percentage </a:t>
          </a:r>
          <a:endParaRPr lang="fi-FI"/>
        </a:p>
      </dgm:t>
    </dgm:pt>
    <dgm:pt modelId="{1E17EB17-E46D-42A8-A21F-14E3A3648835}" type="parTrans" cxnId="{5FCA0CBC-6F02-457A-967C-69CD503226E0}">
      <dgm:prSet/>
      <dgm:spPr/>
      <dgm:t>
        <a:bodyPr/>
        <a:lstStyle/>
        <a:p>
          <a:endParaRPr lang="fi-FI"/>
        </a:p>
      </dgm:t>
    </dgm:pt>
    <dgm:pt modelId="{B1A35D88-B0E5-4D35-B986-A1443AA18838}" type="sibTrans" cxnId="{5FCA0CBC-6F02-457A-967C-69CD503226E0}">
      <dgm:prSet/>
      <dgm:spPr/>
      <dgm:t>
        <a:bodyPr/>
        <a:lstStyle/>
        <a:p>
          <a:endParaRPr lang="fi-FI"/>
        </a:p>
      </dgm:t>
    </dgm:pt>
    <dgm:pt modelId="{1419A5E8-51E8-47ED-A21C-FAAB999BC7D0}">
      <dgm:prSet/>
      <dgm:spPr/>
      <dgm:t>
        <a:bodyPr/>
        <a:lstStyle/>
        <a:p>
          <a:pPr rtl="0"/>
          <a:r>
            <a:rPr lang="fi-FI" b="1" smtClean="0"/>
            <a:t>Own risk </a:t>
          </a:r>
          <a:endParaRPr lang="fi-FI"/>
        </a:p>
      </dgm:t>
    </dgm:pt>
    <dgm:pt modelId="{950629C7-D838-496A-B5F0-6C63DBE24A97}" type="parTrans" cxnId="{F1DCE238-DB38-4A63-A8FF-1FE78438A576}">
      <dgm:prSet/>
      <dgm:spPr/>
      <dgm:t>
        <a:bodyPr/>
        <a:lstStyle/>
        <a:p>
          <a:endParaRPr lang="fi-FI"/>
        </a:p>
      </dgm:t>
    </dgm:pt>
    <dgm:pt modelId="{D53C36BC-FFB7-4EF8-80F5-F28235768DAB}" type="sibTrans" cxnId="{F1DCE238-DB38-4A63-A8FF-1FE78438A576}">
      <dgm:prSet/>
      <dgm:spPr/>
      <dgm:t>
        <a:bodyPr/>
        <a:lstStyle/>
        <a:p>
          <a:endParaRPr lang="fi-FI"/>
        </a:p>
      </dgm:t>
    </dgm:pt>
    <dgm:pt modelId="{D745E123-8273-480A-B63D-9FE5FEF57825}">
      <dgm:prSet/>
      <dgm:spPr/>
      <dgm:t>
        <a:bodyPr/>
        <a:lstStyle/>
        <a:p>
          <a:pPr rtl="0"/>
          <a:r>
            <a:rPr lang="fi-FI" smtClean="0"/>
            <a:t>Product Liability Act 8,2 § </a:t>
          </a:r>
          <a:endParaRPr lang="fi-FI"/>
        </a:p>
      </dgm:t>
    </dgm:pt>
    <dgm:pt modelId="{75D98FB0-0D64-40DB-BE49-146CF1026F8F}" type="parTrans" cxnId="{A63E96FE-5CF2-4506-8178-99013F5888E2}">
      <dgm:prSet/>
      <dgm:spPr/>
      <dgm:t>
        <a:bodyPr/>
        <a:lstStyle/>
        <a:p>
          <a:endParaRPr lang="fi-FI"/>
        </a:p>
      </dgm:t>
    </dgm:pt>
    <dgm:pt modelId="{780B9BD0-83AE-4D7A-B701-623DC22384D5}" type="sibTrans" cxnId="{A63E96FE-5CF2-4506-8178-99013F5888E2}">
      <dgm:prSet/>
      <dgm:spPr/>
      <dgm:t>
        <a:bodyPr/>
        <a:lstStyle/>
        <a:p>
          <a:endParaRPr lang="fi-FI"/>
        </a:p>
      </dgm:t>
    </dgm:pt>
    <dgm:pt modelId="{C609E539-8D61-47C6-A8AB-1942A96245F2}">
      <dgm:prSet/>
      <dgm:spPr/>
      <dgm:t>
        <a:bodyPr/>
        <a:lstStyle/>
        <a:p>
          <a:pPr rtl="0"/>
          <a:r>
            <a:rPr lang="fi-FI" i="1" smtClean="0"/>
            <a:t>Threshold   type (product  liability) / </a:t>
          </a:r>
          <a:endParaRPr lang="fi-FI"/>
        </a:p>
      </dgm:t>
    </dgm:pt>
    <dgm:pt modelId="{DF410C01-565F-4824-9AA7-0DD6C19BDA7D}" type="parTrans" cxnId="{D34C295D-294F-4707-BBC4-9D553C11A379}">
      <dgm:prSet/>
      <dgm:spPr/>
      <dgm:t>
        <a:bodyPr/>
        <a:lstStyle/>
        <a:p>
          <a:endParaRPr lang="fi-FI"/>
        </a:p>
      </dgm:t>
    </dgm:pt>
    <dgm:pt modelId="{6287F874-E84A-4D96-AA86-439A659ED1FF}" type="sibTrans" cxnId="{D34C295D-294F-4707-BBC4-9D553C11A379}">
      <dgm:prSet/>
      <dgm:spPr/>
      <dgm:t>
        <a:bodyPr/>
        <a:lstStyle/>
        <a:p>
          <a:endParaRPr lang="fi-FI"/>
        </a:p>
      </dgm:t>
    </dgm:pt>
    <dgm:pt modelId="{CEA448D9-4F53-44BE-8D3D-E3B62698E729}">
      <dgm:prSet/>
      <dgm:spPr/>
      <dgm:t>
        <a:bodyPr/>
        <a:lstStyle/>
        <a:p>
          <a:pPr rtl="0"/>
          <a:r>
            <a:rPr lang="fi-FI" i="1" smtClean="0"/>
            <a:t>Reduction </a:t>
          </a:r>
          <a:endParaRPr lang="fi-FI"/>
        </a:p>
      </dgm:t>
    </dgm:pt>
    <dgm:pt modelId="{A1506AE5-F3F9-4CB9-B6C0-AB6AC234C896}" type="parTrans" cxnId="{74C7355F-FE52-4E6C-B377-3B1625BB87E3}">
      <dgm:prSet/>
      <dgm:spPr/>
      <dgm:t>
        <a:bodyPr/>
        <a:lstStyle/>
        <a:p>
          <a:endParaRPr lang="fi-FI"/>
        </a:p>
      </dgm:t>
    </dgm:pt>
    <dgm:pt modelId="{AE6EC144-5F01-40F1-8DEC-84C712AA518E}" type="sibTrans" cxnId="{74C7355F-FE52-4E6C-B377-3B1625BB87E3}">
      <dgm:prSet/>
      <dgm:spPr/>
      <dgm:t>
        <a:bodyPr/>
        <a:lstStyle/>
        <a:p>
          <a:endParaRPr lang="fi-FI"/>
        </a:p>
      </dgm:t>
    </dgm:pt>
    <dgm:pt modelId="{114F1AA1-6FC4-4213-9AFF-6215A6407D43}">
      <dgm:prSet/>
      <dgm:spPr/>
      <dgm:t>
        <a:bodyPr/>
        <a:lstStyle/>
        <a:p>
          <a:pPr rtl="0"/>
          <a:r>
            <a:rPr lang="fi-FI" b="1" smtClean="0"/>
            <a:t>Damage class </a:t>
          </a:r>
          <a:endParaRPr lang="fi-FI"/>
        </a:p>
      </dgm:t>
    </dgm:pt>
    <dgm:pt modelId="{2D77D125-315B-4873-AE2A-8266A6F33847}" type="parTrans" cxnId="{2C215E7A-10E0-4CAF-9512-2C6978D8DDFD}">
      <dgm:prSet/>
      <dgm:spPr/>
      <dgm:t>
        <a:bodyPr/>
        <a:lstStyle/>
        <a:p>
          <a:endParaRPr lang="fi-FI"/>
        </a:p>
      </dgm:t>
    </dgm:pt>
    <dgm:pt modelId="{5D5F5BD7-C1E7-454B-B562-9D1E0F490B4A}" type="sibTrans" cxnId="{2C215E7A-10E0-4CAF-9512-2C6978D8DDFD}">
      <dgm:prSet/>
      <dgm:spPr/>
      <dgm:t>
        <a:bodyPr/>
        <a:lstStyle/>
        <a:p>
          <a:endParaRPr lang="fi-FI"/>
        </a:p>
      </dgm:t>
    </dgm:pt>
    <dgm:pt modelId="{055C6AEA-87EF-4140-911B-5DF1D9414F5C}">
      <dgm:prSet/>
      <dgm:spPr/>
      <dgm:t>
        <a:bodyPr/>
        <a:lstStyle/>
        <a:p>
          <a:pPr rtl="0"/>
          <a:r>
            <a:rPr lang="fi-FI" smtClean="0"/>
            <a:t>Sale of Goods Act 67 § </a:t>
          </a:r>
          <a:endParaRPr lang="fi-FI"/>
        </a:p>
      </dgm:t>
    </dgm:pt>
    <dgm:pt modelId="{401E4C16-6910-43BC-8FA3-B3178446FA3B}" type="parTrans" cxnId="{FB2CD1ED-A05B-44DF-8657-3C47A0E67F89}">
      <dgm:prSet/>
      <dgm:spPr/>
      <dgm:t>
        <a:bodyPr/>
        <a:lstStyle/>
        <a:p>
          <a:endParaRPr lang="fi-FI"/>
        </a:p>
      </dgm:t>
    </dgm:pt>
    <dgm:pt modelId="{C95107EF-CAD3-4CBE-B8C0-E6220D9460ED}" type="sibTrans" cxnId="{FB2CD1ED-A05B-44DF-8657-3C47A0E67F89}">
      <dgm:prSet/>
      <dgm:spPr/>
      <dgm:t>
        <a:bodyPr/>
        <a:lstStyle/>
        <a:p>
          <a:endParaRPr lang="fi-FI"/>
        </a:p>
      </dgm:t>
    </dgm:pt>
    <dgm:pt modelId="{443D45E0-D422-49F1-8547-6D03249E4002}">
      <dgm:prSet/>
      <dgm:spPr/>
      <dgm:t>
        <a:bodyPr/>
        <a:lstStyle/>
        <a:p>
          <a:pPr rtl="0"/>
          <a:r>
            <a:rPr lang="fi-FI" i="1" smtClean="0"/>
            <a:t>Consequential losses </a:t>
          </a:r>
          <a:endParaRPr lang="fi-FI"/>
        </a:p>
      </dgm:t>
    </dgm:pt>
    <dgm:pt modelId="{1A731CC9-20A8-4C9B-A029-5C9C3087A249}" type="parTrans" cxnId="{35AF13A2-E09F-4A06-862A-E723E3FF40F6}">
      <dgm:prSet/>
      <dgm:spPr/>
      <dgm:t>
        <a:bodyPr/>
        <a:lstStyle/>
        <a:p>
          <a:endParaRPr lang="fi-FI"/>
        </a:p>
      </dgm:t>
    </dgm:pt>
    <dgm:pt modelId="{3619C5DC-69EB-49D4-941B-3F72560FBAFF}" type="sibTrans" cxnId="{35AF13A2-E09F-4A06-862A-E723E3FF40F6}">
      <dgm:prSet/>
      <dgm:spPr/>
      <dgm:t>
        <a:bodyPr/>
        <a:lstStyle/>
        <a:p>
          <a:endParaRPr lang="fi-FI"/>
        </a:p>
      </dgm:t>
    </dgm:pt>
    <dgm:pt modelId="{37C475C7-C5A8-47CB-99DE-1776417A2D22}">
      <dgm:prSet/>
      <dgm:spPr/>
      <dgm:t>
        <a:bodyPr/>
        <a:lstStyle/>
        <a:p>
          <a:pPr rtl="0"/>
          <a:r>
            <a:rPr lang="fi-FI" i="1" smtClean="0"/>
            <a:t>Cf. Hold harmless  terms </a:t>
          </a:r>
          <a:endParaRPr lang="fi-FI"/>
        </a:p>
      </dgm:t>
    </dgm:pt>
    <dgm:pt modelId="{19B0A72F-E0D9-4BF0-BAE5-A33421B0C87D}" type="parTrans" cxnId="{84BB3A3A-3938-4DD8-81EE-72638834391A}">
      <dgm:prSet/>
      <dgm:spPr/>
      <dgm:t>
        <a:bodyPr/>
        <a:lstStyle/>
        <a:p>
          <a:endParaRPr lang="fi-FI"/>
        </a:p>
      </dgm:t>
    </dgm:pt>
    <dgm:pt modelId="{5D8BB93C-598C-40B7-898C-DC15D115184C}" type="sibTrans" cxnId="{84BB3A3A-3938-4DD8-81EE-72638834391A}">
      <dgm:prSet/>
      <dgm:spPr/>
      <dgm:t>
        <a:bodyPr/>
        <a:lstStyle/>
        <a:p>
          <a:endParaRPr lang="fi-FI"/>
        </a:p>
      </dgm:t>
    </dgm:pt>
    <dgm:pt modelId="{F3FC1C47-19AE-4CBF-9B1C-117BDAE70050}">
      <dgm:prSet/>
      <dgm:spPr/>
      <dgm:t>
        <a:bodyPr/>
        <a:lstStyle/>
        <a:p>
          <a:pPr rtl="0"/>
          <a:r>
            <a:rPr lang="fi-FI" b="1" smtClean="0"/>
            <a:t>Causes of damage </a:t>
          </a:r>
          <a:endParaRPr lang="fi-FI"/>
        </a:p>
      </dgm:t>
    </dgm:pt>
    <dgm:pt modelId="{059C5D6F-3323-41ED-A0BB-8CCDE92BED5D}" type="parTrans" cxnId="{7CE3D49D-C545-4B84-A68F-379F11A6B8EE}">
      <dgm:prSet/>
      <dgm:spPr/>
      <dgm:t>
        <a:bodyPr/>
        <a:lstStyle/>
        <a:p>
          <a:endParaRPr lang="fi-FI"/>
        </a:p>
      </dgm:t>
    </dgm:pt>
    <dgm:pt modelId="{45E087BD-F34E-4436-9175-401B77127BA2}" type="sibTrans" cxnId="{7CE3D49D-C545-4B84-A68F-379F11A6B8EE}">
      <dgm:prSet/>
      <dgm:spPr/>
      <dgm:t>
        <a:bodyPr/>
        <a:lstStyle/>
        <a:p>
          <a:endParaRPr lang="fi-FI"/>
        </a:p>
      </dgm:t>
    </dgm:pt>
    <dgm:pt modelId="{52347D84-84B5-48D1-91ED-EDF087A763BC}">
      <dgm:prSet/>
      <dgm:spPr/>
      <dgm:t>
        <a:bodyPr/>
        <a:lstStyle/>
        <a:p>
          <a:pPr rtl="0"/>
          <a:r>
            <a:rPr lang="fi-FI" smtClean="0"/>
            <a:t>Bills of Exchange Act 54 §, Cheques Act 48 §</a:t>
          </a:r>
          <a:endParaRPr lang="fi-FI"/>
        </a:p>
      </dgm:t>
    </dgm:pt>
    <dgm:pt modelId="{C5824C42-BCD3-4D14-A64A-36DE254012CD}" type="parTrans" cxnId="{2699D119-2AC4-4BA7-8CE1-A307472993D9}">
      <dgm:prSet/>
      <dgm:spPr/>
      <dgm:t>
        <a:bodyPr/>
        <a:lstStyle/>
        <a:p>
          <a:endParaRPr lang="fi-FI"/>
        </a:p>
      </dgm:t>
    </dgm:pt>
    <dgm:pt modelId="{8ED1F740-4C24-45EA-9B47-0EFB172D9C6D}" type="sibTrans" cxnId="{2699D119-2AC4-4BA7-8CE1-A307472993D9}">
      <dgm:prSet/>
      <dgm:spPr/>
      <dgm:t>
        <a:bodyPr/>
        <a:lstStyle/>
        <a:p>
          <a:endParaRPr lang="fi-FI"/>
        </a:p>
      </dgm:t>
    </dgm:pt>
    <dgm:pt modelId="{2464512F-3F45-45A9-B968-0E2CD89E7401}">
      <dgm:prSet/>
      <dgm:spPr/>
      <dgm:t>
        <a:bodyPr/>
        <a:lstStyle/>
        <a:p>
          <a:pPr rtl="0"/>
          <a:r>
            <a:rPr lang="fi-FI" i="1" smtClean="0"/>
            <a:t>Force majeure</a:t>
          </a:r>
          <a:endParaRPr lang="fi-FI"/>
        </a:p>
      </dgm:t>
    </dgm:pt>
    <dgm:pt modelId="{AF1D2652-D80C-45E6-8E24-7670669ECC65}" type="parTrans" cxnId="{511ADA6A-350E-4F1D-9C7B-6F25B0F1D7A7}">
      <dgm:prSet/>
      <dgm:spPr/>
      <dgm:t>
        <a:bodyPr/>
        <a:lstStyle/>
        <a:p>
          <a:endParaRPr lang="fi-FI"/>
        </a:p>
      </dgm:t>
    </dgm:pt>
    <dgm:pt modelId="{571DCF09-A555-4BA9-A771-52B30A5CCC74}" type="sibTrans" cxnId="{511ADA6A-350E-4F1D-9C7B-6F25B0F1D7A7}">
      <dgm:prSet/>
      <dgm:spPr/>
      <dgm:t>
        <a:bodyPr/>
        <a:lstStyle/>
        <a:p>
          <a:endParaRPr lang="fi-FI"/>
        </a:p>
      </dgm:t>
    </dgm:pt>
    <dgm:pt modelId="{0F370FB7-7DCE-41AD-B791-B65B81F8BA7D}">
      <dgm:prSet/>
      <dgm:spPr/>
      <dgm:t>
        <a:bodyPr/>
        <a:lstStyle/>
        <a:p>
          <a:pPr rtl="0"/>
          <a:r>
            <a:rPr lang="fi-FI" b="1" smtClean="0"/>
            <a:t>Basis of liability </a:t>
          </a:r>
          <a:endParaRPr lang="fi-FI"/>
        </a:p>
      </dgm:t>
    </dgm:pt>
    <dgm:pt modelId="{2C715D73-D57E-48E2-B97B-35896BD58A7A}" type="parTrans" cxnId="{2362C593-DC51-416B-9055-0CC88FA28CEE}">
      <dgm:prSet/>
      <dgm:spPr/>
      <dgm:t>
        <a:bodyPr/>
        <a:lstStyle/>
        <a:p>
          <a:endParaRPr lang="fi-FI"/>
        </a:p>
      </dgm:t>
    </dgm:pt>
    <dgm:pt modelId="{1D66515F-C3DB-4846-926D-7E430199DE82}" type="sibTrans" cxnId="{2362C593-DC51-416B-9055-0CC88FA28CEE}">
      <dgm:prSet/>
      <dgm:spPr/>
      <dgm:t>
        <a:bodyPr/>
        <a:lstStyle/>
        <a:p>
          <a:endParaRPr lang="fi-FI"/>
        </a:p>
      </dgm:t>
    </dgm:pt>
    <dgm:pt modelId="{1101D705-5B2F-44D0-AFFA-020D32164303}">
      <dgm:prSet/>
      <dgm:spPr/>
      <dgm:t>
        <a:bodyPr/>
        <a:lstStyle/>
        <a:p>
          <a:pPr rtl="0"/>
          <a:r>
            <a:rPr lang="fi-FI" dirty="0" err="1" smtClean="0"/>
            <a:t>Damages</a:t>
          </a:r>
          <a:r>
            <a:rPr lang="fi-FI" dirty="0" smtClean="0"/>
            <a:t> Act 4:1 (</a:t>
          </a:r>
          <a:r>
            <a:rPr lang="fi-FI" dirty="0" err="1" smtClean="0"/>
            <a:t>employee</a:t>
          </a:r>
          <a:r>
            <a:rPr lang="fi-FI" dirty="0" smtClean="0"/>
            <a:t> </a:t>
          </a:r>
          <a:r>
            <a:rPr lang="fi-FI" dirty="0" err="1" smtClean="0"/>
            <a:t>liability</a:t>
          </a:r>
          <a:r>
            <a:rPr lang="fi-FI" dirty="0" smtClean="0"/>
            <a:t>) </a:t>
          </a:r>
          <a:endParaRPr lang="fi-FI" dirty="0"/>
        </a:p>
      </dgm:t>
    </dgm:pt>
    <dgm:pt modelId="{F75CE53C-B92B-4871-A30A-186BAD8C40B2}" type="parTrans" cxnId="{6962D883-2784-4916-B44B-3C58B0780A20}">
      <dgm:prSet/>
      <dgm:spPr/>
      <dgm:t>
        <a:bodyPr/>
        <a:lstStyle/>
        <a:p>
          <a:endParaRPr lang="fi-FI"/>
        </a:p>
      </dgm:t>
    </dgm:pt>
    <dgm:pt modelId="{371D2C86-DDF3-48F6-89AD-36D083AA3C04}" type="sibTrans" cxnId="{6962D883-2784-4916-B44B-3C58B0780A20}">
      <dgm:prSet/>
      <dgm:spPr/>
      <dgm:t>
        <a:bodyPr/>
        <a:lstStyle/>
        <a:p>
          <a:endParaRPr lang="fi-FI"/>
        </a:p>
      </dgm:t>
    </dgm:pt>
    <dgm:pt modelId="{5B31B826-760D-4960-A79F-E1BFD76D1540}">
      <dgm:prSet/>
      <dgm:spPr/>
      <dgm:t>
        <a:bodyPr/>
        <a:lstStyle/>
        <a:p>
          <a:pPr rtl="0"/>
          <a:r>
            <a:rPr lang="fi-FI" i="1" smtClean="0"/>
            <a:t>Slight negligence </a:t>
          </a:r>
          <a:endParaRPr lang="fi-FI"/>
        </a:p>
      </dgm:t>
    </dgm:pt>
    <dgm:pt modelId="{ABC7CFC3-8DD3-4950-B963-7699E660B8D8}" type="parTrans" cxnId="{E2F7A022-F560-47DD-865A-7D9DAADF173E}">
      <dgm:prSet/>
      <dgm:spPr/>
      <dgm:t>
        <a:bodyPr/>
        <a:lstStyle/>
        <a:p>
          <a:endParaRPr lang="fi-FI"/>
        </a:p>
      </dgm:t>
    </dgm:pt>
    <dgm:pt modelId="{51D62D93-B162-429D-BE96-10A93760CB45}" type="sibTrans" cxnId="{E2F7A022-F560-47DD-865A-7D9DAADF173E}">
      <dgm:prSet/>
      <dgm:spPr/>
      <dgm:t>
        <a:bodyPr/>
        <a:lstStyle/>
        <a:p>
          <a:endParaRPr lang="fi-FI"/>
        </a:p>
      </dgm:t>
    </dgm:pt>
    <dgm:pt modelId="{1BECC216-819C-4883-94B5-52CE471C3A48}" type="pres">
      <dgm:prSet presAssocID="{353A319C-6C63-4A11-96BF-B3F4AA23C5F4}" presName="vert0" presStyleCnt="0">
        <dgm:presLayoutVars>
          <dgm:dir/>
          <dgm:animOne val="branch"/>
          <dgm:animLvl val="lvl"/>
        </dgm:presLayoutVars>
      </dgm:prSet>
      <dgm:spPr/>
      <dgm:t>
        <a:bodyPr/>
        <a:lstStyle/>
        <a:p>
          <a:endParaRPr lang="en-US"/>
        </a:p>
      </dgm:t>
    </dgm:pt>
    <dgm:pt modelId="{30DE5297-E989-4002-A860-50101B14EC10}" type="pres">
      <dgm:prSet presAssocID="{A42BDA36-06AB-4EC1-944A-F9B96914CB0F}" presName="thickLine" presStyleLbl="alignNode1" presStyleIdx="0" presStyleCnt="5"/>
      <dgm:spPr/>
    </dgm:pt>
    <dgm:pt modelId="{526D7997-C0C9-4025-B859-E8CFAD9CC038}" type="pres">
      <dgm:prSet presAssocID="{A42BDA36-06AB-4EC1-944A-F9B96914CB0F}" presName="horz1" presStyleCnt="0"/>
      <dgm:spPr/>
    </dgm:pt>
    <dgm:pt modelId="{7F8B2D90-7FD0-44E6-A8E2-96BBC63CE4D1}" type="pres">
      <dgm:prSet presAssocID="{A42BDA36-06AB-4EC1-944A-F9B96914CB0F}" presName="tx1" presStyleLbl="revTx" presStyleIdx="0" presStyleCnt="18"/>
      <dgm:spPr/>
      <dgm:t>
        <a:bodyPr/>
        <a:lstStyle/>
        <a:p>
          <a:endParaRPr lang="en-US"/>
        </a:p>
      </dgm:t>
    </dgm:pt>
    <dgm:pt modelId="{579A5685-81C5-4166-A388-95744E057F3B}" type="pres">
      <dgm:prSet presAssocID="{A42BDA36-06AB-4EC1-944A-F9B96914CB0F}" presName="vert1" presStyleCnt="0"/>
      <dgm:spPr/>
    </dgm:pt>
    <dgm:pt modelId="{3BA1793C-88DA-4766-B783-7816102CA707}" type="pres">
      <dgm:prSet presAssocID="{1C1EF7A7-C269-4054-A789-6D203B29125C}" presName="vertSpace2a" presStyleCnt="0"/>
      <dgm:spPr/>
    </dgm:pt>
    <dgm:pt modelId="{CBC3676A-3951-488A-9A6A-630A0EC4C718}" type="pres">
      <dgm:prSet presAssocID="{1C1EF7A7-C269-4054-A789-6D203B29125C}" presName="horz2" presStyleCnt="0"/>
      <dgm:spPr/>
    </dgm:pt>
    <dgm:pt modelId="{F55AE04D-267A-437D-B4DE-566839D1316C}" type="pres">
      <dgm:prSet presAssocID="{1C1EF7A7-C269-4054-A789-6D203B29125C}" presName="horzSpace2" presStyleCnt="0"/>
      <dgm:spPr/>
    </dgm:pt>
    <dgm:pt modelId="{C7C15784-6C1F-4E45-B79B-D1A9D1AB4B9B}" type="pres">
      <dgm:prSet presAssocID="{1C1EF7A7-C269-4054-A789-6D203B29125C}" presName="tx2" presStyleLbl="revTx" presStyleIdx="1" presStyleCnt="18"/>
      <dgm:spPr/>
      <dgm:t>
        <a:bodyPr/>
        <a:lstStyle/>
        <a:p>
          <a:endParaRPr lang="en-US"/>
        </a:p>
      </dgm:t>
    </dgm:pt>
    <dgm:pt modelId="{489B3A9A-FFF6-449A-989A-ED85E653BE7D}" type="pres">
      <dgm:prSet presAssocID="{1C1EF7A7-C269-4054-A789-6D203B29125C}" presName="vert2" presStyleCnt="0"/>
      <dgm:spPr/>
    </dgm:pt>
    <dgm:pt modelId="{D6DC6266-9BAB-4590-BD7C-82A1FA5266CA}" type="pres">
      <dgm:prSet presAssocID="{1FFA52E0-2279-42EB-9D77-0CF75168CC60}" presName="horz3" presStyleCnt="0"/>
      <dgm:spPr/>
    </dgm:pt>
    <dgm:pt modelId="{4826DB6E-40F3-4B00-94E9-701DBBCFC07D}" type="pres">
      <dgm:prSet presAssocID="{1FFA52E0-2279-42EB-9D77-0CF75168CC60}" presName="horzSpace3" presStyleCnt="0"/>
      <dgm:spPr/>
    </dgm:pt>
    <dgm:pt modelId="{FA5DF5F7-86CC-41C1-AF74-723E9E1B3ED0}" type="pres">
      <dgm:prSet presAssocID="{1FFA52E0-2279-42EB-9D77-0CF75168CC60}" presName="tx3" presStyleLbl="revTx" presStyleIdx="2" presStyleCnt="18"/>
      <dgm:spPr/>
      <dgm:t>
        <a:bodyPr/>
        <a:lstStyle/>
        <a:p>
          <a:endParaRPr lang="en-US"/>
        </a:p>
      </dgm:t>
    </dgm:pt>
    <dgm:pt modelId="{8F205128-BB1B-47E7-817E-D7CB0218C02D}" type="pres">
      <dgm:prSet presAssocID="{1FFA52E0-2279-42EB-9D77-0CF75168CC60}" presName="vert3" presStyleCnt="0"/>
      <dgm:spPr/>
    </dgm:pt>
    <dgm:pt modelId="{02EFAC9D-0746-481C-A21E-82FA6E751DA4}" type="pres">
      <dgm:prSet presAssocID="{4E9F8A0D-2C5D-4194-9DEA-FB48D7ACAD13}" presName="thinLine3" presStyleLbl="callout" presStyleIdx="0" presStyleCnt="8"/>
      <dgm:spPr/>
    </dgm:pt>
    <dgm:pt modelId="{DE0793EB-8CC3-4DCB-BA0A-708816D9BD3F}" type="pres">
      <dgm:prSet presAssocID="{07E0731B-FBF1-48E2-88F8-3578A3BF2CCC}" presName="horz3" presStyleCnt="0"/>
      <dgm:spPr/>
    </dgm:pt>
    <dgm:pt modelId="{8B304759-2058-4B44-9597-AE2111098466}" type="pres">
      <dgm:prSet presAssocID="{07E0731B-FBF1-48E2-88F8-3578A3BF2CCC}" presName="horzSpace3" presStyleCnt="0"/>
      <dgm:spPr/>
    </dgm:pt>
    <dgm:pt modelId="{7F54E657-1821-421B-8AEE-63BBB981C69D}" type="pres">
      <dgm:prSet presAssocID="{07E0731B-FBF1-48E2-88F8-3578A3BF2CCC}" presName="tx3" presStyleLbl="revTx" presStyleIdx="3" presStyleCnt="18"/>
      <dgm:spPr/>
      <dgm:t>
        <a:bodyPr/>
        <a:lstStyle/>
        <a:p>
          <a:endParaRPr lang="en-US"/>
        </a:p>
      </dgm:t>
    </dgm:pt>
    <dgm:pt modelId="{72BF2CE3-1631-495B-A3EB-4F6D0732223A}" type="pres">
      <dgm:prSet presAssocID="{07E0731B-FBF1-48E2-88F8-3578A3BF2CCC}" presName="vert3" presStyleCnt="0"/>
      <dgm:spPr/>
    </dgm:pt>
    <dgm:pt modelId="{1BDDCA9D-D2A5-4CDC-B7DC-5C2548B68B24}" type="pres">
      <dgm:prSet presAssocID="{1C1EF7A7-C269-4054-A789-6D203B29125C}" presName="thinLine2b" presStyleLbl="callout" presStyleIdx="1" presStyleCnt="8"/>
      <dgm:spPr/>
    </dgm:pt>
    <dgm:pt modelId="{3DB1037B-747B-4F74-8779-BC63D80F3E2E}" type="pres">
      <dgm:prSet presAssocID="{1C1EF7A7-C269-4054-A789-6D203B29125C}" presName="vertSpace2b" presStyleCnt="0"/>
      <dgm:spPr/>
    </dgm:pt>
    <dgm:pt modelId="{E255386C-60AA-4BEF-88EC-0BBCA0CA331E}" type="pres">
      <dgm:prSet presAssocID="{1419A5E8-51E8-47ED-A21C-FAAB999BC7D0}" presName="thickLine" presStyleLbl="alignNode1" presStyleIdx="1" presStyleCnt="5"/>
      <dgm:spPr/>
    </dgm:pt>
    <dgm:pt modelId="{4AB4B549-C824-49DE-BB6C-68786CA258C9}" type="pres">
      <dgm:prSet presAssocID="{1419A5E8-51E8-47ED-A21C-FAAB999BC7D0}" presName="horz1" presStyleCnt="0"/>
      <dgm:spPr/>
    </dgm:pt>
    <dgm:pt modelId="{9BDCF9B3-A651-409D-A3B0-1B9892E83399}" type="pres">
      <dgm:prSet presAssocID="{1419A5E8-51E8-47ED-A21C-FAAB999BC7D0}" presName="tx1" presStyleLbl="revTx" presStyleIdx="4" presStyleCnt="18"/>
      <dgm:spPr/>
      <dgm:t>
        <a:bodyPr/>
        <a:lstStyle/>
        <a:p>
          <a:endParaRPr lang="en-US"/>
        </a:p>
      </dgm:t>
    </dgm:pt>
    <dgm:pt modelId="{273DEA85-C0D0-469B-99E8-509B88529B35}" type="pres">
      <dgm:prSet presAssocID="{1419A5E8-51E8-47ED-A21C-FAAB999BC7D0}" presName="vert1" presStyleCnt="0"/>
      <dgm:spPr/>
    </dgm:pt>
    <dgm:pt modelId="{2E32F658-C96C-42A0-9B1C-5505A9D89364}" type="pres">
      <dgm:prSet presAssocID="{D745E123-8273-480A-B63D-9FE5FEF57825}" presName="vertSpace2a" presStyleCnt="0"/>
      <dgm:spPr/>
    </dgm:pt>
    <dgm:pt modelId="{50571871-D736-4756-987E-B497A2341D73}" type="pres">
      <dgm:prSet presAssocID="{D745E123-8273-480A-B63D-9FE5FEF57825}" presName="horz2" presStyleCnt="0"/>
      <dgm:spPr/>
    </dgm:pt>
    <dgm:pt modelId="{39B6AFA2-34E9-454B-B911-8C5BE00CB45A}" type="pres">
      <dgm:prSet presAssocID="{D745E123-8273-480A-B63D-9FE5FEF57825}" presName="horzSpace2" presStyleCnt="0"/>
      <dgm:spPr/>
    </dgm:pt>
    <dgm:pt modelId="{A88406AF-9B7C-45E0-B425-F94ACB907B73}" type="pres">
      <dgm:prSet presAssocID="{D745E123-8273-480A-B63D-9FE5FEF57825}" presName="tx2" presStyleLbl="revTx" presStyleIdx="5" presStyleCnt="18"/>
      <dgm:spPr/>
      <dgm:t>
        <a:bodyPr/>
        <a:lstStyle/>
        <a:p>
          <a:endParaRPr lang="en-US"/>
        </a:p>
      </dgm:t>
    </dgm:pt>
    <dgm:pt modelId="{2E831F55-6B26-40B9-83FA-F52E293E308D}" type="pres">
      <dgm:prSet presAssocID="{D745E123-8273-480A-B63D-9FE5FEF57825}" presName="vert2" presStyleCnt="0"/>
      <dgm:spPr/>
    </dgm:pt>
    <dgm:pt modelId="{73786842-BF1B-44D3-8472-7062E64C95CA}" type="pres">
      <dgm:prSet presAssocID="{C609E539-8D61-47C6-A8AB-1942A96245F2}" presName="horz3" presStyleCnt="0"/>
      <dgm:spPr/>
    </dgm:pt>
    <dgm:pt modelId="{FDE1FCFE-FE4D-44B7-B11B-2F268D1F2636}" type="pres">
      <dgm:prSet presAssocID="{C609E539-8D61-47C6-A8AB-1942A96245F2}" presName="horzSpace3" presStyleCnt="0"/>
      <dgm:spPr/>
    </dgm:pt>
    <dgm:pt modelId="{ED6544EC-2AF2-4E9E-B7F0-72FA6C2C8A29}" type="pres">
      <dgm:prSet presAssocID="{C609E539-8D61-47C6-A8AB-1942A96245F2}" presName="tx3" presStyleLbl="revTx" presStyleIdx="6" presStyleCnt="18"/>
      <dgm:spPr/>
      <dgm:t>
        <a:bodyPr/>
        <a:lstStyle/>
        <a:p>
          <a:endParaRPr lang="en-US"/>
        </a:p>
      </dgm:t>
    </dgm:pt>
    <dgm:pt modelId="{004EA4E5-8349-4D33-BBE9-C4984BE075F5}" type="pres">
      <dgm:prSet presAssocID="{C609E539-8D61-47C6-A8AB-1942A96245F2}" presName="vert3" presStyleCnt="0"/>
      <dgm:spPr/>
    </dgm:pt>
    <dgm:pt modelId="{E6C7D59A-8AB7-4373-AD72-80665D6BC52B}" type="pres">
      <dgm:prSet presAssocID="{6287F874-E84A-4D96-AA86-439A659ED1FF}" presName="thinLine3" presStyleLbl="callout" presStyleIdx="2" presStyleCnt="8"/>
      <dgm:spPr/>
    </dgm:pt>
    <dgm:pt modelId="{B06A34D7-FCA9-43E0-9D6A-57C00657DFED}" type="pres">
      <dgm:prSet presAssocID="{CEA448D9-4F53-44BE-8D3D-E3B62698E729}" presName="horz3" presStyleCnt="0"/>
      <dgm:spPr/>
    </dgm:pt>
    <dgm:pt modelId="{D22C95A0-F856-42BB-8418-75FB717C746E}" type="pres">
      <dgm:prSet presAssocID="{CEA448D9-4F53-44BE-8D3D-E3B62698E729}" presName="horzSpace3" presStyleCnt="0"/>
      <dgm:spPr/>
    </dgm:pt>
    <dgm:pt modelId="{F1DAC12C-968D-4BC2-9850-3152F5C70B85}" type="pres">
      <dgm:prSet presAssocID="{CEA448D9-4F53-44BE-8D3D-E3B62698E729}" presName="tx3" presStyleLbl="revTx" presStyleIdx="7" presStyleCnt="18"/>
      <dgm:spPr/>
      <dgm:t>
        <a:bodyPr/>
        <a:lstStyle/>
        <a:p>
          <a:endParaRPr lang="en-US"/>
        </a:p>
      </dgm:t>
    </dgm:pt>
    <dgm:pt modelId="{B31B74D1-8541-4C73-888C-DAA33454A808}" type="pres">
      <dgm:prSet presAssocID="{CEA448D9-4F53-44BE-8D3D-E3B62698E729}" presName="vert3" presStyleCnt="0"/>
      <dgm:spPr/>
    </dgm:pt>
    <dgm:pt modelId="{D284828A-E3C1-4913-9C57-7CCFA754FF58}" type="pres">
      <dgm:prSet presAssocID="{D745E123-8273-480A-B63D-9FE5FEF57825}" presName="thinLine2b" presStyleLbl="callout" presStyleIdx="3" presStyleCnt="8"/>
      <dgm:spPr/>
    </dgm:pt>
    <dgm:pt modelId="{A877B023-7F44-4A0E-B045-1A945F410320}" type="pres">
      <dgm:prSet presAssocID="{D745E123-8273-480A-B63D-9FE5FEF57825}" presName="vertSpace2b" presStyleCnt="0"/>
      <dgm:spPr/>
    </dgm:pt>
    <dgm:pt modelId="{E1A0133F-C2F6-4001-9C6B-F6B00AF3393A}" type="pres">
      <dgm:prSet presAssocID="{114F1AA1-6FC4-4213-9AFF-6215A6407D43}" presName="thickLine" presStyleLbl="alignNode1" presStyleIdx="2" presStyleCnt="5"/>
      <dgm:spPr/>
    </dgm:pt>
    <dgm:pt modelId="{C7765EB8-7E6B-423A-9B11-F1183CDC49C6}" type="pres">
      <dgm:prSet presAssocID="{114F1AA1-6FC4-4213-9AFF-6215A6407D43}" presName="horz1" presStyleCnt="0"/>
      <dgm:spPr/>
    </dgm:pt>
    <dgm:pt modelId="{86379CAD-4DC4-495E-B2C6-AC4045C784FB}" type="pres">
      <dgm:prSet presAssocID="{114F1AA1-6FC4-4213-9AFF-6215A6407D43}" presName="tx1" presStyleLbl="revTx" presStyleIdx="8" presStyleCnt="18"/>
      <dgm:spPr/>
      <dgm:t>
        <a:bodyPr/>
        <a:lstStyle/>
        <a:p>
          <a:endParaRPr lang="en-US"/>
        </a:p>
      </dgm:t>
    </dgm:pt>
    <dgm:pt modelId="{71FB6724-FE42-4E7E-92A7-DEB1AA077098}" type="pres">
      <dgm:prSet presAssocID="{114F1AA1-6FC4-4213-9AFF-6215A6407D43}" presName="vert1" presStyleCnt="0"/>
      <dgm:spPr/>
    </dgm:pt>
    <dgm:pt modelId="{4A704FE1-6A09-4C41-AAA0-B458E10F4EAD}" type="pres">
      <dgm:prSet presAssocID="{055C6AEA-87EF-4140-911B-5DF1D9414F5C}" presName="vertSpace2a" presStyleCnt="0"/>
      <dgm:spPr/>
    </dgm:pt>
    <dgm:pt modelId="{88DA87FF-6467-4BED-A35E-4B12530D2CBF}" type="pres">
      <dgm:prSet presAssocID="{055C6AEA-87EF-4140-911B-5DF1D9414F5C}" presName="horz2" presStyleCnt="0"/>
      <dgm:spPr/>
    </dgm:pt>
    <dgm:pt modelId="{252E0DBC-44F9-41F7-851A-4AFDBC6578A5}" type="pres">
      <dgm:prSet presAssocID="{055C6AEA-87EF-4140-911B-5DF1D9414F5C}" presName="horzSpace2" presStyleCnt="0"/>
      <dgm:spPr/>
    </dgm:pt>
    <dgm:pt modelId="{90CAAE6A-CDC9-4C74-9486-89B586C0E5CD}" type="pres">
      <dgm:prSet presAssocID="{055C6AEA-87EF-4140-911B-5DF1D9414F5C}" presName="tx2" presStyleLbl="revTx" presStyleIdx="9" presStyleCnt="18"/>
      <dgm:spPr/>
      <dgm:t>
        <a:bodyPr/>
        <a:lstStyle/>
        <a:p>
          <a:endParaRPr lang="en-US"/>
        </a:p>
      </dgm:t>
    </dgm:pt>
    <dgm:pt modelId="{13E6A910-B7ED-4052-A8E0-A48D048F9070}" type="pres">
      <dgm:prSet presAssocID="{055C6AEA-87EF-4140-911B-5DF1D9414F5C}" presName="vert2" presStyleCnt="0"/>
      <dgm:spPr/>
    </dgm:pt>
    <dgm:pt modelId="{64937788-EE2F-44E4-A7AB-E86D00279D9E}" type="pres">
      <dgm:prSet presAssocID="{443D45E0-D422-49F1-8547-6D03249E4002}" presName="horz3" presStyleCnt="0"/>
      <dgm:spPr/>
    </dgm:pt>
    <dgm:pt modelId="{2CE4B550-F272-473D-83D3-D23465306C0A}" type="pres">
      <dgm:prSet presAssocID="{443D45E0-D422-49F1-8547-6D03249E4002}" presName="horzSpace3" presStyleCnt="0"/>
      <dgm:spPr/>
    </dgm:pt>
    <dgm:pt modelId="{4B513887-EDB0-4275-AFD3-848FD1E486FD}" type="pres">
      <dgm:prSet presAssocID="{443D45E0-D422-49F1-8547-6D03249E4002}" presName="tx3" presStyleLbl="revTx" presStyleIdx="10" presStyleCnt="18"/>
      <dgm:spPr/>
      <dgm:t>
        <a:bodyPr/>
        <a:lstStyle/>
        <a:p>
          <a:endParaRPr lang="en-US"/>
        </a:p>
      </dgm:t>
    </dgm:pt>
    <dgm:pt modelId="{5367A162-8715-4BFF-B884-9C0491FD4C73}" type="pres">
      <dgm:prSet presAssocID="{443D45E0-D422-49F1-8547-6D03249E4002}" presName="vert3" presStyleCnt="0"/>
      <dgm:spPr/>
    </dgm:pt>
    <dgm:pt modelId="{DFF1DA32-CB8C-4381-BF45-E7066E88F74F}" type="pres">
      <dgm:prSet presAssocID="{3619C5DC-69EB-49D4-941B-3F72560FBAFF}" presName="thinLine3" presStyleLbl="callout" presStyleIdx="4" presStyleCnt="8"/>
      <dgm:spPr/>
    </dgm:pt>
    <dgm:pt modelId="{84CB3083-AF81-48EE-8598-8F34B34F8CF2}" type="pres">
      <dgm:prSet presAssocID="{37C475C7-C5A8-47CB-99DE-1776417A2D22}" presName="horz3" presStyleCnt="0"/>
      <dgm:spPr/>
    </dgm:pt>
    <dgm:pt modelId="{E169A731-5B7F-4627-AEB3-C0F9F7AE0412}" type="pres">
      <dgm:prSet presAssocID="{37C475C7-C5A8-47CB-99DE-1776417A2D22}" presName="horzSpace3" presStyleCnt="0"/>
      <dgm:spPr/>
    </dgm:pt>
    <dgm:pt modelId="{FA516CF5-A99F-437F-BEA5-10E97A6BF305}" type="pres">
      <dgm:prSet presAssocID="{37C475C7-C5A8-47CB-99DE-1776417A2D22}" presName="tx3" presStyleLbl="revTx" presStyleIdx="11" presStyleCnt="18"/>
      <dgm:spPr/>
      <dgm:t>
        <a:bodyPr/>
        <a:lstStyle/>
        <a:p>
          <a:endParaRPr lang="en-US"/>
        </a:p>
      </dgm:t>
    </dgm:pt>
    <dgm:pt modelId="{561E68E3-20C3-4002-8A9C-B5E297AF9509}" type="pres">
      <dgm:prSet presAssocID="{37C475C7-C5A8-47CB-99DE-1776417A2D22}" presName="vert3" presStyleCnt="0"/>
      <dgm:spPr/>
    </dgm:pt>
    <dgm:pt modelId="{A42C1E3E-5957-4C90-8AF2-9507E05DEB45}" type="pres">
      <dgm:prSet presAssocID="{055C6AEA-87EF-4140-911B-5DF1D9414F5C}" presName="thinLine2b" presStyleLbl="callout" presStyleIdx="5" presStyleCnt="8"/>
      <dgm:spPr/>
    </dgm:pt>
    <dgm:pt modelId="{A954F30C-5E6C-49CD-AFFF-14AED0A8DA74}" type="pres">
      <dgm:prSet presAssocID="{055C6AEA-87EF-4140-911B-5DF1D9414F5C}" presName="vertSpace2b" presStyleCnt="0"/>
      <dgm:spPr/>
    </dgm:pt>
    <dgm:pt modelId="{4138229B-F566-4964-9F64-58A27414DFC8}" type="pres">
      <dgm:prSet presAssocID="{F3FC1C47-19AE-4CBF-9B1C-117BDAE70050}" presName="thickLine" presStyleLbl="alignNode1" presStyleIdx="3" presStyleCnt="5"/>
      <dgm:spPr/>
    </dgm:pt>
    <dgm:pt modelId="{55FED5C1-4D21-4D2A-ACF5-F8597D4AE69F}" type="pres">
      <dgm:prSet presAssocID="{F3FC1C47-19AE-4CBF-9B1C-117BDAE70050}" presName="horz1" presStyleCnt="0"/>
      <dgm:spPr/>
    </dgm:pt>
    <dgm:pt modelId="{C1B9E32D-F116-493B-9E29-E8B556B3AAFF}" type="pres">
      <dgm:prSet presAssocID="{F3FC1C47-19AE-4CBF-9B1C-117BDAE70050}" presName="tx1" presStyleLbl="revTx" presStyleIdx="12" presStyleCnt="18"/>
      <dgm:spPr/>
      <dgm:t>
        <a:bodyPr/>
        <a:lstStyle/>
        <a:p>
          <a:endParaRPr lang="en-US"/>
        </a:p>
      </dgm:t>
    </dgm:pt>
    <dgm:pt modelId="{B1DFC30D-88D8-417D-8280-220674973C7C}" type="pres">
      <dgm:prSet presAssocID="{F3FC1C47-19AE-4CBF-9B1C-117BDAE70050}" presName="vert1" presStyleCnt="0"/>
      <dgm:spPr/>
    </dgm:pt>
    <dgm:pt modelId="{DD377623-8A43-4FCF-BA53-C9C976A751CA}" type="pres">
      <dgm:prSet presAssocID="{52347D84-84B5-48D1-91ED-EDF087A763BC}" presName="vertSpace2a" presStyleCnt="0"/>
      <dgm:spPr/>
    </dgm:pt>
    <dgm:pt modelId="{75606CC3-93EA-4DF6-846D-5E5EA793E77C}" type="pres">
      <dgm:prSet presAssocID="{52347D84-84B5-48D1-91ED-EDF087A763BC}" presName="horz2" presStyleCnt="0"/>
      <dgm:spPr/>
    </dgm:pt>
    <dgm:pt modelId="{742629E3-332E-4CA5-BABB-DFC301D5E26C}" type="pres">
      <dgm:prSet presAssocID="{52347D84-84B5-48D1-91ED-EDF087A763BC}" presName="horzSpace2" presStyleCnt="0"/>
      <dgm:spPr/>
    </dgm:pt>
    <dgm:pt modelId="{C4C8F791-41B9-4AD4-9A88-5779AF25B381}" type="pres">
      <dgm:prSet presAssocID="{52347D84-84B5-48D1-91ED-EDF087A763BC}" presName="tx2" presStyleLbl="revTx" presStyleIdx="13" presStyleCnt="18"/>
      <dgm:spPr/>
      <dgm:t>
        <a:bodyPr/>
        <a:lstStyle/>
        <a:p>
          <a:endParaRPr lang="en-US"/>
        </a:p>
      </dgm:t>
    </dgm:pt>
    <dgm:pt modelId="{712FC3BD-90DF-49CD-B267-099DE6186EEF}" type="pres">
      <dgm:prSet presAssocID="{52347D84-84B5-48D1-91ED-EDF087A763BC}" presName="vert2" presStyleCnt="0"/>
      <dgm:spPr/>
    </dgm:pt>
    <dgm:pt modelId="{5B3F74D4-612B-4B4F-BD48-0523E5E866D9}" type="pres">
      <dgm:prSet presAssocID="{2464512F-3F45-45A9-B968-0E2CD89E7401}" presName="horz3" presStyleCnt="0"/>
      <dgm:spPr/>
    </dgm:pt>
    <dgm:pt modelId="{D630191B-61C0-4206-A324-C45181042D72}" type="pres">
      <dgm:prSet presAssocID="{2464512F-3F45-45A9-B968-0E2CD89E7401}" presName="horzSpace3" presStyleCnt="0"/>
      <dgm:spPr/>
    </dgm:pt>
    <dgm:pt modelId="{53454EC7-4F66-4538-948C-F6FC8897BD5B}" type="pres">
      <dgm:prSet presAssocID="{2464512F-3F45-45A9-B968-0E2CD89E7401}" presName="tx3" presStyleLbl="revTx" presStyleIdx="14" presStyleCnt="18"/>
      <dgm:spPr/>
      <dgm:t>
        <a:bodyPr/>
        <a:lstStyle/>
        <a:p>
          <a:endParaRPr lang="en-US"/>
        </a:p>
      </dgm:t>
    </dgm:pt>
    <dgm:pt modelId="{EB1A4F1B-6AB8-4199-B48C-289FC3712EB3}" type="pres">
      <dgm:prSet presAssocID="{2464512F-3F45-45A9-B968-0E2CD89E7401}" presName="vert3" presStyleCnt="0"/>
      <dgm:spPr/>
    </dgm:pt>
    <dgm:pt modelId="{70DC1431-EE8A-4B73-A4C6-017853FB8058}" type="pres">
      <dgm:prSet presAssocID="{52347D84-84B5-48D1-91ED-EDF087A763BC}" presName="thinLine2b" presStyleLbl="callout" presStyleIdx="6" presStyleCnt="8"/>
      <dgm:spPr/>
    </dgm:pt>
    <dgm:pt modelId="{ECF506BD-446F-4C11-BA35-46F4450DB660}" type="pres">
      <dgm:prSet presAssocID="{52347D84-84B5-48D1-91ED-EDF087A763BC}" presName="vertSpace2b" presStyleCnt="0"/>
      <dgm:spPr/>
    </dgm:pt>
    <dgm:pt modelId="{AFCABA2E-AEBE-4FE3-B68E-33ADC229A380}" type="pres">
      <dgm:prSet presAssocID="{0F370FB7-7DCE-41AD-B791-B65B81F8BA7D}" presName="thickLine" presStyleLbl="alignNode1" presStyleIdx="4" presStyleCnt="5"/>
      <dgm:spPr/>
    </dgm:pt>
    <dgm:pt modelId="{CF17DA57-5DEB-40E4-AE8A-59621D959AEC}" type="pres">
      <dgm:prSet presAssocID="{0F370FB7-7DCE-41AD-B791-B65B81F8BA7D}" presName="horz1" presStyleCnt="0"/>
      <dgm:spPr/>
    </dgm:pt>
    <dgm:pt modelId="{6BA29D7E-58E3-413C-9793-B736C70B45F6}" type="pres">
      <dgm:prSet presAssocID="{0F370FB7-7DCE-41AD-B791-B65B81F8BA7D}" presName="tx1" presStyleLbl="revTx" presStyleIdx="15" presStyleCnt="18"/>
      <dgm:spPr/>
      <dgm:t>
        <a:bodyPr/>
        <a:lstStyle/>
        <a:p>
          <a:endParaRPr lang="en-US"/>
        </a:p>
      </dgm:t>
    </dgm:pt>
    <dgm:pt modelId="{CDE8AE79-1B2E-433C-9D6A-5C3507B328ED}" type="pres">
      <dgm:prSet presAssocID="{0F370FB7-7DCE-41AD-B791-B65B81F8BA7D}" presName="vert1" presStyleCnt="0"/>
      <dgm:spPr/>
    </dgm:pt>
    <dgm:pt modelId="{E6B5E3FF-29DA-4133-85A2-34A9AF68A229}" type="pres">
      <dgm:prSet presAssocID="{1101D705-5B2F-44D0-AFFA-020D32164303}" presName="vertSpace2a" presStyleCnt="0"/>
      <dgm:spPr/>
    </dgm:pt>
    <dgm:pt modelId="{6AA903D6-18C6-456B-96CF-2EFD23908D74}" type="pres">
      <dgm:prSet presAssocID="{1101D705-5B2F-44D0-AFFA-020D32164303}" presName="horz2" presStyleCnt="0"/>
      <dgm:spPr/>
    </dgm:pt>
    <dgm:pt modelId="{5D4B3D78-9762-43B4-9E9E-7BC5AF6840F8}" type="pres">
      <dgm:prSet presAssocID="{1101D705-5B2F-44D0-AFFA-020D32164303}" presName="horzSpace2" presStyleCnt="0"/>
      <dgm:spPr/>
    </dgm:pt>
    <dgm:pt modelId="{F9FCB429-8FDC-4417-AE18-D50188AC79A3}" type="pres">
      <dgm:prSet presAssocID="{1101D705-5B2F-44D0-AFFA-020D32164303}" presName="tx2" presStyleLbl="revTx" presStyleIdx="16" presStyleCnt="18"/>
      <dgm:spPr/>
      <dgm:t>
        <a:bodyPr/>
        <a:lstStyle/>
        <a:p>
          <a:endParaRPr lang="en-US"/>
        </a:p>
      </dgm:t>
    </dgm:pt>
    <dgm:pt modelId="{8A063739-8517-4C97-8345-245756EE74C1}" type="pres">
      <dgm:prSet presAssocID="{1101D705-5B2F-44D0-AFFA-020D32164303}" presName="vert2" presStyleCnt="0"/>
      <dgm:spPr/>
    </dgm:pt>
    <dgm:pt modelId="{FA20005D-3DF8-47AA-A58C-904C9FC2291B}" type="pres">
      <dgm:prSet presAssocID="{5B31B826-760D-4960-A79F-E1BFD76D1540}" presName="horz3" presStyleCnt="0"/>
      <dgm:spPr/>
    </dgm:pt>
    <dgm:pt modelId="{77141D21-2DEF-4EE7-AD2C-75B58BB09028}" type="pres">
      <dgm:prSet presAssocID="{5B31B826-760D-4960-A79F-E1BFD76D1540}" presName="horzSpace3" presStyleCnt="0"/>
      <dgm:spPr/>
    </dgm:pt>
    <dgm:pt modelId="{ECB76921-BFA4-41D9-8D18-18C25302D554}" type="pres">
      <dgm:prSet presAssocID="{5B31B826-760D-4960-A79F-E1BFD76D1540}" presName="tx3" presStyleLbl="revTx" presStyleIdx="17" presStyleCnt="18"/>
      <dgm:spPr/>
      <dgm:t>
        <a:bodyPr/>
        <a:lstStyle/>
        <a:p>
          <a:endParaRPr lang="en-US"/>
        </a:p>
      </dgm:t>
    </dgm:pt>
    <dgm:pt modelId="{8B48C9AA-F26A-4B25-AB1F-F290035C9BF5}" type="pres">
      <dgm:prSet presAssocID="{5B31B826-760D-4960-A79F-E1BFD76D1540}" presName="vert3" presStyleCnt="0"/>
      <dgm:spPr/>
    </dgm:pt>
    <dgm:pt modelId="{5472D153-BFE6-48A1-87AA-A20E4681397D}" type="pres">
      <dgm:prSet presAssocID="{1101D705-5B2F-44D0-AFFA-020D32164303}" presName="thinLine2b" presStyleLbl="callout" presStyleIdx="7" presStyleCnt="8"/>
      <dgm:spPr/>
    </dgm:pt>
    <dgm:pt modelId="{07A90711-948F-437E-88C2-8A898E76E992}" type="pres">
      <dgm:prSet presAssocID="{1101D705-5B2F-44D0-AFFA-020D32164303}" presName="vertSpace2b" presStyleCnt="0"/>
      <dgm:spPr/>
    </dgm:pt>
  </dgm:ptLst>
  <dgm:cxnLst>
    <dgm:cxn modelId="{FA71CBFC-8601-4029-AFFB-E19FFA323E2F}" type="presOf" srcId="{1419A5E8-51E8-47ED-A21C-FAAB999BC7D0}" destId="{9BDCF9B3-A651-409D-A3B0-1B9892E83399}" srcOrd="0" destOrd="0" presId="urn:microsoft.com/office/officeart/2008/layout/LinedList"/>
    <dgm:cxn modelId="{D216835A-60E7-459B-9B1D-FE67304BC860}" type="presOf" srcId="{C609E539-8D61-47C6-A8AB-1942A96245F2}" destId="{ED6544EC-2AF2-4E9E-B7F0-72FA6C2C8A29}" srcOrd="0" destOrd="0" presId="urn:microsoft.com/office/officeart/2008/layout/LinedList"/>
    <dgm:cxn modelId="{F4792F40-FEE3-4F29-9A0F-AD6AA7ED0340}" type="presOf" srcId="{37C475C7-C5A8-47CB-99DE-1776417A2D22}" destId="{FA516CF5-A99F-437F-BEA5-10E97A6BF305}" srcOrd="0" destOrd="0" presId="urn:microsoft.com/office/officeart/2008/layout/LinedList"/>
    <dgm:cxn modelId="{E2F7A022-F560-47DD-865A-7D9DAADF173E}" srcId="{1101D705-5B2F-44D0-AFFA-020D32164303}" destId="{5B31B826-760D-4960-A79F-E1BFD76D1540}" srcOrd="0" destOrd="0" parTransId="{ABC7CFC3-8DD3-4950-B963-7699E660B8D8}" sibTransId="{51D62D93-B162-429D-BE96-10A93760CB45}"/>
    <dgm:cxn modelId="{05C57644-1E0F-4BFF-977A-CA2547422EB5}" type="presOf" srcId="{A42BDA36-06AB-4EC1-944A-F9B96914CB0F}" destId="{7F8B2D90-7FD0-44E6-A8E2-96BBC63CE4D1}" srcOrd="0" destOrd="0" presId="urn:microsoft.com/office/officeart/2008/layout/LinedList"/>
    <dgm:cxn modelId="{2F347C8D-105A-4F39-B946-840E9F8763EB}" type="presOf" srcId="{07E0731B-FBF1-48E2-88F8-3578A3BF2CCC}" destId="{7F54E657-1821-421B-8AEE-63BBB981C69D}" srcOrd="0" destOrd="0" presId="urn:microsoft.com/office/officeart/2008/layout/LinedList"/>
    <dgm:cxn modelId="{44EB678A-A9A9-4176-A86E-C138A6639383}" type="presOf" srcId="{D745E123-8273-480A-B63D-9FE5FEF57825}" destId="{A88406AF-9B7C-45E0-B425-F94ACB907B73}" srcOrd="0" destOrd="0" presId="urn:microsoft.com/office/officeart/2008/layout/LinedList"/>
    <dgm:cxn modelId="{D1F2186A-190D-4EB4-8557-DF5C8AA89573}" type="presOf" srcId="{353A319C-6C63-4A11-96BF-B3F4AA23C5F4}" destId="{1BECC216-819C-4883-94B5-52CE471C3A48}" srcOrd="0" destOrd="0" presId="urn:microsoft.com/office/officeart/2008/layout/LinedList"/>
    <dgm:cxn modelId="{C731D69F-55E8-4B52-A57C-4A074F6FA67D}" type="presOf" srcId="{443D45E0-D422-49F1-8547-6D03249E4002}" destId="{4B513887-EDB0-4275-AFD3-848FD1E486FD}" srcOrd="0" destOrd="0" presId="urn:microsoft.com/office/officeart/2008/layout/LinedList"/>
    <dgm:cxn modelId="{B03DBBFD-AD58-49F0-A656-4FB2FE8B11F6}" type="presOf" srcId="{1C1EF7A7-C269-4054-A789-6D203B29125C}" destId="{C7C15784-6C1F-4E45-B79B-D1A9D1AB4B9B}" srcOrd="0" destOrd="0" presId="urn:microsoft.com/office/officeart/2008/layout/LinedList"/>
    <dgm:cxn modelId="{511ADA6A-350E-4F1D-9C7B-6F25B0F1D7A7}" srcId="{52347D84-84B5-48D1-91ED-EDF087A763BC}" destId="{2464512F-3F45-45A9-B968-0E2CD89E7401}" srcOrd="0" destOrd="0" parTransId="{AF1D2652-D80C-45E6-8E24-7670669ECC65}" sibTransId="{571DCF09-A555-4BA9-A771-52B30A5CCC74}"/>
    <dgm:cxn modelId="{8D7913D1-F96A-4192-B18B-34A72D00BB54}" srcId="{353A319C-6C63-4A11-96BF-B3F4AA23C5F4}" destId="{A42BDA36-06AB-4EC1-944A-F9B96914CB0F}" srcOrd="0" destOrd="0" parTransId="{E183D402-F6AF-41A6-84DC-E5FD4CCFEE2A}" sibTransId="{2AAED3AA-F895-48DC-A16B-F110A795B6FE}"/>
    <dgm:cxn modelId="{35AF13A2-E09F-4A06-862A-E723E3FF40F6}" srcId="{055C6AEA-87EF-4140-911B-5DF1D9414F5C}" destId="{443D45E0-D422-49F1-8547-6D03249E4002}" srcOrd="0" destOrd="0" parTransId="{1A731CC9-20A8-4C9B-A029-5C9C3087A249}" sibTransId="{3619C5DC-69EB-49D4-941B-3F72560FBAFF}"/>
    <dgm:cxn modelId="{2699D119-2AC4-4BA7-8CE1-A307472993D9}" srcId="{F3FC1C47-19AE-4CBF-9B1C-117BDAE70050}" destId="{52347D84-84B5-48D1-91ED-EDF087A763BC}" srcOrd="0" destOrd="0" parTransId="{C5824C42-BCD3-4D14-A64A-36DE254012CD}" sibTransId="{8ED1F740-4C24-45EA-9B47-0EFB172D9C6D}"/>
    <dgm:cxn modelId="{92608E2F-1905-4C47-892B-2DCBC85A70A4}" type="presOf" srcId="{0F370FB7-7DCE-41AD-B791-B65B81F8BA7D}" destId="{6BA29D7E-58E3-413C-9793-B736C70B45F6}" srcOrd="0" destOrd="0" presId="urn:microsoft.com/office/officeart/2008/layout/LinedList"/>
    <dgm:cxn modelId="{5FCA0CBC-6F02-457A-967C-69CD503226E0}" srcId="{1C1EF7A7-C269-4054-A789-6D203B29125C}" destId="{07E0731B-FBF1-48E2-88F8-3578A3BF2CCC}" srcOrd="1" destOrd="0" parTransId="{1E17EB17-E46D-42A8-A21F-14E3A3648835}" sibTransId="{B1A35D88-B0E5-4D35-B986-A1443AA18838}"/>
    <dgm:cxn modelId="{6962D883-2784-4916-B44B-3C58B0780A20}" srcId="{0F370FB7-7DCE-41AD-B791-B65B81F8BA7D}" destId="{1101D705-5B2F-44D0-AFFA-020D32164303}" srcOrd="0" destOrd="0" parTransId="{F75CE53C-B92B-4871-A30A-186BAD8C40B2}" sibTransId="{371D2C86-DDF3-48F6-89AD-36D083AA3C04}"/>
    <dgm:cxn modelId="{A99C3B2E-49D3-4B8A-9DF8-A31BEF6218E9}" srcId="{1C1EF7A7-C269-4054-A789-6D203B29125C}" destId="{1FFA52E0-2279-42EB-9D77-0CF75168CC60}" srcOrd="0" destOrd="0" parTransId="{2D2870C2-F0B4-4EA0-9A9C-654895B96B39}" sibTransId="{4E9F8A0D-2C5D-4194-9DEA-FB48D7ACAD13}"/>
    <dgm:cxn modelId="{74C7355F-FE52-4E6C-B377-3B1625BB87E3}" srcId="{D745E123-8273-480A-B63D-9FE5FEF57825}" destId="{CEA448D9-4F53-44BE-8D3D-E3B62698E729}" srcOrd="1" destOrd="0" parTransId="{A1506AE5-F3F9-4CB9-B6C0-AB6AC234C896}" sibTransId="{AE6EC144-5F01-40F1-8DEC-84C712AA518E}"/>
    <dgm:cxn modelId="{175DAA0F-E52E-40B5-9AE8-C996784B4AEC}" type="presOf" srcId="{2464512F-3F45-45A9-B968-0E2CD89E7401}" destId="{53454EC7-4F66-4538-948C-F6FC8897BD5B}" srcOrd="0" destOrd="0" presId="urn:microsoft.com/office/officeart/2008/layout/LinedList"/>
    <dgm:cxn modelId="{FB2CD1ED-A05B-44DF-8657-3C47A0E67F89}" srcId="{114F1AA1-6FC4-4213-9AFF-6215A6407D43}" destId="{055C6AEA-87EF-4140-911B-5DF1D9414F5C}" srcOrd="0" destOrd="0" parTransId="{401E4C16-6910-43BC-8FA3-B3178446FA3B}" sibTransId="{C95107EF-CAD3-4CBE-B8C0-E6220D9460ED}"/>
    <dgm:cxn modelId="{D34C295D-294F-4707-BBC4-9D553C11A379}" srcId="{D745E123-8273-480A-B63D-9FE5FEF57825}" destId="{C609E539-8D61-47C6-A8AB-1942A96245F2}" srcOrd="0" destOrd="0" parTransId="{DF410C01-565F-4824-9AA7-0DD6C19BDA7D}" sibTransId="{6287F874-E84A-4D96-AA86-439A659ED1FF}"/>
    <dgm:cxn modelId="{13BAA9B3-2FCE-4730-8916-F6AD8FAF33D7}" type="presOf" srcId="{5B31B826-760D-4960-A79F-E1BFD76D1540}" destId="{ECB76921-BFA4-41D9-8D18-18C25302D554}" srcOrd="0" destOrd="0" presId="urn:microsoft.com/office/officeart/2008/layout/LinedList"/>
    <dgm:cxn modelId="{F1DCE238-DB38-4A63-A8FF-1FE78438A576}" srcId="{353A319C-6C63-4A11-96BF-B3F4AA23C5F4}" destId="{1419A5E8-51E8-47ED-A21C-FAAB999BC7D0}" srcOrd="1" destOrd="0" parTransId="{950629C7-D838-496A-B5F0-6C63DBE24A97}" sibTransId="{D53C36BC-FFB7-4EF8-80F5-F28235768DAB}"/>
    <dgm:cxn modelId="{B73E1A20-BF84-468B-8904-02A2D037BD65}" type="presOf" srcId="{055C6AEA-87EF-4140-911B-5DF1D9414F5C}" destId="{90CAAE6A-CDC9-4C74-9486-89B586C0E5CD}" srcOrd="0" destOrd="0" presId="urn:microsoft.com/office/officeart/2008/layout/LinedList"/>
    <dgm:cxn modelId="{A63E96FE-5CF2-4506-8178-99013F5888E2}" srcId="{1419A5E8-51E8-47ED-A21C-FAAB999BC7D0}" destId="{D745E123-8273-480A-B63D-9FE5FEF57825}" srcOrd="0" destOrd="0" parTransId="{75D98FB0-0D64-40DB-BE49-146CF1026F8F}" sibTransId="{780B9BD0-83AE-4D7A-B701-623DC22384D5}"/>
    <dgm:cxn modelId="{8C5BFCE9-83BF-4F32-91CA-78BD586B8C09}" type="presOf" srcId="{F3FC1C47-19AE-4CBF-9B1C-117BDAE70050}" destId="{C1B9E32D-F116-493B-9E29-E8B556B3AAFF}" srcOrd="0" destOrd="0" presId="urn:microsoft.com/office/officeart/2008/layout/LinedList"/>
    <dgm:cxn modelId="{B2C4369A-29C1-4108-B7E1-5088CB11F47E}" type="presOf" srcId="{1FFA52E0-2279-42EB-9D77-0CF75168CC60}" destId="{FA5DF5F7-86CC-41C1-AF74-723E9E1B3ED0}" srcOrd="0" destOrd="0" presId="urn:microsoft.com/office/officeart/2008/layout/LinedList"/>
    <dgm:cxn modelId="{412753A9-7A93-422D-8869-C124B6A61328}" type="presOf" srcId="{1101D705-5B2F-44D0-AFFA-020D32164303}" destId="{F9FCB429-8FDC-4417-AE18-D50188AC79A3}" srcOrd="0" destOrd="0" presId="urn:microsoft.com/office/officeart/2008/layout/LinedList"/>
    <dgm:cxn modelId="{84BB3A3A-3938-4DD8-81EE-72638834391A}" srcId="{055C6AEA-87EF-4140-911B-5DF1D9414F5C}" destId="{37C475C7-C5A8-47CB-99DE-1776417A2D22}" srcOrd="1" destOrd="0" parTransId="{19B0A72F-E0D9-4BF0-BAE5-A33421B0C87D}" sibTransId="{5D8BB93C-598C-40B7-898C-DC15D115184C}"/>
    <dgm:cxn modelId="{68B3BA43-B775-4CC3-9BAE-97543EA9C434}" type="presOf" srcId="{52347D84-84B5-48D1-91ED-EDF087A763BC}" destId="{C4C8F791-41B9-4AD4-9A88-5779AF25B381}" srcOrd="0" destOrd="0" presId="urn:microsoft.com/office/officeart/2008/layout/LinedList"/>
    <dgm:cxn modelId="{2C215E7A-10E0-4CAF-9512-2C6978D8DDFD}" srcId="{353A319C-6C63-4A11-96BF-B3F4AA23C5F4}" destId="{114F1AA1-6FC4-4213-9AFF-6215A6407D43}" srcOrd="2" destOrd="0" parTransId="{2D77D125-315B-4873-AE2A-8266A6F33847}" sibTransId="{5D5F5BD7-C1E7-454B-B562-9D1E0F490B4A}"/>
    <dgm:cxn modelId="{7CE3D49D-C545-4B84-A68F-379F11A6B8EE}" srcId="{353A319C-6C63-4A11-96BF-B3F4AA23C5F4}" destId="{F3FC1C47-19AE-4CBF-9B1C-117BDAE70050}" srcOrd="3" destOrd="0" parTransId="{059C5D6F-3323-41ED-A0BB-8CCDE92BED5D}" sibTransId="{45E087BD-F34E-4436-9175-401B77127BA2}"/>
    <dgm:cxn modelId="{2362C593-DC51-416B-9055-0CC88FA28CEE}" srcId="{353A319C-6C63-4A11-96BF-B3F4AA23C5F4}" destId="{0F370FB7-7DCE-41AD-B791-B65B81F8BA7D}" srcOrd="4" destOrd="0" parTransId="{2C715D73-D57E-48E2-B97B-35896BD58A7A}" sibTransId="{1D66515F-C3DB-4846-926D-7E430199DE82}"/>
    <dgm:cxn modelId="{2605EDB8-5F4A-4E8A-9570-CEE9CCABB3F0}" type="presOf" srcId="{114F1AA1-6FC4-4213-9AFF-6215A6407D43}" destId="{86379CAD-4DC4-495E-B2C6-AC4045C784FB}" srcOrd="0" destOrd="0" presId="urn:microsoft.com/office/officeart/2008/layout/LinedList"/>
    <dgm:cxn modelId="{0BA672B1-130C-46C4-A3E3-6D8127FF97CC}" type="presOf" srcId="{CEA448D9-4F53-44BE-8D3D-E3B62698E729}" destId="{F1DAC12C-968D-4BC2-9850-3152F5C70B85}" srcOrd="0" destOrd="0" presId="urn:microsoft.com/office/officeart/2008/layout/LinedList"/>
    <dgm:cxn modelId="{44D852E7-11F4-4B04-BDC8-E37B642E3B55}" srcId="{A42BDA36-06AB-4EC1-944A-F9B96914CB0F}" destId="{1C1EF7A7-C269-4054-A789-6D203B29125C}" srcOrd="0" destOrd="0" parTransId="{7578BCC3-81C7-4556-B82B-0E144CDE7468}" sibTransId="{84E8E15D-99A7-44DC-BB24-8C135A4E7A63}"/>
    <dgm:cxn modelId="{533ACF89-AC24-42A3-80F1-03B84CB78C1E}" type="presParOf" srcId="{1BECC216-819C-4883-94B5-52CE471C3A48}" destId="{30DE5297-E989-4002-A860-50101B14EC10}" srcOrd="0" destOrd="0" presId="urn:microsoft.com/office/officeart/2008/layout/LinedList"/>
    <dgm:cxn modelId="{8AFD1AFD-C68E-4255-B61C-762620437167}" type="presParOf" srcId="{1BECC216-819C-4883-94B5-52CE471C3A48}" destId="{526D7997-C0C9-4025-B859-E8CFAD9CC038}" srcOrd="1" destOrd="0" presId="urn:microsoft.com/office/officeart/2008/layout/LinedList"/>
    <dgm:cxn modelId="{30B253B7-292B-4514-B050-2F71EC3D6662}" type="presParOf" srcId="{526D7997-C0C9-4025-B859-E8CFAD9CC038}" destId="{7F8B2D90-7FD0-44E6-A8E2-96BBC63CE4D1}" srcOrd="0" destOrd="0" presId="urn:microsoft.com/office/officeart/2008/layout/LinedList"/>
    <dgm:cxn modelId="{FF031EA4-C31D-4B00-8B15-9BB34294E363}" type="presParOf" srcId="{526D7997-C0C9-4025-B859-E8CFAD9CC038}" destId="{579A5685-81C5-4166-A388-95744E057F3B}" srcOrd="1" destOrd="0" presId="urn:microsoft.com/office/officeart/2008/layout/LinedList"/>
    <dgm:cxn modelId="{0C135FC2-C6F7-4078-97C6-4A376C441108}" type="presParOf" srcId="{579A5685-81C5-4166-A388-95744E057F3B}" destId="{3BA1793C-88DA-4766-B783-7816102CA707}" srcOrd="0" destOrd="0" presId="urn:microsoft.com/office/officeart/2008/layout/LinedList"/>
    <dgm:cxn modelId="{0A2377CB-7FB7-479B-9029-1947B4523BAF}" type="presParOf" srcId="{579A5685-81C5-4166-A388-95744E057F3B}" destId="{CBC3676A-3951-488A-9A6A-630A0EC4C718}" srcOrd="1" destOrd="0" presId="urn:microsoft.com/office/officeart/2008/layout/LinedList"/>
    <dgm:cxn modelId="{C7689F2A-4D8A-4219-A5A9-F9D8272DD80C}" type="presParOf" srcId="{CBC3676A-3951-488A-9A6A-630A0EC4C718}" destId="{F55AE04D-267A-437D-B4DE-566839D1316C}" srcOrd="0" destOrd="0" presId="urn:microsoft.com/office/officeart/2008/layout/LinedList"/>
    <dgm:cxn modelId="{8B0DFEB0-1A05-41EB-A947-54A8491AA66B}" type="presParOf" srcId="{CBC3676A-3951-488A-9A6A-630A0EC4C718}" destId="{C7C15784-6C1F-4E45-B79B-D1A9D1AB4B9B}" srcOrd="1" destOrd="0" presId="urn:microsoft.com/office/officeart/2008/layout/LinedList"/>
    <dgm:cxn modelId="{3E006344-CBBA-4F00-AC92-7F926A457B57}" type="presParOf" srcId="{CBC3676A-3951-488A-9A6A-630A0EC4C718}" destId="{489B3A9A-FFF6-449A-989A-ED85E653BE7D}" srcOrd="2" destOrd="0" presId="urn:microsoft.com/office/officeart/2008/layout/LinedList"/>
    <dgm:cxn modelId="{6F6A232E-C54A-4FA0-A48D-1DA0AA65B6B9}" type="presParOf" srcId="{489B3A9A-FFF6-449A-989A-ED85E653BE7D}" destId="{D6DC6266-9BAB-4590-BD7C-82A1FA5266CA}" srcOrd="0" destOrd="0" presId="urn:microsoft.com/office/officeart/2008/layout/LinedList"/>
    <dgm:cxn modelId="{1D051F67-DC33-4A56-9825-D2A5CFB0B7BB}" type="presParOf" srcId="{D6DC6266-9BAB-4590-BD7C-82A1FA5266CA}" destId="{4826DB6E-40F3-4B00-94E9-701DBBCFC07D}" srcOrd="0" destOrd="0" presId="urn:microsoft.com/office/officeart/2008/layout/LinedList"/>
    <dgm:cxn modelId="{350BBBD1-010D-43C8-B74E-816C4BC6EEC9}" type="presParOf" srcId="{D6DC6266-9BAB-4590-BD7C-82A1FA5266CA}" destId="{FA5DF5F7-86CC-41C1-AF74-723E9E1B3ED0}" srcOrd="1" destOrd="0" presId="urn:microsoft.com/office/officeart/2008/layout/LinedList"/>
    <dgm:cxn modelId="{1F251F82-1B45-4CD0-890B-BCAE1AC836EA}" type="presParOf" srcId="{D6DC6266-9BAB-4590-BD7C-82A1FA5266CA}" destId="{8F205128-BB1B-47E7-817E-D7CB0218C02D}" srcOrd="2" destOrd="0" presId="urn:microsoft.com/office/officeart/2008/layout/LinedList"/>
    <dgm:cxn modelId="{85FCBE99-1D06-43A7-8DD4-7422CFEC5928}" type="presParOf" srcId="{489B3A9A-FFF6-449A-989A-ED85E653BE7D}" destId="{02EFAC9D-0746-481C-A21E-82FA6E751DA4}" srcOrd="1" destOrd="0" presId="urn:microsoft.com/office/officeart/2008/layout/LinedList"/>
    <dgm:cxn modelId="{FFAA4FBC-1574-4DF0-AABC-189382FD94CA}" type="presParOf" srcId="{489B3A9A-FFF6-449A-989A-ED85E653BE7D}" destId="{DE0793EB-8CC3-4DCB-BA0A-708816D9BD3F}" srcOrd="2" destOrd="0" presId="urn:microsoft.com/office/officeart/2008/layout/LinedList"/>
    <dgm:cxn modelId="{1E9F8139-1E7D-42AB-AD69-908893118924}" type="presParOf" srcId="{DE0793EB-8CC3-4DCB-BA0A-708816D9BD3F}" destId="{8B304759-2058-4B44-9597-AE2111098466}" srcOrd="0" destOrd="0" presId="urn:microsoft.com/office/officeart/2008/layout/LinedList"/>
    <dgm:cxn modelId="{EB97348E-7346-4640-9743-7E8006DDCB0A}" type="presParOf" srcId="{DE0793EB-8CC3-4DCB-BA0A-708816D9BD3F}" destId="{7F54E657-1821-421B-8AEE-63BBB981C69D}" srcOrd="1" destOrd="0" presId="urn:microsoft.com/office/officeart/2008/layout/LinedList"/>
    <dgm:cxn modelId="{8FE2A374-A738-4C10-A699-5F23D78B5E7C}" type="presParOf" srcId="{DE0793EB-8CC3-4DCB-BA0A-708816D9BD3F}" destId="{72BF2CE3-1631-495B-A3EB-4F6D0732223A}" srcOrd="2" destOrd="0" presId="urn:microsoft.com/office/officeart/2008/layout/LinedList"/>
    <dgm:cxn modelId="{A98D6D01-5073-4077-AB12-CAEEF9A22268}" type="presParOf" srcId="{579A5685-81C5-4166-A388-95744E057F3B}" destId="{1BDDCA9D-D2A5-4CDC-B7DC-5C2548B68B24}" srcOrd="2" destOrd="0" presId="urn:microsoft.com/office/officeart/2008/layout/LinedList"/>
    <dgm:cxn modelId="{D9516354-B22F-497D-8214-63698456A6C3}" type="presParOf" srcId="{579A5685-81C5-4166-A388-95744E057F3B}" destId="{3DB1037B-747B-4F74-8779-BC63D80F3E2E}" srcOrd="3" destOrd="0" presId="urn:microsoft.com/office/officeart/2008/layout/LinedList"/>
    <dgm:cxn modelId="{110F7252-F404-494C-9BBD-36D56F85D02F}" type="presParOf" srcId="{1BECC216-819C-4883-94B5-52CE471C3A48}" destId="{E255386C-60AA-4BEF-88EC-0BBCA0CA331E}" srcOrd="2" destOrd="0" presId="urn:microsoft.com/office/officeart/2008/layout/LinedList"/>
    <dgm:cxn modelId="{0073991A-984C-46B0-8B5F-58ABCF20929A}" type="presParOf" srcId="{1BECC216-819C-4883-94B5-52CE471C3A48}" destId="{4AB4B549-C824-49DE-BB6C-68786CA258C9}" srcOrd="3" destOrd="0" presId="urn:microsoft.com/office/officeart/2008/layout/LinedList"/>
    <dgm:cxn modelId="{90A25FB0-4003-40FD-BD32-99B4D478F41A}" type="presParOf" srcId="{4AB4B549-C824-49DE-BB6C-68786CA258C9}" destId="{9BDCF9B3-A651-409D-A3B0-1B9892E83399}" srcOrd="0" destOrd="0" presId="urn:microsoft.com/office/officeart/2008/layout/LinedList"/>
    <dgm:cxn modelId="{13592FC5-488C-432E-8807-00B337200CEB}" type="presParOf" srcId="{4AB4B549-C824-49DE-BB6C-68786CA258C9}" destId="{273DEA85-C0D0-469B-99E8-509B88529B35}" srcOrd="1" destOrd="0" presId="urn:microsoft.com/office/officeart/2008/layout/LinedList"/>
    <dgm:cxn modelId="{14FED86C-959D-4658-A25D-CD43D8D76558}" type="presParOf" srcId="{273DEA85-C0D0-469B-99E8-509B88529B35}" destId="{2E32F658-C96C-42A0-9B1C-5505A9D89364}" srcOrd="0" destOrd="0" presId="urn:microsoft.com/office/officeart/2008/layout/LinedList"/>
    <dgm:cxn modelId="{6E6BB0AA-A344-4721-AC0A-655A80835D15}" type="presParOf" srcId="{273DEA85-C0D0-469B-99E8-509B88529B35}" destId="{50571871-D736-4756-987E-B497A2341D73}" srcOrd="1" destOrd="0" presId="urn:microsoft.com/office/officeart/2008/layout/LinedList"/>
    <dgm:cxn modelId="{72615FE1-E18F-4AA4-87B2-56B7D46435B5}" type="presParOf" srcId="{50571871-D736-4756-987E-B497A2341D73}" destId="{39B6AFA2-34E9-454B-B911-8C5BE00CB45A}" srcOrd="0" destOrd="0" presId="urn:microsoft.com/office/officeart/2008/layout/LinedList"/>
    <dgm:cxn modelId="{D1A28125-9E43-455E-AE0F-0F91AF89ED1B}" type="presParOf" srcId="{50571871-D736-4756-987E-B497A2341D73}" destId="{A88406AF-9B7C-45E0-B425-F94ACB907B73}" srcOrd="1" destOrd="0" presId="urn:microsoft.com/office/officeart/2008/layout/LinedList"/>
    <dgm:cxn modelId="{EF9ACC44-9F99-47A6-8500-76B4BA1AA00C}" type="presParOf" srcId="{50571871-D736-4756-987E-B497A2341D73}" destId="{2E831F55-6B26-40B9-83FA-F52E293E308D}" srcOrd="2" destOrd="0" presId="urn:microsoft.com/office/officeart/2008/layout/LinedList"/>
    <dgm:cxn modelId="{A03BCB2E-7C78-4425-AAC2-40A94707BB46}" type="presParOf" srcId="{2E831F55-6B26-40B9-83FA-F52E293E308D}" destId="{73786842-BF1B-44D3-8472-7062E64C95CA}" srcOrd="0" destOrd="0" presId="urn:microsoft.com/office/officeart/2008/layout/LinedList"/>
    <dgm:cxn modelId="{5E22A021-4739-4DCE-A55B-61364F9281C4}" type="presParOf" srcId="{73786842-BF1B-44D3-8472-7062E64C95CA}" destId="{FDE1FCFE-FE4D-44B7-B11B-2F268D1F2636}" srcOrd="0" destOrd="0" presId="urn:microsoft.com/office/officeart/2008/layout/LinedList"/>
    <dgm:cxn modelId="{95E2E5C6-47DA-4454-A80F-DF4AC54727F1}" type="presParOf" srcId="{73786842-BF1B-44D3-8472-7062E64C95CA}" destId="{ED6544EC-2AF2-4E9E-B7F0-72FA6C2C8A29}" srcOrd="1" destOrd="0" presId="urn:microsoft.com/office/officeart/2008/layout/LinedList"/>
    <dgm:cxn modelId="{BBA458D8-A466-4E05-9ECA-FBA8BDC53EE7}" type="presParOf" srcId="{73786842-BF1B-44D3-8472-7062E64C95CA}" destId="{004EA4E5-8349-4D33-BBE9-C4984BE075F5}" srcOrd="2" destOrd="0" presId="urn:microsoft.com/office/officeart/2008/layout/LinedList"/>
    <dgm:cxn modelId="{EC892BCB-938E-48BD-93DD-8DBAAA24D156}" type="presParOf" srcId="{2E831F55-6B26-40B9-83FA-F52E293E308D}" destId="{E6C7D59A-8AB7-4373-AD72-80665D6BC52B}" srcOrd="1" destOrd="0" presId="urn:microsoft.com/office/officeart/2008/layout/LinedList"/>
    <dgm:cxn modelId="{0809BD24-8A33-4EC5-B2CF-384B3854208D}" type="presParOf" srcId="{2E831F55-6B26-40B9-83FA-F52E293E308D}" destId="{B06A34D7-FCA9-43E0-9D6A-57C00657DFED}" srcOrd="2" destOrd="0" presId="urn:microsoft.com/office/officeart/2008/layout/LinedList"/>
    <dgm:cxn modelId="{FD5E0282-B08D-4112-9DBC-16DC18401070}" type="presParOf" srcId="{B06A34D7-FCA9-43E0-9D6A-57C00657DFED}" destId="{D22C95A0-F856-42BB-8418-75FB717C746E}" srcOrd="0" destOrd="0" presId="urn:microsoft.com/office/officeart/2008/layout/LinedList"/>
    <dgm:cxn modelId="{28FA4FA4-3BD6-4F31-87AD-FDD9F57578C3}" type="presParOf" srcId="{B06A34D7-FCA9-43E0-9D6A-57C00657DFED}" destId="{F1DAC12C-968D-4BC2-9850-3152F5C70B85}" srcOrd="1" destOrd="0" presId="urn:microsoft.com/office/officeart/2008/layout/LinedList"/>
    <dgm:cxn modelId="{4C6446EA-81E8-43F1-AAA8-32EB01C91C42}" type="presParOf" srcId="{B06A34D7-FCA9-43E0-9D6A-57C00657DFED}" destId="{B31B74D1-8541-4C73-888C-DAA33454A808}" srcOrd="2" destOrd="0" presId="urn:microsoft.com/office/officeart/2008/layout/LinedList"/>
    <dgm:cxn modelId="{B434BCF0-07D3-41F2-9525-C564A56C8735}" type="presParOf" srcId="{273DEA85-C0D0-469B-99E8-509B88529B35}" destId="{D284828A-E3C1-4913-9C57-7CCFA754FF58}" srcOrd="2" destOrd="0" presId="urn:microsoft.com/office/officeart/2008/layout/LinedList"/>
    <dgm:cxn modelId="{2880296D-3A89-41DC-9AC2-F3CABF167FCA}" type="presParOf" srcId="{273DEA85-C0D0-469B-99E8-509B88529B35}" destId="{A877B023-7F44-4A0E-B045-1A945F410320}" srcOrd="3" destOrd="0" presId="urn:microsoft.com/office/officeart/2008/layout/LinedList"/>
    <dgm:cxn modelId="{22ADBE65-8AD1-4645-AEDB-632833CD1006}" type="presParOf" srcId="{1BECC216-819C-4883-94B5-52CE471C3A48}" destId="{E1A0133F-C2F6-4001-9C6B-F6B00AF3393A}" srcOrd="4" destOrd="0" presId="urn:microsoft.com/office/officeart/2008/layout/LinedList"/>
    <dgm:cxn modelId="{D34D26F1-04EF-4767-87C7-BEECF7557D54}" type="presParOf" srcId="{1BECC216-819C-4883-94B5-52CE471C3A48}" destId="{C7765EB8-7E6B-423A-9B11-F1183CDC49C6}" srcOrd="5" destOrd="0" presId="urn:microsoft.com/office/officeart/2008/layout/LinedList"/>
    <dgm:cxn modelId="{7ED44291-5EEA-4658-A5CC-F3AC718966FD}" type="presParOf" srcId="{C7765EB8-7E6B-423A-9B11-F1183CDC49C6}" destId="{86379CAD-4DC4-495E-B2C6-AC4045C784FB}" srcOrd="0" destOrd="0" presId="urn:microsoft.com/office/officeart/2008/layout/LinedList"/>
    <dgm:cxn modelId="{BC7508A5-9239-432C-8C73-72B5EF61CB34}" type="presParOf" srcId="{C7765EB8-7E6B-423A-9B11-F1183CDC49C6}" destId="{71FB6724-FE42-4E7E-92A7-DEB1AA077098}" srcOrd="1" destOrd="0" presId="urn:microsoft.com/office/officeart/2008/layout/LinedList"/>
    <dgm:cxn modelId="{E2057681-C931-4C74-BE0C-9B8ABCACD027}" type="presParOf" srcId="{71FB6724-FE42-4E7E-92A7-DEB1AA077098}" destId="{4A704FE1-6A09-4C41-AAA0-B458E10F4EAD}" srcOrd="0" destOrd="0" presId="urn:microsoft.com/office/officeart/2008/layout/LinedList"/>
    <dgm:cxn modelId="{4390E9FE-B3D4-4CE6-865C-02A875C16C35}" type="presParOf" srcId="{71FB6724-FE42-4E7E-92A7-DEB1AA077098}" destId="{88DA87FF-6467-4BED-A35E-4B12530D2CBF}" srcOrd="1" destOrd="0" presId="urn:microsoft.com/office/officeart/2008/layout/LinedList"/>
    <dgm:cxn modelId="{8A1C0BD0-9E68-4C94-A8B7-8702E37BEE21}" type="presParOf" srcId="{88DA87FF-6467-4BED-A35E-4B12530D2CBF}" destId="{252E0DBC-44F9-41F7-851A-4AFDBC6578A5}" srcOrd="0" destOrd="0" presId="urn:microsoft.com/office/officeart/2008/layout/LinedList"/>
    <dgm:cxn modelId="{A0E23466-C29A-4BFD-9DA1-21E245E71742}" type="presParOf" srcId="{88DA87FF-6467-4BED-A35E-4B12530D2CBF}" destId="{90CAAE6A-CDC9-4C74-9486-89B586C0E5CD}" srcOrd="1" destOrd="0" presId="urn:microsoft.com/office/officeart/2008/layout/LinedList"/>
    <dgm:cxn modelId="{8662680E-9309-4AE4-8295-6D0C10EC2D72}" type="presParOf" srcId="{88DA87FF-6467-4BED-A35E-4B12530D2CBF}" destId="{13E6A910-B7ED-4052-A8E0-A48D048F9070}" srcOrd="2" destOrd="0" presId="urn:microsoft.com/office/officeart/2008/layout/LinedList"/>
    <dgm:cxn modelId="{C2EE316D-665B-4FA0-89C7-66554BCD3EC0}" type="presParOf" srcId="{13E6A910-B7ED-4052-A8E0-A48D048F9070}" destId="{64937788-EE2F-44E4-A7AB-E86D00279D9E}" srcOrd="0" destOrd="0" presId="urn:microsoft.com/office/officeart/2008/layout/LinedList"/>
    <dgm:cxn modelId="{C8CEFDDF-1B84-4320-A3DB-939948952972}" type="presParOf" srcId="{64937788-EE2F-44E4-A7AB-E86D00279D9E}" destId="{2CE4B550-F272-473D-83D3-D23465306C0A}" srcOrd="0" destOrd="0" presId="urn:microsoft.com/office/officeart/2008/layout/LinedList"/>
    <dgm:cxn modelId="{4F9C53D9-5B82-49F3-B973-315B1FB50EA0}" type="presParOf" srcId="{64937788-EE2F-44E4-A7AB-E86D00279D9E}" destId="{4B513887-EDB0-4275-AFD3-848FD1E486FD}" srcOrd="1" destOrd="0" presId="urn:microsoft.com/office/officeart/2008/layout/LinedList"/>
    <dgm:cxn modelId="{5810356C-BBC6-4AA6-ABBA-E7536B387386}" type="presParOf" srcId="{64937788-EE2F-44E4-A7AB-E86D00279D9E}" destId="{5367A162-8715-4BFF-B884-9C0491FD4C73}" srcOrd="2" destOrd="0" presId="urn:microsoft.com/office/officeart/2008/layout/LinedList"/>
    <dgm:cxn modelId="{3574266D-A254-4B82-AFA7-8036CA5D6DF1}" type="presParOf" srcId="{13E6A910-B7ED-4052-A8E0-A48D048F9070}" destId="{DFF1DA32-CB8C-4381-BF45-E7066E88F74F}" srcOrd="1" destOrd="0" presId="urn:microsoft.com/office/officeart/2008/layout/LinedList"/>
    <dgm:cxn modelId="{E35974EB-DB12-4EB1-BD65-D2274CAB9A7D}" type="presParOf" srcId="{13E6A910-B7ED-4052-A8E0-A48D048F9070}" destId="{84CB3083-AF81-48EE-8598-8F34B34F8CF2}" srcOrd="2" destOrd="0" presId="urn:microsoft.com/office/officeart/2008/layout/LinedList"/>
    <dgm:cxn modelId="{A3A2F14F-CE14-48E2-B94C-17F3E4D580A0}" type="presParOf" srcId="{84CB3083-AF81-48EE-8598-8F34B34F8CF2}" destId="{E169A731-5B7F-4627-AEB3-C0F9F7AE0412}" srcOrd="0" destOrd="0" presId="urn:microsoft.com/office/officeart/2008/layout/LinedList"/>
    <dgm:cxn modelId="{D4F96D0D-99E8-4B5F-AC0C-74F893F0B71B}" type="presParOf" srcId="{84CB3083-AF81-48EE-8598-8F34B34F8CF2}" destId="{FA516CF5-A99F-437F-BEA5-10E97A6BF305}" srcOrd="1" destOrd="0" presId="urn:microsoft.com/office/officeart/2008/layout/LinedList"/>
    <dgm:cxn modelId="{9367ED4C-D8F8-424E-BFDD-224CD0FE2C5F}" type="presParOf" srcId="{84CB3083-AF81-48EE-8598-8F34B34F8CF2}" destId="{561E68E3-20C3-4002-8A9C-B5E297AF9509}" srcOrd="2" destOrd="0" presId="urn:microsoft.com/office/officeart/2008/layout/LinedList"/>
    <dgm:cxn modelId="{FCF09E53-D339-4A4E-B835-15F4ABA5A0EF}" type="presParOf" srcId="{71FB6724-FE42-4E7E-92A7-DEB1AA077098}" destId="{A42C1E3E-5957-4C90-8AF2-9507E05DEB45}" srcOrd="2" destOrd="0" presId="urn:microsoft.com/office/officeart/2008/layout/LinedList"/>
    <dgm:cxn modelId="{46301DB3-31D2-40BE-B215-09375EA181BB}" type="presParOf" srcId="{71FB6724-FE42-4E7E-92A7-DEB1AA077098}" destId="{A954F30C-5E6C-49CD-AFFF-14AED0A8DA74}" srcOrd="3" destOrd="0" presId="urn:microsoft.com/office/officeart/2008/layout/LinedList"/>
    <dgm:cxn modelId="{3FB12819-F650-487B-92F5-EC31F75A499B}" type="presParOf" srcId="{1BECC216-819C-4883-94B5-52CE471C3A48}" destId="{4138229B-F566-4964-9F64-58A27414DFC8}" srcOrd="6" destOrd="0" presId="urn:microsoft.com/office/officeart/2008/layout/LinedList"/>
    <dgm:cxn modelId="{7AB582E2-8171-4C2E-91A6-7BDCA27A8487}" type="presParOf" srcId="{1BECC216-819C-4883-94B5-52CE471C3A48}" destId="{55FED5C1-4D21-4D2A-ACF5-F8597D4AE69F}" srcOrd="7" destOrd="0" presId="urn:microsoft.com/office/officeart/2008/layout/LinedList"/>
    <dgm:cxn modelId="{28FF9B87-46A3-4284-8E65-76FECFF681B8}" type="presParOf" srcId="{55FED5C1-4D21-4D2A-ACF5-F8597D4AE69F}" destId="{C1B9E32D-F116-493B-9E29-E8B556B3AAFF}" srcOrd="0" destOrd="0" presId="urn:microsoft.com/office/officeart/2008/layout/LinedList"/>
    <dgm:cxn modelId="{C52B0ED0-5EEC-4396-93D4-E46A581684A3}" type="presParOf" srcId="{55FED5C1-4D21-4D2A-ACF5-F8597D4AE69F}" destId="{B1DFC30D-88D8-417D-8280-220674973C7C}" srcOrd="1" destOrd="0" presId="urn:microsoft.com/office/officeart/2008/layout/LinedList"/>
    <dgm:cxn modelId="{4C70D845-518C-4E2F-9095-5B80A76C913E}" type="presParOf" srcId="{B1DFC30D-88D8-417D-8280-220674973C7C}" destId="{DD377623-8A43-4FCF-BA53-C9C976A751CA}" srcOrd="0" destOrd="0" presId="urn:microsoft.com/office/officeart/2008/layout/LinedList"/>
    <dgm:cxn modelId="{F1B7E3DD-57F7-4CA8-A2E9-684758483D45}" type="presParOf" srcId="{B1DFC30D-88D8-417D-8280-220674973C7C}" destId="{75606CC3-93EA-4DF6-846D-5E5EA793E77C}" srcOrd="1" destOrd="0" presId="urn:microsoft.com/office/officeart/2008/layout/LinedList"/>
    <dgm:cxn modelId="{4BACC67E-44B3-40A4-83FC-F04B5F79B607}" type="presParOf" srcId="{75606CC3-93EA-4DF6-846D-5E5EA793E77C}" destId="{742629E3-332E-4CA5-BABB-DFC301D5E26C}" srcOrd="0" destOrd="0" presId="urn:microsoft.com/office/officeart/2008/layout/LinedList"/>
    <dgm:cxn modelId="{966175FC-2556-4555-B7EE-8FA005E16EC9}" type="presParOf" srcId="{75606CC3-93EA-4DF6-846D-5E5EA793E77C}" destId="{C4C8F791-41B9-4AD4-9A88-5779AF25B381}" srcOrd="1" destOrd="0" presId="urn:microsoft.com/office/officeart/2008/layout/LinedList"/>
    <dgm:cxn modelId="{2DC5CA4C-1469-4AFF-A719-F33A8ACAE732}" type="presParOf" srcId="{75606CC3-93EA-4DF6-846D-5E5EA793E77C}" destId="{712FC3BD-90DF-49CD-B267-099DE6186EEF}" srcOrd="2" destOrd="0" presId="urn:microsoft.com/office/officeart/2008/layout/LinedList"/>
    <dgm:cxn modelId="{4143ACCB-05DF-45E5-8420-DFDDAEEEC7B3}" type="presParOf" srcId="{712FC3BD-90DF-49CD-B267-099DE6186EEF}" destId="{5B3F74D4-612B-4B4F-BD48-0523E5E866D9}" srcOrd="0" destOrd="0" presId="urn:microsoft.com/office/officeart/2008/layout/LinedList"/>
    <dgm:cxn modelId="{C51B3CD0-0676-4BA7-B230-5CF8C04CA169}" type="presParOf" srcId="{5B3F74D4-612B-4B4F-BD48-0523E5E866D9}" destId="{D630191B-61C0-4206-A324-C45181042D72}" srcOrd="0" destOrd="0" presId="urn:microsoft.com/office/officeart/2008/layout/LinedList"/>
    <dgm:cxn modelId="{E773FA5E-7B51-487F-A40E-742DB75B477B}" type="presParOf" srcId="{5B3F74D4-612B-4B4F-BD48-0523E5E866D9}" destId="{53454EC7-4F66-4538-948C-F6FC8897BD5B}" srcOrd="1" destOrd="0" presId="urn:microsoft.com/office/officeart/2008/layout/LinedList"/>
    <dgm:cxn modelId="{60F60BD2-96A4-43A2-9FB9-F1CF1AD1A27E}" type="presParOf" srcId="{5B3F74D4-612B-4B4F-BD48-0523E5E866D9}" destId="{EB1A4F1B-6AB8-4199-B48C-289FC3712EB3}" srcOrd="2" destOrd="0" presId="urn:microsoft.com/office/officeart/2008/layout/LinedList"/>
    <dgm:cxn modelId="{F5014F67-EB32-4BED-950D-C7526BC2E917}" type="presParOf" srcId="{B1DFC30D-88D8-417D-8280-220674973C7C}" destId="{70DC1431-EE8A-4B73-A4C6-017853FB8058}" srcOrd="2" destOrd="0" presId="urn:microsoft.com/office/officeart/2008/layout/LinedList"/>
    <dgm:cxn modelId="{887D73CE-FF63-4E9D-8270-83B77C97E724}" type="presParOf" srcId="{B1DFC30D-88D8-417D-8280-220674973C7C}" destId="{ECF506BD-446F-4C11-BA35-46F4450DB660}" srcOrd="3" destOrd="0" presId="urn:microsoft.com/office/officeart/2008/layout/LinedList"/>
    <dgm:cxn modelId="{B0E14802-CA98-4A31-BD74-01E843BBAB80}" type="presParOf" srcId="{1BECC216-819C-4883-94B5-52CE471C3A48}" destId="{AFCABA2E-AEBE-4FE3-B68E-33ADC229A380}" srcOrd="8" destOrd="0" presId="urn:microsoft.com/office/officeart/2008/layout/LinedList"/>
    <dgm:cxn modelId="{90F9B6E0-B786-4829-BF6F-6F461393CAE3}" type="presParOf" srcId="{1BECC216-819C-4883-94B5-52CE471C3A48}" destId="{CF17DA57-5DEB-40E4-AE8A-59621D959AEC}" srcOrd="9" destOrd="0" presId="urn:microsoft.com/office/officeart/2008/layout/LinedList"/>
    <dgm:cxn modelId="{F2C1B73A-3A09-47B3-9A35-8E2EA35C5D96}" type="presParOf" srcId="{CF17DA57-5DEB-40E4-AE8A-59621D959AEC}" destId="{6BA29D7E-58E3-413C-9793-B736C70B45F6}" srcOrd="0" destOrd="0" presId="urn:microsoft.com/office/officeart/2008/layout/LinedList"/>
    <dgm:cxn modelId="{3C75BA4A-58B6-4B41-8783-56C74CFB7163}" type="presParOf" srcId="{CF17DA57-5DEB-40E4-AE8A-59621D959AEC}" destId="{CDE8AE79-1B2E-433C-9D6A-5C3507B328ED}" srcOrd="1" destOrd="0" presId="urn:microsoft.com/office/officeart/2008/layout/LinedList"/>
    <dgm:cxn modelId="{ED6C3D3D-1B8B-4DBA-BB77-D5A834841826}" type="presParOf" srcId="{CDE8AE79-1B2E-433C-9D6A-5C3507B328ED}" destId="{E6B5E3FF-29DA-4133-85A2-34A9AF68A229}" srcOrd="0" destOrd="0" presId="urn:microsoft.com/office/officeart/2008/layout/LinedList"/>
    <dgm:cxn modelId="{6F4A29A8-011A-4242-A45B-227438BBFBC9}" type="presParOf" srcId="{CDE8AE79-1B2E-433C-9D6A-5C3507B328ED}" destId="{6AA903D6-18C6-456B-96CF-2EFD23908D74}" srcOrd="1" destOrd="0" presId="urn:microsoft.com/office/officeart/2008/layout/LinedList"/>
    <dgm:cxn modelId="{4195C1BC-98C0-4BBD-9B35-211BE2655E14}" type="presParOf" srcId="{6AA903D6-18C6-456B-96CF-2EFD23908D74}" destId="{5D4B3D78-9762-43B4-9E9E-7BC5AF6840F8}" srcOrd="0" destOrd="0" presId="urn:microsoft.com/office/officeart/2008/layout/LinedList"/>
    <dgm:cxn modelId="{585A8629-B7A1-4AE4-9906-B4C9413AE231}" type="presParOf" srcId="{6AA903D6-18C6-456B-96CF-2EFD23908D74}" destId="{F9FCB429-8FDC-4417-AE18-D50188AC79A3}" srcOrd="1" destOrd="0" presId="urn:microsoft.com/office/officeart/2008/layout/LinedList"/>
    <dgm:cxn modelId="{B41C4ACD-31AC-4C8E-AA1E-AA915608E450}" type="presParOf" srcId="{6AA903D6-18C6-456B-96CF-2EFD23908D74}" destId="{8A063739-8517-4C97-8345-245756EE74C1}" srcOrd="2" destOrd="0" presId="urn:microsoft.com/office/officeart/2008/layout/LinedList"/>
    <dgm:cxn modelId="{BFDD4581-A427-4E1E-A091-849EE17E7388}" type="presParOf" srcId="{8A063739-8517-4C97-8345-245756EE74C1}" destId="{FA20005D-3DF8-47AA-A58C-904C9FC2291B}" srcOrd="0" destOrd="0" presId="urn:microsoft.com/office/officeart/2008/layout/LinedList"/>
    <dgm:cxn modelId="{40EF8AD6-522B-4809-8486-96C0E25703DA}" type="presParOf" srcId="{FA20005D-3DF8-47AA-A58C-904C9FC2291B}" destId="{77141D21-2DEF-4EE7-AD2C-75B58BB09028}" srcOrd="0" destOrd="0" presId="urn:microsoft.com/office/officeart/2008/layout/LinedList"/>
    <dgm:cxn modelId="{A0CA4313-8091-4830-9D3A-1F181B5FF5B2}" type="presParOf" srcId="{FA20005D-3DF8-47AA-A58C-904C9FC2291B}" destId="{ECB76921-BFA4-41D9-8D18-18C25302D554}" srcOrd="1" destOrd="0" presId="urn:microsoft.com/office/officeart/2008/layout/LinedList"/>
    <dgm:cxn modelId="{D08A660F-4796-4FDA-96EA-95E6B34DAC99}" type="presParOf" srcId="{FA20005D-3DF8-47AA-A58C-904C9FC2291B}" destId="{8B48C9AA-F26A-4B25-AB1F-F290035C9BF5}" srcOrd="2" destOrd="0" presId="urn:microsoft.com/office/officeart/2008/layout/LinedList"/>
    <dgm:cxn modelId="{9AED8A15-E9D3-459B-AD2D-38DAB827A081}" type="presParOf" srcId="{CDE8AE79-1B2E-433C-9D6A-5C3507B328ED}" destId="{5472D153-BFE6-48A1-87AA-A20E4681397D}" srcOrd="2" destOrd="0" presId="urn:microsoft.com/office/officeart/2008/layout/LinedList"/>
    <dgm:cxn modelId="{55062D6F-9E07-4D80-BB37-42B64D018A0C}" type="presParOf" srcId="{CDE8AE79-1B2E-433C-9D6A-5C3507B328ED}" destId="{07A90711-948F-437E-88C2-8A898E76E992}"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D1B832-8363-49EB-8452-BF5868ACD7F9}" type="doc">
      <dgm:prSet loTypeId="urn:microsoft.com/office/officeart/2005/8/layout/process4" loCatId="list" qsTypeId="urn:microsoft.com/office/officeart/2005/8/quickstyle/simple3" qsCatId="simple" csTypeId="urn:microsoft.com/office/officeart/2005/8/colors/accent1_2" csCatId="accent1"/>
      <dgm:spPr/>
      <dgm:t>
        <a:bodyPr/>
        <a:lstStyle/>
        <a:p>
          <a:endParaRPr lang="fi-FI"/>
        </a:p>
      </dgm:t>
    </dgm:pt>
    <dgm:pt modelId="{64949565-B736-458F-B20D-F299942974DB}">
      <dgm:prSet/>
      <dgm:spPr/>
      <dgm:t>
        <a:bodyPr/>
        <a:lstStyle/>
        <a:p>
          <a:pPr rtl="0"/>
          <a:r>
            <a:rPr lang="en-US" b="1" smtClean="0"/>
            <a:t>Rationalization of contracting</a:t>
          </a:r>
          <a:endParaRPr lang="fi-FI"/>
        </a:p>
      </dgm:t>
    </dgm:pt>
    <dgm:pt modelId="{5654F739-330C-4991-9B6D-BAF3A7F5A92C}" type="parTrans" cxnId="{71AA0989-BA88-4261-95F2-681F9631AE45}">
      <dgm:prSet/>
      <dgm:spPr/>
      <dgm:t>
        <a:bodyPr/>
        <a:lstStyle/>
        <a:p>
          <a:endParaRPr lang="fi-FI"/>
        </a:p>
      </dgm:t>
    </dgm:pt>
    <dgm:pt modelId="{E2846D55-F59E-4C0E-B847-8E3F03C061FF}" type="sibTrans" cxnId="{71AA0989-BA88-4261-95F2-681F9631AE45}">
      <dgm:prSet/>
      <dgm:spPr/>
      <dgm:t>
        <a:bodyPr/>
        <a:lstStyle/>
        <a:p>
          <a:endParaRPr lang="fi-FI"/>
        </a:p>
      </dgm:t>
    </dgm:pt>
    <dgm:pt modelId="{CD6A139E-5CB7-486F-8377-99CAF814EEF9}">
      <dgm:prSet/>
      <dgm:spPr/>
      <dgm:t>
        <a:bodyPr/>
        <a:lstStyle/>
        <a:p>
          <a:pPr rtl="0"/>
          <a:r>
            <a:rPr lang="en-US" b="1" smtClean="0"/>
            <a:t>Control of liability risks</a:t>
          </a:r>
          <a:endParaRPr lang="fi-FI"/>
        </a:p>
      </dgm:t>
    </dgm:pt>
    <dgm:pt modelId="{B4F356A9-D6B3-43FA-8854-9D272316D4EC}" type="parTrans" cxnId="{0F1255D3-31C4-4CD8-BFA3-1CA0995332F0}">
      <dgm:prSet/>
      <dgm:spPr/>
      <dgm:t>
        <a:bodyPr/>
        <a:lstStyle/>
        <a:p>
          <a:endParaRPr lang="fi-FI"/>
        </a:p>
      </dgm:t>
    </dgm:pt>
    <dgm:pt modelId="{9DAB0F2C-5078-4BFB-AD37-BD94F2748D25}" type="sibTrans" cxnId="{0F1255D3-31C4-4CD8-BFA3-1CA0995332F0}">
      <dgm:prSet/>
      <dgm:spPr/>
      <dgm:t>
        <a:bodyPr/>
        <a:lstStyle/>
        <a:p>
          <a:endParaRPr lang="fi-FI"/>
        </a:p>
      </dgm:t>
    </dgm:pt>
    <dgm:pt modelId="{E639399D-0E65-4C79-830A-D29E812C2C9F}">
      <dgm:prSet/>
      <dgm:spPr/>
      <dgm:t>
        <a:bodyPr/>
        <a:lstStyle/>
        <a:p>
          <a:pPr rtl="0"/>
          <a:r>
            <a:rPr lang="en-US" smtClean="0"/>
            <a:t>Foreseeability</a:t>
          </a:r>
          <a:endParaRPr lang="fi-FI"/>
        </a:p>
      </dgm:t>
    </dgm:pt>
    <dgm:pt modelId="{020A33B4-5E1B-43C9-8621-0101A53FB3F9}" type="parTrans" cxnId="{0C958CE6-B778-4DE0-82B9-BB5008533347}">
      <dgm:prSet/>
      <dgm:spPr/>
      <dgm:t>
        <a:bodyPr/>
        <a:lstStyle/>
        <a:p>
          <a:endParaRPr lang="fi-FI"/>
        </a:p>
      </dgm:t>
    </dgm:pt>
    <dgm:pt modelId="{9467E4C7-F5BF-4627-9AF0-BF777198BA49}" type="sibTrans" cxnId="{0C958CE6-B778-4DE0-82B9-BB5008533347}">
      <dgm:prSet/>
      <dgm:spPr/>
      <dgm:t>
        <a:bodyPr/>
        <a:lstStyle/>
        <a:p>
          <a:endParaRPr lang="fi-FI"/>
        </a:p>
      </dgm:t>
    </dgm:pt>
    <dgm:pt modelId="{3244783A-796F-41D4-AEFC-9B4DE35A0BD9}">
      <dgm:prSet/>
      <dgm:spPr/>
      <dgm:t>
        <a:bodyPr/>
        <a:lstStyle/>
        <a:p>
          <a:pPr rtl="0"/>
          <a:r>
            <a:rPr lang="en-US" smtClean="0"/>
            <a:t>Risk borne by the efficient risk bearer </a:t>
          </a:r>
          <a:endParaRPr lang="fi-FI"/>
        </a:p>
      </dgm:t>
    </dgm:pt>
    <dgm:pt modelId="{F6F1A02D-88FB-4772-8049-5AE66CF78736}" type="parTrans" cxnId="{D0017777-F63E-43BA-B285-642DDFF87A71}">
      <dgm:prSet/>
      <dgm:spPr/>
      <dgm:t>
        <a:bodyPr/>
        <a:lstStyle/>
        <a:p>
          <a:endParaRPr lang="fi-FI"/>
        </a:p>
      </dgm:t>
    </dgm:pt>
    <dgm:pt modelId="{C57372B0-B6AE-49CC-BA50-8E678EC2634A}" type="sibTrans" cxnId="{D0017777-F63E-43BA-B285-642DDFF87A71}">
      <dgm:prSet/>
      <dgm:spPr/>
      <dgm:t>
        <a:bodyPr/>
        <a:lstStyle/>
        <a:p>
          <a:endParaRPr lang="fi-FI"/>
        </a:p>
      </dgm:t>
    </dgm:pt>
    <dgm:pt modelId="{BDFB21AA-CB88-4FE1-A527-A9CDA93DA8E3}">
      <dgm:prSet/>
      <dgm:spPr/>
      <dgm:t>
        <a:bodyPr/>
        <a:lstStyle/>
        <a:p>
          <a:pPr rtl="0"/>
          <a:r>
            <a:rPr lang="en-US" b="1" smtClean="0"/>
            <a:t>Facilitates liability insurance coverage</a:t>
          </a:r>
          <a:endParaRPr lang="fi-FI"/>
        </a:p>
      </dgm:t>
    </dgm:pt>
    <dgm:pt modelId="{EC7583CF-2C18-41F5-AA5F-8767383F7BE5}" type="parTrans" cxnId="{405C2E6B-D8F9-4531-BC6E-AA5E154DB1DC}">
      <dgm:prSet/>
      <dgm:spPr/>
      <dgm:t>
        <a:bodyPr/>
        <a:lstStyle/>
        <a:p>
          <a:endParaRPr lang="fi-FI"/>
        </a:p>
      </dgm:t>
    </dgm:pt>
    <dgm:pt modelId="{3959B3B0-05BB-4BFB-A6F4-A72DBDBDADEB}" type="sibTrans" cxnId="{405C2E6B-D8F9-4531-BC6E-AA5E154DB1DC}">
      <dgm:prSet/>
      <dgm:spPr/>
      <dgm:t>
        <a:bodyPr/>
        <a:lstStyle/>
        <a:p>
          <a:endParaRPr lang="fi-FI"/>
        </a:p>
      </dgm:t>
    </dgm:pt>
    <dgm:pt modelId="{4621267C-3850-4883-9DA5-DE14D20EB960}">
      <dgm:prSet/>
      <dgm:spPr/>
      <dgm:t>
        <a:bodyPr/>
        <a:lstStyle/>
        <a:p>
          <a:pPr rtl="0"/>
          <a:r>
            <a:rPr lang="en-US" b="1" smtClean="0"/>
            <a:t>Liability limitations cannot be set aside by referring to extra-contractual liability (Carriage by Sea Act 9:2 ja 3 etc.)</a:t>
          </a:r>
          <a:endParaRPr lang="fi-FI"/>
        </a:p>
      </dgm:t>
    </dgm:pt>
    <dgm:pt modelId="{2C81972D-2BCF-4714-8B82-613B83A757D6}" type="parTrans" cxnId="{C555CFA6-70A0-45E9-A0F4-420C29AEE322}">
      <dgm:prSet/>
      <dgm:spPr/>
      <dgm:t>
        <a:bodyPr/>
        <a:lstStyle/>
        <a:p>
          <a:endParaRPr lang="fi-FI"/>
        </a:p>
      </dgm:t>
    </dgm:pt>
    <dgm:pt modelId="{9935F056-185B-409A-89E4-867FC4D434BD}" type="sibTrans" cxnId="{C555CFA6-70A0-45E9-A0F4-420C29AEE322}">
      <dgm:prSet/>
      <dgm:spPr/>
      <dgm:t>
        <a:bodyPr/>
        <a:lstStyle/>
        <a:p>
          <a:endParaRPr lang="fi-FI"/>
        </a:p>
      </dgm:t>
    </dgm:pt>
    <dgm:pt modelId="{1165D501-7D78-4083-A851-12B5087435BF}" type="pres">
      <dgm:prSet presAssocID="{EBD1B832-8363-49EB-8452-BF5868ACD7F9}" presName="Name0" presStyleCnt="0">
        <dgm:presLayoutVars>
          <dgm:dir/>
          <dgm:animLvl val="lvl"/>
          <dgm:resizeHandles val="exact"/>
        </dgm:presLayoutVars>
      </dgm:prSet>
      <dgm:spPr/>
      <dgm:t>
        <a:bodyPr/>
        <a:lstStyle/>
        <a:p>
          <a:endParaRPr lang="en-US"/>
        </a:p>
      </dgm:t>
    </dgm:pt>
    <dgm:pt modelId="{6B93ADFF-FA08-4FA0-A65B-D9C20A4F1666}" type="pres">
      <dgm:prSet presAssocID="{4621267C-3850-4883-9DA5-DE14D20EB960}" presName="boxAndChildren" presStyleCnt="0"/>
      <dgm:spPr/>
    </dgm:pt>
    <dgm:pt modelId="{6F233ABF-E1F6-4B67-859C-EEE5DFD19FE6}" type="pres">
      <dgm:prSet presAssocID="{4621267C-3850-4883-9DA5-DE14D20EB960}" presName="parentTextBox" presStyleLbl="node1" presStyleIdx="0" presStyleCnt="4"/>
      <dgm:spPr/>
      <dgm:t>
        <a:bodyPr/>
        <a:lstStyle/>
        <a:p>
          <a:endParaRPr lang="en-US"/>
        </a:p>
      </dgm:t>
    </dgm:pt>
    <dgm:pt modelId="{FA8F1361-B9C6-4F29-BAEC-239BD587007C}" type="pres">
      <dgm:prSet presAssocID="{3959B3B0-05BB-4BFB-A6F4-A72DBDBDADEB}" presName="sp" presStyleCnt="0"/>
      <dgm:spPr/>
    </dgm:pt>
    <dgm:pt modelId="{AE1D674C-E54B-456D-88CC-4DD64D76F272}" type="pres">
      <dgm:prSet presAssocID="{BDFB21AA-CB88-4FE1-A527-A9CDA93DA8E3}" presName="arrowAndChildren" presStyleCnt="0"/>
      <dgm:spPr/>
    </dgm:pt>
    <dgm:pt modelId="{2F1E7AFD-2C44-4959-B068-58C3CD55AB40}" type="pres">
      <dgm:prSet presAssocID="{BDFB21AA-CB88-4FE1-A527-A9CDA93DA8E3}" presName="parentTextArrow" presStyleLbl="node1" presStyleIdx="1" presStyleCnt="4"/>
      <dgm:spPr/>
      <dgm:t>
        <a:bodyPr/>
        <a:lstStyle/>
        <a:p>
          <a:endParaRPr lang="en-US"/>
        </a:p>
      </dgm:t>
    </dgm:pt>
    <dgm:pt modelId="{D131B3B9-C5D3-4509-96A7-691161EBF6A8}" type="pres">
      <dgm:prSet presAssocID="{9DAB0F2C-5078-4BFB-AD37-BD94F2748D25}" presName="sp" presStyleCnt="0"/>
      <dgm:spPr/>
    </dgm:pt>
    <dgm:pt modelId="{A2FC9EF9-528E-4728-A00F-8DFED4CA64D5}" type="pres">
      <dgm:prSet presAssocID="{CD6A139E-5CB7-486F-8377-99CAF814EEF9}" presName="arrowAndChildren" presStyleCnt="0"/>
      <dgm:spPr/>
    </dgm:pt>
    <dgm:pt modelId="{19728BCF-893E-48FE-B789-7092EC51BA3E}" type="pres">
      <dgm:prSet presAssocID="{CD6A139E-5CB7-486F-8377-99CAF814EEF9}" presName="parentTextArrow" presStyleLbl="node1" presStyleIdx="1" presStyleCnt="4"/>
      <dgm:spPr/>
      <dgm:t>
        <a:bodyPr/>
        <a:lstStyle/>
        <a:p>
          <a:endParaRPr lang="en-US"/>
        </a:p>
      </dgm:t>
    </dgm:pt>
    <dgm:pt modelId="{97849A0D-1155-4E62-BAE9-2E296A7DFADD}" type="pres">
      <dgm:prSet presAssocID="{CD6A139E-5CB7-486F-8377-99CAF814EEF9}" presName="arrow" presStyleLbl="node1" presStyleIdx="2" presStyleCnt="4"/>
      <dgm:spPr/>
      <dgm:t>
        <a:bodyPr/>
        <a:lstStyle/>
        <a:p>
          <a:endParaRPr lang="en-US"/>
        </a:p>
      </dgm:t>
    </dgm:pt>
    <dgm:pt modelId="{617AF2DD-01EA-4FEF-8817-3CBA230FE0E9}" type="pres">
      <dgm:prSet presAssocID="{CD6A139E-5CB7-486F-8377-99CAF814EEF9}" presName="descendantArrow" presStyleCnt="0"/>
      <dgm:spPr/>
    </dgm:pt>
    <dgm:pt modelId="{683AC27C-FB16-42FC-A762-BE279FAB58C6}" type="pres">
      <dgm:prSet presAssocID="{E639399D-0E65-4C79-830A-D29E812C2C9F}" presName="childTextArrow" presStyleLbl="fgAccFollowNode1" presStyleIdx="0" presStyleCnt="2">
        <dgm:presLayoutVars>
          <dgm:bulletEnabled val="1"/>
        </dgm:presLayoutVars>
      </dgm:prSet>
      <dgm:spPr/>
      <dgm:t>
        <a:bodyPr/>
        <a:lstStyle/>
        <a:p>
          <a:endParaRPr lang="en-US"/>
        </a:p>
      </dgm:t>
    </dgm:pt>
    <dgm:pt modelId="{40C89182-9A36-4718-B3CF-1B03A20099A6}" type="pres">
      <dgm:prSet presAssocID="{3244783A-796F-41D4-AEFC-9B4DE35A0BD9}" presName="childTextArrow" presStyleLbl="fgAccFollowNode1" presStyleIdx="1" presStyleCnt="2">
        <dgm:presLayoutVars>
          <dgm:bulletEnabled val="1"/>
        </dgm:presLayoutVars>
      </dgm:prSet>
      <dgm:spPr/>
      <dgm:t>
        <a:bodyPr/>
        <a:lstStyle/>
        <a:p>
          <a:endParaRPr lang="en-US"/>
        </a:p>
      </dgm:t>
    </dgm:pt>
    <dgm:pt modelId="{96056D77-D495-4B21-A4C1-333275D9DF8C}" type="pres">
      <dgm:prSet presAssocID="{E2846D55-F59E-4C0E-B847-8E3F03C061FF}" presName="sp" presStyleCnt="0"/>
      <dgm:spPr/>
    </dgm:pt>
    <dgm:pt modelId="{E607B97F-2644-4583-81DD-84116104C769}" type="pres">
      <dgm:prSet presAssocID="{64949565-B736-458F-B20D-F299942974DB}" presName="arrowAndChildren" presStyleCnt="0"/>
      <dgm:spPr/>
    </dgm:pt>
    <dgm:pt modelId="{CBD9E982-D336-43BB-893D-27CF88081CBD}" type="pres">
      <dgm:prSet presAssocID="{64949565-B736-458F-B20D-F299942974DB}" presName="parentTextArrow" presStyleLbl="node1" presStyleIdx="3" presStyleCnt="4"/>
      <dgm:spPr/>
      <dgm:t>
        <a:bodyPr/>
        <a:lstStyle/>
        <a:p>
          <a:endParaRPr lang="en-US"/>
        </a:p>
      </dgm:t>
    </dgm:pt>
  </dgm:ptLst>
  <dgm:cxnLst>
    <dgm:cxn modelId="{405C2E6B-D8F9-4531-BC6E-AA5E154DB1DC}" srcId="{EBD1B832-8363-49EB-8452-BF5868ACD7F9}" destId="{BDFB21AA-CB88-4FE1-A527-A9CDA93DA8E3}" srcOrd="2" destOrd="0" parTransId="{EC7583CF-2C18-41F5-AA5F-8767383F7BE5}" sibTransId="{3959B3B0-05BB-4BFB-A6F4-A72DBDBDADEB}"/>
    <dgm:cxn modelId="{FC1A3B61-2EB9-4859-8DF7-FC3F5F461393}" type="presOf" srcId="{64949565-B736-458F-B20D-F299942974DB}" destId="{CBD9E982-D336-43BB-893D-27CF88081CBD}" srcOrd="0" destOrd="0" presId="urn:microsoft.com/office/officeart/2005/8/layout/process4"/>
    <dgm:cxn modelId="{D4770E08-D8BB-4C4A-BC5C-7EBAE38AEFE8}" type="presOf" srcId="{3244783A-796F-41D4-AEFC-9B4DE35A0BD9}" destId="{40C89182-9A36-4718-B3CF-1B03A20099A6}" srcOrd="0" destOrd="0" presId="urn:microsoft.com/office/officeart/2005/8/layout/process4"/>
    <dgm:cxn modelId="{D5053B87-7CE7-4063-A26D-ABF9E3C12785}" type="presOf" srcId="{4621267C-3850-4883-9DA5-DE14D20EB960}" destId="{6F233ABF-E1F6-4B67-859C-EEE5DFD19FE6}" srcOrd="0" destOrd="0" presId="urn:microsoft.com/office/officeart/2005/8/layout/process4"/>
    <dgm:cxn modelId="{94466CE4-4130-4898-A007-9791193F5AC5}" type="presOf" srcId="{CD6A139E-5CB7-486F-8377-99CAF814EEF9}" destId="{97849A0D-1155-4E62-BAE9-2E296A7DFADD}" srcOrd="1" destOrd="0" presId="urn:microsoft.com/office/officeart/2005/8/layout/process4"/>
    <dgm:cxn modelId="{65514CDA-C176-4930-8486-1A80EF4C04B4}" type="presOf" srcId="{E639399D-0E65-4C79-830A-D29E812C2C9F}" destId="{683AC27C-FB16-42FC-A762-BE279FAB58C6}" srcOrd="0" destOrd="0" presId="urn:microsoft.com/office/officeart/2005/8/layout/process4"/>
    <dgm:cxn modelId="{0C958CE6-B778-4DE0-82B9-BB5008533347}" srcId="{CD6A139E-5CB7-486F-8377-99CAF814EEF9}" destId="{E639399D-0E65-4C79-830A-D29E812C2C9F}" srcOrd="0" destOrd="0" parTransId="{020A33B4-5E1B-43C9-8621-0101A53FB3F9}" sibTransId="{9467E4C7-F5BF-4627-9AF0-BF777198BA49}"/>
    <dgm:cxn modelId="{C555CFA6-70A0-45E9-A0F4-420C29AEE322}" srcId="{EBD1B832-8363-49EB-8452-BF5868ACD7F9}" destId="{4621267C-3850-4883-9DA5-DE14D20EB960}" srcOrd="3" destOrd="0" parTransId="{2C81972D-2BCF-4714-8B82-613B83A757D6}" sibTransId="{9935F056-185B-409A-89E4-867FC4D434BD}"/>
    <dgm:cxn modelId="{71AA0989-BA88-4261-95F2-681F9631AE45}" srcId="{EBD1B832-8363-49EB-8452-BF5868ACD7F9}" destId="{64949565-B736-458F-B20D-F299942974DB}" srcOrd="0" destOrd="0" parTransId="{5654F739-330C-4991-9B6D-BAF3A7F5A92C}" sibTransId="{E2846D55-F59E-4C0E-B847-8E3F03C061FF}"/>
    <dgm:cxn modelId="{D0017777-F63E-43BA-B285-642DDFF87A71}" srcId="{CD6A139E-5CB7-486F-8377-99CAF814EEF9}" destId="{3244783A-796F-41D4-AEFC-9B4DE35A0BD9}" srcOrd="1" destOrd="0" parTransId="{F6F1A02D-88FB-4772-8049-5AE66CF78736}" sibTransId="{C57372B0-B6AE-49CC-BA50-8E678EC2634A}"/>
    <dgm:cxn modelId="{0F1255D3-31C4-4CD8-BFA3-1CA0995332F0}" srcId="{EBD1B832-8363-49EB-8452-BF5868ACD7F9}" destId="{CD6A139E-5CB7-486F-8377-99CAF814EEF9}" srcOrd="1" destOrd="0" parTransId="{B4F356A9-D6B3-43FA-8854-9D272316D4EC}" sibTransId="{9DAB0F2C-5078-4BFB-AD37-BD94F2748D25}"/>
    <dgm:cxn modelId="{9D88F4CC-77AA-46B1-AB08-48570FE3DDEC}" type="presOf" srcId="{EBD1B832-8363-49EB-8452-BF5868ACD7F9}" destId="{1165D501-7D78-4083-A851-12B5087435BF}" srcOrd="0" destOrd="0" presId="urn:microsoft.com/office/officeart/2005/8/layout/process4"/>
    <dgm:cxn modelId="{39185186-EC8B-4C3D-A264-7F5EB09A27C2}" type="presOf" srcId="{CD6A139E-5CB7-486F-8377-99CAF814EEF9}" destId="{19728BCF-893E-48FE-B789-7092EC51BA3E}" srcOrd="0" destOrd="0" presId="urn:microsoft.com/office/officeart/2005/8/layout/process4"/>
    <dgm:cxn modelId="{6067CAF3-8B40-47C5-9EEE-A751C5FC60F8}" type="presOf" srcId="{BDFB21AA-CB88-4FE1-A527-A9CDA93DA8E3}" destId="{2F1E7AFD-2C44-4959-B068-58C3CD55AB40}" srcOrd="0" destOrd="0" presId="urn:microsoft.com/office/officeart/2005/8/layout/process4"/>
    <dgm:cxn modelId="{237DE4A0-4EAB-48D9-A9A6-D30FC0F2EFB6}" type="presParOf" srcId="{1165D501-7D78-4083-A851-12B5087435BF}" destId="{6B93ADFF-FA08-4FA0-A65B-D9C20A4F1666}" srcOrd="0" destOrd="0" presId="urn:microsoft.com/office/officeart/2005/8/layout/process4"/>
    <dgm:cxn modelId="{FB937C75-F11D-438E-A514-4A92C34AB030}" type="presParOf" srcId="{6B93ADFF-FA08-4FA0-A65B-D9C20A4F1666}" destId="{6F233ABF-E1F6-4B67-859C-EEE5DFD19FE6}" srcOrd="0" destOrd="0" presId="urn:microsoft.com/office/officeart/2005/8/layout/process4"/>
    <dgm:cxn modelId="{CE289F40-5031-44D6-B983-FD2D703C0C31}" type="presParOf" srcId="{1165D501-7D78-4083-A851-12B5087435BF}" destId="{FA8F1361-B9C6-4F29-BAEC-239BD587007C}" srcOrd="1" destOrd="0" presId="urn:microsoft.com/office/officeart/2005/8/layout/process4"/>
    <dgm:cxn modelId="{039C30E2-BEA5-44D0-87B8-8E15C6E5FC23}" type="presParOf" srcId="{1165D501-7D78-4083-A851-12B5087435BF}" destId="{AE1D674C-E54B-456D-88CC-4DD64D76F272}" srcOrd="2" destOrd="0" presId="urn:microsoft.com/office/officeart/2005/8/layout/process4"/>
    <dgm:cxn modelId="{2BA49135-67C0-4BC1-8529-401F4B030B68}" type="presParOf" srcId="{AE1D674C-E54B-456D-88CC-4DD64D76F272}" destId="{2F1E7AFD-2C44-4959-B068-58C3CD55AB40}" srcOrd="0" destOrd="0" presId="urn:microsoft.com/office/officeart/2005/8/layout/process4"/>
    <dgm:cxn modelId="{DA509566-D8A2-4335-9B23-758BE8AAF78D}" type="presParOf" srcId="{1165D501-7D78-4083-A851-12B5087435BF}" destId="{D131B3B9-C5D3-4509-96A7-691161EBF6A8}" srcOrd="3" destOrd="0" presId="urn:microsoft.com/office/officeart/2005/8/layout/process4"/>
    <dgm:cxn modelId="{BAE84FB1-B8B9-47D0-A4BB-36F6310EEB8F}" type="presParOf" srcId="{1165D501-7D78-4083-A851-12B5087435BF}" destId="{A2FC9EF9-528E-4728-A00F-8DFED4CA64D5}" srcOrd="4" destOrd="0" presId="urn:microsoft.com/office/officeart/2005/8/layout/process4"/>
    <dgm:cxn modelId="{4FC3A47E-EC24-4296-9AFD-A7B584FF60A1}" type="presParOf" srcId="{A2FC9EF9-528E-4728-A00F-8DFED4CA64D5}" destId="{19728BCF-893E-48FE-B789-7092EC51BA3E}" srcOrd="0" destOrd="0" presId="urn:microsoft.com/office/officeart/2005/8/layout/process4"/>
    <dgm:cxn modelId="{6548DB1C-5F2F-41B4-BAC9-7C7BB003B79B}" type="presParOf" srcId="{A2FC9EF9-528E-4728-A00F-8DFED4CA64D5}" destId="{97849A0D-1155-4E62-BAE9-2E296A7DFADD}" srcOrd="1" destOrd="0" presId="urn:microsoft.com/office/officeart/2005/8/layout/process4"/>
    <dgm:cxn modelId="{025A5CD2-9F68-42B7-8EFD-93382BF58CDE}" type="presParOf" srcId="{A2FC9EF9-528E-4728-A00F-8DFED4CA64D5}" destId="{617AF2DD-01EA-4FEF-8817-3CBA230FE0E9}" srcOrd="2" destOrd="0" presId="urn:microsoft.com/office/officeart/2005/8/layout/process4"/>
    <dgm:cxn modelId="{526A9995-8AFA-480D-8F58-66B86A3643E5}" type="presParOf" srcId="{617AF2DD-01EA-4FEF-8817-3CBA230FE0E9}" destId="{683AC27C-FB16-42FC-A762-BE279FAB58C6}" srcOrd="0" destOrd="0" presId="urn:microsoft.com/office/officeart/2005/8/layout/process4"/>
    <dgm:cxn modelId="{944CB1C9-2AC3-4B0D-9161-11BB7E2A54EC}" type="presParOf" srcId="{617AF2DD-01EA-4FEF-8817-3CBA230FE0E9}" destId="{40C89182-9A36-4718-B3CF-1B03A20099A6}" srcOrd="1" destOrd="0" presId="urn:microsoft.com/office/officeart/2005/8/layout/process4"/>
    <dgm:cxn modelId="{D60D2ACC-8E68-42A8-9C4A-26FBD750D9AF}" type="presParOf" srcId="{1165D501-7D78-4083-A851-12B5087435BF}" destId="{96056D77-D495-4B21-A4C1-333275D9DF8C}" srcOrd="5" destOrd="0" presId="urn:microsoft.com/office/officeart/2005/8/layout/process4"/>
    <dgm:cxn modelId="{E1E4D597-D0B9-4F78-AB6F-F4948889A6CB}" type="presParOf" srcId="{1165D501-7D78-4083-A851-12B5087435BF}" destId="{E607B97F-2644-4583-81DD-84116104C769}" srcOrd="6" destOrd="0" presId="urn:microsoft.com/office/officeart/2005/8/layout/process4"/>
    <dgm:cxn modelId="{49050E3C-5C69-4CAE-9E80-23DB4DEC525E}" type="presParOf" srcId="{E607B97F-2644-4583-81DD-84116104C769}" destId="{CBD9E982-D336-43BB-893D-27CF88081CB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BE29D65-39FA-4CB9-B65A-94D59589B93B}"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fi-FI"/>
        </a:p>
      </dgm:t>
    </dgm:pt>
    <dgm:pt modelId="{8693CA25-AD62-45CA-AE35-D407781F2B91}">
      <dgm:prSet/>
      <dgm:spPr/>
      <dgm:t>
        <a:bodyPr/>
        <a:lstStyle/>
        <a:p>
          <a:pPr rtl="0"/>
          <a:r>
            <a:rPr lang="en-US" b="0" smtClean="0"/>
            <a:t>No effect on third parties</a:t>
          </a:r>
          <a:endParaRPr lang="fi-FI"/>
        </a:p>
      </dgm:t>
    </dgm:pt>
    <dgm:pt modelId="{96271622-0099-4A1C-9AD4-7BD0BD24808D}" type="parTrans" cxnId="{90382AD7-329C-468F-8A62-709318839E6A}">
      <dgm:prSet/>
      <dgm:spPr/>
      <dgm:t>
        <a:bodyPr/>
        <a:lstStyle/>
        <a:p>
          <a:endParaRPr lang="fi-FI"/>
        </a:p>
      </dgm:t>
    </dgm:pt>
    <dgm:pt modelId="{9A046736-94A1-4BCD-9A33-590A82D66FD8}" type="sibTrans" cxnId="{90382AD7-329C-468F-8A62-709318839E6A}">
      <dgm:prSet/>
      <dgm:spPr/>
      <dgm:t>
        <a:bodyPr/>
        <a:lstStyle/>
        <a:p>
          <a:endParaRPr lang="fi-FI"/>
        </a:p>
      </dgm:t>
    </dgm:pt>
    <dgm:pt modelId="{2FEE8FB1-7EDA-4255-9BCF-C1AE51FCEC58}">
      <dgm:prSet/>
      <dgm:spPr/>
      <dgm:t>
        <a:bodyPr/>
        <a:lstStyle/>
        <a:p>
          <a:pPr rtl="0"/>
          <a:r>
            <a:rPr lang="en-US" b="0" smtClean="0"/>
            <a:t>No effect on liability for intent (deliberate action) or gross negligence</a:t>
          </a:r>
          <a:endParaRPr lang="fi-FI"/>
        </a:p>
      </dgm:t>
    </dgm:pt>
    <dgm:pt modelId="{CB6E5809-E26C-4684-B6D6-9A30FD54D593}" type="parTrans" cxnId="{D34263FB-AD9B-448D-9983-984952076705}">
      <dgm:prSet/>
      <dgm:spPr/>
      <dgm:t>
        <a:bodyPr/>
        <a:lstStyle/>
        <a:p>
          <a:endParaRPr lang="fi-FI"/>
        </a:p>
      </dgm:t>
    </dgm:pt>
    <dgm:pt modelId="{F0F6051C-1DD8-48E6-9C01-CB5DE629F420}" type="sibTrans" cxnId="{D34263FB-AD9B-448D-9983-984952076705}">
      <dgm:prSet/>
      <dgm:spPr/>
      <dgm:t>
        <a:bodyPr/>
        <a:lstStyle/>
        <a:p>
          <a:endParaRPr lang="fi-FI"/>
        </a:p>
      </dgm:t>
    </dgm:pt>
    <dgm:pt modelId="{95FF186B-E123-4A6F-956C-CED878EAD8F6}">
      <dgm:prSet/>
      <dgm:spPr/>
      <dgm:t>
        <a:bodyPr/>
        <a:lstStyle/>
        <a:p>
          <a:pPr rtl="0"/>
          <a:r>
            <a:rPr lang="en-US" b="0" smtClean="0"/>
            <a:t>The binding force limited especially in standard terms of contract </a:t>
          </a:r>
          <a:endParaRPr lang="fi-FI"/>
        </a:p>
      </dgm:t>
    </dgm:pt>
    <dgm:pt modelId="{A5EAFEE3-51D9-41E2-AE6D-64176AC6161B}" type="parTrans" cxnId="{D881F611-61E9-442F-B862-4AE21A0AEB7E}">
      <dgm:prSet/>
      <dgm:spPr/>
      <dgm:t>
        <a:bodyPr/>
        <a:lstStyle/>
        <a:p>
          <a:endParaRPr lang="fi-FI"/>
        </a:p>
      </dgm:t>
    </dgm:pt>
    <dgm:pt modelId="{8B274CD6-DB71-4845-97C4-AF8E7709A21F}" type="sibTrans" cxnId="{D881F611-61E9-442F-B862-4AE21A0AEB7E}">
      <dgm:prSet/>
      <dgm:spPr/>
      <dgm:t>
        <a:bodyPr/>
        <a:lstStyle/>
        <a:p>
          <a:endParaRPr lang="fi-FI"/>
        </a:p>
      </dgm:t>
    </dgm:pt>
    <dgm:pt modelId="{47668954-C23D-477A-BF9F-222F764A8C9C}">
      <dgm:prSet/>
      <dgm:spPr/>
      <dgm:t>
        <a:bodyPr/>
        <a:lstStyle/>
        <a:p>
          <a:pPr rtl="0"/>
          <a:r>
            <a:rPr lang="en-US" smtClean="0"/>
            <a:t>Unreasonableness (unfairness) </a:t>
          </a:r>
          <a:endParaRPr lang="fi-FI"/>
        </a:p>
      </dgm:t>
    </dgm:pt>
    <dgm:pt modelId="{2EAF18C2-5BB2-4908-8FA6-27720CDA557D}" type="parTrans" cxnId="{EA0D1720-A01E-490C-9CA2-0B22B20D3B6D}">
      <dgm:prSet/>
      <dgm:spPr/>
      <dgm:t>
        <a:bodyPr/>
        <a:lstStyle/>
        <a:p>
          <a:endParaRPr lang="fi-FI"/>
        </a:p>
      </dgm:t>
    </dgm:pt>
    <dgm:pt modelId="{2B21A0E0-296C-4C4B-A4EE-889D2B618992}" type="sibTrans" cxnId="{EA0D1720-A01E-490C-9CA2-0B22B20D3B6D}">
      <dgm:prSet/>
      <dgm:spPr/>
      <dgm:t>
        <a:bodyPr/>
        <a:lstStyle/>
        <a:p>
          <a:endParaRPr lang="fi-FI"/>
        </a:p>
      </dgm:t>
    </dgm:pt>
    <dgm:pt modelId="{FFF4FD1A-2A5B-4EEA-9F57-C5F95AC3BCDD}">
      <dgm:prSet/>
      <dgm:spPr/>
      <dgm:t>
        <a:bodyPr/>
        <a:lstStyle/>
        <a:p>
          <a:pPr rtl="0"/>
          <a:r>
            <a:rPr lang="en-US" smtClean="0"/>
            <a:t>Threshold of valid incorporation in a contract </a:t>
          </a:r>
          <a:endParaRPr lang="fi-FI"/>
        </a:p>
      </dgm:t>
    </dgm:pt>
    <dgm:pt modelId="{E126FD2B-2C43-4FCF-935A-D61D30002550}" type="parTrans" cxnId="{6F9A0BAB-59A3-4102-A757-C3A18798ACEC}">
      <dgm:prSet/>
      <dgm:spPr/>
      <dgm:t>
        <a:bodyPr/>
        <a:lstStyle/>
        <a:p>
          <a:endParaRPr lang="fi-FI"/>
        </a:p>
      </dgm:t>
    </dgm:pt>
    <dgm:pt modelId="{5B009A6B-DA69-429E-A81D-01902FD59655}" type="sibTrans" cxnId="{6F9A0BAB-59A3-4102-A757-C3A18798ACEC}">
      <dgm:prSet/>
      <dgm:spPr/>
      <dgm:t>
        <a:bodyPr/>
        <a:lstStyle/>
        <a:p>
          <a:endParaRPr lang="fi-FI"/>
        </a:p>
      </dgm:t>
    </dgm:pt>
    <dgm:pt modelId="{303D6249-7D76-4E29-9C9C-FC734D21EDAE}">
      <dgm:prSet/>
      <dgm:spPr/>
      <dgm:t>
        <a:bodyPr/>
        <a:lstStyle/>
        <a:p>
          <a:pPr rtl="0"/>
          <a:r>
            <a:rPr lang="en-US" smtClean="0"/>
            <a:t>Surprising and strict terms not necessarily valid </a:t>
          </a:r>
          <a:endParaRPr lang="fi-FI"/>
        </a:p>
      </dgm:t>
    </dgm:pt>
    <dgm:pt modelId="{E449FC5B-A1A9-45D5-9762-80C70D5ECCFE}" type="parTrans" cxnId="{2F9DB625-0383-4F98-BA8D-73A392F049A6}">
      <dgm:prSet/>
      <dgm:spPr/>
      <dgm:t>
        <a:bodyPr/>
        <a:lstStyle/>
        <a:p>
          <a:endParaRPr lang="fi-FI"/>
        </a:p>
      </dgm:t>
    </dgm:pt>
    <dgm:pt modelId="{DB8A680C-1E7E-4175-96DE-FD6EFC8C03D0}" type="sibTrans" cxnId="{2F9DB625-0383-4F98-BA8D-73A392F049A6}">
      <dgm:prSet/>
      <dgm:spPr/>
      <dgm:t>
        <a:bodyPr/>
        <a:lstStyle/>
        <a:p>
          <a:endParaRPr lang="fi-FI"/>
        </a:p>
      </dgm:t>
    </dgm:pt>
    <dgm:pt modelId="{C0C4A408-7753-416D-B291-4D51E2217738}">
      <dgm:prSet/>
      <dgm:spPr/>
      <dgm:t>
        <a:bodyPr/>
        <a:lstStyle/>
        <a:p>
          <a:pPr rtl="0"/>
          <a:r>
            <a:rPr lang="en-US" smtClean="0"/>
            <a:t>Interpretation: against the author; narrow interpretation ) </a:t>
          </a:r>
          <a:endParaRPr lang="fi-FI"/>
        </a:p>
      </dgm:t>
    </dgm:pt>
    <dgm:pt modelId="{42009D0E-4016-4BC2-9A26-1B5F4539D6E8}" type="parTrans" cxnId="{F5D61C18-0C2C-4DB6-B40E-697390399610}">
      <dgm:prSet/>
      <dgm:spPr/>
      <dgm:t>
        <a:bodyPr/>
        <a:lstStyle/>
        <a:p>
          <a:endParaRPr lang="fi-FI"/>
        </a:p>
      </dgm:t>
    </dgm:pt>
    <dgm:pt modelId="{61D6ACD1-732E-4CDD-B9E2-40B2710FB0D7}" type="sibTrans" cxnId="{F5D61C18-0C2C-4DB6-B40E-697390399610}">
      <dgm:prSet/>
      <dgm:spPr/>
      <dgm:t>
        <a:bodyPr/>
        <a:lstStyle/>
        <a:p>
          <a:endParaRPr lang="fi-FI"/>
        </a:p>
      </dgm:t>
    </dgm:pt>
    <dgm:pt modelId="{B3CD7F45-0975-40C2-A613-B6A010F7E2B2}">
      <dgm:prSet/>
      <dgm:spPr/>
      <dgm:t>
        <a:bodyPr/>
        <a:lstStyle/>
        <a:p>
          <a:pPr rtl="0"/>
          <a:r>
            <a:rPr lang="en-US" b="0" smtClean="0"/>
            <a:t>Mandatory norms on contents</a:t>
          </a:r>
          <a:endParaRPr lang="fi-FI"/>
        </a:p>
      </dgm:t>
    </dgm:pt>
    <dgm:pt modelId="{068813D5-5104-4AB9-BF44-1F0478B176F9}" type="parTrans" cxnId="{DC4FCA44-C402-441E-B683-F065609B3B1C}">
      <dgm:prSet/>
      <dgm:spPr/>
      <dgm:t>
        <a:bodyPr/>
        <a:lstStyle/>
        <a:p>
          <a:endParaRPr lang="fi-FI"/>
        </a:p>
      </dgm:t>
    </dgm:pt>
    <dgm:pt modelId="{2259D2AF-8C49-426A-BC73-FD5592C155B0}" type="sibTrans" cxnId="{DC4FCA44-C402-441E-B683-F065609B3B1C}">
      <dgm:prSet/>
      <dgm:spPr/>
      <dgm:t>
        <a:bodyPr/>
        <a:lstStyle/>
        <a:p>
          <a:endParaRPr lang="fi-FI"/>
        </a:p>
      </dgm:t>
    </dgm:pt>
    <dgm:pt modelId="{DC92690D-C5C9-4CF0-8485-8FDF9A6CEBBF}">
      <dgm:prSet/>
      <dgm:spPr/>
      <dgm:t>
        <a:bodyPr/>
        <a:lstStyle/>
        <a:p>
          <a:pPr rtl="0"/>
          <a:r>
            <a:rPr lang="en-US" smtClean="0"/>
            <a:t>E.g. Consumer Protection Act </a:t>
          </a:r>
          <a:endParaRPr lang="fi-FI"/>
        </a:p>
      </dgm:t>
    </dgm:pt>
    <dgm:pt modelId="{1417D665-9722-4444-87E3-0B938A16E5D9}" type="parTrans" cxnId="{C054401B-53ED-4DCE-AC27-F95EF663430D}">
      <dgm:prSet/>
      <dgm:spPr/>
      <dgm:t>
        <a:bodyPr/>
        <a:lstStyle/>
        <a:p>
          <a:endParaRPr lang="fi-FI"/>
        </a:p>
      </dgm:t>
    </dgm:pt>
    <dgm:pt modelId="{F5DCEBD9-F059-4E47-B722-B4DF0D1FA5B0}" type="sibTrans" cxnId="{C054401B-53ED-4DCE-AC27-F95EF663430D}">
      <dgm:prSet/>
      <dgm:spPr/>
      <dgm:t>
        <a:bodyPr/>
        <a:lstStyle/>
        <a:p>
          <a:endParaRPr lang="fi-FI"/>
        </a:p>
      </dgm:t>
    </dgm:pt>
    <dgm:pt modelId="{A9C2CA48-F377-41AC-96F3-CAD1915502B6}" type="pres">
      <dgm:prSet presAssocID="{5BE29D65-39FA-4CB9-B65A-94D59589B93B}" presName="vert0" presStyleCnt="0">
        <dgm:presLayoutVars>
          <dgm:dir/>
          <dgm:animOne val="branch"/>
          <dgm:animLvl val="lvl"/>
        </dgm:presLayoutVars>
      </dgm:prSet>
      <dgm:spPr/>
      <dgm:t>
        <a:bodyPr/>
        <a:lstStyle/>
        <a:p>
          <a:endParaRPr lang="en-US"/>
        </a:p>
      </dgm:t>
    </dgm:pt>
    <dgm:pt modelId="{A90E4D5B-8DD2-45DD-955F-E8CA18D5AA85}" type="pres">
      <dgm:prSet presAssocID="{8693CA25-AD62-45CA-AE35-D407781F2B91}" presName="thickLine" presStyleLbl="alignNode1" presStyleIdx="0" presStyleCnt="4"/>
      <dgm:spPr/>
    </dgm:pt>
    <dgm:pt modelId="{FF2AC762-F5A5-4834-B56A-F82B57B85F83}" type="pres">
      <dgm:prSet presAssocID="{8693CA25-AD62-45CA-AE35-D407781F2B91}" presName="horz1" presStyleCnt="0"/>
      <dgm:spPr/>
    </dgm:pt>
    <dgm:pt modelId="{90C79FFA-C432-410C-A3A9-CC116A4FA241}" type="pres">
      <dgm:prSet presAssocID="{8693CA25-AD62-45CA-AE35-D407781F2B91}" presName="tx1" presStyleLbl="revTx" presStyleIdx="0" presStyleCnt="9"/>
      <dgm:spPr/>
      <dgm:t>
        <a:bodyPr/>
        <a:lstStyle/>
        <a:p>
          <a:endParaRPr lang="en-US"/>
        </a:p>
      </dgm:t>
    </dgm:pt>
    <dgm:pt modelId="{CC259716-573A-4ABF-8F77-8A23BCBF0E50}" type="pres">
      <dgm:prSet presAssocID="{8693CA25-AD62-45CA-AE35-D407781F2B91}" presName="vert1" presStyleCnt="0"/>
      <dgm:spPr/>
    </dgm:pt>
    <dgm:pt modelId="{F4C9EF6C-966C-4F3E-8779-1E89D1BE15A3}" type="pres">
      <dgm:prSet presAssocID="{2FEE8FB1-7EDA-4255-9BCF-C1AE51FCEC58}" presName="thickLine" presStyleLbl="alignNode1" presStyleIdx="1" presStyleCnt="4"/>
      <dgm:spPr/>
    </dgm:pt>
    <dgm:pt modelId="{41BA6C31-CB80-43B4-8DF4-1D2967090FEE}" type="pres">
      <dgm:prSet presAssocID="{2FEE8FB1-7EDA-4255-9BCF-C1AE51FCEC58}" presName="horz1" presStyleCnt="0"/>
      <dgm:spPr/>
    </dgm:pt>
    <dgm:pt modelId="{42B4E3B7-0B60-47B3-B49B-7385A00282A5}" type="pres">
      <dgm:prSet presAssocID="{2FEE8FB1-7EDA-4255-9BCF-C1AE51FCEC58}" presName="tx1" presStyleLbl="revTx" presStyleIdx="1" presStyleCnt="9"/>
      <dgm:spPr/>
      <dgm:t>
        <a:bodyPr/>
        <a:lstStyle/>
        <a:p>
          <a:endParaRPr lang="en-US"/>
        </a:p>
      </dgm:t>
    </dgm:pt>
    <dgm:pt modelId="{149448E0-B048-470D-9AD4-830A01F360EC}" type="pres">
      <dgm:prSet presAssocID="{2FEE8FB1-7EDA-4255-9BCF-C1AE51FCEC58}" presName="vert1" presStyleCnt="0"/>
      <dgm:spPr/>
    </dgm:pt>
    <dgm:pt modelId="{F83DA55F-1CC9-4A69-B23D-E9973A3EC127}" type="pres">
      <dgm:prSet presAssocID="{95FF186B-E123-4A6F-956C-CED878EAD8F6}" presName="thickLine" presStyleLbl="alignNode1" presStyleIdx="2" presStyleCnt="4"/>
      <dgm:spPr/>
    </dgm:pt>
    <dgm:pt modelId="{2DF03C7B-9DCD-4F7A-9493-28E03D63ECAC}" type="pres">
      <dgm:prSet presAssocID="{95FF186B-E123-4A6F-956C-CED878EAD8F6}" presName="horz1" presStyleCnt="0"/>
      <dgm:spPr/>
    </dgm:pt>
    <dgm:pt modelId="{EE10ACA5-42AE-45C2-B508-34F9980149B5}" type="pres">
      <dgm:prSet presAssocID="{95FF186B-E123-4A6F-956C-CED878EAD8F6}" presName="tx1" presStyleLbl="revTx" presStyleIdx="2" presStyleCnt="9"/>
      <dgm:spPr/>
      <dgm:t>
        <a:bodyPr/>
        <a:lstStyle/>
        <a:p>
          <a:endParaRPr lang="en-US"/>
        </a:p>
      </dgm:t>
    </dgm:pt>
    <dgm:pt modelId="{2965DF29-3216-478B-BE61-13BC277DAADA}" type="pres">
      <dgm:prSet presAssocID="{95FF186B-E123-4A6F-956C-CED878EAD8F6}" presName="vert1" presStyleCnt="0"/>
      <dgm:spPr/>
    </dgm:pt>
    <dgm:pt modelId="{FA03404E-F109-44E4-B263-EA7ECA8C6D30}" type="pres">
      <dgm:prSet presAssocID="{47668954-C23D-477A-BF9F-222F764A8C9C}" presName="vertSpace2a" presStyleCnt="0"/>
      <dgm:spPr/>
    </dgm:pt>
    <dgm:pt modelId="{6691250B-7ECC-4425-8EBF-368C0744CE6A}" type="pres">
      <dgm:prSet presAssocID="{47668954-C23D-477A-BF9F-222F764A8C9C}" presName="horz2" presStyleCnt="0"/>
      <dgm:spPr/>
    </dgm:pt>
    <dgm:pt modelId="{E9EA02DB-BEAA-449E-8C19-634EB8B872AF}" type="pres">
      <dgm:prSet presAssocID="{47668954-C23D-477A-BF9F-222F764A8C9C}" presName="horzSpace2" presStyleCnt="0"/>
      <dgm:spPr/>
    </dgm:pt>
    <dgm:pt modelId="{C4ACE2AD-BD54-4D06-8E05-5D1DBD510D03}" type="pres">
      <dgm:prSet presAssocID="{47668954-C23D-477A-BF9F-222F764A8C9C}" presName="tx2" presStyleLbl="revTx" presStyleIdx="3" presStyleCnt="9"/>
      <dgm:spPr/>
      <dgm:t>
        <a:bodyPr/>
        <a:lstStyle/>
        <a:p>
          <a:endParaRPr lang="en-US"/>
        </a:p>
      </dgm:t>
    </dgm:pt>
    <dgm:pt modelId="{7DCA4B8A-5AF0-4C43-B39A-0C15D0B67007}" type="pres">
      <dgm:prSet presAssocID="{47668954-C23D-477A-BF9F-222F764A8C9C}" presName="vert2" presStyleCnt="0"/>
      <dgm:spPr/>
    </dgm:pt>
    <dgm:pt modelId="{60C3DBE8-6CB6-47DC-9FD7-D8CF0B12A99F}" type="pres">
      <dgm:prSet presAssocID="{47668954-C23D-477A-BF9F-222F764A8C9C}" presName="thinLine2b" presStyleLbl="callout" presStyleIdx="0" presStyleCnt="5"/>
      <dgm:spPr/>
    </dgm:pt>
    <dgm:pt modelId="{C0306043-8A03-409A-BD58-41174A0ACD40}" type="pres">
      <dgm:prSet presAssocID="{47668954-C23D-477A-BF9F-222F764A8C9C}" presName="vertSpace2b" presStyleCnt="0"/>
      <dgm:spPr/>
    </dgm:pt>
    <dgm:pt modelId="{1CA0AA8C-ACFB-409C-A396-2E7CA0751519}" type="pres">
      <dgm:prSet presAssocID="{FFF4FD1A-2A5B-4EEA-9F57-C5F95AC3BCDD}" presName="horz2" presStyleCnt="0"/>
      <dgm:spPr/>
    </dgm:pt>
    <dgm:pt modelId="{8D715F52-ABAF-4882-9961-C2264A80D8AA}" type="pres">
      <dgm:prSet presAssocID="{FFF4FD1A-2A5B-4EEA-9F57-C5F95AC3BCDD}" presName="horzSpace2" presStyleCnt="0"/>
      <dgm:spPr/>
    </dgm:pt>
    <dgm:pt modelId="{A2D7FA82-0668-41D7-8FF4-574070CDCBAD}" type="pres">
      <dgm:prSet presAssocID="{FFF4FD1A-2A5B-4EEA-9F57-C5F95AC3BCDD}" presName="tx2" presStyleLbl="revTx" presStyleIdx="4" presStyleCnt="9"/>
      <dgm:spPr/>
      <dgm:t>
        <a:bodyPr/>
        <a:lstStyle/>
        <a:p>
          <a:endParaRPr lang="en-US"/>
        </a:p>
      </dgm:t>
    </dgm:pt>
    <dgm:pt modelId="{22CAB443-42DC-469C-B829-7E2F606F1B14}" type="pres">
      <dgm:prSet presAssocID="{FFF4FD1A-2A5B-4EEA-9F57-C5F95AC3BCDD}" presName="vert2" presStyleCnt="0"/>
      <dgm:spPr/>
    </dgm:pt>
    <dgm:pt modelId="{4116B281-1577-41EE-8F8D-C58CD8E4F23F}" type="pres">
      <dgm:prSet presAssocID="{FFF4FD1A-2A5B-4EEA-9F57-C5F95AC3BCDD}" presName="thinLine2b" presStyleLbl="callout" presStyleIdx="1" presStyleCnt="5"/>
      <dgm:spPr/>
    </dgm:pt>
    <dgm:pt modelId="{CB87FB49-8B22-412F-AF11-7CD8B91A5899}" type="pres">
      <dgm:prSet presAssocID="{FFF4FD1A-2A5B-4EEA-9F57-C5F95AC3BCDD}" presName="vertSpace2b" presStyleCnt="0"/>
      <dgm:spPr/>
    </dgm:pt>
    <dgm:pt modelId="{EF4484FA-91F8-4ED5-BEC2-94177661B011}" type="pres">
      <dgm:prSet presAssocID="{303D6249-7D76-4E29-9C9C-FC734D21EDAE}" presName="horz2" presStyleCnt="0"/>
      <dgm:spPr/>
    </dgm:pt>
    <dgm:pt modelId="{8DFD0188-2AB9-48CD-8081-543FB6B8DB6C}" type="pres">
      <dgm:prSet presAssocID="{303D6249-7D76-4E29-9C9C-FC734D21EDAE}" presName="horzSpace2" presStyleCnt="0"/>
      <dgm:spPr/>
    </dgm:pt>
    <dgm:pt modelId="{52628C6E-8CE5-40AE-AD8B-EA5C6644969F}" type="pres">
      <dgm:prSet presAssocID="{303D6249-7D76-4E29-9C9C-FC734D21EDAE}" presName="tx2" presStyleLbl="revTx" presStyleIdx="5" presStyleCnt="9"/>
      <dgm:spPr/>
      <dgm:t>
        <a:bodyPr/>
        <a:lstStyle/>
        <a:p>
          <a:endParaRPr lang="en-US"/>
        </a:p>
      </dgm:t>
    </dgm:pt>
    <dgm:pt modelId="{1F3916AC-2381-4545-985E-44ABA07737A7}" type="pres">
      <dgm:prSet presAssocID="{303D6249-7D76-4E29-9C9C-FC734D21EDAE}" presName="vert2" presStyleCnt="0"/>
      <dgm:spPr/>
    </dgm:pt>
    <dgm:pt modelId="{9A365E4C-7573-4116-A8E6-94E70AA18087}" type="pres">
      <dgm:prSet presAssocID="{303D6249-7D76-4E29-9C9C-FC734D21EDAE}" presName="thinLine2b" presStyleLbl="callout" presStyleIdx="2" presStyleCnt="5"/>
      <dgm:spPr/>
    </dgm:pt>
    <dgm:pt modelId="{33C6723A-31DE-46BE-BE52-6860EE5055C0}" type="pres">
      <dgm:prSet presAssocID="{303D6249-7D76-4E29-9C9C-FC734D21EDAE}" presName="vertSpace2b" presStyleCnt="0"/>
      <dgm:spPr/>
    </dgm:pt>
    <dgm:pt modelId="{200D184A-1952-44F1-B6A1-28CC93A16647}" type="pres">
      <dgm:prSet presAssocID="{C0C4A408-7753-416D-B291-4D51E2217738}" presName="horz2" presStyleCnt="0"/>
      <dgm:spPr/>
    </dgm:pt>
    <dgm:pt modelId="{FF2D1CB7-DA07-4902-9177-09B52674AF9D}" type="pres">
      <dgm:prSet presAssocID="{C0C4A408-7753-416D-B291-4D51E2217738}" presName="horzSpace2" presStyleCnt="0"/>
      <dgm:spPr/>
    </dgm:pt>
    <dgm:pt modelId="{2E56838E-8B01-4737-84A3-C93D6C03D67E}" type="pres">
      <dgm:prSet presAssocID="{C0C4A408-7753-416D-B291-4D51E2217738}" presName="tx2" presStyleLbl="revTx" presStyleIdx="6" presStyleCnt="9"/>
      <dgm:spPr/>
      <dgm:t>
        <a:bodyPr/>
        <a:lstStyle/>
        <a:p>
          <a:endParaRPr lang="en-US"/>
        </a:p>
      </dgm:t>
    </dgm:pt>
    <dgm:pt modelId="{54FB9048-D335-4757-9C89-01DD225A41CF}" type="pres">
      <dgm:prSet presAssocID="{C0C4A408-7753-416D-B291-4D51E2217738}" presName="vert2" presStyleCnt="0"/>
      <dgm:spPr/>
    </dgm:pt>
    <dgm:pt modelId="{9D4FC4C0-C2CA-4111-9457-157FE7D004B6}" type="pres">
      <dgm:prSet presAssocID="{C0C4A408-7753-416D-B291-4D51E2217738}" presName="thinLine2b" presStyleLbl="callout" presStyleIdx="3" presStyleCnt="5"/>
      <dgm:spPr/>
    </dgm:pt>
    <dgm:pt modelId="{D68751E2-AAC3-4F32-BEEC-F63266056E8B}" type="pres">
      <dgm:prSet presAssocID="{C0C4A408-7753-416D-B291-4D51E2217738}" presName="vertSpace2b" presStyleCnt="0"/>
      <dgm:spPr/>
    </dgm:pt>
    <dgm:pt modelId="{D8B12537-0B1F-4F16-8D06-BE56E2063854}" type="pres">
      <dgm:prSet presAssocID="{B3CD7F45-0975-40C2-A613-B6A010F7E2B2}" presName="thickLine" presStyleLbl="alignNode1" presStyleIdx="3" presStyleCnt="4"/>
      <dgm:spPr/>
    </dgm:pt>
    <dgm:pt modelId="{D92B7425-8ECB-4009-8FA9-5202D2B594F7}" type="pres">
      <dgm:prSet presAssocID="{B3CD7F45-0975-40C2-A613-B6A010F7E2B2}" presName="horz1" presStyleCnt="0"/>
      <dgm:spPr/>
    </dgm:pt>
    <dgm:pt modelId="{8BDE3A61-EC4E-4476-8798-EC90066FE433}" type="pres">
      <dgm:prSet presAssocID="{B3CD7F45-0975-40C2-A613-B6A010F7E2B2}" presName="tx1" presStyleLbl="revTx" presStyleIdx="7" presStyleCnt="9"/>
      <dgm:spPr/>
      <dgm:t>
        <a:bodyPr/>
        <a:lstStyle/>
        <a:p>
          <a:endParaRPr lang="en-US"/>
        </a:p>
      </dgm:t>
    </dgm:pt>
    <dgm:pt modelId="{156FDFCF-A4C1-448C-B8D9-1F4917B26F65}" type="pres">
      <dgm:prSet presAssocID="{B3CD7F45-0975-40C2-A613-B6A010F7E2B2}" presName="vert1" presStyleCnt="0"/>
      <dgm:spPr/>
    </dgm:pt>
    <dgm:pt modelId="{4F92F2C9-1636-43C5-A4D9-03FE04D98C67}" type="pres">
      <dgm:prSet presAssocID="{DC92690D-C5C9-4CF0-8485-8FDF9A6CEBBF}" presName="vertSpace2a" presStyleCnt="0"/>
      <dgm:spPr/>
    </dgm:pt>
    <dgm:pt modelId="{367C9AD6-70C1-4526-B27C-D55459DFA300}" type="pres">
      <dgm:prSet presAssocID="{DC92690D-C5C9-4CF0-8485-8FDF9A6CEBBF}" presName="horz2" presStyleCnt="0"/>
      <dgm:spPr/>
    </dgm:pt>
    <dgm:pt modelId="{9E0C74A9-7099-4214-AFA4-96685D6B0399}" type="pres">
      <dgm:prSet presAssocID="{DC92690D-C5C9-4CF0-8485-8FDF9A6CEBBF}" presName="horzSpace2" presStyleCnt="0"/>
      <dgm:spPr/>
    </dgm:pt>
    <dgm:pt modelId="{96F7FBF6-52CA-47B4-AEE6-C00FC5CCC7DC}" type="pres">
      <dgm:prSet presAssocID="{DC92690D-C5C9-4CF0-8485-8FDF9A6CEBBF}" presName="tx2" presStyleLbl="revTx" presStyleIdx="8" presStyleCnt="9"/>
      <dgm:spPr/>
      <dgm:t>
        <a:bodyPr/>
        <a:lstStyle/>
        <a:p>
          <a:endParaRPr lang="en-US"/>
        </a:p>
      </dgm:t>
    </dgm:pt>
    <dgm:pt modelId="{2DEA877E-DECA-4B99-A813-566DC5C9184A}" type="pres">
      <dgm:prSet presAssocID="{DC92690D-C5C9-4CF0-8485-8FDF9A6CEBBF}" presName="vert2" presStyleCnt="0"/>
      <dgm:spPr/>
    </dgm:pt>
    <dgm:pt modelId="{6497D1C8-4607-4788-90FA-A29EF2DFEE71}" type="pres">
      <dgm:prSet presAssocID="{DC92690D-C5C9-4CF0-8485-8FDF9A6CEBBF}" presName="thinLine2b" presStyleLbl="callout" presStyleIdx="4" presStyleCnt="5"/>
      <dgm:spPr/>
    </dgm:pt>
    <dgm:pt modelId="{5105A712-DFAD-4BAE-95F4-956057EF8E83}" type="pres">
      <dgm:prSet presAssocID="{DC92690D-C5C9-4CF0-8485-8FDF9A6CEBBF}" presName="vertSpace2b" presStyleCnt="0"/>
      <dgm:spPr/>
    </dgm:pt>
  </dgm:ptLst>
  <dgm:cxnLst>
    <dgm:cxn modelId="{CA5183AF-4AB2-4B38-9C6C-4CD4DF65060D}" type="presOf" srcId="{5BE29D65-39FA-4CB9-B65A-94D59589B93B}" destId="{A9C2CA48-F377-41AC-96F3-CAD1915502B6}" srcOrd="0" destOrd="0" presId="urn:microsoft.com/office/officeart/2008/layout/LinedList"/>
    <dgm:cxn modelId="{128F8F21-AFF2-4105-BE8C-1580341044F2}" type="presOf" srcId="{C0C4A408-7753-416D-B291-4D51E2217738}" destId="{2E56838E-8B01-4737-84A3-C93D6C03D67E}" srcOrd="0" destOrd="0" presId="urn:microsoft.com/office/officeart/2008/layout/LinedList"/>
    <dgm:cxn modelId="{BA20EE2D-083F-4650-82E7-535B508380BD}" type="presOf" srcId="{2FEE8FB1-7EDA-4255-9BCF-C1AE51FCEC58}" destId="{42B4E3B7-0B60-47B3-B49B-7385A00282A5}" srcOrd="0" destOrd="0" presId="urn:microsoft.com/office/officeart/2008/layout/LinedList"/>
    <dgm:cxn modelId="{5C2217C5-34FF-4FC2-BD1A-07EBE54CB2D0}" type="presOf" srcId="{DC92690D-C5C9-4CF0-8485-8FDF9A6CEBBF}" destId="{96F7FBF6-52CA-47B4-AEE6-C00FC5CCC7DC}" srcOrd="0" destOrd="0" presId="urn:microsoft.com/office/officeart/2008/layout/LinedList"/>
    <dgm:cxn modelId="{D34263FB-AD9B-448D-9983-984952076705}" srcId="{5BE29D65-39FA-4CB9-B65A-94D59589B93B}" destId="{2FEE8FB1-7EDA-4255-9BCF-C1AE51FCEC58}" srcOrd="1" destOrd="0" parTransId="{CB6E5809-E26C-4684-B6D6-9A30FD54D593}" sibTransId="{F0F6051C-1DD8-48E6-9C01-CB5DE629F420}"/>
    <dgm:cxn modelId="{90382AD7-329C-468F-8A62-709318839E6A}" srcId="{5BE29D65-39FA-4CB9-B65A-94D59589B93B}" destId="{8693CA25-AD62-45CA-AE35-D407781F2B91}" srcOrd="0" destOrd="0" parTransId="{96271622-0099-4A1C-9AD4-7BD0BD24808D}" sibTransId="{9A046736-94A1-4BCD-9A33-590A82D66FD8}"/>
    <dgm:cxn modelId="{2F9DB625-0383-4F98-BA8D-73A392F049A6}" srcId="{95FF186B-E123-4A6F-956C-CED878EAD8F6}" destId="{303D6249-7D76-4E29-9C9C-FC734D21EDAE}" srcOrd="2" destOrd="0" parTransId="{E449FC5B-A1A9-45D5-9762-80C70D5ECCFE}" sibTransId="{DB8A680C-1E7E-4175-96DE-FD6EFC8C03D0}"/>
    <dgm:cxn modelId="{6D220A49-03C1-492F-B95B-0B858DA34249}" type="presOf" srcId="{8693CA25-AD62-45CA-AE35-D407781F2B91}" destId="{90C79FFA-C432-410C-A3A9-CC116A4FA241}" srcOrd="0" destOrd="0" presId="urn:microsoft.com/office/officeart/2008/layout/LinedList"/>
    <dgm:cxn modelId="{1D36502C-4652-4EAD-A2DA-64ABC95AFBB7}" type="presOf" srcId="{B3CD7F45-0975-40C2-A613-B6A010F7E2B2}" destId="{8BDE3A61-EC4E-4476-8798-EC90066FE433}" srcOrd="0" destOrd="0" presId="urn:microsoft.com/office/officeart/2008/layout/LinedList"/>
    <dgm:cxn modelId="{DC4FCA44-C402-441E-B683-F065609B3B1C}" srcId="{5BE29D65-39FA-4CB9-B65A-94D59589B93B}" destId="{B3CD7F45-0975-40C2-A613-B6A010F7E2B2}" srcOrd="3" destOrd="0" parTransId="{068813D5-5104-4AB9-BF44-1F0478B176F9}" sibTransId="{2259D2AF-8C49-426A-BC73-FD5592C155B0}"/>
    <dgm:cxn modelId="{F5D61C18-0C2C-4DB6-B40E-697390399610}" srcId="{95FF186B-E123-4A6F-956C-CED878EAD8F6}" destId="{C0C4A408-7753-416D-B291-4D51E2217738}" srcOrd="3" destOrd="0" parTransId="{42009D0E-4016-4BC2-9A26-1B5F4539D6E8}" sibTransId="{61D6ACD1-732E-4CDD-B9E2-40B2710FB0D7}"/>
    <dgm:cxn modelId="{A7B182F0-198D-4D77-BBA5-772B4E774384}" type="presOf" srcId="{47668954-C23D-477A-BF9F-222F764A8C9C}" destId="{C4ACE2AD-BD54-4D06-8E05-5D1DBD510D03}" srcOrd="0" destOrd="0" presId="urn:microsoft.com/office/officeart/2008/layout/LinedList"/>
    <dgm:cxn modelId="{C054401B-53ED-4DCE-AC27-F95EF663430D}" srcId="{B3CD7F45-0975-40C2-A613-B6A010F7E2B2}" destId="{DC92690D-C5C9-4CF0-8485-8FDF9A6CEBBF}" srcOrd="0" destOrd="0" parTransId="{1417D665-9722-4444-87E3-0B938A16E5D9}" sibTransId="{F5DCEBD9-F059-4E47-B722-B4DF0D1FA5B0}"/>
    <dgm:cxn modelId="{D881F611-61E9-442F-B862-4AE21A0AEB7E}" srcId="{5BE29D65-39FA-4CB9-B65A-94D59589B93B}" destId="{95FF186B-E123-4A6F-956C-CED878EAD8F6}" srcOrd="2" destOrd="0" parTransId="{A5EAFEE3-51D9-41E2-AE6D-64176AC6161B}" sibTransId="{8B274CD6-DB71-4845-97C4-AF8E7709A21F}"/>
    <dgm:cxn modelId="{23CB8340-2863-406E-A7B8-58D950128F31}" type="presOf" srcId="{95FF186B-E123-4A6F-956C-CED878EAD8F6}" destId="{EE10ACA5-42AE-45C2-B508-34F9980149B5}" srcOrd="0" destOrd="0" presId="urn:microsoft.com/office/officeart/2008/layout/LinedList"/>
    <dgm:cxn modelId="{8392030E-CAC6-47B0-AC87-E8AD359A7D1C}" type="presOf" srcId="{FFF4FD1A-2A5B-4EEA-9F57-C5F95AC3BCDD}" destId="{A2D7FA82-0668-41D7-8FF4-574070CDCBAD}" srcOrd="0" destOrd="0" presId="urn:microsoft.com/office/officeart/2008/layout/LinedList"/>
    <dgm:cxn modelId="{6F9A0BAB-59A3-4102-A757-C3A18798ACEC}" srcId="{95FF186B-E123-4A6F-956C-CED878EAD8F6}" destId="{FFF4FD1A-2A5B-4EEA-9F57-C5F95AC3BCDD}" srcOrd="1" destOrd="0" parTransId="{E126FD2B-2C43-4FCF-935A-D61D30002550}" sibTransId="{5B009A6B-DA69-429E-A81D-01902FD59655}"/>
    <dgm:cxn modelId="{EA0D1720-A01E-490C-9CA2-0B22B20D3B6D}" srcId="{95FF186B-E123-4A6F-956C-CED878EAD8F6}" destId="{47668954-C23D-477A-BF9F-222F764A8C9C}" srcOrd="0" destOrd="0" parTransId="{2EAF18C2-5BB2-4908-8FA6-27720CDA557D}" sibTransId="{2B21A0E0-296C-4C4B-A4EE-889D2B618992}"/>
    <dgm:cxn modelId="{8A2E7FD4-EAAC-4BE6-873A-26D845F3D54A}" type="presOf" srcId="{303D6249-7D76-4E29-9C9C-FC734D21EDAE}" destId="{52628C6E-8CE5-40AE-AD8B-EA5C6644969F}" srcOrd="0" destOrd="0" presId="urn:microsoft.com/office/officeart/2008/layout/LinedList"/>
    <dgm:cxn modelId="{958216CD-55F4-4831-905F-3926A31C0B58}" type="presParOf" srcId="{A9C2CA48-F377-41AC-96F3-CAD1915502B6}" destId="{A90E4D5B-8DD2-45DD-955F-E8CA18D5AA85}" srcOrd="0" destOrd="0" presId="urn:microsoft.com/office/officeart/2008/layout/LinedList"/>
    <dgm:cxn modelId="{A774B88B-F87D-40CD-8875-F930A460578D}" type="presParOf" srcId="{A9C2CA48-F377-41AC-96F3-CAD1915502B6}" destId="{FF2AC762-F5A5-4834-B56A-F82B57B85F83}" srcOrd="1" destOrd="0" presId="urn:microsoft.com/office/officeart/2008/layout/LinedList"/>
    <dgm:cxn modelId="{1F1B75FE-7A53-435F-B18C-D981DE36F5F9}" type="presParOf" srcId="{FF2AC762-F5A5-4834-B56A-F82B57B85F83}" destId="{90C79FFA-C432-410C-A3A9-CC116A4FA241}" srcOrd="0" destOrd="0" presId="urn:microsoft.com/office/officeart/2008/layout/LinedList"/>
    <dgm:cxn modelId="{7214AABC-697A-4CE2-ABD4-976BC3DA0C2F}" type="presParOf" srcId="{FF2AC762-F5A5-4834-B56A-F82B57B85F83}" destId="{CC259716-573A-4ABF-8F77-8A23BCBF0E50}" srcOrd="1" destOrd="0" presId="urn:microsoft.com/office/officeart/2008/layout/LinedList"/>
    <dgm:cxn modelId="{C2A53066-D3C8-495F-8AF6-104491F8D1B3}" type="presParOf" srcId="{A9C2CA48-F377-41AC-96F3-CAD1915502B6}" destId="{F4C9EF6C-966C-4F3E-8779-1E89D1BE15A3}" srcOrd="2" destOrd="0" presId="urn:microsoft.com/office/officeart/2008/layout/LinedList"/>
    <dgm:cxn modelId="{46BF3474-45F6-4618-B011-963288373E72}" type="presParOf" srcId="{A9C2CA48-F377-41AC-96F3-CAD1915502B6}" destId="{41BA6C31-CB80-43B4-8DF4-1D2967090FEE}" srcOrd="3" destOrd="0" presId="urn:microsoft.com/office/officeart/2008/layout/LinedList"/>
    <dgm:cxn modelId="{6EE33E89-8203-4B74-AE28-920A6E50A61F}" type="presParOf" srcId="{41BA6C31-CB80-43B4-8DF4-1D2967090FEE}" destId="{42B4E3B7-0B60-47B3-B49B-7385A00282A5}" srcOrd="0" destOrd="0" presId="urn:microsoft.com/office/officeart/2008/layout/LinedList"/>
    <dgm:cxn modelId="{835221B9-B5BC-440E-909A-19B38BAFC0C2}" type="presParOf" srcId="{41BA6C31-CB80-43B4-8DF4-1D2967090FEE}" destId="{149448E0-B048-470D-9AD4-830A01F360EC}" srcOrd="1" destOrd="0" presId="urn:microsoft.com/office/officeart/2008/layout/LinedList"/>
    <dgm:cxn modelId="{AB9AC1A2-4849-43BC-80A3-8FABD0B2572E}" type="presParOf" srcId="{A9C2CA48-F377-41AC-96F3-CAD1915502B6}" destId="{F83DA55F-1CC9-4A69-B23D-E9973A3EC127}" srcOrd="4" destOrd="0" presId="urn:microsoft.com/office/officeart/2008/layout/LinedList"/>
    <dgm:cxn modelId="{E5D7F582-C1E4-4EE4-83B4-4B657C915CA7}" type="presParOf" srcId="{A9C2CA48-F377-41AC-96F3-CAD1915502B6}" destId="{2DF03C7B-9DCD-4F7A-9493-28E03D63ECAC}" srcOrd="5" destOrd="0" presId="urn:microsoft.com/office/officeart/2008/layout/LinedList"/>
    <dgm:cxn modelId="{AB4EC5BD-38DC-4A40-BF2C-58A565DDF156}" type="presParOf" srcId="{2DF03C7B-9DCD-4F7A-9493-28E03D63ECAC}" destId="{EE10ACA5-42AE-45C2-B508-34F9980149B5}" srcOrd="0" destOrd="0" presId="urn:microsoft.com/office/officeart/2008/layout/LinedList"/>
    <dgm:cxn modelId="{31A7F323-4D78-4D34-90E8-A39C88B4F965}" type="presParOf" srcId="{2DF03C7B-9DCD-4F7A-9493-28E03D63ECAC}" destId="{2965DF29-3216-478B-BE61-13BC277DAADA}" srcOrd="1" destOrd="0" presId="urn:microsoft.com/office/officeart/2008/layout/LinedList"/>
    <dgm:cxn modelId="{8B00C5FF-8EF7-4B9C-BAB3-7B561637CDEF}" type="presParOf" srcId="{2965DF29-3216-478B-BE61-13BC277DAADA}" destId="{FA03404E-F109-44E4-B263-EA7ECA8C6D30}" srcOrd="0" destOrd="0" presId="urn:microsoft.com/office/officeart/2008/layout/LinedList"/>
    <dgm:cxn modelId="{5BB4E347-64D5-4C12-A8BD-8DBFEE4A1E7C}" type="presParOf" srcId="{2965DF29-3216-478B-BE61-13BC277DAADA}" destId="{6691250B-7ECC-4425-8EBF-368C0744CE6A}" srcOrd="1" destOrd="0" presId="urn:microsoft.com/office/officeart/2008/layout/LinedList"/>
    <dgm:cxn modelId="{B81970A4-5716-46E7-BD23-19640562B4CF}" type="presParOf" srcId="{6691250B-7ECC-4425-8EBF-368C0744CE6A}" destId="{E9EA02DB-BEAA-449E-8C19-634EB8B872AF}" srcOrd="0" destOrd="0" presId="urn:microsoft.com/office/officeart/2008/layout/LinedList"/>
    <dgm:cxn modelId="{A85B90E7-243F-410B-8095-4CFF156F9EFE}" type="presParOf" srcId="{6691250B-7ECC-4425-8EBF-368C0744CE6A}" destId="{C4ACE2AD-BD54-4D06-8E05-5D1DBD510D03}" srcOrd="1" destOrd="0" presId="urn:microsoft.com/office/officeart/2008/layout/LinedList"/>
    <dgm:cxn modelId="{DD9BAE3D-EE67-46CC-8F8F-CB5C6B89C6A6}" type="presParOf" srcId="{6691250B-7ECC-4425-8EBF-368C0744CE6A}" destId="{7DCA4B8A-5AF0-4C43-B39A-0C15D0B67007}" srcOrd="2" destOrd="0" presId="urn:microsoft.com/office/officeart/2008/layout/LinedList"/>
    <dgm:cxn modelId="{FAEA6526-755A-43ED-A2FA-0898C1E67394}" type="presParOf" srcId="{2965DF29-3216-478B-BE61-13BC277DAADA}" destId="{60C3DBE8-6CB6-47DC-9FD7-D8CF0B12A99F}" srcOrd="2" destOrd="0" presId="urn:microsoft.com/office/officeart/2008/layout/LinedList"/>
    <dgm:cxn modelId="{B388496E-2EBA-4D2D-B184-3BBFFC45864B}" type="presParOf" srcId="{2965DF29-3216-478B-BE61-13BC277DAADA}" destId="{C0306043-8A03-409A-BD58-41174A0ACD40}" srcOrd="3" destOrd="0" presId="urn:microsoft.com/office/officeart/2008/layout/LinedList"/>
    <dgm:cxn modelId="{B52D0495-80B4-451D-8BAF-DDD3A3AE6F9A}" type="presParOf" srcId="{2965DF29-3216-478B-BE61-13BC277DAADA}" destId="{1CA0AA8C-ACFB-409C-A396-2E7CA0751519}" srcOrd="4" destOrd="0" presId="urn:microsoft.com/office/officeart/2008/layout/LinedList"/>
    <dgm:cxn modelId="{4A3577A1-76A5-4A97-B037-E465422B6A6D}" type="presParOf" srcId="{1CA0AA8C-ACFB-409C-A396-2E7CA0751519}" destId="{8D715F52-ABAF-4882-9961-C2264A80D8AA}" srcOrd="0" destOrd="0" presId="urn:microsoft.com/office/officeart/2008/layout/LinedList"/>
    <dgm:cxn modelId="{197712BD-0FE6-4487-A346-29B6CA059871}" type="presParOf" srcId="{1CA0AA8C-ACFB-409C-A396-2E7CA0751519}" destId="{A2D7FA82-0668-41D7-8FF4-574070CDCBAD}" srcOrd="1" destOrd="0" presId="urn:microsoft.com/office/officeart/2008/layout/LinedList"/>
    <dgm:cxn modelId="{AFB1D5BE-5626-4CEF-8D15-81004925D4D9}" type="presParOf" srcId="{1CA0AA8C-ACFB-409C-A396-2E7CA0751519}" destId="{22CAB443-42DC-469C-B829-7E2F606F1B14}" srcOrd="2" destOrd="0" presId="urn:microsoft.com/office/officeart/2008/layout/LinedList"/>
    <dgm:cxn modelId="{2C356749-B3D6-4335-BC9C-CF1D7602F989}" type="presParOf" srcId="{2965DF29-3216-478B-BE61-13BC277DAADA}" destId="{4116B281-1577-41EE-8F8D-C58CD8E4F23F}" srcOrd="5" destOrd="0" presId="urn:microsoft.com/office/officeart/2008/layout/LinedList"/>
    <dgm:cxn modelId="{90B3323A-F150-4EFC-8DE4-06C0EC27FC4A}" type="presParOf" srcId="{2965DF29-3216-478B-BE61-13BC277DAADA}" destId="{CB87FB49-8B22-412F-AF11-7CD8B91A5899}" srcOrd="6" destOrd="0" presId="urn:microsoft.com/office/officeart/2008/layout/LinedList"/>
    <dgm:cxn modelId="{D8593FBE-F58E-4760-8F43-30A855D57759}" type="presParOf" srcId="{2965DF29-3216-478B-BE61-13BC277DAADA}" destId="{EF4484FA-91F8-4ED5-BEC2-94177661B011}" srcOrd="7" destOrd="0" presId="urn:microsoft.com/office/officeart/2008/layout/LinedList"/>
    <dgm:cxn modelId="{2F270961-E4CA-4FFE-A03D-71D98BC730E7}" type="presParOf" srcId="{EF4484FA-91F8-4ED5-BEC2-94177661B011}" destId="{8DFD0188-2AB9-48CD-8081-543FB6B8DB6C}" srcOrd="0" destOrd="0" presId="urn:microsoft.com/office/officeart/2008/layout/LinedList"/>
    <dgm:cxn modelId="{079D2409-17C4-4062-B7E3-1CD5BC72B19F}" type="presParOf" srcId="{EF4484FA-91F8-4ED5-BEC2-94177661B011}" destId="{52628C6E-8CE5-40AE-AD8B-EA5C6644969F}" srcOrd="1" destOrd="0" presId="urn:microsoft.com/office/officeart/2008/layout/LinedList"/>
    <dgm:cxn modelId="{C6C5758D-E543-4430-83CA-05CB85298C71}" type="presParOf" srcId="{EF4484FA-91F8-4ED5-BEC2-94177661B011}" destId="{1F3916AC-2381-4545-985E-44ABA07737A7}" srcOrd="2" destOrd="0" presId="urn:microsoft.com/office/officeart/2008/layout/LinedList"/>
    <dgm:cxn modelId="{6932441C-5C23-4CE2-82FE-03EC40112E0A}" type="presParOf" srcId="{2965DF29-3216-478B-BE61-13BC277DAADA}" destId="{9A365E4C-7573-4116-A8E6-94E70AA18087}" srcOrd="8" destOrd="0" presId="urn:microsoft.com/office/officeart/2008/layout/LinedList"/>
    <dgm:cxn modelId="{0DFF3956-1354-42B1-B202-61718575CECC}" type="presParOf" srcId="{2965DF29-3216-478B-BE61-13BC277DAADA}" destId="{33C6723A-31DE-46BE-BE52-6860EE5055C0}" srcOrd="9" destOrd="0" presId="urn:microsoft.com/office/officeart/2008/layout/LinedList"/>
    <dgm:cxn modelId="{F094761D-021C-4FC1-B3BD-3A6A4729B201}" type="presParOf" srcId="{2965DF29-3216-478B-BE61-13BC277DAADA}" destId="{200D184A-1952-44F1-B6A1-28CC93A16647}" srcOrd="10" destOrd="0" presId="urn:microsoft.com/office/officeart/2008/layout/LinedList"/>
    <dgm:cxn modelId="{BB27C5E3-7E67-476B-B3F8-43360ED1EE3B}" type="presParOf" srcId="{200D184A-1952-44F1-B6A1-28CC93A16647}" destId="{FF2D1CB7-DA07-4902-9177-09B52674AF9D}" srcOrd="0" destOrd="0" presId="urn:microsoft.com/office/officeart/2008/layout/LinedList"/>
    <dgm:cxn modelId="{5435D3A2-F767-413C-B002-5CB23DF2E42F}" type="presParOf" srcId="{200D184A-1952-44F1-B6A1-28CC93A16647}" destId="{2E56838E-8B01-4737-84A3-C93D6C03D67E}" srcOrd="1" destOrd="0" presId="urn:microsoft.com/office/officeart/2008/layout/LinedList"/>
    <dgm:cxn modelId="{2A9803E1-D55A-440E-B54D-E7D6D2459B5D}" type="presParOf" srcId="{200D184A-1952-44F1-B6A1-28CC93A16647}" destId="{54FB9048-D335-4757-9C89-01DD225A41CF}" srcOrd="2" destOrd="0" presId="urn:microsoft.com/office/officeart/2008/layout/LinedList"/>
    <dgm:cxn modelId="{BFAFD8F6-05E9-482E-B0D3-1B7589FCB26B}" type="presParOf" srcId="{2965DF29-3216-478B-BE61-13BC277DAADA}" destId="{9D4FC4C0-C2CA-4111-9457-157FE7D004B6}" srcOrd="11" destOrd="0" presId="urn:microsoft.com/office/officeart/2008/layout/LinedList"/>
    <dgm:cxn modelId="{9273B991-D0B3-487E-8202-9C0ACA428B44}" type="presParOf" srcId="{2965DF29-3216-478B-BE61-13BC277DAADA}" destId="{D68751E2-AAC3-4F32-BEEC-F63266056E8B}" srcOrd="12" destOrd="0" presId="urn:microsoft.com/office/officeart/2008/layout/LinedList"/>
    <dgm:cxn modelId="{C5DF44FE-1525-41D9-8F80-98F151CFF4F3}" type="presParOf" srcId="{A9C2CA48-F377-41AC-96F3-CAD1915502B6}" destId="{D8B12537-0B1F-4F16-8D06-BE56E2063854}" srcOrd="6" destOrd="0" presId="urn:microsoft.com/office/officeart/2008/layout/LinedList"/>
    <dgm:cxn modelId="{FE3D662B-8674-4A72-8EEE-371C89F891AB}" type="presParOf" srcId="{A9C2CA48-F377-41AC-96F3-CAD1915502B6}" destId="{D92B7425-8ECB-4009-8FA9-5202D2B594F7}" srcOrd="7" destOrd="0" presId="urn:microsoft.com/office/officeart/2008/layout/LinedList"/>
    <dgm:cxn modelId="{B1DE975A-EEE3-4883-AF14-04FB82B85477}" type="presParOf" srcId="{D92B7425-8ECB-4009-8FA9-5202D2B594F7}" destId="{8BDE3A61-EC4E-4476-8798-EC90066FE433}" srcOrd="0" destOrd="0" presId="urn:microsoft.com/office/officeart/2008/layout/LinedList"/>
    <dgm:cxn modelId="{F8F15AB8-334C-4B23-B60F-1F4A2B2D3DD4}" type="presParOf" srcId="{D92B7425-8ECB-4009-8FA9-5202D2B594F7}" destId="{156FDFCF-A4C1-448C-B8D9-1F4917B26F65}" srcOrd="1" destOrd="0" presId="urn:microsoft.com/office/officeart/2008/layout/LinedList"/>
    <dgm:cxn modelId="{99186BFB-260C-4FB6-8D27-DE9C122B641C}" type="presParOf" srcId="{156FDFCF-A4C1-448C-B8D9-1F4917B26F65}" destId="{4F92F2C9-1636-43C5-A4D9-03FE04D98C67}" srcOrd="0" destOrd="0" presId="urn:microsoft.com/office/officeart/2008/layout/LinedList"/>
    <dgm:cxn modelId="{304B9191-B973-4A59-A1BD-EE29D1B63DE9}" type="presParOf" srcId="{156FDFCF-A4C1-448C-B8D9-1F4917B26F65}" destId="{367C9AD6-70C1-4526-B27C-D55459DFA300}" srcOrd="1" destOrd="0" presId="urn:microsoft.com/office/officeart/2008/layout/LinedList"/>
    <dgm:cxn modelId="{51BAFECB-3208-4C7F-BFC1-3D5F21ADA31E}" type="presParOf" srcId="{367C9AD6-70C1-4526-B27C-D55459DFA300}" destId="{9E0C74A9-7099-4214-AFA4-96685D6B0399}" srcOrd="0" destOrd="0" presId="urn:microsoft.com/office/officeart/2008/layout/LinedList"/>
    <dgm:cxn modelId="{4E17C13E-7672-43C7-B54D-5399897572E6}" type="presParOf" srcId="{367C9AD6-70C1-4526-B27C-D55459DFA300}" destId="{96F7FBF6-52CA-47B4-AEE6-C00FC5CCC7DC}" srcOrd="1" destOrd="0" presId="urn:microsoft.com/office/officeart/2008/layout/LinedList"/>
    <dgm:cxn modelId="{93D22253-DB4D-430D-876B-D850C01467D4}" type="presParOf" srcId="{367C9AD6-70C1-4526-B27C-D55459DFA300}" destId="{2DEA877E-DECA-4B99-A813-566DC5C9184A}" srcOrd="2" destOrd="0" presId="urn:microsoft.com/office/officeart/2008/layout/LinedList"/>
    <dgm:cxn modelId="{214F10FD-E310-4257-83B9-525D830BF841}" type="presParOf" srcId="{156FDFCF-A4C1-448C-B8D9-1F4917B26F65}" destId="{6497D1C8-4607-4788-90FA-A29EF2DFEE71}" srcOrd="2" destOrd="0" presId="urn:microsoft.com/office/officeart/2008/layout/LinedList"/>
    <dgm:cxn modelId="{5DDB3D03-84A9-4251-8990-484EA7CE47A1}" type="presParOf" srcId="{156FDFCF-A4C1-448C-B8D9-1F4917B26F65}" destId="{5105A712-DFAD-4BAE-95F4-956057EF8E83}" srcOrd="3"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ABBAC-22A6-46C6-9A79-88D120B3D98D}">
      <dsp:nvSpPr>
        <dsp:cNvPr id="0" name=""/>
        <dsp:cNvSpPr/>
      </dsp:nvSpPr>
      <dsp:spPr>
        <a:xfrm>
          <a:off x="0" y="467"/>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D34314-1FE8-4123-8688-ED3D5C1A0020}">
      <dsp:nvSpPr>
        <dsp:cNvPr id="0" name=""/>
        <dsp:cNvSpPr/>
      </dsp:nvSpPr>
      <dsp:spPr>
        <a:xfrm>
          <a:off x="0" y="467"/>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b="1" kern="1200" smtClean="0"/>
            <a:t>1. Role of inspection of the goods</a:t>
          </a:r>
          <a:endParaRPr lang="fi-FI" sz="1400" kern="1200"/>
        </a:p>
      </dsp:txBody>
      <dsp:txXfrm>
        <a:off x="0" y="467"/>
        <a:ext cx="1617119" cy="766124"/>
      </dsp:txXfrm>
    </dsp:sp>
    <dsp:sp modelId="{979AC705-6868-4904-BCF9-6B1B5F2399F4}">
      <dsp:nvSpPr>
        <dsp:cNvPr id="0" name=""/>
        <dsp:cNvSpPr/>
      </dsp:nvSpPr>
      <dsp:spPr>
        <a:xfrm>
          <a:off x="0" y="766592"/>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F0CA5E-200D-4B13-B9CD-13DCA3D5384A}">
      <dsp:nvSpPr>
        <dsp:cNvPr id="0" name=""/>
        <dsp:cNvSpPr/>
      </dsp:nvSpPr>
      <dsp:spPr>
        <a:xfrm>
          <a:off x="0" y="766592"/>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b="1" kern="1200" smtClean="0"/>
            <a:t>2. Terminology </a:t>
          </a:r>
          <a:endParaRPr lang="fi-FI" sz="1400" kern="1200"/>
        </a:p>
      </dsp:txBody>
      <dsp:txXfrm>
        <a:off x="0" y="766592"/>
        <a:ext cx="1617119" cy="766124"/>
      </dsp:txXfrm>
    </dsp:sp>
    <dsp:sp modelId="{E56EE14A-7064-4DA0-8EAE-FC5A69A75326}">
      <dsp:nvSpPr>
        <dsp:cNvPr id="0" name=""/>
        <dsp:cNvSpPr/>
      </dsp:nvSpPr>
      <dsp:spPr>
        <a:xfrm>
          <a:off x="1738403" y="801381"/>
          <a:ext cx="634719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warranty / guarantee / defects liability period </a:t>
          </a:r>
          <a:endParaRPr lang="fi-FI" sz="1100" kern="1200"/>
        </a:p>
      </dsp:txBody>
      <dsp:txXfrm>
        <a:off x="1738403" y="801381"/>
        <a:ext cx="6347195" cy="695796"/>
      </dsp:txXfrm>
    </dsp:sp>
    <dsp:sp modelId="{5C4E87AF-ABB9-48F1-A9E4-6466BF652B5D}">
      <dsp:nvSpPr>
        <dsp:cNvPr id="0" name=""/>
        <dsp:cNvSpPr/>
      </dsp:nvSpPr>
      <dsp:spPr>
        <a:xfrm>
          <a:off x="1617119" y="149717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86183C-C539-484C-A145-841262DAD9A5}">
      <dsp:nvSpPr>
        <dsp:cNvPr id="0" name=""/>
        <dsp:cNvSpPr/>
      </dsp:nvSpPr>
      <dsp:spPr>
        <a:xfrm>
          <a:off x="0" y="1532716"/>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A43C6B-C01D-444A-8CC9-1E822417B54A}">
      <dsp:nvSpPr>
        <dsp:cNvPr id="0" name=""/>
        <dsp:cNvSpPr/>
      </dsp:nvSpPr>
      <dsp:spPr>
        <a:xfrm>
          <a:off x="0" y="1532716"/>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b="1" kern="1200" smtClean="0"/>
            <a:t>3. Definition of defect</a:t>
          </a:r>
          <a:endParaRPr lang="fi-FI" sz="1400" kern="1200"/>
        </a:p>
      </dsp:txBody>
      <dsp:txXfrm>
        <a:off x="0" y="1532716"/>
        <a:ext cx="1617119" cy="766124"/>
      </dsp:txXfrm>
    </dsp:sp>
    <dsp:sp modelId="{0AAD9C2F-0331-4648-9568-1F917836BB6D}">
      <dsp:nvSpPr>
        <dsp:cNvPr id="0" name=""/>
        <dsp:cNvSpPr/>
      </dsp:nvSpPr>
      <dsp:spPr>
        <a:xfrm>
          <a:off x="1738403" y="1544687"/>
          <a:ext cx="6347195" cy="239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Defects existing at the time of risk passing (see Incoterms) </a:t>
          </a:r>
          <a:endParaRPr lang="fi-FI" sz="1100" kern="1200"/>
        </a:p>
      </dsp:txBody>
      <dsp:txXfrm>
        <a:off x="1738403" y="1544687"/>
        <a:ext cx="6347195" cy="239413"/>
      </dsp:txXfrm>
    </dsp:sp>
    <dsp:sp modelId="{E9F48D98-D338-4C60-A1BC-69384A85B884}">
      <dsp:nvSpPr>
        <dsp:cNvPr id="0" name=""/>
        <dsp:cNvSpPr/>
      </dsp:nvSpPr>
      <dsp:spPr>
        <a:xfrm>
          <a:off x="1617119" y="1784100"/>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4162D1-E78B-4B95-9909-761436B2EDED}">
      <dsp:nvSpPr>
        <dsp:cNvPr id="0" name=""/>
        <dsp:cNvSpPr/>
      </dsp:nvSpPr>
      <dsp:spPr>
        <a:xfrm>
          <a:off x="1738403" y="1796071"/>
          <a:ext cx="6347195" cy="239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Materials, design, workmanship; not: “fair tear and wear” / misuse / abuse</a:t>
          </a:r>
          <a:endParaRPr lang="fi-FI" sz="1100" kern="1200"/>
        </a:p>
      </dsp:txBody>
      <dsp:txXfrm>
        <a:off x="1738403" y="1796071"/>
        <a:ext cx="6347195" cy="239413"/>
      </dsp:txXfrm>
    </dsp:sp>
    <dsp:sp modelId="{7F2FB7D7-68D0-4639-ABF5-6F2085CA2B19}">
      <dsp:nvSpPr>
        <dsp:cNvPr id="0" name=""/>
        <dsp:cNvSpPr/>
      </dsp:nvSpPr>
      <dsp:spPr>
        <a:xfrm>
          <a:off x="1617119" y="2035485"/>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5BB434-AFD3-405A-8EA9-91566FE13772}">
      <dsp:nvSpPr>
        <dsp:cNvPr id="0" name=""/>
        <dsp:cNvSpPr/>
      </dsp:nvSpPr>
      <dsp:spPr>
        <a:xfrm>
          <a:off x="1738403" y="2047456"/>
          <a:ext cx="6347195" cy="239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Service and repair; must be authorized by the guarantor? </a:t>
          </a:r>
          <a:endParaRPr lang="fi-FI" sz="1100" kern="1200"/>
        </a:p>
      </dsp:txBody>
      <dsp:txXfrm>
        <a:off x="1738403" y="2047456"/>
        <a:ext cx="6347195" cy="239413"/>
      </dsp:txXfrm>
    </dsp:sp>
    <dsp:sp modelId="{E5E1DA23-D9CE-49CA-A465-1D7B02A48C51}">
      <dsp:nvSpPr>
        <dsp:cNvPr id="0" name=""/>
        <dsp:cNvSpPr/>
      </dsp:nvSpPr>
      <dsp:spPr>
        <a:xfrm>
          <a:off x="1617119" y="228686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EBC2FA-5B7C-4374-BCC6-02054D3D9285}">
      <dsp:nvSpPr>
        <dsp:cNvPr id="0" name=""/>
        <dsp:cNvSpPr/>
      </dsp:nvSpPr>
      <dsp:spPr>
        <a:xfrm>
          <a:off x="0" y="229884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04D63D-D11E-45BE-9C0C-045F1B081EC5}">
      <dsp:nvSpPr>
        <dsp:cNvPr id="0" name=""/>
        <dsp:cNvSpPr/>
      </dsp:nvSpPr>
      <dsp:spPr>
        <a:xfrm>
          <a:off x="0" y="2298840"/>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b="1" kern="1200" smtClean="0"/>
            <a:t>4. The duration, start and end of guarantee period</a:t>
          </a:r>
          <a:endParaRPr lang="fi-FI" sz="1400" kern="1200"/>
        </a:p>
      </dsp:txBody>
      <dsp:txXfrm>
        <a:off x="0" y="2298840"/>
        <a:ext cx="1617119" cy="766124"/>
      </dsp:txXfrm>
    </dsp:sp>
    <dsp:sp modelId="{60C6104A-D1A9-4124-9691-CBB78AF86294}">
      <dsp:nvSpPr>
        <dsp:cNvPr id="0" name=""/>
        <dsp:cNvSpPr/>
      </dsp:nvSpPr>
      <dsp:spPr>
        <a:xfrm>
          <a:off x="0" y="3064964"/>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3AF256-04F5-4FC2-B4B5-60E0A5A670C6}">
      <dsp:nvSpPr>
        <dsp:cNvPr id="0" name=""/>
        <dsp:cNvSpPr/>
      </dsp:nvSpPr>
      <dsp:spPr>
        <a:xfrm>
          <a:off x="0" y="3064964"/>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b="1" kern="1200" smtClean="0"/>
            <a:t>5. Contents of guarantee liability </a:t>
          </a:r>
          <a:endParaRPr lang="fi-FI" sz="1400" kern="1200"/>
        </a:p>
      </dsp:txBody>
      <dsp:txXfrm>
        <a:off x="0" y="3064964"/>
        <a:ext cx="1617119" cy="766124"/>
      </dsp:txXfrm>
    </dsp:sp>
    <dsp:sp modelId="{FF9F52F2-15E8-4CB0-AB60-292906521960}">
      <dsp:nvSpPr>
        <dsp:cNvPr id="0" name=""/>
        <dsp:cNvSpPr/>
      </dsp:nvSpPr>
      <dsp:spPr>
        <a:xfrm>
          <a:off x="1738403" y="3076935"/>
          <a:ext cx="6347195" cy="239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The seller is legally liable for defects even without any guarantee</a:t>
          </a:r>
          <a:endParaRPr lang="fi-FI" sz="1100" kern="1200"/>
        </a:p>
      </dsp:txBody>
      <dsp:txXfrm>
        <a:off x="1738403" y="3076935"/>
        <a:ext cx="6347195" cy="239413"/>
      </dsp:txXfrm>
    </dsp:sp>
    <dsp:sp modelId="{52764F83-4562-40F8-A404-72D20D0C3988}">
      <dsp:nvSpPr>
        <dsp:cNvPr id="0" name=""/>
        <dsp:cNvSpPr/>
      </dsp:nvSpPr>
      <dsp:spPr>
        <a:xfrm>
          <a:off x="1617119" y="331634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2DE1ED-0543-4438-B526-846A9F3E50E0}">
      <dsp:nvSpPr>
        <dsp:cNvPr id="0" name=""/>
        <dsp:cNvSpPr/>
      </dsp:nvSpPr>
      <dsp:spPr>
        <a:xfrm>
          <a:off x="1738403" y="3328320"/>
          <a:ext cx="6347195" cy="239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The guarantee specifies the liability</a:t>
          </a:r>
          <a:endParaRPr lang="fi-FI" sz="1100" kern="1200"/>
        </a:p>
      </dsp:txBody>
      <dsp:txXfrm>
        <a:off x="1738403" y="3328320"/>
        <a:ext cx="6347195" cy="239413"/>
      </dsp:txXfrm>
    </dsp:sp>
    <dsp:sp modelId="{E1623081-6688-4CFC-AFC8-E9ED38EBED39}">
      <dsp:nvSpPr>
        <dsp:cNvPr id="0" name=""/>
        <dsp:cNvSpPr/>
      </dsp:nvSpPr>
      <dsp:spPr>
        <a:xfrm>
          <a:off x="1617119" y="356773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64CAE5-2159-4375-B206-B646104424D8}">
      <dsp:nvSpPr>
        <dsp:cNvPr id="0" name=""/>
        <dsp:cNvSpPr/>
      </dsp:nvSpPr>
      <dsp:spPr>
        <a:xfrm>
          <a:off x="1738403" y="3579704"/>
          <a:ext cx="6347195" cy="239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Is it a limitation or extension of liability? It can be either </a:t>
          </a:r>
          <a:endParaRPr lang="fi-FI" sz="1100" kern="1200"/>
        </a:p>
      </dsp:txBody>
      <dsp:txXfrm>
        <a:off x="1738403" y="3579704"/>
        <a:ext cx="6347195" cy="239413"/>
      </dsp:txXfrm>
    </dsp:sp>
    <dsp:sp modelId="{874ADD36-65C6-4F1A-BC34-FA544E3B0ABA}">
      <dsp:nvSpPr>
        <dsp:cNvPr id="0" name=""/>
        <dsp:cNvSpPr/>
      </dsp:nvSpPr>
      <dsp:spPr>
        <a:xfrm>
          <a:off x="1617119" y="381911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5683-FAAD-4114-8EE4-2A92CDB9BDF6}">
      <dsp:nvSpPr>
        <dsp:cNvPr id="0" name=""/>
        <dsp:cNvSpPr/>
      </dsp:nvSpPr>
      <dsp:spPr>
        <a:xfrm>
          <a:off x="0" y="146644"/>
          <a:ext cx="8085599" cy="1146782"/>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Damages is optionally additional to other remedies </a:t>
          </a:r>
          <a:endParaRPr lang="fi-FI" sz="1700" kern="1200"/>
        </a:p>
      </dsp:txBody>
      <dsp:txXfrm>
        <a:off x="55981" y="202625"/>
        <a:ext cx="7973637" cy="1034820"/>
      </dsp:txXfrm>
    </dsp:sp>
    <dsp:sp modelId="{2C486CD4-0ED1-4281-B25C-C6928AFA4A0A}">
      <dsp:nvSpPr>
        <dsp:cNvPr id="0" name=""/>
        <dsp:cNvSpPr/>
      </dsp:nvSpPr>
      <dsp:spPr>
        <a:xfrm>
          <a:off x="0" y="1342387"/>
          <a:ext cx="8085599" cy="1146782"/>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Damages for breach of contract by one party consist of a sum equal to the loss, including loss of profit, suffered by the other party as a consequence of the breach. </a:t>
          </a:r>
          <a:endParaRPr lang="fi-FI" sz="1700" kern="1200"/>
        </a:p>
      </dsp:txBody>
      <dsp:txXfrm>
        <a:off x="55981" y="1398368"/>
        <a:ext cx="7973637" cy="1034820"/>
      </dsp:txXfrm>
    </dsp:sp>
    <dsp:sp modelId="{D2960E5A-7465-4A94-8867-9863022B06EB}">
      <dsp:nvSpPr>
        <dsp:cNvPr id="0" name=""/>
        <dsp:cNvSpPr/>
      </dsp:nvSpPr>
      <dsp:spPr>
        <a:xfrm>
          <a:off x="0" y="2538129"/>
          <a:ext cx="8085599" cy="1146782"/>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Such damages may not exceed the loss which the party in breach foresaw or ought to have foreseen at the time of the conclusion of the contract, in the light of the facts and matters of which he then knew or ought to have known, as a possible consequence of the breach of contract. (CISG art. 74)</a:t>
          </a:r>
          <a:endParaRPr lang="fi-FI" sz="1700" kern="1200"/>
        </a:p>
      </dsp:txBody>
      <dsp:txXfrm>
        <a:off x="55981" y="2594110"/>
        <a:ext cx="7973637" cy="103482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4CF39-8DED-462B-AF7B-C4F427213F71}">
      <dsp:nvSpPr>
        <dsp:cNvPr id="0" name=""/>
        <dsp:cNvSpPr/>
      </dsp:nvSpPr>
      <dsp:spPr>
        <a:xfrm>
          <a:off x="0" y="94178"/>
          <a:ext cx="6711047" cy="9936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576" tIns="163576" rIns="163576" bIns="87630" numCol="1" spcCol="1270" anchor="t" anchorCtr="0">
          <a:noAutofit/>
        </a:bodyPr>
        <a:lstStyle/>
        <a:p>
          <a:pPr lvl="0" algn="l" defTabSz="1022350" rtl="0">
            <a:lnSpc>
              <a:spcPct val="90000"/>
            </a:lnSpc>
            <a:spcBef>
              <a:spcPct val="0"/>
            </a:spcBef>
            <a:spcAft>
              <a:spcPct val="35000"/>
            </a:spcAft>
          </a:pPr>
          <a:r>
            <a:rPr lang="en-US" sz="2300" b="1" kern="1200" smtClean="0"/>
            <a:t>Article 79</a:t>
          </a:r>
          <a:endParaRPr lang="fi-FI" sz="2300" kern="1200"/>
        </a:p>
      </dsp:txBody>
      <dsp:txXfrm>
        <a:off x="0" y="94178"/>
        <a:ext cx="6711047" cy="662400"/>
      </dsp:txXfrm>
    </dsp:sp>
    <dsp:sp modelId="{E114116F-4E33-4724-9D4C-03609CD86B37}">
      <dsp:nvSpPr>
        <dsp:cNvPr id="0" name=""/>
        <dsp:cNvSpPr/>
      </dsp:nvSpPr>
      <dsp:spPr>
        <a:xfrm>
          <a:off x="1374551" y="756578"/>
          <a:ext cx="6711047" cy="29808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63576" tIns="163576" rIns="163576" bIns="163576" numCol="1" spcCol="1270" anchor="t" anchorCtr="0">
          <a:noAutofit/>
        </a:bodyPr>
        <a:lstStyle/>
        <a:p>
          <a:pPr marL="228600" lvl="1" indent="-228600" algn="l" defTabSz="1022350" rtl="0">
            <a:lnSpc>
              <a:spcPct val="90000"/>
            </a:lnSpc>
            <a:spcBef>
              <a:spcPct val="0"/>
            </a:spcBef>
            <a:spcAft>
              <a:spcPct val="15000"/>
            </a:spcAft>
            <a:buChar char="••"/>
          </a:pPr>
          <a:r>
            <a:rPr lang="en-US" sz="2300" kern="1200" smtClean="0"/>
            <a:t>(1) A party is not liable for a failure to perform any of his obligations if he proves that the failure was due to an impediment beyond his control and that he could not reasonably be expected to have taken the impediment into account at the time of the conclusion of the contract or to have avoided or overcome it or its consequences.</a:t>
          </a:r>
          <a:endParaRPr lang="fi-FI" sz="2300" kern="1200"/>
        </a:p>
      </dsp:txBody>
      <dsp:txXfrm>
        <a:off x="1461856" y="843883"/>
        <a:ext cx="6536437" cy="280619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BA040-607A-4C93-A6C9-5424906D462E}">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73E9F9-6EAE-4726-9790-E8A981E7FED6}">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rtl="0">
            <a:lnSpc>
              <a:spcPct val="90000"/>
            </a:lnSpc>
            <a:spcBef>
              <a:spcPct val="0"/>
            </a:spcBef>
            <a:spcAft>
              <a:spcPct val="35000"/>
            </a:spcAft>
          </a:pPr>
          <a:r>
            <a:rPr lang="en-US" sz="2700" b="1" kern="1200" smtClean="0"/>
            <a:t>Contract Liability</a:t>
          </a:r>
          <a:endParaRPr lang="fi-FI" sz="2700" kern="1200"/>
        </a:p>
      </dsp:txBody>
      <dsp:txXfrm>
        <a:off x="0" y="0"/>
        <a:ext cx="1617119" cy="1915778"/>
      </dsp:txXfrm>
    </dsp:sp>
    <dsp:sp modelId="{F065A7DB-28D0-4568-A68A-1D0BD5E6F2C5}">
      <dsp:nvSpPr>
        <dsp:cNvPr id="0" name=""/>
        <dsp:cNvSpPr/>
      </dsp:nvSpPr>
      <dsp:spPr>
        <a:xfrm>
          <a:off x="1738403" y="29934"/>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b="0" kern="1200" smtClean="0"/>
            <a:t>(pure) economic loss </a:t>
          </a:r>
          <a:endParaRPr lang="fi-FI" sz="1700" kern="1200"/>
        </a:p>
      </dsp:txBody>
      <dsp:txXfrm>
        <a:off x="1738403" y="29934"/>
        <a:ext cx="6347195" cy="598680"/>
      </dsp:txXfrm>
    </dsp:sp>
    <dsp:sp modelId="{A3820125-4B4D-42AD-80C6-E00EA119DD1A}">
      <dsp:nvSpPr>
        <dsp:cNvPr id="0" name=""/>
        <dsp:cNvSpPr/>
      </dsp:nvSpPr>
      <dsp:spPr>
        <a:xfrm>
          <a:off x="1617119" y="62861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84B631-7F13-4EB7-9BD3-4314C423F0ED}">
      <dsp:nvSpPr>
        <dsp:cNvPr id="0" name=""/>
        <dsp:cNvSpPr/>
      </dsp:nvSpPr>
      <dsp:spPr>
        <a:xfrm>
          <a:off x="1738403" y="658548"/>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b="0" kern="1200" smtClean="0"/>
            <a:t>burden of proof of  negligence reversed on the tortfeasor</a:t>
          </a:r>
          <a:endParaRPr lang="fi-FI" sz="1700" kern="1200"/>
        </a:p>
      </dsp:txBody>
      <dsp:txXfrm>
        <a:off x="1738403" y="658548"/>
        <a:ext cx="6347195" cy="598680"/>
      </dsp:txXfrm>
    </dsp:sp>
    <dsp:sp modelId="{480C4725-0D8E-48A0-AF33-CFF27408436E}">
      <dsp:nvSpPr>
        <dsp:cNvPr id="0" name=""/>
        <dsp:cNvSpPr/>
      </dsp:nvSpPr>
      <dsp:spPr>
        <a:xfrm>
          <a:off x="1617119" y="12572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DA8D7C-257A-454F-9164-1EA42EBEF110}">
      <dsp:nvSpPr>
        <dsp:cNvPr id="0" name=""/>
        <dsp:cNvSpPr/>
      </dsp:nvSpPr>
      <dsp:spPr>
        <a:xfrm>
          <a:off x="1738403" y="1287163"/>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b="0" kern="1200" smtClean="0"/>
            <a:t>covers both employees and employed independent contractors    </a:t>
          </a:r>
          <a:endParaRPr lang="fi-FI" sz="1700" kern="1200"/>
        </a:p>
      </dsp:txBody>
      <dsp:txXfrm>
        <a:off x="1738403" y="1287163"/>
        <a:ext cx="6347195" cy="598680"/>
      </dsp:txXfrm>
    </dsp:sp>
    <dsp:sp modelId="{DD8F2F50-4D85-4433-90FE-64A95ADE3D9C}">
      <dsp:nvSpPr>
        <dsp:cNvPr id="0" name=""/>
        <dsp:cNvSpPr/>
      </dsp:nvSpPr>
      <dsp:spPr>
        <a:xfrm>
          <a:off x="1617119" y="188584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68873E-F421-411D-9A62-79394433B495}">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07A90E-BE00-4057-9A2B-0145657AE67D}">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rtl="0">
            <a:lnSpc>
              <a:spcPct val="90000"/>
            </a:lnSpc>
            <a:spcBef>
              <a:spcPct val="0"/>
            </a:spcBef>
            <a:spcAft>
              <a:spcPct val="35000"/>
            </a:spcAft>
          </a:pPr>
          <a:r>
            <a:rPr lang="en-US" sz="2700" b="1" kern="1200" smtClean="0"/>
            <a:t>Tort Liability</a:t>
          </a:r>
          <a:endParaRPr lang="fi-FI" sz="2700" kern="1200"/>
        </a:p>
      </dsp:txBody>
      <dsp:txXfrm>
        <a:off x="0" y="1915778"/>
        <a:ext cx="1617119" cy="1915778"/>
      </dsp:txXfrm>
    </dsp:sp>
    <dsp:sp modelId="{E6ED449E-864C-408C-8995-7EA352C86235}">
      <dsp:nvSpPr>
        <dsp:cNvPr id="0" name=""/>
        <dsp:cNvSpPr/>
      </dsp:nvSpPr>
      <dsp:spPr>
        <a:xfrm>
          <a:off x="1738403" y="1945712"/>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b="0" kern="1200" smtClean="0"/>
            <a:t>general rule: only physical injuries and damages to property</a:t>
          </a:r>
          <a:endParaRPr lang="fi-FI" sz="1700" kern="1200"/>
        </a:p>
      </dsp:txBody>
      <dsp:txXfrm>
        <a:off x="1738403" y="1945712"/>
        <a:ext cx="6347195" cy="598680"/>
      </dsp:txXfrm>
    </dsp:sp>
    <dsp:sp modelId="{D0502859-F109-4CEB-834E-D67EB0EC4A10}">
      <dsp:nvSpPr>
        <dsp:cNvPr id="0" name=""/>
        <dsp:cNvSpPr/>
      </dsp:nvSpPr>
      <dsp:spPr>
        <a:xfrm>
          <a:off x="1617119" y="254439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B39B5D-09B6-442C-A925-5461F3BD2CD4}">
      <dsp:nvSpPr>
        <dsp:cNvPr id="0" name=""/>
        <dsp:cNvSpPr/>
      </dsp:nvSpPr>
      <dsp:spPr>
        <a:xfrm>
          <a:off x="1738403" y="2574327"/>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b="0" kern="1200" smtClean="0"/>
            <a:t>burden of proof of  negligence too lies on the injured person </a:t>
          </a:r>
          <a:endParaRPr lang="fi-FI" sz="1700" kern="1200"/>
        </a:p>
      </dsp:txBody>
      <dsp:txXfrm>
        <a:off x="1738403" y="2574327"/>
        <a:ext cx="6347195" cy="598680"/>
      </dsp:txXfrm>
    </dsp:sp>
    <dsp:sp modelId="{3D6C3280-A3BE-40A7-99AB-3B4DD0CFF539}">
      <dsp:nvSpPr>
        <dsp:cNvPr id="0" name=""/>
        <dsp:cNvSpPr/>
      </dsp:nvSpPr>
      <dsp:spPr>
        <a:xfrm>
          <a:off x="1617119" y="317300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729289-D610-43B5-8889-ED9DAA0F5E7D}">
      <dsp:nvSpPr>
        <dsp:cNvPr id="0" name=""/>
        <dsp:cNvSpPr/>
      </dsp:nvSpPr>
      <dsp:spPr>
        <a:xfrm>
          <a:off x="1738403" y="3202942"/>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b="0" kern="1200" smtClean="0"/>
            <a:t>covers only employees </a:t>
          </a:r>
          <a:endParaRPr lang="fi-FI" sz="1700" kern="1200"/>
        </a:p>
      </dsp:txBody>
      <dsp:txXfrm>
        <a:off x="1738403" y="3202942"/>
        <a:ext cx="6347195" cy="598680"/>
      </dsp:txXfrm>
    </dsp:sp>
    <dsp:sp modelId="{C5F1F03D-A36C-44EA-8C03-BB21BF4C7AC1}">
      <dsp:nvSpPr>
        <dsp:cNvPr id="0" name=""/>
        <dsp:cNvSpPr/>
      </dsp:nvSpPr>
      <dsp:spPr>
        <a:xfrm>
          <a:off x="1617119" y="380162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286826-941E-4FFB-91D9-1765A386CF54}">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38E655-6383-4C78-99B1-CEAC7C47FA1F}">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b="1" kern="1200" smtClean="0"/>
            <a:t>Formulation of a liquidated damages term </a:t>
          </a:r>
          <a:endParaRPr lang="fi-FI" sz="1900" kern="1200"/>
        </a:p>
      </dsp:txBody>
      <dsp:txXfrm>
        <a:off x="0" y="0"/>
        <a:ext cx="1617119" cy="3831557"/>
      </dsp:txXfrm>
    </dsp:sp>
    <dsp:sp modelId="{48ED1AF0-ECDC-44C3-9F99-674FD0436A20}">
      <dsp:nvSpPr>
        <dsp:cNvPr id="0" name=""/>
        <dsp:cNvSpPr/>
      </dsp:nvSpPr>
      <dsp:spPr>
        <a:xfrm>
          <a:off x="1738403" y="59868"/>
          <a:ext cx="634719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baseline="0" smtClean="0"/>
            <a:t>If the Seller fails to supply any of the Goods within the time period specified in the Contract, the Buyer shall notify the Seller that a breach of contract  has occurred </a:t>
          </a:r>
          <a:endParaRPr lang="fi-FI" sz="1900" kern="1200"/>
        </a:p>
      </dsp:txBody>
      <dsp:txXfrm>
        <a:off x="1738403" y="59868"/>
        <a:ext cx="6347195" cy="1197361"/>
      </dsp:txXfrm>
    </dsp:sp>
    <dsp:sp modelId="{E51A45C3-D632-463B-8905-3FE8763ECB50}">
      <dsp:nvSpPr>
        <dsp:cNvPr id="0" name=""/>
        <dsp:cNvSpPr/>
      </dsp:nvSpPr>
      <dsp:spPr>
        <a:xfrm>
          <a:off x="1617119" y="12572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72D145-478A-497D-983C-0C527A8D66FE}">
      <dsp:nvSpPr>
        <dsp:cNvPr id="0" name=""/>
        <dsp:cNvSpPr/>
      </dsp:nvSpPr>
      <dsp:spPr>
        <a:xfrm>
          <a:off x="1738403" y="1317097"/>
          <a:ext cx="634719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baseline="0" smtClean="0"/>
            <a:t>and shall deduct from the Contract Price per week of delay, as liquidated damages, a sum equivalent to one half percent of the delivered price of the delayed Goods until actual delivery </a:t>
          </a:r>
          <a:endParaRPr lang="fi-FI" sz="1900" kern="1200"/>
        </a:p>
      </dsp:txBody>
      <dsp:txXfrm>
        <a:off x="1738403" y="1317097"/>
        <a:ext cx="6347195" cy="1197361"/>
      </dsp:txXfrm>
    </dsp:sp>
    <dsp:sp modelId="{2D2DD0D9-FABA-47CB-8B2C-ADF88F9BB928}">
      <dsp:nvSpPr>
        <dsp:cNvPr id="0" name=""/>
        <dsp:cNvSpPr/>
      </dsp:nvSpPr>
      <dsp:spPr>
        <a:xfrm>
          <a:off x="1617119" y="251445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AF8500-F85C-4355-8BA7-0850FA1142E5}">
      <dsp:nvSpPr>
        <dsp:cNvPr id="0" name=""/>
        <dsp:cNvSpPr/>
      </dsp:nvSpPr>
      <dsp:spPr>
        <a:xfrm>
          <a:off x="1738403" y="2574327"/>
          <a:ext cx="634719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baseline="0" smtClean="0"/>
            <a:t>up to a maximum deduction of 10 % of the delivered price of the delayed Goods. </a:t>
          </a:r>
          <a:endParaRPr lang="fi-FI" sz="1900" kern="1200"/>
        </a:p>
      </dsp:txBody>
      <dsp:txXfrm>
        <a:off x="1738403" y="2574327"/>
        <a:ext cx="6347195" cy="1197361"/>
      </dsp:txXfrm>
    </dsp:sp>
    <dsp:sp modelId="{56AF1133-13FF-4BFE-AAD7-808F2D569F52}">
      <dsp:nvSpPr>
        <dsp:cNvPr id="0" name=""/>
        <dsp:cNvSpPr/>
      </dsp:nvSpPr>
      <dsp:spPr>
        <a:xfrm>
          <a:off x="1617119" y="377168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21FC5B-181B-4E6B-9BD7-4C580468DE7E}">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BC0E29-60D8-421F-A451-23D758CDBF36}">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n-US" sz="2500" b="1" kern="1200" smtClean="0"/>
            <a:t>Ehdon merkitys: </a:t>
          </a:r>
          <a:endParaRPr lang="fi-FI" sz="2500" kern="1200"/>
        </a:p>
      </dsp:txBody>
      <dsp:txXfrm>
        <a:off x="0" y="0"/>
        <a:ext cx="1617119" cy="3831557"/>
      </dsp:txXfrm>
    </dsp:sp>
    <dsp:sp modelId="{89BB9B28-C116-4450-8429-09DD7429A4A1}">
      <dsp:nvSpPr>
        <dsp:cNvPr id="0" name=""/>
        <dsp:cNvSpPr/>
      </dsp:nvSpPr>
      <dsp:spPr>
        <a:xfrm>
          <a:off x="1738403" y="30167"/>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ei tarvitse osoittaa vahingon määrää eikä muita edellytyksiä</a:t>
          </a:r>
          <a:endParaRPr lang="fi-FI" sz="1400" kern="1200"/>
        </a:p>
      </dsp:txBody>
      <dsp:txXfrm>
        <a:off x="1738403" y="30167"/>
        <a:ext cx="6347195" cy="603357"/>
      </dsp:txXfrm>
    </dsp:sp>
    <dsp:sp modelId="{A5418F8A-E485-4571-9933-24A835D8D995}">
      <dsp:nvSpPr>
        <dsp:cNvPr id="0" name=""/>
        <dsp:cNvSpPr/>
      </dsp:nvSpPr>
      <dsp:spPr>
        <a:xfrm>
          <a:off x="1617119" y="633525"/>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246B3A-7837-4CCA-BD06-945A8CB2DE81}">
      <dsp:nvSpPr>
        <dsp:cNvPr id="0" name=""/>
        <dsp:cNvSpPr/>
      </dsp:nvSpPr>
      <dsp:spPr>
        <a:xfrm>
          <a:off x="1738403" y="663693"/>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summa tuomitaan, vaikka vahinkoa ei olisi syntynyt tai sen määrä poikkeaisi sopimussakosta </a:t>
          </a:r>
          <a:endParaRPr lang="fi-FI" sz="1400" kern="1200"/>
        </a:p>
      </dsp:txBody>
      <dsp:txXfrm>
        <a:off x="1738403" y="663693"/>
        <a:ext cx="6347195" cy="603357"/>
      </dsp:txXfrm>
    </dsp:sp>
    <dsp:sp modelId="{3BA706E0-DB54-4416-AE80-EE8058929B8E}">
      <dsp:nvSpPr>
        <dsp:cNvPr id="0" name=""/>
        <dsp:cNvSpPr/>
      </dsp:nvSpPr>
      <dsp:spPr>
        <a:xfrm>
          <a:off x="1617119" y="1267051"/>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6220FF-CF26-48EA-B50B-F4CB239E908B}">
      <dsp:nvSpPr>
        <dsp:cNvPr id="0" name=""/>
        <dsp:cNvSpPr/>
      </dsp:nvSpPr>
      <dsp:spPr>
        <a:xfrm>
          <a:off x="1738403" y="1297219"/>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dirty="0" err="1" smtClean="0"/>
            <a:t>voi</a:t>
          </a:r>
          <a:r>
            <a:rPr lang="en-US" sz="1400" kern="1200" dirty="0" smtClean="0"/>
            <a:t> </a:t>
          </a:r>
          <a:r>
            <a:rPr lang="en-US" sz="1400" kern="1200" dirty="0" err="1" smtClean="0"/>
            <a:t>tosin</a:t>
          </a:r>
          <a:r>
            <a:rPr lang="en-US" sz="1400" kern="1200" dirty="0" smtClean="0"/>
            <a:t> </a:t>
          </a:r>
          <a:r>
            <a:rPr lang="en-US" sz="1400" kern="1200" dirty="0" err="1" smtClean="0"/>
            <a:t>yleensä</a:t>
          </a:r>
          <a:r>
            <a:rPr lang="en-US" sz="1400" kern="1200" dirty="0" smtClean="0"/>
            <a:t> </a:t>
          </a:r>
          <a:r>
            <a:rPr lang="en-US" sz="1400" kern="1200" dirty="0" err="1" smtClean="0"/>
            <a:t>saada</a:t>
          </a:r>
          <a:r>
            <a:rPr lang="en-US" sz="1400" kern="1200" dirty="0" smtClean="0"/>
            <a:t> </a:t>
          </a:r>
          <a:r>
            <a:rPr lang="en-US" sz="1400" kern="1200" dirty="0" err="1" smtClean="0"/>
            <a:t>toteennäyttämänsä</a:t>
          </a:r>
          <a:r>
            <a:rPr lang="en-US" sz="1400" kern="1200" dirty="0" smtClean="0"/>
            <a:t> </a:t>
          </a:r>
          <a:r>
            <a:rPr lang="en-US" sz="1400" kern="1200" dirty="0" err="1" smtClean="0"/>
            <a:t>suuremman</a:t>
          </a:r>
          <a:r>
            <a:rPr lang="en-US" sz="1400" kern="1200" dirty="0" smtClean="0"/>
            <a:t> </a:t>
          </a:r>
          <a:r>
            <a:rPr lang="en-US" sz="1400" kern="1200" dirty="0" err="1" smtClean="0"/>
            <a:t>vahingon</a:t>
          </a:r>
          <a:r>
            <a:rPr lang="en-US" sz="1400" kern="1200" dirty="0" smtClean="0"/>
            <a:t> </a:t>
          </a:r>
          <a:r>
            <a:rPr lang="en-US" sz="1400" kern="1200" dirty="0" err="1" smtClean="0"/>
            <a:t>korvatuksi</a:t>
          </a:r>
          <a:r>
            <a:rPr lang="en-US" sz="1400" kern="1200" dirty="0" smtClean="0"/>
            <a:t> </a:t>
          </a:r>
          <a:endParaRPr lang="fi-FI" sz="1400" kern="1200" dirty="0"/>
        </a:p>
      </dsp:txBody>
      <dsp:txXfrm>
        <a:off x="1738403" y="1297219"/>
        <a:ext cx="6347195" cy="603357"/>
      </dsp:txXfrm>
    </dsp:sp>
    <dsp:sp modelId="{128A2883-1D16-48A8-8663-D6912466AC15}">
      <dsp:nvSpPr>
        <dsp:cNvPr id="0" name=""/>
        <dsp:cNvSpPr/>
      </dsp:nvSpPr>
      <dsp:spPr>
        <a:xfrm>
          <a:off x="1617119" y="1900577"/>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D9561E-891E-4850-8064-568906CAD092}">
      <dsp:nvSpPr>
        <dsp:cNvPr id="0" name=""/>
        <dsp:cNvSpPr/>
      </dsp:nvSpPr>
      <dsp:spPr>
        <a:xfrm>
          <a:off x="1738403" y="1930745"/>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voidaan kohtuullistaa (alas- tai ylöspäin) </a:t>
          </a:r>
          <a:endParaRPr lang="fi-FI" sz="1400" kern="1200"/>
        </a:p>
      </dsp:txBody>
      <dsp:txXfrm>
        <a:off x="1738403" y="1930745"/>
        <a:ext cx="6347195" cy="603357"/>
      </dsp:txXfrm>
    </dsp:sp>
    <dsp:sp modelId="{36D5D08B-4826-48DA-A9DF-B8EB28821666}">
      <dsp:nvSpPr>
        <dsp:cNvPr id="0" name=""/>
        <dsp:cNvSpPr/>
      </dsp:nvSpPr>
      <dsp:spPr>
        <a:xfrm>
          <a:off x="1617119" y="253410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0FB0BD-A5E9-46CE-B759-A09FF3BF188E}">
      <dsp:nvSpPr>
        <dsp:cNvPr id="0" name=""/>
        <dsp:cNvSpPr/>
      </dsp:nvSpPr>
      <dsp:spPr>
        <a:xfrm>
          <a:off x="1738403" y="2564271"/>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jos kovin suuri ja rangaistus- tai pelotetyyppinen, voidaan (engl.) pitää sitomattomana penalty –ehtona</a:t>
          </a:r>
          <a:endParaRPr lang="fi-FI" sz="1400" kern="1200"/>
        </a:p>
      </dsp:txBody>
      <dsp:txXfrm>
        <a:off x="1738403" y="2564271"/>
        <a:ext cx="6347195" cy="603357"/>
      </dsp:txXfrm>
    </dsp:sp>
    <dsp:sp modelId="{01047AE8-19E8-4E97-A750-763D84FBF68A}">
      <dsp:nvSpPr>
        <dsp:cNvPr id="0" name=""/>
        <dsp:cNvSpPr/>
      </dsp:nvSpPr>
      <dsp:spPr>
        <a:xfrm>
          <a:off x="1617119" y="31676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D86DFB-AD25-4B54-A350-4E3F227DE99F}">
      <dsp:nvSpPr>
        <dsp:cNvPr id="0" name=""/>
        <dsp:cNvSpPr/>
      </dsp:nvSpPr>
      <dsp:spPr>
        <a:xfrm>
          <a:off x="1738403" y="3197797"/>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Välitavoitteiden viivästyssakot (mm. rakennusurakka): ennakkoviivästyksen hallinta (velalliselle epäedullinen: loppumääräaika ei pelasta; kumulaatio)</a:t>
          </a:r>
          <a:endParaRPr lang="fi-FI" sz="1400" kern="1200"/>
        </a:p>
      </dsp:txBody>
      <dsp:txXfrm>
        <a:off x="1738403" y="3197797"/>
        <a:ext cx="6347195" cy="603357"/>
      </dsp:txXfrm>
    </dsp:sp>
    <dsp:sp modelId="{AAD3F63D-5D8B-44B5-8E6E-44ECDEEBC85B}">
      <dsp:nvSpPr>
        <dsp:cNvPr id="0" name=""/>
        <dsp:cNvSpPr/>
      </dsp:nvSpPr>
      <dsp:spPr>
        <a:xfrm>
          <a:off x="1617119" y="3801155"/>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68D9F-8C95-4597-9BBE-D7E717DD7954}">
      <dsp:nvSpPr>
        <dsp:cNvPr id="0" name=""/>
        <dsp:cNvSpPr/>
      </dsp:nvSpPr>
      <dsp:spPr>
        <a:xfrm>
          <a:off x="0" y="3142706"/>
          <a:ext cx="8085599" cy="68754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Liquidated damages attached to the non-attainment of intermediate stages  e.g. in building contracts are usually for control of anticipatory breaches of contract (unfavorable to the liable party, because timely completion of whole performance does not exempt from accrued intermediate sanctions)</a:t>
          </a:r>
          <a:endParaRPr lang="fi-FI" sz="1200" kern="1200"/>
        </a:p>
      </dsp:txBody>
      <dsp:txXfrm>
        <a:off x="0" y="3142706"/>
        <a:ext cx="8085599" cy="687547"/>
      </dsp:txXfrm>
    </dsp:sp>
    <dsp:sp modelId="{CE028714-9EBA-4EF1-B403-8EAFBB431A59}">
      <dsp:nvSpPr>
        <dsp:cNvPr id="0" name=""/>
        <dsp:cNvSpPr/>
      </dsp:nvSpPr>
      <dsp:spPr>
        <a:xfrm rot="10800000">
          <a:off x="0" y="2095572"/>
          <a:ext cx="8085599" cy="1057447"/>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High (punishment or deterrent type) liquidate damages can be deemed null and void as penalty terms under the English doctrine </a:t>
          </a:r>
          <a:endParaRPr lang="fi-FI" sz="1200" kern="1200"/>
        </a:p>
      </dsp:txBody>
      <dsp:txXfrm rot="10800000">
        <a:off x="0" y="2095572"/>
        <a:ext cx="8085599" cy="687097"/>
      </dsp:txXfrm>
    </dsp:sp>
    <dsp:sp modelId="{F275408B-15E5-43E8-8C94-EA070F74194B}">
      <dsp:nvSpPr>
        <dsp:cNvPr id="0" name=""/>
        <dsp:cNvSpPr/>
      </dsp:nvSpPr>
      <dsp:spPr>
        <a:xfrm rot="10800000">
          <a:off x="0" y="1048437"/>
          <a:ext cx="8085599" cy="1057447"/>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Possibility of adjustment (up or down) </a:t>
          </a:r>
          <a:endParaRPr lang="fi-FI" sz="1200" kern="1200"/>
        </a:p>
      </dsp:txBody>
      <dsp:txXfrm rot="10800000">
        <a:off x="0" y="1048437"/>
        <a:ext cx="8085599" cy="687097"/>
      </dsp:txXfrm>
    </dsp:sp>
    <dsp:sp modelId="{54E2AD90-F8CC-4842-BD23-5DFC2994DCE8}">
      <dsp:nvSpPr>
        <dsp:cNvPr id="0" name=""/>
        <dsp:cNvSpPr/>
      </dsp:nvSpPr>
      <dsp:spPr>
        <a:xfrm rot="10800000">
          <a:off x="0" y="1302"/>
          <a:ext cx="8085599" cy="1057447"/>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No proof of the existence of damage or other legal prerequisites of liability, only the breach of contract </a:t>
          </a:r>
          <a:endParaRPr lang="fi-FI" sz="1200" kern="1200"/>
        </a:p>
      </dsp:txBody>
      <dsp:txXfrm rot="-10800000">
        <a:off x="0" y="1302"/>
        <a:ext cx="8085599" cy="371164"/>
      </dsp:txXfrm>
    </dsp:sp>
    <dsp:sp modelId="{8095FFA0-8E91-4379-996D-2DD1381E1EFB}">
      <dsp:nvSpPr>
        <dsp:cNvPr id="0" name=""/>
        <dsp:cNvSpPr/>
      </dsp:nvSpPr>
      <dsp:spPr>
        <a:xfrm>
          <a:off x="0" y="372466"/>
          <a:ext cx="4042799" cy="31617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rtl="0">
            <a:lnSpc>
              <a:spcPct val="90000"/>
            </a:lnSpc>
            <a:spcBef>
              <a:spcPct val="0"/>
            </a:spcBef>
            <a:spcAft>
              <a:spcPct val="35000"/>
            </a:spcAft>
          </a:pPr>
          <a:r>
            <a:rPr lang="en-US" sz="1000" kern="1200" baseline="0" smtClean="0"/>
            <a:t>The standardised sum is available irrespective of the real damage </a:t>
          </a:r>
          <a:endParaRPr lang="fi-FI" sz="1000" kern="1200"/>
        </a:p>
      </dsp:txBody>
      <dsp:txXfrm>
        <a:off x="0" y="372466"/>
        <a:ext cx="4042799" cy="316176"/>
      </dsp:txXfrm>
    </dsp:sp>
    <dsp:sp modelId="{4A25BD5F-0EA7-424F-AD95-DC76BAD5B7F0}">
      <dsp:nvSpPr>
        <dsp:cNvPr id="0" name=""/>
        <dsp:cNvSpPr/>
      </dsp:nvSpPr>
      <dsp:spPr>
        <a:xfrm>
          <a:off x="4042799" y="372466"/>
          <a:ext cx="4042799" cy="31617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rtl="0">
            <a:lnSpc>
              <a:spcPct val="90000"/>
            </a:lnSpc>
            <a:spcBef>
              <a:spcPct val="0"/>
            </a:spcBef>
            <a:spcAft>
              <a:spcPct val="35000"/>
            </a:spcAft>
          </a:pPr>
          <a:r>
            <a:rPr lang="en-US" sz="1000" kern="1200" baseline="0" smtClean="0"/>
            <a:t>Usually the real damage exceeding the agreed sum is recoverable under general legal rules (depends on the agreed term) </a:t>
          </a:r>
          <a:endParaRPr lang="fi-FI" sz="1000" kern="1200"/>
        </a:p>
      </dsp:txBody>
      <dsp:txXfrm>
        <a:off x="4042799" y="372466"/>
        <a:ext cx="4042799" cy="31617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0FD3E-4A92-460E-A7DC-CB0DCEE2559D}">
      <dsp:nvSpPr>
        <dsp:cNvPr id="0" name=""/>
        <dsp:cNvSpPr/>
      </dsp:nvSpPr>
      <dsp:spPr>
        <a:xfrm>
          <a:off x="0" y="0"/>
          <a:ext cx="3831557" cy="3831557"/>
        </a:xfrm>
        <a:prstGeom prst="pie">
          <a:avLst>
            <a:gd name="adj1" fmla="val 5400000"/>
            <a:gd name="adj2" fmla="val 1620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3C1EF5B-BA34-46D6-8681-BA7C92574AFC}">
      <dsp:nvSpPr>
        <dsp:cNvPr id="0" name=""/>
        <dsp:cNvSpPr/>
      </dsp:nvSpPr>
      <dsp:spPr>
        <a:xfrm>
          <a:off x="1915778" y="0"/>
          <a:ext cx="6169820" cy="3831557"/>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fi-FI" sz="1900" b="1" kern="1200" smtClean="0"/>
            <a:t>Esim. viivästyssakko / virheen korjausoikeus </a:t>
          </a:r>
          <a:endParaRPr lang="fi-FI" sz="1900" kern="1200"/>
        </a:p>
      </dsp:txBody>
      <dsp:txXfrm>
        <a:off x="1915778" y="0"/>
        <a:ext cx="3084910" cy="1149469"/>
      </dsp:txXfrm>
    </dsp:sp>
    <dsp:sp modelId="{A747EFB7-D0B0-459E-8C0A-E030A24B54D2}">
      <dsp:nvSpPr>
        <dsp:cNvPr id="0" name=""/>
        <dsp:cNvSpPr/>
      </dsp:nvSpPr>
      <dsp:spPr>
        <a:xfrm>
          <a:off x="670523" y="1149469"/>
          <a:ext cx="2490509" cy="2490509"/>
        </a:xfrm>
        <a:prstGeom prst="pie">
          <a:avLst>
            <a:gd name="adj1" fmla="val 5400000"/>
            <a:gd name="adj2" fmla="val 1620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4E9395D-1EEB-4D76-A6AD-0B220F8BBDC4}">
      <dsp:nvSpPr>
        <dsp:cNvPr id="0" name=""/>
        <dsp:cNvSpPr/>
      </dsp:nvSpPr>
      <dsp:spPr>
        <a:xfrm>
          <a:off x="1915778" y="1149469"/>
          <a:ext cx="6169820" cy="2490509"/>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fi-FI" sz="1900" b="1" kern="1200" smtClean="0"/>
            <a:t>Luovutuskelpoisuuden määrittely: koekäyttö (NLM 02) tms. </a:t>
          </a:r>
          <a:endParaRPr lang="fi-FI" sz="1900" kern="1200"/>
        </a:p>
      </dsp:txBody>
      <dsp:txXfrm>
        <a:off x="1915778" y="1149469"/>
        <a:ext cx="3084910" cy="1149465"/>
      </dsp:txXfrm>
    </dsp:sp>
    <dsp:sp modelId="{7ADBC9E8-AAB4-416D-A012-4AE2361B5B92}">
      <dsp:nvSpPr>
        <dsp:cNvPr id="0" name=""/>
        <dsp:cNvSpPr/>
      </dsp:nvSpPr>
      <dsp:spPr>
        <a:xfrm>
          <a:off x="1341045" y="2298935"/>
          <a:ext cx="1149465" cy="1149465"/>
        </a:xfrm>
        <a:prstGeom prst="pie">
          <a:avLst>
            <a:gd name="adj1" fmla="val 5400000"/>
            <a:gd name="adj2" fmla="val 1620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538598F-638B-4FD4-8847-BFF1CDBBF3F0}">
      <dsp:nvSpPr>
        <dsp:cNvPr id="0" name=""/>
        <dsp:cNvSpPr/>
      </dsp:nvSpPr>
      <dsp:spPr>
        <a:xfrm>
          <a:off x="1915778" y="2298935"/>
          <a:ext cx="6169820" cy="1149465"/>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fi-FI" sz="1900" b="1" kern="1200" smtClean="0"/>
            <a:t>Vrt. KL 43,2 §: myyjän käsitys häiriöstä </a:t>
          </a:r>
          <a:endParaRPr lang="fi-FI" sz="1900" kern="1200"/>
        </a:p>
      </dsp:txBody>
      <dsp:txXfrm>
        <a:off x="1915778" y="2298935"/>
        <a:ext cx="3084910" cy="1149465"/>
      </dsp:txXfrm>
    </dsp:sp>
    <dsp:sp modelId="{0F046DC7-22D0-4B0D-9D66-34EEE7979119}">
      <dsp:nvSpPr>
        <dsp:cNvPr id="0" name=""/>
        <dsp:cNvSpPr/>
      </dsp:nvSpPr>
      <dsp:spPr>
        <a:xfrm>
          <a:off x="5000688" y="0"/>
          <a:ext cx="3084910" cy="114946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rtl="0">
            <a:lnSpc>
              <a:spcPct val="90000"/>
            </a:lnSpc>
            <a:spcBef>
              <a:spcPct val="0"/>
            </a:spcBef>
            <a:spcAft>
              <a:spcPct val="15000"/>
            </a:spcAft>
            <a:buChar char="••"/>
          </a:pPr>
          <a:r>
            <a:rPr lang="fi-FI" sz="1500" kern="1200" smtClean="0"/>
            <a:t>Tuotantokatkosten välttäminen: time of essence / purkuehto </a:t>
          </a:r>
          <a:endParaRPr lang="fi-FI" sz="1500" kern="1200"/>
        </a:p>
        <a:p>
          <a:pPr marL="114300" lvl="1" indent="-114300" algn="l" defTabSz="666750" rtl="0">
            <a:lnSpc>
              <a:spcPct val="90000"/>
            </a:lnSpc>
            <a:spcBef>
              <a:spcPct val="0"/>
            </a:spcBef>
            <a:spcAft>
              <a:spcPct val="15000"/>
            </a:spcAft>
            <a:buChar char="••"/>
          </a:pPr>
          <a:r>
            <a:rPr lang="fi-FI" sz="1500" kern="1200" smtClean="0"/>
            <a:t>Ennakkoviivästyksen hallinta: ennakkoilmoitus</a:t>
          </a:r>
          <a:endParaRPr lang="fi-FI" sz="1500" kern="1200"/>
        </a:p>
      </dsp:txBody>
      <dsp:txXfrm>
        <a:off x="5000688" y="0"/>
        <a:ext cx="3084910" cy="1149469"/>
      </dsp:txXfrm>
    </dsp:sp>
    <dsp:sp modelId="{8CD16F45-E4FA-4CBB-8AF4-A4F9048A2CE5}">
      <dsp:nvSpPr>
        <dsp:cNvPr id="0" name=""/>
        <dsp:cNvSpPr/>
      </dsp:nvSpPr>
      <dsp:spPr>
        <a:xfrm>
          <a:off x="5000688" y="1149469"/>
          <a:ext cx="3084910" cy="114946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rtl="0">
            <a:lnSpc>
              <a:spcPct val="90000"/>
            </a:lnSpc>
            <a:spcBef>
              <a:spcPct val="0"/>
            </a:spcBef>
            <a:spcAft>
              <a:spcPct val="15000"/>
            </a:spcAft>
            <a:buChar char="••"/>
          </a:pPr>
          <a:r>
            <a:rPr lang="fi-FI" sz="1500" kern="1200" smtClean="0"/>
            <a:t>säätöjen ja käyttökoulutuksen vaikutus</a:t>
          </a:r>
          <a:endParaRPr lang="fi-FI" sz="1500" kern="1200"/>
        </a:p>
      </dsp:txBody>
      <dsp:txXfrm>
        <a:off x="5000688" y="1149469"/>
        <a:ext cx="3084910" cy="11494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5FBDFA-13DB-4125-8F29-3530EF2843F5}">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83F73D-8823-4865-9FBC-4C60AB809786}">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b="1" kern="1200" smtClean="0"/>
            <a:t>Beginning of guarantee period (e.g. the following times)</a:t>
          </a:r>
          <a:endParaRPr lang="fi-FI" sz="1900" kern="1200"/>
        </a:p>
      </dsp:txBody>
      <dsp:txXfrm>
        <a:off x="0" y="0"/>
        <a:ext cx="1617119" cy="1915778"/>
      </dsp:txXfrm>
    </dsp:sp>
    <dsp:sp modelId="{E5DE840D-6973-466D-BF69-42D4ECDFB6C5}">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025913-654E-4AF6-9C11-30D59FE4B15F}">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b="1" kern="1200" smtClean="0"/>
            <a:t>Extension of guarantee period</a:t>
          </a:r>
          <a:endParaRPr lang="fi-FI" sz="1900" kern="1200"/>
        </a:p>
      </dsp:txBody>
      <dsp:txXfrm>
        <a:off x="0" y="1915778"/>
        <a:ext cx="1617119" cy="1915778"/>
      </dsp:txXfrm>
    </dsp:sp>
    <dsp:sp modelId="{914DC57D-3547-4F03-9203-B87D07A7EC7E}">
      <dsp:nvSpPr>
        <dsp:cNvPr id="0" name=""/>
        <dsp:cNvSpPr/>
      </dsp:nvSpPr>
      <dsp:spPr>
        <a:xfrm>
          <a:off x="1738403" y="1945712"/>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dirty="0" smtClean="0"/>
            <a:t>Defects arisen under but perceived only after the period: if the term allows such claims (matter of interpretation) </a:t>
          </a:r>
          <a:endParaRPr lang="fi-FI" sz="1700" kern="1200" dirty="0"/>
        </a:p>
      </dsp:txBody>
      <dsp:txXfrm>
        <a:off x="1738403" y="1945712"/>
        <a:ext cx="6347195" cy="598680"/>
      </dsp:txXfrm>
    </dsp:sp>
    <dsp:sp modelId="{755BD9FA-2297-4DDD-9F21-7136D894C2FE}">
      <dsp:nvSpPr>
        <dsp:cNvPr id="0" name=""/>
        <dsp:cNvSpPr/>
      </dsp:nvSpPr>
      <dsp:spPr>
        <a:xfrm>
          <a:off x="1617119" y="254439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DD239E-8D86-47DC-BD7E-0B0C6D1C31BD}">
      <dsp:nvSpPr>
        <dsp:cNvPr id="0" name=""/>
        <dsp:cNvSpPr/>
      </dsp:nvSpPr>
      <dsp:spPr>
        <a:xfrm>
          <a:off x="1738403" y="2574327"/>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dirty="0" smtClean="0"/>
            <a:t>There may be special time limits for claims / bringing an action in court</a:t>
          </a:r>
          <a:endParaRPr lang="fi-FI" sz="1700" kern="1200" dirty="0"/>
        </a:p>
      </dsp:txBody>
      <dsp:txXfrm>
        <a:off x="1738403" y="2574327"/>
        <a:ext cx="6347195" cy="598680"/>
      </dsp:txXfrm>
    </dsp:sp>
    <dsp:sp modelId="{9AA1AC04-96AB-4E9A-B964-4E1E0DC1D69E}">
      <dsp:nvSpPr>
        <dsp:cNvPr id="0" name=""/>
        <dsp:cNvSpPr/>
      </dsp:nvSpPr>
      <dsp:spPr>
        <a:xfrm>
          <a:off x="1617119" y="317300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270F5E-B1EC-4EF3-9385-84920164FA1E}">
      <dsp:nvSpPr>
        <dsp:cNvPr id="0" name=""/>
        <dsp:cNvSpPr/>
      </dsp:nvSpPr>
      <dsp:spPr>
        <a:xfrm>
          <a:off x="1738403" y="3202942"/>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Repairs at the end of the guarantee period</a:t>
          </a:r>
          <a:endParaRPr lang="fi-FI" sz="1700" kern="1200"/>
        </a:p>
      </dsp:txBody>
      <dsp:txXfrm>
        <a:off x="1738403" y="3202942"/>
        <a:ext cx="6347195" cy="598680"/>
      </dsp:txXfrm>
    </dsp:sp>
    <dsp:sp modelId="{CDD384B3-93DD-44B8-A44F-DCFE3C9A8874}">
      <dsp:nvSpPr>
        <dsp:cNvPr id="0" name=""/>
        <dsp:cNvSpPr/>
      </dsp:nvSpPr>
      <dsp:spPr>
        <a:xfrm>
          <a:off x="1617119" y="380162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DB3DEC-8523-48B9-B0C3-BBBEFE5DABBA}">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0758D5-01E2-4562-B6E5-07A2297D5A5E}">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en-US" sz="2900" b="1" kern="1200" smtClean="0"/>
            <a:t>Cf. Defects Liability Period</a:t>
          </a:r>
          <a:endParaRPr lang="fi-FI" sz="2900" kern="1200"/>
        </a:p>
      </dsp:txBody>
      <dsp:txXfrm>
        <a:off x="0" y="0"/>
        <a:ext cx="1617119" cy="3831557"/>
      </dsp:txXfrm>
    </dsp:sp>
    <dsp:sp modelId="{2BA91A93-42B1-40F5-9D1A-D210805214FB}">
      <dsp:nvSpPr>
        <dsp:cNvPr id="0" name=""/>
        <dsp:cNvSpPr/>
      </dsp:nvSpPr>
      <dsp:spPr>
        <a:xfrm>
          <a:off x="1738403" y="45041"/>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The Defects Liability Period shall be a period of six months from the date of delivery. </a:t>
          </a:r>
          <a:endParaRPr lang="fi-FI" sz="1400" kern="1200"/>
        </a:p>
      </dsp:txBody>
      <dsp:txXfrm>
        <a:off x="1738403" y="45041"/>
        <a:ext cx="6347195" cy="900827"/>
      </dsp:txXfrm>
    </dsp:sp>
    <dsp:sp modelId="{8EB5A5E1-CA04-4BAF-BBEC-65EBDD879DA8}">
      <dsp:nvSpPr>
        <dsp:cNvPr id="0" name=""/>
        <dsp:cNvSpPr/>
      </dsp:nvSpPr>
      <dsp:spPr>
        <a:xfrm>
          <a:off x="1617119" y="94586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19F9C2-49FC-4DFD-872F-13F42F9067BF}">
      <dsp:nvSpPr>
        <dsp:cNvPr id="0" name=""/>
        <dsp:cNvSpPr/>
      </dsp:nvSpPr>
      <dsp:spPr>
        <a:xfrm>
          <a:off x="1738403" y="990910"/>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If any defect occurs during the Defects Liability Period, the Buyer shall forthwith inform the Seller stating in writing the nature of the defect. </a:t>
          </a:r>
          <a:endParaRPr lang="fi-FI" sz="1400" kern="1200"/>
        </a:p>
      </dsp:txBody>
      <dsp:txXfrm>
        <a:off x="1738403" y="990910"/>
        <a:ext cx="6347195" cy="900827"/>
      </dsp:txXfrm>
    </dsp:sp>
    <dsp:sp modelId="{437B5B0D-873B-480A-AFF8-9003C924C6B3}">
      <dsp:nvSpPr>
        <dsp:cNvPr id="0" name=""/>
        <dsp:cNvSpPr/>
      </dsp:nvSpPr>
      <dsp:spPr>
        <a:xfrm>
          <a:off x="1617119" y="1891737"/>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2BEE2D-1C71-41C2-952B-15979F246672}">
      <dsp:nvSpPr>
        <dsp:cNvPr id="0" name=""/>
        <dsp:cNvSpPr/>
      </dsp:nvSpPr>
      <dsp:spPr>
        <a:xfrm>
          <a:off x="1738403" y="1936779"/>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The Seller shall be responsible for making good with all possible speed any defect so notified  which arises from defective materials, workmanship or design. </a:t>
          </a:r>
          <a:endParaRPr lang="fi-FI" sz="1400" kern="1200"/>
        </a:p>
      </dsp:txBody>
      <dsp:txXfrm>
        <a:off x="1738403" y="1936779"/>
        <a:ext cx="6347195" cy="900827"/>
      </dsp:txXfrm>
    </dsp:sp>
    <dsp:sp modelId="{F128D7DD-8501-4A42-8B5F-D83229FE7F33}">
      <dsp:nvSpPr>
        <dsp:cNvPr id="0" name=""/>
        <dsp:cNvSpPr/>
      </dsp:nvSpPr>
      <dsp:spPr>
        <a:xfrm>
          <a:off x="1617119" y="283760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56D61D-809C-4022-9C56-85AB53F2E073}">
      <dsp:nvSpPr>
        <dsp:cNvPr id="0" name=""/>
        <dsp:cNvSpPr/>
      </dsp:nvSpPr>
      <dsp:spPr>
        <a:xfrm>
          <a:off x="1738403" y="2882647"/>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kern="1200" smtClean="0"/>
            <a:t>The provisions of this clause shall apply to any Goods repaired, re-placed or otherwise made good by the Seller, but not so as to extend the Defects Liability Period for more than twelve months from the commencement date of original defects liability period. </a:t>
          </a:r>
          <a:endParaRPr lang="fi-FI" sz="1400" kern="1200"/>
        </a:p>
      </dsp:txBody>
      <dsp:txXfrm>
        <a:off x="1738403" y="2882647"/>
        <a:ext cx="6347195" cy="900827"/>
      </dsp:txXfrm>
    </dsp:sp>
    <dsp:sp modelId="{B9F0D665-1120-4086-B7F3-CBB4A18AD66F}">
      <dsp:nvSpPr>
        <dsp:cNvPr id="0" name=""/>
        <dsp:cNvSpPr/>
      </dsp:nvSpPr>
      <dsp:spPr>
        <a:xfrm>
          <a:off x="1617119" y="3783475"/>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350A7A-EDF4-46D6-A8FF-92825734B0B2}">
      <dsp:nvSpPr>
        <dsp:cNvPr id="0" name=""/>
        <dsp:cNvSpPr/>
      </dsp:nvSpPr>
      <dsp:spPr>
        <a:xfrm>
          <a:off x="3263" y="1435"/>
          <a:ext cx="3197056" cy="1644501"/>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The guarantee as a limitation of liability</a:t>
          </a:r>
          <a:r>
            <a:rPr lang="en-US" sz="1400" b="0" kern="1200" dirty="0" smtClean="0"/>
            <a:t>: </a:t>
          </a:r>
          <a:endParaRPr lang="fi-FI" sz="1400" kern="1200" dirty="0"/>
        </a:p>
      </dsp:txBody>
      <dsp:txXfrm>
        <a:off x="51429" y="49601"/>
        <a:ext cx="3100724" cy="1548169"/>
      </dsp:txXfrm>
    </dsp:sp>
    <dsp:sp modelId="{FB29DE04-E358-497B-8FB2-6E00778D597E}">
      <dsp:nvSpPr>
        <dsp:cNvPr id="0" name=""/>
        <dsp:cNvSpPr/>
      </dsp:nvSpPr>
      <dsp:spPr>
        <a:xfrm>
          <a:off x="7942" y="1840275"/>
          <a:ext cx="1389581" cy="1644501"/>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n-US" sz="1100" kern="1200" smtClean="0"/>
            <a:t>The duty of the Seller to repair or replace defective items is the Seller’s only duty under this contract or otherwise, </a:t>
          </a:r>
          <a:endParaRPr lang="fi-FI" sz="1100" kern="1200"/>
        </a:p>
      </dsp:txBody>
      <dsp:txXfrm>
        <a:off x="48641" y="1880974"/>
        <a:ext cx="1308183" cy="1563103"/>
      </dsp:txXfrm>
    </dsp:sp>
    <dsp:sp modelId="{EE1267A0-2656-44B7-9E62-7B0DA4EDC121}">
      <dsp:nvSpPr>
        <dsp:cNvPr id="0" name=""/>
        <dsp:cNvSpPr/>
      </dsp:nvSpPr>
      <dsp:spPr>
        <a:xfrm>
          <a:off x="1514248" y="1840275"/>
          <a:ext cx="1681393" cy="1989846"/>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n-US" sz="1100" kern="1200" dirty="0" smtClean="0"/>
            <a:t>and the Seller shall not be liable to compensate the Buyer for any other loss of use of any Works belonging to the Buyer (whether complete or partial) or for any loss of any profit or for any indirect or consequential damage that may be suffered by the Buyer. </a:t>
          </a:r>
          <a:endParaRPr lang="fi-FI" sz="1100" kern="1200" dirty="0"/>
        </a:p>
      </dsp:txBody>
      <dsp:txXfrm>
        <a:off x="1563494" y="1889521"/>
        <a:ext cx="1582901" cy="1891354"/>
      </dsp:txXfrm>
    </dsp:sp>
    <dsp:sp modelId="{FC1FE6AB-65BA-4C07-A990-28E5998DCB6B}">
      <dsp:nvSpPr>
        <dsp:cNvPr id="0" name=""/>
        <dsp:cNvSpPr/>
      </dsp:nvSpPr>
      <dsp:spPr>
        <a:xfrm>
          <a:off x="3433998" y="1435"/>
          <a:ext cx="1393660" cy="1644501"/>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smtClean="0"/>
            <a:t>The guarantee as a restriction of the liability period and time for claims</a:t>
          </a:r>
          <a:endParaRPr lang="fi-FI" sz="1400" kern="1200"/>
        </a:p>
      </dsp:txBody>
      <dsp:txXfrm>
        <a:off x="3474817" y="42254"/>
        <a:ext cx="1312022" cy="1562863"/>
      </dsp:txXfrm>
    </dsp:sp>
    <dsp:sp modelId="{4E98B7D4-F9BF-40D4-8009-4C793F2A5958}">
      <dsp:nvSpPr>
        <dsp:cNvPr id="0" name=""/>
        <dsp:cNvSpPr/>
      </dsp:nvSpPr>
      <dsp:spPr>
        <a:xfrm>
          <a:off x="5061336" y="1435"/>
          <a:ext cx="1393660" cy="1644501"/>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smtClean="0"/>
            <a:t>Legal liability of the seller cannot be restricted with respect to consumers </a:t>
          </a:r>
          <a:endParaRPr lang="fi-FI" sz="1400" kern="1200"/>
        </a:p>
      </dsp:txBody>
      <dsp:txXfrm>
        <a:off x="5102155" y="42254"/>
        <a:ext cx="1312022" cy="1562863"/>
      </dsp:txXfrm>
    </dsp:sp>
    <dsp:sp modelId="{7552C059-090F-4D5C-AD86-E6C0FC643F19}">
      <dsp:nvSpPr>
        <dsp:cNvPr id="0" name=""/>
        <dsp:cNvSpPr/>
      </dsp:nvSpPr>
      <dsp:spPr>
        <a:xfrm>
          <a:off x="6688674" y="1435"/>
          <a:ext cx="1393660" cy="1644501"/>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smtClean="0"/>
            <a:t>The risk of adjusting the contract (also in B2B relations) </a:t>
          </a:r>
          <a:endParaRPr lang="fi-FI" sz="1400" kern="1200"/>
        </a:p>
      </dsp:txBody>
      <dsp:txXfrm>
        <a:off x="6729493" y="42254"/>
        <a:ext cx="1312022" cy="15628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5E37FA-68EE-45CB-8199-F5E641C3156A}">
      <dsp:nvSpPr>
        <dsp:cNvPr id="0" name=""/>
        <dsp:cNvSpPr/>
      </dsp:nvSpPr>
      <dsp:spPr>
        <a:xfrm>
          <a:off x="0" y="52553"/>
          <a:ext cx="8085599" cy="1842749"/>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b="0" kern="1200" smtClean="0"/>
            <a:t>The Guarantee as a specification (or extension) of liability (formulation of a contract term) </a:t>
          </a:r>
          <a:endParaRPr lang="fi-FI" sz="3500" kern="1200"/>
        </a:p>
      </dsp:txBody>
      <dsp:txXfrm>
        <a:off x="89956" y="142509"/>
        <a:ext cx="7905687" cy="1662837"/>
      </dsp:txXfrm>
    </dsp:sp>
    <dsp:sp modelId="{931186CE-7448-411E-861A-6A2366BEEB7E}">
      <dsp:nvSpPr>
        <dsp:cNvPr id="0" name=""/>
        <dsp:cNvSpPr/>
      </dsp:nvSpPr>
      <dsp:spPr>
        <a:xfrm>
          <a:off x="0" y="1895303"/>
          <a:ext cx="8085599" cy="1883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718"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en-US" sz="2700" kern="1200" smtClean="0"/>
            <a:t>The Seller shall indemnify and hold harmless the Buyer against any loss or damage whether direct or indirect suffered by the Buyer as the result of defective or faulty goods delivered by the Seller. </a:t>
          </a:r>
          <a:endParaRPr lang="fi-FI" sz="2700" kern="1200"/>
        </a:p>
      </dsp:txBody>
      <dsp:txXfrm>
        <a:off x="0" y="1895303"/>
        <a:ext cx="8085599" cy="18837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BADE8-9FAA-4989-BB7C-DD6CF0FE54EB}">
      <dsp:nvSpPr>
        <dsp:cNvPr id="0" name=""/>
        <dsp:cNvSpPr/>
      </dsp:nvSpPr>
      <dsp:spPr>
        <a:xfrm>
          <a:off x="598884" y="0"/>
          <a:ext cx="6787356" cy="4135437"/>
        </a:xfrm>
        <a:prstGeom prst="rightArrow">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1E445757-078C-4649-8910-1ACAA6BB88FB}">
      <dsp:nvSpPr>
        <dsp:cNvPr id="0" name=""/>
        <dsp:cNvSpPr/>
      </dsp:nvSpPr>
      <dsp:spPr>
        <a:xfrm>
          <a:off x="3509" y="1240631"/>
          <a:ext cx="1534251" cy="165417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smtClean="0"/>
            <a:t>Costs of repair</a:t>
          </a:r>
          <a:endParaRPr lang="fi-FI" sz="1200" kern="1200"/>
        </a:p>
      </dsp:txBody>
      <dsp:txXfrm>
        <a:off x="78405" y="1315527"/>
        <a:ext cx="1384459" cy="1504382"/>
      </dsp:txXfrm>
    </dsp:sp>
    <dsp:sp modelId="{B4A577E4-20F4-46BA-90E6-FE327A61DC84}">
      <dsp:nvSpPr>
        <dsp:cNvPr id="0" name=""/>
        <dsp:cNvSpPr/>
      </dsp:nvSpPr>
      <dsp:spPr>
        <a:xfrm>
          <a:off x="1614472" y="1240631"/>
          <a:ext cx="1534251" cy="165417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smtClean="0"/>
            <a:t>Damage to other property (caused by e.g. a broken machine)</a:t>
          </a:r>
          <a:endParaRPr lang="fi-FI" sz="1200" kern="1200"/>
        </a:p>
      </dsp:txBody>
      <dsp:txXfrm>
        <a:off x="1689368" y="1315527"/>
        <a:ext cx="1384459" cy="1504382"/>
      </dsp:txXfrm>
    </dsp:sp>
    <dsp:sp modelId="{F3131049-3BB6-450C-AC0E-9B2AE6DF808C}">
      <dsp:nvSpPr>
        <dsp:cNvPr id="0" name=""/>
        <dsp:cNvSpPr/>
      </dsp:nvSpPr>
      <dsp:spPr>
        <a:xfrm>
          <a:off x="3225436" y="1240631"/>
          <a:ext cx="1534251" cy="165417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n-US" sz="1200" kern="1200" smtClean="0"/>
            <a:t>Demurrage (down-time) costs</a:t>
          </a:r>
          <a:endParaRPr lang="fi-FI" sz="1200" kern="1200"/>
        </a:p>
        <a:p>
          <a:pPr marL="57150" lvl="1" indent="-57150" algn="l" defTabSz="400050" rtl="0">
            <a:lnSpc>
              <a:spcPct val="90000"/>
            </a:lnSpc>
            <a:spcBef>
              <a:spcPct val="0"/>
            </a:spcBef>
            <a:spcAft>
              <a:spcPct val="15000"/>
            </a:spcAft>
            <a:buChar char="••"/>
          </a:pPr>
          <a:r>
            <a:rPr lang="en-US" sz="900" kern="1200" smtClean="0"/>
            <a:t>Labour costs, fixed expenses</a:t>
          </a:r>
          <a:endParaRPr lang="fi-FI" sz="900" kern="1200"/>
        </a:p>
        <a:p>
          <a:pPr marL="57150" lvl="1" indent="-57150" algn="l" defTabSz="400050" rtl="0">
            <a:lnSpc>
              <a:spcPct val="90000"/>
            </a:lnSpc>
            <a:spcBef>
              <a:spcPct val="0"/>
            </a:spcBef>
            <a:spcAft>
              <a:spcPct val="15000"/>
            </a:spcAft>
            <a:buChar char="••"/>
          </a:pPr>
          <a:r>
            <a:rPr lang="en-US" sz="900" kern="1200" dirty="0" smtClean="0"/>
            <a:t>Cancellation costs (reliance interest; see slide set 9)</a:t>
          </a:r>
          <a:endParaRPr lang="fi-FI" sz="900" kern="1200" dirty="0"/>
        </a:p>
        <a:p>
          <a:pPr marL="57150" lvl="1" indent="-57150" algn="l" defTabSz="400050" rtl="0">
            <a:lnSpc>
              <a:spcPct val="90000"/>
            </a:lnSpc>
            <a:spcBef>
              <a:spcPct val="0"/>
            </a:spcBef>
            <a:spcAft>
              <a:spcPct val="15000"/>
            </a:spcAft>
            <a:buChar char="••"/>
          </a:pPr>
          <a:r>
            <a:rPr lang="en-US" sz="900" kern="1200" smtClean="0"/>
            <a:t>Lost profit </a:t>
          </a:r>
          <a:endParaRPr lang="fi-FI" sz="900" kern="1200"/>
        </a:p>
      </dsp:txBody>
      <dsp:txXfrm>
        <a:off x="3300332" y="1315527"/>
        <a:ext cx="1384459" cy="1504382"/>
      </dsp:txXfrm>
    </dsp:sp>
    <dsp:sp modelId="{5AA13742-E22A-42C6-A29A-87D10EA4867B}">
      <dsp:nvSpPr>
        <dsp:cNvPr id="0" name=""/>
        <dsp:cNvSpPr/>
      </dsp:nvSpPr>
      <dsp:spPr>
        <a:xfrm>
          <a:off x="4836400" y="1240631"/>
          <a:ext cx="1534251" cy="165417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smtClean="0"/>
            <a:t>Profit of lost projects </a:t>
          </a:r>
          <a:endParaRPr lang="fi-FI" sz="1200" kern="1200"/>
        </a:p>
      </dsp:txBody>
      <dsp:txXfrm>
        <a:off x="4911296" y="1315527"/>
        <a:ext cx="1384459" cy="1504382"/>
      </dsp:txXfrm>
    </dsp:sp>
    <dsp:sp modelId="{DB6768F0-EE2D-4B7F-BB45-63EA563EADE8}">
      <dsp:nvSpPr>
        <dsp:cNvPr id="0" name=""/>
        <dsp:cNvSpPr/>
      </dsp:nvSpPr>
      <dsp:spPr>
        <a:xfrm>
          <a:off x="6447364" y="1240631"/>
          <a:ext cx="1534251" cy="165417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smtClean="0"/>
            <a:t>Lost jobs etc.  </a:t>
          </a:r>
          <a:endParaRPr lang="fi-FI" sz="1200" kern="1200"/>
        </a:p>
      </dsp:txBody>
      <dsp:txXfrm>
        <a:off x="6522260" y="1315527"/>
        <a:ext cx="1384459" cy="15043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DE5297-E989-4002-A860-50101B14EC10}">
      <dsp:nvSpPr>
        <dsp:cNvPr id="0" name=""/>
        <dsp:cNvSpPr/>
      </dsp:nvSpPr>
      <dsp:spPr>
        <a:xfrm>
          <a:off x="0" y="467"/>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8B2D90-7FD0-44E6-A8E2-96BBC63CE4D1}">
      <dsp:nvSpPr>
        <dsp:cNvPr id="0" name=""/>
        <dsp:cNvSpPr/>
      </dsp:nvSpPr>
      <dsp:spPr>
        <a:xfrm>
          <a:off x="0" y="467"/>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fi-FI" sz="2200" b="1" kern="1200" smtClean="0"/>
            <a:t>Maximum limits</a:t>
          </a:r>
          <a:endParaRPr lang="fi-FI" sz="2200" kern="1200"/>
        </a:p>
      </dsp:txBody>
      <dsp:txXfrm>
        <a:off x="0" y="467"/>
        <a:ext cx="1617119" cy="766124"/>
      </dsp:txXfrm>
    </dsp:sp>
    <dsp:sp modelId="{C7C15784-6C1F-4E45-B79B-D1A9D1AB4B9B}">
      <dsp:nvSpPr>
        <dsp:cNvPr id="0" name=""/>
        <dsp:cNvSpPr/>
      </dsp:nvSpPr>
      <dsp:spPr>
        <a:xfrm>
          <a:off x="1738403" y="35257"/>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fi-FI" sz="2000" kern="1200" smtClean="0"/>
            <a:t>Carriage by Sea Act 9:5 and 12; 10:5; 13:30</a:t>
          </a:r>
          <a:endParaRPr lang="fi-FI" sz="2000" kern="1200"/>
        </a:p>
      </dsp:txBody>
      <dsp:txXfrm>
        <a:off x="1738403" y="35257"/>
        <a:ext cx="3112955" cy="695796"/>
      </dsp:txXfrm>
    </dsp:sp>
    <dsp:sp modelId="{FA5DF5F7-86CC-41C1-AF74-723E9E1B3ED0}">
      <dsp:nvSpPr>
        <dsp:cNvPr id="0" name=""/>
        <dsp:cNvSpPr/>
      </dsp:nvSpPr>
      <dsp:spPr>
        <a:xfrm>
          <a:off x="4972643" y="35257"/>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i="1" kern="1200" smtClean="0"/>
            <a:t>Fixed  </a:t>
          </a:r>
          <a:endParaRPr lang="fi-FI" sz="1500" kern="1200"/>
        </a:p>
      </dsp:txBody>
      <dsp:txXfrm>
        <a:off x="4972643" y="35257"/>
        <a:ext cx="3112955" cy="347898"/>
      </dsp:txXfrm>
    </dsp:sp>
    <dsp:sp modelId="{02EFAC9D-0746-481C-A21E-82FA6E751DA4}">
      <dsp:nvSpPr>
        <dsp:cNvPr id="0" name=""/>
        <dsp:cNvSpPr/>
      </dsp:nvSpPr>
      <dsp:spPr>
        <a:xfrm>
          <a:off x="4851359" y="383155"/>
          <a:ext cx="311295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54E657-1821-421B-8AEE-63BBB981C69D}">
      <dsp:nvSpPr>
        <dsp:cNvPr id="0" name=""/>
        <dsp:cNvSpPr/>
      </dsp:nvSpPr>
      <dsp:spPr>
        <a:xfrm>
          <a:off x="4972643" y="383155"/>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i="1" kern="1200" smtClean="0"/>
            <a:t>Percentage </a:t>
          </a:r>
          <a:endParaRPr lang="fi-FI" sz="1500" kern="1200"/>
        </a:p>
      </dsp:txBody>
      <dsp:txXfrm>
        <a:off x="4972643" y="383155"/>
        <a:ext cx="3112955" cy="347898"/>
      </dsp:txXfrm>
    </dsp:sp>
    <dsp:sp modelId="{1BDDCA9D-D2A5-4CDC-B7DC-5C2548B68B24}">
      <dsp:nvSpPr>
        <dsp:cNvPr id="0" name=""/>
        <dsp:cNvSpPr/>
      </dsp:nvSpPr>
      <dsp:spPr>
        <a:xfrm>
          <a:off x="1617119" y="73105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55386C-60AA-4BEF-88EC-0BBCA0CA331E}">
      <dsp:nvSpPr>
        <dsp:cNvPr id="0" name=""/>
        <dsp:cNvSpPr/>
      </dsp:nvSpPr>
      <dsp:spPr>
        <a:xfrm>
          <a:off x="0" y="766592"/>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DCF9B3-A651-409D-A3B0-1B9892E83399}">
      <dsp:nvSpPr>
        <dsp:cNvPr id="0" name=""/>
        <dsp:cNvSpPr/>
      </dsp:nvSpPr>
      <dsp:spPr>
        <a:xfrm>
          <a:off x="0" y="766592"/>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fi-FI" sz="2200" b="1" kern="1200" smtClean="0"/>
            <a:t>Own risk </a:t>
          </a:r>
          <a:endParaRPr lang="fi-FI" sz="2200" kern="1200"/>
        </a:p>
      </dsp:txBody>
      <dsp:txXfrm>
        <a:off x="0" y="766592"/>
        <a:ext cx="1617119" cy="766124"/>
      </dsp:txXfrm>
    </dsp:sp>
    <dsp:sp modelId="{A88406AF-9B7C-45E0-B425-F94ACB907B73}">
      <dsp:nvSpPr>
        <dsp:cNvPr id="0" name=""/>
        <dsp:cNvSpPr/>
      </dsp:nvSpPr>
      <dsp:spPr>
        <a:xfrm>
          <a:off x="1738403" y="801381"/>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fi-FI" sz="2000" kern="1200" smtClean="0"/>
            <a:t>Product Liability Act 8,2 § </a:t>
          </a:r>
          <a:endParaRPr lang="fi-FI" sz="2000" kern="1200"/>
        </a:p>
      </dsp:txBody>
      <dsp:txXfrm>
        <a:off x="1738403" y="801381"/>
        <a:ext cx="3112955" cy="695796"/>
      </dsp:txXfrm>
    </dsp:sp>
    <dsp:sp modelId="{ED6544EC-2AF2-4E9E-B7F0-72FA6C2C8A29}">
      <dsp:nvSpPr>
        <dsp:cNvPr id="0" name=""/>
        <dsp:cNvSpPr/>
      </dsp:nvSpPr>
      <dsp:spPr>
        <a:xfrm>
          <a:off x="4972643" y="801381"/>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i="1" kern="1200" smtClean="0"/>
            <a:t>Threshold   type (product  liability) / </a:t>
          </a:r>
          <a:endParaRPr lang="fi-FI" sz="1500" kern="1200"/>
        </a:p>
      </dsp:txBody>
      <dsp:txXfrm>
        <a:off x="4972643" y="801381"/>
        <a:ext cx="3112955" cy="347898"/>
      </dsp:txXfrm>
    </dsp:sp>
    <dsp:sp modelId="{E6C7D59A-8AB7-4373-AD72-80665D6BC52B}">
      <dsp:nvSpPr>
        <dsp:cNvPr id="0" name=""/>
        <dsp:cNvSpPr/>
      </dsp:nvSpPr>
      <dsp:spPr>
        <a:xfrm>
          <a:off x="4851359" y="1149280"/>
          <a:ext cx="311295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DAC12C-968D-4BC2-9850-3152F5C70B85}">
      <dsp:nvSpPr>
        <dsp:cNvPr id="0" name=""/>
        <dsp:cNvSpPr/>
      </dsp:nvSpPr>
      <dsp:spPr>
        <a:xfrm>
          <a:off x="4972643" y="1149280"/>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i="1" kern="1200" smtClean="0"/>
            <a:t>Reduction </a:t>
          </a:r>
          <a:endParaRPr lang="fi-FI" sz="1500" kern="1200"/>
        </a:p>
      </dsp:txBody>
      <dsp:txXfrm>
        <a:off x="4972643" y="1149280"/>
        <a:ext cx="3112955" cy="347898"/>
      </dsp:txXfrm>
    </dsp:sp>
    <dsp:sp modelId="{D284828A-E3C1-4913-9C57-7CCFA754FF58}">
      <dsp:nvSpPr>
        <dsp:cNvPr id="0" name=""/>
        <dsp:cNvSpPr/>
      </dsp:nvSpPr>
      <dsp:spPr>
        <a:xfrm>
          <a:off x="1617119" y="149717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A0133F-C2F6-4001-9C6B-F6B00AF3393A}">
      <dsp:nvSpPr>
        <dsp:cNvPr id="0" name=""/>
        <dsp:cNvSpPr/>
      </dsp:nvSpPr>
      <dsp:spPr>
        <a:xfrm>
          <a:off x="0" y="1532716"/>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379CAD-4DC4-495E-B2C6-AC4045C784FB}">
      <dsp:nvSpPr>
        <dsp:cNvPr id="0" name=""/>
        <dsp:cNvSpPr/>
      </dsp:nvSpPr>
      <dsp:spPr>
        <a:xfrm>
          <a:off x="0" y="1532716"/>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fi-FI" sz="2200" b="1" kern="1200" smtClean="0"/>
            <a:t>Damage class </a:t>
          </a:r>
          <a:endParaRPr lang="fi-FI" sz="2200" kern="1200"/>
        </a:p>
      </dsp:txBody>
      <dsp:txXfrm>
        <a:off x="0" y="1532716"/>
        <a:ext cx="1617119" cy="766124"/>
      </dsp:txXfrm>
    </dsp:sp>
    <dsp:sp modelId="{90CAAE6A-CDC9-4C74-9486-89B586C0E5CD}">
      <dsp:nvSpPr>
        <dsp:cNvPr id="0" name=""/>
        <dsp:cNvSpPr/>
      </dsp:nvSpPr>
      <dsp:spPr>
        <a:xfrm>
          <a:off x="1738403" y="1567506"/>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fi-FI" sz="2000" kern="1200" smtClean="0"/>
            <a:t>Sale of Goods Act 67 § </a:t>
          </a:r>
          <a:endParaRPr lang="fi-FI" sz="2000" kern="1200"/>
        </a:p>
      </dsp:txBody>
      <dsp:txXfrm>
        <a:off x="1738403" y="1567506"/>
        <a:ext cx="3112955" cy="695796"/>
      </dsp:txXfrm>
    </dsp:sp>
    <dsp:sp modelId="{4B513887-EDB0-4275-AFD3-848FD1E486FD}">
      <dsp:nvSpPr>
        <dsp:cNvPr id="0" name=""/>
        <dsp:cNvSpPr/>
      </dsp:nvSpPr>
      <dsp:spPr>
        <a:xfrm>
          <a:off x="4972643" y="1567506"/>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i="1" kern="1200" smtClean="0"/>
            <a:t>Consequential losses </a:t>
          </a:r>
          <a:endParaRPr lang="fi-FI" sz="1500" kern="1200"/>
        </a:p>
      </dsp:txBody>
      <dsp:txXfrm>
        <a:off x="4972643" y="1567506"/>
        <a:ext cx="3112955" cy="347898"/>
      </dsp:txXfrm>
    </dsp:sp>
    <dsp:sp modelId="{DFF1DA32-CB8C-4381-BF45-E7066E88F74F}">
      <dsp:nvSpPr>
        <dsp:cNvPr id="0" name=""/>
        <dsp:cNvSpPr/>
      </dsp:nvSpPr>
      <dsp:spPr>
        <a:xfrm>
          <a:off x="4851359" y="1915404"/>
          <a:ext cx="311295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516CF5-A99F-437F-BEA5-10E97A6BF305}">
      <dsp:nvSpPr>
        <dsp:cNvPr id="0" name=""/>
        <dsp:cNvSpPr/>
      </dsp:nvSpPr>
      <dsp:spPr>
        <a:xfrm>
          <a:off x="4972643" y="1915404"/>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i="1" kern="1200" smtClean="0"/>
            <a:t>Cf. Hold harmless  terms </a:t>
          </a:r>
          <a:endParaRPr lang="fi-FI" sz="1500" kern="1200"/>
        </a:p>
      </dsp:txBody>
      <dsp:txXfrm>
        <a:off x="4972643" y="1915404"/>
        <a:ext cx="3112955" cy="347898"/>
      </dsp:txXfrm>
    </dsp:sp>
    <dsp:sp modelId="{A42C1E3E-5957-4C90-8AF2-9507E05DEB45}">
      <dsp:nvSpPr>
        <dsp:cNvPr id="0" name=""/>
        <dsp:cNvSpPr/>
      </dsp:nvSpPr>
      <dsp:spPr>
        <a:xfrm>
          <a:off x="1617119" y="226330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38229B-F566-4964-9F64-58A27414DFC8}">
      <dsp:nvSpPr>
        <dsp:cNvPr id="0" name=""/>
        <dsp:cNvSpPr/>
      </dsp:nvSpPr>
      <dsp:spPr>
        <a:xfrm>
          <a:off x="0" y="229884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B9E32D-F116-493B-9E29-E8B556B3AAFF}">
      <dsp:nvSpPr>
        <dsp:cNvPr id="0" name=""/>
        <dsp:cNvSpPr/>
      </dsp:nvSpPr>
      <dsp:spPr>
        <a:xfrm>
          <a:off x="0" y="2298840"/>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fi-FI" sz="2200" b="1" kern="1200" smtClean="0"/>
            <a:t>Causes of damage </a:t>
          </a:r>
          <a:endParaRPr lang="fi-FI" sz="2200" kern="1200"/>
        </a:p>
      </dsp:txBody>
      <dsp:txXfrm>
        <a:off x="0" y="2298840"/>
        <a:ext cx="1617119" cy="766124"/>
      </dsp:txXfrm>
    </dsp:sp>
    <dsp:sp modelId="{C4C8F791-41B9-4AD4-9A88-5779AF25B381}">
      <dsp:nvSpPr>
        <dsp:cNvPr id="0" name=""/>
        <dsp:cNvSpPr/>
      </dsp:nvSpPr>
      <dsp:spPr>
        <a:xfrm>
          <a:off x="1738403" y="2333630"/>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fi-FI" sz="2000" kern="1200" smtClean="0"/>
            <a:t>Bills of Exchange Act 54 §, Cheques Act 48 §</a:t>
          </a:r>
          <a:endParaRPr lang="fi-FI" sz="2000" kern="1200"/>
        </a:p>
      </dsp:txBody>
      <dsp:txXfrm>
        <a:off x="1738403" y="2333630"/>
        <a:ext cx="3112955" cy="695796"/>
      </dsp:txXfrm>
    </dsp:sp>
    <dsp:sp modelId="{53454EC7-4F66-4538-948C-F6FC8897BD5B}">
      <dsp:nvSpPr>
        <dsp:cNvPr id="0" name=""/>
        <dsp:cNvSpPr/>
      </dsp:nvSpPr>
      <dsp:spPr>
        <a:xfrm>
          <a:off x="4972643" y="2333630"/>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i="1" kern="1200" smtClean="0"/>
            <a:t>Force majeure</a:t>
          </a:r>
          <a:endParaRPr lang="fi-FI" sz="1500" kern="1200"/>
        </a:p>
      </dsp:txBody>
      <dsp:txXfrm>
        <a:off x="4972643" y="2333630"/>
        <a:ext cx="3112955" cy="695796"/>
      </dsp:txXfrm>
    </dsp:sp>
    <dsp:sp modelId="{70DC1431-EE8A-4B73-A4C6-017853FB8058}">
      <dsp:nvSpPr>
        <dsp:cNvPr id="0" name=""/>
        <dsp:cNvSpPr/>
      </dsp:nvSpPr>
      <dsp:spPr>
        <a:xfrm>
          <a:off x="1617119" y="302942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CABA2E-AEBE-4FE3-B68E-33ADC229A380}">
      <dsp:nvSpPr>
        <dsp:cNvPr id="0" name=""/>
        <dsp:cNvSpPr/>
      </dsp:nvSpPr>
      <dsp:spPr>
        <a:xfrm>
          <a:off x="0" y="3064964"/>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A29D7E-58E3-413C-9793-B736C70B45F6}">
      <dsp:nvSpPr>
        <dsp:cNvPr id="0" name=""/>
        <dsp:cNvSpPr/>
      </dsp:nvSpPr>
      <dsp:spPr>
        <a:xfrm>
          <a:off x="0" y="3064964"/>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fi-FI" sz="2200" b="1" kern="1200" smtClean="0"/>
            <a:t>Basis of liability </a:t>
          </a:r>
          <a:endParaRPr lang="fi-FI" sz="2200" kern="1200"/>
        </a:p>
      </dsp:txBody>
      <dsp:txXfrm>
        <a:off x="0" y="3064964"/>
        <a:ext cx="1617119" cy="766124"/>
      </dsp:txXfrm>
    </dsp:sp>
    <dsp:sp modelId="{F9FCB429-8FDC-4417-AE18-D50188AC79A3}">
      <dsp:nvSpPr>
        <dsp:cNvPr id="0" name=""/>
        <dsp:cNvSpPr/>
      </dsp:nvSpPr>
      <dsp:spPr>
        <a:xfrm>
          <a:off x="1738403" y="3099754"/>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fi-FI" sz="2000" kern="1200" dirty="0" err="1" smtClean="0"/>
            <a:t>Damages</a:t>
          </a:r>
          <a:r>
            <a:rPr lang="fi-FI" sz="2000" kern="1200" dirty="0" smtClean="0"/>
            <a:t> Act 4:1 (</a:t>
          </a:r>
          <a:r>
            <a:rPr lang="fi-FI" sz="2000" kern="1200" dirty="0" err="1" smtClean="0"/>
            <a:t>employee</a:t>
          </a:r>
          <a:r>
            <a:rPr lang="fi-FI" sz="2000" kern="1200" dirty="0" smtClean="0"/>
            <a:t> </a:t>
          </a:r>
          <a:r>
            <a:rPr lang="fi-FI" sz="2000" kern="1200" dirty="0" err="1" smtClean="0"/>
            <a:t>liability</a:t>
          </a:r>
          <a:r>
            <a:rPr lang="fi-FI" sz="2000" kern="1200" dirty="0" smtClean="0"/>
            <a:t>) </a:t>
          </a:r>
          <a:endParaRPr lang="fi-FI" sz="2000" kern="1200" dirty="0"/>
        </a:p>
      </dsp:txBody>
      <dsp:txXfrm>
        <a:off x="1738403" y="3099754"/>
        <a:ext cx="3112955" cy="695796"/>
      </dsp:txXfrm>
    </dsp:sp>
    <dsp:sp modelId="{ECB76921-BFA4-41D9-8D18-18C25302D554}">
      <dsp:nvSpPr>
        <dsp:cNvPr id="0" name=""/>
        <dsp:cNvSpPr/>
      </dsp:nvSpPr>
      <dsp:spPr>
        <a:xfrm>
          <a:off x="4972643" y="3099754"/>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i="1" kern="1200" smtClean="0"/>
            <a:t>Slight negligence </a:t>
          </a:r>
          <a:endParaRPr lang="fi-FI" sz="1500" kern="1200"/>
        </a:p>
      </dsp:txBody>
      <dsp:txXfrm>
        <a:off x="4972643" y="3099754"/>
        <a:ext cx="3112955" cy="695796"/>
      </dsp:txXfrm>
    </dsp:sp>
    <dsp:sp modelId="{5472D153-BFE6-48A1-87AA-A20E4681397D}">
      <dsp:nvSpPr>
        <dsp:cNvPr id="0" name=""/>
        <dsp:cNvSpPr/>
      </dsp:nvSpPr>
      <dsp:spPr>
        <a:xfrm>
          <a:off x="1617119" y="3795551"/>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33ABF-E1F6-4B67-859C-EEE5DFD19FE6}">
      <dsp:nvSpPr>
        <dsp:cNvPr id="0" name=""/>
        <dsp:cNvSpPr/>
      </dsp:nvSpPr>
      <dsp:spPr>
        <a:xfrm>
          <a:off x="0" y="3141953"/>
          <a:ext cx="3987800" cy="68738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Liability limitations cannot be set aside by referring to extra-contractual liability (Carriage by Sea Act 9:2 ja 3 etc.)</a:t>
          </a:r>
          <a:endParaRPr lang="fi-FI" sz="1200" kern="1200"/>
        </a:p>
      </dsp:txBody>
      <dsp:txXfrm>
        <a:off x="0" y="3141953"/>
        <a:ext cx="3987800" cy="687382"/>
      </dsp:txXfrm>
    </dsp:sp>
    <dsp:sp modelId="{2F1E7AFD-2C44-4959-B068-58C3CD55AB40}">
      <dsp:nvSpPr>
        <dsp:cNvPr id="0" name=""/>
        <dsp:cNvSpPr/>
      </dsp:nvSpPr>
      <dsp:spPr>
        <a:xfrm rot="10800000">
          <a:off x="0" y="2095069"/>
          <a:ext cx="3987800" cy="1057194"/>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Facilitates liability insurance coverage</a:t>
          </a:r>
          <a:endParaRPr lang="fi-FI" sz="1200" kern="1200"/>
        </a:p>
      </dsp:txBody>
      <dsp:txXfrm rot="10800000">
        <a:off x="0" y="2095069"/>
        <a:ext cx="3987800" cy="686933"/>
      </dsp:txXfrm>
    </dsp:sp>
    <dsp:sp modelId="{97849A0D-1155-4E62-BAE9-2E296A7DFADD}">
      <dsp:nvSpPr>
        <dsp:cNvPr id="0" name=""/>
        <dsp:cNvSpPr/>
      </dsp:nvSpPr>
      <dsp:spPr>
        <a:xfrm rot="10800000">
          <a:off x="0" y="1048185"/>
          <a:ext cx="3987800" cy="1057194"/>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Control of liability risks</a:t>
          </a:r>
          <a:endParaRPr lang="fi-FI" sz="1200" kern="1200"/>
        </a:p>
      </dsp:txBody>
      <dsp:txXfrm rot="-10800000">
        <a:off x="0" y="1048185"/>
        <a:ext cx="3987800" cy="371075"/>
      </dsp:txXfrm>
    </dsp:sp>
    <dsp:sp modelId="{683AC27C-FB16-42FC-A762-BE279FAB58C6}">
      <dsp:nvSpPr>
        <dsp:cNvPr id="0" name=""/>
        <dsp:cNvSpPr/>
      </dsp:nvSpPr>
      <dsp:spPr>
        <a:xfrm>
          <a:off x="0" y="1419261"/>
          <a:ext cx="1993900" cy="31610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rtl="0">
            <a:lnSpc>
              <a:spcPct val="90000"/>
            </a:lnSpc>
            <a:spcBef>
              <a:spcPct val="0"/>
            </a:spcBef>
            <a:spcAft>
              <a:spcPct val="35000"/>
            </a:spcAft>
          </a:pPr>
          <a:r>
            <a:rPr lang="en-US" sz="1000" kern="1200" smtClean="0"/>
            <a:t>Foreseeability</a:t>
          </a:r>
          <a:endParaRPr lang="fi-FI" sz="1000" kern="1200"/>
        </a:p>
      </dsp:txBody>
      <dsp:txXfrm>
        <a:off x="0" y="1419261"/>
        <a:ext cx="1993900" cy="316101"/>
      </dsp:txXfrm>
    </dsp:sp>
    <dsp:sp modelId="{40C89182-9A36-4718-B3CF-1B03A20099A6}">
      <dsp:nvSpPr>
        <dsp:cNvPr id="0" name=""/>
        <dsp:cNvSpPr/>
      </dsp:nvSpPr>
      <dsp:spPr>
        <a:xfrm>
          <a:off x="1993900" y="1419261"/>
          <a:ext cx="1993900" cy="31610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ctr" defTabSz="444500" rtl="0">
            <a:lnSpc>
              <a:spcPct val="90000"/>
            </a:lnSpc>
            <a:spcBef>
              <a:spcPct val="0"/>
            </a:spcBef>
            <a:spcAft>
              <a:spcPct val="35000"/>
            </a:spcAft>
          </a:pPr>
          <a:r>
            <a:rPr lang="en-US" sz="1000" kern="1200" smtClean="0"/>
            <a:t>Risk borne by the efficient risk bearer </a:t>
          </a:r>
          <a:endParaRPr lang="fi-FI" sz="1000" kern="1200"/>
        </a:p>
      </dsp:txBody>
      <dsp:txXfrm>
        <a:off x="1993900" y="1419261"/>
        <a:ext cx="1993900" cy="316101"/>
      </dsp:txXfrm>
    </dsp:sp>
    <dsp:sp modelId="{CBD9E982-D336-43BB-893D-27CF88081CBD}">
      <dsp:nvSpPr>
        <dsp:cNvPr id="0" name=""/>
        <dsp:cNvSpPr/>
      </dsp:nvSpPr>
      <dsp:spPr>
        <a:xfrm rot="10800000">
          <a:off x="0" y="1302"/>
          <a:ext cx="3987800" cy="1057194"/>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Rationalization of contracting</a:t>
          </a:r>
          <a:endParaRPr lang="fi-FI" sz="1200" kern="1200"/>
        </a:p>
      </dsp:txBody>
      <dsp:txXfrm rot="10800000">
        <a:off x="0" y="1302"/>
        <a:ext cx="3987800" cy="68693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E4D5B-8DD2-45DD-955F-E8CA18D5AA85}">
      <dsp:nvSpPr>
        <dsp:cNvPr id="0" name=""/>
        <dsp:cNvSpPr/>
      </dsp:nvSpPr>
      <dsp:spPr>
        <a:xfrm>
          <a:off x="0" y="0"/>
          <a:ext cx="398807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C79FFA-C432-410C-A3A9-CC116A4FA241}">
      <dsp:nvSpPr>
        <dsp:cNvPr id="0" name=""/>
        <dsp:cNvSpPr/>
      </dsp:nvSpPr>
      <dsp:spPr>
        <a:xfrm>
          <a:off x="0" y="0"/>
          <a:ext cx="797615"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b="0" kern="1200" smtClean="0"/>
            <a:t>No effect on third parties</a:t>
          </a:r>
          <a:endParaRPr lang="fi-FI" sz="900" kern="1200"/>
        </a:p>
      </dsp:txBody>
      <dsp:txXfrm>
        <a:off x="0" y="0"/>
        <a:ext cx="797615" cy="957889"/>
      </dsp:txXfrm>
    </dsp:sp>
    <dsp:sp modelId="{F4C9EF6C-966C-4F3E-8779-1E89D1BE15A3}">
      <dsp:nvSpPr>
        <dsp:cNvPr id="0" name=""/>
        <dsp:cNvSpPr/>
      </dsp:nvSpPr>
      <dsp:spPr>
        <a:xfrm>
          <a:off x="0" y="957889"/>
          <a:ext cx="3988079"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B4E3B7-0B60-47B3-B49B-7385A00282A5}">
      <dsp:nvSpPr>
        <dsp:cNvPr id="0" name=""/>
        <dsp:cNvSpPr/>
      </dsp:nvSpPr>
      <dsp:spPr>
        <a:xfrm>
          <a:off x="0" y="957889"/>
          <a:ext cx="797615"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b="0" kern="1200" smtClean="0"/>
            <a:t>No effect on liability for intent (deliberate action) or gross negligence</a:t>
          </a:r>
          <a:endParaRPr lang="fi-FI" sz="900" kern="1200"/>
        </a:p>
      </dsp:txBody>
      <dsp:txXfrm>
        <a:off x="0" y="957889"/>
        <a:ext cx="797615" cy="957889"/>
      </dsp:txXfrm>
    </dsp:sp>
    <dsp:sp modelId="{F83DA55F-1CC9-4A69-B23D-E9973A3EC127}">
      <dsp:nvSpPr>
        <dsp:cNvPr id="0" name=""/>
        <dsp:cNvSpPr/>
      </dsp:nvSpPr>
      <dsp:spPr>
        <a:xfrm>
          <a:off x="0" y="1915778"/>
          <a:ext cx="3988079"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10ACA5-42AE-45C2-B508-34F9980149B5}">
      <dsp:nvSpPr>
        <dsp:cNvPr id="0" name=""/>
        <dsp:cNvSpPr/>
      </dsp:nvSpPr>
      <dsp:spPr>
        <a:xfrm>
          <a:off x="0" y="1915778"/>
          <a:ext cx="797615"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b="0" kern="1200" smtClean="0"/>
            <a:t>The binding force limited especially in standard terms of contract </a:t>
          </a:r>
          <a:endParaRPr lang="fi-FI" sz="900" kern="1200"/>
        </a:p>
      </dsp:txBody>
      <dsp:txXfrm>
        <a:off x="0" y="1915778"/>
        <a:ext cx="797615" cy="957889"/>
      </dsp:txXfrm>
    </dsp:sp>
    <dsp:sp modelId="{C4ACE2AD-BD54-4D06-8E05-5D1DBD510D03}">
      <dsp:nvSpPr>
        <dsp:cNvPr id="0" name=""/>
        <dsp:cNvSpPr/>
      </dsp:nvSpPr>
      <dsp:spPr>
        <a:xfrm>
          <a:off x="857436" y="1927038"/>
          <a:ext cx="3130642"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kern="1200" smtClean="0"/>
            <a:t>Unreasonableness (unfairness) </a:t>
          </a:r>
          <a:endParaRPr lang="fi-FI" sz="900" kern="1200"/>
        </a:p>
      </dsp:txBody>
      <dsp:txXfrm>
        <a:off x="857436" y="1927038"/>
        <a:ext cx="3130642" cy="225206"/>
      </dsp:txXfrm>
    </dsp:sp>
    <dsp:sp modelId="{60C3DBE8-6CB6-47DC-9FD7-D8CF0B12A99F}">
      <dsp:nvSpPr>
        <dsp:cNvPr id="0" name=""/>
        <dsp:cNvSpPr/>
      </dsp:nvSpPr>
      <dsp:spPr>
        <a:xfrm>
          <a:off x="797615" y="2152245"/>
          <a:ext cx="3190463"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D7FA82-0668-41D7-8FF4-574070CDCBAD}">
      <dsp:nvSpPr>
        <dsp:cNvPr id="0" name=""/>
        <dsp:cNvSpPr/>
      </dsp:nvSpPr>
      <dsp:spPr>
        <a:xfrm>
          <a:off x="857436" y="2163506"/>
          <a:ext cx="3130642"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kern="1200" smtClean="0"/>
            <a:t>Threshold of valid incorporation in a contract </a:t>
          </a:r>
          <a:endParaRPr lang="fi-FI" sz="900" kern="1200"/>
        </a:p>
      </dsp:txBody>
      <dsp:txXfrm>
        <a:off x="857436" y="2163506"/>
        <a:ext cx="3130642" cy="225206"/>
      </dsp:txXfrm>
    </dsp:sp>
    <dsp:sp modelId="{4116B281-1577-41EE-8F8D-C58CD8E4F23F}">
      <dsp:nvSpPr>
        <dsp:cNvPr id="0" name=""/>
        <dsp:cNvSpPr/>
      </dsp:nvSpPr>
      <dsp:spPr>
        <a:xfrm>
          <a:off x="797615" y="2388712"/>
          <a:ext cx="3190463"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628C6E-8CE5-40AE-AD8B-EA5C6644969F}">
      <dsp:nvSpPr>
        <dsp:cNvPr id="0" name=""/>
        <dsp:cNvSpPr/>
      </dsp:nvSpPr>
      <dsp:spPr>
        <a:xfrm>
          <a:off x="857436" y="2399973"/>
          <a:ext cx="3130642"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kern="1200" smtClean="0"/>
            <a:t>Surprising and strict terms not necessarily valid </a:t>
          </a:r>
          <a:endParaRPr lang="fi-FI" sz="900" kern="1200"/>
        </a:p>
      </dsp:txBody>
      <dsp:txXfrm>
        <a:off x="857436" y="2399973"/>
        <a:ext cx="3130642" cy="225206"/>
      </dsp:txXfrm>
    </dsp:sp>
    <dsp:sp modelId="{9A365E4C-7573-4116-A8E6-94E70AA18087}">
      <dsp:nvSpPr>
        <dsp:cNvPr id="0" name=""/>
        <dsp:cNvSpPr/>
      </dsp:nvSpPr>
      <dsp:spPr>
        <a:xfrm>
          <a:off x="797615" y="2625180"/>
          <a:ext cx="3190463"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56838E-8B01-4737-84A3-C93D6C03D67E}">
      <dsp:nvSpPr>
        <dsp:cNvPr id="0" name=""/>
        <dsp:cNvSpPr/>
      </dsp:nvSpPr>
      <dsp:spPr>
        <a:xfrm>
          <a:off x="857436" y="2636440"/>
          <a:ext cx="3130642"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kern="1200" smtClean="0"/>
            <a:t>Interpretation: against the author; narrow interpretation ) </a:t>
          </a:r>
          <a:endParaRPr lang="fi-FI" sz="900" kern="1200"/>
        </a:p>
      </dsp:txBody>
      <dsp:txXfrm>
        <a:off x="857436" y="2636440"/>
        <a:ext cx="3130642" cy="225206"/>
      </dsp:txXfrm>
    </dsp:sp>
    <dsp:sp modelId="{9D4FC4C0-C2CA-4111-9457-157FE7D004B6}">
      <dsp:nvSpPr>
        <dsp:cNvPr id="0" name=""/>
        <dsp:cNvSpPr/>
      </dsp:nvSpPr>
      <dsp:spPr>
        <a:xfrm>
          <a:off x="797615" y="2861647"/>
          <a:ext cx="3190463"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B12537-0B1F-4F16-8D06-BE56E2063854}">
      <dsp:nvSpPr>
        <dsp:cNvPr id="0" name=""/>
        <dsp:cNvSpPr/>
      </dsp:nvSpPr>
      <dsp:spPr>
        <a:xfrm>
          <a:off x="0" y="2873667"/>
          <a:ext cx="3988079"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DE3A61-EC4E-4476-8798-EC90066FE433}">
      <dsp:nvSpPr>
        <dsp:cNvPr id="0" name=""/>
        <dsp:cNvSpPr/>
      </dsp:nvSpPr>
      <dsp:spPr>
        <a:xfrm>
          <a:off x="0" y="2873667"/>
          <a:ext cx="797615"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b="0" kern="1200" smtClean="0"/>
            <a:t>Mandatory norms on contents</a:t>
          </a:r>
          <a:endParaRPr lang="fi-FI" sz="900" kern="1200"/>
        </a:p>
      </dsp:txBody>
      <dsp:txXfrm>
        <a:off x="0" y="2873667"/>
        <a:ext cx="797615" cy="957889"/>
      </dsp:txXfrm>
    </dsp:sp>
    <dsp:sp modelId="{96F7FBF6-52CA-47B4-AEE6-C00FC5CCC7DC}">
      <dsp:nvSpPr>
        <dsp:cNvPr id="0" name=""/>
        <dsp:cNvSpPr/>
      </dsp:nvSpPr>
      <dsp:spPr>
        <a:xfrm>
          <a:off x="857436" y="2917165"/>
          <a:ext cx="3130642" cy="869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kern="1200" smtClean="0"/>
            <a:t>E.g. Consumer Protection Act </a:t>
          </a:r>
          <a:endParaRPr lang="fi-FI" sz="900" kern="1200"/>
        </a:p>
      </dsp:txBody>
      <dsp:txXfrm>
        <a:off x="857436" y="2917165"/>
        <a:ext cx="3130642" cy="869958"/>
      </dsp:txXfrm>
    </dsp:sp>
    <dsp:sp modelId="{6497D1C8-4607-4788-90FA-A29EF2DFEE71}">
      <dsp:nvSpPr>
        <dsp:cNvPr id="0" name=""/>
        <dsp:cNvSpPr/>
      </dsp:nvSpPr>
      <dsp:spPr>
        <a:xfrm>
          <a:off x="797615" y="3787123"/>
          <a:ext cx="3190463"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9C76AF-AA2F-48E9-8341-9A7D1FA075BF}" type="datetimeFigureOut">
              <a:rPr lang="fi-FI" smtClean="0"/>
              <a:t>15.1.2018</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D99178-2D0D-44D1-A098-CB40BFE883D4}" type="slidenum">
              <a:rPr lang="fi-FI" smtClean="0"/>
              <a:t>‹#›</a:t>
            </a:fld>
            <a:endParaRPr lang="fi-FI"/>
          </a:p>
        </p:txBody>
      </p:sp>
    </p:spTree>
    <p:extLst>
      <p:ext uri="{BB962C8B-B14F-4D97-AF65-F5344CB8AC3E}">
        <p14:creationId xmlns:p14="http://schemas.microsoft.com/office/powerpoint/2010/main" val="1986073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04D99178-2D0D-44D1-A098-CB40BFE883D4}" type="slidenum">
              <a:rPr lang="fi-FI" smtClean="0"/>
              <a:t>13</a:t>
            </a:fld>
            <a:endParaRPr lang="fi-FI"/>
          </a:p>
        </p:txBody>
      </p:sp>
    </p:spTree>
    <p:extLst>
      <p:ext uri="{BB962C8B-B14F-4D97-AF65-F5344CB8AC3E}">
        <p14:creationId xmlns:p14="http://schemas.microsoft.com/office/powerpoint/2010/main" val="1640507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fi-FI" altLang="fi-FI">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a:defRPr sz="1200">
                <a:solidFill>
                  <a:srgbClr val="928B81"/>
                </a:solidFill>
              </a:defRPr>
            </a:lvl1pPr>
          </a:lstStyle>
          <a:p>
            <a:pPr>
              <a:defRPr/>
            </a:pPr>
            <a:fld id="{B1B94153-A2E9-470E-BB72-27176ABD6822}" type="datetime1">
              <a:rPr lang="fi-FI" smtClean="0"/>
              <a:t>15.1.2018</a:t>
            </a:fld>
            <a:endParaRPr lang="en-US"/>
          </a:p>
        </p:txBody>
      </p:sp>
    </p:spTree>
    <p:extLst>
      <p:ext uri="{BB962C8B-B14F-4D97-AF65-F5344CB8AC3E}">
        <p14:creationId xmlns:p14="http://schemas.microsoft.com/office/powerpoint/2010/main" val="2741375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fld id="{7B2E44A1-FB90-44AA-B37D-E25C2DC365AB}" type="datetime1">
              <a:rPr lang="fi-FI" smtClean="0"/>
              <a:t>15.1.2018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67778-E9FC-4E46-A116-C807A9A2E276}" type="slidenum">
              <a:rPr lang="en-US"/>
              <a:pPr>
                <a:defRPr/>
              </a:pPr>
              <a:t>‹#›</a:t>
            </a:fld>
            <a:endParaRPr lang="en-US"/>
          </a:p>
        </p:txBody>
      </p:sp>
    </p:spTree>
    <p:extLst>
      <p:ext uri="{BB962C8B-B14F-4D97-AF65-F5344CB8AC3E}">
        <p14:creationId xmlns:p14="http://schemas.microsoft.com/office/powerpoint/2010/main" val="1485218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fld id="{EA42CC5E-C710-47D5-ADA8-48A60CDB9A96}" type="datetime1">
              <a:rPr lang="fi-FI" smtClean="0"/>
              <a:t>15.1.2018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CBBD83-FCBE-4BF9-9D0E-E995A9AF8FF3}" type="slidenum">
              <a:rPr lang="en-US"/>
              <a:pPr>
                <a:defRPr/>
              </a:pPr>
              <a:t>‹#›</a:t>
            </a:fld>
            <a:endParaRPr lang="en-US"/>
          </a:p>
        </p:txBody>
      </p:sp>
    </p:spTree>
    <p:extLst>
      <p:ext uri="{BB962C8B-B14F-4D97-AF65-F5344CB8AC3E}">
        <p14:creationId xmlns:p14="http://schemas.microsoft.com/office/powerpoint/2010/main" val="617700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Otsikko ja taulukko">
    <p:spTree>
      <p:nvGrpSpPr>
        <p:cNvPr id="1" name=""/>
        <p:cNvGrpSpPr/>
        <p:nvPr/>
      </p:nvGrpSpPr>
      <p:grpSpPr>
        <a:xfrm>
          <a:off x="0" y="0"/>
          <a:ext cx="0" cy="0"/>
          <a:chOff x="0" y="0"/>
          <a:chExt cx="0" cy="0"/>
        </a:xfrm>
      </p:grpSpPr>
      <p:sp>
        <p:nvSpPr>
          <p:cNvPr id="2" name="Otsikko 1"/>
          <p:cNvSpPr>
            <a:spLocks noGrp="1"/>
          </p:cNvSpPr>
          <p:nvPr>
            <p:ph type="title"/>
          </p:nvPr>
        </p:nvSpPr>
        <p:spPr>
          <a:xfrm>
            <a:off x="571500" y="488950"/>
            <a:ext cx="7985125" cy="1079500"/>
          </a:xfrm>
        </p:spPr>
        <p:txBody>
          <a:bodyPr/>
          <a:lstStyle/>
          <a:p>
            <a:r>
              <a:rPr lang="fi-FI" smtClean="0"/>
              <a:t>Muokkaa perustyyl. napsautt.</a:t>
            </a:r>
            <a:endParaRPr lang="fi-FI"/>
          </a:p>
        </p:txBody>
      </p:sp>
      <p:sp>
        <p:nvSpPr>
          <p:cNvPr id="3" name="Taulukon paikkamerkki 2"/>
          <p:cNvSpPr>
            <a:spLocks noGrp="1"/>
          </p:cNvSpPr>
          <p:nvPr>
            <p:ph type="tbl" idx="1"/>
          </p:nvPr>
        </p:nvSpPr>
        <p:spPr>
          <a:xfrm>
            <a:off x="571500" y="1582738"/>
            <a:ext cx="7985125" cy="4135437"/>
          </a:xfrm>
        </p:spPr>
        <p:txBody>
          <a:bodyPr/>
          <a:lstStyle/>
          <a:p>
            <a:endParaRPr lang="fi-FI"/>
          </a:p>
        </p:txBody>
      </p:sp>
      <p:sp>
        <p:nvSpPr>
          <p:cNvPr id="4" name="Päivämäärän paikkamerkki 3"/>
          <p:cNvSpPr>
            <a:spLocks noGrp="1"/>
          </p:cNvSpPr>
          <p:nvPr>
            <p:ph type="dt" sz="half" idx="10"/>
          </p:nvPr>
        </p:nvSpPr>
        <p:spPr>
          <a:xfrm>
            <a:off x="3429000" y="6272213"/>
            <a:ext cx="1544638" cy="125412"/>
          </a:xfrm>
        </p:spPr>
        <p:txBody>
          <a:bodyPr/>
          <a:lstStyle>
            <a:lvl1pPr>
              <a:defRPr/>
            </a:lvl1pPr>
          </a:lstStyle>
          <a:p>
            <a:fld id="{FA5D3D6F-EEB0-43AA-A3AE-52B962CB96E0}" type="datetime1">
              <a:rPr lang="fi-FI" altLang="fi-FI" smtClean="0"/>
              <a:t>15.1.2018</a:t>
            </a:fld>
            <a:endParaRPr lang="fi-FI" altLang="fi-FI"/>
          </a:p>
        </p:txBody>
      </p:sp>
      <p:sp>
        <p:nvSpPr>
          <p:cNvPr id="5" name="Alatunnisteen paikkamerkki 4"/>
          <p:cNvSpPr>
            <a:spLocks noGrp="1"/>
          </p:cNvSpPr>
          <p:nvPr>
            <p:ph type="ftr" sz="quarter" idx="11"/>
          </p:nvPr>
        </p:nvSpPr>
        <p:spPr>
          <a:xfrm>
            <a:off x="3429000" y="6142038"/>
            <a:ext cx="1544638" cy="125412"/>
          </a:xfrm>
        </p:spPr>
        <p:txBody>
          <a:bodyPr/>
          <a:lstStyle>
            <a:lvl1pPr>
              <a:defRPr/>
            </a:lvl1pPr>
          </a:lstStyle>
          <a:p>
            <a:r>
              <a:rPr lang="fi-FI" altLang="fi-FI" smtClean="0"/>
              <a:t>Markkinoiden juridinen toimintaympäristö kalvot 7d</a:t>
            </a:r>
            <a:endParaRPr lang="fi-FI" altLang="fi-FI"/>
          </a:p>
        </p:txBody>
      </p:sp>
      <p:sp>
        <p:nvSpPr>
          <p:cNvPr id="6" name="Dian numeron paikkamerkki 5"/>
          <p:cNvSpPr>
            <a:spLocks noGrp="1"/>
          </p:cNvSpPr>
          <p:nvPr>
            <p:ph type="sldNum" sz="quarter" idx="12"/>
          </p:nvPr>
        </p:nvSpPr>
        <p:spPr>
          <a:xfrm>
            <a:off x="3429000" y="6397625"/>
            <a:ext cx="1544638" cy="125413"/>
          </a:xfrm>
        </p:spPr>
        <p:txBody>
          <a:bodyPr/>
          <a:lstStyle>
            <a:lvl1pPr>
              <a:defRPr/>
            </a:lvl1pPr>
          </a:lstStyle>
          <a:p>
            <a:fld id="{E42991A7-2718-4BCB-87CF-51EE90AB139A}" type="slidenum">
              <a:rPr lang="fi-FI" altLang="fi-FI"/>
              <a:pPr/>
              <a:t>‹#›</a:t>
            </a:fld>
            <a:endParaRPr lang="fi-FI" altLang="fi-FI"/>
          </a:p>
        </p:txBody>
      </p:sp>
    </p:spTree>
    <p:extLst>
      <p:ext uri="{BB962C8B-B14F-4D97-AF65-F5344CB8AC3E}">
        <p14:creationId xmlns:p14="http://schemas.microsoft.com/office/powerpoint/2010/main" val="2106933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i-FI"/>
          </a:p>
        </p:txBody>
      </p:sp>
      <p:sp>
        <p:nvSpPr>
          <p:cNvPr id="3" name="SmartArt Placeholder 2"/>
          <p:cNvSpPr>
            <a:spLocks noGrp="1"/>
          </p:cNvSpPr>
          <p:nvPr>
            <p:ph type="dgm" idx="1"/>
          </p:nvPr>
        </p:nvSpPr>
        <p:spPr>
          <a:xfrm>
            <a:off x="457200" y="1600200"/>
            <a:ext cx="8229600" cy="4525963"/>
          </a:xfrm>
        </p:spPr>
        <p:txBody>
          <a:bodyPr/>
          <a:lstStyle/>
          <a:p>
            <a:pPr lvl="0"/>
            <a:endParaRPr lang="fi-FI" noProof="0" smtClean="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fld id="{EBFAFCF6-0A27-47AC-812C-F7B66ED4F1E7}" type="datetime1">
              <a:rPr lang="fi-FI" smtClean="0"/>
              <a:t>15.1.2018</a:t>
            </a:fld>
            <a:endParaRPr lang="fi-FI"/>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r>
              <a:rPr lang="fi-FI" smtClean="0"/>
              <a:t>Markkinoiden juridinen toimintaympäristö kalvot 7d</a:t>
            </a:r>
            <a:endParaRPr lang="fi-FI"/>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2F13BF52-4EBC-4996-969E-B01C79DF0DE5}" type="slidenum">
              <a:rPr lang="fi-FI"/>
              <a:pPr>
                <a:defRPr/>
              </a:pPr>
              <a:t>‹#›</a:t>
            </a:fld>
            <a:endParaRPr lang="fi-FI"/>
          </a:p>
        </p:txBody>
      </p:sp>
    </p:spTree>
    <p:extLst>
      <p:ext uri="{BB962C8B-B14F-4D97-AF65-F5344CB8AC3E}">
        <p14:creationId xmlns:p14="http://schemas.microsoft.com/office/powerpoint/2010/main" val="1427340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3069290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3195877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2996018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3"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1" y="2435535"/>
            <a:ext cx="3319477"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1" y="5884335"/>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4111836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912266"/>
            <a:ext cx="797538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4" y="5599324"/>
            <a:ext cx="2828527" cy="1194266"/>
          </a:xfrm>
          <a:prstGeom prst="rect">
            <a:avLst/>
          </a:prstGeom>
        </p:spPr>
      </p:pic>
    </p:spTree>
    <p:extLst>
      <p:ext uri="{BB962C8B-B14F-4D97-AF65-F5344CB8AC3E}">
        <p14:creationId xmlns:p14="http://schemas.microsoft.com/office/powerpoint/2010/main" val="1276674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80855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A8C483E1-5A8A-4F51-9E1E-F3E11B740FF9}" type="datetime1">
              <a:rPr lang="fi-FI" smtClean="0">
                <a:solidFill>
                  <a:prstClr val="black">
                    <a:tint val="75000"/>
                  </a:prstClr>
                </a:solidFill>
              </a:rPr>
              <a:t>15.1.2018</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kalvot 7d</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4209124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fld id="{193AE757-3191-434E-84BC-3F879BDA91D0}" type="datetime1">
              <a:rPr lang="fi-FI" smtClean="0"/>
              <a:t>15.1.2018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B87DBA-A75E-4BFA-81E6-B05D8B06203C}" type="slidenum">
              <a:rPr lang="en-US"/>
              <a:pPr>
                <a:defRPr/>
              </a:pPr>
              <a:t>‹#›</a:t>
            </a:fld>
            <a:endParaRPr lang="en-US"/>
          </a:p>
        </p:txBody>
      </p:sp>
    </p:spTree>
    <p:extLst>
      <p:ext uri="{BB962C8B-B14F-4D97-AF65-F5344CB8AC3E}">
        <p14:creationId xmlns:p14="http://schemas.microsoft.com/office/powerpoint/2010/main" val="30177288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8F2DEB1C-ECD8-490C-8BB0-5F5FEB9872DA}" type="datetime1">
              <a:rPr lang="fi-FI" smtClean="0">
                <a:solidFill>
                  <a:prstClr val="black">
                    <a:tint val="75000"/>
                  </a:prstClr>
                </a:solidFill>
              </a:rPr>
              <a:t>15.1.2018</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kalvot 7d</a:t>
            </a: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2423733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5"/>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1" y="1770063"/>
            <a:ext cx="7769225" cy="1331912"/>
          </a:xfrm>
          <a:prstGeom prst="rect">
            <a:avLst/>
          </a:prstGeom>
        </p:spPr>
        <p:txBody>
          <a:bodyPr/>
          <a:lstStyle>
            <a:lvl1pPr>
              <a:defRPr sz="3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1" y="3141665"/>
            <a:ext cx="6283325"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7"/>
            <a:ext cx="2025650" cy="176213"/>
          </a:xfrm>
        </p:spPr>
        <p:txBody>
          <a:bodyPr/>
          <a:lstStyle>
            <a:lvl1pPr fontAlgn="auto">
              <a:spcBef>
                <a:spcPts val="0"/>
              </a:spcBef>
              <a:spcAft>
                <a:spcPts val="0"/>
              </a:spcAft>
              <a:defRPr sz="900">
                <a:solidFill>
                  <a:srgbClr val="928B81"/>
                </a:solidFill>
              </a:defRPr>
            </a:lvl1pPr>
          </a:lstStyle>
          <a:p>
            <a:pPr>
              <a:defRPr/>
            </a:pPr>
            <a:fld id="{CF09DCA5-71CF-4B23-9130-0721D6103AF8}" type="datetime1">
              <a:rPr lang="fi-FI" smtClean="0"/>
              <a:t>15.1.2018</a:t>
            </a:fld>
            <a:endParaRPr lang="en-US"/>
          </a:p>
        </p:txBody>
      </p:sp>
    </p:spTree>
    <p:extLst>
      <p:ext uri="{BB962C8B-B14F-4D97-AF65-F5344CB8AC3E}">
        <p14:creationId xmlns:p14="http://schemas.microsoft.com/office/powerpoint/2010/main" val="5603797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1" y="1582740"/>
            <a:ext cx="3916363"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40"/>
            <a:ext cx="3916362"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23B2E9E8-F466-41AE-AD80-01E2A1949459}" type="datetime1">
              <a:rPr lang="fi-FI" smtClean="0">
                <a:solidFill>
                  <a:prstClr val="black">
                    <a:tint val="75000"/>
                  </a:prstClr>
                </a:solidFill>
              </a:rPr>
              <a:t>15.1.2018</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kalvot 7d</a:t>
            </a:r>
            <a:endParaRPr lang="en-US">
              <a:solidFill>
                <a:prstClr val="black">
                  <a:tint val="75000"/>
                </a:prstClr>
              </a:solidFill>
            </a:endParaRP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809598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571501" y="1582740"/>
            <a:ext cx="7985125" cy="4135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63040A1D-7164-48BB-B536-710BAFEB9F89}" type="datetime1">
              <a:rPr lang="fi-FI" smtClean="0">
                <a:solidFill>
                  <a:prstClr val="black">
                    <a:tint val="75000"/>
                  </a:prstClr>
                </a:solidFill>
              </a:rPr>
              <a:t>15.1.2018</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kalvot 7d</a:t>
            </a:r>
            <a:endParaRPr lang="en-US">
              <a:solidFill>
                <a:prstClr val="black">
                  <a:tint val="75000"/>
                </a:prstClr>
              </a:solidFill>
            </a:endParaRP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07541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B0CB252-A72C-4906-983E-0D5B49DBCC08}" type="datetime1">
              <a:rPr lang="fi-FI" smtClean="0"/>
              <a:t>15.1.2018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E17C99-41BF-47F8-AA57-433BAC487313}" type="slidenum">
              <a:rPr lang="en-US"/>
              <a:pPr>
                <a:defRPr/>
              </a:pPr>
              <a:t>‹#›</a:t>
            </a:fld>
            <a:endParaRPr lang="en-US"/>
          </a:p>
        </p:txBody>
      </p:sp>
    </p:spTree>
    <p:extLst>
      <p:ext uri="{BB962C8B-B14F-4D97-AF65-F5344CB8AC3E}">
        <p14:creationId xmlns:p14="http://schemas.microsoft.com/office/powerpoint/2010/main" val="125179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fld id="{FC5BA758-0304-436E-A7BA-56E5E50589C5}" type="datetime1">
              <a:rPr lang="fi-FI" smtClean="0"/>
              <a:t>15.1.2018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950A66-03DA-462E-89FE-4B3CFF76DD65}" type="slidenum">
              <a:rPr lang="en-US"/>
              <a:pPr>
                <a:defRPr/>
              </a:pPr>
              <a:t>‹#›</a:t>
            </a:fld>
            <a:endParaRPr lang="en-US"/>
          </a:p>
        </p:txBody>
      </p:sp>
    </p:spTree>
    <p:extLst>
      <p:ext uri="{BB962C8B-B14F-4D97-AF65-F5344CB8AC3E}">
        <p14:creationId xmlns:p14="http://schemas.microsoft.com/office/powerpoint/2010/main" val="289575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4"/>
          <p:cNvSpPr>
            <a:spLocks noGrp="1" noChangeArrowheads="1"/>
          </p:cNvSpPr>
          <p:nvPr>
            <p:ph type="dt" sz="half" idx="10"/>
          </p:nvPr>
        </p:nvSpPr>
        <p:spPr>
          <a:ln/>
        </p:spPr>
        <p:txBody>
          <a:bodyPr/>
          <a:lstStyle>
            <a:lvl1pPr>
              <a:defRPr/>
            </a:lvl1pPr>
          </a:lstStyle>
          <a:p>
            <a:pPr>
              <a:defRPr/>
            </a:pPr>
            <a:fld id="{5D475F27-A89C-4B2D-BD3D-DF26C5B1D7AE}" type="datetime1">
              <a:rPr lang="fi-FI" smtClean="0"/>
              <a:t>15.1.2018</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3BDCF2B-A212-44AE-B998-83D1E40FE5F7}" type="slidenum">
              <a:rPr lang="en-US"/>
              <a:pPr>
                <a:defRPr/>
              </a:pPr>
              <a:t>‹#›</a:t>
            </a:fld>
            <a:endParaRPr lang="en-US"/>
          </a:p>
        </p:txBody>
      </p:sp>
    </p:spTree>
    <p:extLst>
      <p:ext uri="{BB962C8B-B14F-4D97-AF65-F5344CB8AC3E}">
        <p14:creationId xmlns:p14="http://schemas.microsoft.com/office/powerpoint/2010/main" val="706742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4"/>
          <p:cNvSpPr>
            <a:spLocks noGrp="1" noChangeArrowheads="1"/>
          </p:cNvSpPr>
          <p:nvPr>
            <p:ph type="dt" sz="half" idx="10"/>
          </p:nvPr>
        </p:nvSpPr>
        <p:spPr>
          <a:ln/>
        </p:spPr>
        <p:txBody>
          <a:bodyPr/>
          <a:lstStyle>
            <a:lvl1pPr>
              <a:defRPr/>
            </a:lvl1pPr>
          </a:lstStyle>
          <a:p>
            <a:pPr>
              <a:defRPr/>
            </a:pPr>
            <a:fld id="{D5AA9CA9-B57C-4DB9-89ED-76025B1C15A0}" type="datetime1">
              <a:rPr lang="fi-FI" smtClean="0"/>
              <a:t>15.1.2018</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EC83BD1-1CE2-423F-9CBE-3B723D61FB6C}" type="slidenum">
              <a:rPr lang="en-US"/>
              <a:pPr>
                <a:defRPr/>
              </a:pPr>
              <a:t>‹#›</a:t>
            </a:fld>
            <a:endParaRPr lang="en-US"/>
          </a:p>
        </p:txBody>
      </p:sp>
    </p:spTree>
    <p:extLst>
      <p:ext uri="{BB962C8B-B14F-4D97-AF65-F5344CB8AC3E}">
        <p14:creationId xmlns:p14="http://schemas.microsoft.com/office/powerpoint/2010/main" val="3583508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1C2704F-80EC-4662-B602-3506613F04D9}" type="datetime1">
              <a:rPr lang="fi-FI" smtClean="0"/>
              <a:t>15.1.2018</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2DB3ED7-7276-46DF-9742-EAD81C0C93F0}" type="slidenum">
              <a:rPr lang="en-US"/>
              <a:pPr>
                <a:defRPr/>
              </a:pPr>
              <a:t>‹#›</a:t>
            </a:fld>
            <a:endParaRPr lang="en-US"/>
          </a:p>
        </p:txBody>
      </p:sp>
    </p:spTree>
    <p:extLst>
      <p:ext uri="{BB962C8B-B14F-4D97-AF65-F5344CB8AC3E}">
        <p14:creationId xmlns:p14="http://schemas.microsoft.com/office/powerpoint/2010/main" val="3487148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9B08ACE-861A-4506-9074-6680DF9F203A}" type="datetime1">
              <a:rPr lang="fi-FI" smtClean="0"/>
              <a:t>15.1.2018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9EB445-608B-4A0F-B286-B3600EEBAF21}" type="slidenum">
              <a:rPr lang="en-US"/>
              <a:pPr>
                <a:defRPr/>
              </a:pPr>
              <a:t>‹#›</a:t>
            </a:fld>
            <a:endParaRPr lang="en-US"/>
          </a:p>
        </p:txBody>
      </p:sp>
    </p:spTree>
    <p:extLst>
      <p:ext uri="{BB962C8B-B14F-4D97-AF65-F5344CB8AC3E}">
        <p14:creationId xmlns:p14="http://schemas.microsoft.com/office/powerpoint/2010/main" val="3052675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88E5D95-319A-442F-8ED2-3729024702D8}" type="datetime1">
              <a:rPr lang="fi-FI" smtClean="0"/>
              <a:t>15.1.2018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7d</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F55C0C-4368-4BEB-B3EA-FB6D39D0DF45}" type="slidenum">
              <a:rPr lang="en-US"/>
              <a:pPr>
                <a:defRPr/>
              </a:pPr>
              <a:t>‹#›</a:t>
            </a:fld>
            <a:endParaRPr lang="en-US"/>
          </a:p>
        </p:txBody>
      </p:sp>
    </p:spTree>
    <p:extLst>
      <p:ext uri="{BB962C8B-B14F-4D97-AF65-F5344CB8AC3E}">
        <p14:creationId xmlns:p14="http://schemas.microsoft.com/office/powerpoint/2010/main" val="1080649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heme" Target="../theme/theme2.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defRPr>
            </a:lvl1pPr>
          </a:lstStyle>
          <a:p>
            <a:pPr fontAlgn="base">
              <a:spcBef>
                <a:spcPct val="0"/>
              </a:spcBef>
              <a:spcAft>
                <a:spcPct val="0"/>
              </a:spcAft>
              <a:defRPr/>
            </a:pPr>
            <a:fld id="{5DB37D95-C2E8-42E9-8CAA-2B2CF162A528}" type="datetime1">
              <a:rPr lang="fi-FI" smtClean="0"/>
              <a:t>15.1.2018</a:t>
            </a:fld>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defRPr>
            </a:lvl1pPr>
          </a:lstStyle>
          <a:p>
            <a:pPr fontAlgn="base">
              <a:spcBef>
                <a:spcPct val="0"/>
              </a:spcBef>
              <a:spcAft>
                <a:spcPct val="0"/>
              </a:spcAft>
              <a:defRPr/>
            </a:pPr>
            <a:r>
              <a:rPr lang="fi-FI" smtClean="0"/>
              <a:t>Markkinoiden juridinen toimintaympäristö kalvot 7d</a:t>
            </a:r>
            <a:endParaRPr lang="en-US"/>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defRPr>
            </a:lvl1pPr>
          </a:lstStyle>
          <a:p>
            <a:pPr fontAlgn="base">
              <a:spcBef>
                <a:spcPct val="0"/>
              </a:spcBef>
              <a:spcAft>
                <a:spcPct val="0"/>
              </a:spcAft>
              <a:defRPr/>
            </a:pPr>
            <a:fld id="{A9D5BFE8-DDB8-42CA-8BF0-72F191A60AAA}" type="slidenum">
              <a:rPr lang="en-US"/>
              <a:pPr fontAlgn="base">
                <a:spcBef>
                  <a:spcPct val="0"/>
                </a:spcBef>
                <a:spcAft>
                  <a:spcPct val="0"/>
                </a:spcAft>
                <a:defRPr/>
              </a:pPr>
              <a:t>‹#›</a:t>
            </a:fld>
            <a:endParaRPr lang="en-US"/>
          </a:p>
        </p:txBody>
      </p:sp>
      <p:sp>
        <p:nvSpPr>
          <p:cNvPr id="1031" name="Rectangle 8"/>
          <p:cNvSpPr>
            <a:spLocks noChangeArrowheads="1"/>
          </p:cNvSpPr>
          <p:nvPr/>
        </p:nvSpPr>
        <p:spPr bwMode="auto">
          <a:xfrm>
            <a:off x="571500" y="5811838"/>
            <a:ext cx="7985125" cy="6508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fi-FI" altLang="fi-FI">
              <a:solidFill>
                <a:srgbClr val="000000"/>
              </a:solidFill>
            </a:endParaRPr>
          </a:p>
        </p:txBody>
      </p:sp>
      <p:pic>
        <p:nvPicPr>
          <p:cNvPr id="1032" name="Picture 10" descr="aalto_HSE_eng_alakulm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7809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smtClean="0">
                <a:solidFill>
                  <a:prstClr val="black">
                    <a:tint val="75000"/>
                  </a:prstClr>
                </a:solidFill>
                <a:ea typeface="ＭＳ Ｐゴシック" charset="0"/>
              </a:rPr>
              <a:t>Markkinoiden juridinen toimintaympäristö kalvot 7d</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F85A9943-B043-4DD5-B80A-0D7895FCA529}" type="datetime1">
              <a:rPr lang="fi-FI" smtClean="0">
                <a:solidFill>
                  <a:prstClr val="black">
                    <a:tint val="75000"/>
                  </a:prstClr>
                </a:solidFill>
                <a:ea typeface="ＭＳ Ｐゴシック" charset="0"/>
              </a:rPr>
              <a:t>15.1.2018</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5"/>
            <a:ext cx="36195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30888938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Lst>
  <p:timing>
    <p:tnLst>
      <p:par>
        <p:cTn id="1" dur="indefinite" restart="never" nodeType="tmRoot"/>
      </p:par>
    </p:tnLst>
  </p:timing>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9.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9.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9.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9.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9.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9.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9.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9.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9.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9.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9.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9.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0.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subTitle" idx="1"/>
          </p:nvPr>
        </p:nvSpPr>
        <p:spPr>
          <a:xfrm>
            <a:off x="588173" y="5395280"/>
            <a:ext cx="5379423" cy="792000"/>
          </a:xfrm>
        </p:spPr>
        <p:txBody>
          <a:bodyPr>
            <a:normAutofit fontScale="40000" lnSpcReduction="20000"/>
          </a:bodyPr>
          <a:lstStyle/>
          <a:p>
            <a:r>
              <a:rPr lang="fi-FI" altLang="fi-FI" sz="2900" i="0" dirty="0" smtClean="0"/>
              <a:t>Vastuunrajoitusehdot</a:t>
            </a:r>
            <a:endParaRPr lang="fi-FI" altLang="fi-FI" sz="2900" i="0" dirty="0"/>
          </a:p>
          <a:p>
            <a:r>
              <a:rPr lang="fi-FI" altLang="fi-FI" sz="2900" i="0" dirty="0" smtClean="0"/>
              <a:t>Yleinen sopimusperusteinen korvausvastuu</a:t>
            </a:r>
            <a:endParaRPr lang="fi-FI" altLang="fi-FI" sz="2900" i="0" dirty="0"/>
          </a:p>
          <a:p>
            <a:r>
              <a:rPr lang="fi-FI" altLang="fi-FI" sz="2900" i="0" dirty="0" smtClean="0"/>
              <a:t>Sopimussakko</a:t>
            </a:r>
            <a:endParaRPr lang="fi-FI" altLang="fi-FI" sz="2900" i="0" dirty="0"/>
          </a:p>
          <a:p>
            <a:pPr eaLnBrk="1" hangingPunct="1"/>
            <a:endParaRPr lang="fi-FI" altLang="fi-FI" i="0" dirty="0" smtClean="0"/>
          </a:p>
          <a:p>
            <a:pPr eaLnBrk="1" hangingPunct="1"/>
            <a:endParaRPr lang="fi-FI" altLang="fi-FI" sz="1400" i="0" dirty="0" smtClean="0"/>
          </a:p>
          <a:p>
            <a:pPr eaLnBrk="1" hangingPunct="1"/>
            <a:r>
              <a:rPr lang="fi-FI" altLang="fi-FI" sz="3000" dirty="0" smtClean="0"/>
              <a:t>Matti Rudanko</a:t>
            </a:r>
          </a:p>
        </p:txBody>
      </p:sp>
      <p:sp>
        <p:nvSpPr>
          <p:cNvPr id="94210" name="Rectangle 2"/>
          <p:cNvSpPr>
            <a:spLocks noGrp="1" noChangeArrowheads="1"/>
          </p:cNvSpPr>
          <p:nvPr>
            <p:ph type="ctrTitle"/>
          </p:nvPr>
        </p:nvSpPr>
        <p:spPr>
          <a:xfrm>
            <a:off x="467544" y="2276872"/>
            <a:ext cx="8092150" cy="2488866"/>
          </a:xfrm>
        </p:spPr>
        <p:txBody>
          <a:bodyPr/>
          <a:lstStyle/>
          <a:p>
            <a:pPr eaLnBrk="1" hangingPunct="1"/>
            <a:r>
              <a:rPr lang="fi-FI" altLang="fi-FI" dirty="0" smtClean="0"/>
              <a:t>Markkinoiden juridinen toimintaympäristö</a:t>
            </a:r>
            <a:br>
              <a:rPr lang="fi-FI" altLang="fi-FI" dirty="0" smtClean="0"/>
            </a:br>
            <a:r>
              <a:rPr lang="fi-FI" altLang="fi-FI" dirty="0" smtClean="0"/>
              <a:t>Kalvot 7d</a:t>
            </a:r>
            <a:endParaRPr lang="en-US" altLang="fi-FI" dirty="0" smtClean="0"/>
          </a:p>
        </p:txBody>
      </p:sp>
    </p:spTree>
    <p:extLst>
      <p:ext uri="{BB962C8B-B14F-4D97-AF65-F5344CB8AC3E}">
        <p14:creationId xmlns:p14="http://schemas.microsoft.com/office/powerpoint/2010/main" val="1782702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Damages</a:t>
            </a:r>
            <a:r>
              <a:rPr lang="fi-FI" dirty="0" smtClean="0"/>
              <a:t> </a:t>
            </a:r>
            <a:r>
              <a:rPr lang="fi-FI" dirty="0" err="1" smtClean="0"/>
              <a:t>Liability</a:t>
            </a:r>
            <a:r>
              <a:rPr lang="fi-FI" dirty="0" smtClean="0"/>
              <a:t>, CISG </a:t>
            </a:r>
            <a:r>
              <a:rPr lang="fi-FI" altLang="fi-FI" dirty="0"/>
              <a:t>(Common </a:t>
            </a:r>
            <a:r>
              <a:rPr lang="fi-FI" altLang="fi-FI" dirty="0" err="1"/>
              <a:t>Rules</a:t>
            </a:r>
            <a:r>
              <a:rPr lang="fi-FI" altLang="fi-FI" dirty="0"/>
              <a:t> </a:t>
            </a:r>
            <a:r>
              <a:rPr lang="fi-FI" altLang="fi-FI" dirty="0" smtClean="0"/>
              <a:t>for the </a:t>
            </a:r>
            <a:r>
              <a:rPr lang="fi-FI" altLang="fi-FI" dirty="0" err="1" smtClean="0"/>
              <a:t>Seller</a:t>
            </a:r>
            <a:r>
              <a:rPr lang="fi-FI" altLang="fi-FI" dirty="0" smtClean="0"/>
              <a:t> and the </a:t>
            </a:r>
            <a:r>
              <a:rPr lang="fi-FI" altLang="fi-FI" dirty="0" err="1" smtClean="0"/>
              <a:t>Buyer</a:t>
            </a:r>
            <a:r>
              <a:rPr lang="fi-FI" altLang="fi-FI" dirty="0" smtClean="0"/>
              <a:t>)</a:t>
            </a:r>
            <a:endParaRPr lang="fi-FI" dirty="0"/>
          </a:p>
        </p:txBody>
      </p:sp>
      <p:graphicFrame>
        <p:nvGraphicFramePr>
          <p:cNvPr id="6" name="Sisällön paikkamerkki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6"/>
          </p:nvPr>
        </p:nvSpPr>
        <p:spPr/>
        <p:txBody>
          <a:bodyPr/>
          <a:lstStyle/>
          <a:p>
            <a:pPr>
              <a:defRPr/>
            </a:pPr>
            <a:r>
              <a:rPr lang="fi-FI" smtClean="0"/>
              <a:t>Markkinoiden juridinen toimintaympäristö kalvot 7d</a:t>
            </a:r>
            <a:endParaRPr lang="en-US"/>
          </a:p>
        </p:txBody>
      </p:sp>
      <p:sp>
        <p:nvSpPr>
          <p:cNvPr id="5" name="Dian numeron paikkamerkki 4"/>
          <p:cNvSpPr>
            <a:spLocks noGrp="1"/>
          </p:cNvSpPr>
          <p:nvPr>
            <p:ph type="sldNum" sz="quarter" idx="17"/>
          </p:nvPr>
        </p:nvSpPr>
        <p:spPr/>
        <p:txBody>
          <a:bodyPr/>
          <a:lstStyle/>
          <a:p>
            <a:pPr>
              <a:defRPr/>
            </a:pPr>
            <a:fld id="{21B87DBA-A75E-4BFA-81E6-B05D8B06203C}" type="slidenum">
              <a:rPr lang="en-US" smtClean="0"/>
              <a:pPr>
                <a:defRPr/>
              </a:pPr>
              <a:t>10</a:t>
            </a:fld>
            <a:endParaRPr lang="en-US"/>
          </a:p>
        </p:txBody>
      </p:sp>
    </p:spTree>
    <p:extLst>
      <p:ext uri="{BB962C8B-B14F-4D97-AF65-F5344CB8AC3E}">
        <p14:creationId xmlns:p14="http://schemas.microsoft.com/office/powerpoint/2010/main" val="383443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14625683-FAAD-4114-8EE4-2A92CDB9BDF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2C486CD4-0ED1-4281-B25C-C6928AFA4A0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2960E5A-7465-4A94-8867-9863022B06E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a:t>Damages</a:t>
            </a:r>
            <a:r>
              <a:rPr lang="fi-FI" dirty="0"/>
              <a:t> </a:t>
            </a:r>
            <a:r>
              <a:rPr lang="fi-FI" dirty="0" err="1"/>
              <a:t>Liability</a:t>
            </a:r>
            <a:r>
              <a:rPr lang="fi-FI" dirty="0"/>
              <a:t>, </a:t>
            </a:r>
            <a:r>
              <a:rPr lang="fi-FI" dirty="0" smtClean="0"/>
              <a:t>CISG (</a:t>
            </a:r>
            <a:r>
              <a:rPr lang="fi-FI" dirty="0" err="1" smtClean="0"/>
              <a:t>Cont</a:t>
            </a:r>
            <a:r>
              <a:rPr lang="fi-FI" dirty="0" smtClean="0"/>
              <a:t>.)</a:t>
            </a:r>
            <a:endParaRPr lang="fi-FI" dirty="0"/>
          </a:p>
        </p:txBody>
      </p:sp>
      <p:graphicFrame>
        <p:nvGraphicFramePr>
          <p:cNvPr id="6" name="Sisällön paikkamerkki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6"/>
          </p:nvPr>
        </p:nvSpPr>
        <p:spPr/>
        <p:txBody>
          <a:bodyPr/>
          <a:lstStyle/>
          <a:p>
            <a:pPr>
              <a:defRPr/>
            </a:pPr>
            <a:r>
              <a:rPr lang="fi-FI" smtClean="0"/>
              <a:t>Markkinoiden juridinen toimintaympäristö kalvot 7d</a:t>
            </a:r>
            <a:endParaRPr lang="en-US"/>
          </a:p>
        </p:txBody>
      </p:sp>
      <p:sp>
        <p:nvSpPr>
          <p:cNvPr id="5" name="Dian numeron paikkamerkki 4"/>
          <p:cNvSpPr>
            <a:spLocks noGrp="1"/>
          </p:cNvSpPr>
          <p:nvPr>
            <p:ph type="sldNum" sz="quarter" idx="17"/>
          </p:nvPr>
        </p:nvSpPr>
        <p:spPr/>
        <p:txBody>
          <a:bodyPr/>
          <a:lstStyle/>
          <a:p>
            <a:pPr>
              <a:defRPr/>
            </a:pPr>
            <a:fld id="{21B87DBA-A75E-4BFA-81E6-B05D8B06203C}" type="slidenum">
              <a:rPr lang="en-US" smtClean="0"/>
              <a:pPr>
                <a:defRPr/>
              </a:pPr>
              <a:t>11</a:t>
            </a:fld>
            <a:endParaRPr lang="en-US"/>
          </a:p>
        </p:txBody>
      </p:sp>
    </p:spTree>
    <p:extLst>
      <p:ext uri="{BB962C8B-B14F-4D97-AF65-F5344CB8AC3E}">
        <p14:creationId xmlns:p14="http://schemas.microsoft.com/office/powerpoint/2010/main" val="411472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7A4CF39-8DED-462B-AF7B-C4F427213F7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E114116F-4E33-4724-9D4C-03609CD86B3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type="ctrTitle"/>
          </p:nvPr>
        </p:nvSpPr>
        <p:spPr/>
        <p:txBody>
          <a:bodyPr/>
          <a:lstStyle/>
          <a:p>
            <a:pPr eaLnBrk="1" hangingPunct="1"/>
            <a:r>
              <a:rPr lang="en-US" altLang="fi-FI" smtClean="0">
                <a:solidFill>
                  <a:srgbClr val="FF0066"/>
                </a:solidFill>
              </a:rPr>
              <a:t>The Structure of Damages</a:t>
            </a:r>
          </a:p>
        </p:txBody>
      </p:sp>
      <p:graphicFrame>
        <p:nvGraphicFramePr>
          <p:cNvPr id="14341" name="Object 2"/>
          <p:cNvGraphicFramePr>
            <a:graphicFrameLocks noGrp="1" noChangeAspect="1"/>
          </p:cNvGraphicFramePr>
          <p:nvPr>
            <p:ph sz="quarter" idx="14"/>
            <p:extLst/>
          </p:nvPr>
        </p:nvGraphicFramePr>
        <p:xfrm>
          <a:off x="899592" y="1844824"/>
          <a:ext cx="7435850" cy="3308350"/>
        </p:xfrm>
        <a:graphic>
          <a:graphicData uri="http://schemas.openxmlformats.org/presentationml/2006/ole">
            <mc:AlternateContent xmlns:mc="http://schemas.openxmlformats.org/markup-compatibility/2006">
              <mc:Choice xmlns:v="urn:schemas-microsoft-com:vml" Requires="v">
                <p:oleObj spid="_x0000_s4099" name="MS Org Chart" r:id="rId3" imgW="7251480" imgH="3308040" progId="OrgPlusWOPX.4">
                  <p:embed followColorScheme="full"/>
                </p:oleObj>
              </mc:Choice>
              <mc:Fallback>
                <p:oleObj name="MS Org Chart" r:id="rId3" imgW="7251480" imgH="3308040" progId="OrgPlusWOPX.4">
                  <p:embed followColorScheme="full"/>
                  <p:pic>
                    <p:nvPicPr>
                      <p:cNvPr id="14341" name="Object 2"/>
                      <p:cNvPicPr>
                        <a:picLocks noChangeAspect="1" noChangeArrowheads="1"/>
                      </p:cNvPicPr>
                      <p:nvPr/>
                    </p:nvPicPr>
                    <p:blipFill>
                      <a:blip r:embed="rId4"/>
                      <a:srcRect/>
                      <a:stretch>
                        <a:fillRect/>
                      </a:stretch>
                    </p:blipFill>
                    <p:spPr bwMode="auto">
                      <a:xfrm>
                        <a:off x="899592" y="1844824"/>
                        <a:ext cx="7435850" cy="330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38"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fi-FI" altLang="fi-FI" sz="900" smtClean="0">
                <a:solidFill>
                  <a:srgbClr val="898989"/>
                </a:solidFill>
              </a:rPr>
              <a:t>Markkinoiden juridinen toimintaympäristö kalvot 7d</a:t>
            </a:r>
            <a:endParaRPr lang="fi-FI" altLang="fi-FI" sz="900" smtClean="0">
              <a:solidFill>
                <a:srgbClr val="898989"/>
              </a:solidFill>
            </a:endParaRPr>
          </a:p>
        </p:txBody>
      </p:sp>
      <p:sp>
        <p:nvSpPr>
          <p:cNvPr id="14339"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91599AF9-A4A0-4AE2-A0E4-7AD90F02358F}" type="slidenum">
              <a:rPr lang="fi-FI" altLang="fi-FI" sz="900" smtClean="0">
                <a:solidFill>
                  <a:srgbClr val="898989"/>
                </a:solidFill>
              </a:rPr>
              <a:pPr eaLnBrk="1" hangingPunct="1">
                <a:spcBef>
                  <a:spcPct val="0"/>
                </a:spcBef>
                <a:buFontTx/>
                <a:buNone/>
              </a:pPr>
              <a:t>12</a:t>
            </a:fld>
            <a:endParaRPr lang="fi-FI" altLang="fi-FI" sz="900" smtClean="0">
              <a:solidFill>
                <a:srgbClr val="898989"/>
              </a:solidFill>
            </a:endParaRPr>
          </a:p>
        </p:txBody>
      </p:sp>
    </p:spTree>
    <p:extLst>
      <p:ext uri="{BB962C8B-B14F-4D97-AF65-F5344CB8AC3E}">
        <p14:creationId xmlns:p14="http://schemas.microsoft.com/office/powerpoint/2010/main" val="3084114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type="ctrTitle"/>
          </p:nvPr>
        </p:nvSpPr>
        <p:spPr/>
        <p:txBody>
          <a:bodyPr/>
          <a:lstStyle/>
          <a:p>
            <a:pPr eaLnBrk="1" hangingPunct="1"/>
            <a:r>
              <a:rPr lang="en-US" altLang="fi-FI" smtClean="0">
                <a:solidFill>
                  <a:srgbClr val="FF3300"/>
                </a:solidFill>
              </a:rPr>
              <a:t>The organization of damages</a:t>
            </a:r>
          </a:p>
        </p:txBody>
      </p:sp>
      <p:graphicFrame>
        <p:nvGraphicFramePr>
          <p:cNvPr id="15365" name="Object 2"/>
          <p:cNvGraphicFramePr>
            <a:graphicFrameLocks noGrp="1" noChangeAspect="1"/>
          </p:cNvGraphicFramePr>
          <p:nvPr>
            <p:ph sz="quarter" idx="14"/>
            <p:extLst/>
          </p:nvPr>
        </p:nvGraphicFramePr>
        <p:xfrm>
          <a:off x="1547664" y="1628800"/>
          <a:ext cx="5851525" cy="3789363"/>
        </p:xfrm>
        <a:graphic>
          <a:graphicData uri="http://schemas.openxmlformats.org/presentationml/2006/ole">
            <mc:AlternateContent xmlns:mc="http://schemas.openxmlformats.org/markup-compatibility/2006">
              <mc:Choice xmlns:v="urn:schemas-microsoft-com:vml" Requires="v">
                <p:oleObj spid="_x0000_s5123" name="MS Org Chart" r:id="rId4" imgW="5852160" imgH="3789680" progId="OrgPlusWOPX.4">
                  <p:embed followColorScheme="full"/>
                </p:oleObj>
              </mc:Choice>
              <mc:Fallback>
                <p:oleObj name="MS Org Chart" r:id="rId4" imgW="5852160" imgH="3789680" progId="OrgPlusWOPX.4">
                  <p:embed followColorScheme="full"/>
                  <p:pic>
                    <p:nvPicPr>
                      <p:cNvPr id="15365"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7664" y="1628800"/>
                        <a:ext cx="5851525" cy="378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2"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fi-FI" altLang="fi-FI" sz="900" smtClean="0">
                <a:solidFill>
                  <a:srgbClr val="898989"/>
                </a:solidFill>
              </a:rPr>
              <a:t>Markkinoiden juridinen toimintaympäristö kalvot 7d</a:t>
            </a:r>
            <a:endParaRPr lang="fi-FI" altLang="fi-FI" sz="900" smtClean="0">
              <a:solidFill>
                <a:srgbClr val="898989"/>
              </a:solidFill>
            </a:endParaRPr>
          </a:p>
        </p:txBody>
      </p:sp>
      <p:sp>
        <p:nvSpPr>
          <p:cNvPr id="15363"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7FB9964D-C4EF-49F1-A4E0-F75C24DBE5AB}" type="slidenum">
              <a:rPr lang="fi-FI" altLang="fi-FI" sz="900" smtClean="0">
                <a:solidFill>
                  <a:srgbClr val="898989"/>
                </a:solidFill>
              </a:rPr>
              <a:pPr eaLnBrk="1" hangingPunct="1">
                <a:spcBef>
                  <a:spcPct val="0"/>
                </a:spcBef>
                <a:buFontTx/>
                <a:buNone/>
              </a:pPr>
              <a:t>13</a:t>
            </a:fld>
            <a:endParaRPr lang="fi-FI" altLang="fi-FI" sz="900" smtClean="0">
              <a:solidFill>
                <a:srgbClr val="898989"/>
              </a:solidFill>
            </a:endParaRPr>
          </a:p>
        </p:txBody>
      </p:sp>
    </p:spTree>
    <p:extLst>
      <p:ext uri="{BB962C8B-B14F-4D97-AF65-F5344CB8AC3E}">
        <p14:creationId xmlns:p14="http://schemas.microsoft.com/office/powerpoint/2010/main" val="162344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type="ctrTitle"/>
          </p:nvPr>
        </p:nvSpPr>
        <p:spPr/>
        <p:txBody>
          <a:bodyPr/>
          <a:lstStyle/>
          <a:p>
            <a:pPr eaLnBrk="1" hangingPunct="1"/>
            <a:r>
              <a:rPr lang="en-US" altLang="fi-FI" smtClean="0">
                <a:solidFill>
                  <a:srgbClr val="FF3300"/>
                </a:solidFill>
              </a:rPr>
              <a:t>The Significance of the Basic Distinction </a:t>
            </a:r>
          </a:p>
        </p:txBody>
      </p:sp>
      <p:graphicFrame>
        <p:nvGraphicFramePr>
          <p:cNvPr id="8" name="Sisällön paikkamerkki 7"/>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386" name="Footer Placeholder 5"/>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fi-FI" altLang="fi-FI" sz="900" smtClean="0">
                <a:solidFill>
                  <a:srgbClr val="898989"/>
                </a:solidFill>
              </a:rPr>
              <a:t>Markkinoiden juridinen toimintaympäristö kalvot 7d</a:t>
            </a:r>
            <a:endParaRPr lang="fi-FI" altLang="fi-FI" sz="900" smtClean="0">
              <a:solidFill>
                <a:srgbClr val="898989"/>
              </a:solidFill>
            </a:endParaRPr>
          </a:p>
        </p:txBody>
      </p:sp>
      <p:sp>
        <p:nvSpPr>
          <p:cNvPr id="16387" name="Slide Number Placeholder 6"/>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CB90F3BB-1E77-492D-A880-B2EBAD3A9F87}" type="slidenum">
              <a:rPr lang="fi-FI" altLang="fi-FI" sz="900" smtClean="0">
                <a:solidFill>
                  <a:srgbClr val="898989"/>
                </a:solidFill>
              </a:rPr>
              <a:pPr eaLnBrk="1" hangingPunct="1">
                <a:spcBef>
                  <a:spcPct val="0"/>
                </a:spcBef>
                <a:buFontTx/>
                <a:buNone/>
              </a:pPr>
              <a:t>14</a:t>
            </a:fld>
            <a:endParaRPr lang="fi-FI" altLang="fi-FI" sz="900" smtClean="0">
              <a:solidFill>
                <a:srgbClr val="898989"/>
              </a:solidFill>
            </a:endParaRPr>
          </a:p>
        </p:txBody>
      </p:sp>
      <p:sp>
        <p:nvSpPr>
          <p:cNvPr id="3" name="Suorakulmio 2"/>
          <p:cNvSpPr/>
          <p:nvPr/>
        </p:nvSpPr>
        <p:spPr>
          <a:xfrm>
            <a:off x="457200" y="1600200"/>
            <a:ext cx="4033838" cy="4525963"/>
          </a:xfrm>
          <a:prstGeom prst="rect">
            <a:avLst/>
          </a:prstGeom>
        </p:spPr>
        <p:txBody>
          <a:bodyPr/>
          <a:lstStyle/>
          <a:p>
            <a:pPr lvl="0" rtl="0">
              <a:buChar char="•"/>
            </a:pPr>
            <a:endParaRPr lang="fi-FI" dirty="0"/>
          </a:p>
        </p:txBody>
      </p:sp>
      <p:sp>
        <p:nvSpPr>
          <p:cNvPr id="6" name="Suorakulmio 5"/>
          <p:cNvSpPr/>
          <p:nvPr/>
        </p:nvSpPr>
        <p:spPr>
          <a:xfrm>
            <a:off x="4652963" y="1600200"/>
            <a:ext cx="4033837" cy="4525963"/>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353519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225BA040-607A-4C93-A6C9-5424906D462E}"/>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7D73E9F9-6EAE-4726-9790-E8A981E7FED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A3820125-4B4D-42AD-80C6-E00EA119DD1A}"/>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F065A7DB-28D0-4568-A68A-1D0BD5E6F2C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480C4725-0D8E-48A0-AF33-CFF27408436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CF84B631-7F13-4EB7-9BD3-4314C423F0ED}"/>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dgm id="{DD8F2F50-4D85-4433-90FE-64A95ADE3D9C}"/>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graphicEl>
                                              <a:dgm id="{1BDA8D7C-257A-454F-9164-1EA42EBEF11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0668873E-F421-411D-9A62-79394433B495}"/>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graphicEl>
                                              <a:dgm id="{2107A90E-BE00-4057-9A2B-0145657AE67D}"/>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graphicEl>
                                              <a:dgm id="{D0502859-F109-4CEB-834E-D67EB0EC4A10}"/>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graphicEl>
                                              <a:dgm id="{E6ED449E-864C-408C-8995-7EA352C86235}"/>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graphicEl>
                                              <a:dgm id="{3D6C3280-A3BE-40A7-99AB-3B4DD0CFF539}"/>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
                                            <p:graphicEl>
                                              <a:dgm id="{C8B39B5D-09B6-442C-A925-5461F3BD2CD4}"/>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graphicEl>
                                              <a:dgm id="{C5F1F03D-A36C-44EA-8C03-BB21BF4C7AC1}"/>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graphicEl>
                                              <a:dgm id="{FA729289-D610-43B5-8889-ED9DAA0F5E7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ctrTitle"/>
          </p:nvPr>
        </p:nvSpPr>
        <p:spPr/>
        <p:txBody>
          <a:bodyPr/>
          <a:lstStyle/>
          <a:p>
            <a:r>
              <a:rPr lang="en-US" altLang="fi-FI" dirty="0"/>
              <a:t>Liquidated Damages 1</a:t>
            </a:r>
          </a:p>
        </p:txBody>
      </p:sp>
      <p:sp>
        <p:nvSpPr>
          <p:cNvPr id="4" name="Alatunnisteen paikkamerkki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Dian numeron paikkamerkki 5"/>
          <p:cNvSpPr>
            <a:spLocks noGrp="1"/>
          </p:cNvSpPr>
          <p:nvPr>
            <p:ph type="sldNum" sz="quarter" idx="17"/>
          </p:nvPr>
        </p:nvSpPr>
        <p:spPr/>
        <p:txBody>
          <a:bodyPr/>
          <a:lstStyle/>
          <a:p>
            <a:fld id="{B0A38A0D-B27C-49A9-ACFA-EF105087BB3B}" type="slidenum">
              <a:rPr lang="fi-FI" altLang="fi-FI"/>
              <a:pPr/>
              <a:t>15</a:t>
            </a:fld>
            <a:endParaRPr lang="fi-FI" altLang="fi-FI"/>
          </a:p>
        </p:txBody>
      </p:sp>
      <p:graphicFrame>
        <p:nvGraphicFramePr>
          <p:cNvPr id="6" name="Sisällön paikkamerkki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530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D286826-941E-4FFB-91D9-1765A386CF5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6838E655-6383-4C78-99B1-CEAC7C47FA1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E51A45C3-D632-463B-8905-3FE8763ECB5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48ED1AF0-ECDC-44C3-9F99-674FD0436A2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D2DD0D9-FABA-47CB-8B2C-ADF88F9BB92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3072D145-478A-497D-983C-0C527A8D66F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56AF1133-13FF-4BFE-AAD7-808F2D569F52}"/>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EDAF8500-F85C-4355-8BA7-0850FA1142E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ctrTitle"/>
          </p:nvPr>
        </p:nvSpPr>
        <p:spPr/>
        <p:txBody>
          <a:bodyPr/>
          <a:lstStyle/>
          <a:p>
            <a:r>
              <a:rPr lang="en-US" altLang="fi-FI" dirty="0"/>
              <a:t>Liquidated Damages 2</a:t>
            </a:r>
          </a:p>
        </p:txBody>
      </p:sp>
      <p:graphicFrame>
        <p:nvGraphicFramePr>
          <p:cNvPr id="2" name="Content Placeholder 1"/>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Slide Number Placeholder 5"/>
          <p:cNvSpPr>
            <a:spLocks noGrp="1"/>
          </p:cNvSpPr>
          <p:nvPr>
            <p:ph type="sldNum" sz="quarter" idx="17"/>
          </p:nvPr>
        </p:nvSpPr>
        <p:spPr/>
        <p:txBody>
          <a:bodyPr/>
          <a:lstStyle/>
          <a:p>
            <a:fld id="{03330E2F-3F08-4340-AE48-F885BFF35A7D}" type="slidenum">
              <a:rPr lang="fi-FI" altLang="fi-FI"/>
              <a:pPr/>
              <a:t>16</a:t>
            </a:fld>
            <a:endParaRPr lang="fi-FI" altLang="fi-FI"/>
          </a:p>
        </p:txBody>
      </p:sp>
    </p:spTree>
    <p:extLst>
      <p:ext uri="{BB962C8B-B14F-4D97-AF65-F5344CB8AC3E}">
        <p14:creationId xmlns:p14="http://schemas.microsoft.com/office/powerpoint/2010/main" val="1580785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C21FC5B-181B-4E6B-9BD7-4C580468DE7E}"/>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EBBC0E29-60D8-421F-A451-23D758CDBF3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dgm id="{A5418F8A-E485-4571-9933-24A835D8D995}"/>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graphicEl>
                                              <a:dgm id="{89BB9B28-C116-4450-8429-09DD7429A4A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3BA706E0-DB54-4416-AE80-EE8058929B8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FB246B3A-7837-4CCA-BD06-945A8CB2DE81}"/>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graphicEl>
                                              <a:dgm id="{128A2883-1D16-48A8-8663-D6912466AC15}"/>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graphicEl>
                                              <a:dgm id="{3B6220FF-CF26-48EA-B50B-F4CB239E908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36D5D08B-4826-48DA-A9DF-B8EB2882166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graphicEl>
                                              <a:dgm id="{96D9561E-891E-4850-8064-568906CAD092}"/>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graphicEl>
                                              <a:dgm id="{01047AE8-19E8-4E97-A750-763D84FBF68A}"/>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graphicEl>
                                              <a:dgm id="{590FB0BD-A5E9-46CE-B759-A09FF3BF188E}"/>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graphicEl>
                                              <a:dgm id="{AAD3F63D-5D8B-44B5-8E6E-44ECDEEBC85B}"/>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
                                            <p:graphicEl>
                                              <a:dgm id="{DCD86DFB-AD25-4B54-A350-4E3F227DE99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ctrTitle"/>
          </p:nvPr>
        </p:nvSpPr>
        <p:spPr/>
        <p:txBody>
          <a:bodyPr/>
          <a:lstStyle/>
          <a:p>
            <a:pPr algn="ctr"/>
            <a:r>
              <a:rPr lang="en-US" altLang="fi-FI" dirty="0"/>
              <a:t>Liquidated </a:t>
            </a:r>
            <a:r>
              <a:rPr lang="en-US" altLang="fi-FI" dirty="0" smtClean="0"/>
              <a:t>Damages 3</a:t>
            </a:r>
            <a:endParaRPr lang="en-US" altLang="fi-FI" dirty="0"/>
          </a:p>
        </p:txBody>
      </p:sp>
      <p:graphicFrame>
        <p:nvGraphicFramePr>
          <p:cNvPr id="2" name="Content Placeholder 1"/>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Dian numeron paikkamerkki 5"/>
          <p:cNvSpPr>
            <a:spLocks noGrp="1"/>
          </p:cNvSpPr>
          <p:nvPr>
            <p:ph type="sldNum" sz="quarter" idx="17"/>
          </p:nvPr>
        </p:nvSpPr>
        <p:spPr/>
        <p:txBody>
          <a:bodyPr/>
          <a:lstStyle/>
          <a:p>
            <a:fld id="{4FF4EEC7-4F52-40D4-A620-BD2B8FDED341}" type="slidenum">
              <a:rPr lang="fi-FI" altLang="fi-FI"/>
              <a:pPr/>
              <a:t>17</a:t>
            </a:fld>
            <a:endParaRPr lang="fi-FI" altLang="fi-FI"/>
          </a:p>
        </p:txBody>
      </p:sp>
    </p:spTree>
    <p:extLst>
      <p:ext uri="{BB962C8B-B14F-4D97-AF65-F5344CB8AC3E}">
        <p14:creationId xmlns:p14="http://schemas.microsoft.com/office/powerpoint/2010/main" val="52904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54E2AD90-F8CC-4842-BD23-5DFC2994DCE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8095FFA0-8E91-4379-996D-2DD1381E1EF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4A25BD5F-0EA7-424F-AD95-DC76BAD5B7F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F275408B-15E5-43E8-8C94-EA070F74194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CE028714-9EBA-4EF1-B403-8EAFBB431A5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DAB68D9F-8C95-4597-9BBE-D7E717DD795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ctrTitle"/>
          </p:nvPr>
        </p:nvSpPr>
        <p:spPr/>
        <p:txBody>
          <a:bodyPr/>
          <a:lstStyle/>
          <a:p>
            <a:r>
              <a:rPr lang="fi-FI" altLang="fi-FI"/>
              <a:t>Viivästys / virhe ?</a:t>
            </a:r>
          </a:p>
        </p:txBody>
      </p:sp>
      <p:graphicFrame>
        <p:nvGraphicFramePr>
          <p:cNvPr id="2" name="Content Placeholder 1"/>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Slide Number Placeholder 5"/>
          <p:cNvSpPr>
            <a:spLocks noGrp="1"/>
          </p:cNvSpPr>
          <p:nvPr>
            <p:ph type="sldNum" sz="quarter" idx="17"/>
          </p:nvPr>
        </p:nvSpPr>
        <p:spPr/>
        <p:txBody>
          <a:bodyPr/>
          <a:lstStyle/>
          <a:p>
            <a:fld id="{CE92D27F-0E84-4AE2-AF7F-FB86BBBAD64E}" type="slidenum">
              <a:rPr lang="fi-FI" altLang="fi-FI"/>
              <a:pPr/>
              <a:t>18</a:t>
            </a:fld>
            <a:endParaRPr lang="fi-FI" altLang="fi-FI"/>
          </a:p>
        </p:txBody>
      </p:sp>
    </p:spTree>
    <p:extLst>
      <p:ext uri="{BB962C8B-B14F-4D97-AF65-F5344CB8AC3E}">
        <p14:creationId xmlns:p14="http://schemas.microsoft.com/office/powerpoint/2010/main" val="217719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5280FD3E-4A92-460E-A7DC-CB0DCEE2559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33C1EF5B-BA34-46D6-8681-BA7C92574AF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dgm id="{0F046DC7-22D0-4B0D-9D66-34EEE7979119}"/>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A747EFB7-D0B0-459E-8C0A-E030A24B54D2}"/>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B4E9395D-1EEB-4D76-A6AD-0B220F8BBDC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8CD16F45-E4FA-4CBB-8AF4-A4F9048A2CE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7ADBC9E8-AAB4-416D-A012-4AE2361B5B92}"/>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graphicEl>
                                              <a:dgm id="{1538598F-638B-4FD4-8847-BFF1CDBBF3F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r>
              <a:rPr lang="fi-FI" altLang="fi-FI" dirty="0" err="1" smtClean="0"/>
              <a:t>Late</a:t>
            </a:r>
            <a:r>
              <a:rPr lang="fi-FI" altLang="fi-FI" dirty="0" smtClean="0"/>
              <a:t> (</a:t>
            </a:r>
            <a:r>
              <a:rPr lang="fi-FI" altLang="fi-FI" dirty="0" err="1" smtClean="0"/>
              <a:t>Delayed</a:t>
            </a:r>
            <a:r>
              <a:rPr lang="fi-FI" altLang="fi-FI" dirty="0" smtClean="0"/>
              <a:t>) Delivery</a:t>
            </a:r>
            <a:r>
              <a:rPr lang="fi-FI" altLang="fi-FI" dirty="0" smtClean="0">
                <a:solidFill>
                  <a:schemeClr val="folHlink"/>
                </a:solidFill>
              </a:rPr>
              <a:t> </a:t>
            </a:r>
            <a:r>
              <a:rPr lang="fi-FI" altLang="fi-FI" dirty="0">
                <a:solidFill>
                  <a:schemeClr val="folHlink"/>
                </a:solidFill>
              </a:rPr>
              <a:t>1</a:t>
            </a:r>
            <a:endParaRPr lang="en-US" altLang="fi-FI" dirty="0">
              <a:solidFill>
                <a:schemeClr val="folHlink"/>
              </a:solidFill>
            </a:endParaRPr>
          </a:p>
        </p:txBody>
      </p:sp>
      <p:sp>
        <p:nvSpPr>
          <p:cNvPr id="45059" name="Rectangle 3"/>
          <p:cNvSpPr>
            <a:spLocks noGrp="1" noChangeArrowheads="1"/>
          </p:cNvSpPr>
          <p:nvPr>
            <p:ph sz="quarter" idx="14"/>
          </p:nvPr>
        </p:nvSpPr>
        <p:spPr/>
        <p:txBody>
          <a:bodyPr/>
          <a:lstStyle/>
          <a:p>
            <a:r>
              <a:rPr lang="en-US" altLang="fi-FI" sz="2000" b="1"/>
              <a:t>Art. 10 Late-delivery, non-delivery and remedies thereof</a:t>
            </a:r>
            <a:endParaRPr lang="en-US" altLang="fi-FI" sz="2000"/>
          </a:p>
          <a:p>
            <a:r>
              <a:rPr lang="en-US" altLang="fi-FI" sz="2000"/>
              <a:t>10.1 When there is delay in delivery of any goods, the Buyer is entitled to claim liquidated damages equal to 0.5% or such other percentage as may be agreed of the price of those goods for each complete week of delay, provided the Buyer notifies the Seller of the delay. Where the Buyer so notifies the Seller within 15 days from the agreed date of delivery, damages will run from the agreed date of delivery or from the last day within the agreed period of delivery. Where the Buyer so notifies the Seller after 15 days of the agreed date of delivery, damages will run from the date of the notice Liquidated damages for delay shall not exceed 5% of the price of the delayed goods or such other maximum amount as may be agreed. </a:t>
            </a:r>
          </a:p>
        </p:txBody>
      </p:sp>
      <p:sp>
        <p:nvSpPr>
          <p:cNvPr id="4" name="Alatunnisteen paikkamerkki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Dian numeron paikkamerkki 5"/>
          <p:cNvSpPr>
            <a:spLocks noGrp="1"/>
          </p:cNvSpPr>
          <p:nvPr>
            <p:ph type="sldNum" sz="quarter" idx="17"/>
          </p:nvPr>
        </p:nvSpPr>
        <p:spPr/>
        <p:txBody>
          <a:bodyPr/>
          <a:lstStyle/>
          <a:p>
            <a:fld id="{C174E07A-8AAC-4D52-B39E-8FE864010BC7}" type="slidenum">
              <a:rPr lang="fi-FI" altLang="fi-FI"/>
              <a:pPr/>
              <a:t>19</a:t>
            </a:fld>
            <a:endParaRPr lang="fi-FI" altLang="fi-FI"/>
          </a:p>
        </p:txBody>
      </p:sp>
    </p:spTree>
    <p:extLst>
      <p:ext uri="{BB962C8B-B14F-4D97-AF65-F5344CB8AC3E}">
        <p14:creationId xmlns:p14="http://schemas.microsoft.com/office/powerpoint/2010/main" val="197114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ctrTitle"/>
          </p:nvPr>
        </p:nvSpPr>
        <p:spPr/>
        <p:txBody>
          <a:bodyPr/>
          <a:lstStyle/>
          <a:p>
            <a:r>
              <a:rPr lang="en-US" altLang="fi-FI" dirty="0" smtClean="0"/>
              <a:t>Guarantee Terms 1: Usual Contents</a:t>
            </a:r>
            <a:endParaRPr lang="en-US" altLang="fi-FI" dirty="0"/>
          </a:p>
        </p:txBody>
      </p:sp>
      <p:graphicFrame>
        <p:nvGraphicFramePr>
          <p:cNvPr id="3" name="Content Placeholder 2"/>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Slide Number Placeholder 5"/>
          <p:cNvSpPr>
            <a:spLocks noGrp="1"/>
          </p:cNvSpPr>
          <p:nvPr>
            <p:ph type="sldNum" sz="quarter" idx="17"/>
          </p:nvPr>
        </p:nvSpPr>
        <p:spPr/>
        <p:txBody>
          <a:bodyPr/>
          <a:lstStyle/>
          <a:p>
            <a:fld id="{8898920C-BFC8-456D-B208-FEECCA4CC810}" type="slidenum">
              <a:rPr lang="fi-FI" altLang="fi-FI"/>
              <a:pPr/>
              <a:t>2</a:t>
            </a:fld>
            <a:endParaRPr lang="fi-FI" altLang="fi-FI"/>
          </a:p>
        </p:txBody>
      </p:sp>
    </p:spTree>
    <p:extLst>
      <p:ext uri="{BB962C8B-B14F-4D97-AF65-F5344CB8AC3E}">
        <p14:creationId xmlns:p14="http://schemas.microsoft.com/office/powerpoint/2010/main" val="70972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EF9ABBAC-22A6-46C6-9A79-88D120B3D98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C0D34314-1FE8-4123-8688-ED3D5C1A0020}"/>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dgm id="{979AC705-6868-4904-BCF9-6B1B5F2399F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graphicEl>
                                              <a:dgm id="{F4F0CA5E-200D-4B13-B9CD-13DCA3D5384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5C4E87AF-ABB9-48F1-A9E4-6466BF652B5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graphicEl>
                                              <a:dgm id="{E56EE14A-7064-4DA0-8EAE-FC5A69A7532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graphicEl>
                                              <a:dgm id="{C386183C-C539-484C-A145-841262DAD9A5}"/>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graphicEl>
                                              <a:dgm id="{A0A43C6B-C01D-444A-8CC9-1E822417B54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E9F48D98-D338-4C60-A1BC-69384A85B88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graphicEl>
                                              <a:dgm id="{0AAD9C2F-0331-4648-9568-1F917836BB6D}"/>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graphicEl>
                                              <a:dgm id="{7F2FB7D7-68D0-4639-ABF5-6F2085CA2B19}"/>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graphicEl>
                                              <a:dgm id="{B74162D1-E78B-4B95-9909-761436B2EDED}"/>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graphicEl>
                                              <a:dgm id="{E5E1DA23-D9CE-49CA-A465-1D7B02A48C51}"/>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graphicEl>
                                              <a:dgm id="{F55BB434-AFD3-405A-8EA9-91566FE13772}"/>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graphicEl>
                                              <a:dgm id="{72EBC2FA-5B7C-4374-BCC6-02054D3D9285}"/>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graphicEl>
                                              <a:dgm id="{BF04D63D-D11E-45BE-9C0C-045F1B081EC5}"/>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graphicEl>
                                              <a:dgm id="{60C6104A-D1A9-4124-9691-CBB78AF86294}"/>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
                                            <p:graphicEl>
                                              <a:dgm id="{FF3AF256-04F5-4FC2-B4B5-60E0A5A670C6}"/>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graphicEl>
                                              <a:dgm id="{52764F83-4562-40F8-A404-72D20D0C3988}"/>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
                                            <p:graphicEl>
                                              <a:dgm id="{FF9F52F2-15E8-4CB0-AB60-292906521960}"/>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graphicEl>
                                              <a:dgm id="{E1623081-6688-4CFC-AFC8-E9ED38EBED39}"/>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
                                            <p:graphicEl>
                                              <a:dgm id="{0E2DE1ED-0543-4438-B526-846A9F3E50E0}"/>
                                            </p:graphic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
                                            <p:graphicEl>
                                              <a:dgm id="{874ADD36-65C6-4F1A-BC34-FA544E3B0ABA}"/>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graphicEl>
                                              <a:dgm id="{BE64CAE5-2159-4375-B206-B646104424D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fi-FI" altLang="fi-FI" dirty="0" err="1"/>
              <a:t>Late</a:t>
            </a:r>
            <a:r>
              <a:rPr lang="fi-FI" altLang="fi-FI" dirty="0"/>
              <a:t> (</a:t>
            </a:r>
            <a:r>
              <a:rPr lang="fi-FI" altLang="fi-FI" dirty="0" err="1"/>
              <a:t>Delayed</a:t>
            </a:r>
            <a:r>
              <a:rPr lang="fi-FI" altLang="fi-FI" dirty="0"/>
              <a:t>) Delivery</a:t>
            </a:r>
            <a:r>
              <a:rPr lang="fi-FI" altLang="fi-FI" dirty="0">
                <a:solidFill>
                  <a:schemeClr val="folHlink"/>
                </a:solidFill>
              </a:rPr>
              <a:t> </a:t>
            </a:r>
            <a:r>
              <a:rPr lang="fi-FI" altLang="fi-FI" dirty="0" smtClean="0">
                <a:solidFill>
                  <a:schemeClr val="folHlink"/>
                </a:solidFill>
              </a:rPr>
              <a:t>2</a:t>
            </a:r>
            <a:endParaRPr lang="en-US" altLang="fi-FI" dirty="0">
              <a:solidFill>
                <a:schemeClr val="folHlink"/>
              </a:solidFill>
            </a:endParaRPr>
          </a:p>
        </p:txBody>
      </p:sp>
      <p:sp>
        <p:nvSpPr>
          <p:cNvPr id="46083" name="Rectangle 3"/>
          <p:cNvSpPr>
            <a:spLocks noGrp="1" noChangeArrowheads="1"/>
          </p:cNvSpPr>
          <p:nvPr>
            <p:ph sz="quarter" idx="14"/>
          </p:nvPr>
        </p:nvSpPr>
        <p:spPr/>
        <p:txBody>
          <a:bodyPr/>
          <a:lstStyle/>
          <a:p>
            <a:r>
              <a:rPr lang="en-US" altLang="fi-FI" sz="2000"/>
              <a:t>10.2 If the parties have agreed upon a cancellation date in Box A-9, the Buyer may terminate the Contract by notification to the Seller as regards goods which have not been de livered by such cancellation date for any reason whatsoever (including a force majeure event).</a:t>
            </a:r>
          </a:p>
          <a:p>
            <a:r>
              <a:rPr lang="en-US" altLang="fi-FI" sz="2000"/>
              <a:t>10.3 When article 10.2 does not apply and the Seller has not delivered the goods by the date on which the Buyer has become entitled to the maximum amount of liquidated damages under article 10 1, the Buyer may give notice in writing to terminate the Contract as regards such goods, if they have not been delivered to the Buyer within 5 days of receipt of such notice by the Seller.</a:t>
            </a:r>
          </a:p>
        </p:txBody>
      </p:sp>
      <p:sp>
        <p:nvSpPr>
          <p:cNvPr id="4" name="Alatunnisteen paikkamerkki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Dian numeron paikkamerkki 5"/>
          <p:cNvSpPr>
            <a:spLocks noGrp="1"/>
          </p:cNvSpPr>
          <p:nvPr>
            <p:ph type="sldNum" sz="quarter" idx="17"/>
          </p:nvPr>
        </p:nvSpPr>
        <p:spPr/>
        <p:txBody>
          <a:bodyPr/>
          <a:lstStyle/>
          <a:p>
            <a:fld id="{5AC7BD75-704E-47C1-A069-6555D979C366}" type="slidenum">
              <a:rPr lang="fi-FI" altLang="fi-FI"/>
              <a:pPr/>
              <a:t>20</a:t>
            </a:fld>
            <a:endParaRPr lang="fi-FI" altLang="fi-FI"/>
          </a:p>
        </p:txBody>
      </p:sp>
    </p:spTree>
    <p:extLst>
      <p:ext uri="{BB962C8B-B14F-4D97-AF65-F5344CB8AC3E}">
        <p14:creationId xmlns:p14="http://schemas.microsoft.com/office/powerpoint/2010/main" val="65215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r>
              <a:rPr lang="fi-FI" altLang="fi-FI" dirty="0" err="1"/>
              <a:t>Late</a:t>
            </a:r>
            <a:r>
              <a:rPr lang="fi-FI" altLang="fi-FI" dirty="0"/>
              <a:t> (</a:t>
            </a:r>
            <a:r>
              <a:rPr lang="fi-FI" altLang="fi-FI" dirty="0" err="1"/>
              <a:t>Delayed</a:t>
            </a:r>
            <a:r>
              <a:rPr lang="fi-FI" altLang="fi-FI" dirty="0"/>
              <a:t>) Delivery</a:t>
            </a:r>
            <a:r>
              <a:rPr lang="fi-FI" altLang="fi-FI" dirty="0">
                <a:solidFill>
                  <a:schemeClr val="folHlink"/>
                </a:solidFill>
              </a:rPr>
              <a:t> </a:t>
            </a:r>
            <a:r>
              <a:rPr lang="fi-FI" altLang="fi-FI" dirty="0" smtClean="0">
                <a:solidFill>
                  <a:schemeClr val="folHlink"/>
                </a:solidFill>
              </a:rPr>
              <a:t>3</a:t>
            </a:r>
            <a:endParaRPr lang="en-US" altLang="fi-FI" dirty="0">
              <a:solidFill>
                <a:schemeClr val="folHlink"/>
              </a:solidFill>
            </a:endParaRPr>
          </a:p>
        </p:txBody>
      </p:sp>
      <p:sp>
        <p:nvSpPr>
          <p:cNvPr id="47107" name="Rectangle 3"/>
          <p:cNvSpPr>
            <a:spLocks noGrp="1" noChangeArrowheads="1"/>
          </p:cNvSpPr>
          <p:nvPr>
            <p:ph sz="quarter" idx="14"/>
          </p:nvPr>
        </p:nvSpPr>
        <p:spPr/>
        <p:txBody>
          <a:bodyPr/>
          <a:lstStyle/>
          <a:p>
            <a:r>
              <a:rPr lang="en-US" altLang="fi-FI" sz="2400" dirty="0"/>
              <a:t>10.4 In case of termination of the Contract under article 10.2 or 10.3 then in addition to any amount paid or payable under article 10.1, the Buyer is entitled to claim damages for any additional loss not exceeding 10% of the price of the non-delivered goods. </a:t>
            </a:r>
          </a:p>
          <a:p>
            <a:r>
              <a:rPr lang="en-US" altLang="fi-FI" sz="2400" dirty="0"/>
              <a:t>10.5 The remedies under this article are exclusive of any other remedy for delay in delivery or non-delivery. </a:t>
            </a:r>
          </a:p>
        </p:txBody>
      </p:sp>
      <p:sp>
        <p:nvSpPr>
          <p:cNvPr id="4" name="Alatunnisteen paikkamerkki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Dian numeron paikkamerkki 5"/>
          <p:cNvSpPr>
            <a:spLocks noGrp="1"/>
          </p:cNvSpPr>
          <p:nvPr>
            <p:ph type="sldNum" sz="quarter" idx="17"/>
          </p:nvPr>
        </p:nvSpPr>
        <p:spPr/>
        <p:txBody>
          <a:bodyPr/>
          <a:lstStyle/>
          <a:p>
            <a:fld id="{44125644-7D04-43A9-A4AB-BFEB6108FFA3}" type="slidenum">
              <a:rPr lang="fi-FI" altLang="fi-FI"/>
              <a:pPr/>
              <a:t>21</a:t>
            </a:fld>
            <a:endParaRPr lang="fi-FI" altLang="fi-FI"/>
          </a:p>
        </p:txBody>
      </p:sp>
    </p:spTree>
    <p:extLst>
      <p:ext uri="{BB962C8B-B14F-4D97-AF65-F5344CB8AC3E}">
        <p14:creationId xmlns:p14="http://schemas.microsoft.com/office/powerpoint/2010/main" val="1622629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ctrTitle"/>
          </p:nvPr>
        </p:nvSpPr>
        <p:spPr/>
        <p:txBody>
          <a:bodyPr/>
          <a:lstStyle/>
          <a:p>
            <a:pPr eaLnBrk="1" hangingPunct="1"/>
            <a:r>
              <a:rPr lang="fi-FI" altLang="fi-FI" smtClean="0"/>
              <a:t>ICC Art. 11: Non-conformity of the Goods</a:t>
            </a:r>
            <a:endParaRPr lang="en-US" altLang="fi-FI" smtClean="0"/>
          </a:p>
        </p:txBody>
      </p:sp>
      <p:sp>
        <p:nvSpPr>
          <p:cNvPr id="9221" name="Rectangle 3"/>
          <p:cNvSpPr>
            <a:spLocks noGrp="1" noChangeArrowheads="1"/>
          </p:cNvSpPr>
          <p:nvPr>
            <p:ph sz="quarter" idx="14"/>
          </p:nvPr>
        </p:nvSpPr>
        <p:spPr/>
        <p:txBody>
          <a:bodyPr/>
          <a:lstStyle/>
          <a:p>
            <a:pPr eaLnBrk="1" hangingPunct="1">
              <a:lnSpc>
                <a:spcPct val="90000"/>
              </a:lnSpc>
            </a:pPr>
            <a:r>
              <a:rPr lang="en-US" altLang="fi-FI" sz="1800" b="1" dirty="0" smtClean="0"/>
              <a:t>11.2 </a:t>
            </a:r>
            <a:r>
              <a:rPr lang="en-US" altLang="fi-FI" sz="1800" dirty="0" smtClean="0"/>
              <a:t>Goods will be deemed to conform to the Contract despite minor discrepancies which are usual in the particular trade or through course of dealing between the parties, but the Buyer will be entitled to any abatement of the price usual in the trade or through course of dealing for such discrepancies</a:t>
            </a:r>
            <a:endParaRPr lang="en-US" altLang="fi-FI" sz="1800" b="1" dirty="0" smtClean="0"/>
          </a:p>
          <a:p>
            <a:pPr eaLnBrk="1" hangingPunct="1">
              <a:lnSpc>
                <a:spcPct val="90000"/>
              </a:lnSpc>
            </a:pPr>
            <a:r>
              <a:rPr lang="en-US" altLang="fi-FI" sz="1800" b="1" dirty="0" smtClean="0"/>
              <a:t>11.3 </a:t>
            </a:r>
            <a:r>
              <a:rPr lang="en-US" altLang="fi-FI" sz="1800" dirty="0" smtClean="0"/>
              <a:t>Where goods are non-conforming (and provided the Buyer, having given notice of the lack of conformity in compliance with article 11,1, does not elect in the notice to retain them), the Seller shall at his option,</a:t>
            </a:r>
            <a:endParaRPr lang="en-US" altLang="fi-FI" sz="1800" b="1" dirty="0" smtClean="0"/>
          </a:p>
          <a:p>
            <a:pPr eaLnBrk="1" hangingPunct="1">
              <a:lnSpc>
                <a:spcPct val="90000"/>
              </a:lnSpc>
            </a:pPr>
            <a:r>
              <a:rPr lang="en-US" altLang="fi-FI" sz="1800" b="1" dirty="0" smtClean="0"/>
              <a:t>(a) </a:t>
            </a:r>
            <a:r>
              <a:rPr lang="en-US" altLang="fi-FI" sz="1800" dirty="0" smtClean="0"/>
              <a:t>replace the goods with conforming goods, without any additional expense to the Buyer, or</a:t>
            </a:r>
            <a:endParaRPr lang="en-US" altLang="fi-FI" sz="1800" b="1" dirty="0" smtClean="0"/>
          </a:p>
          <a:p>
            <a:pPr eaLnBrk="1" hangingPunct="1">
              <a:lnSpc>
                <a:spcPct val="90000"/>
              </a:lnSpc>
            </a:pPr>
            <a:r>
              <a:rPr lang="en-US" altLang="fi-FI" sz="1800" b="1" dirty="0" smtClean="0"/>
              <a:t>(b) </a:t>
            </a:r>
            <a:r>
              <a:rPr lang="en-US" altLang="fi-FI" sz="1800" dirty="0" smtClean="0"/>
              <a:t>repair the goods, without any additional expense to the Buyer or</a:t>
            </a:r>
            <a:endParaRPr lang="en-US" altLang="fi-FI" sz="1800" b="1" dirty="0" smtClean="0"/>
          </a:p>
          <a:p>
            <a:pPr eaLnBrk="1" hangingPunct="1">
              <a:lnSpc>
                <a:spcPct val="90000"/>
              </a:lnSpc>
            </a:pPr>
            <a:r>
              <a:rPr lang="en-US" altLang="fi-FI" sz="1800" b="1" dirty="0" smtClean="0"/>
              <a:t>(e) </a:t>
            </a:r>
            <a:r>
              <a:rPr lang="en-US" altLang="fi-FI" sz="1800" dirty="0" smtClean="0"/>
              <a:t>reimburse to the Buyer the price paid for the non-conforming goods and thereby terminate the Contract as regards those goods. </a:t>
            </a:r>
          </a:p>
        </p:txBody>
      </p:sp>
      <p:sp>
        <p:nvSpPr>
          <p:cNvPr id="9218" name="Alatunnisteen paikkamerkki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fi-FI" altLang="fi-FI" smtClean="0">
                <a:solidFill>
                  <a:srgbClr val="898989"/>
                </a:solidFill>
              </a:rPr>
              <a:t>Markkinoiden juridinen toimintaympäristö kalvot 7d</a:t>
            </a:r>
            <a:endParaRPr lang="fi-FI" altLang="fi-FI" smtClean="0">
              <a:solidFill>
                <a:srgbClr val="898989"/>
              </a:solidFill>
            </a:endParaRPr>
          </a:p>
        </p:txBody>
      </p:sp>
      <p:sp>
        <p:nvSpPr>
          <p:cNvPr id="9219" name="Dian numeron paikkamerkki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7F31AF0-8EDD-48BF-9A5B-AC41B9857208}" type="slidenum">
              <a:rPr lang="fi-FI" altLang="fi-FI" smtClean="0">
                <a:solidFill>
                  <a:srgbClr val="898989"/>
                </a:solidFill>
              </a:rPr>
              <a:pPr eaLnBrk="1" hangingPunct="1"/>
              <a:t>22</a:t>
            </a:fld>
            <a:endParaRPr lang="fi-FI" altLang="fi-FI" smtClean="0">
              <a:solidFill>
                <a:srgbClr val="898989"/>
              </a:solidFill>
            </a:endParaRPr>
          </a:p>
        </p:txBody>
      </p:sp>
    </p:spTree>
    <p:extLst>
      <p:ext uri="{BB962C8B-B14F-4D97-AF65-F5344CB8AC3E}">
        <p14:creationId xmlns:p14="http://schemas.microsoft.com/office/powerpoint/2010/main" val="1172001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ctrTitle"/>
          </p:nvPr>
        </p:nvSpPr>
        <p:spPr/>
        <p:txBody>
          <a:bodyPr/>
          <a:lstStyle/>
          <a:p>
            <a:pPr eaLnBrk="1" hangingPunct="1"/>
            <a:r>
              <a:rPr lang="fi-FI" altLang="fi-FI" smtClean="0"/>
              <a:t>ICC art. 11 cont.</a:t>
            </a:r>
            <a:endParaRPr lang="en-US" altLang="fi-FI" smtClean="0"/>
          </a:p>
        </p:txBody>
      </p:sp>
      <p:sp>
        <p:nvSpPr>
          <p:cNvPr id="10245" name="Rectangle 3"/>
          <p:cNvSpPr>
            <a:spLocks noGrp="1" noChangeArrowheads="1"/>
          </p:cNvSpPr>
          <p:nvPr>
            <p:ph sz="quarter" idx="14"/>
          </p:nvPr>
        </p:nvSpPr>
        <p:spPr/>
        <p:txBody>
          <a:bodyPr/>
          <a:lstStyle/>
          <a:p>
            <a:pPr eaLnBrk="1" hangingPunct="1">
              <a:lnSpc>
                <a:spcPct val="90000"/>
              </a:lnSpc>
            </a:pPr>
            <a:r>
              <a:rPr lang="en-US" altLang="fi-FI" sz="2000" smtClean="0"/>
              <a:t>The Buyer will be entitled to liquidated damages as quantified under artlcle 10,1 for each complete week of delay between the date of notification of the non­-conformity according to article 11,1 and the supply of substitute goods under article 11.3 (a) or repair under artlele 11 3 (b) above. Such damages may be accumulated with damages (if any) payable under article 10.1, but can in no case exceed in the aggregate 5% of the price of those goods. </a:t>
            </a:r>
            <a:endParaRPr lang="en-US" altLang="fi-FI" sz="2000" b="1" smtClean="0"/>
          </a:p>
          <a:p>
            <a:pPr eaLnBrk="1" hangingPunct="1">
              <a:lnSpc>
                <a:spcPct val="90000"/>
              </a:lnSpc>
            </a:pPr>
            <a:r>
              <a:rPr lang="en-US" altLang="fi-FI" sz="2000" b="1" smtClean="0"/>
              <a:t>11.4 </a:t>
            </a:r>
            <a:r>
              <a:rPr lang="en-US" altLang="fi-FI" sz="2000" smtClean="0"/>
              <a:t>If the Seller has failed to perform his duties under article 11,3 by the date on which the Buyer becomes entitled to the maximum amount of liquidated damages according to that article, the Buyer may give notice in writing to terminate the Contract as regards the non-conforming goods unless the supply of replacement goods or the repair is effected within 5 days of receipt of such notice by the Seller. </a:t>
            </a:r>
          </a:p>
        </p:txBody>
      </p:sp>
      <p:sp>
        <p:nvSpPr>
          <p:cNvPr id="10242" name="Alatunnisteen paikkamerkki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fi-FI" altLang="fi-FI" smtClean="0">
                <a:solidFill>
                  <a:srgbClr val="898989"/>
                </a:solidFill>
              </a:rPr>
              <a:t>Markkinoiden juridinen toimintaympäristö kalvot 7d</a:t>
            </a:r>
            <a:endParaRPr lang="fi-FI" altLang="fi-FI" smtClean="0">
              <a:solidFill>
                <a:srgbClr val="898989"/>
              </a:solidFill>
            </a:endParaRPr>
          </a:p>
        </p:txBody>
      </p:sp>
      <p:sp>
        <p:nvSpPr>
          <p:cNvPr id="10243" name="Dian numeron paikkamerkki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18067230-5F9B-40C8-9FCD-EDA84988BB8F}" type="slidenum">
              <a:rPr lang="fi-FI" altLang="fi-FI" smtClean="0">
                <a:solidFill>
                  <a:srgbClr val="898989"/>
                </a:solidFill>
              </a:rPr>
              <a:pPr eaLnBrk="1" hangingPunct="1"/>
              <a:t>23</a:t>
            </a:fld>
            <a:endParaRPr lang="fi-FI" altLang="fi-FI" smtClean="0">
              <a:solidFill>
                <a:srgbClr val="898989"/>
              </a:solidFill>
            </a:endParaRPr>
          </a:p>
        </p:txBody>
      </p:sp>
    </p:spTree>
    <p:extLst>
      <p:ext uri="{BB962C8B-B14F-4D97-AF65-F5344CB8AC3E}">
        <p14:creationId xmlns:p14="http://schemas.microsoft.com/office/powerpoint/2010/main" val="64850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ctrTitle"/>
          </p:nvPr>
        </p:nvSpPr>
        <p:spPr/>
        <p:txBody>
          <a:bodyPr/>
          <a:lstStyle/>
          <a:p>
            <a:pPr eaLnBrk="1" hangingPunct="1"/>
            <a:r>
              <a:rPr lang="fi-FI" altLang="fi-FI" smtClean="0"/>
              <a:t>ICC art. 11 cont.</a:t>
            </a:r>
            <a:endParaRPr lang="en-US" altLang="fi-FI" smtClean="0"/>
          </a:p>
        </p:txBody>
      </p:sp>
      <p:sp>
        <p:nvSpPr>
          <p:cNvPr id="11269" name="Rectangle 3"/>
          <p:cNvSpPr>
            <a:spLocks noGrp="1" noChangeArrowheads="1"/>
          </p:cNvSpPr>
          <p:nvPr>
            <p:ph sz="quarter" idx="14"/>
          </p:nvPr>
        </p:nvSpPr>
        <p:spPr/>
        <p:txBody>
          <a:bodyPr/>
          <a:lstStyle/>
          <a:p>
            <a:pPr eaLnBrk="1" hangingPunct="1"/>
            <a:r>
              <a:rPr lang="en-US" altLang="fi-FI" sz="2000" b="1" smtClean="0"/>
              <a:t>11.5 </a:t>
            </a:r>
            <a:r>
              <a:rPr lang="en-US" altLang="fi-FI" sz="2000" smtClean="0"/>
              <a:t>Where the Contract is terminated under article 11.3 (c) or article 11.4, then in addition to any amount paid or payable under article 11,3 as reimbursement of the price and damages for any delay, the Buyer is entitled to damages for any additional loss not exceeding 10% of the price of the non-conforming goods. </a:t>
            </a:r>
            <a:endParaRPr lang="en-US" altLang="fi-FI" sz="2000" b="1" smtClean="0"/>
          </a:p>
          <a:p>
            <a:pPr eaLnBrk="1" hangingPunct="1"/>
            <a:r>
              <a:rPr lang="en-US" altLang="fi-FI" sz="2000" b="1" smtClean="0"/>
              <a:t>11.6 </a:t>
            </a:r>
            <a:r>
              <a:rPr lang="en-US" altLang="fi-FI" sz="2000" smtClean="0"/>
              <a:t>Where the Buyer elects to retain non-conforming goods, he shall be entitled to a sum equal to the difference between the value of the goods at the agreed place of destination if they had conformed with the Contract and their value at the same place as delivered, such sum not to exceed 15 % of the price of those goods. </a:t>
            </a:r>
            <a:endParaRPr lang="en-US" altLang="fi-FI" sz="2000" b="1" smtClean="0"/>
          </a:p>
          <a:p>
            <a:pPr eaLnBrk="1" hangingPunct="1"/>
            <a:r>
              <a:rPr lang="en-US" altLang="fi-FI" sz="2000" b="1" smtClean="0"/>
              <a:t>11.7 </a:t>
            </a:r>
            <a:r>
              <a:rPr lang="en-US" altLang="fi-FI" sz="2000" smtClean="0"/>
              <a:t>Unless otherwise agreed in writing, the remedies under this article 11 are exclusive of any other remedy for non-conformity. </a:t>
            </a:r>
          </a:p>
        </p:txBody>
      </p:sp>
      <p:sp>
        <p:nvSpPr>
          <p:cNvPr id="11266" name="Alatunnisteen paikkamerkki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fi-FI" altLang="fi-FI" smtClean="0">
                <a:solidFill>
                  <a:srgbClr val="898989"/>
                </a:solidFill>
              </a:rPr>
              <a:t>Markkinoiden juridinen toimintaympäristö kalvot 7d</a:t>
            </a:r>
            <a:endParaRPr lang="fi-FI" altLang="fi-FI" smtClean="0">
              <a:solidFill>
                <a:srgbClr val="898989"/>
              </a:solidFill>
            </a:endParaRPr>
          </a:p>
        </p:txBody>
      </p:sp>
      <p:sp>
        <p:nvSpPr>
          <p:cNvPr id="11267" name="Dian numeron paikkamerkki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B583CD1-21D5-4B63-8C83-6EAFB55828A4}" type="slidenum">
              <a:rPr lang="fi-FI" altLang="fi-FI" smtClean="0">
                <a:solidFill>
                  <a:srgbClr val="898989"/>
                </a:solidFill>
              </a:rPr>
              <a:pPr eaLnBrk="1" hangingPunct="1"/>
              <a:t>24</a:t>
            </a:fld>
            <a:endParaRPr lang="fi-FI" altLang="fi-FI" smtClean="0">
              <a:solidFill>
                <a:srgbClr val="898989"/>
              </a:solidFill>
            </a:endParaRPr>
          </a:p>
        </p:txBody>
      </p:sp>
    </p:spTree>
    <p:extLst>
      <p:ext uri="{BB962C8B-B14F-4D97-AF65-F5344CB8AC3E}">
        <p14:creationId xmlns:p14="http://schemas.microsoft.com/office/powerpoint/2010/main" val="3196737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ctrTitle"/>
          </p:nvPr>
        </p:nvSpPr>
        <p:spPr/>
        <p:txBody>
          <a:bodyPr/>
          <a:lstStyle/>
          <a:p>
            <a:r>
              <a:rPr lang="en-US" altLang="fi-FI" dirty="0" smtClean="0"/>
              <a:t>Guarantee Terms 2</a:t>
            </a:r>
            <a:endParaRPr lang="en-US" altLang="fi-FI" dirty="0"/>
          </a:p>
        </p:txBody>
      </p:sp>
      <p:graphicFrame>
        <p:nvGraphicFramePr>
          <p:cNvPr id="2" name="Content Placeholder 1"/>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Footer Placeholder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13" name="Slide Number Placeholder 5"/>
          <p:cNvSpPr>
            <a:spLocks noGrp="1"/>
          </p:cNvSpPr>
          <p:nvPr>
            <p:ph type="sldNum" sz="quarter" idx="17"/>
          </p:nvPr>
        </p:nvSpPr>
        <p:spPr/>
        <p:txBody>
          <a:bodyPr/>
          <a:lstStyle/>
          <a:p>
            <a:fld id="{698581A2-3BE9-451F-840F-000074648A8C}" type="slidenum">
              <a:rPr lang="fi-FI" altLang="fi-FI"/>
              <a:pPr/>
              <a:t>3</a:t>
            </a:fld>
            <a:endParaRPr lang="fi-FI" altLang="fi-FI"/>
          </a:p>
        </p:txBody>
      </p:sp>
      <p:grpSp>
        <p:nvGrpSpPr>
          <p:cNvPr id="27" name="Group 26"/>
          <p:cNvGrpSpPr/>
          <p:nvPr/>
        </p:nvGrpSpPr>
        <p:grpSpPr>
          <a:xfrm>
            <a:off x="2483768" y="1867860"/>
            <a:ext cx="6076032" cy="1420584"/>
            <a:chOff x="2483768" y="1867860"/>
            <a:chExt cx="3886200" cy="1420584"/>
          </a:xfrm>
        </p:grpSpPr>
        <p:sp>
          <p:nvSpPr>
            <p:cNvPr id="28" name="Rectangle 5"/>
            <p:cNvSpPr>
              <a:spLocks noChangeArrowheads="1"/>
            </p:cNvSpPr>
            <p:nvPr/>
          </p:nvSpPr>
          <p:spPr bwMode="auto">
            <a:xfrm>
              <a:off x="2483768" y="1872393"/>
              <a:ext cx="1600200" cy="4572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fi-FI" sz="2000" b="0" i="0" u="none" strike="noStrike" kern="0" cap="none" spc="0" normalizeH="0" baseline="0" noProof="0" dirty="0" smtClean="0">
                  <a:ln>
                    <a:noFill/>
                  </a:ln>
                  <a:solidFill>
                    <a:srgbClr val="000000"/>
                  </a:solidFill>
                  <a:effectLst/>
                  <a:uLnTx/>
                  <a:uFillTx/>
                  <a:latin typeface="Times New Roman" pitchFamily="18" charset="0"/>
                </a:rPr>
                <a:t>Delivery</a:t>
              </a:r>
            </a:p>
          </p:txBody>
        </p:sp>
        <p:sp>
          <p:nvSpPr>
            <p:cNvPr id="29" name="Rectangle 6"/>
            <p:cNvSpPr>
              <a:spLocks noChangeArrowheads="1"/>
            </p:cNvSpPr>
            <p:nvPr/>
          </p:nvSpPr>
          <p:spPr bwMode="auto">
            <a:xfrm>
              <a:off x="4541168" y="1867860"/>
              <a:ext cx="1828800" cy="5524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fi-FI" sz="2000" b="0" i="0" u="none" strike="noStrike" kern="0" cap="none" spc="0" normalizeH="0" baseline="0" noProof="0" dirty="0" smtClean="0">
                  <a:ln>
                    <a:noFill/>
                  </a:ln>
                  <a:solidFill>
                    <a:srgbClr val="000000"/>
                  </a:solidFill>
                  <a:effectLst/>
                  <a:uLnTx/>
                  <a:uFillTx/>
                  <a:latin typeface="Times New Roman" pitchFamily="18" charset="0"/>
                </a:rPr>
                <a:t>Inspection by</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fi-FI" sz="2000" b="0" i="0" u="none" strike="noStrike" kern="0" cap="none" spc="0" normalizeH="0" baseline="0" noProof="0" dirty="0" smtClean="0">
                  <a:ln>
                    <a:noFill/>
                  </a:ln>
                  <a:solidFill>
                    <a:srgbClr val="000000"/>
                  </a:solidFill>
                  <a:effectLst/>
                  <a:uLnTx/>
                  <a:uFillTx/>
                  <a:latin typeface="Times New Roman" pitchFamily="18" charset="0"/>
                </a:rPr>
                <a:t>the buyer</a:t>
              </a:r>
            </a:p>
          </p:txBody>
        </p:sp>
        <p:sp>
          <p:nvSpPr>
            <p:cNvPr id="30" name="Rectangle 7"/>
            <p:cNvSpPr>
              <a:spLocks noChangeArrowheads="1"/>
            </p:cNvSpPr>
            <p:nvPr/>
          </p:nvSpPr>
          <p:spPr bwMode="auto">
            <a:xfrm>
              <a:off x="2483768" y="2731231"/>
              <a:ext cx="1600200" cy="4572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fi-FI" sz="2000" b="0" i="0" u="none" strike="noStrike" kern="0" cap="none" spc="0" normalizeH="0" baseline="0" noProof="0" dirty="0" smtClean="0">
                  <a:ln>
                    <a:noFill/>
                  </a:ln>
                  <a:solidFill>
                    <a:srgbClr val="000000"/>
                  </a:solidFill>
                  <a:effectLst/>
                  <a:uLnTx/>
                  <a:uFillTx/>
                  <a:latin typeface="Times New Roman" pitchFamily="18" charset="0"/>
                </a:rPr>
                <a:t>Test results</a:t>
              </a:r>
            </a:p>
          </p:txBody>
        </p:sp>
        <p:sp>
          <p:nvSpPr>
            <p:cNvPr id="31" name="Rectangle 8"/>
            <p:cNvSpPr>
              <a:spLocks noChangeArrowheads="1"/>
            </p:cNvSpPr>
            <p:nvPr/>
          </p:nvSpPr>
          <p:spPr bwMode="auto">
            <a:xfrm>
              <a:off x="4541168" y="2731231"/>
              <a:ext cx="1828800" cy="55721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fi-FI" sz="2000" b="0" i="0" u="none" strike="noStrike" kern="0" cap="none" spc="0" normalizeH="0" baseline="0" noProof="0" dirty="0" smtClean="0">
                  <a:ln>
                    <a:noFill/>
                  </a:ln>
                  <a:solidFill>
                    <a:srgbClr val="000000"/>
                  </a:solidFill>
                  <a:effectLst/>
                  <a:uLnTx/>
                  <a:uFillTx/>
                  <a:latin typeface="Times New Roman" pitchFamily="18" charset="0"/>
                </a:rPr>
                <a:t>Acceptance of </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fi-FI" sz="2000" b="0" i="0" u="none" strike="noStrike" kern="0" cap="none" spc="0" normalizeH="0" baseline="0" noProof="0" dirty="0" smtClean="0">
                  <a:ln>
                    <a:noFill/>
                  </a:ln>
                  <a:solidFill>
                    <a:srgbClr val="000000"/>
                  </a:solidFill>
                  <a:effectLst/>
                  <a:uLnTx/>
                  <a:uFillTx/>
                  <a:latin typeface="Times New Roman" pitchFamily="18" charset="0"/>
                </a:rPr>
                <a:t>goods (buyer)</a:t>
              </a:r>
            </a:p>
          </p:txBody>
        </p:sp>
        <p:sp>
          <p:nvSpPr>
            <p:cNvPr id="32" name="Right Arrow 31"/>
            <p:cNvSpPr/>
            <p:nvPr/>
          </p:nvSpPr>
          <p:spPr bwMode="auto">
            <a:xfrm>
              <a:off x="4168296" y="2004145"/>
              <a:ext cx="288032" cy="216024"/>
            </a:xfrm>
            <a:prstGeom prst="rightArrow">
              <a:avLst/>
            </a:prstGeom>
            <a:solidFill>
              <a:schemeClr val="accent1">
                <a:lumMod val="40000"/>
                <a:lumOff val="60000"/>
              </a:schemeClr>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i-FI" sz="1800" b="0" i="0" u="none" strike="noStrike" kern="0" cap="none" spc="0" normalizeH="0" baseline="0" noProof="0" smtClean="0">
                <a:ln>
                  <a:noFill/>
                </a:ln>
                <a:solidFill>
                  <a:srgbClr val="000000"/>
                </a:solidFill>
                <a:effectLst/>
                <a:uLnTx/>
                <a:uFillTx/>
              </a:endParaRPr>
            </a:p>
          </p:txBody>
        </p:sp>
        <p:sp>
          <p:nvSpPr>
            <p:cNvPr id="33" name="Right Arrow 32"/>
            <p:cNvSpPr/>
            <p:nvPr/>
          </p:nvSpPr>
          <p:spPr bwMode="auto">
            <a:xfrm rot="9164182">
              <a:off x="4140112" y="2483822"/>
              <a:ext cx="350467" cy="190924"/>
            </a:xfrm>
            <a:prstGeom prst="rightArrow">
              <a:avLst/>
            </a:prstGeom>
            <a:solidFill>
              <a:schemeClr val="accent1">
                <a:lumMod val="40000"/>
                <a:lumOff val="60000"/>
              </a:schemeClr>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i-FI" sz="1800" b="0" i="0" u="none" strike="noStrike" kern="0" cap="none" spc="0" normalizeH="0" baseline="0" noProof="0" smtClean="0">
                <a:ln>
                  <a:noFill/>
                </a:ln>
                <a:solidFill>
                  <a:srgbClr val="000000"/>
                </a:solidFill>
                <a:effectLst/>
                <a:uLnTx/>
                <a:uFillTx/>
              </a:endParaRPr>
            </a:p>
          </p:txBody>
        </p:sp>
        <p:sp>
          <p:nvSpPr>
            <p:cNvPr id="34" name="Right Arrow 33"/>
            <p:cNvSpPr/>
            <p:nvPr/>
          </p:nvSpPr>
          <p:spPr bwMode="auto">
            <a:xfrm>
              <a:off x="4168296" y="2866508"/>
              <a:ext cx="288032" cy="202452"/>
            </a:xfrm>
            <a:prstGeom prst="rightArrow">
              <a:avLst/>
            </a:prstGeom>
            <a:solidFill>
              <a:schemeClr val="accent1">
                <a:lumMod val="40000"/>
                <a:lumOff val="60000"/>
              </a:schemeClr>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i-FI" sz="1800" b="0" i="0" u="none" strike="noStrike" kern="0" cap="none" spc="0" normalizeH="0" baseline="0" noProof="0" smtClean="0">
                <a:ln>
                  <a:noFill/>
                </a:ln>
                <a:solidFill>
                  <a:srgbClr val="000000"/>
                </a:solidFill>
                <a:effectLst/>
                <a:uLnTx/>
                <a:uFillTx/>
              </a:endParaRPr>
            </a:p>
          </p:txBody>
        </p:sp>
      </p:grpSp>
    </p:spTree>
    <p:extLst>
      <p:ext uri="{BB962C8B-B14F-4D97-AF65-F5344CB8AC3E}">
        <p14:creationId xmlns:p14="http://schemas.microsoft.com/office/powerpoint/2010/main" val="385469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735FBDFA-13DB-4125-8F29-3530EF2843F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F783F73D-8823-4865-9FBC-4C60AB80978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dgm id="{E5DE840D-6973-466D-BF69-42D4ECDFB6C5}"/>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graphicEl>
                                              <a:dgm id="{41025913-654E-4AF6-9C11-30D59FE4B15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755BD9FA-2297-4DDD-9F21-7136D894C2F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914DC57D-3547-4F03-9203-B87D07A7EC7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graphicEl>
                                              <a:dgm id="{9AA1AC04-96AB-4E9A-B964-4E1E0DC1D69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graphicEl>
                                              <a:dgm id="{DEDD239E-8D86-47DC-BD7E-0B0C6D1C31BD}"/>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CDD384B3-93DD-44B8-A44F-DCFE3C9A887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graphicEl>
                                              <a:dgm id="{E3270F5E-B1EC-4EF3-9385-84920164FA1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ctrTitle"/>
          </p:nvPr>
        </p:nvSpPr>
        <p:spPr/>
        <p:txBody>
          <a:bodyPr/>
          <a:lstStyle/>
          <a:p>
            <a:r>
              <a:rPr lang="en-US" altLang="fi-FI" dirty="0" smtClean="0"/>
              <a:t>Guarantee Terms 3</a:t>
            </a:r>
            <a:endParaRPr lang="en-US" altLang="fi-FI" dirty="0"/>
          </a:p>
        </p:txBody>
      </p:sp>
      <p:graphicFrame>
        <p:nvGraphicFramePr>
          <p:cNvPr id="2" name="Content Placeholder 1"/>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Slide Number Placeholder 5"/>
          <p:cNvSpPr>
            <a:spLocks noGrp="1"/>
          </p:cNvSpPr>
          <p:nvPr>
            <p:ph type="sldNum" sz="quarter" idx="17"/>
          </p:nvPr>
        </p:nvSpPr>
        <p:spPr/>
        <p:txBody>
          <a:bodyPr/>
          <a:lstStyle/>
          <a:p>
            <a:fld id="{5D1FB5A8-0A9A-4C32-B112-3270B0F32616}" type="slidenum">
              <a:rPr lang="fi-FI" altLang="fi-FI"/>
              <a:pPr/>
              <a:t>4</a:t>
            </a:fld>
            <a:endParaRPr lang="fi-FI" altLang="fi-FI"/>
          </a:p>
        </p:txBody>
      </p:sp>
    </p:spTree>
    <p:extLst>
      <p:ext uri="{BB962C8B-B14F-4D97-AF65-F5344CB8AC3E}">
        <p14:creationId xmlns:p14="http://schemas.microsoft.com/office/powerpoint/2010/main" val="135833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ADB3DEC-8523-48B9-B0C3-BBBEFE5DABB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CF0758D5-01E2-4562-B6E5-07A2297D5A5E}"/>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dgm id="{8EB5A5E1-CA04-4BAF-BBEC-65EBDD879DA8}"/>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graphicEl>
                                              <a:dgm id="{2BA91A93-42B1-40F5-9D1A-D210805214F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437B5B0D-873B-480A-AFF8-9003C924C6B3}"/>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CD19F9C2-49FC-4DFD-872F-13F42F9067BF}"/>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graphicEl>
                                              <a:dgm id="{F128D7DD-8501-4A42-8B5F-D83229FE7F3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graphicEl>
                                              <a:dgm id="{CD2BEE2D-1C71-41C2-952B-15979F24667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B9F0D665-1120-4086-B7F3-CBB4A18AD66F}"/>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graphicEl>
                                              <a:dgm id="{3456D61D-809C-4022-9C56-85AB53F2E07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ctrTitle"/>
          </p:nvPr>
        </p:nvSpPr>
        <p:spPr/>
        <p:txBody>
          <a:bodyPr/>
          <a:lstStyle/>
          <a:p>
            <a:r>
              <a:rPr lang="en-US" altLang="fi-FI" dirty="0" smtClean="0"/>
              <a:t>Guarantee and Damages 1</a:t>
            </a:r>
            <a:endParaRPr lang="en-US" altLang="fi-FI" dirty="0"/>
          </a:p>
        </p:txBody>
      </p:sp>
      <p:sp>
        <p:nvSpPr>
          <p:cNvPr id="4" name="Footer Placeholder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Slide Number Placeholder 5"/>
          <p:cNvSpPr>
            <a:spLocks noGrp="1"/>
          </p:cNvSpPr>
          <p:nvPr>
            <p:ph type="sldNum" sz="quarter" idx="17"/>
          </p:nvPr>
        </p:nvSpPr>
        <p:spPr/>
        <p:txBody>
          <a:bodyPr/>
          <a:lstStyle/>
          <a:p>
            <a:fld id="{740C6F78-C499-44AD-B270-42D0573D49E0}" type="slidenum">
              <a:rPr lang="fi-FI" altLang="fi-FI"/>
              <a:pPr/>
              <a:t>5</a:t>
            </a:fld>
            <a:endParaRPr lang="fi-FI"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graphicFrame>
        <p:nvGraphicFramePr>
          <p:cNvPr id="9" name="Content Placeholder 8"/>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807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4D350A7A-EDF4-46D6-A8FF-92825734B0B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FB29DE04-E358-497B-8FB2-6E00778D597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EE1267A0-2656-44B7-9E62-7B0DA4EDC12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FC1FE6AB-65BA-4C07-A990-28E5998DCB6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4E98B7D4-F9BF-40D4-8009-4C793F2A595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graphicEl>
                                              <a:dgm id="{7552C059-090F-4D5C-AD86-E6C0FC643F1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ctrTitle"/>
          </p:nvPr>
        </p:nvSpPr>
        <p:spPr/>
        <p:txBody>
          <a:bodyPr/>
          <a:lstStyle/>
          <a:p>
            <a:r>
              <a:rPr lang="en-US" altLang="fi-FI" dirty="0"/>
              <a:t>Guarantee and Damages </a:t>
            </a:r>
            <a:r>
              <a:rPr lang="en-US" altLang="fi-FI" dirty="0" smtClean="0"/>
              <a:t>2</a:t>
            </a:r>
            <a:endParaRPr lang="en-US" altLang="fi-FI" dirty="0"/>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Slide Number Placeholder 5"/>
          <p:cNvSpPr>
            <a:spLocks noGrp="1"/>
          </p:cNvSpPr>
          <p:nvPr>
            <p:ph type="sldNum" sz="quarter" idx="17"/>
          </p:nvPr>
        </p:nvSpPr>
        <p:spPr/>
        <p:txBody>
          <a:bodyPr/>
          <a:lstStyle/>
          <a:p>
            <a:fld id="{B3CEECF5-B077-498C-90D7-E7604CB29463}" type="slidenum">
              <a:rPr lang="fi-FI" altLang="fi-FI"/>
              <a:pPr/>
              <a:t>6</a:t>
            </a:fld>
            <a:endParaRPr lang="fi-FI"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151027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115E37FA-68EE-45CB-8199-F5E641C3156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931186CE-7448-411E-861A-6A2366BEEB7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ctrTitle"/>
          </p:nvPr>
        </p:nvSpPr>
        <p:spPr/>
        <p:txBody>
          <a:bodyPr/>
          <a:lstStyle/>
          <a:p>
            <a:r>
              <a:rPr lang="en-US" altLang="fi-FI" dirty="0" smtClean="0"/>
              <a:t>Direct and indirect (consequential) loss</a:t>
            </a:r>
            <a:endParaRPr lang="en-US" altLang="fi-FI" dirty="0"/>
          </a:p>
        </p:txBody>
      </p:sp>
      <p:sp>
        <p:nvSpPr>
          <p:cNvPr id="3" name="Content Placeholder 2"/>
          <p:cNvSpPr>
            <a:spLocks noGrp="1"/>
          </p:cNvSpPr>
          <p:nvPr>
            <p:ph sz="quarter" idx="14"/>
          </p:nvPr>
        </p:nvSpPr>
        <p:spPr/>
        <p:txBody>
          <a:bodyPr/>
          <a:lstStyle/>
          <a:p>
            <a:endParaRPr lang="fi-FI"/>
          </a:p>
        </p:txBody>
      </p:sp>
      <p:sp>
        <p:nvSpPr>
          <p:cNvPr id="4" name="Footer Placeholder 4"/>
          <p:cNvSpPr>
            <a:spLocks noGrp="1"/>
          </p:cNvSpPr>
          <p:nvPr>
            <p:ph type="ftr" sz="quarter" idx="16"/>
          </p:nvPr>
        </p:nvSpPr>
        <p:spPr/>
        <p:txBody>
          <a:bodyPr/>
          <a:lstStyle/>
          <a:p>
            <a:r>
              <a:rPr lang="fi-FI" altLang="fi-FI" smtClean="0"/>
              <a:t>Markkinoiden juridinen toimintaympäristö kalvot 7d</a:t>
            </a:r>
            <a:endParaRPr lang="fi-FI" altLang="fi-FI"/>
          </a:p>
        </p:txBody>
      </p:sp>
      <p:sp>
        <p:nvSpPr>
          <p:cNvPr id="5" name="Slide Number Placeholder 5"/>
          <p:cNvSpPr>
            <a:spLocks noGrp="1"/>
          </p:cNvSpPr>
          <p:nvPr>
            <p:ph type="sldNum" sz="quarter" idx="17"/>
          </p:nvPr>
        </p:nvSpPr>
        <p:spPr/>
        <p:txBody>
          <a:bodyPr/>
          <a:lstStyle/>
          <a:p>
            <a:fld id="{4411FCE9-3B42-4805-918B-1518590582A6}" type="slidenum">
              <a:rPr lang="fi-FI" altLang="fi-FI"/>
              <a:pPr/>
              <a:t>7</a:t>
            </a:fld>
            <a:endParaRPr lang="fi-FI" altLang="fi-FI"/>
          </a:p>
        </p:txBody>
      </p:sp>
      <p:graphicFrame>
        <p:nvGraphicFramePr>
          <p:cNvPr id="2" name="Diagram 1"/>
          <p:cNvGraphicFramePr/>
          <p:nvPr>
            <p:extLst/>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982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E8ABADE8-9FAA-4989-BB7C-DD6CF0FE54E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1E445757-078C-4649-8910-1ACAA6BB88F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B4A577E4-20F4-46BA-90E6-FE327A61DC8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F3131049-3BB6-450C-AC0E-9B2AE6DF808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5AA13742-E22A-42C6-A29A-87D10EA4867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DB6768F0-EE2D-4B7F-BB45-63EA563EADE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US" altLang="fi-FI" dirty="0">
                <a:solidFill>
                  <a:srgbClr val="FF0066"/>
                </a:solidFill>
              </a:rPr>
              <a:t>Types of Liability Limitations </a:t>
            </a:r>
            <a:endParaRPr lang="fi-FI" dirty="0"/>
          </a:p>
        </p:txBody>
      </p:sp>
      <p:graphicFrame>
        <p:nvGraphicFramePr>
          <p:cNvPr id="6" name="Sisällön paikkamerkki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6"/>
          </p:nvPr>
        </p:nvSpPr>
        <p:spPr/>
        <p:txBody>
          <a:bodyPr/>
          <a:lstStyle/>
          <a:p>
            <a:pPr>
              <a:defRPr/>
            </a:pPr>
            <a:r>
              <a:rPr lang="fi-FI" smtClean="0"/>
              <a:t>Markkinoiden juridinen toimintaympäristö kalvot 7d</a:t>
            </a:r>
            <a:endParaRPr lang="fi-FI"/>
          </a:p>
        </p:txBody>
      </p:sp>
      <p:sp>
        <p:nvSpPr>
          <p:cNvPr id="5" name="Dian numeron paikkamerkki 4"/>
          <p:cNvSpPr>
            <a:spLocks noGrp="1"/>
          </p:cNvSpPr>
          <p:nvPr>
            <p:ph type="sldNum" sz="quarter" idx="17"/>
          </p:nvPr>
        </p:nvSpPr>
        <p:spPr/>
        <p:txBody>
          <a:bodyPr/>
          <a:lstStyle/>
          <a:p>
            <a:fld id="{3BCE9A8C-FD48-42B8-9FEB-03E163642B04}" type="slidenum">
              <a:rPr lang="fi-FI" altLang="fi-FI" smtClean="0"/>
              <a:pPr/>
              <a:t>8</a:t>
            </a:fld>
            <a:endParaRPr lang="fi-FI" altLang="fi-FI"/>
          </a:p>
        </p:txBody>
      </p:sp>
    </p:spTree>
    <p:extLst>
      <p:ext uri="{BB962C8B-B14F-4D97-AF65-F5344CB8AC3E}">
        <p14:creationId xmlns:p14="http://schemas.microsoft.com/office/powerpoint/2010/main" val="95137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0DE5297-E989-4002-A860-50101B14EC1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7F8B2D90-7FD0-44E6-A8E2-96BBC63CE4D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1BDDCA9D-D2A5-4CDC-B7DC-5C2548B68B2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C7C15784-6C1F-4E45-B79B-D1A9D1AB4B9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FA5DF5F7-86CC-41C1-AF74-723E9E1B3ED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02EFAC9D-0746-481C-A21E-82FA6E751DA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7F54E657-1821-421B-8AEE-63BBB981C69D}"/>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E255386C-60AA-4BEF-88EC-0BBCA0CA331E}"/>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9BDCF9B3-A651-409D-A3B0-1B9892E8339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D284828A-E3C1-4913-9C57-7CCFA754FF58}"/>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A88406AF-9B7C-45E0-B425-F94ACB907B73}"/>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ED6544EC-2AF2-4E9E-B7F0-72FA6C2C8A29}"/>
                                            </p:graphic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
                                            <p:graphicEl>
                                              <a:dgm id="{E6C7D59A-8AB7-4373-AD72-80665D6BC52B}"/>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
                                            <p:graphicEl>
                                              <a:dgm id="{F1DAC12C-968D-4BC2-9850-3152F5C70B85}"/>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graphicEl>
                                              <a:dgm id="{E1A0133F-C2F6-4001-9C6B-F6B00AF3393A}"/>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
                                            <p:graphicEl>
                                              <a:dgm id="{86379CAD-4DC4-495E-B2C6-AC4045C784FB}"/>
                                            </p:graphic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
                                            <p:graphicEl>
                                              <a:dgm id="{A42C1E3E-5957-4C90-8AF2-9507E05DEB45}"/>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
                                            <p:graphicEl>
                                              <a:dgm id="{90CAAE6A-CDC9-4C74-9486-89B586C0E5CD}"/>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graphicEl>
                                              <a:dgm id="{4B513887-EDB0-4275-AFD3-848FD1E486FD}"/>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graphicEl>
                                              <a:dgm id="{DFF1DA32-CB8C-4381-BF45-E7066E88F74F}"/>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
                                            <p:graphicEl>
                                              <a:dgm id="{FA516CF5-A99F-437F-BEA5-10E97A6BF305}"/>
                                            </p:graphic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
                                            <p:graphicEl>
                                              <a:dgm id="{4138229B-F566-4964-9F64-58A27414DFC8}"/>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
                                            <p:graphicEl>
                                              <a:dgm id="{C1B9E32D-F116-493B-9E29-E8B556B3AAFF}"/>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
                                            <p:graphicEl>
                                              <a:dgm id="{70DC1431-EE8A-4B73-A4C6-017853FB8058}"/>
                                            </p:graphicEl>
                                          </p:spTgt>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
                                            <p:graphicEl>
                                              <a:dgm id="{C4C8F791-41B9-4AD4-9A88-5779AF25B381}"/>
                                            </p:graphic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6">
                                            <p:graphicEl>
                                              <a:dgm id="{53454EC7-4F66-4538-948C-F6FC8897BD5B}"/>
                                            </p:graphic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
                                            <p:graphicEl>
                                              <a:dgm id="{AFCABA2E-AEBE-4FE3-B68E-33ADC229A380}"/>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
                                            <p:graphicEl>
                                              <a:dgm id="{6BA29D7E-58E3-413C-9793-B736C70B45F6}"/>
                                            </p:graphic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
                                            <p:graphicEl>
                                              <a:dgm id="{5472D153-BFE6-48A1-87AA-A20E4681397D}"/>
                                            </p:graphicEl>
                                          </p:spTgt>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
                                            <p:graphicEl>
                                              <a:dgm id="{F9FCB429-8FDC-4417-AE18-D50188AC79A3}"/>
                                            </p:graphic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6">
                                            <p:graphicEl>
                                              <a:dgm id="{ECB76921-BFA4-41D9-8D18-18C25302D55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ctrTitle"/>
          </p:nvPr>
        </p:nvSpPr>
        <p:spPr/>
        <p:txBody>
          <a:bodyPr/>
          <a:lstStyle/>
          <a:p>
            <a:r>
              <a:rPr lang="en-US" altLang="fi-FI" dirty="0" smtClean="0">
                <a:solidFill>
                  <a:srgbClr val="FF0066"/>
                </a:solidFill>
              </a:rPr>
              <a:t>Pros and Cons of Liability Limitations</a:t>
            </a:r>
            <a:endParaRPr lang="en-US" altLang="fi-FI" dirty="0">
              <a:solidFill>
                <a:srgbClr val="FF0066"/>
              </a:solidFill>
            </a:endParaRPr>
          </a:p>
        </p:txBody>
      </p:sp>
      <p:graphicFrame>
        <p:nvGraphicFramePr>
          <p:cNvPr id="8" name="Sisällön paikkamerkki 7"/>
          <p:cNvGraphicFramePr>
            <a:graphicFrameLocks noGrp="1"/>
          </p:cNvGraphicFramePr>
          <p:nvPr>
            <p:ph sz="quarter" idx="14"/>
            <p:extLst/>
          </p:nvPr>
        </p:nvGraphicFramePr>
        <p:xfrm>
          <a:off x="539750" y="1685925"/>
          <a:ext cx="3987800"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Sisällön paikkamerkki 10"/>
          <p:cNvGraphicFramePr>
            <a:graphicFrameLocks noGrp="1"/>
          </p:cNvGraphicFramePr>
          <p:nvPr>
            <p:ph sz="quarter" idx="18"/>
            <p:extLst/>
          </p:nvPr>
        </p:nvGraphicFramePr>
        <p:xfrm>
          <a:off x="4637522" y="1685677"/>
          <a:ext cx="3988079" cy="38315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Alatunnisteen paikkamerkki 5"/>
          <p:cNvSpPr>
            <a:spLocks noGrp="1"/>
          </p:cNvSpPr>
          <p:nvPr>
            <p:ph type="ftr" sz="quarter" idx="20"/>
          </p:nvPr>
        </p:nvSpPr>
        <p:spPr/>
        <p:txBody>
          <a:bodyPr/>
          <a:lstStyle/>
          <a:p>
            <a:r>
              <a:rPr lang="fi-FI" altLang="fi-FI" smtClean="0"/>
              <a:t>Markkinoiden juridinen toimintaympäristö kalvot 7d</a:t>
            </a:r>
            <a:endParaRPr lang="fi-FI" altLang="fi-FI"/>
          </a:p>
        </p:txBody>
      </p:sp>
      <p:sp>
        <p:nvSpPr>
          <p:cNvPr id="6" name="Dian numeron paikkamerkki 6"/>
          <p:cNvSpPr>
            <a:spLocks noGrp="1"/>
          </p:cNvSpPr>
          <p:nvPr>
            <p:ph type="sldNum" sz="quarter" idx="21"/>
          </p:nvPr>
        </p:nvSpPr>
        <p:spPr/>
        <p:txBody>
          <a:bodyPr/>
          <a:lstStyle/>
          <a:p>
            <a:fld id="{26E30AE1-9B36-455F-8F5A-08E119765FDA}" type="slidenum">
              <a:rPr lang="fi-FI" altLang="fi-FI"/>
              <a:pPr/>
              <a:t>9</a:t>
            </a:fld>
            <a:endParaRPr lang="fi-FI" altLang="fi-FI"/>
          </a:p>
        </p:txBody>
      </p:sp>
      <p:sp>
        <p:nvSpPr>
          <p:cNvPr id="7" name="Suorakulmio 6"/>
          <p:cNvSpPr/>
          <p:nvPr/>
        </p:nvSpPr>
        <p:spPr>
          <a:xfrm>
            <a:off x="571500" y="1582738"/>
            <a:ext cx="3914775" cy="4135437"/>
          </a:xfrm>
          <a:prstGeom prst="rect">
            <a:avLst/>
          </a:prstGeom>
        </p:spPr>
        <p:txBody>
          <a:bodyPr/>
          <a:lstStyle/>
          <a:p>
            <a:pPr lvl="0" rtl="0">
              <a:buChar char="•"/>
            </a:pPr>
            <a:endParaRPr lang="fi-FI" dirty="0"/>
          </a:p>
        </p:txBody>
      </p:sp>
      <p:sp>
        <p:nvSpPr>
          <p:cNvPr id="10" name="Suorakulmio 9"/>
          <p:cNvSpPr/>
          <p:nvPr/>
        </p:nvSpPr>
        <p:spPr>
          <a:xfrm>
            <a:off x="4641850" y="1582738"/>
            <a:ext cx="391477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622964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CBD9E982-D336-43BB-893D-27CF88081CB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97849A0D-1155-4E62-BAE9-2E296A7DFAD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683AC27C-FB16-42FC-A762-BE279FAB58C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40C89182-9A36-4718-B3CF-1B03A20099A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2F1E7AFD-2C44-4959-B068-58C3CD55AB4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6F233ABF-E1F6-4B67-859C-EEE5DFD19FE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graphicEl>
                                              <a:dgm id="{A90E4D5B-8DD2-45DD-955F-E8CA18D5AA85}"/>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graphicEl>
                                              <a:dgm id="{90C79FFA-C432-410C-A3A9-CC116A4FA241}"/>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graphicEl>
                                              <a:dgm id="{F4C9EF6C-966C-4F3E-8779-1E89D1BE15A3}"/>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graphicEl>
                                              <a:dgm id="{42B4E3B7-0B60-47B3-B49B-7385A00282A5}"/>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graphicEl>
                                              <a:dgm id="{F83DA55F-1CC9-4A69-B23D-E9973A3EC127}"/>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graphicEl>
                                              <a:dgm id="{EE10ACA5-42AE-45C2-B508-34F9980149B5}"/>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graphicEl>
                                              <a:dgm id="{60C3DBE8-6CB6-47DC-9FD7-D8CF0B12A99F}"/>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
                                            <p:graphicEl>
                                              <a:dgm id="{C4ACE2AD-BD54-4D06-8E05-5D1DBD510D03}"/>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graphicEl>
                                              <a:dgm id="{4116B281-1577-41EE-8F8D-C58CD8E4F23F}"/>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
                                            <p:graphicEl>
                                              <a:dgm id="{A2D7FA82-0668-41D7-8FF4-574070CDCBAD}"/>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1">
                                            <p:graphicEl>
                                              <a:dgm id="{9A365E4C-7573-4116-A8E6-94E70AA18087}"/>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1">
                                            <p:graphicEl>
                                              <a:dgm id="{52628C6E-8CE5-40AE-AD8B-EA5C6644969F}"/>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
                                            <p:graphicEl>
                                              <a:dgm id="{9D4FC4C0-C2CA-4111-9457-157FE7D004B6}"/>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
                                            <p:graphicEl>
                                              <a:dgm id="{2E56838E-8B01-4737-84A3-C93D6C03D67E}"/>
                                            </p:graphic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1">
                                            <p:graphicEl>
                                              <a:dgm id="{D8B12537-0B1F-4F16-8D06-BE56E2063854}"/>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1">
                                            <p:graphicEl>
                                              <a:dgm id="{8BDE3A61-EC4E-4476-8798-EC90066FE433}"/>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1">
                                            <p:graphicEl>
                                              <a:dgm id="{6497D1C8-4607-4788-90FA-A29EF2DFEE71}"/>
                                            </p:graphicEl>
                                          </p:spTgt>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1">
                                            <p:graphicEl>
                                              <a:dgm id="{96F7FBF6-52CA-47B4-AEE6-C00FC5CCC7D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Graphic spid="11" grpId="0">
        <p:bldSub>
          <a:bldDgm bld="one"/>
        </p:bldSub>
      </p:bldGraphic>
    </p:bldLst>
  </p:timing>
</p:sld>
</file>

<file path=ppt/theme/theme1.xml><?xml version="1.0" encoding="utf-8"?>
<a:theme xmlns:a="http://schemas.openxmlformats.org/drawingml/2006/main" name="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973</TotalTime>
  <Words>2325</Words>
  <Application>Microsoft Office PowerPoint</Application>
  <PresentationFormat>On-screen Show (4:3)</PresentationFormat>
  <Paragraphs>206</Paragraphs>
  <Slides>24</Slides>
  <Notes>1</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36" baseType="lpstr">
      <vt:lpstr>MS PGothic</vt:lpstr>
      <vt:lpstr>MS PGothic</vt:lpstr>
      <vt:lpstr>Arial</vt:lpstr>
      <vt:lpstr>Calibri</vt:lpstr>
      <vt:lpstr>Courier New</vt:lpstr>
      <vt:lpstr>Georgia</vt:lpstr>
      <vt:lpstr>Lucida Grande</vt:lpstr>
      <vt:lpstr>Times New Roman</vt:lpstr>
      <vt:lpstr>ヒラギノ角ゴ Pro W3</vt:lpstr>
      <vt:lpstr>aalto_economics</vt:lpstr>
      <vt:lpstr>1_Aalto_BIZ_121031</vt:lpstr>
      <vt:lpstr>MS Org Chart</vt:lpstr>
      <vt:lpstr>Markkinoiden juridinen toimintaympäristö Kalvot 7d</vt:lpstr>
      <vt:lpstr>Guarantee Terms 1: Usual Contents</vt:lpstr>
      <vt:lpstr>Guarantee Terms 2</vt:lpstr>
      <vt:lpstr>Guarantee Terms 3</vt:lpstr>
      <vt:lpstr>Guarantee and Damages 1</vt:lpstr>
      <vt:lpstr>Guarantee and Damages 2</vt:lpstr>
      <vt:lpstr>Direct and indirect (consequential) loss</vt:lpstr>
      <vt:lpstr>Types of Liability Limitations </vt:lpstr>
      <vt:lpstr>Pros and Cons of Liability Limitations</vt:lpstr>
      <vt:lpstr>Damages Liability, CISG (Common Rules for the Seller and the Buyer)</vt:lpstr>
      <vt:lpstr>Damages Liability, CISG (Cont.)</vt:lpstr>
      <vt:lpstr>The Structure of Damages</vt:lpstr>
      <vt:lpstr>The organization of damages</vt:lpstr>
      <vt:lpstr>The Significance of the Basic Distinction </vt:lpstr>
      <vt:lpstr>Liquidated Damages 1</vt:lpstr>
      <vt:lpstr>Liquidated Damages 2</vt:lpstr>
      <vt:lpstr>Liquidated Damages 3</vt:lpstr>
      <vt:lpstr>Viivästys / virhe ?</vt:lpstr>
      <vt:lpstr>Late (Delayed) Delivery 1</vt:lpstr>
      <vt:lpstr>Late (Delayed) Delivery 2</vt:lpstr>
      <vt:lpstr>Late (Delayed) Delivery 3</vt:lpstr>
      <vt:lpstr>ICC Art. 11: Non-conformity of the Goods</vt:lpstr>
      <vt:lpstr>ICC art. 11 cont.</vt:lpstr>
      <vt:lpstr>ICC art. 11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Contracts Slide Set 8</dc:title>
  <dc:creator>matti</dc:creator>
  <cp:lastModifiedBy>Rudanko Matti</cp:lastModifiedBy>
  <cp:revision>39</cp:revision>
  <dcterms:created xsi:type="dcterms:W3CDTF">2013-11-05T21:22:23Z</dcterms:created>
  <dcterms:modified xsi:type="dcterms:W3CDTF">2018-01-15T09:55:20Z</dcterms:modified>
</cp:coreProperties>
</file>