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5" r:id="rId6"/>
    <p:sldId id="264" r:id="rId7"/>
    <p:sldId id="259" r:id="rId8"/>
    <p:sldId id="260" r:id="rId9"/>
    <p:sldId id="261" r:id="rId10"/>
    <p:sldId id="262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2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1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986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0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926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45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53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2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1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2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5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1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5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5F58E-0176-41BC-8125-D3D171DA98DB}" type="datetimeFigureOut">
              <a:rPr lang="en-US" smtClean="0"/>
              <a:t>26.1.2022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D1914E-8870-40D7-9FCC-0D5997EF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8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14D36-C267-465D-80BF-67CED00DBD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Suomi 1 </a:t>
            </a:r>
            <a:r>
              <a:rPr lang="en-US" dirty="0" err="1"/>
              <a:t>klo</a:t>
            </a:r>
            <a:r>
              <a:rPr lang="en-US" dirty="0"/>
              <a:t> 14.15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986554-C141-4B5E-BEF2-E33986F515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26.1.22</a:t>
            </a:r>
          </a:p>
        </p:txBody>
      </p:sp>
    </p:spTree>
    <p:extLst>
      <p:ext uri="{BB962C8B-B14F-4D97-AF65-F5344CB8AC3E}">
        <p14:creationId xmlns:p14="http://schemas.microsoft.com/office/powerpoint/2010/main" val="1312656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2E3513-E2A6-4514-A445-1DD13E5B4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388" y="1131994"/>
            <a:ext cx="9715101" cy="45903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2E8D54-C023-431C-9CBA-8E766D820CBD}"/>
              </a:ext>
            </a:extLst>
          </p:cNvPr>
          <p:cNvSpPr txBox="1"/>
          <p:nvPr/>
        </p:nvSpPr>
        <p:spPr>
          <a:xfrm>
            <a:off x="6583680" y="802640"/>
            <a:ext cx="244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Sivu 29</a:t>
            </a:r>
          </a:p>
        </p:txBody>
      </p:sp>
    </p:spTree>
    <p:extLst>
      <p:ext uri="{BB962C8B-B14F-4D97-AF65-F5344CB8AC3E}">
        <p14:creationId xmlns:p14="http://schemas.microsoft.com/office/powerpoint/2010/main" val="3331598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795632-37AC-4882-AE6F-BF805E6F4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732331" cy="70307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27995E-938E-435B-9FC5-C57FD4EE523A}"/>
              </a:ext>
            </a:extLst>
          </p:cNvPr>
          <p:cNvSpPr txBox="1"/>
          <p:nvPr/>
        </p:nvSpPr>
        <p:spPr>
          <a:xfrm>
            <a:off x="0" y="609600"/>
            <a:ext cx="155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Sivu 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FAC6AD-F7A2-470A-86E1-7AA03210B1F7}"/>
              </a:ext>
            </a:extLst>
          </p:cNvPr>
          <p:cNvSpPr txBox="1"/>
          <p:nvPr/>
        </p:nvSpPr>
        <p:spPr>
          <a:xfrm>
            <a:off x="7858125" y="477520"/>
            <a:ext cx="418147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i-FI" sz="2400" dirty="0"/>
              <a:t>Kuka on Juhanin vaimo?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2400" dirty="0"/>
              <a:t>Kuka kertoo perheestä?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2400" dirty="0"/>
              <a:t>Montako lasta Tyynellä on?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2400" dirty="0"/>
              <a:t>Onko Eero naimisissa?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2400" dirty="0"/>
              <a:t>Missä Eeron perhe asuu?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2400" dirty="0"/>
              <a:t>Montako lasta Eerolla on?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2400" dirty="0"/>
              <a:t>Onko Inkeri naimisissa?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2400" dirty="0"/>
              <a:t>Minkä ikäinen Inkeri on?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2624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2544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B9121-DE92-40DE-8BA0-A9477CD1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660400"/>
            <a:ext cx="10457391" cy="58826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800" dirty="0"/>
              <a:t>Perhe</a:t>
            </a:r>
          </a:p>
          <a:p>
            <a:pPr marL="0" indent="0">
              <a:buNone/>
            </a:pPr>
            <a:endParaRPr lang="fi-FI" sz="2800" dirty="0"/>
          </a:p>
          <a:p>
            <a:r>
              <a:rPr lang="fi-FI" sz="2800" dirty="0"/>
              <a:t>Kerro omasta perheestä.</a:t>
            </a:r>
          </a:p>
          <a:p>
            <a:r>
              <a:rPr lang="fi-FI" sz="2800" dirty="0"/>
              <a:t>Onko sinulla perhe?</a:t>
            </a:r>
          </a:p>
          <a:p>
            <a:r>
              <a:rPr lang="fi-FI" sz="2800" dirty="0"/>
              <a:t>Missä sinun perhe asuu? / Asuuko sinun perhe Suomessa?</a:t>
            </a:r>
          </a:p>
          <a:p>
            <a:r>
              <a:rPr lang="fi-FI" sz="2800" dirty="0"/>
              <a:t>Onko sinulla sisko/veli?</a:t>
            </a:r>
          </a:p>
          <a:p>
            <a:r>
              <a:rPr lang="fi-FI" sz="2800" dirty="0"/>
              <a:t>Kuinka vanha sinun veli/sisko on?</a:t>
            </a:r>
          </a:p>
          <a:p>
            <a:r>
              <a:rPr lang="fi-FI" sz="2800" dirty="0"/>
              <a:t>Oletko naimisissa?</a:t>
            </a:r>
          </a:p>
          <a:p>
            <a:r>
              <a:rPr lang="fi-FI" sz="2800" dirty="0"/>
              <a:t>Onko sinulla lapsia?</a:t>
            </a:r>
          </a:p>
        </p:txBody>
      </p:sp>
    </p:spTree>
    <p:extLst>
      <p:ext uri="{BB962C8B-B14F-4D97-AF65-F5344CB8AC3E}">
        <p14:creationId xmlns:p14="http://schemas.microsoft.com/office/powerpoint/2010/main" val="288263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BDCC-3849-4EAD-A605-1446FF6B4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Paritehtävät 1 ja 2</a:t>
            </a:r>
            <a:br>
              <a:rPr lang="en-US" dirty="0"/>
            </a:br>
            <a:r>
              <a:rPr lang="en-US" dirty="0"/>
              <a:t>MyCourses</a:t>
            </a:r>
          </a:p>
        </p:txBody>
      </p:sp>
    </p:spTree>
    <p:extLst>
      <p:ext uri="{BB962C8B-B14F-4D97-AF65-F5344CB8AC3E}">
        <p14:creationId xmlns:p14="http://schemas.microsoft.com/office/powerpoint/2010/main" val="293234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5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B174C3-E900-4051-88C3-72B424953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799" y="486977"/>
            <a:ext cx="8412693" cy="59730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E10C87-89EC-44EC-AAFB-951F77E4DEAE}"/>
              </a:ext>
            </a:extLst>
          </p:cNvPr>
          <p:cNvSpPr txBox="1"/>
          <p:nvPr/>
        </p:nvSpPr>
        <p:spPr>
          <a:xfrm>
            <a:off x="579120" y="131064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Sivu 28</a:t>
            </a:r>
          </a:p>
        </p:txBody>
      </p:sp>
    </p:spTree>
    <p:extLst>
      <p:ext uri="{BB962C8B-B14F-4D97-AF65-F5344CB8AC3E}">
        <p14:creationId xmlns:p14="http://schemas.microsoft.com/office/powerpoint/2010/main" val="1228680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4E818-2EDD-4896-AC9A-41E2718BC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4375"/>
          </a:xfrm>
        </p:spPr>
        <p:txBody>
          <a:bodyPr/>
          <a:lstStyle/>
          <a:p>
            <a:r>
              <a:rPr lang="fi-FI" dirty="0"/>
              <a:t>Vastaukset: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E0644-6C4A-46C7-B2B6-AE2826792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6714"/>
            <a:ext cx="5171016" cy="4411661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fi-FI" sz="2800" dirty="0"/>
              <a:t>Asutteko Helsingissä?</a:t>
            </a:r>
          </a:p>
          <a:p>
            <a:pPr marL="514350" indent="-514350">
              <a:buFont typeface="+mj-lt"/>
              <a:buAutoNum type="alphaLcParenR"/>
            </a:pPr>
            <a:r>
              <a:rPr lang="fi-FI" sz="2800" dirty="0"/>
              <a:t>Puhutko englantia?</a:t>
            </a:r>
          </a:p>
          <a:p>
            <a:pPr marL="514350" indent="-514350">
              <a:buFont typeface="+mj-lt"/>
              <a:buAutoNum type="alphaLcParenR"/>
            </a:pPr>
            <a:r>
              <a:rPr lang="fi-FI" sz="2800" dirty="0"/>
              <a:t>Oletteko naimisissa?</a:t>
            </a:r>
          </a:p>
          <a:p>
            <a:pPr marL="514350" indent="-514350">
              <a:buFont typeface="+mj-lt"/>
              <a:buAutoNum type="alphaLcParenR"/>
            </a:pPr>
            <a:r>
              <a:rPr lang="fi-FI" sz="2800" dirty="0"/>
              <a:t>Onko hän sinun sisko?</a:t>
            </a:r>
          </a:p>
          <a:p>
            <a:pPr marL="514350" indent="-514350">
              <a:buFont typeface="+mj-lt"/>
              <a:buAutoNum type="alphaLcParenR"/>
            </a:pPr>
            <a:r>
              <a:rPr lang="fi-FI" sz="2800" dirty="0"/>
              <a:t>Opiskelevatko he suomea?</a:t>
            </a:r>
          </a:p>
          <a:p>
            <a:pPr marL="514350" indent="-514350">
              <a:buFont typeface="+mj-lt"/>
              <a:buAutoNum type="alphaLcParenR"/>
            </a:pPr>
            <a:r>
              <a:rPr lang="fi-FI" sz="2800" dirty="0"/>
              <a:t>Ymmärrättekö minua?</a:t>
            </a:r>
          </a:p>
          <a:p>
            <a:pPr marL="514350" indent="-514350">
              <a:buFont typeface="+mj-lt"/>
              <a:buAutoNum type="alphaLcParenR"/>
            </a:pPr>
            <a:r>
              <a:rPr lang="fi-FI" sz="2800" dirty="0"/>
              <a:t>Asuvatko he yhdessä?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418E7F-8437-4B21-BCD0-5F6060FC0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95270"/>
            <a:ext cx="3769360" cy="5117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71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6BBEBC-ECAC-4496-9DB7-0ED064740056}"/>
              </a:ext>
            </a:extLst>
          </p:cNvPr>
          <p:cNvSpPr txBox="1"/>
          <p:nvPr/>
        </p:nvSpPr>
        <p:spPr>
          <a:xfrm>
            <a:off x="904240" y="802640"/>
            <a:ext cx="7477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MyCourses</a:t>
            </a:r>
          </a:p>
          <a:p>
            <a:r>
              <a:rPr lang="en-US" sz="3200" dirty="0"/>
              <a:t>Extra kysymykset</a:t>
            </a:r>
          </a:p>
        </p:txBody>
      </p:sp>
    </p:spTree>
    <p:extLst>
      <p:ext uri="{BB962C8B-B14F-4D97-AF65-F5344CB8AC3E}">
        <p14:creationId xmlns:p14="http://schemas.microsoft.com/office/powerpoint/2010/main" val="147712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 with low confidence">
            <a:extLst>
              <a:ext uri="{FF2B5EF4-FFF2-40B4-BE49-F238E27FC236}">
                <a16:creationId xmlns:a16="http://schemas.microsoft.com/office/drawing/2014/main" id="{D8104BED-A9B4-43C8-BB72-E1FFF75572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5" r="1557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173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2B2551-1632-4874-8A16-85C0717AC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76" y="990583"/>
            <a:ext cx="11114626" cy="9048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512123-BB49-49F4-84BD-66869DF8F9B5}"/>
              </a:ext>
            </a:extLst>
          </p:cNvPr>
          <p:cNvSpPr txBox="1"/>
          <p:nvPr/>
        </p:nvSpPr>
        <p:spPr>
          <a:xfrm>
            <a:off x="1152525" y="2552700"/>
            <a:ext cx="4676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Oppikirja</a:t>
            </a:r>
          </a:p>
          <a:p>
            <a:r>
              <a:rPr lang="en-US" dirty="0"/>
              <a:t>Sivu 32</a:t>
            </a:r>
          </a:p>
        </p:txBody>
      </p:sp>
    </p:spTree>
    <p:extLst>
      <p:ext uri="{BB962C8B-B14F-4D97-AF65-F5344CB8AC3E}">
        <p14:creationId xmlns:p14="http://schemas.microsoft.com/office/powerpoint/2010/main" val="3648315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192C537-96CF-488A-A6A2-2F01737E4C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290" y="1131994"/>
            <a:ext cx="6701296" cy="459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7500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128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Suomi 1 klo 14.15</vt:lpstr>
      <vt:lpstr>PowerPoint Presentation</vt:lpstr>
      <vt:lpstr>Paritehtävät 1 ja 2 MyCourses</vt:lpstr>
      <vt:lpstr>PowerPoint Presentation</vt:lpstr>
      <vt:lpstr>Vastaukset: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1 klo 14.15</dc:title>
  <dc:creator>Julia</dc:creator>
  <cp:lastModifiedBy>Julia</cp:lastModifiedBy>
  <cp:revision>4</cp:revision>
  <dcterms:created xsi:type="dcterms:W3CDTF">2022-01-26T11:13:47Z</dcterms:created>
  <dcterms:modified xsi:type="dcterms:W3CDTF">2022-01-26T11:51:02Z</dcterms:modified>
</cp:coreProperties>
</file>