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sldIdLst>
    <p:sldId id="256" r:id="rId2"/>
    <p:sldId id="326" r:id="rId3"/>
    <p:sldId id="327" r:id="rId4"/>
    <p:sldId id="298" r:id="rId5"/>
    <p:sldId id="300" r:id="rId6"/>
    <p:sldId id="358" r:id="rId7"/>
    <p:sldId id="331" r:id="rId8"/>
    <p:sldId id="347" r:id="rId9"/>
    <p:sldId id="344" r:id="rId10"/>
    <p:sldId id="343" r:id="rId11"/>
    <p:sldId id="325" r:id="rId12"/>
    <p:sldId id="332" r:id="rId13"/>
    <p:sldId id="328" r:id="rId14"/>
    <p:sldId id="329" r:id="rId15"/>
    <p:sldId id="333" r:id="rId16"/>
    <p:sldId id="334" r:id="rId17"/>
    <p:sldId id="336" r:id="rId18"/>
    <p:sldId id="337" r:id="rId19"/>
    <p:sldId id="338" r:id="rId20"/>
    <p:sldId id="345" r:id="rId21"/>
    <p:sldId id="339" r:id="rId22"/>
    <p:sldId id="346" r:id="rId23"/>
    <p:sldId id="357" r:id="rId24"/>
    <p:sldId id="341" r:id="rId25"/>
    <p:sldId id="342"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1" Type="http://schemas.openxmlformats.org/officeDocument/2006/relationships/hyperlink" Target="https://www.nasdaq.com/solutions/rules-regulations-helsinki"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www.finanssivalvonta.fi/paaomamarkkinat/liikkeeseenlaskijat-ja-sijoittajat/sisapiiriasiat/sisapiiritiedon-julkistaminen-ja-julkistamisen-lykkaaminen/"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ww.finanssivalvonta.fi/paaomamarkkinat/liikkeeseenlaskijat-ja-sijoittajat/sisapiiriasiat/" TargetMode="External"/></Relationships>
</file>

<file path=ppt/diagrams/_rels/drawing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nasdaq.com/solutions/rules-regulations-helsinki"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finanssivalvonta.fi/paaomamarkkinat/liikkeeseenlaskijat-ja-sijoittajat/sisapiiriasiat/sisapiiritiedon-julkistaminen-ja-julkistamisen-lykkaaminen/"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ww.finanssivalvonta.fi/paaomamarkkinat/liikkeeseenlaskijat-ja-sijoittajat/sisapiiriasia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2812A-AEC5-4D4B-9C74-703357D57D1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fi-FI"/>
        </a:p>
      </dgm:t>
    </dgm:pt>
    <dgm:pt modelId="{605DEDCD-F503-4FE8-A071-28F938E021DC}">
      <dgm:prSet/>
      <dgm:spPr/>
      <dgm:t>
        <a:bodyPr/>
        <a:lstStyle/>
        <a:p>
          <a:r>
            <a:rPr lang="en-US" b="1"/>
            <a:t>Relates to: </a:t>
          </a:r>
          <a:endParaRPr lang="fi-FI"/>
        </a:p>
      </dgm:t>
    </dgm:pt>
    <dgm:pt modelId="{687B2784-E3DE-4863-B272-A8DFF34C9574}" type="parTrans" cxnId="{00B38A28-66B4-4BBC-BA85-5DDEAE229850}">
      <dgm:prSet/>
      <dgm:spPr/>
      <dgm:t>
        <a:bodyPr/>
        <a:lstStyle/>
        <a:p>
          <a:endParaRPr lang="fi-FI"/>
        </a:p>
      </dgm:t>
    </dgm:pt>
    <dgm:pt modelId="{8AD1619D-1FA8-4D79-B4D4-B2BF672AE074}" type="sibTrans" cxnId="{00B38A28-66B4-4BBC-BA85-5DDEAE229850}">
      <dgm:prSet/>
      <dgm:spPr/>
      <dgm:t>
        <a:bodyPr/>
        <a:lstStyle/>
        <a:p>
          <a:endParaRPr lang="fi-FI"/>
        </a:p>
      </dgm:t>
    </dgm:pt>
    <dgm:pt modelId="{A44E0037-8B33-42C4-A382-B2E5300317A0}">
      <dgm:prSet/>
      <dgm:spPr/>
      <dgm:t>
        <a:bodyPr/>
        <a:lstStyle/>
        <a:p>
          <a:r>
            <a:rPr lang="en-US" b="1" dirty="0">
              <a:solidFill>
                <a:srgbClr val="FF0000"/>
              </a:solidFill>
            </a:rPr>
            <a:t>financial instruments </a:t>
          </a:r>
          <a:r>
            <a:rPr lang="en-US" b="1" dirty="0"/>
            <a:t>or the related </a:t>
          </a:r>
          <a:r>
            <a:rPr lang="en-US" b="1" dirty="0">
              <a:solidFill>
                <a:srgbClr val="FF0000"/>
              </a:solidFill>
            </a:rPr>
            <a:t>derivative</a:t>
          </a:r>
          <a:r>
            <a:rPr lang="en-US" b="1" dirty="0"/>
            <a:t> financial instrument, the related spot commodity contracts, or the auctioned products based on the </a:t>
          </a:r>
          <a:r>
            <a:rPr lang="en-US" b="1" dirty="0">
              <a:solidFill>
                <a:srgbClr val="FF0000"/>
              </a:solidFill>
            </a:rPr>
            <a:t>emission allowances</a:t>
          </a:r>
          <a:endParaRPr lang="fi-FI" dirty="0">
            <a:solidFill>
              <a:srgbClr val="FF0000"/>
            </a:solidFill>
          </a:endParaRPr>
        </a:p>
      </dgm:t>
    </dgm:pt>
    <dgm:pt modelId="{BF71E25E-6B76-4B46-AED9-A1CCFCBDA462}" type="parTrans" cxnId="{2F9430F3-F58E-4C26-8C17-00B537F8EC47}">
      <dgm:prSet/>
      <dgm:spPr/>
      <dgm:t>
        <a:bodyPr/>
        <a:lstStyle/>
        <a:p>
          <a:endParaRPr lang="fi-FI"/>
        </a:p>
      </dgm:t>
    </dgm:pt>
    <dgm:pt modelId="{E8BFFC31-4F39-4B78-987F-758C9C01FCBD}" type="sibTrans" cxnId="{2F9430F3-F58E-4C26-8C17-00B537F8EC47}">
      <dgm:prSet/>
      <dgm:spPr/>
      <dgm:t>
        <a:bodyPr/>
        <a:lstStyle/>
        <a:p>
          <a:endParaRPr lang="fi-FI"/>
        </a:p>
      </dgm:t>
    </dgm:pt>
    <dgm:pt modelId="{BF2D39B2-8544-4DD1-992F-EA88273510F1}">
      <dgm:prSet/>
      <dgm:spPr/>
      <dgm:t>
        <a:bodyPr/>
        <a:lstStyle/>
        <a:p>
          <a:r>
            <a:rPr lang="en-US" b="1"/>
            <a:t>Inside information is information </a:t>
          </a:r>
          <a:endParaRPr lang="fi-FI"/>
        </a:p>
      </dgm:t>
    </dgm:pt>
    <dgm:pt modelId="{47D5316C-3FE6-4AF9-BD5F-627E506AFB67}" type="parTrans" cxnId="{D93D390C-F860-4120-96BB-EA015695E92E}">
      <dgm:prSet/>
      <dgm:spPr/>
      <dgm:t>
        <a:bodyPr/>
        <a:lstStyle/>
        <a:p>
          <a:endParaRPr lang="fi-FI"/>
        </a:p>
      </dgm:t>
    </dgm:pt>
    <dgm:pt modelId="{85E841D9-CDF1-4E9C-9326-6F3A4F520F18}" type="sibTrans" cxnId="{D93D390C-F860-4120-96BB-EA015695E92E}">
      <dgm:prSet/>
      <dgm:spPr/>
      <dgm:t>
        <a:bodyPr/>
        <a:lstStyle/>
        <a:p>
          <a:endParaRPr lang="fi-FI"/>
        </a:p>
      </dgm:t>
    </dgm:pt>
    <dgm:pt modelId="{DF30DA70-419F-40BF-9BB4-273C4C05BC40}">
      <dgm:prSet/>
      <dgm:spPr/>
      <dgm:t>
        <a:bodyPr/>
        <a:lstStyle/>
        <a:p>
          <a:r>
            <a:rPr lang="en-US" b="1" dirty="0"/>
            <a:t>of a </a:t>
          </a:r>
          <a:r>
            <a:rPr lang="en-US" b="1" dirty="0">
              <a:solidFill>
                <a:srgbClr val="FF0000"/>
              </a:solidFill>
            </a:rPr>
            <a:t>precise nature</a:t>
          </a:r>
          <a:r>
            <a:rPr lang="en-US" b="1" dirty="0"/>
            <a:t>, </a:t>
          </a:r>
          <a:endParaRPr lang="fi-FI" dirty="0"/>
        </a:p>
      </dgm:t>
    </dgm:pt>
    <dgm:pt modelId="{F2215AE9-2620-47D6-9F7B-80692B286A31}" type="parTrans" cxnId="{19F79568-027F-41AF-93B2-773AAFC04F62}">
      <dgm:prSet/>
      <dgm:spPr/>
      <dgm:t>
        <a:bodyPr/>
        <a:lstStyle/>
        <a:p>
          <a:endParaRPr lang="fi-FI"/>
        </a:p>
      </dgm:t>
    </dgm:pt>
    <dgm:pt modelId="{3FA1FCFD-5991-4D9A-9AA0-BFD8EDDB06C0}" type="sibTrans" cxnId="{19F79568-027F-41AF-93B2-773AAFC04F62}">
      <dgm:prSet/>
      <dgm:spPr/>
      <dgm:t>
        <a:bodyPr/>
        <a:lstStyle/>
        <a:p>
          <a:endParaRPr lang="fi-FI"/>
        </a:p>
      </dgm:t>
    </dgm:pt>
    <dgm:pt modelId="{30E296C4-40EF-4A2B-9AB8-D06A88B3A387}">
      <dgm:prSet/>
      <dgm:spPr/>
      <dgm:t>
        <a:bodyPr/>
        <a:lstStyle/>
        <a:p>
          <a:r>
            <a:rPr lang="en-US" b="1" dirty="0"/>
            <a:t>which has </a:t>
          </a:r>
          <a:r>
            <a:rPr lang="en-US" b="1" dirty="0">
              <a:solidFill>
                <a:srgbClr val="FF0000"/>
              </a:solidFill>
            </a:rPr>
            <a:t>not been made public</a:t>
          </a:r>
          <a:r>
            <a:rPr lang="en-US" b="1" dirty="0"/>
            <a:t>, </a:t>
          </a:r>
          <a:endParaRPr lang="fi-FI" dirty="0"/>
        </a:p>
      </dgm:t>
    </dgm:pt>
    <dgm:pt modelId="{CA4E01F6-1F63-460B-8ADD-961904449042}" type="parTrans" cxnId="{B395160C-5865-40BE-833A-19E517F2DBBA}">
      <dgm:prSet/>
      <dgm:spPr/>
      <dgm:t>
        <a:bodyPr/>
        <a:lstStyle/>
        <a:p>
          <a:endParaRPr lang="fi-FI"/>
        </a:p>
      </dgm:t>
    </dgm:pt>
    <dgm:pt modelId="{B6B8889D-8F59-4458-AF95-676850BDDD4D}" type="sibTrans" cxnId="{B395160C-5865-40BE-833A-19E517F2DBBA}">
      <dgm:prSet/>
      <dgm:spPr/>
      <dgm:t>
        <a:bodyPr/>
        <a:lstStyle/>
        <a:p>
          <a:endParaRPr lang="fi-FI"/>
        </a:p>
      </dgm:t>
    </dgm:pt>
    <dgm:pt modelId="{BA90B358-7298-4898-B585-4A494DFB5954}">
      <dgm:prSet/>
      <dgm:spPr/>
      <dgm:t>
        <a:bodyPr/>
        <a:lstStyle/>
        <a:p>
          <a:r>
            <a:rPr lang="en-US" b="1" dirty="0"/>
            <a:t>relating, directly or indirectly, to one or more </a:t>
          </a:r>
          <a:r>
            <a:rPr lang="en-US" b="1" dirty="0">
              <a:solidFill>
                <a:srgbClr val="FF0000"/>
              </a:solidFill>
            </a:rPr>
            <a:t>issuers</a:t>
          </a:r>
          <a:r>
            <a:rPr lang="en-US" b="1" dirty="0"/>
            <a:t> or to one or more </a:t>
          </a:r>
          <a:r>
            <a:rPr lang="en-US" b="1" dirty="0">
              <a:solidFill>
                <a:srgbClr val="FF0000"/>
              </a:solidFill>
            </a:rPr>
            <a:t>financial instruments</a:t>
          </a:r>
          <a:r>
            <a:rPr lang="en-US" b="1" dirty="0"/>
            <a:t>, </a:t>
          </a:r>
          <a:endParaRPr lang="fi-FI" dirty="0"/>
        </a:p>
      </dgm:t>
    </dgm:pt>
    <dgm:pt modelId="{BBF3B09F-F008-44A1-9922-8C99D5FFDE4E}" type="parTrans" cxnId="{29594D76-7905-4682-BF49-58E77F81D94B}">
      <dgm:prSet/>
      <dgm:spPr/>
      <dgm:t>
        <a:bodyPr/>
        <a:lstStyle/>
        <a:p>
          <a:endParaRPr lang="fi-FI"/>
        </a:p>
      </dgm:t>
    </dgm:pt>
    <dgm:pt modelId="{7C8A8E83-5DC9-4D89-9D50-34356F30852B}" type="sibTrans" cxnId="{29594D76-7905-4682-BF49-58E77F81D94B}">
      <dgm:prSet/>
      <dgm:spPr/>
      <dgm:t>
        <a:bodyPr/>
        <a:lstStyle/>
        <a:p>
          <a:endParaRPr lang="fi-FI"/>
        </a:p>
      </dgm:t>
    </dgm:pt>
    <dgm:pt modelId="{F1D4B158-7EC1-4950-A85B-927B0E804C7F}">
      <dgm:prSet/>
      <dgm:spPr/>
      <dgm:t>
        <a:bodyPr/>
        <a:lstStyle/>
        <a:p>
          <a:r>
            <a:rPr lang="en-US" b="1" dirty="0"/>
            <a:t>and which, if it were made public, would be likely to have </a:t>
          </a:r>
          <a:r>
            <a:rPr lang="en-US" b="1" dirty="0">
              <a:solidFill>
                <a:srgbClr val="FF0000"/>
              </a:solidFill>
            </a:rPr>
            <a:t>a significant effect on the prices </a:t>
          </a:r>
          <a:r>
            <a:rPr lang="en-US" b="1" dirty="0"/>
            <a:t>of those financial instruments or on the price of related derivative financial instruments; </a:t>
          </a:r>
          <a:endParaRPr lang="fi-FI" dirty="0"/>
        </a:p>
      </dgm:t>
    </dgm:pt>
    <dgm:pt modelId="{426654AF-19E3-475A-ABB0-58D800D6BB5F}" type="parTrans" cxnId="{4CEFAED5-B118-4290-9D0D-6BBAA00230AF}">
      <dgm:prSet/>
      <dgm:spPr/>
      <dgm:t>
        <a:bodyPr/>
        <a:lstStyle/>
        <a:p>
          <a:endParaRPr lang="fi-FI"/>
        </a:p>
      </dgm:t>
    </dgm:pt>
    <dgm:pt modelId="{5164FC5A-5B1F-48EE-BDE0-97CE7954BAF7}" type="sibTrans" cxnId="{4CEFAED5-B118-4290-9D0D-6BBAA00230AF}">
      <dgm:prSet/>
      <dgm:spPr/>
      <dgm:t>
        <a:bodyPr/>
        <a:lstStyle/>
        <a:p>
          <a:endParaRPr lang="fi-FI"/>
        </a:p>
      </dgm:t>
    </dgm:pt>
    <dgm:pt modelId="{3C3B468F-7FD7-4EAF-8655-D206DC7974D6}">
      <dgm:prSet/>
      <dgm:spPr/>
      <dgm:t>
        <a:bodyPr/>
        <a:lstStyle/>
        <a:p>
          <a:r>
            <a:rPr lang="en-US" b="1" dirty="0"/>
            <a:t>in relation to commodity derivatives: where this is information which is reasonably expected to be disclosed or is required to be disclosed in accordance with legal or regulatory provisions at the Union or national level, market rules, contract, practice or custom, on the relevant commodity derivatives markets or spot markets </a:t>
          </a:r>
          <a:endParaRPr lang="fi-FI" dirty="0"/>
        </a:p>
      </dgm:t>
    </dgm:pt>
    <dgm:pt modelId="{F800E754-2202-409C-B619-20F33E2F6B1D}" type="parTrans" cxnId="{2AD7FDEA-A18A-4BD7-833B-5FBE46643472}">
      <dgm:prSet/>
      <dgm:spPr/>
      <dgm:t>
        <a:bodyPr/>
        <a:lstStyle/>
        <a:p>
          <a:endParaRPr lang="fi-FI"/>
        </a:p>
      </dgm:t>
    </dgm:pt>
    <dgm:pt modelId="{B844A1DA-F6D2-46A2-B8D2-29988DB70B2A}" type="sibTrans" cxnId="{2AD7FDEA-A18A-4BD7-833B-5FBE46643472}">
      <dgm:prSet/>
      <dgm:spPr/>
      <dgm:t>
        <a:bodyPr/>
        <a:lstStyle/>
        <a:p>
          <a:endParaRPr lang="fi-FI"/>
        </a:p>
      </dgm:t>
    </dgm:pt>
    <dgm:pt modelId="{3FABA764-8E33-4B56-953E-F7F18A375AAC}">
      <dgm:prSet/>
      <dgm:spPr/>
      <dgm:t>
        <a:bodyPr/>
        <a:lstStyle/>
        <a:p>
          <a:r>
            <a:rPr lang="fi-FI" b="1"/>
            <a:t>Precise nature: </a:t>
          </a:r>
          <a:endParaRPr lang="fi-FI"/>
        </a:p>
      </dgm:t>
    </dgm:pt>
    <dgm:pt modelId="{69573162-D1C3-4C4A-A475-10B502524E0B}" type="parTrans" cxnId="{90A8DDF7-8922-4438-94A5-A4525DD5B1B3}">
      <dgm:prSet/>
      <dgm:spPr/>
      <dgm:t>
        <a:bodyPr/>
        <a:lstStyle/>
        <a:p>
          <a:endParaRPr lang="fi-FI"/>
        </a:p>
      </dgm:t>
    </dgm:pt>
    <dgm:pt modelId="{0A2F1ACC-9E73-4DC5-8470-4ABA6CCBA169}" type="sibTrans" cxnId="{90A8DDF7-8922-4438-94A5-A4525DD5B1B3}">
      <dgm:prSet/>
      <dgm:spPr/>
      <dgm:t>
        <a:bodyPr/>
        <a:lstStyle/>
        <a:p>
          <a:endParaRPr lang="fi-FI"/>
        </a:p>
      </dgm:t>
    </dgm:pt>
    <dgm:pt modelId="{46FCF463-9E98-431C-ADEE-4A8A5E6837F5}">
      <dgm:prSet/>
      <dgm:spPr/>
      <dgm:t>
        <a:bodyPr/>
        <a:lstStyle/>
        <a:p>
          <a:r>
            <a:rPr lang="en-US" dirty="0"/>
            <a:t>a set of </a:t>
          </a:r>
          <a:r>
            <a:rPr lang="en-US" dirty="0">
              <a:solidFill>
                <a:srgbClr val="FF0000"/>
              </a:solidFill>
            </a:rPr>
            <a:t>circumstances</a:t>
          </a:r>
          <a:r>
            <a:rPr lang="en-US" dirty="0"/>
            <a:t> which exists or which may reasonably be expected to come into existence, </a:t>
          </a:r>
          <a:endParaRPr lang="fi-FI" dirty="0"/>
        </a:p>
      </dgm:t>
    </dgm:pt>
    <dgm:pt modelId="{8FD14620-8FBB-40DD-B9F0-B193AF4EA1C1}" type="parTrans" cxnId="{19C3943D-6008-497B-92B0-2616D79FCE88}">
      <dgm:prSet/>
      <dgm:spPr/>
      <dgm:t>
        <a:bodyPr/>
        <a:lstStyle/>
        <a:p>
          <a:endParaRPr lang="fi-FI"/>
        </a:p>
      </dgm:t>
    </dgm:pt>
    <dgm:pt modelId="{86734FBF-B6AD-4871-BFFA-0B54B7D9CB60}" type="sibTrans" cxnId="{19C3943D-6008-497B-92B0-2616D79FCE88}">
      <dgm:prSet/>
      <dgm:spPr/>
      <dgm:t>
        <a:bodyPr/>
        <a:lstStyle/>
        <a:p>
          <a:endParaRPr lang="fi-FI"/>
        </a:p>
      </dgm:t>
    </dgm:pt>
    <dgm:pt modelId="{68F731D2-AE8E-4E96-8B98-4BCA5348725A}">
      <dgm:prSet/>
      <dgm:spPr/>
      <dgm:t>
        <a:bodyPr/>
        <a:lstStyle/>
        <a:p>
          <a:r>
            <a:rPr lang="en-US" dirty="0"/>
            <a:t>or an </a:t>
          </a:r>
          <a:r>
            <a:rPr lang="en-US" dirty="0">
              <a:solidFill>
                <a:srgbClr val="FF0000"/>
              </a:solidFill>
            </a:rPr>
            <a:t>event</a:t>
          </a:r>
          <a:r>
            <a:rPr lang="en-US" dirty="0"/>
            <a:t> which has occurred or which may reasonably be expected to occur, </a:t>
          </a:r>
          <a:endParaRPr lang="fi-FI" dirty="0"/>
        </a:p>
      </dgm:t>
    </dgm:pt>
    <dgm:pt modelId="{46D7B9FB-15B4-410D-9D4D-B7F795241E77}" type="parTrans" cxnId="{3BE33E85-182E-480A-856F-E6A4C7B5EBC2}">
      <dgm:prSet/>
      <dgm:spPr/>
      <dgm:t>
        <a:bodyPr/>
        <a:lstStyle/>
        <a:p>
          <a:endParaRPr lang="fi-FI"/>
        </a:p>
      </dgm:t>
    </dgm:pt>
    <dgm:pt modelId="{9034C051-673C-48BB-B838-BFD22A0C1ED3}" type="sibTrans" cxnId="{3BE33E85-182E-480A-856F-E6A4C7B5EBC2}">
      <dgm:prSet/>
      <dgm:spPr/>
      <dgm:t>
        <a:bodyPr/>
        <a:lstStyle/>
        <a:p>
          <a:endParaRPr lang="fi-FI"/>
        </a:p>
      </dgm:t>
    </dgm:pt>
    <dgm:pt modelId="{DF5E11CE-401C-4CB5-8987-5DCD7B0EE897}">
      <dgm:prSet/>
      <dgm:spPr/>
      <dgm:t>
        <a:bodyPr/>
        <a:lstStyle/>
        <a:p>
          <a:r>
            <a:rPr lang="en-US" dirty="0"/>
            <a:t>where it is </a:t>
          </a:r>
          <a:r>
            <a:rPr lang="en-US" dirty="0">
              <a:solidFill>
                <a:srgbClr val="FF0000"/>
              </a:solidFill>
            </a:rPr>
            <a:t>specific enough </a:t>
          </a:r>
          <a:r>
            <a:rPr lang="en-US" dirty="0"/>
            <a:t>to enable a conclusion to be drawn as to the possible effect of that set of circumstances or event on the prices</a:t>
          </a:r>
          <a:endParaRPr lang="fi-FI" dirty="0"/>
        </a:p>
      </dgm:t>
    </dgm:pt>
    <dgm:pt modelId="{17AE0502-523A-4E09-AF95-23331CEADDB1}" type="parTrans" cxnId="{CA5774BD-8EDC-4BD6-928F-47D8314DBDC0}">
      <dgm:prSet/>
      <dgm:spPr/>
      <dgm:t>
        <a:bodyPr/>
        <a:lstStyle/>
        <a:p>
          <a:endParaRPr lang="fi-FI"/>
        </a:p>
      </dgm:t>
    </dgm:pt>
    <dgm:pt modelId="{F28C149E-2C78-42B8-B9F0-A2E64B76F7FB}" type="sibTrans" cxnId="{CA5774BD-8EDC-4BD6-928F-47D8314DBDC0}">
      <dgm:prSet/>
      <dgm:spPr/>
      <dgm:t>
        <a:bodyPr/>
        <a:lstStyle/>
        <a:p>
          <a:endParaRPr lang="fi-FI"/>
        </a:p>
      </dgm:t>
    </dgm:pt>
    <dgm:pt modelId="{2D14F43D-72F3-4E10-876B-8BABF94FE065}">
      <dgm:prSet/>
      <dgm:spPr/>
      <dgm:t>
        <a:bodyPr/>
        <a:lstStyle/>
        <a:p>
          <a:r>
            <a:rPr lang="en-US" dirty="0"/>
            <a:t>a significant effect on the prices of financial instruments shall mean information </a:t>
          </a:r>
          <a:r>
            <a:rPr lang="en-US" dirty="0">
              <a:solidFill>
                <a:srgbClr val="FF0000"/>
              </a:solidFill>
            </a:rPr>
            <a:t>a reasonable investor </a:t>
          </a:r>
          <a:r>
            <a:rPr lang="en-US" dirty="0"/>
            <a:t>would be likely to use as part of the basis of his or her investment decisions</a:t>
          </a:r>
          <a:endParaRPr lang="fi-FI" dirty="0"/>
        </a:p>
      </dgm:t>
    </dgm:pt>
    <dgm:pt modelId="{BFF7FF6B-E349-46E1-92D0-BDC1057CF083}" type="parTrans" cxnId="{4E62BBD1-1483-4161-B7A4-1D1FE66BA4AB}">
      <dgm:prSet/>
      <dgm:spPr/>
      <dgm:t>
        <a:bodyPr/>
        <a:lstStyle/>
        <a:p>
          <a:endParaRPr lang="fi-FI"/>
        </a:p>
      </dgm:t>
    </dgm:pt>
    <dgm:pt modelId="{73DFB383-A799-45D4-80D9-AE3BA9D6DC15}" type="sibTrans" cxnId="{4E62BBD1-1483-4161-B7A4-1D1FE66BA4AB}">
      <dgm:prSet/>
      <dgm:spPr/>
      <dgm:t>
        <a:bodyPr/>
        <a:lstStyle/>
        <a:p>
          <a:endParaRPr lang="fi-FI"/>
        </a:p>
      </dgm:t>
    </dgm:pt>
    <dgm:pt modelId="{4129F0F3-DE40-4106-A978-52330F96601A}" type="pres">
      <dgm:prSet presAssocID="{5382812A-AEC5-4D4B-9C74-703357D57D12}" presName="linear" presStyleCnt="0">
        <dgm:presLayoutVars>
          <dgm:animLvl val="lvl"/>
          <dgm:resizeHandles val="exact"/>
        </dgm:presLayoutVars>
      </dgm:prSet>
      <dgm:spPr/>
    </dgm:pt>
    <dgm:pt modelId="{A5F8F9C9-B037-4729-93A5-58BEB15CC1EF}" type="pres">
      <dgm:prSet presAssocID="{605DEDCD-F503-4FE8-A071-28F938E021DC}" presName="parentText" presStyleLbl="node1" presStyleIdx="0" presStyleCnt="3">
        <dgm:presLayoutVars>
          <dgm:chMax val="0"/>
          <dgm:bulletEnabled val="1"/>
        </dgm:presLayoutVars>
      </dgm:prSet>
      <dgm:spPr/>
    </dgm:pt>
    <dgm:pt modelId="{F1CE50B8-651B-4EDD-8C4F-5EBE04C5C05A}" type="pres">
      <dgm:prSet presAssocID="{605DEDCD-F503-4FE8-A071-28F938E021DC}" presName="childText" presStyleLbl="revTx" presStyleIdx="0" presStyleCnt="3">
        <dgm:presLayoutVars>
          <dgm:bulletEnabled val="1"/>
        </dgm:presLayoutVars>
      </dgm:prSet>
      <dgm:spPr/>
    </dgm:pt>
    <dgm:pt modelId="{19208A8B-7A75-43E2-A18F-A43DF70B5054}" type="pres">
      <dgm:prSet presAssocID="{BF2D39B2-8544-4DD1-992F-EA88273510F1}" presName="parentText" presStyleLbl="node1" presStyleIdx="1" presStyleCnt="3">
        <dgm:presLayoutVars>
          <dgm:chMax val="0"/>
          <dgm:bulletEnabled val="1"/>
        </dgm:presLayoutVars>
      </dgm:prSet>
      <dgm:spPr/>
    </dgm:pt>
    <dgm:pt modelId="{FFA4B757-41C4-4D8B-BAEC-A6AC5882016A}" type="pres">
      <dgm:prSet presAssocID="{BF2D39B2-8544-4DD1-992F-EA88273510F1}" presName="childText" presStyleLbl="revTx" presStyleIdx="1" presStyleCnt="3">
        <dgm:presLayoutVars>
          <dgm:bulletEnabled val="1"/>
        </dgm:presLayoutVars>
      </dgm:prSet>
      <dgm:spPr/>
    </dgm:pt>
    <dgm:pt modelId="{EA3DF914-48AF-4965-AFF3-1DB7247FF65F}" type="pres">
      <dgm:prSet presAssocID="{3FABA764-8E33-4B56-953E-F7F18A375AAC}" presName="parentText" presStyleLbl="node1" presStyleIdx="2" presStyleCnt="3">
        <dgm:presLayoutVars>
          <dgm:chMax val="0"/>
          <dgm:bulletEnabled val="1"/>
        </dgm:presLayoutVars>
      </dgm:prSet>
      <dgm:spPr/>
    </dgm:pt>
    <dgm:pt modelId="{E573991C-0F4E-4494-812A-DD0858E2F6A1}" type="pres">
      <dgm:prSet presAssocID="{3FABA764-8E33-4B56-953E-F7F18A375AAC}" presName="childText" presStyleLbl="revTx" presStyleIdx="2" presStyleCnt="3">
        <dgm:presLayoutVars>
          <dgm:bulletEnabled val="1"/>
        </dgm:presLayoutVars>
      </dgm:prSet>
      <dgm:spPr/>
    </dgm:pt>
  </dgm:ptLst>
  <dgm:cxnLst>
    <dgm:cxn modelId="{B395160C-5865-40BE-833A-19E517F2DBBA}" srcId="{BF2D39B2-8544-4DD1-992F-EA88273510F1}" destId="{30E296C4-40EF-4A2B-9AB8-D06A88B3A387}" srcOrd="1" destOrd="0" parTransId="{CA4E01F6-1F63-460B-8ADD-961904449042}" sibTransId="{B6B8889D-8F59-4458-AF95-676850BDDD4D}"/>
    <dgm:cxn modelId="{D93D390C-F860-4120-96BB-EA015695E92E}" srcId="{5382812A-AEC5-4D4B-9C74-703357D57D12}" destId="{BF2D39B2-8544-4DD1-992F-EA88273510F1}" srcOrd="1" destOrd="0" parTransId="{47D5316C-3FE6-4AF9-BD5F-627E506AFB67}" sibTransId="{85E841D9-CDF1-4E9C-9326-6F3A4F520F18}"/>
    <dgm:cxn modelId="{972DB80E-33D0-4477-9D59-6B9FE389ED5E}" type="presOf" srcId="{605DEDCD-F503-4FE8-A071-28F938E021DC}" destId="{A5F8F9C9-B037-4729-93A5-58BEB15CC1EF}" srcOrd="0" destOrd="0" presId="urn:microsoft.com/office/officeart/2005/8/layout/vList2"/>
    <dgm:cxn modelId="{FE59450F-85FE-4933-A13A-B36C4274F9EA}" type="presOf" srcId="{BF2D39B2-8544-4DD1-992F-EA88273510F1}" destId="{19208A8B-7A75-43E2-A18F-A43DF70B5054}" srcOrd="0" destOrd="0" presId="urn:microsoft.com/office/officeart/2005/8/layout/vList2"/>
    <dgm:cxn modelId="{E6419F14-0455-4F5A-B1C2-285C10B409F1}" type="presOf" srcId="{3FABA764-8E33-4B56-953E-F7F18A375AAC}" destId="{EA3DF914-48AF-4965-AFF3-1DB7247FF65F}" srcOrd="0" destOrd="0" presId="urn:microsoft.com/office/officeart/2005/8/layout/vList2"/>
    <dgm:cxn modelId="{DF6A6617-4EE8-4200-B555-09AA6201530F}" type="presOf" srcId="{3C3B468F-7FD7-4EAF-8655-D206DC7974D6}" destId="{FFA4B757-41C4-4D8B-BAEC-A6AC5882016A}" srcOrd="0" destOrd="4" presId="urn:microsoft.com/office/officeart/2005/8/layout/vList2"/>
    <dgm:cxn modelId="{00B38A28-66B4-4BBC-BA85-5DDEAE229850}" srcId="{5382812A-AEC5-4D4B-9C74-703357D57D12}" destId="{605DEDCD-F503-4FE8-A071-28F938E021DC}" srcOrd="0" destOrd="0" parTransId="{687B2784-E3DE-4863-B272-A8DFF34C9574}" sibTransId="{8AD1619D-1FA8-4D79-B4D4-B2BF672AE074}"/>
    <dgm:cxn modelId="{5C753C2F-842D-4243-B5A4-B122DAB38AF5}" type="presOf" srcId="{DF30DA70-419F-40BF-9BB4-273C4C05BC40}" destId="{FFA4B757-41C4-4D8B-BAEC-A6AC5882016A}" srcOrd="0" destOrd="0" presId="urn:microsoft.com/office/officeart/2005/8/layout/vList2"/>
    <dgm:cxn modelId="{DE46FE39-0C94-4AB1-A4FC-C63E64FC7A87}" type="presOf" srcId="{68F731D2-AE8E-4E96-8B98-4BCA5348725A}" destId="{E573991C-0F4E-4494-812A-DD0858E2F6A1}" srcOrd="0" destOrd="1" presId="urn:microsoft.com/office/officeart/2005/8/layout/vList2"/>
    <dgm:cxn modelId="{19C3943D-6008-497B-92B0-2616D79FCE88}" srcId="{3FABA764-8E33-4B56-953E-F7F18A375AAC}" destId="{46FCF463-9E98-431C-ADEE-4A8A5E6837F5}" srcOrd="0" destOrd="0" parTransId="{8FD14620-8FBB-40DD-B9F0-B193AF4EA1C1}" sibTransId="{86734FBF-B6AD-4871-BFFA-0B54B7D9CB60}"/>
    <dgm:cxn modelId="{816F435F-463D-45B5-BFFB-F8E4F53C1A29}" type="presOf" srcId="{F1D4B158-7EC1-4950-A85B-927B0E804C7F}" destId="{FFA4B757-41C4-4D8B-BAEC-A6AC5882016A}" srcOrd="0" destOrd="3" presId="urn:microsoft.com/office/officeart/2005/8/layout/vList2"/>
    <dgm:cxn modelId="{19F79568-027F-41AF-93B2-773AAFC04F62}" srcId="{BF2D39B2-8544-4DD1-992F-EA88273510F1}" destId="{DF30DA70-419F-40BF-9BB4-273C4C05BC40}" srcOrd="0" destOrd="0" parTransId="{F2215AE9-2620-47D6-9F7B-80692B286A31}" sibTransId="{3FA1FCFD-5991-4D9A-9AA0-BFD8EDDB06C0}"/>
    <dgm:cxn modelId="{3AF4E04C-B8A8-4335-8E36-2740F19A152F}" type="presOf" srcId="{46FCF463-9E98-431C-ADEE-4A8A5E6837F5}" destId="{E573991C-0F4E-4494-812A-DD0858E2F6A1}" srcOrd="0" destOrd="0" presId="urn:microsoft.com/office/officeart/2005/8/layout/vList2"/>
    <dgm:cxn modelId="{E38C0B52-471A-44F1-9CD3-9F0403DAAC50}" type="presOf" srcId="{DF5E11CE-401C-4CB5-8987-5DCD7B0EE897}" destId="{E573991C-0F4E-4494-812A-DD0858E2F6A1}" srcOrd="0" destOrd="2" presId="urn:microsoft.com/office/officeart/2005/8/layout/vList2"/>
    <dgm:cxn modelId="{29594D76-7905-4682-BF49-58E77F81D94B}" srcId="{BF2D39B2-8544-4DD1-992F-EA88273510F1}" destId="{BA90B358-7298-4898-B585-4A494DFB5954}" srcOrd="2" destOrd="0" parTransId="{BBF3B09F-F008-44A1-9922-8C99D5FFDE4E}" sibTransId="{7C8A8E83-5DC9-4D89-9D50-34356F30852B}"/>
    <dgm:cxn modelId="{3BE33E85-182E-480A-856F-E6A4C7B5EBC2}" srcId="{3FABA764-8E33-4B56-953E-F7F18A375AAC}" destId="{68F731D2-AE8E-4E96-8B98-4BCA5348725A}" srcOrd="1" destOrd="0" parTransId="{46D7B9FB-15B4-410D-9D4D-B7F795241E77}" sibTransId="{9034C051-673C-48BB-B838-BFD22A0C1ED3}"/>
    <dgm:cxn modelId="{42F18789-9C37-48DE-8BF0-AEF2C3896C26}" type="presOf" srcId="{BA90B358-7298-4898-B585-4A494DFB5954}" destId="{FFA4B757-41C4-4D8B-BAEC-A6AC5882016A}" srcOrd="0" destOrd="2" presId="urn:microsoft.com/office/officeart/2005/8/layout/vList2"/>
    <dgm:cxn modelId="{592E2692-2482-4003-BF8F-17BAA9B6D334}" type="presOf" srcId="{2D14F43D-72F3-4E10-876B-8BABF94FE065}" destId="{E573991C-0F4E-4494-812A-DD0858E2F6A1}" srcOrd="0" destOrd="3" presId="urn:microsoft.com/office/officeart/2005/8/layout/vList2"/>
    <dgm:cxn modelId="{A35D9BAA-BD1A-4B71-B2B2-80C1E7B98C9B}" type="presOf" srcId="{A44E0037-8B33-42C4-A382-B2E5300317A0}" destId="{F1CE50B8-651B-4EDD-8C4F-5EBE04C5C05A}" srcOrd="0" destOrd="0" presId="urn:microsoft.com/office/officeart/2005/8/layout/vList2"/>
    <dgm:cxn modelId="{CA5774BD-8EDC-4BD6-928F-47D8314DBDC0}" srcId="{3FABA764-8E33-4B56-953E-F7F18A375AAC}" destId="{DF5E11CE-401C-4CB5-8987-5DCD7B0EE897}" srcOrd="2" destOrd="0" parTransId="{17AE0502-523A-4E09-AF95-23331CEADDB1}" sibTransId="{F28C149E-2C78-42B8-B9F0-A2E64B76F7FB}"/>
    <dgm:cxn modelId="{0F86E9C9-322D-44D1-894D-428081A17E99}" type="presOf" srcId="{30E296C4-40EF-4A2B-9AB8-D06A88B3A387}" destId="{FFA4B757-41C4-4D8B-BAEC-A6AC5882016A}" srcOrd="0" destOrd="1" presId="urn:microsoft.com/office/officeart/2005/8/layout/vList2"/>
    <dgm:cxn modelId="{4E62BBD1-1483-4161-B7A4-1D1FE66BA4AB}" srcId="{3FABA764-8E33-4B56-953E-F7F18A375AAC}" destId="{2D14F43D-72F3-4E10-876B-8BABF94FE065}" srcOrd="3" destOrd="0" parTransId="{BFF7FF6B-E349-46E1-92D0-BDC1057CF083}" sibTransId="{73DFB383-A799-45D4-80D9-AE3BA9D6DC15}"/>
    <dgm:cxn modelId="{4CEFAED5-B118-4290-9D0D-6BBAA00230AF}" srcId="{BF2D39B2-8544-4DD1-992F-EA88273510F1}" destId="{F1D4B158-7EC1-4950-A85B-927B0E804C7F}" srcOrd="3" destOrd="0" parTransId="{426654AF-19E3-475A-ABB0-58D800D6BB5F}" sibTransId="{5164FC5A-5B1F-48EE-BDE0-97CE7954BAF7}"/>
    <dgm:cxn modelId="{15E0D5E9-108F-419E-BCB7-29B62D2D940F}" type="presOf" srcId="{5382812A-AEC5-4D4B-9C74-703357D57D12}" destId="{4129F0F3-DE40-4106-A978-52330F96601A}" srcOrd="0" destOrd="0" presId="urn:microsoft.com/office/officeart/2005/8/layout/vList2"/>
    <dgm:cxn modelId="{2AD7FDEA-A18A-4BD7-833B-5FBE46643472}" srcId="{BF2D39B2-8544-4DD1-992F-EA88273510F1}" destId="{3C3B468F-7FD7-4EAF-8655-D206DC7974D6}" srcOrd="4" destOrd="0" parTransId="{F800E754-2202-409C-B619-20F33E2F6B1D}" sibTransId="{B844A1DA-F6D2-46A2-B8D2-29988DB70B2A}"/>
    <dgm:cxn modelId="{2F9430F3-F58E-4C26-8C17-00B537F8EC47}" srcId="{605DEDCD-F503-4FE8-A071-28F938E021DC}" destId="{A44E0037-8B33-42C4-A382-B2E5300317A0}" srcOrd="0" destOrd="0" parTransId="{BF71E25E-6B76-4B46-AED9-A1CCFCBDA462}" sibTransId="{E8BFFC31-4F39-4B78-987F-758C9C01FCBD}"/>
    <dgm:cxn modelId="{90A8DDF7-8922-4438-94A5-A4525DD5B1B3}" srcId="{5382812A-AEC5-4D4B-9C74-703357D57D12}" destId="{3FABA764-8E33-4B56-953E-F7F18A375AAC}" srcOrd="2" destOrd="0" parTransId="{69573162-D1C3-4C4A-A475-10B502524E0B}" sibTransId="{0A2F1ACC-9E73-4DC5-8470-4ABA6CCBA169}"/>
    <dgm:cxn modelId="{C492E2FB-B8FE-4C31-B864-D5DBEC1DB01F}" type="presParOf" srcId="{4129F0F3-DE40-4106-A978-52330F96601A}" destId="{A5F8F9C9-B037-4729-93A5-58BEB15CC1EF}" srcOrd="0" destOrd="0" presId="urn:microsoft.com/office/officeart/2005/8/layout/vList2"/>
    <dgm:cxn modelId="{78756133-B4EC-46E5-9053-AB46E90D1038}" type="presParOf" srcId="{4129F0F3-DE40-4106-A978-52330F96601A}" destId="{F1CE50B8-651B-4EDD-8C4F-5EBE04C5C05A}" srcOrd="1" destOrd="0" presId="urn:microsoft.com/office/officeart/2005/8/layout/vList2"/>
    <dgm:cxn modelId="{FB01F4C9-DE45-4CE4-954F-86DBE376E661}" type="presParOf" srcId="{4129F0F3-DE40-4106-A978-52330F96601A}" destId="{19208A8B-7A75-43E2-A18F-A43DF70B5054}" srcOrd="2" destOrd="0" presId="urn:microsoft.com/office/officeart/2005/8/layout/vList2"/>
    <dgm:cxn modelId="{8E47D4AA-A6E3-4AEA-9785-224CF929BABF}" type="presParOf" srcId="{4129F0F3-DE40-4106-A978-52330F96601A}" destId="{FFA4B757-41C4-4D8B-BAEC-A6AC5882016A}" srcOrd="3" destOrd="0" presId="urn:microsoft.com/office/officeart/2005/8/layout/vList2"/>
    <dgm:cxn modelId="{E6A8697A-B25B-4E6F-947C-33CC70AE258C}" type="presParOf" srcId="{4129F0F3-DE40-4106-A978-52330F96601A}" destId="{EA3DF914-48AF-4965-AFF3-1DB7247FF65F}" srcOrd="4" destOrd="0" presId="urn:microsoft.com/office/officeart/2005/8/layout/vList2"/>
    <dgm:cxn modelId="{87B204C6-513C-44B3-80EA-53CCFBF76DED}" type="presParOf" srcId="{4129F0F3-DE40-4106-A978-52330F96601A}" destId="{E573991C-0F4E-4494-812A-DD0858E2F6A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2674EE-A590-4264-84EA-BA0D6AC72C1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fi-FI"/>
        </a:p>
      </dgm:t>
    </dgm:pt>
    <dgm:pt modelId="{95FCD93D-6AED-40B3-8400-F2A1266242B4}">
      <dgm:prSet/>
      <dgm:spPr/>
      <dgm:t>
        <a:bodyPr/>
        <a:lstStyle/>
        <a:p>
          <a:r>
            <a:rPr lang="en-US" b="1"/>
            <a:t>Issuers or any person acting on their behalf or on their account, shall:</a:t>
          </a:r>
          <a:endParaRPr lang="fi-FI"/>
        </a:p>
      </dgm:t>
    </dgm:pt>
    <dgm:pt modelId="{ABB50A7F-259C-4347-9C6B-29BF2B37EFF1}" type="parTrans" cxnId="{26F999D5-F07D-4A01-A361-91A386480C1C}">
      <dgm:prSet/>
      <dgm:spPr/>
      <dgm:t>
        <a:bodyPr/>
        <a:lstStyle/>
        <a:p>
          <a:endParaRPr lang="fi-FI"/>
        </a:p>
      </dgm:t>
    </dgm:pt>
    <dgm:pt modelId="{53A69343-9193-43C6-B881-99907DDE9414}" type="sibTrans" cxnId="{26F999D5-F07D-4A01-A361-91A386480C1C}">
      <dgm:prSet/>
      <dgm:spPr/>
      <dgm:t>
        <a:bodyPr/>
        <a:lstStyle/>
        <a:p>
          <a:endParaRPr lang="fi-FI"/>
        </a:p>
      </dgm:t>
    </dgm:pt>
    <dgm:pt modelId="{F6508B96-F9F7-41BE-B6CB-4342F1D15C86}">
      <dgm:prSet/>
      <dgm:spPr/>
      <dgm:t>
        <a:bodyPr/>
        <a:lstStyle/>
        <a:p>
          <a:r>
            <a:rPr lang="en-US"/>
            <a:t>(a) draw up a list of all persons who have access to inside information and who are working for them under a contract of employment, or otherwise performing tasks through which they have access to inside information, such as advisers, accountants or credit rating agencies (insider list);</a:t>
          </a:r>
          <a:endParaRPr lang="fi-FI"/>
        </a:p>
      </dgm:t>
    </dgm:pt>
    <dgm:pt modelId="{120AE504-7030-454F-8EDD-0914D297DF33}" type="parTrans" cxnId="{76099E31-B6A3-4455-A3D4-60AA7E6243CD}">
      <dgm:prSet/>
      <dgm:spPr/>
      <dgm:t>
        <a:bodyPr/>
        <a:lstStyle/>
        <a:p>
          <a:endParaRPr lang="fi-FI"/>
        </a:p>
      </dgm:t>
    </dgm:pt>
    <dgm:pt modelId="{1D71C1CA-01C1-4382-A777-60F0BD76785B}" type="sibTrans" cxnId="{76099E31-B6A3-4455-A3D4-60AA7E6243CD}">
      <dgm:prSet/>
      <dgm:spPr/>
      <dgm:t>
        <a:bodyPr/>
        <a:lstStyle/>
        <a:p>
          <a:endParaRPr lang="fi-FI"/>
        </a:p>
      </dgm:t>
    </dgm:pt>
    <dgm:pt modelId="{B9981FC0-BB9F-4627-B8D3-409F2FBB8596}">
      <dgm:prSet/>
      <dgm:spPr/>
      <dgm:t>
        <a:bodyPr/>
        <a:lstStyle/>
        <a:p>
          <a:r>
            <a:rPr lang="en-US"/>
            <a:t>(b) promptly update the insider list in accordance with paragraph 4; and</a:t>
          </a:r>
          <a:endParaRPr lang="fi-FI"/>
        </a:p>
      </dgm:t>
    </dgm:pt>
    <dgm:pt modelId="{8B174A43-4B4B-4FF1-8FEE-FA43FB56BEE6}" type="parTrans" cxnId="{C3EC4F1E-9F7C-41EB-99F8-407FBD711980}">
      <dgm:prSet/>
      <dgm:spPr/>
      <dgm:t>
        <a:bodyPr/>
        <a:lstStyle/>
        <a:p>
          <a:endParaRPr lang="fi-FI"/>
        </a:p>
      </dgm:t>
    </dgm:pt>
    <dgm:pt modelId="{8B25F420-7151-44D3-A367-C68B6A72BCBF}" type="sibTrans" cxnId="{C3EC4F1E-9F7C-41EB-99F8-407FBD711980}">
      <dgm:prSet/>
      <dgm:spPr/>
      <dgm:t>
        <a:bodyPr/>
        <a:lstStyle/>
        <a:p>
          <a:endParaRPr lang="fi-FI"/>
        </a:p>
      </dgm:t>
    </dgm:pt>
    <dgm:pt modelId="{B603E7F2-F4E3-41F1-97D9-1B4BC6162737}">
      <dgm:prSet/>
      <dgm:spPr/>
      <dgm:t>
        <a:bodyPr/>
        <a:lstStyle/>
        <a:p>
          <a:r>
            <a:rPr lang="en-US"/>
            <a:t>(c) provide the insider list to the competent authority as soon as possible upon its request.</a:t>
          </a:r>
          <a:endParaRPr lang="fi-FI"/>
        </a:p>
      </dgm:t>
    </dgm:pt>
    <dgm:pt modelId="{A74D6F16-1E4B-4471-AEEC-3D991CEA64C6}" type="parTrans" cxnId="{815943B4-1518-4544-8F5E-7B43099EEB00}">
      <dgm:prSet/>
      <dgm:spPr/>
      <dgm:t>
        <a:bodyPr/>
        <a:lstStyle/>
        <a:p>
          <a:endParaRPr lang="fi-FI"/>
        </a:p>
      </dgm:t>
    </dgm:pt>
    <dgm:pt modelId="{6B799D1E-DB0E-4C89-9C2A-BA2014206F14}" type="sibTrans" cxnId="{815943B4-1518-4544-8F5E-7B43099EEB00}">
      <dgm:prSet/>
      <dgm:spPr/>
      <dgm:t>
        <a:bodyPr/>
        <a:lstStyle/>
        <a:p>
          <a:endParaRPr lang="fi-FI"/>
        </a:p>
      </dgm:t>
    </dgm:pt>
    <dgm:pt modelId="{FA6F7B75-D2E4-47A1-B698-54401A35748D}" type="pres">
      <dgm:prSet presAssocID="{372674EE-A590-4264-84EA-BA0D6AC72C10}" presName="vert0" presStyleCnt="0">
        <dgm:presLayoutVars>
          <dgm:dir/>
          <dgm:animOne val="branch"/>
          <dgm:animLvl val="lvl"/>
        </dgm:presLayoutVars>
      </dgm:prSet>
      <dgm:spPr/>
    </dgm:pt>
    <dgm:pt modelId="{DD6EE1F1-6890-403A-8E38-5580AD8BFD17}" type="pres">
      <dgm:prSet presAssocID="{95FCD93D-6AED-40B3-8400-F2A1266242B4}" presName="thickLine" presStyleLbl="alignNode1" presStyleIdx="0" presStyleCnt="1"/>
      <dgm:spPr/>
    </dgm:pt>
    <dgm:pt modelId="{4FB09D71-7CF3-4601-AF26-514940518270}" type="pres">
      <dgm:prSet presAssocID="{95FCD93D-6AED-40B3-8400-F2A1266242B4}" presName="horz1" presStyleCnt="0"/>
      <dgm:spPr/>
    </dgm:pt>
    <dgm:pt modelId="{547B3685-1D83-4E9C-A16F-CE9CCF63C9F7}" type="pres">
      <dgm:prSet presAssocID="{95FCD93D-6AED-40B3-8400-F2A1266242B4}" presName="tx1" presStyleLbl="revTx" presStyleIdx="0" presStyleCnt="4"/>
      <dgm:spPr/>
    </dgm:pt>
    <dgm:pt modelId="{F4C31E7E-86FC-4B32-BF3C-6B8861390D02}" type="pres">
      <dgm:prSet presAssocID="{95FCD93D-6AED-40B3-8400-F2A1266242B4}" presName="vert1" presStyleCnt="0"/>
      <dgm:spPr/>
    </dgm:pt>
    <dgm:pt modelId="{43A650C2-92EC-4189-B6F8-1CB5A18A6BE7}" type="pres">
      <dgm:prSet presAssocID="{F6508B96-F9F7-41BE-B6CB-4342F1D15C86}" presName="vertSpace2a" presStyleCnt="0"/>
      <dgm:spPr/>
    </dgm:pt>
    <dgm:pt modelId="{7F0B46FC-FBB6-4A1B-908C-B69EB9134139}" type="pres">
      <dgm:prSet presAssocID="{F6508B96-F9F7-41BE-B6CB-4342F1D15C86}" presName="horz2" presStyleCnt="0"/>
      <dgm:spPr/>
    </dgm:pt>
    <dgm:pt modelId="{A281D510-6E29-48E7-9663-A78F32FEC43F}" type="pres">
      <dgm:prSet presAssocID="{F6508B96-F9F7-41BE-B6CB-4342F1D15C86}" presName="horzSpace2" presStyleCnt="0"/>
      <dgm:spPr/>
    </dgm:pt>
    <dgm:pt modelId="{D372677C-69BF-4BFF-9F27-2F31BDE5CF18}" type="pres">
      <dgm:prSet presAssocID="{F6508B96-F9F7-41BE-B6CB-4342F1D15C86}" presName="tx2" presStyleLbl="revTx" presStyleIdx="1" presStyleCnt="4"/>
      <dgm:spPr/>
    </dgm:pt>
    <dgm:pt modelId="{D0D9934A-A078-4876-892B-7FF4BF201500}" type="pres">
      <dgm:prSet presAssocID="{F6508B96-F9F7-41BE-B6CB-4342F1D15C86}" presName="vert2" presStyleCnt="0"/>
      <dgm:spPr/>
    </dgm:pt>
    <dgm:pt modelId="{74034F6E-E623-45BC-AD2C-E3BE996FD87B}" type="pres">
      <dgm:prSet presAssocID="{F6508B96-F9F7-41BE-B6CB-4342F1D15C86}" presName="thinLine2b" presStyleLbl="callout" presStyleIdx="0" presStyleCnt="3"/>
      <dgm:spPr/>
    </dgm:pt>
    <dgm:pt modelId="{28096C22-8CC7-4D2B-A2F2-03A5E32A6F13}" type="pres">
      <dgm:prSet presAssocID="{F6508B96-F9F7-41BE-B6CB-4342F1D15C86}" presName="vertSpace2b" presStyleCnt="0"/>
      <dgm:spPr/>
    </dgm:pt>
    <dgm:pt modelId="{ED683323-BDEA-4A65-B25D-AF8D35EDF73D}" type="pres">
      <dgm:prSet presAssocID="{B9981FC0-BB9F-4627-B8D3-409F2FBB8596}" presName="horz2" presStyleCnt="0"/>
      <dgm:spPr/>
    </dgm:pt>
    <dgm:pt modelId="{00051185-8521-4933-BC28-0D26BF8F95C2}" type="pres">
      <dgm:prSet presAssocID="{B9981FC0-BB9F-4627-B8D3-409F2FBB8596}" presName="horzSpace2" presStyleCnt="0"/>
      <dgm:spPr/>
    </dgm:pt>
    <dgm:pt modelId="{E7302910-2CF7-40AC-98E2-A155C579D93B}" type="pres">
      <dgm:prSet presAssocID="{B9981FC0-BB9F-4627-B8D3-409F2FBB8596}" presName="tx2" presStyleLbl="revTx" presStyleIdx="2" presStyleCnt="4"/>
      <dgm:spPr/>
    </dgm:pt>
    <dgm:pt modelId="{B0857810-CD4D-4475-AC81-E68F177BE60D}" type="pres">
      <dgm:prSet presAssocID="{B9981FC0-BB9F-4627-B8D3-409F2FBB8596}" presName="vert2" presStyleCnt="0"/>
      <dgm:spPr/>
    </dgm:pt>
    <dgm:pt modelId="{6F5F48F1-0AB8-4893-95D9-8CD2DEE0B230}" type="pres">
      <dgm:prSet presAssocID="{B9981FC0-BB9F-4627-B8D3-409F2FBB8596}" presName="thinLine2b" presStyleLbl="callout" presStyleIdx="1" presStyleCnt="3"/>
      <dgm:spPr/>
    </dgm:pt>
    <dgm:pt modelId="{016C7443-03A8-4C34-AB34-6FCE64E98080}" type="pres">
      <dgm:prSet presAssocID="{B9981FC0-BB9F-4627-B8D3-409F2FBB8596}" presName="vertSpace2b" presStyleCnt="0"/>
      <dgm:spPr/>
    </dgm:pt>
    <dgm:pt modelId="{B9D2A789-6C70-4ACE-872E-5EA115D99D9E}" type="pres">
      <dgm:prSet presAssocID="{B603E7F2-F4E3-41F1-97D9-1B4BC6162737}" presName="horz2" presStyleCnt="0"/>
      <dgm:spPr/>
    </dgm:pt>
    <dgm:pt modelId="{2E80E700-9B39-4FF0-93D2-08FA881DB5BE}" type="pres">
      <dgm:prSet presAssocID="{B603E7F2-F4E3-41F1-97D9-1B4BC6162737}" presName="horzSpace2" presStyleCnt="0"/>
      <dgm:spPr/>
    </dgm:pt>
    <dgm:pt modelId="{C3F109EE-B19B-4FB9-88E6-28ABE8130CC5}" type="pres">
      <dgm:prSet presAssocID="{B603E7F2-F4E3-41F1-97D9-1B4BC6162737}" presName="tx2" presStyleLbl="revTx" presStyleIdx="3" presStyleCnt="4"/>
      <dgm:spPr/>
    </dgm:pt>
    <dgm:pt modelId="{C1704A57-9EA0-41CC-9232-724D273011AD}" type="pres">
      <dgm:prSet presAssocID="{B603E7F2-F4E3-41F1-97D9-1B4BC6162737}" presName="vert2" presStyleCnt="0"/>
      <dgm:spPr/>
    </dgm:pt>
    <dgm:pt modelId="{CFDE51D4-72FC-4A99-A386-C71F93A8D9F8}" type="pres">
      <dgm:prSet presAssocID="{B603E7F2-F4E3-41F1-97D9-1B4BC6162737}" presName="thinLine2b" presStyleLbl="callout" presStyleIdx="2" presStyleCnt="3"/>
      <dgm:spPr/>
    </dgm:pt>
    <dgm:pt modelId="{9ACF1B1B-A01A-4612-BE64-147937E1A801}" type="pres">
      <dgm:prSet presAssocID="{B603E7F2-F4E3-41F1-97D9-1B4BC6162737}" presName="vertSpace2b" presStyleCnt="0"/>
      <dgm:spPr/>
    </dgm:pt>
  </dgm:ptLst>
  <dgm:cxnLst>
    <dgm:cxn modelId="{A80C4600-18A9-460F-A165-75452976D4F9}" type="presOf" srcId="{95FCD93D-6AED-40B3-8400-F2A1266242B4}" destId="{547B3685-1D83-4E9C-A16F-CE9CCF63C9F7}" srcOrd="0" destOrd="0" presId="urn:microsoft.com/office/officeart/2008/layout/LinedList"/>
    <dgm:cxn modelId="{C3EC4F1E-9F7C-41EB-99F8-407FBD711980}" srcId="{95FCD93D-6AED-40B3-8400-F2A1266242B4}" destId="{B9981FC0-BB9F-4627-B8D3-409F2FBB8596}" srcOrd="1" destOrd="0" parTransId="{8B174A43-4B4B-4FF1-8FEE-FA43FB56BEE6}" sibTransId="{8B25F420-7151-44D3-A367-C68B6A72BCBF}"/>
    <dgm:cxn modelId="{BE410326-A06F-4FC0-8CEC-3498704100A4}" type="presOf" srcId="{B9981FC0-BB9F-4627-B8D3-409F2FBB8596}" destId="{E7302910-2CF7-40AC-98E2-A155C579D93B}" srcOrd="0" destOrd="0" presId="urn:microsoft.com/office/officeart/2008/layout/LinedList"/>
    <dgm:cxn modelId="{76099E31-B6A3-4455-A3D4-60AA7E6243CD}" srcId="{95FCD93D-6AED-40B3-8400-F2A1266242B4}" destId="{F6508B96-F9F7-41BE-B6CB-4342F1D15C86}" srcOrd="0" destOrd="0" parTransId="{120AE504-7030-454F-8EDD-0914D297DF33}" sibTransId="{1D71C1CA-01C1-4382-A777-60F0BD76785B}"/>
    <dgm:cxn modelId="{B206E554-040F-45BC-AE33-2BFA6B1EC6EB}" type="presOf" srcId="{B603E7F2-F4E3-41F1-97D9-1B4BC6162737}" destId="{C3F109EE-B19B-4FB9-88E6-28ABE8130CC5}" srcOrd="0" destOrd="0" presId="urn:microsoft.com/office/officeart/2008/layout/LinedList"/>
    <dgm:cxn modelId="{815943B4-1518-4544-8F5E-7B43099EEB00}" srcId="{95FCD93D-6AED-40B3-8400-F2A1266242B4}" destId="{B603E7F2-F4E3-41F1-97D9-1B4BC6162737}" srcOrd="2" destOrd="0" parTransId="{A74D6F16-1E4B-4471-AEEC-3D991CEA64C6}" sibTransId="{6B799D1E-DB0E-4C89-9C2A-BA2014206F14}"/>
    <dgm:cxn modelId="{137FF9D4-41EA-4D5A-8FE4-A84765ED5DBA}" type="presOf" srcId="{F6508B96-F9F7-41BE-B6CB-4342F1D15C86}" destId="{D372677C-69BF-4BFF-9F27-2F31BDE5CF18}" srcOrd="0" destOrd="0" presId="urn:microsoft.com/office/officeart/2008/layout/LinedList"/>
    <dgm:cxn modelId="{26F999D5-F07D-4A01-A361-91A386480C1C}" srcId="{372674EE-A590-4264-84EA-BA0D6AC72C10}" destId="{95FCD93D-6AED-40B3-8400-F2A1266242B4}" srcOrd="0" destOrd="0" parTransId="{ABB50A7F-259C-4347-9C6B-29BF2B37EFF1}" sibTransId="{53A69343-9193-43C6-B881-99907DDE9414}"/>
    <dgm:cxn modelId="{CF743CDC-E723-4371-9625-0A985A1E2BD6}" type="presOf" srcId="{372674EE-A590-4264-84EA-BA0D6AC72C10}" destId="{FA6F7B75-D2E4-47A1-B698-54401A35748D}" srcOrd="0" destOrd="0" presId="urn:microsoft.com/office/officeart/2008/layout/LinedList"/>
    <dgm:cxn modelId="{6CFC33CF-FF2B-4E35-A37B-2A95BBDE2818}" type="presParOf" srcId="{FA6F7B75-D2E4-47A1-B698-54401A35748D}" destId="{DD6EE1F1-6890-403A-8E38-5580AD8BFD17}" srcOrd="0" destOrd="0" presId="urn:microsoft.com/office/officeart/2008/layout/LinedList"/>
    <dgm:cxn modelId="{879CE0F1-3602-446B-AD9F-5D6394633770}" type="presParOf" srcId="{FA6F7B75-D2E4-47A1-B698-54401A35748D}" destId="{4FB09D71-7CF3-4601-AF26-514940518270}" srcOrd="1" destOrd="0" presId="urn:microsoft.com/office/officeart/2008/layout/LinedList"/>
    <dgm:cxn modelId="{683FF285-EE0F-4D12-B407-CD5B70C52DB7}" type="presParOf" srcId="{4FB09D71-7CF3-4601-AF26-514940518270}" destId="{547B3685-1D83-4E9C-A16F-CE9CCF63C9F7}" srcOrd="0" destOrd="0" presId="urn:microsoft.com/office/officeart/2008/layout/LinedList"/>
    <dgm:cxn modelId="{857BE0EF-A610-4EBB-88BE-1653217DEF7A}" type="presParOf" srcId="{4FB09D71-7CF3-4601-AF26-514940518270}" destId="{F4C31E7E-86FC-4B32-BF3C-6B8861390D02}" srcOrd="1" destOrd="0" presId="urn:microsoft.com/office/officeart/2008/layout/LinedList"/>
    <dgm:cxn modelId="{536F58A2-ED34-4A7E-9DA4-33D7D6A4B2DE}" type="presParOf" srcId="{F4C31E7E-86FC-4B32-BF3C-6B8861390D02}" destId="{43A650C2-92EC-4189-B6F8-1CB5A18A6BE7}" srcOrd="0" destOrd="0" presId="urn:microsoft.com/office/officeart/2008/layout/LinedList"/>
    <dgm:cxn modelId="{FE0565B2-47C9-4A69-A6BF-7BCDC522D345}" type="presParOf" srcId="{F4C31E7E-86FC-4B32-BF3C-6B8861390D02}" destId="{7F0B46FC-FBB6-4A1B-908C-B69EB9134139}" srcOrd="1" destOrd="0" presId="urn:microsoft.com/office/officeart/2008/layout/LinedList"/>
    <dgm:cxn modelId="{0F7F203B-3E05-45E6-878D-DF3EF3C136B3}" type="presParOf" srcId="{7F0B46FC-FBB6-4A1B-908C-B69EB9134139}" destId="{A281D510-6E29-48E7-9663-A78F32FEC43F}" srcOrd="0" destOrd="0" presId="urn:microsoft.com/office/officeart/2008/layout/LinedList"/>
    <dgm:cxn modelId="{BBDBC93C-DF6F-4381-8880-DF352498BF93}" type="presParOf" srcId="{7F0B46FC-FBB6-4A1B-908C-B69EB9134139}" destId="{D372677C-69BF-4BFF-9F27-2F31BDE5CF18}" srcOrd="1" destOrd="0" presId="urn:microsoft.com/office/officeart/2008/layout/LinedList"/>
    <dgm:cxn modelId="{2A819B8A-B849-4C8A-B7DE-3F30C87F8DDE}" type="presParOf" srcId="{7F0B46FC-FBB6-4A1B-908C-B69EB9134139}" destId="{D0D9934A-A078-4876-892B-7FF4BF201500}" srcOrd="2" destOrd="0" presId="urn:microsoft.com/office/officeart/2008/layout/LinedList"/>
    <dgm:cxn modelId="{85ED38CD-A194-4A00-BFF0-D4E2E92A00ED}" type="presParOf" srcId="{F4C31E7E-86FC-4B32-BF3C-6B8861390D02}" destId="{74034F6E-E623-45BC-AD2C-E3BE996FD87B}" srcOrd="2" destOrd="0" presId="urn:microsoft.com/office/officeart/2008/layout/LinedList"/>
    <dgm:cxn modelId="{9AC62A33-AA71-4524-9CD6-4BC5BDAF292C}" type="presParOf" srcId="{F4C31E7E-86FC-4B32-BF3C-6B8861390D02}" destId="{28096C22-8CC7-4D2B-A2F2-03A5E32A6F13}" srcOrd="3" destOrd="0" presId="urn:microsoft.com/office/officeart/2008/layout/LinedList"/>
    <dgm:cxn modelId="{C0FE1C8F-DD0D-4116-97AE-31650A0FD9CD}" type="presParOf" srcId="{F4C31E7E-86FC-4B32-BF3C-6B8861390D02}" destId="{ED683323-BDEA-4A65-B25D-AF8D35EDF73D}" srcOrd="4" destOrd="0" presId="urn:microsoft.com/office/officeart/2008/layout/LinedList"/>
    <dgm:cxn modelId="{AD17A0AD-E518-4CEC-8DF5-61F804222F34}" type="presParOf" srcId="{ED683323-BDEA-4A65-B25D-AF8D35EDF73D}" destId="{00051185-8521-4933-BC28-0D26BF8F95C2}" srcOrd="0" destOrd="0" presId="urn:microsoft.com/office/officeart/2008/layout/LinedList"/>
    <dgm:cxn modelId="{067E4BEE-B8EA-49B2-9CA0-FF8845E3D374}" type="presParOf" srcId="{ED683323-BDEA-4A65-B25D-AF8D35EDF73D}" destId="{E7302910-2CF7-40AC-98E2-A155C579D93B}" srcOrd="1" destOrd="0" presId="urn:microsoft.com/office/officeart/2008/layout/LinedList"/>
    <dgm:cxn modelId="{D97B2A9C-02C4-4856-AFD4-D9CDC8C7318B}" type="presParOf" srcId="{ED683323-BDEA-4A65-B25D-AF8D35EDF73D}" destId="{B0857810-CD4D-4475-AC81-E68F177BE60D}" srcOrd="2" destOrd="0" presId="urn:microsoft.com/office/officeart/2008/layout/LinedList"/>
    <dgm:cxn modelId="{0D72B540-30AC-4F41-AD79-8C461800372E}" type="presParOf" srcId="{F4C31E7E-86FC-4B32-BF3C-6B8861390D02}" destId="{6F5F48F1-0AB8-4893-95D9-8CD2DEE0B230}" srcOrd="5" destOrd="0" presId="urn:microsoft.com/office/officeart/2008/layout/LinedList"/>
    <dgm:cxn modelId="{674D954E-1DE6-4F60-8900-548BA6C4D27F}" type="presParOf" srcId="{F4C31E7E-86FC-4B32-BF3C-6B8861390D02}" destId="{016C7443-03A8-4C34-AB34-6FCE64E98080}" srcOrd="6" destOrd="0" presId="urn:microsoft.com/office/officeart/2008/layout/LinedList"/>
    <dgm:cxn modelId="{0B73F155-200F-44D6-B83F-6F63982E829B}" type="presParOf" srcId="{F4C31E7E-86FC-4B32-BF3C-6B8861390D02}" destId="{B9D2A789-6C70-4ACE-872E-5EA115D99D9E}" srcOrd="7" destOrd="0" presId="urn:microsoft.com/office/officeart/2008/layout/LinedList"/>
    <dgm:cxn modelId="{806D1D93-F752-40FE-B824-01A652116C48}" type="presParOf" srcId="{B9D2A789-6C70-4ACE-872E-5EA115D99D9E}" destId="{2E80E700-9B39-4FF0-93D2-08FA881DB5BE}" srcOrd="0" destOrd="0" presId="urn:microsoft.com/office/officeart/2008/layout/LinedList"/>
    <dgm:cxn modelId="{EE0747C8-34D7-41F8-98CF-E66A7A4983FD}" type="presParOf" srcId="{B9D2A789-6C70-4ACE-872E-5EA115D99D9E}" destId="{C3F109EE-B19B-4FB9-88E6-28ABE8130CC5}" srcOrd="1" destOrd="0" presId="urn:microsoft.com/office/officeart/2008/layout/LinedList"/>
    <dgm:cxn modelId="{20CA4E45-D7D9-4567-A428-416871043F4B}" type="presParOf" srcId="{B9D2A789-6C70-4ACE-872E-5EA115D99D9E}" destId="{C1704A57-9EA0-41CC-9232-724D273011AD}" srcOrd="2" destOrd="0" presId="urn:microsoft.com/office/officeart/2008/layout/LinedList"/>
    <dgm:cxn modelId="{09FEFBFA-4062-43F2-8268-981879589D51}" type="presParOf" srcId="{F4C31E7E-86FC-4B32-BF3C-6B8861390D02}" destId="{CFDE51D4-72FC-4A99-A386-C71F93A8D9F8}" srcOrd="8" destOrd="0" presId="urn:microsoft.com/office/officeart/2008/layout/LinedList"/>
    <dgm:cxn modelId="{73587098-FC17-4002-B169-6FD92DE98BC0}" type="presParOf" srcId="{F4C31E7E-86FC-4B32-BF3C-6B8861390D02}" destId="{9ACF1B1B-A01A-4612-BE64-147937E1A801}"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22C9D0-4BDD-4980-B72E-71734E0B346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fi-FI"/>
        </a:p>
      </dgm:t>
    </dgm:pt>
    <dgm:pt modelId="{F8564962-3AAB-4A65-8680-2724796B25F5}">
      <dgm:prSet/>
      <dgm:spPr/>
      <dgm:t>
        <a:bodyPr/>
        <a:lstStyle/>
        <a:p>
          <a:r>
            <a:rPr lang="en-US" b="1"/>
            <a:t>Persons discharging managerial responsibilities, as well as persons closely associated with them, shall notify </a:t>
          </a:r>
          <a:endParaRPr lang="fi-FI"/>
        </a:p>
      </dgm:t>
    </dgm:pt>
    <dgm:pt modelId="{EB6567DD-1156-4020-AA3B-34EF68E402F3}" type="parTrans" cxnId="{29761C55-594F-4834-99D8-5F4DFE94CE9D}">
      <dgm:prSet/>
      <dgm:spPr/>
      <dgm:t>
        <a:bodyPr/>
        <a:lstStyle/>
        <a:p>
          <a:endParaRPr lang="fi-FI"/>
        </a:p>
      </dgm:t>
    </dgm:pt>
    <dgm:pt modelId="{4F07C1B2-1792-40DA-A735-6C182E34CD6D}" type="sibTrans" cxnId="{29761C55-594F-4834-99D8-5F4DFE94CE9D}">
      <dgm:prSet/>
      <dgm:spPr/>
      <dgm:t>
        <a:bodyPr/>
        <a:lstStyle/>
        <a:p>
          <a:endParaRPr lang="fi-FI"/>
        </a:p>
      </dgm:t>
    </dgm:pt>
    <dgm:pt modelId="{E8C089A2-D717-45D3-B925-25BCF03EC3FA}">
      <dgm:prSet/>
      <dgm:spPr/>
      <dgm:t>
        <a:bodyPr/>
        <a:lstStyle/>
        <a:p>
          <a:r>
            <a:rPr lang="en-US"/>
            <a:t>the issuer or the emission allowance market participant and</a:t>
          </a:r>
          <a:endParaRPr lang="fi-FI"/>
        </a:p>
      </dgm:t>
    </dgm:pt>
    <dgm:pt modelId="{49414BEF-683A-48A0-A07B-B5E5FEB75E7C}" type="parTrans" cxnId="{C76AD087-6663-40B6-9BCB-E2C51B957B59}">
      <dgm:prSet/>
      <dgm:spPr/>
      <dgm:t>
        <a:bodyPr/>
        <a:lstStyle/>
        <a:p>
          <a:endParaRPr lang="fi-FI"/>
        </a:p>
      </dgm:t>
    </dgm:pt>
    <dgm:pt modelId="{3A0AA6BB-5EDF-4172-8336-5320CCCC270A}" type="sibTrans" cxnId="{C76AD087-6663-40B6-9BCB-E2C51B957B59}">
      <dgm:prSet/>
      <dgm:spPr/>
      <dgm:t>
        <a:bodyPr/>
        <a:lstStyle/>
        <a:p>
          <a:endParaRPr lang="fi-FI"/>
        </a:p>
      </dgm:t>
    </dgm:pt>
    <dgm:pt modelId="{2FED6B13-EC4E-4842-B903-80620246C8DB}">
      <dgm:prSet/>
      <dgm:spPr/>
      <dgm:t>
        <a:bodyPr/>
        <a:lstStyle/>
        <a:p>
          <a:r>
            <a:rPr lang="en-US"/>
            <a:t>the competent authority referred to in the second subparagraph of paragraph 2:</a:t>
          </a:r>
          <a:endParaRPr lang="fi-FI"/>
        </a:p>
      </dgm:t>
    </dgm:pt>
    <dgm:pt modelId="{2A767B06-F557-4F16-85AA-8777A3852FDA}" type="parTrans" cxnId="{2786732E-A808-4FE8-B7C4-0A3B4C1C568A}">
      <dgm:prSet/>
      <dgm:spPr/>
      <dgm:t>
        <a:bodyPr/>
        <a:lstStyle/>
        <a:p>
          <a:endParaRPr lang="fi-FI"/>
        </a:p>
      </dgm:t>
    </dgm:pt>
    <dgm:pt modelId="{6F43362F-0892-4E8A-9CB4-4B12734584D2}" type="sibTrans" cxnId="{2786732E-A808-4FE8-B7C4-0A3B4C1C568A}">
      <dgm:prSet/>
      <dgm:spPr/>
      <dgm:t>
        <a:bodyPr/>
        <a:lstStyle/>
        <a:p>
          <a:endParaRPr lang="fi-FI"/>
        </a:p>
      </dgm:t>
    </dgm:pt>
    <dgm:pt modelId="{38E9E224-43DD-40EB-96C1-77018214087F}">
      <dgm:prSet/>
      <dgm:spPr/>
      <dgm:t>
        <a:bodyPr/>
        <a:lstStyle/>
        <a:p>
          <a:r>
            <a:rPr lang="en-US" b="1"/>
            <a:t>(a) in respect of issuers, of every transaction conducted on their own account relating to the shares or debt instruments of that issuer or to derivatives or other financial instruments linked thereto;</a:t>
          </a:r>
          <a:endParaRPr lang="fi-FI"/>
        </a:p>
      </dgm:t>
    </dgm:pt>
    <dgm:pt modelId="{95DEC06E-DF73-4D22-9750-1889C356EA67}" type="parTrans" cxnId="{EAAAD2B1-762E-4822-AD4B-AAF37DF4B568}">
      <dgm:prSet/>
      <dgm:spPr/>
      <dgm:t>
        <a:bodyPr/>
        <a:lstStyle/>
        <a:p>
          <a:endParaRPr lang="fi-FI"/>
        </a:p>
      </dgm:t>
    </dgm:pt>
    <dgm:pt modelId="{7782389A-B99C-479C-8841-696C5F6076EC}" type="sibTrans" cxnId="{EAAAD2B1-762E-4822-AD4B-AAF37DF4B568}">
      <dgm:prSet/>
      <dgm:spPr/>
      <dgm:t>
        <a:bodyPr/>
        <a:lstStyle/>
        <a:p>
          <a:endParaRPr lang="fi-FI"/>
        </a:p>
      </dgm:t>
    </dgm:pt>
    <dgm:pt modelId="{E896D507-C8CB-49D1-8E2F-B43F3EADD24A}">
      <dgm:prSet/>
      <dgm:spPr/>
      <dgm:t>
        <a:bodyPr/>
        <a:lstStyle/>
        <a:p>
          <a:r>
            <a:rPr lang="en-US" b="1"/>
            <a:t>(b) in respect of emission allowance market participants, of every transaction conducted on their own account relating to emission allowances, to auction products based thereon or to derivatives relating thereto.</a:t>
          </a:r>
          <a:endParaRPr lang="fi-FI"/>
        </a:p>
      </dgm:t>
    </dgm:pt>
    <dgm:pt modelId="{228C1AA5-6655-4566-ACA9-5BF7BD1104F9}" type="parTrans" cxnId="{366CA471-C5A6-49BB-930A-5980E6D7B507}">
      <dgm:prSet/>
      <dgm:spPr/>
      <dgm:t>
        <a:bodyPr/>
        <a:lstStyle/>
        <a:p>
          <a:endParaRPr lang="fi-FI"/>
        </a:p>
      </dgm:t>
    </dgm:pt>
    <dgm:pt modelId="{8D910BA3-5F44-4DA7-BB5F-2DFE702F6133}" type="sibTrans" cxnId="{366CA471-C5A6-49BB-930A-5980E6D7B507}">
      <dgm:prSet/>
      <dgm:spPr/>
      <dgm:t>
        <a:bodyPr/>
        <a:lstStyle/>
        <a:p>
          <a:endParaRPr lang="fi-FI"/>
        </a:p>
      </dgm:t>
    </dgm:pt>
    <dgm:pt modelId="{D977BA99-D569-47E2-B3BF-FE0013655E4C}" type="pres">
      <dgm:prSet presAssocID="{6A22C9D0-4BDD-4980-B72E-71734E0B3460}" presName="vert0" presStyleCnt="0">
        <dgm:presLayoutVars>
          <dgm:dir/>
          <dgm:animOne val="branch"/>
          <dgm:animLvl val="lvl"/>
        </dgm:presLayoutVars>
      </dgm:prSet>
      <dgm:spPr/>
    </dgm:pt>
    <dgm:pt modelId="{39C095A6-EAE1-47E3-82EC-E2FC59471957}" type="pres">
      <dgm:prSet presAssocID="{F8564962-3AAB-4A65-8680-2724796B25F5}" presName="thickLine" presStyleLbl="alignNode1" presStyleIdx="0" presStyleCnt="1"/>
      <dgm:spPr/>
    </dgm:pt>
    <dgm:pt modelId="{832B9330-6D63-435E-8FD1-2669C7DA2C08}" type="pres">
      <dgm:prSet presAssocID="{F8564962-3AAB-4A65-8680-2724796B25F5}" presName="horz1" presStyleCnt="0"/>
      <dgm:spPr/>
    </dgm:pt>
    <dgm:pt modelId="{E3BF42F4-ECB8-4B1B-8540-330DBC25C75B}" type="pres">
      <dgm:prSet presAssocID="{F8564962-3AAB-4A65-8680-2724796B25F5}" presName="tx1" presStyleLbl="revTx" presStyleIdx="0" presStyleCnt="5"/>
      <dgm:spPr/>
    </dgm:pt>
    <dgm:pt modelId="{50CD320D-889B-4D05-9EBE-3B712D90FA17}" type="pres">
      <dgm:prSet presAssocID="{F8564962-3AAB-4A65-8680-2724796B25F5}" presName="vert1" presStyleCnt="0"/>
      <dgm:spPr/>
    </dgm:pt>
    <dgm:pt modelId="{9A7605DC-FFE4-430E-A81C-6740DCB1F1BB}" type="pres">
      <dgm:prSet presAssocID="{E8C089A2-D717-45D3-B925-25BCF03EC3FA}" presName="vertSpace2a" presStyleCnt="0"/>
      <dgm:spPr/>
    </dgm:pt>
    <dgm:pt modelId="{DC6F58B4-A7AA-400F-BBAC-767ECCA4F956}" type="pres">
      <dgm:prSet presAssocID="{E8C089A2-D717-45D3-B925-25BCF03EC3FA}" presName="horz2" presStyleCnt="0"/>
      <dgm:spPr/>
    </dgm:pt>
    <dgm:pt modelId="{0C085BBC-7D8D-4023-8CA0-22242CAB13FD}" type="pres">
      <dgm:prSet presAssocID="{E8C089A2-D717-45D3-B925-25BCF03EC3FA}" presName="horzSpace2" presStyleCnt="0"/>
      <dgm:spPr/>
    </dgm:pt>
    <dgm:pt modelId="{9ABAF308-B469-4C9D-BFBF-8C9AFD5C512C}" type="pres">
      <dgm:prSet presAssocID="{E8C089A2-D717-45D3-B925-25BCF03EC3FA}" presName="tx2" presStyleLbl="revTx" presStyleIdx="1" presStyleCnt="5"/>
      <dgm:spPr/>
    </dgm:pt>
    <dgm:pt modelId="{6D488BA8-A41F-44C0-ACF1-DE1B4BF1872E}" type="pres">
      <dgm:prSet presAssocID="{E8C089A2-D717-45D3-B925-25BCF03EC3FA}" presName="vert2" presStyleCnt="0"/>
      <dgm:spPr/>
    </dgm:pt>
    <dgm:pt modelId="{2D3189C6-1B2C-44C9-AA43-689A5DC28BFA}" type="pres">
      <dgm:prSet presAssocID="{E8C089A2-D717-45D3-B925-25BCF03EC3FA}" presName="thinLine2b" presStyleLbl="callout" presStyleIdx="0" presStyleCnt="4"/>
      <dgm:spPr/>
    </dgm:pt>
    <dgm:pt modelId="{45E558DA-865B-46CE-B001-313E9C701FDA}" type="pres">
      <dgm:prSet presAssocID="{E8C089A2-D717-45D3-B925-25BCF03EC3FA}" presName="vertSpace2b" presStyleCnt="0"/>
      <dgm:spPr/>
    </dgm:pt>
    <dgm:pt modelId="{8DEF90B5-B1FD-4781-8834-3ADBA8DFC373}" type="pres">
      <dgm:prSet presAssocID="{2FED6B13-EC4E-4842-B903-80620246C8DB}" presName="horz2" presStyleCnt="0"/>
      <dgm:spPr/>
    </dgm:pt>
    <dgm:pt modelId="{5D6C3382-D317-4418-8013-E103FBA21F41}" type="pres">
      <dgm:prSet presAssocID="{2FED6B13-EC4E-4842-B903-80620246C8DB}" presName="horzSpace2" presStyleCnt="0"/>
      <dgm:spPr/>
    </dgm:pt>
    <dgm:pt modelId="{AFDEBFF5-7FD9-4A9B-AB5E-A4045FE48A90}" type="pres">
      <dgm:prSet presAssocID="{2FED6B13-EC4E-4842-B903-80620246C8DB}" presName="tx2" presStyleLbl="revTx" presStyleIdx="2" presStyleCnt="5"/>
      <dgm:spPr/>
    </dgm:pt>
    <dgm:pt modelId="{439D19FA-DEC5-47D9-B307-3251AE316CF7}" type="pres">
      <dgm:prSet presAssocID="{2FED6B13-EC4E-4842-B903-80620246C8DB}" presName="vert2" presStyleCnt="0"/>
      <dgm:spPr/>
    </dgm:pt>
    <dgm:pt modelId="{1CE8FAFA-EE9D-41AC-96C8-E70DB1004563}" type="pres">
      <dgm:prSet presAssocID="{2FED6B13-EC4E-4842-B903-80620246C8DB}" presName="thinLine2b" presStyleLbl="callout" presStyleIdx="1" presStyleCnt="4"/>
      <dgm:spPr/>
    </dgm:pt>
    <dgm:pt modelId="{69F678D4-4D75-4322-A019-239FEF80646E}" type="pres">
      <dgm:prSet presAssocID="{2FED6B13-EC4E-4842-B903-80620246C8DB}" presName="vertSpace2b" presStyleCnt="0"/>
      <dgm:spPr/>
    </dgm:pt>
    <dgm:pt modelId="{98DE7A5D-D982-4426-9BC6-550D85A4C320}" type="pres">
      <dgm:prSet presAssocID="{38E9E224-43DD-40EB-96C1-77018214087F}" presName="horz2" presStyleCnt="0"/>
      <dgm:spPr/>
    </dgm:pt>
    <dgm:pt modelId="{721E9F8E-4794-4A59-8929-33E101F88B47}" type="pres">
      <dgm:prSet presAssocID="{38E9E224-43DD-40EB-96C1-77018214087F}" presName="horzSpace2" presStyleCnt="0"/>
      <dgm:spPr/>
    </dgm:pt>
    <dgm:pt modelId="{BCDF30C0-8261-4E2E-9723-95885F11B3F1}" type="pres">
      <dgm:prSet presAssocID="{38E9E224-43DD-40EB-96C1-77018214087F}" presName="tx2" presStyleLbl="revTx" presStyleIdx="3" presStyleCnt="5"/>
      <dgm:spPr/>
    </dgm:pt>
    <dgm:pt modelId="{04A8D6FC-8DCF-42CD-BB09-92D294674DD2}" type="pres">
      <dgm:prSet presAssocID="{38E9E224-43DD-40EB-96C1-77018214087F}" presName="vert2" presStyleCnt="0"/>
      <dgm:spPr/>
    </dgm:pt>
    <dgm:pt modelId="{7EB7FF1A-3B14-428D-8E01-8BB15FC57FB8}" type="pres">
      <dgm:prSet presAssocID="{38E9E224-43DD-40EB-96C1-77018214087F}" presName="thinLine2b" presStyleLbl="callout" presStyleIdx="2" presStyleCnt="4"/>
      <dgm:spPr/>
    </dgm:pt>
    <dgm:pt modelId="{8C0D0F95-E997-4AF1-96E1-F1A34DF04AFD}" type="pres">
      <dgm:prSet presAssocID="{38E9E224-43DD-40EB-96C1-77018214087F}" presName="vertSpace2b" presStyleCnt="0"/>
      <dgm:spPr/>
    </dgm:pt>
    <dgm:pt modelId="{6B3E7BE6-A8C9-4135-BC90-6075EBF72E0D}" type="pres">
      <dgm:prSet presAssocID="{E896D507-C8CB-49D1-8E2F-B43F3EADD24A}" presName="horz2" presStyleCnt="0"/>
      <dgm:spPr/>
    </dgm:pt>
    <dgm:pt modelId="{EB5B5505-2873-41A5-843C-35874FB68D2A}" type="pres">
      <dgm:prSet presAssocID="{E896D507-C8CB-49D1-8E2F-B43F3EADD24A}" presName="horzSpace2" presStyleCnt="0"/>
      <dgm:spPr/>
    </dgm:pt>
    <dgm:pt modelId="{59F08097-4F98-4A56-B739-9E52A408E31B}" type="pres">
      <dgm:prSet presAssocID="{E896D507-C8CB-49D1-8E2F-B43F3EADD24A}" presName="tx2" presStyleLbl="revTx" presStyleIdx="4" presStyleCnt="5"/>
      <dgm:spPr/>
    </dgm:pt>
    <dgm:pt modelId="{60971BAA-979E-4733-962E-FEDB64A850F2}" type="pres">
      <dgm:prSet presAssocID="{E896D507-C8CB-49D1-8E2F-B43F3EADD24A}" presName="vert2" presStyleCnt="0"/>
      <dgm:spPr/>
    </dgm:pt>
    <dgm:pt modelId="{06D9D76E-33B2-4DE8-AB14-B42773949865}" type="pres">
      <dgm:prSet presAssocID="{E896D507-C8CB-49D1-8E2F-B43F3EADD24A}" presName="thinLine2b" presStyleLbl="callout" presStyleIdx="3" presStyleCnt="4"/>
      <dgm:spPr/>
    </dgm:pt>
    <dgm:pt modelId="{71E84834-38F3-4286-B7E2-5AAFFD586F62}" type="pres">
      <dgm:prSet presAssocID="{E896D507-C8CB-49D1-8E2F-B43F3EADD24A}" presName="vertSpace2b" presStyleCnt="0"/>
      <dgm:spPr/>
    </dgm:pt>
  </dgm:ptLst>
  <dgm:cxnLst>
    <dgm:cxn modelId="{1413DA02-0B70-483C-8519-5EA592C2B5C0}" type="presOf" srcId="{E896D507-C8CB-49D1-8E2F-B43F3EADD24A}" destId="{59F08097-4F98-4A56-B739-9E52A408E31B}" srcOrd="0" destOrd="0" presId="urn:microsoft.com/office/officeart/2008/layout/LinedList"/>
    <dgm:cxn modelId="{C37B0720-3480-46AF-8FCA-A6600DB55CE6}" type="presOf" srcId="{2FED6B13-EC4E-4842-B903-80620246C8DB}" destId="{AFDEBFF5-7FD9-4A9B-AB5E-A4045FE48A90}" srcOrd="0" destOrd="0" presId="urn:microsoft.com/office/officeart/2008/layout/LinedList"/>
    <dgm:cxn modelId="{2786732E-A808-4FE8-B7C4-0A3B4C1C568A}" srcId="{F8564962-3AAB-4A65-8680-2724796B25F5}" destId="{2FED6B13-EC4E-4842-B903-80620246C8DB}" srcOrd="1" destOrd="0" parTransId="{2A767B06-F557-4F16-85AA-8777A3852FDA}" sibTransId="{6F43362F-0892-4E8A-9CB4-4B12734584D2}"/>
    <dgm:cxn modelId="{3D1DBD46-4B44-43D5-B78E-B9039709127F}" type="presOf" srcId="{6A22C9D0-4BDD-4980-B72E-71734E0B3460}" destId="{D977BA99-D569-47E2-B3BF-FE0013655E4C}" srcOrd="0" destOrd="0" presId="urn:microsoft.com/office/officeart/2008/layout/LinedList"/>
    <dgm:cxn modelId="{3C239D51-E447-4BCE-B59F-5AAE28C79F07}" type="presOf" srcId="{38E9E224-43DD-40EB-96C1-77018214087F}" destId="{BCDF30C0-8261-4E2E-9723-95885F11B3F1}" srcOrd="0" destOrd="0" presId="urn:microsoft.com/office/officeart/2008/layout/LinedList"/>
    <dgm:cxn modelId="{366CA471-C5A6-49BB-930A-5980E6D7B507}" srcId="{F8564962-3AAB-4A65-8680-2724796B25F5}" destId="{E896D507-C8CB-49D1-8E2F-B43F3EADD24A}" srcOrd="3" destOrd="0" parTransId="{228C1AA5-6655-4566-ACA9-5BF7BD1104F9}" sibTransId="{8D910BA3-5F44-4DA7-BB5F-2DFE702F6133}"/>
    <dgm:cxn modelId="{29761C55-594F-4834-99D8-5F4DFE94CE9D}" srcId="{6A22C9D0-4BDD-4980-B72E-71734E0B3460}" destId="{F8564962-3AAB-4A65-8680-2724796B25F5}" srcOrd="0" destOrd="0" parTransId="{EB6567DD-1156-4020-AA3B-34EF68E402F3}" sibTransId="{4F07C1B2-1792-40DA-A735-6C182E34CD6D}"/>
    <dgm:cxn modelId="{C76AD087-6663-40B6-9BCB-E2C51B957B59}" srcId="{F8564962-3AAB-4A65-8680-2724796B25F5}" destId="{E8C089A2-D717-45D3-B925-25BCF03EC3FA}" srcOrd="0" destOrd="0" parTransId="{49414BEF-683A-48A0-A07B-B5E5FEB75E7C}" sibTransId="{3A0AA6BB-5EDF-4172-8336-5320CCCC270A}"/>
    <dgm:cxn modelId="{3BEDFA93-0330-426F-9785-96D857EA5E03}" type="presOf" srcId="{F8564962-3AAB-4A65-8680-2724796B25F5}" destId="{E3BF42F4-ECB8-4B1B-8540-330DBC25C75B}" srcOrd="0" destOrd="0" presId="urn:microsoft.com/office/officeart/2008/layout/LinedList"/>
    <dgm:cxn modelId="{A05E0998-989B-4DEA-89C5-7117071151FB}" type="presOf" srcId="{E8C089A2-D717-45D3-B925-25BCF03EC3FA}" destId="{9ABAF308-B469-4C9D-BFBF-8C9AFD5C512C}" srcOrd="0" destOrd="0" presId="urn:microsoft.com/office/officeart/2008/layout/LinedList"/>
    <dgm:cxn modelId="{EAAAD2B1-762E-4822-AD4B-AAF37DF4B568}" srcId="{F8564962-3AAB-4A65-8680-2724796B25F5}" destId="{38E9E224-43DD-40EB-96C1-77018214087F}" srcOrd="2" destOrd="0" parTransId="{95DEC06E-DF73-4D22-9750-1889C356EA67}" sibTransId="{7782389A-B99C-479C-8841-696C5F6076EC}"/>
    <dgm:cxn modelId="{FFD92510-EAA3-406A-94D2-F9F7FE8B455C}" type="presParOf" srcId="{D977BA99-D569-47E2-B3BF-FE0013655E4C}" destId="{39C095A6-EAE1-47E3-82EC-E2FC59471957}" srcOrd="0" destOrd="0" presId="urn:microsoft.com/office/officeart/2008/layout/LinedList"/>
    <dgm:cxn modelId="{2A0F010F-BA73-49DA-BE0E-74E7A046ADEB}" type="presParOf" srcId="{D977BA99-D569-47E2-B3BF-FE0013655E4C}" destId="{832B9330-6D63-435E-8FD1-2669C7DA2C08}" srcOrd="1" destOrd="0" presId="urn:microsoft.com/office/officeart/2008/layout/LinedList"/>
    <dgm:cxn modelId="{5441C0EC-5772-485B-95A7-53CA3FA0F4B6}" type="presParOf" srcId="{832B9330-6D63-435E-8FD1-2669C7DA2C08}" destId="{E3BF42F4-ECB8-4B1B-8540-330DBC25C75B}" srcOrd="0" destOrd="0" presId="urn:microsoft.com/office/officeart/2008/layout/LinedList"/>
    <dgm:cxn modelId="{4E03A3BC-AB4D-4EF8-8CBC-6B9E6C51FD72}" type="presParOf" srcId="{832B9330-6D63-435E-8FD1-2669C7DA2C08}" destId="{50CD320D-889B-4D05-9EBE-3B712D90FA17}" srcOrd="1" destOrd="0" presId="urn:microsoft.com/office/officeart/2008/layout/LinedList"/>
    <dgm:cxn modelId="{78BC28B2-35EC-4E80-AB6B-8234A789D4D3}" type="presParOf" srcId="{50CD320D-889B-4D05-9EBE-3B712D90FA17}" destId="{9A7605DC-FFE4-430E-A81C-6740DCB1F1BB}" srcOrd="0" destOrd="0" presId="urn:microsoft.com/office/officeart/2008/layout/LinedList"/>
    <dgm:cxn modelId="{174CDFB3-43D0-4FD0-9957-43075756C358}" type="presParOf" srcId="{50CD320D-889B-4D05-9EBE-3B712D90FA17}" destId="{DC6F58B4-A7AA-400F-BBAC-767ECCA4F956}" srcOrd="1" destOrd="0" presId="urn:microsoft.com/office/officeart/2008/layout/LinedList"/>
    <dgm:cxn modelId="{4314DA35-3018-4FF3-A6D1-1097881C9AA7}" type="presParOf" srcId="{DC6F58B4-A7AA-400F-BBAC-767ECCA4F956}" destId="{0C085BBC-7D8D-4023-8CA0-22242CAB13FD}" srcOrd="0" destOrd="0" presId="urn:microsoft.com/office/officeart/2008/layout/LinedList"/>
    <dgm:cxn modelId="{7EB987EC-6B4C-40F2-95CE-E5F6063B1ACA}" type="presParOf" srcId="{DC6F58B4-A7AA-400F-BBAC-767ECCA4F956}" destId="{9ABAF308-B469-4C9D-BFBF-8C9AFD5C512C}" srcOrd="1" destOrd="0" presId="urn:microsoft.com/office/officeart/2008/layout/LinedList"/>
    <dgm:cxn modelId="{B3034A99-7708-43E4-A069-348220D74782}" type="presParOf" srcId="{DC6F58B4-A7AA-400F-BBAC-767ECCA4F956}" destId="{6D488BA8-A41F-44C0-ACF1-DE1B4BF1872E}" srcOrd="2" destOrd="0" presId="urn:microsoft.com/office/officeart/2008/layout/LinedList"/>
    <dgm:cxn modelId="{722D990F-E788-4A59-A128-A376BB8059B2}" type="presParOf" srcId="{50CD320D-889B-4D05-9EBE-3B712D90FA17}" destId="{2D3189C6-1B2C-44C9-AA43-689A5DC28BFA}" srcOrd="2" destOrd="0" presId="urn:microsoft.com/office/officeart/2008/layout/LinedList"/>
    <dgm:cxn modelId="{8AD91A4E-2C4D-48CE-9330-F0E9B67BAADD}" type="presParOf" srcId="{50CD320D-889B-4D05-9EBE-3B712D90FA17}" destId="{45E558DA-865B-46CE-B001-313E9C701FDA}" srcOrd="3" destOrd="0" presId="urn:microsoft.com/office/officeart/2008/layout/LinedList"/>
    <dgm:cxn modelId="{185CFACC-9A44-4C7F-B565-04CEA5107DED}" type="presParOf" srcId="{50CD320D-889B-4D05-9EBE-3B712D90FA17}" destId="{8DEF90B5-B1FD-4781-8834-3ADBA8DFC373}" srcOrd="4" destOrd="0" presId="urn:microsoft.com/office/officeart/2008/layout/LinedList"/>
    <dgm:cxn modelId="{C8773DA7-C906-4EFD-988F-6E6E831B5262}" type="presParOf" srcId="{8DEF90B5-B1FD-4781-8834-3ADBA8DFC373}" destId="{5D6C3382-D317-4418-8013-E103FBA21F41}" srcOrd="0" destOrd="0" presId="urn:microsoft.com/office/officeart/2008/layout/LinedList"/>
    <dgm:cxn modelId="{21EA8890-1847-4478-A8D2-4E5ECFE712DB}" type="presParOf" srcId="{8DEF90B5-B1FD-4781-8834-3ADBA8DFC373}" destId="{AFDEBFF5-7FD9-4A9B-AB5E-A4045FE48A90}" srcOrd="1" destOrd="0" presId="urn:microsoft.com/office/officeart/2008/layout/LinedList"/>
    <dgm:cxn modelId="{F4B24C2F-71F6-4225-A256-5E13AFB73C58}" type="presParOf" srcId="{8DEF90B5-B1FD-4781-8834-3ADBA8DFC373}" destId="{439D19FA-DEC5-47D9-B307-3251AE316CF7}" srcOrd="2" destOrd="0" presId="urn:microsoft.com/office/officeart/2008/layout/LinedList"/>
    <dgm:cxn modelId="{5435DBF0-7935-4F2F-8730-2F4993A3B6FE}" type="presParOf" srcId="{50CD320D-889B-4D05-9EBE-3B712D90FA17}" destId="{1CE8FAFA-EE9D-41AC-96C8-E70DB1004563}" srcOrd="5" destOrd="0" presId="urn:microsoft.com/office/officeart/2008/layout/LinedList"/>
    <dgm:cxn modelId="{FBCF9736-18EC-472B-9D9C-E27A708A91F5}" type="presParOf" srcId="{50CD320D-889B-4D05-9EBE-3B712D90FA17}" destId="{69F678D4-4D75-4322-A019-239FEF80646E}" srcOrd="6" destOrd="0" presId="urn:microsoft.com/office/officeart/2008/layout/LinedList"/>
    <dgm:cxn modelId="{067364E4-D8FD-4BE0-B8AC-7DE3B76FAE21}" type="presParOf" srcId="{50CD320D-889B-4D05-9EBE-3B712D90FA17}" destId="{98DE7A5D-D982-4426-9BC6-550D85A4C320}" srcOrd="7" destOrd="0" presId="urn:microsoft.com/office/officeart/2008/layout/LinedList"/>
    <dgm:cxn modelId="{C4E09676-D637-40C5-9937-A44D019B9AD9}" type="presParOf" srcId="{98DE7A5D-D982-4426-9BC6-550D85A4C320}" destId="{721E9F8E-4794-4A59-8929-33E101F88B47}" srcOrd="0" destOrd="0" presId="urn:microsoft.com/office/officeart/2008/layout/LinedList"/>
    <dgm:cxn modelId="{053559DF-54F0-41D6-A9B9-60336AA9CCA6}" type="presParOf" srcId="{98DE7A5D-D982-4426-9BC6-550D85A4C320}" destId="{BCDF30C0-8261-4E2E-9723-95885F11B3F1}" srcOrd="1" destOrd="0" presId="urn:microsoft.com/office/officeart/2008/layout/LinedList"/>
    <dgm:cxn modelId="{B8876CE6-2DAB-4DD4-B42E-5360772B2144}" type="presParOf" srcId="{98DE7A5D-D982-4426-9BC6-550D85A4C320}" destId="{04A8D6FC-8DCF-42CD-BB09-92D294674DD2}" srcOrd="2" destOrd="0" presId="urn:microsoft.com/office/officeart/2008/layout/LinedList"/>
    <dgm:cxn modelId="{74F2053B-1C1C-4945-BE0E-66413DD4D0E8}" type="presParOf" srcId="{50CD320D-889B-4D05-9EBE-3B712D90FA17}" destId="{7EB7FF1A-3B14-428D-8E01-8BB15FC57FB8}" srcOrd="8" destOrd="0" presId="urn:microsoft.com/office/officeart/2008/layout/LinedList"/>
    <dgm:cxn modelId="{219B0946-1559-41D5-A4FB-C3877E4B456F}" type="presParOf" srcId="{50CD320D-889B-4D05-9EBE-3B712D90FA17}" destId="{8C0D0F95-E997-4AF1-96E1-F1A34DF04AFD}" srcOrd="9" destOrd="0" presId="urn:microsoft.com/office/officeart/2008/layout/LinedList"/>
    <dgm:cxn modelId="{334F0E5A-7F0D-47C5-83B9-BB6551386517}" type="presParOf" srcId="{50CD320D-889B-4D05-9EBE-3B712D90FA17}" destId="{6B3E7BE6-A8C9-4135-BC90-6075EBF72E0D}" srcOrd="10" destOrd="0" presId="urn:microsoft.com/office/officeart/2008/layout/LinedList"/>
    <dgm:cxn modelId="{F8497851-C5B8-4C60-AEFE-205C26626A5C}" type="presParOf" srcId="{6B3E7BE6-A8C9-4135-BC90-6075EBF72E0D}" destId="{EB5B5505-2873-41A5-843C-35874FB68D2A}" srcOrd="0" destOrd="0" presId="urn:microsoft.com/office/officeart/2008/layout/LinedList"/>
    <dgm:cxn modelId="{5EA8A614-C0BA-456E-9A3D-C8F95D88B2C1}" type="presParOf" srcId="{6B3E7BE6-A8C9-4135-BC90-6075EBF72E0D}" destId="{59F08097-4F98-4A56-B739-9E52A408E31B}" srcOrd="1" destOrd="0" presId="urn:microsoft.com/office/officeart/2008/layout/LinedList"/>
    <dgm:cxn modelId="{2A3A576B-38E8-49B5-8790-8240D3B68CC5}" type="presParOf" srcId="{6B3E7BE6-A8C9-4135-BC90-6075EBF72E0D}" destId="{60971BAA-979E-4733-962E-FEDB64A850F2}" srcOrd="2" destOrd="0" presId="urn:microsoft.com/office/officeart/2008/layout/LinedList"/>
    <dgm:cxn modelId="{849FFB4A-A87E-42C2-B965-F965A8B698EA}" type="presParOf" srcId="{50CD320D-889B-4D05-9EBE-3B712D90FA17}" destId="{06D9D76E-33B2-4DE8-AB14-B42773949865}" srcOrd="11" destOrd="0" presId="urn:microsoft.com/office/officeart/2008/layout/LinedList"/>
    <dgm:cxn modelId="{539C4E72-65B6-48C2-9F31-D496B9550091}" type="presParOf" srcId="{50CD320D-889B-4D05-9EBE-3B712D90FA17}" destId="{71E84834-38F3-4286-B7E2-5AAFFD586F62}" srcOrd="12"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9FB3C2-DEB7-4DF3-A558-08A89422B3AF}" type="doc">
      <dgm:prSet loTypeId="urn:microsoft.com/office/officeart/2005/8/layout/hierarchy4" loCatId="list" qsTypeId="urn:microsoft.com/office/officeart/2005/8/quickstyle/simple1" qsCatId="simple" csTypeId="urn:microsoft.com/office/officeart/2005/8/colors/accent3_1" csCatId="accent3"/>
      <dgm:spPr/>
      <dgm:t>
        <a:bodyPr/>
        <a:lstStyle/>
        <a:p>
          <a:endParaRPr lang="fi-FI"/>
        </a:p>
      </dgm:t>
    </dgm:pt>
    <dgm:pt modelId="{E090B556-80F4-461E-9711-8AA7527A93B5}">
      <dgm:prSet/>
      <dgm:spPr/>
      <dgm:t>
        <a:bodyPr/>
        <a:lstStyle/>
        <a:p>
          <a:r>
            <a:rPr lang="fi-FI" b="1"/>
            <a:t>The obligations of the issuer  </a:t>
          </a:r>
          <a:endParaRPr lang="fi-FI"/>
        </a:p>
      </dgm:t>
    </dgm:pt>
    <dgm:pt modelId="{FD82E992-225A-4FA7-A204-23C62E061E5C}" type="parTrans" cxnId="{4C4D0A62-4836-4927-A625-DFCD0E8BB55F}">
      <dgm:prSet/>
      <dgm:spPr/>
      <dgm:t>
        <a:bodyPr/>
        <a:lstStyle/>
        <a:p>
          <a:endParaRPr lang="fi-FI"/>
        </a:p>
      </dgm:t>
    </dgm:pt>
    <dgm:pt modelId="{A6BC381F-7A75-4AF0-83DE-C07668A99804}" type="sibTrans" cxnId="{4C4D0A62-4836-4927-A625-DFCD0E8BB55F}">
      <dgm:prSet/>
      <dgm:spPr/>
      <dgm:t>
        <a:bodyPr/>
        <a:lstStyle/>
        <a:p>
          <a:endParaRPr lang="fi-FI"/>
        </a:p>
      </dgm:t>
    </dgm:pt>
    <dgm:pt modelId="{D571A1AC-E28F-4342-894F-C1A93B3DAB30}">
      <dgm:prSet/>
      <dgm:spPr/>
      <dgm:t>
        <a:bodyPr/>
        <a:lstStyle/>
        <a:p>
          <a:r>
            <a:rPr lang="en-US" i="0" baseline="0" dirty="0"/>
            <a:t>Notification of </a:t>
          </a:r>
          <a:r>
            <a:rPr lang="en-US" i="0" baseline="0" dirty="0">
              <a:solidFill>
                <a:srgbClr val="FF0000"/>
              </a:solidFill>
            </a:rPr>
            <a:t>transactions in own shares </a:t>
          </a:r>
          <a:r>
            <a:rPr lang="fi-FI" i="0" baseline="0" dirty="0"/>
            <a:t>(FSMA 8:</a:t>
          </a:r>
          <a:r>
            <a:rPr lang="fi-FI" i="0" dirty="0"/>
            <a:t>2</a:t>
          </a:r>
          <a:r>
            <a:rPr lang="fi-FI" i="0" baseline="0" dirty="0"/>
            <a:t>) </a:t>
          </a:r>
          <a:endParaRPr lang="fi-FI" dirty="0"/>
        </a:p>
      </dgm:t>
    </dgm:pt>
    <dgm:pt modelId="{B91B46BA-6937-46AE-9B91-63B068AE3B5B}" type="parTrans" cxnId="{2063BEFF-23E4-47C3-AA0A-956DF7D65D88}">
      <dgm:prSet/>
      <dgm:spPr/>
      <dgm:t>
        <a:bodyPr/>
        <a:lstStyle/>
        <a:p>
          <a:endParaRPr lang="fi-FI"/>
        </a:p>
      </dgm:t>
    </dgm:pt>
    <dgm:pt modelId="{9ADDED54-6A94-4DC2-98D1-013DC7B2713F}" type="sibTrans" cxnId="{2063BEFF-23E4-47C3-AA0A-956DF7D65D88}">
      <dgm:prSet/>
      <dgm:spPr/>
      <dgm:t>
        <a:bodyPr/>
        <a:lstStyle/>
        <a:p>
          <a:endParaRPr lang="fi-FI"/>
        </a:p>
      </dgm:t>
    </dgm:pt>
    <dgm:pt modelId="{6997062C-6A35-4A9A-AEBC-36C3AF2FD1E7}">
      <dgm:prSet/>
      <dgm:spPr/>
      <dgm:t>
        <a:bodyPr/>
        <a:lstStyle/>
        <a:p>
          <a:r>
            <a:rPr lang="en-US" i="0" dirty="0"/>
            <a:t>Publication of  </a:t>
          </a:r>
          <a:r>
            <a:rPr lang="en-US" i="0" dirty="0">
              <a:solidFill>
                <a:srgbClr val="FF0000"/>
              </a:solidFill>
            </a:rPr>
            <a:t>changes in the total number of shares and the voting rights </a:t>
          </a:r>
          <a:r>
            <a:rPr lang="en-US" i="0" dirty="0"/>
            <a:t>attaching to the shares </a:t>
          </a:r>
          <a:r>
            <a:rPr lang="fi-FI" i="0" dirty="0"/>
            <a:t>(FSMA 8:6) </a:t>
          </a:r>
          <a:endParaRPr lang="fi-FI" dirty="0"/>
        </a:p>
      </dgm:t>
    </dgm:pt>
    <dgm:pt modelId="{5641F937-1D43-4244-83A1-1526920E9B8A}" type="parTrans" cxnId="{7CEC791B-466A-4014-802D-9102AC73F979}">
      <dgm:prSet/>
      <dgm:spPr/>
      <dgm:t>
        <a:bodyPr/>
        <a:lstStyle/>
        <a:p>
          <a:endParaRPr lang="fi-FI"/>
        </a:p>
      </dgm:t>
    </dgm:pt>
    <dgm:pt modelId="{77475AD1-D581-4AFC-875F-2DD5315A9E3E}" type="sibTrans" cxnId="{7CEC791B-466A-4014-802D-9102AC73F979}">
      <dgm:prSet/>
      <dgm:spPr/>
      <dgm:t>
        <a:bodyPr/>
        <a:lstStyle/>
        <a:p>
          <a:endParaRPr lang="fi-FI"/>
        </a:p>
      </dgm:t>
    </dgm:pt>
    <dgm:pt modelId="{A7053316-9AC0-4EC6-B98F-1A1112CB654A}">
      <dgm:prSet/>
      <dgm:spPr/>
      <dgm:t>
        <a:bodyPr/>
        <a:lstStyle/>
        <a:p>
          <a:r>
            <a:rPr lang="fi-FI" i="0" baseline="0"/>
            <a:t>Changes in security rights (FSMA 8:6a) </a:t>
          </a:r>
          <a:endParaRPr lang="fi-FI"/>
        </a:p>
      </dgm:t>
    </dgm:pt>
    <dgm:pt modelId="{AEAD2172-4E65-4EBC-8189-21977E7D8469}" type="parTrans" cxnId="{3275210F-AD3A-4C3E-A399-370B3604DCC1}">
      <dgm:prSet/>
      <dgm:spPr/>
      <dgm:t>
        <a:bodyPr/>
        <a:lstStyle/>
        <a:p>
          <a:endParaRPr lang="fi-FI"/>
        </a:p>
      </dgm:t>
    </dgm:pt>
    <dgm:pt modelId="{9FFC27D0-F660-4C69-9828-B97B08F2DBAF}" type="sibTrans" cxnId="{3275210F-AD3A-4C3E-A399-370B3604DCC1}">
      <dgm:prSet/>
      <dgm:spPr/>
      <dgm:t>
        <a:bodyPr/>
        <a:lstStyle/>
        <a:p>
          <a:endParaRPr lang="fi-FI"/>
        </a:p>
      </dgm:t>
    </dgm:pt>
    <dgm:pt modelId="{48F79889-4B3B-436C-B9AC-CF563CD67221}">
      <dgm:prSet/>
      <dgm:spPr/>
      <dgm:t>
        <a:bodyPr/>
        <a:lstStyle/>
        <a:p>
          <a:r>
            <a:rPr lang="en-US" b="0" i="0" baseline="0" dirty="0"/>
            <a:t>Notification of an </a:t>
          </a:r>
          <a:r>
            <a:rPr lang="en-US" b="0" i="0" baseline="0" dirty="0">
              <a:solidFill>
                <a:srgbClr val="FF0000"/>
              </a:solidFill>
            </a:rPr>
            <a:t>application for the admission of a security to trading </a:t>
          </a:r>
          <a:r>
            <a:rPr lang="en-US" b="0" i="0" baseline="0" dirty="0"/>
            <a:t>on a regulated market </a:t>
          </a:r>
          <a:r>
            <a:rPr lang="fi-FI" b="0" i="0" baseline="0" dirty="0"/>
            <a:t>(FSMA 8: 7) </a:t>
          </a:r>
          <a:endParaRPr lang="fi-FI" dirty="0"/>
        </a:p>
      </dgm:t>
    </dgm:pt>
    <dgm:pt modelId="{AC80D7CB-FD60-4AA8-8116-FD17DD19D569}" type="parTrans" cxnId="{38D01422-4758-41D8-9805-EA0505658831}">
      <dgm:prSet/>
      <dgm:spPr/>
      <dgm:t>
        <a:bodyPr/>
        <a:lstStyle/>
        <a:p>
          <a:endParaRPr lang="fi-FI"/>
        </a:p>
      </dgm:t>
    </dgm:pt>
    <dgm:pt modelId="{D45C8343-C8B8-49D9-B32C-7651C4E12B87}" type="sibTrans" cxnId="{38D01422-4758-41D8-9805-EA0505658831}">
      <dgm:prSet/>
      <dgm:spPr/>
      <dgm:t>
        <a:bodyPr/>
        <a:lstStyle/>
        <a:p>
          <a:endParaRPr lang="fi-FI"/>
        </a:p>
      </dgm:t>
    </dgm:pt>
    <dgm:pt modelId="{E52B82FA-9F86-4EA6-853A-20DCA2BBE19A}">
      <dgm:prSet/>
      <dgm:spPr/>
      <dgm:t>
        <a:bodyPr/>
        <a:lstStyle/>
        <a:p>
          <a:r>
            <a:rPr lang="en-US" b="0" i="0" baseline="0" dirty="0"/>
            <a:t>Obligation to publish </a:t>
          </a:r>
          <a:r>
            <a:rPr lang="en-US" b="0" i="0" baseline="0" dirty="0">
              <a:solidFill>
                <a:srgbClr val="FF0000"/>
              </a:solidFill>
            </a:rPr>
            <a:t>notifications of holdings and proportions of voting rights </a:t>
          </a:r>
          <a:r>
            <a:rPr lang="fi-FI" b="0" i="0" baseline="0" dirty="0"/>
            <a:t>(</a:t>
          </a:r>
          <a:r>
            <a:rPr lang="fi-FI" b="0" baseline="0" dirty="0"/>
            <a:t>FSMA</a:t>
          </a:r>
          <a:r>
            <a:rPr lang="fi-FI" b="0" i="0" baseline="0" dirty="0"/>
            <a:t> 9: 5 ja 10)</a:t>
          </a:r>
          <a:r>
            <a:rPr lang="en-US" b="0" i="1" baseline="0" dirty="0"/>
            <a:t> </a:t>
          </a:r>
          <a:endParaRPr lang="fi-FI" dirty="0"/>
        </a:p>
      </dgm:t>
    </dgm:pt>
    <dgm:pt modelId="{89A4DFFC-615F-4455-925B-830A05F28BD4}" type="parTrans" cxnId="{661E5A9A-0951-40A9-8A2A-C2AE721D4BBC}">
      <dgm:prSet/>
      <dgm:spPr/>
      <dgm:t>
        <a:bodyPr/>
        <a:lstStyle/>
        <a:p>
          <a:endParaRPr lang="fi-FI"/>
        </a:p>
      </dgm:t>
    </dgm:pt>
    <dgm:pt modelId="{04148E41-BA99-44D8-825C-18D0368E59BA}" type="sibTrans" cxnId="{661E5A9A-0951-40A9-8A2A-C2AE721D4BBC}">
      <dgm:prSet/>
      <dgm:spPr/>
      <dgm:t>
        <a:bodyPr/>
        <a:lstStyle/>
        <a:p>
          <a:endParaRPr lang="fi-FI"/>
        </a:p>
      </dgm:t>
    </dgm:pt>
    <dgm:pt modelId="{04FE3054-0FF8-4E2F-A619-A3EBBD1DBA62}">
      <dgm:prSet/>
      <dgm:spPr/>
      <dgm:t>
        <a:bodyPr/>
        <a:lstStyle/>
        <a:p>
          <a:r>
            <a:rPr lang="fi-FI" b="1"/>
            <a:t>The obligations of the shareholder </a:t>
          </a:r>
          <a:endParaRPr lang="fi-FI"/>
        </a:p>
      </dgm:t>
    </dgm:pt>
    <dgm:pt modelId="{218D8840-BE45-4937-8912-2976F0244DC3}" type="parTrans" cxnId="{698D0A04-E401-46C1-8C91-CFBAAB331904}">
      <dgm:prSet/>
      <dgm:spPr/>
      <dgm:t>
        <a:bodyPr/>
        <a:lstStyle/>
        <a:p>
          <a:endParaRPr lang="fi-FI"/>
        </a:p>
      </dgm:t>
    </dgm:pt>
    <dgm:pt modelId="{2AFEF778-F73A-45D9-AB5F-A3019DD64E3E}" type="sibTrans" cxnId="{698D0A04-E401-46C1-8C91-CFBAAB331904}">
      <dgm:prSet/>
      <dgm:spPr/>
      <dgm:t>
        <a:bodyPr/>
        <a:lstStyle/>
        <a:p>
          <a:endParaRPr lang="fi-FI"/>
        </a:p>
      </dgm:t>
    </dgm:pt>
    <dgm:pt modelId="{49463DB9-C597-4A36-8295-64121596BB4C}">
      <dgm:prSet/>
      <dgm:spPr/>
      <dgm:t>
        <a:bodyPr/>
        <a:lstStyle/>
        <a:p>
          <a:r>
            <a:rPr lang="en-US" i="0" baseline="0" dirty="0"/>
            <a:t>Obligation to notify the offeree company </a:t>
          </a:r>
          <a:r>
            <a:rPr lang="en-US" i="0" baseline="0" dirty="0">
              <a:solidFill>
                <a:srgbClr val="FF0000"/>
              </a:solidFill>
            </a:rPr>
            <a:t>holdings and proportions of voting rights </a:t>
          </a:r>
          <a:r>
            <a:rPr lang="fi-FI" i="0" baseline="0" dirty="0"/>
            <a:t>(FSMA 9:5 ja 6) </a:t>
          </a:r>
          <a:endParaRPr lang="fi-FI" dirty="0"/>
        </a:p>
      </dgm:t>
    </dgm:pt>
    <dgm:pt modelId="{1B053C6E-C9B9-414B-9EE4-0A0CD2E1512A}" type="parTrans" cxnId="{74D5BE09-FDB0-4A10-81DC-D66581CD8BB9}">
      <dgm:prSet/>
      <dgm:spPr/>
      <dgm:t>
        <a:bodyPr/>
        <a:lstStyle/>
        <a:p>
          <a:endParaRPr lang="fi-FI"/>
        </a:p>
      </dgm:t>
    </dgm:pt>
    <dgm:pt modelId="{9041B2D2-0097-4DD9-98C7-AE0024A0CD4E}" type="sibTrans" cxnId="{74D5BE09-FDB0-4A10-81DC-D66581CD8BB9}">
      <dgm:prSet/>
      <dgm:spPr/>
      <dgm:t>
        <a:bodyPr/>
        <a:lstStyle/>
        <a:p>
          <a:endParaRPr lang="fi-FI"/>
        </a:p>
      </dgm:t>
    </dgm:pt>
    <dgm:pt modelId="{65FA32D6-7D9F-405D-B031-B1F6707197CC}">
      <dgm:prSet/>
      <dgm:spPr/>
      <dgm:t>
        <a:bodyPr/>
        <a:lstStyle/>
        <a:p>
          <a:r>
            <a:rPr lang="fi-FI" b="0" i="0" baseline="0" dirty="0" err="1">
              <a:solidFill>
                <a:srgbClr val="FF0000"/>
              </a:solidFill>
            </a:rPr>
            <a:t>Flagging</a:t>
          </a:r>
          <a:r>
            <a:rPr lang="fi-FI" b="0" i="0" baseline="0" dirty="0">
              <a:solidFill>
                <a:srgbClr val="FF0000"/>
              </a:solidFill>
            </a:rPr>
            <a:t> </a:t>
          </a:r>
          <a:r>
            <a:rPr lang="fi-FI" b="0" i="0" baseline="0" dirty="0" err="1">
              <a:solidFill>
                <a:srgbClr val="FF0000"/>
              </a:solidFill>
            </a:rPr>
            <a:t>duties</a:t>
          </a:r>
          <a:r>
            <a:rPr lang="fi-FI" b="0" i="0" baseline="0" dirty="0">
              <a:solidFill>
                <a:srgbClr val="FF0000"/>
              </a:solidFill>
            </a:rPr>
            <a:t> </a:t>
          </a:r>
          <a:r>
            <a:rPr lang="fi-FI" b="0" i="0" baseline="0" dirty="0"/>
            <a:t>(</a:t>
          </a:r>
          <a:r>
            <a:rPr lang="fi-FI" dirty="0"/>
            <a:t>FSMA </a:t>
          </a:r>
          <a:r>
            <a:rPr lang="fi-FI" dirty="0" err="1"/>
            <a:t>Ch</a:t>
          </a:r>
          <a:r>
            <a:rPr lang="fi-FI" dirty="0"/>
            <a:t>. </a:t>
          </a:r>
          <a:r>
            <a:rPr lang="fi-FI" b="0" i="0" baseline="0" dirty="0"/>
            <a:t>9): </a:t>
          </a:r>
          <a:r>
            <a:rPr lang="fi-FI" dirty="0" err="1"/>
            <a:t>holdings</a:t>
          </a:r>
          <a:r>
            <a:rPr lang="fi-FI" dirty="0"/>
            <a:t> and </a:t>
          </a:r>
          <a:r>
            <a:rPr lang="fi-FI" dirty="0" err="1"/>
            <a:t>voting</a:t>
          </a:r>
          <a:r>
            <a:rPr lang="fi-FI" dirty="0"/>
            <a:t> </a:t>
          </a:r>
          <a:r>
            <a:rPr lang="fi-FI" dirty="0" err="1"/>
            <a:t>rights</a:t>
          </a:r>
          <a:r>
            <a:rPr lang="fi-FI" dirty="0"/>
            <a:t> </a:t>
          </a:r>
          <a:r>
            <a:rPr lang="fi-FI" dirty="0" err="1"/>
            <a:t>proportions</a:t>
          </a:r>
          <a:r>
            <a:rPr lang="fi-FI" dirty="0"/>
            <a:t> </a:t>
          </a:r>
          <a:r>
            <a:rPr lang="fi-FI" dirty="0" err="1"/>
            <a:t>thresholds</a:t>
          </a:r>
          <a:r>
            <a:rPr lang="fi-FI" dirty="0"/>
            <a:t> </a:t>
          </a:r>
        </a:p>
      </dgm:t>
    </dgm:pt>
    <dgm:pt modelId="{04B0D360-4D12-4DE1-9435-79A9D2D42341}" type="parTrans" cxnId="{90EFAAC6-E967-494F-BC4D-8D42B8B82850}">
      <dgm:prSet/>
      <dgm:spPr/>
      <dgm:t>
        <a:bodyPr/>
        <a:lstStyle/>
        <a:p>
          <a:endParaRPr lang="fi-FI"/>
        </a:p>
      </dgm:t>
    </dgm:pt>
    <dgm:pt modelId="{29661D7B-DF9E-42BC-AC02-0C7768B3C3B9}" type="sibTrans" cxnId="{90EFAAC6-E967-494F-BC4D-8D42B8B82850}">
      <dgm:prSet/>
      <dgm:spPr/>
      <dgm:t>
        <a:bodyPr/>
        <a:lstStyle/>
        <a:p>
          <a:endParaRPr lang="fi-FI"/>
        </a:p>
      </dgm:t>
    </dgm:pt>
    <dgm:pt modelId="{E7A24307-3D84-47BE-A534-A441516BA03C}" type="pres">
      <dgm:prSet presAssocID="{359FB3C2-DEB7-4DF3-A558-08A89422B3AF}" presName="Name0" presStyleCnt="0">
        <dgm:presLayoutVars>
          <dgm:chPref val="1"/>
          <dgm:dir/>
          <dgm:animOne val="branch"/>
          <dgm:animLvl val="lvl"/>
          <dgm:resizeHandles/>
        </dgm:presLayoutVars>
      </dgm:prSet>
      <dgm:spPr/>
    </dgm:pt>
    <dgm:pt modelId="{653CDEF7-3499-4799-8F56-1CD82D7E31A5}" type="pres">
      <dgm:prSet presAssocID="{E090B556-80F4-461E-9711-8AA7527A93B5}" presName="vertOne" presStyleCnt="0"/>
      <dgm:spPr/>
    </dgm:pt>
    <dgm:pt modelId="{2BD74368-2F93-4ECE-9F69-08DE0AFE9EC5}" type="pres">
      <dgm:prSet presAssocID="{E090B556-80F4-461E-9711-8AA7527A93B5}" presName="txOne" presStyleLbl="node0" presStyleIdx="0" presStyleCnt="2">
        <dgm:presLayoutVars>
          <dgm:chPref val="3"/>
        </dgm:presLayoutVars>
      </dgm:prSet>
      <dgm:spPr/>
    </dgm:pt>
    <dgm:pt modelId="{AF81832D-ACC0-403A-B57E-BF3B71551E77}" type="pres">
      <dgm:prSet presAssocID="{E090B556-80F4-461E-9711-8AA7527A93B5}" presName="parTransOne" presStyleCnt="0"/>
      <dgm:spPr/>
    </dgm:pt>
    <dgm:pt modelId="{1033995C-093E-4402-A0D3-883A415DBD97}" type="pres">
      <dgm:prSet presAssocID="{E090B556-80F4-461E-9711-8AA7527A93B5}" presName="horzOne" presStyleCnt="0"/>
      <dgm:spPr/>
    </dgm:pt>
    <dgm:pt modelId="{A9FA905F-8ED7-46D8-A6A3-A4410FD1ECC6}" type="pres">
      <dgm:prSet presAssocID="{D571A1AC-E28F-4342-894F-C1A93B3DAB30}" presName="vertTwo" presStyleCnt="0"/>
      <dgm:spPr/>
    </dgm:pt>
    <dgm:pt modelId="{2ABA89E4-7B3A-4B28-8ED7-C769A91CB100}" type="pres">
      <dgm:prSet presAssocID="{D571A1AC-E28F-4342-894F-C1A93B3DAB30}" presName="txTwo" presStyleLbl="node2" presStyleIdx="0" presStyleCnt="7">
        <dgm:presLayoutVars>
          <dgm:chPref val="3"/>
        </dgm:presLayoutVars>
      </dgm:prSet>
      <dgm:spPr/>
    </dgm:pt>
    <dgm:pt modelId="{A2F550FE-3C3F-4CF3-A30A-50C6730C8005}" type="pres">
      <dgm:prSet presAssocID="{D571A1AC-E28F-4342-894F-C1A93B3DAB30}" presName="horzTwo" presStyleCnt="0"/>
      <dgm:spPr/>
    </dgm:pt>
    <dgm:pt modelId="{60991FC7-C68E-472F-B721-C3773D6152F8}" type="pres">
      <dgm:prSet presAssocID="{9ADDED54-6A94-4DC2-98D1-013DC7B2713F}" presName="sibSpaceTwo" presStyleCnt="0"/>
      <dgm:spPr/>
    </dgm:pt>
    <dgm:pt modelId="{66CA88EC-E23D-4737-98A3-4F2177836B4D}" type="pres">
      <dgm:prSet presAssocID="{6997062C-6A35-4A9A-AEBC-36C3AF2FD1E7}" presName="vertTwo" presStyleCnt="0"/>
      <dgm:spPr/>
    </dgm:pt>
    <dgm:pt modelId="{E004E4F3-83A7-49DF-9303-BF0D0FD0CBD5}" type="pres">
      <dgm:prSet presAssocID="{6997062C-6A35-4A9A-AEBC-36C3AF2FD1E7}" presName="txTwo" presStyleLbl="node2" presStyleIdx="1" presStyleCnt="7">
        <dgm:presLayoutVars>
          <dgm:chPref val="3"/>
        </dgm:presLayoutVars>
      </dgm:prSet>
      <dgm:spPr/>
    </dgm:pt>
    <dgm:pt modelId="{38CF33DE-3A08-4678-913C-2B5486ABC0ED}" type="pres">
      <dgm:prSet presAssocID="{6997062C-6A35-4A9A-AEBC-36C3AF2FD1E7}" presName="horzTwo" presStyleCnt="0"/>
      <dgm:spPr/>
    </dgm:pt>
    <dgm:pt modelId="{9409F98E-9234-4095-AD5D-278067D19B61}" type="pres">
      <dgm:prSet presAssocID="{77475AD1-D581-4AFC-875F-2DD5315A9E3E}" presName="sibSpaceTwo" presStyleCnt="0"/>
      <dgm:spPr/>
    </dgm:pt>
    <dgm:pt modelId="{91C2A766-9A9F-4C1A-A880-58E7B898427B}" type="pres">
      <dgm:prSet presAssocID="{A7053316-9AC0-4EC6-B98F-1A1112CB654A}" presName="vertTwo" presStyleCnt="0"/>
      <dgm:spPr/>
    </dgm:pt>
    <dgm:pt modelId="{04F1D846-9CA7-4507-950E-C707E8E76731}" type="pres">
      <dgm:prSet presAssocID="{A7053316-9AC0-4EC6-B98F-1A1112CB654A}" presName="txTwo" presStyleLbl="node2" presStyleIdx="2" presStyleCnt="7">
        <dgm:presLayoutVars>
          <dgm:chPref val="3"/>
        </dgm:presLayoutVars>
      </dgm:prSet>
      <dgm:spPr/>
    </dgm:pt>
    <dgm:pt modelId="{628DBD1C-C0AE-4444-B5F6-517EF9689ECC}" type="pres">
      <dgm:prSet presAssocID="{A7053316-9AC0-4EC6-B98F-1A1112CB654A}" presName="horzTwo" presStyleCnt="0"/>
      <dgm:spPr/>
    </dgm:pt>
    <dgm:pt modelId="{8BAF68CA-118E-4D85-91E3-0196004C98C7}" type="pres">
      <dgm:prSet presAssocID="{9FFC27D0-F660-4C69-9828-B97B08F2DBAF}" presName="sibSpaceTwo" presStyleCnt="0"/>
      <dgm:spPr/>
    </dgm:pt>
    <dgm:pt modelId="{B967A1F5-DF67-4767-900D-FEFC9B986120}" type="pres">
      <dgm:prSet presAssocID="{48F79889-4B3B-436C-B9AC-CF563CD67221}" presName="vertTwo" presStyleCnt="0"/>
      <dgm:spPr/>
    </dgm:pt>
    <dgm:pt modelId="{16413A25-FDFC-4DCA-AD17-DEE0472881A2}" type="pres">
      <dgm:prSet presAssocID="{48F79889-4B3B-436C-B9AC-CF563CD67221}" presName="txTwo" presStyleLbl="node2" presStyleIdx="3" presStyleCnt="7">
        <dgm:presLayoutVars>
          <dgm:chPref val="3"/>
        </dgm:presLayoutVars>
      </dgm:prSet>
      <dgm:spPr/>
    </dgm:pt>
    <dgm:pt modelId="{11A42148-4B41-4B80-ABF7-1E028A83B93E}" type="pres">
      <dgm:prSet presAssocID="{48F79889-4B3B-436C-B9AC-CF563CD67221}" presName="horzTwo" presStyleCnt="0"/>
      <dgm:spPr/>
    </dgm:pt>
    <dgm:pt modelId="{72BDD295-85DF-449F-9052-5F4B9EBBA064}" type="pres">
      <dgm:prSet presAssocID="{D45C8343-C8B8-49D9-B32C-7651C4E12B87}" presName="sibSpaceTwo" presStyleCnt="0"/>
      <dgm:spPr/>
    </dgm:pt>
    <dgm:pt modelId="{B76D0FC3-FF2B-4C66-AD6A-3313FE931B09}" type="pres">
      <dgm:prSet presAssocID="{E52B82FA-9F86-4EA6-853A-20DCA2BBE19A}" presName="vertTwo" presStyleCnt="0"/>
      <dgm:spPr/>
    </dgm:pt>
    <dgm:pt modelId="{F7C54F4B-117B-4C0C-BB1A-A2F9CE471769}" type="pres">
      <dgm:prSet presAssocID="{E52B82FA-9F86-4EA6-853A-20DCA2BBE19A}" presName="txTwo" presStyleLbl="node2" presStyleIdx="4" presStyleCnt="7">
        <dgm:presLayoutVars>
          <dgm:chPref val="3"/>
        </dgm:presLayoutVars>
      </dgm:prSet>
      <dgm:spPr/>
    </dgm:pt>
    <dgm:pt modelId="{87D27B31-BA25-4C33-906E-913A4C6B7807}" type="pres">
      <dgm:prSet presAssocID="{E52B82FA-9F86-4EA6-853A-20DCA2BBE19A}" presName="horzTwo" presStyleCnt="0"/>
      <dgm:spPr/>
    </dgm:pt>
    <dgm:pt modelId="{210775AA-D5AD-4126-9F22-DF0552978913}" type="pres">
      <dgm:prSet presAssocID="{A6BC381F-7A75-4AF0-83DE-C07668A99804}" presName="sibSpaceOne" presStyleCnt="0"/>
      <dgm:spPr/>
    </dgm:pt>
    <dgm:pt modelId="{29B3BCA1-7A0C-4D91-BA9B-4D84FBD2780C}" type="pres">
      <dgm:prSet presAssocID="{04FE3054-0FF8-4E2F-A619-A3EBBD1DBA62}" presName="vertOne" presStyleCnt="0"/>
      <dgm:spPr/>
    </dgm:pt>
    <dgm:pt modelId="{DAB3F733-8B6D-42FD-BD01-A473FBF867D0}" type="pres">
      <dgm:prSet presAssocID="{04FE3054-0FF8-4E2F-A619-A3EBBD1DBA62}" presName="txOne" presStyleLbl="node0" presStyleIdx="1" presStyleCnt="2">
        <dgm:presLayoutVars>
          <dgm:chPref val="3"/>
        </dgm:presLayoutVars>
      </dgm:prSet>
      <dgm:spPr/>
    </dgm:pt>
    <dgm:pt modelId="{CC78CEA1-A652-4C72-B648-9FD44D7CCED0}" type="pres">
      <dgm:prSet presAssocID="{04FE3054-0FF8-4E2F-A619-A3EBBD1DBA62}" presName="parTransOne" presStyleCnt="0"/>
      <dgm:spPr/>
    </dgm:pt>
    <dgm:pt modelId="{941EAAD8-069A-44BD-9683-37FB12D4BA20}" type="pres">
      <dgm:prSet presAssocID="{04FE3054-0FF8-4E2F-A619-A3EBBD1DBA62}" presName="horzOne" presStyleCnt="0"/>
      <dgm:spPr/>
    </dgm:pt>
    <dgm:pt modelId="{B08F4FC7-CA69-4C24-8AA3-16E4420B96DD}" type="pres">
      <dgm:prSet presAssocID="{49463DB9-C597-4A36-8295-64121596BB4C}" presName="vertTwo" presStyleCnt="0"/>
      <dgm:spPr/>
    </dgm:pt>
    <dgm:pt modelId="{341C9173-DC18-4352-81D0-EA28B1BAE167}" type="pres">
      <dgm:prSet presAssocID="{49463DB9-C597-4A36-8295-64121596BB4C}" presName="txTwo" presStyleLbl="node2" presStyleIdx="5" presStyleCnt="7">
        <dgm:presLayoutVars>
          <dgm:chPref val="3"/>
        </dgm:presLayoutVars>
      </dgm:prSet>
      <dgm:spPr/>
    </dgm:pt>
    <dgm:pt modelId="{853250CB-DA0E-4069-B614-084E2EC6BC6B}" type="pres">
      <dgm:prSet presAssocID="{49463DB9-C597-4A36-8295-64121596BB4C}" presName="horzTwo" presStyleCnt="0"/>
      <dgm:spPr/>
    </dgm:pt>
    <dgm:pt modelId="{B0B785A6-3A6F-4F83-8273-733303156E0F}" type="pres">
      <dgm:prSet presAssocID="{9041B2D2-0097-4DD9-98C7-AE0024A0CD4E}" presName="sibSpaceTwo" presStyleCnt="0"/>
      <dgm:spPr/>
    </dgm:pt>
    <dgm:pt modelId="{044893A0-CA40-4550-8FEF-E41B92240CB8}" type="pres">
      <dgm:prSet presAssocID="{65FA32D6-7D9F-405D-B031-B1F6707197CC}" presName="vertTwo" presStyleCnt="0"/>
      <dgm:spPr/>
    </dgm:pt>
    <dgm:pt modelId="{4AEE47CD-CBD2-464D-BE68-71F3E7A3B534}" type="pres">
      <dgm:prSet presAssocID="{65FA32D6-7D9F-405D-B031-B1F6707197CC}" presName="txTwo" presStyleLbl="node2" presStyleIdx="6" presStyleCnt="7">
        <dgm:presLayoutVars>
          <dgm:chPref val="3"/>
        </dgm:presLayoutVars>
      </dgm:prSet>
      <dgm:spPr/>
    </dgm:pt>
    <dgm:pt modelId="{A0191711-4AE9-4561-B730-B75A75AEDE35}" type="pres">
      <dgm:prSet presAssocID="{65FA32D6-7D9F-405D-B031-B1F6707197CC}" presName="horzTwo" presStyleCnt="0"/>
      <dgm:spPr/>
    </dgm:pt>
  </dgm:ptLst>
  <dgm:cxnLst>
    <dgm:cxn modelId="{698D0A04-E401-46C1-8C91-CFBAAB331904}" srcId="{359FB3C2-DEB7-4DF3-A558-08A89422B3AF}" destId="{04FE3054-0FF8-4E2F-A619-A3EBBD1DBA62}" srcOrd="1" destOrd="0" parTransId="{218D8840-BE45-4937-8912-2976F0244DC3}" sibTransId="{2AFEF778-F73A-45D9-AB5F-A3019DD64E3E}"/>
    <dgm:cxn modelId="{74D5BE09-FDB0-4A10-81DC-D66581CD8BB9}" srcId="{04FE3054-0FF8-4E2F-A619-A3EBBD1DBA62}" destId="{49463DB9-C597-4A36-8295-64121596BB4C}" srcOrd="0" destOrd="0" parTransId="{1B053C6E-C9B9-414B-9EE4-0A0CD2E1512A}" sibTransId="{9041B2D2-0097-4DD9-98C7-AE0024A0CD4E}"/>
    <dgm:cxn modelId="{3275210F-AD3A-4C3E-A399-370B3604DCC1}" srcId="{E090B556-80F4-461E-9711-8AA7527A93B5}" destId="{A7053316-9AC0-4EC6-B98F-1A1112CB654A}" srcOrd="2" destOrd="0" parTransId="{AEAD2172-4E65-4EBC-8189-21977E7D8469}" sibTransId="{9FFC27D0-F660-4C69-9828-B97B08F2DBAF}"/>
    <dgm:cxn modelId="{37D7F019-047D-4675-AAF2-BA2475AEC59D}" type="presOf" srcId="{04FE3054-0FF8-4E2F-A619-A3EBBD1DBA62}" destId="{DAB3F733-8B6D-42FD-BD01-A473FBF867D0}" srcOrd="0" destOrd="0" presId="urn:microsoft.com/office/officeart/2005/8/layout/hierarchy4"/>
    <dgm:cxn modelId="{7CEC791B-466A-4014-802D-9102AC73F979}" srcId="{E090B556-80F4-461E-9711-8AA7527A93B5}" destId="{6997062C-6A35-4A9A-AEBC-36C3AF2FD1E7}" srcOrd="1" destOrd="0" parTransId="{5641F937-1D43-4244-83A1-1526920E9B8A}" sibTransId="{77475AD1-D581-4AFC-875F-2DD5315A9E3E}"/>
    <dgm:cxn modelId="{38D01422-4758-41D8-9805-EA0505658831}" srcId="{E090B556-80F4-461E-9711-8AA7527A93B5}" destId="{48F79889-4B3B-436C-B9AC-CF563CD67221}" srcOrd="3" destOrd="0" parTransId="{AC80D7CB-FD60-4AA8-8116-FD17DD19D569}" sibTransId="{D45C8343-C8B8-49D9-B32C-7651C4E12B87}"/>
    <dgm:cxn modelId="{DF6E2A35-8C5E-4F92-A5BC-BD1F69BAECBA}" type="presOf" srcId="{6997062C-6A35-4A9A-AEBC-36C3AF2FD1E7}" destId="{E004E4F3-83A7-49DF-9303-BF0D0FD0CBD5}" srcOrd="0" destOrd="0" presId="urn:microsoft.com/office/officeart/2005/8/layout/hierarchy4"/>
    <dgm:cxn modelId="{E70A855D-3261-458F-AE85-BC20998B129F}" type="presOf" srcId="{A7053316-9AC0-4EC6-B98F-1A1112CB654A}" destId="{04F1D846-9CA7-4507-950E-C707E8E76731}" srcOrd="0" destOrd="0" presId="urn:microsoft.com/office/officeart/2005/8/layout/hierarchy4"/>
    <dgm:cxn modelId="{4C4D0A62-4836-4927-A625-DFCD0E8BB55F}" srcId="{359FB3C2-DEB7-4DF3-A558-08A89422B3AF}" destId="{E090B556-80F4-461E-9711-8AA7527A93B5}" srcOrd="0" destOrd="0" parTransId="{FD82E992-225A-4FA7-A204-23C62E061E5C}" sibTransId="{A6BC381F-7A75-4AF0-83DE-C07668A99804}"/>
    <dgm:cxn modelId="{73CE3A91-4FCC-4F63-85C5-56ABBE9E3B64}" type="presOf" srcId="{E52B82FA-9F86-4EA6-853A-20DCA2BBE19A}" destId="{F7C54F4B-117B-4C0C-BB1A-A2F9CE471769}" srcOrd="0" destOrd="0" presId="urn:microsoft.com/office/officeart/2005/8/layout/hierarchy4"/>
    <dgm:cxn modelId="{661E5A9A-0951-40A9-8A2A-C2AE721D4BBC}" srcId="{E090B556-80F4-461E-9711-8AA7527A93B5}" destId="{E52B82FA-9F86-4EA6-853A-20DCA2BBE19A}" srcOrd="4" destOrd="0" parTransId="{89A4DFFC-615F-4455-925B-830A05F28BD4}" sibTransId="{04148E41-BA99-44D8-825C-18D0368E59BA}"/>
    <dgm:cxn modelId="{D2C1D59C-3D76-4170-9534-D6A523760353}" type="presOf" srcId="{E090B556-80F4-461E-9711-8AA7527A93B5}" destId="{2BD74368-2F93-4ECE-9F69-08DE0AFE9EC5}" srcOrd="0" destOrd="0" presId="urn:microsoft.com/office/officeart/2005/8/layout/hierarchy4"/>
    <dgm:cxn modelId="{D0881BA2-7DC5-4B33-A95B-07E9C9D24949}" type="presOf" srcId="{359FB3C2-DEB7-4DF3-A558-08A89422B3AF}" destId="{E7A24307-3D84-47BE-A534-A441516BA03C}" srcOrd="0" destOrd="0" presId="urn:microsoft.com/office/officeart/2005/8/layout/hierarchy4"/>
    <dgm:cxn modelId="{90EFAAC6-E967-494F-BC4D-8D42B8B82850}" srcId="{04FE3054-0FF8-4E2F-A619-A3EBBD1DBA62}" destId="{65FA32D6-7D9F-405D-B031-B1F6707197CC}" srcOrd="1" destOrd="0" parTransId="{04B0D360-4D12-4DE1-9435-79A9D2D42341}" sibTransId="{29661D7B-DF9E-42BC-AC02-0C7768B3C3B9}"/>
    <dgm:cxn modelId="{211593D3-64E3-4B1A-BDEC-6E8F55DCF0EB}" type="presOf" srcId="{49463DB9-C597-4A36-8295-64121596BB4C}" destId="{341C9173-DC18-4352-81D0-EA28B1BAE167}" srcOrd="0" destOrd="0" presId="urn:microsoft.com/office/officeart/2005/8/layout/hierarchy4"/>
    <dgm:cxn modelId="{0460C7D9-CC6F-4B5D-9368-699C6255E5F9}" type="presOf" srcId="{48F79889-4B3B-436C-B9AC-CF563CD67221}" destId="{16413A25-FDFC-4DCA-AD17-DEE0472881A2}" srcOrd="0" destOrd="0" presId="urn:microsoft.com/office/officeart/2005/8/layout/hierarchy4"/>
    <dgm:cxn modelId="{7DE2A5DD-EF93-46DC-BF8F-905E8342510A}" type="presOf" srcId="{D571A1AC-E28F-4342-894F-C1A93B3DAB30}" destId="{2ABA89E4-7B3A-4B28-8ED7-C769A91CB100}" srcOrd="0" destOrd="0" presId="urn:microsoft.com/office/officeart/2005/8/layout/hierarchy4"/>
    <dgm:cxn modelId="{18BE60F1-63D7-43DF-8733-8F7FA14F3A7A}" type="presOf" srcId="{65FA32D6-7D9F-405D-B031-B1F6707197CC}" destId="{4AEE47CD-CBD2-464D-BE68-71F3E7A3B534}" srcOrd="0" destOrd="0" presId="urn:microsoft.com/office/officeart/2005/8/layout/hierarchy4"/>
    <dgm:cxn modelId="{2063BEFF-23E4-47C3-AA0A-956DF7D65D88}" srcId="{E090B556-80F4-461E-9711-8AA7527A93B5}" destId="{D571A1AC-E28F-4342-894F-C1A93B3DAB30}" srcOrd="0" destOrd="0" parTransId="{B91B46BA-6937-46AE-9B91-63B068AE3B5B}" sibTransId="{9ADDED54-6A94-4DC2-98D1-013DC7B2713F}"/>
    <dgm:cxn modelId="{E404D710-9B95-43A1-8402-E5D6DC637A35}" type="presParOf" srcId="{E7A24307-3D84-47BE-A534-A441516BA03C}" destId="{653CDEF7-3499-4799-8F56-1CD82D7E31A5}" srcOrd="0" destOrd="0" presId="urn:microsoft.com/office/officeart/2005/8/layout/hierarchy4"/>
    <dgm:cxn modelId="{F641B31A-9856-4D6F-A7F2-F96AB11B5D6B}" type="presParOf" srcId="{653CDEF7-3499-4799-8F56-1CD82D7E31A5}" destId="{2BD74368-2F93-4ECE-9F69-08DE0AFE9EC5}" srcOrd="0" destOrd="0" presId="urn:microsoft.com/office/officeart/2005/8/layout/hierarchy4"/>
    <dgm:cxn modelId="{774D83B9-FB3E-4073-BDB2-DBBB584E0C88}" type="presParOf" srcId="{653CDEF7-3499-4799-8F56-1CD82D7E31A5}" destId="{AF81832D-ACC0-403A-B57E-BF3B71551E77}" srcOrd="1" destOrd="0" presId="urn:microsoft.com/office/officeart/2005/8/layout/hierarchy4"/>
    <dgm:cxn modelId="{DB819DDC-F4BD-4B6F-AB35-4182D98D921C}" type="presParOf" srcId="{653CDEF7-3499-4799-8F56-1CD82D7E31A5}" destId="{1033995C-093E-4402-A0D3-883A415DBD97}" srcOrd="2" destOrd="0" presId="urn:microsoft.com/office/officeart/2005/8/layout/hierarchy4"/>
    <dgm:cxn modelId="{B5236B37-C853-4185-B901-2E4882B86DA9}" type="presParOf" srcId="{1033995C-093E-4402-A0D3-883A415DBD97}" destId="{A9FA905F-8ED7-46D8-A6A3-A4410FD1ECC6}" srcOrd="0" destOrd="0" presId="urn:microsoft.com/office/officeart/2005/8/layout/hierarchy4"/>
    <dgm:cxn modelId="{FC991954-3CAE-4DCC-90E2-B63BD7A5881F}" type="presParOf" srcId="{A9FA905F-8ED7-46D8-A6A3-A4410FD1ECC6}" destId="{2ABA89E4-7B3A-4B28-8ED7-C769A91CB100}" srcOrd="0" destOrd="0" presId="urn:microsoft.com/office/officeart/2005/8/layout/hierarchy4"/>
    <dgm:cxn modelId="{FB671AFA-203C-448B-A6CE-16819A4381E8}" type="presParOf" srcId="{A9FA905F-8ED7-46D8-A6A3-A4410FD1ECC6}" destId="{A2F550FE-3C3F-4CF3-A30A-50C6730C8005}" srcOrd="1" destOrd="0" presId="urn:microsoft.com/office/officeart/2005/8/layout/hierarchy4"/>
    <dgm:cxn modelId="{66A9B522-1BBB-4762-83D7-D23CE36FD82E}" type="presParOf" srcId="{1033995C-093E-4402-A0D3-883A415DBD97}" destId="{60991FC7-C68E-472F-B721-C3773D6152F8}" srcOrd="1" destOrd="0" presId="urn:microsoft.com/office/officeart/2005/8/layout/hierarchy4"/>
    <dgm:cxn modelId="{C2E588FE-2F88-4020-8E4D-16A37059D9B3}" type="presParOf" srcId="{1033995C-093E-4402-A0D3-883A415DBD97}" destId="{66CA88EC-E23D-4737-98A3-4F2177836B4D}" srcOrd="2" destOrd="0" presId="urn:microsoft.com/office/officeart/2005/8/layout/hierarchy4"/>
    <dgm:cxn modelId="{7B5391B2-EB99-4F1F-84F2-477A3B0451CD}" type="presParOf" srcId="{66CA88EC-E23D-4737-98A3-4F2177836B4D}" destId="{E004E4F3-83A7-49DF-9303-BF0D0FD0CBD5}" srcOrd="0" destOrd="0" presId="urn:microsoft.com/office/officeart/2005/8/layout/hierarchy4"/>
    <dgm:cxn modelId="{2A879A22-8305-4153-9457-5C2CDF4BE67D}" type="presParOf" srcId="{66CA88EC-E23D-4737-98A3-4F2177836B4D}" destId="{38CF33DE-3A08-4678-913C-2B5486ABC0ED}" srcOrd="1" destOrd="0" presId="urn:microsoft.com/office/officeart/2005/8/layout/hierarchy4"/>
    <dgm:cxn modelId="{7161AC4B-C33F-4BF8-90DE-8912DA655B73}" type="presParOf" srcId="{1033995C-093E-4402-A0D3-883A415DBD97}" destId="{9409F98E-9234-4095-AD5D-278067D19B61}" srcOrd="3" destOrd="0" presId="urn:microsoft.com/office/officeart/2005/8/layout/hierarchy4"/>
    <dgm:cxn modelId="{D775EBD9-BBAF-4B7A-A5AD-353403544921}" type="presParOf" srcId="{1033995C-093E-4402-A0D3-883A415DBD97}" destId="{91C2A766-9A9F-4C1A-A880-58E7B898427B}" srcOrd="4" destOrd="0" presId="urn:microsoft.com/office/officeart/2005/8/layout/hierarchy4"/>
    <dgm:cxn modelId="{F81C7A5D-076C-4861-AEED-CB5A365654C2}" type="presParOf" srcId="{91C2A766-9A9F-4C1A-A880-58E7B898427B}" destId="{04F1D846-9CA7-4507-950E-C707E8E76731}" srcOrd="0" destOrd="0" presId="urn:microsoft.com/office/officeart/2005/8/layout/hierarchy4"/>
    <dgm:cxn modelId="{82E5CB32-AB69-41CB-8344-237A8172F4B7}" type="presParOf" srcId="{91C2A766-9A9F-4C1A-A880-58E7B898427B}" destId="{628DBD1C-C0AE-4444-B5F6-517EF9689ECC}" srcOrd="1" destOrd="0" presId="urn:microsoft.com/office/officeart/2005/8/layout/hierarchy4"/>
    <dgm:cxn modelId="{00D1A8B9-7BE4-44FD-B492-E48A7E59E97B}" type="presParOf" srcId="{1033995C-093E-4402-A0D3-883A415DBD97}" destId="{8BAF68CA-118E-4D85-91E3-0196004C98C7}" srcOrd="5" destOrd="0" presId="urn:microsoft.com/office/officeart/2005/8/layout/hierarchy4"/>
    <dgm:cxn modelId="{C2E9C09D-26AE-4839-AAF7-7D2896F6016C}" type="presParOf" srcId="{1033995C-093E-4402-A0D3-883A415DBD97}" destId="{B967A1F5-DF67-4767-900D-FEFC9B986120}" srcOrd="6" destOrd="0" presId="urn:microsoft.com/office/officeart/2005/8/layout/hierarchy4"/>
    <dgm:cxn modelId="{580CBF89-70D6-4516-A98B-35D361D3676C}" type="presParOf" srcId="{B967A1F5-DF67-4767-900D-FEFC9B986120}" destId="{16413A25-FDFC-4DCA-AD17-DEE0472881A2}" srcOrd="0" destOrd="0" presId="urn:microsoft.com/office/officeart/2005/8/layout/hierarchy4"/>
    <dgm:cxn modelId="{3A731CEC-F198-4F41-A573-B947311014CE}" type="presParOf" srcId="{B967A1F5-DF67-4767-900D-FEFC9B986120}" destId="{11A42148-4B41-4B80-ABF7-1E028A83B93E}" srcOrd="1" destOrd="0" presId="urn:microsoft.com/office/officeart/2005/8/layout/hierarchy4"/>
    <dgm:cxn modelId="{B6EE0DB3-4EDB-4A8E-BB55-6A1F04F047D8}" type="presParOf" srcId="{1033995C-093E-4402-A0D3-883A415DBD97}" destId="{72BDD295-85DF-449F-9052-5F4B9EBBA064}" srcOrd="7" destOrd="0" presId="urn:microsoft.com/office/officeart/2005/8/layout/hierarchy4"/>
    <dgm:cxn modelId="{418EEEDE-91C0-41C4-8301-21B97289803F}" type="presParOf" srcId="{1033995C-093E-4402-A0D3-883A415DBD97}" destId="{B76D0FC3-FF2B-4C66-AD6A-3313FE931B09}" srcOrd="8" destOrd="0" presId="urn:microsoft.com/office/officeart/2005/8/layout/hierarchy4"/>
    <dgm:cxn modelId="{146B3F4C-C85A-4D9D-9059-EBAF9E813216}" type="presParOf" srcId="{B76D0FC3-FF2B-4C66-AD6A-3313FE931B09}" destId="{F7C54F4B-117B-4C0C-BB1A-A2F9CE471769}" srcOrd="0" destOrd="0" presId="urn:microsoft.com/office/officeart/2005/8/layout/hierarchy4"/>
    <dgm:cxn modelId="{B37141E8-ABCA-4B0B-9DE8-086FFC73D131}" type="presParOf" srcId="{B76D0FC3-FF2B-4C66-AD6A-3313FE931B09}" destId="{87D27B31-BA25-4C33-906E-913A4C6B7807}" srcOrd="1" destOrd="0" presId="urn:microsoft.com/office/officeart/2005/8/layout/hierarchy4"/>
    <dgm:cxn modelId="{2627D964-8FE5-4000-AB46-1A2AF2F8E0D0}" type="presParOf" srcId="{E7A24307-3D84-47BE-A534-A441516BA03C}" destId="{210775AA-D5AD-4126-9F22-DF0552978913}" srcOrd="1" destOrd="0" presId="urn:microsoft.com/office/officeart/2005/8/layout/hierarchy4"/>
    <dgm:cxn modelId="{788D7CA5-097C-4050-9502-EBA208D6543D}" type="presParOf" srcId="{E7A24307-3D84-47BE-A534-A441516BA03C}" destId="{29B3BCA1-7A0C-4D91-BA9B-4D84FBD2780C}" srcOrd="2" destOrd="0" presId="urn:microsoft.com/office/officeart/2005/8/layout/hierarchy4"/>
    <dgm:cxn modelId="{2D10B56F-0BE8-4C36-BABD-4BBEE35881A0}" type="presParOf" srcId="{29B3BCA1-7A0C-4D91-BA9B-4D84FBD2780C}" destId="{DAB3F733-8B6D-42FD-BD01-A473FBF867D0}" srcOrd="0" destOrd="0" presId="urn:microsoft.com/office/officeart/2005/8/layout/hierarchy4"/>
    <dgm:cxn modelId="{8F61BDA4-EC5E-4E5C-9248-EFA6EC2E69F4}" type="presParOf" srcId="{29B3BCA1-7A0C-4D91-BA9B-4D84FBD2780C}" destId="{CC78CEA1-A652-4C72-B648-9FD44D7CCED0}" srcOrd="1" destOrd="0" presId="urn:microsoft.com/office/officeart/2005/8/layout/hierarchy4"/>
    <dgm:cxn modelId="{057618EA-952A-4380-A28C-5592176B41D9}" type="presParOf" srcId="{29B3BCA1-7A0C-4D91-BA9B-4D84FBD2780C}" destId="{941EAAD8-069A-44BD-9683-37FB12D4BA20}" srcOrd="2" destOrd="0" presId="urn:microsoft.com/office/officeart/2005/8/layout/hierarchy4"/>
    <dgm:cxn modelId="{7DA3F0AB-A5A2-46CC-B333-2F625EAE9A48}" type="presParOf" srcId="{941EAAD8-069A-44BD-9683-37FB12D4BA20}" destId="{B08F4FC7-CA69-4C24-8AA3-16E4420B96DD}" srcOrd="0" destOrd="0" presId="urn:microsoft.com/office/officeart/2005/8/layout/hierarchy4"/>
    <dgm:cxn modelId="{F6B8B318-F263-44B0-8B05-186512C53781}" type="presParOf" srcId="{B08F4FC7-CA69-4C24-8AA3-16E4420B96DD}" destId="{341C9173-DC18-4352-81D0-EA28B1BAE167}" srcOrd="0" destOrd="0" presId="urn:microsoft.com/office/officeart/2005/8/layout/hierarchy4"/>
    <dgm:cxn modelId="{93022899-8A99-4BF8-99FF-1B62A877E3D8}" type="presParOf" srcId="{B08F4FC7-CA69-4C24-8AA3-16E4420B96DD}" destId="{853250CB-DA0E-4069-B614-084E2EC6BC6B}" srcOrd="1" destOrd="0" presId="urn:microsoft.com/office/officeart/2005/8/layout/hierarchy4"/>
    <dgm:cxn modelId="{4437DD0F-717C-453E-BEF6-C30CBCC13CBF}" type="presParOf" srcId="{941EAAD8-069A-44BD-9683-37FB12D4BA20}" destId="{B0B785A6-3A6F-4F83-8273-733303156E0F}" srcOrd="1" destOrd="0" presId="urn:microsoft.com/office/officeart/2005/8/layout/hierarchy4"/>
    <dgm:cxn modelId="{01C4CC27-1AD5-4DC1-B5F5-5667E23E53F3}" type="presParOf" srcId="{941EAAD8-069A-44BD-9683-37FB12D4BA20}" destId="{044893A0-CA40-4550-8FEF-E41B92240CB8}" srcOrd="2" destOrd="0" presId="urn:microsoft.com/office/officeart/2005/8/layout/hierarchy4"/>
    <dgm:cxn modelId="{EEF172BB-5652-4685-B26C-BA764B91C3E8}" type="presParOf" srcId="{044893A0-CA40-4550-8FEF-E41B92240CB8}" destId="{4AEE47CD-CBD2-464D-BE68-71F3E7A3B534}" srcOrd="0" destOrd="0" presId="urn:microsoft.com/office/officeart/2005/8/layout/hierarchy4"/>
    <dgm:cxn modelId="{DD48CC58-7830-422C-B4A4-4D53DE3A29EF}" type="presParOf" srcId="{044893A0-CA40-4550-8FEF-E41B92240CB8}" destId="{A0191711-4AE9-4561-B730-B75A75AEDE3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6BCE3D-132D-45CE-9AEA-6AA3386BBEEE}" type="doc">
      <dgm:prSet loTypeId="urn:microsoft.com/office/officeart/2005/8/layout/hierarchy4" loCatId="list" qsTypeId="urn:microsoft.com/office/officeart/2005/8/quickstyle/simple1" qsCatId="simple" csTypeId="urn:microsoft.com/office/officeart/2005/8/colors/accent3_5" csCatId="accent3"/>
      <dgm:spPr/>
      <dgm:t>
        <a:bodyPr/>
        <a:lstStyle/>
        <a:p>
          <a:endParaRPr lang="fi-FI"/>
        </a:p>
      </dgm:t>
    </dgm:pt>
    <dgm:pt modelId="{3D8F5098-2F99-4270-BA4F-98994D3B655F}">
      <dgm:prSet/>
      <dgm:spPr/>
      <dgm:t>
        <a:bodyPr/>
        <a:lstStyle/>
        <a:p>
          <a:r>
            <a:rPr lang="en-US" b="1"/>
            <a:t>A person shall not:</a:t>
          </a:r>
          <a:endParaRPr lang="fi-FI"/>
        </a:p>
      </dgm:t>
    </dgm:pt>
    <dgm:pt modelId="{760F28C7-1A63-4FC5-9457-5055BA30738E}" type="parTrans" cxnId="{D14C6370-F67F-4FB4-A4DF-E5DDC672C70A}">
      <dgm:prSet/>
      <dgm:spPr/>
      <dgm:t>
        <a:bodyPr/>
        <a:lstStyle/>
        <a:p>
          <a:endParaRPr lang="fi-FI"/>
        </a:p>
      </dgm:t>
    </dgm:pt>
    <dgm:pt modelId="{39FEE46A-F773-47B7-BBCA-71D36BB014E3}" type="sibTrans" cxnId="{D14C6370-F67F-4FB4-A4DF-E5DDC672C70A}">
      <dgm:prSet/>
      <dgm:spPr/>
      <dgm:t>
        <a:bodyPr/>
        <a:lstStyle/>
        <a:p>
          <a:endParaRPr lang="fi-FI"/>
        </a:p>
      </dgm:t>
    </dgm:pt>
    <dgm:pt modelId="{E7C7DF55-638B-428D-8C7A-B76D1CA60292}">
      <dgm:prSet/>
      <dgm:spPr/>
      <dgm:t>
        <a:bodyPr/>
        <a:lstStyle/>
        <a:p>
          <a:r>
            <a:rPr lang="en-US"/>
            <a:t>engage or attempt to engage in insider dealing;</a:t>
          </a:r>
          <a:endParaRPr lang="fi-FI"/>
        </a:p>
      </dgm:t>
    </dgm:pt>
    <dgm:pt modelId="{22F4F910-2E96-47CD-804B-6061AB88D433}" type="parTrans" cxnId="{D1D1AA59-887D-410D-892F-00D2C3076BB1}">
      <dgm:prSet/>
      <dgm:spPr/>
      <dgm:t>
        <a:bodyPr/>
        <a:lstStyle/>
        <a:p>
          <a:endParaRPr lang="fi-FI"/>
        </a:p>
      </dgm:t>
    </dgm:pt>
    <dgm:pt modelId="{468D8937-B9F6-4E55-9F4F-699ED4CD6BED}" type="sibTrans" cxnId="{D1D1AA59-887D-410D-892F-00D2C3076BB1}">
      <dgm:prSet/>
      <dgm:spPr/>
      <dgm:t>
        <a:bodyPr/>
        <a:lstStyle/>
        <a:p>
          <a:endParaRPr lang="fi-FI"/>
        </a:p>
      </dgm:t>
    </dgm:pt>
    <dgm:pt modelId="{4E6B1189-9E47-4F57-9EA8-618508D5B449}">
      <dgm:prSet/>
      <dgm:spPr/>
      <dgm:t>
        <a:bodyPr/>
        <a:lstStyle/>
        <a:p>
          <a:r>
            <a:rPr lang="en-US" dirty="0"/>
            <a:t>recommend that another person engage in insider dealing or induce another person to engage in insider dealing; or</a:t>
          </a:r>
          <a:endParaRPr lang="fi-FI" dirty="0"/>
        </a:p>
      </dgm:t>
    </dgm:pt>
    <dgm:pt modelId="{6A76ABFA-A35D-4720-9654-66015250A699}" type="parTrans" cxnId="{382F43E1-0E0F-4269-B20F-95DF023259C0}">
      <dgm:prSet/>
      <dgm:spPr/>
      <dgm:t>
        <a:bodyPr/>
        <a:lstStyle/>
        <a:p>
          <a:endParaRPr lang="fi-FI"/>
        </a:p>
      </dgm:t>
    </dgm:pt>
    <dgm:pt modelId="{FD116C8C-2BA0-4271-B1ED-C9D80AD385BD}" type="sibTrans" cxnId="{382F43E1-0E0F-4269-B20F-95DF023259C0}">
      <dgm:prSet/>
      <dgm:spPr/>
      <dgm:t>
        <a:bodyPr/>
        <a:lstStyle/>
        <a:p>
          <a:endParaRPr lang="fi-FI"/>
        </a:p>
      </dgm:t>
    </dgm:pt>
    <dgm:pt modelId="{791624C4-40BE-4CF5-A127-BD31A63A0B96}">
      <dgm:prSet/>
      <dgm:spPr/>
      <dgm:t>
        <a:bodyPr/>
        <a:lstStyle/>
        <a:p>
          <a:r>
            <a:rPr lang="en-US"/>
            <a:t>unlawfully disclose inside information </a:t>
          </a:r>
          <a:endParaRPr lang="fi-FI"/>
        </a:p>
      </dgm:t>
    </dgm:pt>
    <dgm:pt modelId="{C79815CA-6E96-490D-AB2A-B91279750103}" type="parTrans" cxnId="{2535B1D4-9679-4368-A616-EEE82C8E0CFF}">
      <dgm:prSet/>
      <dgm:spPr/>
      <dgm:t>
        <a:bodyPr/>
        <a:lstStyle/>
        <a:p>
          <a:endParaRPr lang="fi-FI"/>
        </a:p>
      </dgm:t>
    </dgm:pt>
    <dgm:pt modelId="{163362A5-1F81-4198-8336-F76AEEBEAA48}" type="sibTrans" cxnId="{2535B1D4-9679-4368-A616-EEE82C8E0CFF}">
      <dgm:prSet/>
      <dgm:spPr/>
      <dgm:t>
        <a:bodyPr/>
        <a:lstStyle/>
        <a:p>
          <a:endParaRPr lang="fi-FI"/>
        </a:p>
      </dgm:t>
    </dgm:pt>
    <dgm:pt modelId="{6A9A400C-1ACC-422B-937A-CFF884F5284C}">
      <dgm:prSet/>
      <dgm:spPr/>
      <dgm:t>
        <a:bodyPr/>
        <a:lstStyle/>
        <a:p>
          <a:r>
            <a:rPr lang="en-US"/>
            <a:t>engage in or attempt to engage in market manipulation</a:t>
          </a:r>
          <a:endParaRPr lang="fi-FI"/>
        </a:p>
      </dgm:t>
    </dgm:pt>
    <dgm:pt modelId="{07F62985-0C32-4988-8FF7-A1B861D59D3C}" type="parTrans" cxnId="{FF3F3A8D-0893-4CA1-9A27-E9ABA3B45775}">
      <dgm:prSet/>
      <dgm:spPr/>
      <dgm:t>
        <a:bodyPr/>
        <a:lstStyle/>
        <a:p>
          <a:endParaRPr lang="fi-FI"/>
        </a:p>
      </dgm:t>
    </dgm:pt>
    <dgm:pt modelId="{792F3C5B-0A0A-4C6E-995B-A4ED06A9D83F}" type="sibTrans" cxnId="{FF3F3A8D-0893-4CA1-9A27-E9ABA3B45775}">
      <dgm:prSet/>
      <dgm:spPr/>
      <dgm:t>
        <a:bodyPr/>
        <a:lstStyle/>
        <a:p>
          <a:endParaRPr lang="fi-FI"/>
        </a:p>
      </dgm:t>
    </dgm:pt>
    <dgm:pt modelId="{63F7C709-0EAA-497D-96A3-85F684AE3E2D}" type="pres">
      <dgm:prSet presAssocID="{0F6BCE3D-132D-45CE-9AEA-6AA3386BBEEE}" presName="Name0" presStyleCnt="0">
        <dgm:presLayoutVars>
          <dgm:chPref val="1"/>
          <dgm:dir/>
          <dgm:animOne val="branch"/>
          <dgm:animLvl val="lvl"/>
          <dgm:resizeHandles/>
        </dgm:presLayoutVars>
      </dgm:prSet>
      <dgm:spPr/>
    </dgm:pt>
    <dgm:pt modelId="{2B5DD2E1-1C76-4200-AF2F-327A6B381CC5}" type="pres">
      <dgm:prSet presAssocID="{3D8F5098-2F99-4270-BA4F-98994D3B655F}" presName="vertOne" presStyleCnt="0"/>
      <dgm:spPr/>
    </dgm:pt>
    <dgm:pt modelId="{46F3BAAF-D171-4636-ADBA-74FC14A61173}" type="pres">
      <dgm:prSet presAssocID="{3D8F5098-2F99-4270-BA4F-98994D3B655F}" presName="txOne" presStyleLbl="node0" presStyleIdx="0" presStyleCnt="1">
        <dgm:presLayoutVars>
          <dgm:chPref val="3"/>
        </dgm:presLayoutVars>
      </dgm:prSet>
      <dgm:spPr/>
    </dgm:pt>
    <dgm:pt modelId="{DBD35D49-C1AD-48DC-9725-10DDF2143F95}" type="pres">
      <dgm:prSet presAssocID="{3D8F5098-2F99-4270-BA4F-98994D3B655F}" presName="parTransOne" presStyleCnt="0"/>
      <dgm:spPr/>
    </dgm:pt>
    <dgm:pt modelId="{BBDE1511-DD6A-41EE-BF84-03A955355DBA}" type="pres">
      <dgm:prSet presAssocID="{3D8F5098-2F99-4270-BA4F-98994D3B655F}" presName="horzOne" presStyleCnt="0"/>
      <dgm:spPr/>
    </dgm:pt>
    <dgm:pt modelId="{78F09B6B-2B30-4781-A2EB-403EB2EE7B4D}" type="pres">
      <dgm:prSet presAssocID="{E7C7DF55-638B-428D-8C7A-B76D1CA60292}" presName="vertTwo" presStyleCnt="0"/>
      <dgm:spPr/>
    </dgm:pt>
    <dgm:pt modelId="{5C29877F-0EF8-418F-9865-3C42C1BAFE20}" type="pres">
      <dgm:prSet presAssocID="{E7C7DF55-638B-428D-8C7A-B76D1CA60292}" presName="txTwo" presStyleLbl="node2" presStyleIdx="0" presStyleCnt="4">
        <dgm:presLayoutVars>
          <dgm:chPref val="3"/>
        </dgm:presLayoutVars>
      </dgm:prSet>
      <dgm:spPr/>
    </dgm:pt>
    <dgm:pt modelId="{9AFEBDB6-524A-4B9F-8364-400153C770F2}" type="pres">
      <dgm:prSet presAssocID="{E7C7DF55-638B-428D-8C7A-B76D1CA60292}" presName="horzTwo" presStyleCnt="0"/>
      <dgm:spPr/>
    </dgm:pt>
    <dgm:pt modelId="{CC56643A-3BD8-4292-B315-9D5D86F94DFA}" type="pres">
      <dgm:prSet presAssocID="{468D8937-B9F6-4E55-9F4F-699ED4CD6BED}" presName="sibSpaceTwo" presStyleCnt="0"/>
      <dgm:spPr/>
    </dgm:pt>
    <dgm:pt modelId="{C0003BB4-ACEE-47AB-A66A-6CECB5F1BD42}" type="pres">
      <dgm:prSet presAssocID="{4E6B1189-9E47-4F57-9EA8-618508D5B449}" presName="vertTwo" presStyleCnt="0"/>
      <dgm:spPr/>
    </dgm:pt>
    <dgm:pt modelId="{0BE00919-78FC-4163-8AA9-E5783235FB07}" type="pres">
      <dgm:prSet presAssocID="{4E6B1189-9E47-4F57-9EA8-618508D5B449}" presName="txTwo" presStyleLbl="node2" presStyleIdx="1" presStyleCnt="4">
        <dgm:presLayoutVars>
          <dgm:chPref val="3"/>
        </dgm:presLayoutVars>
      </dgm:prSet>
      <dgm:spPr/>
    </dgm:pt>
    <dgm:pt modelId="{7E9A559C-CC14-4046-A675-7F59ED9F63F4}" type="pres">
      <dgm:prSet presAssocID="{4E6B1189-9E47-4F57-9EA8-618508D5B449}" presName="horzTwo" presStyleCnt="0"/>
      <dgm:spPr/>
    </dgm:pt>
    <dgm:pt modelId="{54BF1156-A3DE-4205-AD68-1DF3C644037B}" type="pres">
      <dgm:prSet presAssocID="{FD116C8C-2BA0-4271-B1ED-C9D80AD385BD}" presName="sibSpaceTwo" presStyleCnt="0"/>
      <dgm:spPr/>
    </dgm:pt>
    <dgm:pt modelId="{1B178521-B9B5-4932-A07D-2336B9208141}" type="pres">
      <dgm:prSet presAssocID="{791624C4-40BE-4CF5-A127-BD31A63A0B96}" presName="vertTwo" presStyleCnt="0"/>
      <dgm:spPr/>
    </dgm:pt>
    <dgm:pt modelId="{3E32BFDB-022C-4C99-A036-0B96F5FE3120}" type="pres">
      <dgm:prSet presAssocID="{791624C4-40BE-4CF5-A127-BD31A63A0B96}" presName="txTwo" presStyleLbl="node2" presStyleIdx="2" presStyleCnt="4">
        <dgm:presLayoutVars>
          <dgm:chPref val="3"/>
        </dgm:presLayoutVars>
      </dgm:prSet>
      <dgm:spPr/>
    </dgm:pt>
    <dgm:pt modelId="{F21746CC-F7AF-4AE2-BC2F-711EDE763070}" type="pres">
      <dgm:prSet presAssocID="{791624C4-40BE-4CF5-A127-BD31A63A0B96}" presName="horzTwo" presStyleCnt="0"/>
      <dgm:spPr/>
    </dgm:pt>
    <dgm:pt modelId="{EBC1B4B9-93F4-4C3E-85A7-540A9ED4E3BB}" type="pres">
      <dgm:prSet presAssocID="{163362A5-1F81-4198-8336-F76AEEBEAA48}" presName="sibSpaceTwo" presStyleCnt="0"/>
      <dgm:spPr/>
    </dgm:pt>
    <dgm:pt modelId="{DFFD16E6-2653-4E8F-806B-8DA49AA45A76}" type="pres">
      <dgm:prSet presAssocID="{6A9A400C-1ACC-422B-937A-CFF884F5284C}" presName="vertTwo" presStyleCnt="0"/>
      <dgm:spPr/>
    </dgm:pt>
    <dgm:pt modelId="{BDD0336F-13B4-4FB3-AEDB-D230345CC8CF}" type="pres">
      <dgm:prSet presAssocID="{6A9A400C-1ACC-422B-937A-CFF884F5284C}" presName="txTwo" presStyleLbl="node2" presStyleIdx="3" presStyleCnt="4">
        <dgm:presLayoutVars>
          <dgm:chPref val="3"/>
        </dgm:presLayoutVars>
      </dgm:prSet>
      <dgm:spPr/>
    </dgm:pt>
    <dgm:pt modelId="{2217DA2D-780C-4794-B0DC-540E900E9365}" type="pres">
      <dgm:prSet presAssocID="{6A9A400C-1ACC-422B-937A-CFF884F5284C}" presName="horzTwo" presStyleCnt="0"/>
      <dgm:spPr/>
    </dgm:pt>
  </dgm:ptLst>
  <dgm:cxnLst>
    <dgm:cxn modelId="{58B3E411-3E69-4A5A-9F58-47FD0BF003B0}" type="presOf" srcId="{6A9A400C-1ACC-422B-937A-CFF884F5284C}" destId="{BDD0336F-13B4-4FB3-AEDB-D230345CC8CF}" srcOrd="0" destOrd="0" presId="urn:microsoft.com/office/officeart/2005/8/layout/hierarchy4"/>
    <dgm:cxn modelId="{56189E33-42E4-4235-8D7D-02B2FA033EB6}" type="presOf" srcId="{4E6B1189-9E47-4F57-9EA8-618508D5B449}" destId="{0BE00919-78FC-4163-8AA9-E5783235FB07}" srcOrd="0" destOrd="0" presId="urn:microsoft.com/office/officeart/2005/8/layout/hierarchy4"/>
    <dgm:cxn modelId="{D14C6370-F67F-4FB4-A4DF-E5DDC672C70A}" srcId="{0F6BCE3D-132D-45CE-9AEA-6AA3386BBEEE}" destId="{3D8F5098-2F99-4270-BA4F-98994D3B655F}" srcOrd="0" destOrd="0" parTransId="{760F28C7-1A63-4FC5-9457-5055BA30738E}" sibTransId="{39FEE46A-F773-47B7-BBCA-71D36BB014E3}"/>
    <dgm:cxn modelId="{D1D1AA59-887D-410D-892F-00D2C3076BB1}" srcId="{3D8F5098-2F99-4270-BA4F-98994D3B655F}" destId="{E7C7DF55-638B-428D-8C7A-B76D1CA60292}" srcOrd="0" destOrd="0" parTransId="{22F4F910-2E96-47CD-804B-6061AB88D433}" sibTransId="{468D8937-B9F6-4E55-9F4F-699ED4CD6BED}"/>
    <dgm:cxn modelId="{BC8B7486-063C-49E9-AF2D-65FB82E8A437}" type="presOf" srcId="{E7C7DF55-638B-428D-8C7A-B76D1CA60292}" destId="{5C29877F-0EF8-418F-9865-3C42C1BAFE20}" srcOrd="0" destOrd="0" presId="urn:microsoft.com/office/officeart/2005/8/layout/hierarchy4"/>
    <dgm:cxn modelId="{FF3F3A8D-0893-4CA1-9A27-E9ABA3B45775}" srcId="{3D8F5098-2F99-4270-BA4F-98994D3B655F}" destId="{6A9A400C-1ACC-422B-937A-CFF884F5284C}" srcOrd="3" destOrd="0" parTransId="{07F62985-0C32-4988-8FF7-A1B861D59D3C}" sibTransId="{792F3C5B-0A0A-4C6E-995B-A4ED06A9D83F}"/>
    <dgm:cxn modelId="{C34A3090-13CB-466E-8E58-FE68C2772839}" type="presOf" srcId="{0F6BCE3D-132D-45CE-9AEA-6AA3386BBEEE}" destId="{63F7C709-0EAA-497D-96A3-85F684AE3E2D}" srcOrd="0" destOrd="0" presId="urn:microsoft.com/office/officeart/2005/8/layout/hierarchy4"/>
    <dgm:cxn modelId="{BC0B13A2-563A-4355-8A4F-47B7A196B391}" type="presOf" srcId="{791624C4-40BE-4CF5-A127-BD31A63A0B96}" destId="{3E32BFDB-022C-4C99-A036-0B96F5FE3120}" srcOrd="0" destOrd="0" presId="urn:microsoft.com/office/officeart/2005/8/layout/hierarchy4"/>
    <dgm:cxn modelId="{2535B1D4-9679-4368-A616-EEE82C8E0CFF}" srcId="{3D8F5098-2F99-4270-BA4F-98994D3B655F}" destId="{791624C4-40BE-4CF5-A127-BD31A63A0B96}" srcOrd="2" destOrd="0" parTransId="{C79815CA-6E96-490D-AB2A-B91279750103}" sibTransId="{163362A5-1F81-4198-8336-F76AEEBEAA48}"/>
    <dgm:cxn modelId="{0B2A63DB-6A7E-4E5D-AC3E-C66C1551BFF8}" type="presOf" srcId="{3D8F5098-2F99-4270-BA4F-98994D3B655F}" destId="{46F3BAAF-D171-4636-ADBA-74FC14A61173}" srcOrd="0" destOrd="0" presId="urn:microsoft.com/office/officeart/2005/8/layout/hierarchy4"/>
    <dgm:cxn modelId="{382F43E1-0E0F-4269-B20F-95DF023259C0}" srcId="{3D8F5098-2F99-4270-BA4F-98994D3B655F}" destId="{4E6B1189-9E47-4F57-9EA8-618508D5B449}" srcOrd="1" destOrd="0" parTransId="{6A76ABFA-A35D-4720-9654-66015250A699}" sibTransId="{FD116C8C-2BA0-4271-B1ED-C9D80AD385BD}"/>
    <dgm:cxn modelId="{ED9CF87F-0B28-4638-A966-3A381F8DFA7D}" type="presParOf" srcId="{63F7C709-0EAA-497D-96A3-85F684AE3E2D}" destId="{2B5DD2E1-1C76-4200-AF2F-327A6B381CC5}" srcOrd="0" destOrd="0" presId="urn:microsoft.com/office/officeart/2005/8/layout/hierarchy4"/>
    <dgm:cxn modelId="{565CB421-73AA-4A31-BDF4-759B0B3BEFE7}" type="presParOf" srcId="{2B5DD2E1-1C76-4200-AF2F-327A6B381CC5}" destId="{46F3BAAF-D171-4636-ADBA-74FC14A61173}" srcOrd="0" destOrd="0" presId="urn:microsoft.com/office/officeart/2005/8/layout/hierarchy4"/>
    <dgm:cxn modelId="{06D814F0-71AB-43F0-879A-46FD60F77961}" type="presParOf" srcId="{2B5DD2E1-1C76-4200-AF2F-327A6B381CC5}" destId="{DBD35D49-C1AD-48DC-9725-10DDF2143F95}" srcOrd="1" destOrd="0" presId="urn:microsoft.com/office/officeart/2005/8/layout/hierarchy4"/>
    <dgm:cxn modelId="{10E563F4-5366-47BA-A9E0-8E1A995DA5CF}" type="presParOf" srcId="{2B5DD2E1-1C76-4200-AF2F-327A6B381CC5}" destId="{BBDE1511-DD6A-41EE-BF84-03A955355DBA}" srcOrd="2" destOrd="0" presId="urn:microsoft.com/office/officeart/2005/8/layout/hierarchy4"/>
    <dgm:cxn modelId="{21E99C68-AD86-41DD-BFA9-79B764676ECF}" type="presParOf" srcId="{BBDE1511-DD6A-41EE-BF84-03A955355DBA}" destId="{78F09B6B-2B30-4781-A2EB-403EB2EE7B4D}" srcOrd="0" destOrd="0" presId="urn:microsoft.com/office/officeart/2005/8/layout/hierarchy4"/>
    <dgm:cxn modelId="{818F67DA-E29C-4A15-BEB0-9854253728B6}" type="presParOf" srcId="{78F09B6B-2B30-4781-A2EB-403EB2EE7B4D}" destId="{5C29877F-0EF8-418F-9865-3C42C1BAFE20}" srcOrd="0" destOrd="0" presId="urn:microsoft.com/office/officeart/2005/8/layout/hierarchy4"/>
    <dgm:cxn modelId="{1919E9AC-1671-4C44-B353-838937AE9A28}" type="presParOf" srcId="{78F09B6B-2B30-4781-A2EB-403EB2EE7B4D}" destId="{9AFEBDB6-524A-4B9F-8364-400153C770F2}" srcOrd="1" destOrd="0" presId="urn:microsoft.com/office/officeart/2005/8/layout/hierarchy4"/>
    <dgm:cxn modelId="{58AF2B6B-8CC8-4853-A3BE-3A21B12C55C8}" type="presParOf" srcId="{BBDE1511-DD6A-41EE-BF84-03A955355DBA}" destId="{CC56643A-3BD8-4292-B315-9D5D86F94DFA}" srcOrd="1" destOrd="0" presId="urn:microsoft.com/office/officeart/2005/8/layout/hierarchy4"/>
    <dgm:cxn modelId="{E0909D7E-F99F-4BEA-AE28-4C1BCAB8CAE0}" type="presParOf" srcId="{BBDE1511-DD6A-41EE-BF84-03A955355DBA}" destId="{C0003BB4-ACEE-47AB-A66A-6CECB5F1BD42}" srcOrd="2" destOrd="0" presId="urn:microsoft.com/office/officeart/2005/8/layout/hierarchy4"/>
    <dgm:cxn modelId="{1CE8558F-E30A-4BBB-B100-26FACE1A64D1}" type="presParOf" srcId="{C0003BB4-ACEE-47AB-A66A-6CECB5F1BD42}" destId="{0BE00919-78FC-4163-8AA9-E5783235FB07}" srcOrd="0" destOrd="0" presId="urn:microsoft.com/office/officeart/2005/8/layout/hierarchy4"/>
    <dgm:cxn modelId="{28297191-125A-4623-A135-8CDA9AFE81D8}" type="presParOf" srcId="{C0003BB4-ACEE-47AB-A66A-6CECB5F1BD42}" destId="{7E9A559C-CC14-4046-A675-7F59ED9F63F4}" srcOrd="1" destOrd="0" presId="urn:microsoft.com/office/officeart/2005/8/layout/hierarchy4"/>
    <dgm:cxn modelId="{F3B41976-59B3-473E-ADCE-C8AF7D704FD1}" type="presParOf" srcId="{BBDE1511-DD6A-41EE-BF84-03A955355DBA}" destId="{54BF1156-A3DE-4205-AD68-1DF3C644037B}" srcOrd="3" destOrd="0" presId="urn:microsoft.com/office/officeart/2005/8/layout/hierarchy4"/>
    <dgm:cxn modelId="{0B58C7F8-F70B-4BEA-88EC-18B8468572E0}" type="presParOf" srcId="{BBDE1511-DD6A-41EE-BF84-03A955355DBA}" destId="{1B178521-B9B5-4932-A07D-2336B9208141}" srcOrd="4" destOrd="0" presId="urn:microsoft.com/office/officeart/2005/8/layout/hierarchy4"/>
    <dgm:cxn modelId="{3CE110DA-304D-42B1-82E1-0225133A570F}" type="presParOf" srcId="{1B178521-B9B5-4932-A07D-2336B9208141}" destId="{3E32BFDB-022C-4C99-A036-0B96F5FE3120}" srcOrd="0" destOrd="0" presId="urn:microsoft.com/office/officeart/2005/8/layout/hierarchy4"/>
    <dgm:cxn modelId="{573212C4-71FC-4A76-86AB-B5FDED142982}" type="presParOf" srcId="{1B178521-B9B5-4932-A07D-2336B9208141}" destId="{F21746CC-F7AF-4AE2-BC2F-711EDE763070}" srcOrd="1" destOrd="0" presId="urn:microsoft.com/office/officeart/2005/8/layout/hierarchy4"/>
    <dgm:cxn modelId="{0F7100A2-18E9-40F7-8C22-32F3547563E3}" type="presParOf" srcId="{BBDE1511-DD6A-41EE-BF84-03A955355DBA}" destId="{EBC1B4B9-93F4-4C3E-85A7-540A9ED4E3BB}" srcOrd="5" destOrd="0" presId="urn:microsoft.com/office/officeart/2005/8/layout/hierarchy4"/>
    <dgm:cxn modelId="{ABB5FE1A-8CA0-42C4-93C0-ABC7C3665F0C}" type="presParOf" srcId="{BBDE1511-DD6A-41EE-BF84-03A955355DBA}" destId="{DFFD16E6-2653-4E8F-806B-8DA49AA45A76}" srcOrd="6" destOrd="0" presId="urn:microsoft.com/office/officeart/2005/8/layout/hierarchy4"/>
    <dgm:cxn modelId="{EB05FFC9-329D-4253-9715-395D541879EA}" type="presParOf" srcId="{DFFD16E6-2653-4E8F-806B-8DA49AA45A76}" destId="{BDD0336F-13B4-4FB3-AEDB-D230345CC8CF}" srcOrd="0" destOrd="0" presId="urn:microsoft.com/office/officeart/2005/8/layout/hierarchy4"/>
    <dgm:cxn modelId="{E77B9E4B-BA7F-4E63-9338-ABA0789A0DCB}" type="presParOf" srcId="{DFFD16E6-2653-4E8F-806B-8DA49AA45A76}" destId="{2217DA2D-780C-4794-B0DC-540E900E936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935C641-68ED-487B-9415-C548B011CC07}" type="doc">
      <dgm:prSet loTypeId="urn:microsoft.com/office/officeart/2005/8/layout/hierarchy4" loCatId="list" qsTypeId="urn:microsoft.com/office/officeart/2005/8/quickstyle/simple1" qsCatId="simple" csTypeId="urn:microsoft.com/office/officeart/2005/8/colors/accent1_1" csCatId="accent1"/>
      <dgm:spPr/>
      <dgm:t>
        <a:bodyPr/>
        <a:lstStyle/>
        <a:p>
          <a:endParaRPr lang="fi-FI"/>
        </a:p>
      </dgm:t>
    </dgm:pt>
    <dgm:pt modelId="{0F299803-A1B4-43C4-81D5-0B81A3A0A26C}">
      <dgm:prSet/>
      <dgm:spPr/>
      <dgm:t>
        <a:bodyPr/>
        <a:lstStyle/>
        <a:p>
          <a:r>
            <a:rPr lang="en-US" b="1"/>
            <a:t>Insider dealing arises where a person possesses inside information and uses that information </a:t>
          </a:r>
          <a:endParaRPr lang="fi-FI"/>
        </a:p>
      </dgm:t>
    </dgm:pt>
    <dgm:pt modelId="{D451DC47-10A7-4B44-A8E5-13AE3D3293F0}" type="parTrans" cxnId="{5BAA6DDD-C625-4387-9D34-7EBDC540C2AA}">
      <dgm:prSet/>
      <dgm:spPr/>
      <dgm:t>
        <a:bodyPr/>
        <a:lstStyle/>
        <a:p>
          <a:endParaRPr lang="fi-FI"/>
        </a:p>
      </dgm:t>
    </dgm:pt>
    <dgm:pt modelId="{484EFF42-FC7B-48ED-8E8B-6D76B6D0246E}" type="sibTrans" cxnId="{5BAA6DDD-C625-4387-9D34-7EBDC540C2AA}">
      <dgm:prSet/>
      <dgm:spPr/>
      <dgm:t>
        <a:bodyPr/>
        <a:lstStyle/>
        <a:p>
          <a:endParaRPr lang="fi-FI"/>
        </a:p>
      </dgm:t>
    </dgm:pt>
    <dgm:pt modelId="{7677F0D0-5736-430D-8A96-2502E973FD05}">
      <dgm:prSet/>
      <dgm:spPr/>
      <dgm:t>
        <a:bodyPr/>
        <a:lstStyle/>
        <a:p>
          <a:r>
            <a:rPr lang="en-US" b="1" dirty="0"/>
            <a:t>by </a:t>
          </a:r>
          <a:r>
            <a:rPr lang="en-US" b="1" dirty="0">
              <a:solidFill>
                <a:srgbClr val="FF0000"/>
              </a:solidFill>
            </a:rPr>
            <a:t>acquiring or disposing of</a:t>
          </a:r>
          <a:r>
            <a:rPr lang="en-US" b="1" dirty="0"/>
            <a:t>, for its own account or for the account of a third party, directly or indirectly, financial instruments to which that information relates. </a:t>
          </a:r>
          <a:endParaRPr lang="fi-FI" dirty="0"/>
        </a:p>
      </dgm:t>
    </dgm:pt>
    <dgm:pt modelId="{B1CBE3B9-3331-4204-BEE4-804E06813223}" type="parTrans" cxnId="{DE2D14A6-2943-4BEF-A9DD-A764ECCFFD75}">
      <dgm:prSet/>
      <dgm:spPr/>
      <dgm:t>
        <a:bodyPr/>
        <a:lstStyle/>
        <a:p>
          <a:endParaRPr lang="fi-FI"/>
        </a:p>
      </dgm:t>
    </dgm:pt>
    <dgm:pt modelId="{65FAF540-0038-403D-8A7E-BC99F4F58AEB}" type="sibTrans" cxnId="{DE2D14A6-2943-4BEF-A9DD-A764ECCFFD75}">
      <dgm:prSet/>
      <dgm:spPr/>
      <dgm:t>
        <a:bodyPr/>
        <a:lstStyle/>
        <a:p>
          <a:endParaRPr lang="fi-FI"/>
        </a:p>
      </dgm:t>
    </dgm:pt>
    <dgm:pt modelId="{E6F80636-9115-4182-AA14-13A40E504691}">
      <dgm:prSet/>
      <dgm:spPr/>
      <dgm:t>
        <a:bodyPr/>
        <a:lstStyle/>
        <a:p>
          <a:r>
            <a:rPr lang="en-US" b="1" dirty="0"/>
            <a:t>The use of inside information by </a:t>
          </a:r>
          <a:r>
            <a:rPr lang="en-US" b="1" dirty="0">
              <a:solidFill>
                <a:srgbClr val="FF0000"/>
              </a:solidFill>
            </a:rPr>
            <a:t>cancelling or amending an order </a:t>
          </a:r>
          <a:r>
            <a:rPr lang="en-US" b="1" dirty="0"/>
            <a:t>concerning a financial instrument to which the information relates</a:t>
          </a:r>
          <a:endParaRPr lang="fi-FI" dirty="0"/>
        </a:p>
      </dgm:t>
    </dgm:pt>
    <dgm:pt modelId="{EB4731C1-856A-4468-84EA-A3290AF0FF09}" type="parTrans" cxnId="{573252A1-A0BC-47EB-9D89-CFAAFA727D38}">
      <dgm:prSet/>
      <dgm:spPr/>
      <dgm:t>
        <a:bodyPr/>
        <a:lstStyle/>
        <a:p>
          <a:endParaRPr lang="fi-FI"/>
        </a:p>
      </dgm:t>
    </dgm:pt>
    <dgm:pt modelId="{3885E7A0-6247-446C-ABA9-4A5F415D08E0}" type="sibTrans" cxnId="{573252A1-A0BC-47EB-9D89-CFAAFA727D38}">
      <dgm:prSet/>
      <dgm:spPr/>
      <dgm:t>
        <a:bodyPr/>
        <a:lstStyle/>
        <a:p>
          <a:endParaRPr lang="fi-FI"/>
        </a:p>
      </dgm:t>
    </dgm:pt>
    <dgm:pt modelId="{A86AD7FD-3A81-48B8-93C4-F7705FD32399}">
      <dgm:prSet/>
      <dgm:spPr/>
      <dgm:t>
        <a:bodyPr/>
        <a:lstStyle/>
        <a:p>
          <a:r>
            <a:rPr lang="en-US" b="1" i="1" dirty="0"/>
            <a:t>where the </a:t>
          </a:r>
          <a:r>
            <a:rPr lang="en-US" b="1" i="1" dirty="0">
              <a:solidFill>
                <a:srgbClr val="FF0000"/>
              </a:solidFill>
            </a:rPr>
            <a:t>order was placed before</a:t>
          </a:r>
          <a:r>
            <a:rPr lang="en-US" b="1" i="1" dirty="0"/>
            <a:t> the person concerned possessed the inside information,  </a:t>
          </a:r>
          <a:endParaRPr lang="fi-FI" dirty="0"/>
        </a:p>
      </dgm:t>
    </dgm:pt>
    <dgm:pt modelId="{2AE7E051-6ACD-452D-8769-705FFAEA1E6F}" type="parTrans" cxnId="{A09646A9-A8E3-46C4-A6E2-A3D1045696C7}">
      <dgm:prSet/>
      <dgm:spPr/>
      <dgm:t>
        <a:bodyPr/>
        <a:lstStyle/>
        <a:p>
          <a:endParaRPr lang="fi-FI"/>
        </a:p>
      </dgm:t>
    </dgm:pt>
    <dgm:pt modelId="{A5B76E2C-FC21-4449-A03E-C9D4EFC2597E}" type="sibTrans" cxnId="{A09646A9-A8E3-46C4-A6E2-A3D1045696C7}">
      <dgm:prSet/>
      <dgm:spPr/>
      <dgm:t>
        <a:bodyPr/>
        <a:lstStyle/>
        <a:p>
          <a:endParaRPr lang="fi-FI"/>
        </a:p>
      </dgm:t>
    </dgm:pt>
    <dgm:pt modelId="{1B0A2BCD-EF23-40AB-B8CF-EF263684CAAF}">
      <dgm:prSet/>
      <dgm:spPr/>
      <dgm:t>
        <a:bodyPr/>
        <a:lstStyle/>
        <a:p>
          <a:r>
            <a:rPr lang="en-US" b="1" dirty="0">
              <a:solidFill>
                <a:srgbClr val="FF0000"/>
              </a:solidFill>
            </a:rPr>
            <a:t>Recommending</a:t>
          </a:r>
          <a:r>
            <a:rPr lang="en-US" b="1" dirty="0"/>
            <a:t> that another person engage in insider dealing, </a:t>
          </a:r>
          <a:r>
            <a:rPr lang="en-US" b="1" dirty="0">
              <a:solidFill>
                <a:srgbClr val="FF0000"/>
              </a:solidFill>
            </a:rPr>
            <a:t>or inducing </a:t>
          </a:r>
          <a:r>
            <a:rPr lang="en-US" b="1" dirty="0"/>
            <a:t>another person to engage in insider dealing, arises where the person possesses inside information. </a:t>
          </a:r>
          <a:endParaRPr lang="fi-FI" dirty="0"/>
        </a:p>
      </dgm:t>
    </dgm:pt>
    <dgm:pt modelId="{67B3AD4B-D973-4707-A8F8-28DD912A5F42}" type="parTrans" cxnId="{07A69819-3364-432E-BC4A-420EB8C8B977}">
      <dgm:prSet/>
      <dgm:spPr/>
      <dgm:t>
        <a:bodyPr/>
        <a:lstStyle/>
        <a:p>
          <a:endParaRPr lang="fi-FI"/>
        </a:p>
      </dgm:t>
    </dgm:pt>
    <dgm:pt modelId="{F9343BEA-24FC-4AE0-BA8E-13931E316012}" type="sibTrans" cxnId="{07A69819-3364-432E-BC4A-420EB8C8B977}">
      <dgm:prSet/>
      <dgm:spPr/>
      <dgm:t>
        <a:bodyPr/>
        <a:lstStyle/>
        <a:p>
          <a:endParaRPr lang="fi-FI"/>
        </a:p>
      </dgm:t>
    </dgm:pt>
    <dgm:pt modelId="{FE24CEB2-2D16-4718-8229-E161B8A13EFF}">
      <dgm:prSet/>
      <dgm:spPr/>
      <dgm:t>
        <a:bodyPr/>
        <a:lstStyle/>
        <a:p>
          <a:r>
            <a:rPr lang="en-US" b="1"/>
            <a:t>This Article applies to any person who possesses inside information as a result of:</a:t>
          </a:r>
          <a:endParaRPr lang="fi-FI"/>
        </a:p>
      </dgm:t>
    </dgm:pt>
    <dgm:pt modelId="{5EB00E29-5402-4480-8E11-44F5F440BD64}" type="parTrans" cxnId="{E183C2E1-589E-459D-BF7D-4A8BB86EC338}">
      <dgm:prSet/>
      <dgm:spPr/>
      <dgm:t>
        <a:bodyPr/>
        <a:lstStyle/>
        <a:p>
          <a:endParaRPr lang="fi-FI"/>
        </a:p>
      </dgm:t>
    </dgm:pt>
    <dgm:pt modelId="{7B69461E-B013-4D31-863D-1782BFDAC6EF}" type="sibTrans" cxnId="{E183C2E1-589E-459D-BF7D-4A8BB86EC338}">
      <dgm:prSet/>
      <dgm:spPr/>
      <dgm:t>
        <a:bodyPr/>
        <a:lstStyle/>
        <a:p>
          <a:endParaRPr lang="fi-FI"/>
        </a:p>
      </dgm:t>
    </dgm:pt>
    <dgm:pt modelId="{C83D4D09-8A7F-4443-9F45-74DB5A2F8026}">
      <dgm:prSet/>
      <dgm:spPr/>
      <dgm:t>
        <a:bodyPr/>
        <a:lstStyle/>
        <a:p>
          <a:r>
            <a:rPr lang="en-US" b="1" dirty="0"/>
            <a:t>(a) being a member of the </a:t>
          </a:r>
          <a:r>
            <a:rPr lang="en-US" b="1" dirty="0">
              <a:solidFill>
                <a:srgbClr val="FF0000"/>
              </a:solidFill>
            </a:rPr>
            <a:t>administrative, management or supervisory bodies </a:t>
          </a:r>
          <a:r>
            <a:rPr lang="en-US" b="1" dirty="0"/>
            <a:t>of the issuer or emission allowance market participant;</a:t>
          </a:r>
          <a:endParaRPr lang="fi-FI" dirty="0"/>
        </a:p>
      </dgm:t>
    </dgm:pt>
    <dgm:pt modelId="{B8501997-58AD-432E-99F4-C58FBA41DE3B}" type="parTrans" cxnId="{CE41F98F-9FF5-4CFF-89C1-569621078538}">
      <dgm:prSet/>
      <dgm:spPr/>
      <dgm:t>
        <a:bodyPr/>
        <a:lstStyle/>
        <a:p>
          <a:endParaRPr lang="fi-FI"/>
        </a:p>
      </dgm:t>
    </dgm:pt>
    <dgm:pt modelId="{6D24D140-EF92-4AED-B7EF-42BC18C6C9D2}" type="sibTrans" cxnId="{CE41F98F-9FF5-4CFF-89C1-569621078538}">
      <dgm:prSet/>
      <dgm:spPr/>
      <dgm:t>
        <a:bodyPr/>
        <a:lstStyle/>
        <a:p>
          <a:endParaRPr lang="fi-FI"/>
        </a:p>
      </dgm:t>
    </dgm:pt>
    <dgm:pt modelId="{0955D064-3CCC-4F8C-B87D-C75B7D305A3D}">
      <dgm:prSet/>
      <dgm:spPr/>
      <dgm:t>
        <a:bodyPr/>
        <a:lstStyle/>
        <a:p>
          <a:r>
            <a:rPr lang="en-US" b="1" dirty="0"/>
            <a:t>(b) having a </a:t>
          </a:r>
          <a:r>
            <a:rPr lang="en-US" b="1" dirty="0">
              <a:solidFill>
                <a:srgbClr val="FF0000"/>
              </a:solidFill>
            </a:rPr>
            <a:t>holding</a:t>
          </a:r>
          <a:r>
            <a:rPr lang="en-US" b="1" dirty="0"/>
            <a:t> in the capital of the issuer or emission allowance market participant;</a:t>
          </a:r>
          <a:endParaRPr lang="fi-FI" dirty="0"/>
        </a:p>
      </dgm:t>
    </dgm:pt>
    <dgm:pt modelId="{170D862C-68C2-467A-96F9-06B5E21DE897}" type="parTrans" cxnId="{B707EC07-9137-4CEA-9191-089B40D91997}">
      <dgm:prSet/>
      <dgm:spPr/>
      <dgm:t>
        <a:bodyPr/>
        <a:lstStyle/>
        <a:p>
          <a:endParaRPr lang="fi-FI"/>
        </a:p>
      </dgm:t>
    </dgm:pt>
    <dgm:pt modelId="{0B19B57E-B23B-49E0-8FDF-182EE4A2E2F9}" type="sibTrans" cxnId="{B707EC07-9137-4CEA-9191-089B40D91997}">
      <dgm:prSet/>
      <dgm:spPr/>
      <dgm:t>
        <a:bodyPr/>
        <a:lstStyle/>
        <a:p>
          <a:endParaRPr lang="fi-FI"/>
        </a:p>
      </dgm:t>
    </dgm:pt>
    <dgm:pt modelId="{B2414252-E7F2-41A1-A68B-48F0E7A48382}">
      <dgm:prSet/>
      <dgm:spPr/>
      <dgm:t>
        <a:bodyPr/>
        <a:lstStyle/>
        <a:p>
          <a:r>
            <a:rPr lang="en-US" b="1" dirty="0"/>
            <a:t>(c) having access to the information through the exercise of an </a:t>
          </a:r>
          <a:r>
            <a:rPr lang="en-US" b="1" dirty="0">
              <a:solidFill>
                <a:srgbClr val="FF0000"/>
              </a:solidFill>
            </a:rPr>
            <a:t>employment, profession or duties</a:t>
          </a:r>
          <a:r>
            <a:rPr lang="en-US" b="1" dirty="0"/>
            <a:t>; or</a:t>
          </a:r>
          <a:endParaRPr lang="fi-FI" dirty="0"/>
        </a:p>
      </dgm:t>
    </dgm:pt>
    <dgm:pt modelId="{08F164B0-4146-4EA8-A345-4F2628B08CB8}" type="parTrans" cxnId="{E182D753-5B24-4F7A-836E-D397B34175DD}">
      <dgm:prSet/>
      <dgm:spPr/>
      <dgm:t>
        <a:bodyPr/>
        <a:lstStyle/>
        <a:p>
          <a:endParaRPr lang="fi-FI"/>
        </a:p>
      </dgm:t>
    </dgm:pt>
    <dgm:pt modelId="{93A109D4-3BDB-4982-BFCF-0126EB66BD8F}" type="sibTrans" cxnId="{E182D753-5B24-4F7A-836E-D397B34175DD}">
      <dgm:prSet/>
      <dgm:spPr/>
      <dgm:t>
        <a:bodyPr/>
        <a:lstStyle/>
        <a:p>
          <a:endParaRPr lang="fi-FI"/>
        </a:p>
      </dgm:t>
    </dgm:pt>
    <dgm:pt modelId="{D6407366-5FE5-4FC2-912C-1F484B149D84}">
      <dgm:prSet/>
      <dgm:spPr/>
      <dgm:t>
        <a:bodyPr/>
        <a:lstStyle/>
        <a:p>
          <a:r>
            <a:rPr lang="en-US" b="1" dirty="0"/>
            <a:t>(d) being involved in </a:t>
          </a:r>
          <a:r>
            <a:rPr lang="en-US" b="1" dirty="0">
              <a:solidFill>
                <a:srgbClr val="FF0000"/>
              </a:solidFill>
            </a:rPr>
            <a:t>criminal activities</a:t>
          </a:r>
          <a:r>
            <a:rPr lang="en-US" b="1" dirty="0"/>
            <a:t>.</a:t>
          </a:r>
          <a:endParaRPr lang="fi-FI" dirty="0"/>
        </a:p>
      </dgm:t>
    </dgm:pt>
    <dgm:pt modelId="{3B298D8D-31C4-4431-B46B-27ECCA2C9D4E}" type="parTrans" cxnId="{60BC3563-5007-4563-8E58-D4E36BDA1FE4}">
      <dgm:prSet/>
      <dgm:spPr/>
      <dgm:t>
        <a:bodyPr/>
        <a:lstStyle/>
        <a:p>
          <a:endParaRPr lang="fi-FI"/>
        </a:p>
      </dgm:t>
    </dgm:pt>
    <dgm:pt modelId="{7D04F3D8-458D-441A-AB03-2103148D7CFA}" type="sibTrans" cxnId="{60BC3563-5007-4563-8E58-D4E36BDA1FE4}">
      <dgm:prSet/>
      <dgm:spPr/>
      <dgm:t>
        <a:bodyPr/>
        <a:lstStyle/>
        <a:p>
          <a:endParaRPr lang="fi-FI"/>
        </a:p>
      </dgm:t>
    </dgm:pt>
    <dgm:pt modelId="{B4787484-8F0F-452A-88A5-4364FB2258CD}">
      <dgm:prSet/>
      <dgm:spPr/>
      <dgm:t>
        <a:bodyPr/>
        <a:lstStyle/>
        <a:p>
          <a:r>
            <a:rPr lang="en-US" b="1" dirty="0"/>
            <a:t>This Article also applies to any person who possesses inside information under circumstances other than those referred to in the first subparagraph where that </a:t>
          </a:r>
          <a:r>
            <a:rPr lang="en-US" b="1" dirty="0">
              <a:solidFill>
                <a:srgbClr val="FF0000"/>
              </a:solidFill>
            </a:rPr>
            <a:t>person knows or ought to know </a:t>
          </a:r>
          <a:r>
            <a:rPr lang="en-US" b="1" dirty="0"/>
            <a:t>that it is inside information.</a:t>
          </a:r>
          <a:endParaRPr lang="fi-FI" dirty="0"/>
        </a:p>
      </dgm:t>
    </dgm:pt>
    <dgm:pt modelId="{20C17DE9-D0C1-4505-B058-5CA3C5BA940F}" type="parTrans" cxnId="{D70905E9-63B5-4B83-A360-38FF439E0C0C}">
      <dgm:prSet/>
      <dgm:spPr/>
      <dgm:t>
        <a:bodyPr/>
        <a:lstStyle/>
        <a:p>
          <a:endParaRPr lang="fi-FI"/>
        </a:p>
      </dgm:t>
    </dgm:pt>
    <dgm:pt modelId="{0C074560-0C00-426B-9CEC-243C0AF8EC15}" type="sibTrans" cxnId="{D70905E9-63B5-4B83-A360-38FF439E0C0C}">
      <dgm:prSet/>
      <dgm:spPr/>
      <dgm:t>
        <a:bodyPr/>
        <a:lstStyle/>
        <a:p>
          <a:endParaRPr lang="fi-FI"/>
        </a:p>
      </dgm:t>
    </dgm:pt>
    <dgm:pt modelId="{20B15117-09AF-474E-AD75-705ED8514847}" type="pres">
      <dgm:prSet presAssocID="{2935C641-68ED-487B-9415-C548B011CC07}" presName="Name0" presStyleCnt="0">
        <dgm:presLayoutVars>
          <dgm:chPref val="1"/>
          <dgm:dir/>
          <dgm:animOne val="branch"/>
          <dgm:animLvl val="lvl"/>
          <dgm:resizeHandles/>
        </dgm:presLayoutVars>
      </dgm:prSet>
      <dgm:spPr/>
    </dgm:pt>
    <dgm:pt modelId="{0FDF7A7E-E8C7-4CCA-8863-39EF68E717A8}" type="pres">
      <dgm:prSet presAssocID="{0F299803-A1B4-43C4-81D5-0B81A3A0A26C}" presName="vertOne" presStyleCnt="0"/>
      <dgm:spPr/>
    </dgm:pt>
    <dgm:pt modelId="{75A94215-C0CE-4554-B7D2-0C2DBD9F7834}" type="pres">
      <dgm:prSet presAssocID="{0F299803-A1B4-43C4-81D5-0B81A3A0A26C}" presName="txOne" presStyleLbl="node0" presStyleIdx="0" presStyleCnt="2">
        <dgm:presLayoutVars>
          <dgm:chPref val="3"/>
        </dgm:presLayoutVars>
      </dgm:prSet>
      <dgm:spPr/>
    </dgm:pt>
    <dgm:pt modelId="{CF33D121-B591-48BC-ADC5-C9A387B3085A}" type="pres">
      <dgm:prSet presAssocID="{0F299803-A1B4-43C4-81D5-0B81A3A0A26C}" presName="parTransOne" presStyleCnt="0"/>
      <dgm:spPr/>
    </dgm:pt>
    <dgm:pt modelId="{8F43A8B6-9C53-424C-AF4E-6CEF52819521}" type="pres">
      <dgm:prSet presAssocID="{0F299803-A1B4-43C4-81D5-0B81A3A0A26C}" presName="horzOne" presStyleCnt="0"/>
      <dgm:spPr/>
    </dgm:pt>
    <dgm:pt modelId="{6FDA593E-8B9F-48F4-B6E0-685CC6D01434}" type="pres">
      <dgm:prSet presAssocID="{7677F0D0-5736-430D-8A96-2502E973FD05}" presName="vertTwo" presStyleCnt="0"/>
      <dgm:spPr/>
    </dgm:pt>
    <dgm:pt modelId="{79B7A2FB-9510-41A1-AC19-93EDB1D00F87}" type="pres">
      <dgm:prSet presAssocID="{7677F0D0-5736-430D-8A96-2502E973FD05}" presName="txTwo" presStyleLbl="node2" presStyleIdx="0" presStyleCnt="8">
        <dgm:presLayoutVars>
          <dgm:chPref val="3"/>
        </dgm:presLayoutVars>
      </dgm:prSet>
      <dgm:spPr/>
    </dgm:pt>
    <dgm:pt modelId="{0ECB8474-41E8-45FB-8ED0-8832D128AE7A}" type="pres">
      <dgm:prSet presAssocID="{7677F0D0-5736-430D-8A96-2502E973FD05}" presName="horzTwo" presStyleCnt="0"/>
      <dgm:spPr/>
    </dgm:pt>
    <dgm:pt modelId="{4A9772D6-FF37-4311-8DF7-0F106CBB685B}" type="pres">
      <dgm:prSet presAssocID="{65FAF540-0038-403D-8A7E-BC99F4F58AEB}" presName="sibSpaceTwo" presStyleCnt="0"/>
      <dgm:spPr/>
    </dgm:pt>
    <dgm:pt modelId="{0E3EBDC1-7D2C-4196-B59D-775243648D54}" type="pres">
      <dgm:prSet presAssocID="{E6F80636-9115-4182-AA14-13A40E504691}" presName="vertTwo" presStyleCnt="0"/>
      <dgm:spPr/>
    </dgm:pt>
    <dgm:pt modelId="{02A9BB60-D7F5-41FE-83D4-0CD841B68D3E}" type="pres">
      <dgm:prSet presAssocID="{E6F80636-9115-4182-AA14-13A40E504691}" presName="txTwo" presStyleLbl="node2" presStyleIdx="1" presStyleCnt="8">
        <dgm:presLayoutVars>
          <dgm:chPref val="3"/>
        </dgm:presLayoutVars>
      </dgm:prSet>
      <dgm:spPr/>
    </dgm:pt>
    <dgm:pt modelId="{97E1B99E-1CDE-4E80-9897-08B39BBB49FE}" type="pres">
      <dgm:prSet presAssocID="{E6F80636-9115-4182-AA14-13A40E504691}" presName="parTransTwo" presStyleCnt="0"/>
      <dgm:spPr/>
    </dgm:pt>
    <dgm:pt modelId="{8AE274E0-1E8C-47E1-845C-47988DB4E491}" type="pres">
      <dgm:prSet presAssocID="{E6F80636-9115-4182-AA14-13A40E504691}" presName="horzTwo" presStyleCnt="0"/>
      <dgm:spPr/>
    </dgm:pt>
    <dgm:pt modelId="{52622748-8594-44D2-B374-A5AA3C3C4322}" type="pres">
      <dgm:prSet presAssocID="{A86AD7FD-3A81-48B8-93C4-F7705FD32399}" presName="vertThree" presStyleCnt="0"/>
      <dgm:spPr/>
    </dgm:pt>
    <dgm:pt modelId="{1F40C14F-0CCD-444E-93CD-4A3FD4962C6F}" type="pres">
      <dgm:prSet presAssocID="{A86AD7FD-3A81-48B8-93C4-F7705FD32399}" presName="txThree" presStyleLbl="node3" presStyleIdx="0" presStyleCnt="1">
        <dgm:presLayoutVars>
          <dgm:chPref val="3"/>
        </dgm:presLayoutVars>
      </dgm:prSet>
      <dgm:spPr/>
    </dgm:pt>
    <dgm:pt modelId="{3541CC5C-C993-4210-8501-E004F5F70A0F}" type="pres">
      <dgm:prSet presAssocID="{A86AD7FD-3A81-48B8-93C4-F7705FD32399}" presName="horzThree" presStyleCnt="0"/>
      <dgm:spPr/>
    </dgm:pt>
    <dgm:pt modelId="{4872944F-5128-4B06-83B0-A810750A6D44}" type="pres">
      <dgm:prSet presAssocID="{3885E7A0-6247-446C-ABA9-4A5F415D08E0}" presName="sibSpaceTwo" presStyleCnt="0"/>
      <dgm:spPr/>
    </dgm:pt>
    <dgm:pt modelId="{A6409DFC-A857-455A-B88D-9BC08080A4E0}" type="pres">
      <dgm:prSet presAssocID="{1B0A2BCD-EF23-40AB-B8CF-EF263684CAAF}" presName="vertTwo" presStyleCnt="0"/>
      <dgm:spPr/>
    </dgm:pt>
    <dgm:pt modelId="{D5EB4DAF-D123-4165-B43D-D56F27EB1B15}" type="pres">
      <dgm:prSet presAssocID="{1B0A2BCD-EF23-40AB-B8CF-EF263684CAAF}" presName="txTwo" presStyleLbl="node2" presStyleIdx="2" presStyleCnt="8">
        <dgm:presLayoutVars>
          <dgm:chPref val="3"/>
        </dgm:presLayoutVars>
      </dgm:prSet>
      <dgm:spPr/>
    </dgm:pt>
    <dgm:pt modelId="{786982BD-E46E-487E-A51B-8B68DA8B0809}" type="pres">
      <dgm:prSet presAssocID="{1B0A2BCD-EF23-40AB-B8CF-EF263684CAAF}" presName="horzTwo" presStyleCnt="0"/>
      <dgm:spPr/>
    </dgm:pt>
    <dgm:pt modelId="{E8C0B7E3-8D02-4E41-9DED-A53FD4A3BFF4}" type="pres">
      <dgm:prSet presAssocID="{484EFF42-FC7B-48ED-8E8B-6D76B6D0246E}" presName="sibSpaceOne" presStyleCnt="0"/>
      <dgm:spPr/>
    </dgm:pt>
    <dgm:pt modelId="{4C68FE13-A14E-4978-B9CB-D217949FF465}" type="pres">
      <dgm:prSet presAssocID="{FE24CEB2-2D16-4718-8229-E161B8A13EFF}" presName="vertOne" presStyleCnt="0"/>
      <dgm:spPr/>
    </dgm:pt>
    <dgm:pt modelId="{BEE9C759-CD56-4058-88DB-51854B6B66AD}" type="pres">
      <dgm:prSet presAssocID="{FE24CEB2-2D16-4718-8229-E161B8A13EFF}" presName="txOne" presStyleLbl="node0" presStyleIdx="1" presStyleCnt="2">
        <dgm:presLayoutVars>
          <dgm:chPref val="3"/>
        </dgm:presLayoutVars>
      </dgm:prSet>
      <dgm:spPr/>
    </dgm:pt>
    <dgm:pt modelId="{3865328D-0FFB-4FFD-9CC1-F0983DECA6EC}" type="pres">
      <dgm:prSet presAssocID="{FE24CEB2-2D16-4718-8229-E161B8A13EFF}" presName="parTransOne" presStyleCnt="0"/>
      <dgm:spPr/>
    </dgm:pt>
    <dgm:pt modelId="{16A19B57-F8BE-4FD4-BDB9-1591B350568D}" type="pres">
      <dgm:prSet presAssocID="{FE24CEB2-2D16-4718-8229-E161B8A13EFF}" presName="horzOne" presStyleCnt="0"/>
      <dgm:spPr/>
    </dgm:pt>
    <dgm:pt modelId="{7AD56175-74F4-4F5C-8D80-97BE4C9FF1C2}" type="pres">
      <dgm:prSet presAssocID="{C83D4D09-8A7F-4443-9F45-74DB5A2F8026}" presName="vertTwo" presStyleCnt="0"/>
      <dgm:spPr/>
    </dgm:pt>
    <dgm:pt modelId="{C3074BBC-0CA4-4BC0-91A0-40C13316E64B}" type="pres">
      <dgm:prSet presAssocID="{C83D4D09-8A7F-4443-9F45-74DB5A2F8026}" presName="txTwo" presStyleLbl="node2" presStyleIdx="3" presStyleCnt="8">
        <dgm:presLayoutVars>
          <dgm:chPref val="3"/>
        </dgm:presLayoutVars>
      </dgm:prSet>
      <dgm:spPr/>
    </dgm:pt>
    <dgm:pt modelId="{4DEE7642-A9B8-45A7-BCA8-4A4C77CFF0FB}" type="pres">
      <dgm:prSet presAssocID="{C83D4D09-8A7F-4443-9F45-74DB5A2F8026}" presName="horzTwo" presStyleCnt="0"/>
      <dgm:spPr/>
    </dgm:pt>
    <dgm:pt modelId="{3706343E-3F6F-41A0-8220-71DAB1943927}" type="pres">
      <dgm:prSet presAssocID="{6D24D140-EF92-4AED-B7EF-42BC18C6C9D2}" presName="sibSpaceTwo" presStyleCnt="0"/>
      <dgm:spPr/>
    </dgm:pt>
    <dgm:pt modelId="{E8279BEA-F3B7-44D0-A252-82F9B7D7E038}" type="pres">
      <dgm:prSet presAssocID="{0955D064-3CCC-4F8C-B87D-C75B7D305A3D}" presName="vertTwo" presStyleCnt="0"/>
      <dgm:spPr/>
    </dgm:pt>
    <dgm:pt modelId="{3F13890B-4EC5-4F6B-88DD-66E412EF5020}" type="pres">
      <dgm:prSet presAssocID="{0955D064-3CCC-4F8C-B87D-C75B7D305A3D}" presName="txTwo" presStyleLbl="node2" presStyleIdx="4" presStyleCnt="8">
        <dgm:presLayoutVars>
          <dgm:chPref val="3"/>
        </dgm:presLayoutVars>
      </dgm:prSet>
      <dgm:spPr/>
    </dgm:pt>
    <dgm:pt modelId="{896DD85F-0849-4975-B08C-2D9F8DA00861}" type="pres">
      <dgm:prSet presAssocID="{0955D064-3CCC-4F8C-B87D-C75B7D305A3D}" presName="horzTwo" presStyleCnt="0"/>
      <dgm:spPr/>
    </dgm:pt>
    <dgm:pt modelId="{C45537E5-B509-428A-A7D0-E558C7F22759}" type="pres">
      <dgm:prSet presAssocID="{0B19B57E-B23B-49E0-8FDF-182EE4A2E2F9}" presName="sibSpaceTwo" presStyleCnt="0"/>
      <dgm:spPr/>
    </dgm:pt>
    <dgm:pt modelId="{157A8F0A-9B60-4101-9B48-470C5337A009}" type="pres">
      <dgm:prSet presAssocID="{B2414252-E7F2-41A1-A68B-48F0E7A48382}" presName="vertTwo" presStyleCnt="0"/>
      <dgm:spPr/>
    </dgm:pt>
    <dgm:pt modelId="{24BC0858-588F-4D3D-A7E7-C94DC3C3FE10}" type="pres">
      <dgm:prSet presAssocID="{B2414252-E7F2-41A1-A68B-48F0E7A48382}" presName="txTwo" presStyleLbl="node2" presStyleIdx="5" presStyleCnt="8">
        <dgm:presLayoutVars>
          <dgm:chPref val="3"/>
        </dgm:presLayoutVars>
      </dgm:prSet>
      <dgm:spPr/>
    </dgm:pt>
    <dgm:pt modelId="{DBEB3393-CA20-41AB-B7A5-D4F24F29A859}" type="pres">
      <dgm:prSet presAssocID="{B2414252-E7F2-41A1-A68B-48F0E7A48382}" presName="horzTwo" presStyleCnt="0"/>
      <dgm:spPr/>
    </dgm:pt>
    <dgm:pt modelId="{046F60F2-34D8-4E9D-BAE0-C25ABA2A0BBE}" type="pres">
      <dgm:prSet presAssocID="{93A109D4-3BDB-4982-BFCF-0126EB66BD8F}" presName="sibSpaceTwo" presStyleCnt="0"/>
      <dgm:spPr/>
    </dgm:pt>
    <dgm:pt modelId="{C7244FEA-A052-4E14-AF19-3AAB2C194210}" type="pres">
      <dgm:prSet presAssocID="{D6407366-5FE5-4FC2-912C-1F484B149D84}" presName="vertTwo" presStyleCnt="0"/>
      <dgm:spPr/>
    </dgm:pt>
    <dgm:pt modelId="{DC7D1797-C189-48DD-B67B-44CAE1D15C73}" type="pres">
      <dgm:prSet presAssocID="{D6407366-5FE5-4FC2-912C-1F484B149D84}" presName="txTwo" presStyleLbl="node2" presStyleIdx="6" presStyleCnt="8">
        <dgm:presLayoutVars>
          <dgm:chPref val="3"/>
        </dgm:presLayoutVars>
      </dgm:prSet>
      <dgm:spPr/>
    </dgm:pt>
    <dgm:pt modelId="{C05555D0-2F2C-4E34-B2F8-6E176A3828E0}" type="pres">
      <dgm:prSet presAssocID="{D6407366-5FE5-4FC2-912C-1F484B149D84}" presName="horzTwo" presStyleCnt="0"/>
      <dgm:spPr/>
    </dgm:pt>
    <dgm:pt modelId="{F6C693B3-1A7A-4F47-A784-4F7937B063C6}" type="pres">
      <dgm:prSet presAssocID="{7D04F3D8-458D-441A-AB03-2103148D7CFA}" presName="sibSpaceTwo" presStyleCnt="0"/>
      <dgm:spPr/>
    </dgm:pt>
    <dgm:pt modelId="{84651AC6-027D-42DC-9681-80A65D3B0A70}" type="pres">
      <dgm:prSet presAssocID="{B4787484-8F0F-452A-88A5-4364FB2258CD}" presName="vertTwo" presStyleCnt="0"/>
      <dgm:spPr/>
    </dgm:pt>
    <dgm:pt modelId="{0EA0B442-ADB4-47D0-A4A0-E4E243D274FC}" type="pres">
      <dgm:prSet presAssocID="{B4787484-8F0F-452A-88A5-4364FB2258CD}" presName="txTwo" presStyleLbl="node2" presStyleIdx="7" presStyleCnt="8">
        <dgm:presLayoutVars>
          <dgm:chPref val="3"/>
        </dgm:presLayoutVars>
      </dgm:prSet>
      <dgm:spPr/>
    </dgm:pt>
    <dgm:pt modelId="{B74F7632-54BD-4F8A-BAAB-774A3C8BA143}" type="pres">
      <dgm:prSet presAssocID="{B4787484-8F0F-452A-88A5-4364FB2258CD}" presName="horzTwo" presStyleCnt="0"/>
      <dgm:spPr/>
    </dgm:pt>
  </dgm:ptLst>
  <dgm:cxnLst>
    <dgm:cxn modelId="{F7628D00-1158-40F0-A711-73BDBCC75E9B}" type="presOf" srcId="{0955D064-3CCC-4F8C-B87D-C75B7D305A3D}" destId="{3F13890B-4EC5-4F6B-88DD-66E412EF5020}" srcOrd="0" destOrd="0" presId="urn:microsoft.com/office/officeart/2005/8/layout/hierarchy4"/>
    <dgm:cxn modelId="{B707EC07-9137-4CEA-9191-089B40D91997}" srcId="{FE24CEB2-2D16-4718-8229-E161B8A13EFF}" destId="{0955D064-3CCC-4F8C-B87D-C75B7D305A3D}" srcOrd="1" destOrd="0" parTransId="{170D862C-68C2-467A-96F9-06B5E21DE897}" sibTransId="{0B19B57E-B23B-49E0-8FDF-182EE4A2E2F9}"/>
    <dgm:cxn modelId="{5374E411-AB92-4118-9C23-1431050DE69A}" type="presOf" srcId="{D6407366-5FE5-4FC2-912C-1F484B149D84}" destId="{DC7D1797-C189-48DD-B67B-44CAE1D15C73}" srcOrd="0" destOrd="0" presId="urn:microsoft.com/office/officeart/2005/8/layout/hierarchy4"/>
    <dgm:cxn modelId="{07A69819-3364-432E-BC4A-420EB8C8B977}" srcId="{0F299803-A1B4-43C4-81D5-0B81A3A0A26C}" destId="{1B0A2BCD-EF23-40AB-B8CF-EF263684CAAF}" srcOrd="2" destOrd="0" parTransId="{67B3AD4B-D973-4707-A8F8-28DD912A5F42}" sibTransId="{F9343BEA-24FC-4AE0-BA8E-13931E316012}"/>
    <dgm:cxn modelId="{B3A92021-D551-4C37-BCED-22A4D4DA632F}" type="presOf" srcId="{1B0A2BCD-EF23-40AB-B8CF-EF263684CAAF}" destId="{D5EB4DAF-D123-4165-B43D-D56F27EB1B15}" srcOrd="0" destOrd="0" presId="urn:microsoft.com/office/officeart/2005/8/layout/hierarchy4"/>
    <dgm:cxn modelId="{57296C3F-7CF3-4F45-A693-879A033A3F4F}" type="presOf" srcId="{B4787484-8F0F-452A-88A5-4364FB2258CD}" destId="{0EA0B442-ADB4-47D0-A4A0-E4E243D274FC}" srcOrd="0" destOrd="0" presId="urn:microsoft.com/office/officeart/2005/8/layout/hierarchy4"/>
    <dgm:cxn modelId="{3C38865E-CA09-4078-BA24-DCAAC2F87C94}" type="presOf" srcId="{A86AD7FD-3A81-48B8-93C4-F7705FD32399}" destId="{1F40C14F-0CCD-444E-93CD-4A3FD4962C6F}" srcOrd="0" destOrd="0" presId="urn:microsoft.com/office/officeart/2005/8/layout/hierarchy4"/>
    <dgm:cxn modelId="{60BC3563-5007-4563-8E58-D4E36BDA1FE4}" srcId="{FE24CEB2-2D16-4718-8229-E161B8A13EFF}" destId="{D6407366-5FE5-4FC2-912C-1F484B149D84}" srcOrd="3" destOrd="0" parTransId="{3B298D8D-31C4-4431-B46B-27ECCA2C9D4E}" sibTransId="{7D04F3D8-458D-441A-AB03-2103148D7CFA}"/>
    <dgm:cxn modelId="{57FE3C4B-83D3-4510-B471-DC6D38BD34A5}" type="presOf" srcId="{2935C641-68ED-487B-9415-C548B011CC07}" destId="{20B15117-09AF-474E-AD75-705ED8514847}" srcOrd="0" destOrd="0" presId="urn:microsoft.com/office/officeart/2005/8/layout/hierarchy4"/>
    <dgm:cxn modelId="{CB82B16B-10F0-46C2-A47D-7DD1086CD100}" type="presOf" srcId="{E6F80636-9115-4182-AA14-13A40E504691}" destId="{02A9BB60-D7F5-41FE-83D4-0CD841B68D3E}" srcOrd="0" destOrd="0" presId="urn:microsoft.com/office/officeart/2005/8/layout/hierarchy4"/>
    <dgm:cxn modelId="{AEFEB14C-7EDD-4077-85D5-51C6290A1A41}" type="presOf" srcId="{7677F0D0-5736-430D-8A96-2502E973FD05}" destId="{79B7A2FB-9510-41A1-AC19-93EDB1D00F87}" srcOrd="0" destOrd="0" presId="urn:microsoft.com/office/officeart/2005/8/layout/hierarchy4"/>
    <dgm:cxn modelId="{E182D753-5B24-4F7A-836E-D397B34175DD}" srcId="{FE24CEB2-2D16-4718-8229-E161B8A13EFF}" destId="{B2414252-E7F2-41A1-A68B-48F0E7A48382}" srcOrd="2" destOrd="0" parTransId="{08F164B0-4146-4EA8-A345-4F2628B08CB8}" sibTransId="{93A109D4-3BDB-4982-BFCF-0126EB66BD8F}"/>
    <dgm:cxn modelId="{F07B7F7E-0A03-4461-9F90-ECC28F3793DA}" type="presOf" srcId="{FE24CEB2-2D16-4718-8229-E161B8A13EFF}" destId="{BEE9C759-CD56-4058-88DB-51854B6B66AD}" srcOrd="0" destOrd="0" presId="urn:microsoft.com/office/officeart/2005/8/layout/hierarchy4"/>
    <dgm:cxn modelId="{1CAE188A-1DED-4FAE-A059-E35F46BCC76C}" type="presOf" srcId="{C83D4D09-8A7F-4443-9F45-74DB5A2F8026}" destId="{C3074BBC-0CA4-4BC0-91A0-40C13316E64B}" srcOrd="0" destOrd="0" presId="urn:microsoft.com/office/officeart/2005/8/layout/hierarchy4"/>
    <dgm:cxn modelId="{FFC4568A-12E3-4552-B3CE-19BA3D719B6F}" type="presOf" srcId="{0F299803-A1B4-43C4-81D5-0B81A3A0A26C}" destId="{75A94215-C0CE-4554-B7D2-0C2DBD9F7834}" srcOrd="0" destOrd="0" presId="urn:microsoft.com/office/officeart/2005/8/layout/hierarchy4"/>
    <dgm:cxn modelId="{CE41F98F-9FF5-4CFF-89C1-569621078538}" srcId="{FE24CEB2-2D16-4718-8229-E161B8A13EFF}" destId="{C83D4D09-8A7F-4443-9F45-74DB5A2F8026}" srcOrd="0" destOrd="0" parTransId="{B8501997-58AD-432E-99F4-C58FBA41DE3B}" sibTransId="{6D24D140-EF92-4AED-B7EF-42BC18C6C9D2}"/>
    <dgm:cxn modelId="{573252A1-A0BC-47EB-9D89-CFAAFA727D38}" srcId="{0F299803-A1B4-43C4-81D5-0B81A3A0A26C}" destId="{E6F80636-9115-4182-AA14-13A40E504691}" srcOrd="1" destOrd="0" parTransId="{EB4731C1-856A-4468-84EA-A3290AF0FF09}" sibTransId="{3885E7A0-6247-446C-ABA9-4A5F415D08E0}"/>
    <dgm:cxn modelId="{DE2D14A6-2943-4BEF-A9DD-A764ECCFFD75}" srcId="{0F299803-A1B4-43C4-81D5-0B81A3A0A26C}" destId="{7677F0D0-5736-430D-8A96-2502E973FD05}" srcOrd="0" destOrd="0" parTransId="{B1CBE3B9-3331-4204-BEE4-804E06813223}" sibTransId="{65FAF540-0038-403D-8A7E-BC99F4F58AEB}"/>
    <dgm:cxn modelId="{A09646A9-A8E3-46C4-A6E2-A3D1045696C7}" srcId="{E6F80636-9115-4182-AA14-13A40E504691}" destId="{A86AD7FD-3A81-48B8-93C4-F7705FD32399}" srcOrd="0" destOrd="0" parTransId="{2AE7E051-6ACD-452D-8769-705FFAEA1E6F}" sibTransId="{A5B76E2C-FC21-4449-A03E-C9D4EFC2597E}"/>
    <dgm:cxn modelId="{2C2B7FB1-C9CD-4E80-BECD-8C78AE7099A4}" type="presOf" srcId="{B2414252-E7F2-41A1-A68B-48F0E7A48382}" destId="{24BC0858-588F-4D3D-A7E7-C94DC3C3FE10}" srcOrd="0" destOrd="0" presId="urn:microsoft.com/office/officeart/2005/8/layout/hierarchy4"/>
    <dgm:cxn modelId="{5BAA6DDD-C625-4387-9D34-7EBDC540C2AA}" srcId="{2935C641-68ED-487B-9415-C548B011CC07}" destId="{0F299803-A1B4-43C4-81D5-0B81A3A0A26C}" srcOrd="0" destOrd="0" parTransId="{D451DC47-10A7-4B44-A8E5-13AE3D3293F0}" sibTransId="{484EFF42-FC7B-48ED-8E8B-6D76B6D0246E}"/>
    <dgm:cxn modelId="{E183C2E1-589E-459D-BF7D-4A8BB86EC338}" srcId="{2935C641-68ED-487B-9415-C548B011CC07}" destId="{FE24CEB2-2D16-4718-8229-E161B8A13EFF}" srcOrd="1" destOrd="0" parTransId="{5EB00E29-5402-4480-8E11-44F5F440BD64}" sibTransId="{7B69461E-B013-4D31-863D-1782BFDAC6EF}"/>
    <dgm:cxn modelId="{D70905E9-63B5-4B83-A360-38FF439E0C0C}" srcId="{FE24CEB2-2D16-4718-8229-E161B8A13EFF}" destId="{B4787484-8F0F-452A-88A5-4364FB2258CD}" srcOrd="4" destOrd="0" parTransId="{20C17DE9-D0C1-4505-B058-5CA3C5BA940F}" sibTransId="{0C074560-0C00-426B-9CEC-243C0AF8EC15}"/>
    <dgm:cxn modelId="{E559A83A-36DB-4B75-B6C7-CB6B6A50F473}" type="presParOf" srcId="{20B15117-09AF-474E-AD75-705ED8514847}" destId="{0FDF7A7E-E8C7-4CCA-8863-39EF68E717A8}" srcOrd="0" destOrd="0" presId="urn:microsoft.com/office/officeart/2005/8/layout/hierarchy4"/>
    <dgm:cxn modelId="{454E113D-0482-4F7C-BE82-302556AAC54F}" type="presParOf" srcId="{0FDF7A7E-E8C7-4CCA-8863-39EF68E717A8}" destId="{75A94215-C0CE-4554-B7D2-0C2DBD9F7834}" srcOrd="0" destOrd="0" presId="urn:microsoft.com/office/officeart/2005/8/layout/hierarchy4"/>
    <dgm:cxn modelId="{EA96EF14-CB76-4827-9914-1EA2D2A8F223}" type="presParOf" srcId="{0FDF7A7E-E8C7-4CCA-8863-39EF68E717A8}" destId="{CF33D121-B591-48BC-ADC5-C9A387B3085A}" srcOrd="1" destOrd="0" presId="urn:microsoft.com/office/officeart/2005/8/layout/hierarchy4"/>
    <dgm:cxn modelId="{EA2FACAE-E4AC-41E6-94DA-358128CF7C4E}" type="presParOf" srcId="{0FDF7A7E-E8C7-4CCA-8863-39EF68E717A8}" destId="{8F43A8B6-9C53-424C-AF4E-6CEF52819521}" srcOrd="2" destOrd="0" presId="urn:microsoft.com/office/officeart/2005/8/layout/hierarchy4"/>
    <dgm:cxn modelId="{D6A60756-92E8-4879-BA88-4D87575C602F}" type="presParOf" srcId="{8F43A8B6-9C53-424C-AF4E-6CEF52819521}" destId="{6FDA593E-8B9F-48F4-B6E0-685CC6D01434}" srcOrd="0" destOrd="0" presId="urn:microsoft.com/office/officeart/2005/8/layout/hierarchy4"/>
    <dgm:cxn modelId="{13E3A789-016F-4659-AF2C-F4777900366C}" type="presParOf" srcId="{6FDA593E-8B9F-48F4-B6E0-685CC6D01434}" destId="{79B7A2FB-9510-41A1-AC19-93EDB1D00F87}" srcOrd="0" destOrd="0" presId="urn:microsoft.com/office/officeart/2005/8/layout/hierarchy4"/>
    <dgm:cxn modelId="{579348FA-FEC0-4988-8A0C-DB9E325CBDCF}" type="presParOf" srcId="{6FDA593E-8B9F-48F4-B6E0-685CC6D01434}" destId="{0ECB8474-41E8-45FB-8ED0-8832D128AE7A}" srcOrd="1" destOrd="0" presId="urn:microsoft.com/office/officeart/2005/8/layout/hierarchy4"/>
    <dgm:cxn modelId="{6D03C96B-2D49-40B0-B68A-531E0792EB67}" type="presParOf" srcId="{8F43A8B6-9C53-424C-AF4E-6CEF52819521}" destId="{4A9772D6-FF37-4311-8DF7-0F106CBB685B}" srcOrd="1" destOrd="0" presId="urn:microsoft.com/office/officeart/2005/8/layout/hierarchy4"/>
    <dgm:cxn modelId="{DE31CFB1-44C6-462C-BC50-C5D90F572EA0}" type="presParOf" srcId="{8F43A8B6-9C53-424C-AF4E-6CEF52819521}" destId="{0E3EBDC1-7D2C-4196-B59D-775243648D54}" srcOrd="2" destOrd="0" presId="urn:microsoft.com/office/officeart/2005/8/layout/hierarchy4"/>
    <dgm:cxn modelId="{EE1C40DD-DEE6-4FC4-AE84-6D473FF0D0D6}" type="presParOf" srcId="{0E3EBDC1-7D2C-4196-B59D-775243648D54}" destId="{02A9BB60-D7F5-41FE-83D4-0CD841B68D3E}" srcOrd="0" destOrd="0" presId="urn:microsoft.com/office/officeart/2005/8/layout/hierarchy4"/>
    <dgm:cxn modelId="{F641DD44-B450-4E07-824E-681FAE6016AD}" type="presParOf" srcId="{0E3EBDC1-7D2C-4196-B59D-775243648D54}" destId="{97E1B99E-1CDE-4E80-9897-08B39BBB49FE}" srcOrd="1" destOrd="0" presId="urn:microsoft.com/office/officeart/2005/8/layout/hierarchy4"/>
    <dgm:cxn modelId="{5E7E3DB9-04B3-4523-A664-191F7CFC15DD}" type="presParOf" srcId="{0E3EBDC1-7D2C-4196-B59D-775243648D54}" destId="{8AE274E0-1E8C-47E1-845C-47988DB4E491}" srcOrd="2" destOrd="0" presId="urn:microsoft.com/office/officeart/2005/8/layout/hierarchy4"/>
    <dgm:cxn modelId="{403D6260-D96A-46F4-89D4-98C7CD0F6A9C}" type="presParOf" srcId="{8AE274E0-1E8C-47E1-845C-47988DB4E491}" destId="{52622748-8594-44D2-B374-A5AA3C3C4322}" srcOrd="0" destOrd="0" presId="urn:microsoft.com/office/officeart/2005/8/layout/hierarchy4"/>
    <dgm:cxn modelId="{FD36B437-CB79-4835-A412-CE7226B9D171}" type="presParOf" srcId="{52622748-8594-44D2-B374-A5AA3C3C4322}" destId="{1F40C14F-0CCD-444E-93CD-4A3FD4962C6F}" srcOrd="0" destOrd="0" presId="urn:microsoft.com/office/officeart/2005/8/layout/hierarchy4"/>
    <dgm:cxn modelId="{C71DB82A-4352-4BD6-BABB-6694DD360893}" type="presParOf" srcId="{52622748-8594-44D2-B374-A5AA3C3C4322}" destId="{3541CC5C-C993-4210-8501-E004F5F70A0F}" srcOrd="1" destOrd="0" presId="urn:microsoft.com/office/officeart/2005/8/layout/hierarchy4"/>
    <dgm:cxn modelId="{F7838FA4-328A-4622-A14C-5E2186E95A05}" type="presParOf" srcId="{8F43A8B6-9C53-424C-AF4E-6CEF52819521}" destId="{4872944F-5128-4B06-83B0-A810750A6D44}" srcOrd="3" destOrd="0" presId="urn:microsoft.com/office/officeart/2005/8/layout/hierarchy4"/>
    <dgm:cxn modelId="{30335F5A-43FB-4706-B831-0E2A10D44E9B}" type="presParOf" srcId="{8F43A8B6-9C53-424C-AF4E-6CEF52819521}" destId="{A6409DFC-A857-455A-B88D-9BC08080A4E0}" srcOrd="4" destOrd="0" presId="urn:microsoft.com/office/officeart/2005/8/layout/hierarchy4"/>
    <dgm:cxn modelId="{4816E812-A0E6-4F85-931C-4C6E54A6A53C}" type="presParOf" srcId="{A6409DFC-A857-455A-B88D-9BC08080A4E0}" destId="{D5EB4DAF-D123-4165-B43D-D56F27EB1B15}" srcOrd="0" destOrd="0" presId="urn:microsoft.com/office/officeart/2005/8/layout/hierarchy4"/>
    <dgm:cxn modelId="{4EB8775F-1606-4DC4-943C-06E2126AE10E}" type="presParOf" srcId="{A6409DFC-A857-455A-B88D-9BC08080A4E0}" destId="{786982BD-E46E-487E-A51B-8B68DA8B0809}" srcOrd="1" destOrd="0" presId="urn:microsoft.com/office/officeart/2005/8/layout/hierarchy4"/>
    <dgm:cxn modelId="{D36139B6-418B-4CC8-9F10-F4657DB48009}" type="presParOf" srcId="{20B15117-09AF-474E-AD75-705ED8514847}" destId="{E8C0B7E3-8D02-4E41-9DED-A53FD4A3BFF4}" srcOrd="1" destOrd="0" presId="urn:microsoft.com/office/officeart/2005/8/layout/hierarchy4"/>
    <dgm:cxn modelId="{A2C6274A-5154-4003-AB8C-24E93428A7F2}" type="presParOf" srcId="{20B15117-09AF-474E-AD75-705ED8514847}" destId="{4C68FE13-A14E-4978-B9CB-D217949FF465}" srcOrd="2" destOrd="0" presId="urn:microsoft.com/office/officeart/2005/8/layout/hierarchy4"/>
    <dgm:cxn modelId="{7D346615-E6CB-47B9-993C-3756F7D8EBE7}" type="presParOf" srcId="{4C68FE13-A14E-4978-B9CB-D217949FF465}" destId="{BEE9C759-CD56-4058-88DB-51854B6B66AD}" srcOrd="0" destOrd="0" presId="urn:microsoft.com/office/officeart/2005/8/layout/hierarchy4"/>
    <dgm:cxn modelId="{54E54916-FD75-48F8-AE90-095BA26C6078}" type="presParOf" srcId="{4C68FE13-A14E-4978-B9CB-D217949FF465}" destId="{3865328D-0FFB-4FFD-9CC1-F0983DECA6EC}" srcOrd="1" destOrd="0" presId="urn:microsoft.com/office/officeart/2005/8/layout/hierarchy4"/>
    <dgm:cxn modelId="{86B6A754-2203-4CF6-B3F3-02374C771CA7}" type="presParOf" srcId="{4C68FE13-A14E-4978-B9CB-D217949FF465}" destId="{16A19B57-F8BE-4FD4-BDB9-1591B350568D}" srcOrd="2" destOrd="0" presId="urn:microsoft.com/office/officeart/2005/8/layout/hierarchy4"/>
    <dgm:cxn modelId="{8D6A729A-3372-4E95-B5A9-A40FA05DCB70}" type="presParOf" srcId="{16A19B57-F8BE-4FD4-BDB9-1591B350568D}" destId="{7AD56175-74F4-4F5C-8D80-97BE4C9FF1C2}" srcOrd="0" destOrd="0" presId="urn:microsoft.com/office/officeart/2005/8/layout/hierarchy4"/>
    <dgm:cxn modelId="{7D7AD899-B510-4AA8-8ED8-340DE09C51C1}" type="presParOf" srcId="{7AD56175-74F4-4F5C-8D80-97BE4C9FF1C2}" destId="{C3074BBC-0CA4-4BC0-91A0-40C13316E64B}" srcOrd="0" destOrd="0" presId="urn:microsoft.com/office/officeart/2005/8/layout/hierarchy4"/>
    <dgm:cxn modelId="{D7AAA075-8100-4AD0-9AB7-7A50A7D76ABF}" type="presParOf" srcId="{7AD56175-74F4-4F5C-8D80-97BE4C9FF1C2}" destId="{4DEE7642-A9B8-45A7-BCA8-4A4C77CFF0FB}" srcOrd="1" destOrd="0" presId="urn:microsoft.com/office/officeart/2005/8/layout/hierarchy4"/>
    <dgm:cxn modelId="{AE9AE4A4-9690-434C-8E6A-7DBC2CD885E8}" type="presParOf" srcId="{16A19B57-F8BE-4FD4-BDB9-1591B350568D}" destId="{3706343E-3F6F-41A0-8220-71DAB1943927}" srcOrd="1" destOrd="0" presId="urn:microsoft.com/office/officeart/2005/8/layout/hierarchy4"/>
    <dgm:cxn modelId="{5D96E617-655C-41BA-A9BE-E42BA06E4E80}" type="presParOf" srcId="{16A19B57-F8BE-4FD4-BDB9-1591B350568D}" destId="{E8279BEA-F3B7-44D0-A252-82F9B7D7E038}" srcOrd="2" destOrd="0" presId="urn:microsoft.com/office/officeart/2005/8/layout/hierarchy4"/>
    <dgm:cxn modelId="{6A8CC81D-B9E1-46FE-9BDC-00873C04BDC8}" type="presParOf" srcId="{E8279BEA-F3B7-44D0-A252-82F9B7D7E038}" destId="{3F13890B-4EC5-4F6B-88DD-66E412EF5020}" srcOrd="0" destOrd="0" presId="urn:microsoft.com/office/officeart/2005/8/layout/hierarchy4"/>
    <dgm:cxn modelId="{2B6083DB-DAB1-4221-95E3-596A22200052}" type="presParOf" srcId="{E8279BEA-F3B7-44D0-A252-82F9B7D7E038}" destId="{896DD85F-0849-4975-B08C-2D9F8DA00861}" srcOrd="1" destOrd="0" presId="urn:microsoft.com/office/officeart/2005/8/layout/hierarchy4"/>
    <dgm:cxn modelId="{80AFAD6D-8A44-4123-835F-60284550BE0E}" type="presParOf" srcId="{16A19B57-F8BE-4FD4-BDB9-1591B350568D}" destId="{C45537E5-B509-428A-A7D0-E558C7F22759}" srcOrd="3" destOrd="0" presId="urn:microsoft.com/office/officeart/2005/8/layout/hierarchy4"/>
    <dgm:cxn modelId="{4DB71BC6-D48E-4AD8-B1BB-8E294CBCCF98}" type="presParOf" srcId="{16A19B57-F8BE-4FD4-BDB9-1591B350568D}" destId="{157A8F0A-9B60-4101-9B48-470C5337A009}" srcOrd="4" destOrd="0" presId="urn:microsoft.com/office/officeart/2005/8/layout/hierarchy4"/>
    <dgm:cxn modelId="{243E8763-50DD-4C40-898F-002897F8E8DC}" type="presParOf" srcId="{157A8F0A-9B60-4101-9B48-470C5337A009}" destId="{24BC0858-588F-4D3D-A7E7-C94DC3C3FE10}" srcOrd="0" destOrd="0" presId="urn:microsoft.com/office/officeart/2005/8/layout/hierarchy4"/>
    <dgm:cxn modelId="{5751DD3F-2809-4960-8A5A-DF7B75D82225}" type="presParOf" srcId="{157A8F0A-9B60-4101-9B48-470C5337A009}" destId="{DBEB3393-CA20-41AB-B7A5-D4F24F29A859}" srcOrd="1" destOrd="0" presId="urn:microsoft.com/office/officeart/2005/8/layout/hierarchy4"/>
    <dgm:cxn modelId="{C58A8089-789D-4888-BF9B-6B03C6E315F2}" type="presParOf" srcId="{16A19B57-F8BE-4FD4-BDB9-1591B350568D}" destId="{046F60F2-34D8-4E9D-BAE0-C25ABA2A0BBE}" srcOrd="5" destOrd="0" presId="urn:microsoft.com/office/officeart/2005/8/layout/hierarchy4"/>
    <dgm:cxn modelId="{FD5D503B-673F-496B-9AC5-5D19C570A6AF}" type="presParOf" srcId="{16A19B57-F8BE-4FD4-BDB9-1591B350568D}" destId="{C7244FEA-A052-4E14-AF19-3AAB2C194210}" srcOrd="6" destOrd="0" presId="urn:microsoft.com/office/officeart/2005/8/layout/hierarchy4"/>
    <dgm:cxn modelId="{0ACD3C0D-C51E-4BBF-A43D-4D84E3B1BE8B}" type="presParOf" srcId="{C7244FEA-A052-4E14-AF19-3AAB2C194210}" destId="{DC7D1797-C189-48DD-B67B-44CAE1D15C73}" srcOrd="0" destOrd="0" presId="urn:microsoft.com/office/officeart/2005/8/layout/hierarchy4"/>
    <dgm:cxn modelId="{602A21BE-8E36-4649-ACE4-7711DDFD90D0}" type="presParOf" srcId="{C7244FEA-A052-4E14-AF19-3AAB2C194210}" destId="{C05555D0-2F2C-4E34-B2F8-6E176A3828E0}" srcOrd="1" destOrd="0" presId="urn:microsoft.com/office/officeart/2005/8/layout/hierarchy4"/>
    <dgm:cxn modelId="{26171ED8-D214-4F99-959F-9E57C0EEC1CD}" type="presParOf" srcId="{16A19B57-F8BE-4FD4-BDB9-1591B350568D}" destId="{F6C693B3-1A7A-4F47-A784-4F7937B063C6}" srcOrd="7" destOrd="0" presId="urn:microsoft.com/office/officeart/2005/8/layout/hierarchy4"/>
    <dgm:cxn modelId="{03E80122-17C4-40D7-AEA6-3F67E0E214B3}" type="presParOf" srcId="{16A19B57-F8BE-4FD4-BDB9-1591B350568D}" destId="{84651AC6-027D-42DC-9681-80A65D3B0A70}" srcOrd="8" destOrd="0" presId="urn:microsoft.com/office/officeart/2005/8/layout/hierarchy4"/>
    <dgm:cxn modelId="{5510E59E-7AC0-42AB-A4AE-006BDA2FE68D}" type="presParOf" srcId="{84651AC6-027D-42DC-9681-80A65D3B0A70}" destId="{0EA0B442-ADB4-47D0-A4A0-E4E243D274FC}" srcOrd="0" destOrd="0" presId="urn:microsoft.com/office/officeart/2005/8/layout/hierarchy4"/>
    <dgm:cxn modelId="{EA6391E9-B3C8-402D-917B-F0DC594BAE3C}" type="presParOf" srcId="{84651AC6-027D-42DC-9681-80A65D3B0A70}" destId="{B74F7632-54BD-4F8A-BAAB-774A3C8BA14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CB472DD-21D8-4A18-BE70-AEF3F94D986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fi-FI"/>
        </a:p>
      </dgm:t>
    </dgm:pt>
    <dgm:pt modelId="{257B0D62-82FA-4276-B547-E6929A9DE3B1}">
      <dgm:prSet/>
      <dgm:spPr/>
      <dgm:t>
        <a:bodyPr/>
        <a:lstStyle/>
        <a:p>
          <a:r>
            <a:rPr lang="en-US" dirty="0"/>
            <a:t>It </a:t>
          </a:r>
          <a:r>
            <a:rPr lang="en-US" dirty="0">
              <a:solidFill>
                <a:srgbClr val="FF0000"/>
              </a:solidFill>
            </a:rPr>
            <a:t>shall not be deemed from </a:t>
          </a:r>
          <a:r>
            <a:rPr lang="en-US" dirty="0"/>
            <a:t>the mere fact that a legal person is or has been in </a:t>
          </a:r>
          <a:r>
            <a:rPr lang="en-US" dirty="0">
              <a:solidFill>
                <a:srgbClr val="FF0000"/>
              </a:solidFill>
            </a:rPr>
            <a:t>possession of inside information </a:t>
          </a:r>
          <a:r>
            <a:rPr lang="en-US" dirty="0"/>
            <a:t>that that person has used that information and has thus engaged in insider dealing on the basis of an acquisition or disposal, where that legal person:</a:t>
          </a:r>
          <a:endParaRPr lang="fi-FI" dirty="0"/>
        </a:p>
      </dgm:t>
    </dgm:pt>
    <dgm:pt modelId="{1D54CBBD-76F4-4B1F-8E5D-2E699D788236}" type="parTrans" cxnId="{FAA3C75B-4FA2-4774-A35E-AF5EC17FA526}">
      <dgm:prSet/>
      <dgm:spPr/>
      <dgm:t>
        <a:bodyPr/>
        <a:lstStyle/>
        <a:p>
          <a:endParaRPr lang="fi-FI"/>
        </a:p>
      </dgm:t>
    </dgm:pt>
    <dgm:pt modelId="{C90D6753-9103-4BF6-9017-13C62F83F07D}" type="sibTrans" cxnId="{FAA3C75B-4FA2-4774-A35E-AF5EC17FA526}">
      <dgm:prSet/>
      <dgm:spPr/>
      <dgm:t>
        <a:bodyPr/>
        <a:lstStyle/>
        <a:p>
          <a:endParaRPr lang="fi-FI"/>
        </a:p>
      </dgm:t>
    </dgm:pt>
    <dgm:pt modelId="{FBAAE577-883D-4756-AC54-32976551F51C}">
      <dgm:prSet/>
      <dgm:spPr/>
      <dgm:t>
        <a:bodyPr/>
        <a:lstStyle/>
        <a:p>
          <a:r>
            <a:rPr lang="en-US" i="1" dirty="0"/>
            <a:t>(a) has established, implemented and maintained adequate and effective </a:t>
          </a:r>
          <a:r>
            <a:rPr lang="en-US" i="1" dirty="0">
              <a:solidFill>
                <a:srgbClr val="FF0000"/>
              </a:solidFill>
            </a:rPr>
            <a:t>internal arrangements and procedures </a:t>
          </a:r>
          <a:r>
            <a:rPr lang="en-US" i="1" dirty="0"/>
            <a:t>that effectively </a:t>
          </a:r>
          <a:r>
            <a:rPr lang="en-US" i="1" dirty="0">
              <a:solidFill>
                <a:srgbClr val="FF0000"/>
              </a:solidFill>
            </a:rPr>
            <a:t>ensure</a:t>
          </a:r>
          <a:r>
            <a:rPr lang="en-US" i="1" dirty="0"/>
            <a:t> that </a:t>
          </a:r>
          <a:r>
            <a:rPr lang="en-US" i="1" dirty="0">
              <a:solidFill>
                <a:srgbClr val="FF0000"/>
              </a:solidFill>
            </a:rPr>
            <a:t>neither the natural person </a:t>
          </a:r>
          <a:r>
            <a:rPr lang="en-US" i="1" dirty="0"/>
            <a:t>who made the decision on its behalf to acquire or dispose of financial instruments to which the information relates, nor another natural person who may have had an influence on that decision, </a:t>
          </a:r>
          <a:r>
            <a:rPr lang="en-US" i="1" dirty="0">
              <a:solidFill>
                <a:srgbClr val="FF0000"/>
              </a:solidFill>
            </a:rPr>
            <a:t>was in possession of the inside information</a:t>
          </a:r>
          <a:r>
            <a:rPr lang="en-US" i="1" dirty="0"/>
            <a:t>; and</a:t>
          </a:r>
          <a:endParaRPr lang="fi-FI" dirty="0"/>
        </a:p>
      </dgm:t>
    </dgm:pt>
    <dgm:pt modelId="{3FB6B76B-0114-4672-94F6-C893C5ED9147}" type="parTrans" cxnId="{AE178E44-ED0C-4C51-9318-0D741E2204C1}">
      <dgm:prSet/>
      <dgm:spPr/>
      <dgm:t>
        <a:bodyPr/>
        <a:lstStyle/>
        <a:p>
          <a:endParaRPr lang="fi-FI"/>
        </a:p>
      </dgm:t>
    </dgm:pt>
    <dgm:pt modelId="{B183EFB4-F4E3-4CBD-ADCB-C0E96D5D086E}" type="sibTrans" cxnId="{AE178E44-ED0C-4C51-9318-0D741E2204C1}">
      <dgm:prSet/>
      <dgm:spPr/>
      <dgm:t>
        <a:bodyPr/>
        <a:lstStyle/>
        <a:p>
          <a:endParaRPr lang="fi-FI"/>
        </a:p>
      </dgm:t>
    </dgm:pt>
    <dgm:pt modelId="{C4DA918C-1B39-4400-888A-7988A5CB27F6}">
      <dgm:prSet/>
      <dgm:spPr/>
      <dgm:t>
        <a:bodyPr/>
        <a:lstStyle/>
        <a:p>
          <a:r>
            <a:rPr lang="en-US" i="1" dirty="0"/>
            <a:t>(b) </a:t>
          </a:r>
          <a:r>
            <a:rPr lang="en-US" i="1" dirty="0">
              <a:solidFill>
                <a:srgbClr val="FF0000"/>
              </a:solidFill>
            </a:rPr>
            <a:t>has not encouraged, made a recommendation to, induced or otherwise influenced </a:t>
          </a:r>
          <a:r>
            <a:rPr lang="en-US" i="1" dirty="0"/>
            <a:t>the natural person who, on behalf of the legal person, acquired or disposed of financial instruments to which the information relates.</a:t>
          </a:r>
          <a:endParaRPr lang="fi-FI" dirty="0"/>
        </a:p>
      </dgm:t>
    </dgm:pt>
    <dgm:pt modelId="{B0F9FF0A-6BE8-4A68-884F-73D7BC40BD43}" type="parTrans" cxnId="{05879954-C304-4B18-9F75-26401229AAAF}">
      <dgm:prSet/>
      <dgm:spPr/>
      <dgm:t>
        <a:bodyPr/>
        <a:lstStyle/>
        <a:p>
          <a:endParaRPr lang="fi-FI"/>
        </a:p>
      </dgm:t>
    </dgm:pt>
    <dgm:pt modelId="{30C639EF-ADBB-4821-86DE-523DE7161023}" type="sibTrans" cxnId="{05879954-C304-4B18-9F75-26401229AAAF}">
      <dgm:prSet/>
      <dgm:spPr/>
      <dgm:t>
        <a:bodyPr/>
        <a:lstStyle/>
        <a:p>
          <a:endParaRPr lang="fi-FI"/>
        </a:p>
      </dgm:t>
    </dgm:pt>
    <dgm:pt modelId="{6B7D6978-FF05-4019-AA84-EAC04BC0D60E}">
      <dgm:prSet/>
      <dgm:spPr/>
      <dgm:t>
        <a:bodyPr/>
        <a:lstStyle/>
        <a:p>
          <a:r>
            <a:rPr lang="en-US"/>
            <a:t>Mere possession of inside information is not an evidence of insider dealing where the person:</a:t>
          </a:r>
          <a:endParaRPr lang="fi-FI"/>
        </a:p>
      </dgm:t>
    </dgm:pt>
    <dgm:pt modelId="{B3D65A6C-CD94-489E-8A29-9625F32B3FF2}" type="parTrans" cxnId="{7943A293-95C7-41B8-BB1D-678DFDE023FC}">
      <dgm:prSet/>
      <dgm:spPr/>
      <dgm:t>
        <a:bodyPr/>
        <a:lstStyle/>
        <a:p>
          <a:endParaRPr lang="fi-FI"/>
        </a:p>
      </dgm:t>
    </dgm:pt>
    <dgm:pt modelId="{56C36A7C-C6E4-4194-8799-7D3D02A57022}" type="sibTrans" cxnId="{7943A293-95C7-41B8-BB1D-678DFDE023FC}">
      <dgm:prSet/>
      <dgm:spPr/>
      <dgm:t>
        <a:bodyPr/>
        <a:lstStyle/>
        <a:p>
          <a:endParaRPr lang="fi-FI"/>
        </a:p>
      </dgm:t>
    </dgm:pt>
    <dgm:pt modelId="{2B715E06-34D0-428A-AA89-56A1C881B8A6}">
      <dgm:prSet/>
      <dgm:spPr/>
      <dgm:t>
        <a:bodyPr/>
        <a:lstStyle/>
        <a:p>
          <a:r>
            <a:rPr lang="en-US" i="1" dirty="0"/>
            <a:t>for the financial instrument to which that information relates, is a </a:t>
          </a:r>
          <a:r>
            <a:rPr lang="en-US" i="1" dirty="0">
              <a:solidFill>
                <a:srgbClr val="FF0000"/>
              </a:solidFill>
            </a:rPr>
            <a:t>market maker </a:t>
          </a:r>
          <a:r>
            <a:rPr lang="en-US" i="1" dirty="0"/>
            <a:t>or a person </a:t>
          </a:r>
          <a:r>
            <a:rPr lang="en-US" i="1" dirty="0" err="1"/>
            <a:t>authorised</a:t>
          </a:r>
          <a:r>
            <a:rPr lang="en-US" i="1" dirty="0"/>
            <a:t> to act as a counterparty, and the acquisition or disposal of financial instruments to which that information relates is made legitimately in the normal course of the </a:t>
          </a:r>
          <a:r>
            <a:rPr lang="en-US" i="1" dirty="0">
              <a:solidFill>
                <a:srgbClr val="FF0000"/>
              </a:solidFill>
            </a:rPr>
            <a:t>exercise of its function as a market maker </a:t>
          </a:r>
          <a:r>
            <a:rPr lang="en-US" i="1" dirty="0"/>
            <a:t>or as a counterparty for that financial instrument; or</a:t>
          </a:r>
          <a:endParaRPr lang="fi-FI" dirty="0"/>
        </a:p>
      </dgm:t>
    </dgm:pt>
    <dgm:pt modelId="{92C2EFD7-F0AE-4864-AA4D-F34A2268B9A9}" type="parTrans" cxnId="{1166D7E8-713D-4D4F-83A0-63338EE941B7}">
      <dgm:prSet/>
      <dgm:spPr/>
      <dgm:t>
        <a:bodyPr/>
        <a:lstStyle/>
        <a:p>
          <a:endParaRPr lang="fi-FI"/>
        </a:p>
      </dgm:t>
    </dgm:pt>
    <dgm:pt modelId="{FDB877DB-4ABE-4BCB-88D6-5B632CFF0EFD}" type="sibTrans" cxnId="{1166D7E8-713D-4D4F-83A0-63338EE941B7}">
      <dgm:prSet/>
      <dgm:spPr/>
      <dgm:t>
        <a:bodyPr/>
        <a:lstStyle/>
        <a:p>
          <a:endParaRPr lang="fi-FI"/>
        </a:p>
      </dgm:t>
    </dgm:pt>
    <dgm:pt modelId="{5A61B3BA-5C96-44EE-BE0C-9F64DE5A3BB4}">
      <dgm:prSet/>
      <dgm:spPr/>
      <dgm:t>
        <a:bodyPr/>
        <a:lstStyle/>
        <a:p>
          <a:r>
            <a:rPr lang="en-US" i="1" dirty="0"/>
            <a:t>(b) is </a:t>
          </a:r>
          <a:r>
            <a:rPr lang="en-US" i="1" dirty="0" err="1">
              <a:solidFill>
                <a:srgbClr val="FF0000"/>
              </a:solidFill>
            </a:rPr>
            <a:t>authorised</a:t>
          </a:r>
          <a:r>
            <a:rPr lang="en-US" i="1" dirty="0">
              <a:solidFill>
                <a:srgbClr val="FF0000"/>
              </a:solidFill>
            </a:rPr>
            <a:t> to execute orders on behalf of third parties</a:t>
          </a:r>
          <a:r>
            <a:rPr lang="en-US" i="1" dirty="0"/>
            <a:t>, and the acquisition or disposal of financial instruments to which the order relates, is made to carry out such an order legitimately in the normal course of the exercise of that person’s employment, profession or duties.</a:t>
          </a:r>
          <a:r>
            <a:rPr lang="fi-FI" i="1" dirty="0"/>
            <a:t> </a:t>
          </a:r>
          <a:endParaRPr lang="fi-FI" dirty="0"/>
        </a:p>
      </dgm:t>
    </dgm:pt>
    <dgm:pt modelId="{18A2C8E7-3437-4A9E-BEA4-90DEAF859A6A}" type="parTrans" cxnId="{D7F2F458-4539-4F2C-BA39-89CD82E4E681}">
      <dgm:prSet/>
      <dgm:spPr/>
      <dgm:t>
        <a:bodyPr/>
        <a:lstStyle/>
        <a:p>
          <a:endParaRPr lang="fi-FI"/>
        </a:p>
      </dgm:t>
    </dgm:pt>
    <dgm:pt modelId="{9BEB22E9-E3BF-41C6-A0D1-DB18C6B351DC}" type="sibTrans" cxnId="{D7F2F458-4539-4F2C-BA39-89CD82E4E681}">
      <dgm:prSet/>
      <dgm:spPr/>
      <dgm:t>
        <a:bodyPr/>
        <a:lstStyle/>
        <a:p>
          <a:endParaRPr lang="fi-FI"/>
        </a:p>
      </dgm:t>
    </dgm:pt>
    <dgm:pt modelId="{C37ED7B5-0F8B-4741-BF86-442F484627D2}">
      <dgm:prSet/>
      <dgm:spPr/>
      <dgm:t>
        <a:bodyPr/>
        <a:lstStyle/>
        <a:p>
          <a:r>
            <a:rPr lang="en-US"/>
            <a:t>Mere possession of inside information is not an evidence of insider dealing where </a:t>
          </a:r>
          <a:endParaRPr lang="fi-FI"/>
        </a:p>
      </dgm:t>
    </dgm:pt>
    <dgm:pt modelId="{67062174-C27A-4AC7-9AD9-12851DD657FD}" type="parTrans" cxnId="{E0A1BF5E-9F96-40D6-897B-245BA1305F95}">
      <dgm:prSet/>
      <dgm:spPr/>
      <dgm:t>
        <a:bodyPr/>
        <a:lstStyle/>
        <a:p>
          <a:endParaRPr lang="fi-FI"/>
        </a:p>
      </dgm:t>
    </dgm:pt>
    <dgm:pt modelId="{7E198178-507A-42FF-BB9B-B6D28264B2E5}" type="sibTrans" cxnId="{E0A1BF5E-9F96-40D6-897B-245BA1305F95}">
      <dgm:prSet/>
      <dgm:spPr/>
      <dgm:t>
        <a:bodyPr/>
        <a:lstStyle/>
        <a:p>
          <a:endParaRPr lang="fi-FI"/>
        </a:p>
      </dgm:t>
    </dgm:pt>
    <dgm:pt modelId="{E9F69FC8-C390-4CD1-85DA-3EF2FC6A8FB7}">
      <dgm:prSet/>
      <dgm:spPr/>
      <dgm:t>
        <a:bodyPr/>
        <a:lstStyle/>
        <a:p>
          <a:r>
            <a:rPr lang="en-US" i="1" dirty="0"/>
            <a:t>a transaction to acquire or dispose of financial instruments is carried out in the discharge of an </a:t>
          </a:r>
          <a:r>
            <a:rPr lang="en-US" i="1" dirty="0">
              <a:solidFill>
                <a:srgbClr val="FF0000"/>
              </a:solidFill>
            </a:rPr>
            <a:t>obligation that has become due in good faith </a:t>
          </a:r>
          <a:r>
            <a:rPr lang="en-US" i="1" dirty="0"/>
            <a:t>and not to circumvent the prohibition against insider dealing and:</a:t>
          </a:r>
          <a:endParaRPr lang="fi-FI" dirty="0"/>
        </a:p>
      </dgm:t>
    </dgm:pt>
    <dgm:pt modelId="{2FC1F13C-951C-40A7-8F9C-7D4FFFE369E9}" type="parTrans" cxnId="{55829AD3-E7FC-42E5-A876-055172F8A3A6}">
      <dgm:prSet/>
      <dgm:spPr/>
      <dgm:t>
        <a:bodyPr/>
        <a:lstStyle/>
        <a:p>
          <a:endParaRPr lang="fi-FI"/>
        </a:p>
      </dgm:t>
    </dgm:pt>
    <dgm:pt modelId="{E3604B93-5C17-49DE-B87B-B73BBB8BA7F3}" type="sibTrans" cxnId="{55829AD3-E7FC-42E5-A876-055172F8A3A6}">
      <dgm:prSet/>
      <dgm:spPr/>
      <dgm:t>
        <a:bodyPr/>
        <a:lstStyle/>
        <a:p>
          <a:endParaRPr lang="fi-FI"/>
        </a:p>
      </dgm:t>
    </dgm:pt>
    <dgm:pt modelId="{04CE2426-4B42-4182-933D-97960448FE68}">
      <dgm:prSet/>
      <dgm:spPr/>
      <dgm:t>
        <a:bodyPr/>
        <a:lstStyle/>
        <a:p>
          <a:r>
            <a:rPr lang="en-US" i="1" dirty="0"/>
            <a:t>(a) that obligation results from an order placed or an </a:t>
          </a:r>
          <a:r>
            <a:rPr lang="en-US" i="1" dirty="0">
              <a:solidFill>
                <a:srgbClr val="FF0000"/>
              </a:solidFill>
            </a:rPr>
            <a:t>agreement concluded before the person concerned possessed inside information</a:t>
          </a:r>
          <a:r>
            <a:rPr lang="en-US" i="1" dirty="0"/>
            <a:t>; or</a:t>
          </a:r>
          <a:endParaRPr lang="fi-FI" dirty="0"/>
        </a:p>
      </dgm:t>
    </dgm:pt>
    <dgm:pt modelId="{3F511EE1-4A69-4ED6-9562-294D007D7D07}" type="parTrans" cxnId="{2DECCE1F-A6F0-4369-BCEF-D5572E34649D}">
      <dgm:prSet/>
      <dgm:spPr/>
      <dgm:t>
        <a:bodyPr/>
        <a:lstStyle/>
        <a:p>
          <a:endParaRPr lang="fi-FI"/>
        </a:p>
      </dgm:t>
    </dgm:pt>
    <dgm:pt modelId="{A9E799CD-8033-47BA-AFAB-91A829B3B9C3}" type="sibTrans" cxnId="{2DECCE1F-A6F0-4369-BCEF-D5572E34649D}">
      <dgm:prSet/>
      <dgm:spPr/>
      <dgm:t>
        <a:bodyPr/>
        <a:lstStyle/>
        <a:p>
          <a:endParaRPr lang="fi-FI"/>
        </a:p>
      </dgm:t>
    </dgm:pt>
    <dgm:pt modelId="{5C2B3586-1A01-4890-A11F-1191DDA80851}">
      <dgm:prSet/>
      <dgm:spPr/>
      <dgm:t>
        <a:bodyPr/>
        <a:lstStyle/>
        <a:p>
          <a:r>
            <a:rPr lang="en-US" i="1" dirty="0"/>
            <a:t>(b) that transaction is carried out to satisfy </a:t>
          </a:r>
          <a:r>
            <a:rPr lang="en-US" i="1" dirty="0">
              <a:solidFill>
                <a:srgbClr val="FF0000"/>
              </a:solidFill>
            </a:rPr>
            <a:t>a legal or regulatory obligation that arose, before the person concerned possessed inside information</a:t>
          </a:r>
          <a:r>
            <a:rPr lang="en-US" i="1" dirty="0"/>
            <a:t>.</a:t>
          </a:r>
          <a:endParaRPr lang="fi-FI" dirty="0"/>
        </a:p>
      </dgm:t>
    </dgm:pt>
    <dgm:pt modelId="{5F8D5878-88A2-4499-9705-A0B4C2D04519}" type="parTrans" cxnId="{3F134FC7-E2B8-408A-85A1-99C1BC9CDCD2}">
      <dgm:prSet/>
      <dgm:spPr/>
      <dgm:t>
        <a:bodyPr/>
        <a:lstStyle/>
        <a:p>
          <a:endParaRPr lang="fi-FI"/>
        </a:p>
      </dgm:t>
    </dgm:pt>
    <dgm:pt modelId="{7DDEABEC-5DB8-4358-AD2C-5ABDDBC579D5}" type="sibTrans" cxnId="{3F134FC7-E2B8-408A-85A1-99C1BC9CDCD2}">
      <dgm:prSet/>
      <dgm:spPr/>
      <dgm:t>
        <a:bodyPr/>
        <a:lstStyle/>
        <a:p>
          <a:endParaRPr lang="fi-FI"/>
        </a:p>
      </dgm:t>
    </dgm:pt>
    <dgm:pt modelId="{EBDFCB71-C7C2-43E5-98AD-B64FFC4F1C0D}">
      <dgm:prSet/>
      <dgm:spPr/>
      <dgm:t>
        <a:bodyPr/>
        <a:lstStyle/>
        <a:p>
          <a:r>
            <a:rPr lang="en-US"/>
            <a:t>Mere possession of inside information is not an evidence of insider dealing where </a:t>
          </a:r>
          <a:endParaRPr lang="fi-FI"/>
        </a:p>
      </dgm:t>
    </dgm:pt>
    <dgm:pt modelId="{B19F6088-CA3F-4447-BA3A-6B163489DA0A}" type="parTrans" cxnId="{53667059-8874-4D4D-84DC-53D82822B04C}">
      <dgm:prSet/>
      <dgm:spPr/>
      <dgm:t>
        <a:bodyPr/>
        <a:lstStyle/>
        <a:p>
          <a:endParaRPr lang="fi-FI"/>
        </a:p>
      </dgm:t>
    </dgm:pt>
    <dgm:pt modelId="{AB120C22-2BC5-4DF9-AD64-2B3A61CEDF31}" type="sibTrans" cxnId="{53667059-8874-4D4D-84DC-53D82822B04C}">
      <dgm:prSet/>
      <dgm:spPr/>
      <dgm:t>
        <a:bodyPr/>
        <a:lstStyle/>
        <a:p>
          <a:endParaRPr lang="fi-FI"/>
        </a:p>
      </dgm:t>
    </dgm:pt>
    <dgm:pt modelId="{7B9543F4-12D3-4CE8-84A9-829050345E8F}">
      <dgm:prSet/>
      <dgm:spPr/>
      <dgm:t>
        <a:bodyPr/>
        <a:lstStyle/>
        <a:p>
          <a:r>
            <a:rPr lang="en-US" i="1" dirty="0"/>
            <a:t>The person has obtained that inside information in the conduct of a public </a:t>
          </a:r>
          <a:r>
            <a:rPr lang="en-US" i="1" dirty="0">
              <a:solidFill>
                <a:srgbClr val="FF0000"/>
              </a:solidFill>
            </a:rPr>
            <a:t>takeover or merger </a:t>
          </a:r>
          <a:r>
            <a:rPr lang="en-US" i="1" dirty="0"/>
            <a:t>with a company and uses that inside information solely for the purpose of proceeding with that merger or public takeover, </a:t>
          </a:r>
          <a:endParaRPr lang="fi-FI" dirty="0"/>
        </a:p>
      </dgm:t>
    </dgm:pt>
    <dgm:pt modelId="{8EEFD683-7675-436B-A233-AB2A358DB2F6}" type="parTrans" cxnId="{1986CE2E-9EE6-40DF-9A5A-C5D6FC619396}">
      <dgm:prSet/>
      <dgm:spPr/>
      <dgm:t>
        <a:bodyPr/>
        <a:lstStyle/>
        <a:p>
          <a:endParaRPr lang="fi-FI"/>
        </a:p>
      </dgm:t>
    </dgm:pt>
    <dgm:pt modelId="{B3FCF63D-0D34-4C0D-BCF8-7D928BFB3F33}" type="sibTrans" cxnId="{1986CE2E-9EE6-40DF-9A5A-C5D6FC619396}">
      <dgm:prSet/>
      <dgm:spPr/>
      <dgm:t>
        <a:bodyPr/>
        <a:lstStyle/>
        <a:p>
          <a:endParaRPr lang="fi-FI"/>
        </a:p>
      </dgm:t>
    </dgm:pt>
    <dgm:pt modelId="{A634AFC2-9812-4336-A4DB-26629661A1EC}">
      <dgm:prSet/>
      <dgm:spPr/>
      <dgm:t>
        <a:bodyPr/>
        <a:lstStyle/>
        <a:p>
          <a:r>
            <a:rPr lang="en-US" i="1" dirty="0"/>
            <a:t>provided that at </a:t>
          </a:r>
          <a:r>
            <a:rPr lang="en-US" i="1" dirty="0">
              <a:solidFill>
                <a:srgbClr val="FF0000"/>
              </a:solidFill>
            </a:rPr>
            <a:t>the point of approval </a:t>
          </a:r>
          <a:r>
            <a:rPr lang="en-US" i="1" dirty="0"/>
            <a:t>of the merger or acceptance of the offer by the shareholders of that company, any inside information has been made public or has otherwise ceased to constitute inside information.</a:t>
          </a:r>
          <a:r>
            <a:rPr lang="fi-FI" i="1" dirty="0"/>
            <a:t>. </a:t>
          </a:r>
          <a:endParaRPr lang="fi-FI" dirty="0"/>
        </a:p>
      </dgm:t>
    </dgm:pt>
    <dgm:pt modelId="{8A3E5283-3B16-4CA8-A6F1-AC49C8D9A864}" type="parTrans" cxnId="{32E8E6F5-BF50-46E3-B170-3DA235B78AF5}">
      <dgm:prSet/>
      <dgm:spPr/>
      <dgm:t>
        <a:bodyPr/>
        <a:lstStyle/>
        <a:p>
          <a:endParaRPr lang="fi-FI"/>
        </a:p>
      </dgm:t>
    </dgm:pt>
    <dgm:pt modelId="{E84C433E-7E3E-4520-8CE6-111006C2F906}" type="sibTrans" cxnId="{32E8E6F5-BF50-46E3-B170-3DA235B78AF5}">
      <dgm:prSet/>
      <dgm:spPr/>
      <dgm:t>
        <a:bodyPr/>
        <a:lstStyle/>
        <a:p>
          <a:endParaRPr lang="fi-FI"/>
        </a:p>
      </dgm:t>
    </dgm:pt>
    <dgm:pt modelId="{09AF48DE-3859-4B6C-A22E-ACD21864D244}" type="pres">
      <dgm:prSet presAssocID="{7CB472DD-21D8-4A18-BE70-AEF3F94D9869}" presName="vert0" presStyleCnt="0">
        <dgm:presLayoutVars>
          <dgm:dir/>
          <dgm:animOne val="branch"/>
          <dgm:animLvl val="lvl"/>
        </dgm:presLayoutVars>
      </dgm:prSet>
      <dgm:spPr/>
    </dgm:pt>
    <dgm:pt modelId="{151D78EA-3E26-4887-8339-F56FD8C4B77A}" type="pres">
      <dgm:prSet presAssocID="{257B0D62-82FA-4276-B547-E6929A9DE3B1}" presName="thickLine" presStyleLbl="alignNode1" presStyleIdx="0" presStyleCnt="4"/>
      <dgm:spPr/>
    </dgm:pt>
    <dgm:pt modelId="{792919D7-7852-4F87-A23E-20421662D12B}" type="pres">
      <dgm:prSet presAssocID="{257B0D62-82FA-4276-B547-E6929A9DE3B1}" presName="horz1" presStyleCnt="0"/>
      <dgm:spPr/>
    </dgm:pt>
    <dgm:pt modelId="{52FB52E4-5AB1-42C0-9E1E-D4C9305DFC90}" type="pres">
      <dgm:prSet presAssocID="{257B0D62-82FA-4276-B547-E6929A9DE3B1}" presName="tx1" presStyleLbl="revTx" presStyleIdx="0" presStyleCnt="13"/>
      <dgm:spPr/>
    </dgm:pt>
    <dgm:pt modelId="{BCB3E6FA-FC8F-4E4B-99AB-AC0DE20A3A0F}" type="pres">
      <dgm:prSet presAssocID="{257B0D62-82FA-4276-B547-E6929A9DE3B1}" presName="vert1" presStyleCnt="0"/>
      <dgm:spPr/>
    </dgm:pt>
    <dgm:pt modelId="{C597EE03-36A8-4532-B11B-7BEBDF9A162F}" type="pres">
      <dgm:prSet presAssocID="{FBAAE577-883D-4756-AC54-32976551F51C}" presName="vertSpace2a" presStyleCnt="0"/>
      <dgm:spPr/>
    </dgm:pt>
    <dgm:pt modelId="{979C1F42-2709-4A67-ACA2-22140B1F4ABC}" type="pres">
      <dgm:prSet presAssocID="{FBAAE577-883D-4756-AC54-32976551F51C}" presName="horz2" presStyleCnt="0"/>
      <dgm:spPr/>
    </dgm:pt>
    <dgm:pt modelId="{4501BBF3-603D-4723-8CA8-5E734CF99F11}" type="pres">
      <dgm:prSet presAssocID="{FBAAE577-883D-4756-AC54-32976551F51C}" presName="horzSpace2" presStyleCnt="0"/>
      <dgm:spPr/>
    </dgm:pt>
    <dgm:pt modelId="{1C713AFB-B941-4D13-8E73-1D264F5072B3}" type="pres">
      <dgm:prSet presAssocID="{FBAAE577-883D-4756-AC54-32976551F51C}" presName="tx2" presStyleLbl="revTx" presStyleIdx="1" presStyleCnt="13"/>
      <dgm:spPr/>
    </dgm:pt>
    <dgm:pt modelId="{C5DF0CB3-D4E7-431F-AE47-35627CB8E4EC}" type="pres">
      <dgm:prSet presAssocID="{FBAAE577-883D-4756-AC54-32976551F51C}" presName="vert2" presStyleCnt="0"/>
      <dgm:spPr/>
    </dgm:pt>
    <dgm:pt modelId="{1DD71F6D-7D93-4B38-87B3-8EFCCEE2403B}" type="pres">
      <dgm:prSet presAssocID="{FBAAE577-883D-4756-AC54-32976551F51C}" presName="thinLine2b" presStyleLbl="callout" presStyleIdx="0" presStyleCnt="9"/>
      <dgm:spPr/>
    </dgm:pt>
    <dgm:pt modelId="{BBBE4F61-790B-4BEE-907B-81B67609E65A}" type="pres">
      <dgm:prSet presAssocID="{FBAAE577-883D-4756-AC54-32976551F51C}" presName="vertSpace2b" presStyleCnt="0"/>
      <dgm:spPr/>
    </dgm:pt>
    <dgm:pt modelId="{BDE96BC2-474A-478A-8CA0-0BEF9BC9BEF2}" type="pres">
      <dgm:prSet presAssocID="{C4DA918C-1B39-4400-888A-7988A5CB27F6}" presName="horz2" presStyleCnt="0"/>
      <dgm:spPr/>
    </dgm:pt>
    <dgm:pt modelId="{CA2E1828-0FF7-4B9E-9786-1B9716A37614}" type="pres">
      <dgm:prSet presAssocID="{C4DA918C-1B39-4400-888A-7988A5CB27F6}" presName="horzSpace2" presStyleCnt="0"/>
      <dgm:spPr/>
    </dgm:pt>
    <dgm:pt modelId="{F49B8F41-401F-4AB4-9034-1767C7E04D34}" type="pres">
      <dgm:prSet presAssocID="{C4DA918C-1B39-4400-888A-7988A5CB27F6}" presName="tx2" presStyleLbl="revTx" presStyleIdx="2" presStyleCnt="13"/>
      <dgm:spPr/>
    </dgm:pt>
    <dgm:pt modelId="{0E5AA975-D5A2-4C42-ABCB-A54FC56D17AB}" type="pres">
      <dgm:prSet presAssocID="{C4DA918C-1B39-4400-888A-7988A5CB27F6}" presName="vert2" presStyleCnt="0"/>
      <dgm:spPr/>
    </dgm:pt>
    <dgm:pt modelId="{A4A7F068-0993-4733-9E1E-2AF02D985DD7}" type="pres">
      <dgm:prSet presAssocID="{C4DA918C-1B39-4400-888A-7988A5CB27F6}" presName="thinLine2b" presStyleLbl="callout" presStyleIdx="1" presStyleCnt="9"/>
      <dgm:spPr/>
    </dgm:pt>
    <dgm:pt modelId="{E5520195-B091-4512-AFC6-370DB49ACD27}" type="pres">
      <dgm:prSet presAssocID="{C4DA918C-1B39-4400-888A-7988A5CB27F6}" presName="vertSpace2b" presStyleCnt="0"/>
      <dgm:spPr/>
    </dgm:pt>
    <dgm:pt modelId="{A1164306-69B6-4108-A1CD-41CD7C1356E2}" type="pres">
      <dgm:prSet presAssocID="{6B7D6978-FF05-4019-AA84-EAC04BC0D60E}" presName="thickLine" presStyleLbl="alignNode1" presStyleIdx="1" presStyleCnt="4"/>
      <dgm:spPr/>
    </dgm:pt>
    <dgm:pt modelId="{E0A9F2C0-D557-46B5-B17E-7808B605E8F7}" type="pres">
      <dgm:prSet presAssocID="{6B7D6978-FF05-4019-AA84-EAC04BC0D60E}" presName="horz1" presStyleCnt="0"/>
      <dgm:spPr/>
    </dgm:pt>
    <dgm:pt modelId="{C240E96D-210C-457B-9474-75B69B3E1C07}" type="pres">
      <dgm:prSet presAssocID="{6B7D6978-FF05-4019-AA84-EAC04BC0D60E}" presName="tx1" presStyleLbl="revTx" presStyleIdx="3" presStyleCnt="13"/>
      <dgm:spPr/>
    </dgm:pt>
    <dgm:pt modelId="{635130A9-B8E9-48B8-8EA6-08452DFB46A2}" type="pres">
      <dgm:prSet presAssocID="{6B7D6978-FF05-4019-AA84-EAC04BC0D60E}" presName="vert1" presStyleCnt="0"/>
      <dgm:spPr/>
    </dgm:pt>
    <dgm:pt modelId="{D983E588-C58B-4247-A3AC-8B7CAB93B436}" type="pres">
      <dgm:prSet presAssocID="{2B715E06-34D0-428A-AA89-56A1C881B8A6}" presName="vertSpace2a" presStyleCnt="0"/>
      <dgm:spPr/>
    </dgm:pt>
    <dgm:pt modelId="{CEBB182D-EE87-4582-B403-D4FA3AEBC81C}" type="pres">
      <dgm:prSet presAssocID="{2B715E06-34D0-428A-AA89-56A1C881B8A6}" presName="horz2" presStyleCnt="0"/>
      <dgm:spPr/>
    </dgm:pt>
    <dgm:pt modelId="{28D1EDDC-86FD-4423-A688-83B1A71740BC}" type="pres">
      <dgm:prSet presAssocID="{2B715E06-34D0-428A-AA89-56A1C881B8A6}" presName="horzSpace2" presStyleCnt="0"/>
      <dgm:spPr/>
    </dgm:pt>
    <dgm:pt modelId="{0C99142B-4AFD-4E45-934B-F35A186AA6C5}" type="pres">
      <dgm:prSet presAssocID="{2B715E06-34D0-428A-AA89-56A1C881B8A6}" presName="tx2" presStyleLbl="revTx" presStyleIdx="4" presStyleCnt="13"/>
      <dgm:spPr/>
    </dgm:pt>
    <dgm:pt modelId="{8ED7D3FF-B8B7-4225-99DF-AF3C8DB4771C}" type="pres">
      <dgm:prSet presAssocID="{2B715E06-34D0-428A-AA89-56A1C881B8A6}" presName="vert2" presStyleCnt="0"/>
      <dgm:spPr/>
    </dgm:pt>
    <dgm:pt modelId="{8042B8CB-DA7D-4B52-AF79-2A6094E24421}" type="pres">
      <dgm:prSet presAssocID="{2B715E06-34D0-428A-AA89-56A1C881B8A6}" presName="thinLine2b" presStyleLbl="callout" presStyleIdx="2" presStyleCnt="9"/>
      <dgm:spPr/>
    </dgm:pt>
    <dgm:pt modelId="{38935CDD-3984-4B12-A1F9-D982FA279C5D}" type="pres">
      <dgm:prSet presAssocID="{2B715E06-34D0-428A-AA89-56A1C881B8A6}" presName="vertSpace2b" presStyleCnt="0"/>
      <dgm:spPr/>
    </dgm:pt>
    <dgm:pt modelId="{F6C6D6B2-9DF7-4113-86E5-D1E86A26CAE3}" type="pres">
      <dgm:prSet presAssocID="{5A61B3BA-5C96-44EE-BE0C-9F64DE5A3BB4}" presName="horz2" presStyleCnt="0"/>
      <dgm:spPr/>
    </dgm:pt>
    <dgm:pt modelId="{43623EBE-2F51-472D-97FF-4BA8D165E8BF}" type="pres">
      <dgm:prSet presAssocID="{5A61B3BA-5C96-44EE-BE0C-9F64DE5A3BB4}" presName="horzSpace2" presStyleCnt="0"/>
      <dgm:spPr/>
    </dgm:pt>
    <dgm:pt modelId="{8D877123-0E77-4C3C-8BDB-658CA21C1EB7}" type="pres">
      <dgm:prSet presAssocID="{5A61B3BA-5C96-44EE-BE0C-9F64DE5A3BB4}" presName="tx2" presStyleLbl="revTx" presStyleIdx="5" presStyleCnt="13"/>
      <dgm:spPr/>
    </dgm:pt>
    <dgm:pt modelId="{6048513D-438C-48D4-9EB6-8D9CC06F2499}" type="pres">
      <dgm:prSet presAssocID="{5A61B3BA-5C96-44EE-BE0C-9F64DE5A3BB4}" presName="vert2" presStyleCnt="0"/>
      <dgm:spPr/>
    </dgm:pt>
    <dgm:pt modelId="{FDCACBDF-FA95-4733-AE3F-305158CE2E7F}" type="pres">
      <dgm:prSet presAssocID="{5A61B3BA-5C96-44EE-BE0C-9F64DE5A3BB4}" presName="thinLine2b" presStyleLbl="callout" presStyleIdx="3" presStyleCnt="9"/>
      <dgm:spPr/>
    </dgm:pt>
    <dgm:pt modelId="{FAA3CD84-9F16-4503-A671-03CDE2970234}" type="pres">
      <dgm:prSet presAssocID="{5A61B3BA-5C96-44EE-BE0C-9F64DE5A3BB4}" presName="vertSpace2b" presStyleCnt="0"/>
      <dgm:spPr/>
    </dgm:pt>
    <dgm:pt modelId="{62109C3E-4CEF-4201-9E93-CB446601B3C6}" type="pres">
      <dgm:prSet presAssocID="{C37ED7B5-0F8B-4741-BF86-442F484627D2}" presName="thickLine" presStyleLbl="alignNode1" presStyleIdx="2" presStyleCnt="4"/>
      <dgm:spPr/>
    </dgm:pt>
    <dgm:pt modelId="{0FD8E940-9003-40F9-B901-458FB2CDC385}" type="pres">
      <dgm:prSet presAssocID="{C37ED7B5-0F8B-4741-BF86-442F484627D2}" presName="horz1" presStyleCnt="0"/>
      <dgm:spPr/>
    </dgm:pt>
    <dgm:pt modelId="{A24FD44A-35EE-461B-BED4-33DE06E36B66}" type="pres">
      <dgm:prSet presAssocID="{C37ED7B5-0F8B-4741-BF86-442F484627D2}" presName="tx1" presStyleLbl="revTx" presStyleIdx="6" presStyleCnt="13"/>
      <dgm:spPr/>
    </dgm:pt>
    <dgm:pt modelId="{D19D1937-5A24-4DEB-8A46-6D752DE45407}" type="pres">
      <dgm:prSet presAssocID="{C37ED7B5-0F8B-4741-BF86-442F484627D2}" presName="vert1" presStyleCnt="0"/>
      <dgm:spPr/>
    </dgm:pt>
    <dgm:pt modelId="{613013A6-55DB-41AF-B555-A03924FDAB93}" type="pres">
      <dgm:prSet presAssocID="{E9F69FC8-C390-4CD1-85DA-3EF2FC6A8FB7}" presName="vertSpace2a" presStyleCnt="0"/>
      <dgm:spPr/>
    </dgm:pt>
    <dgm:pt modelId="{5CF7D69F-9E46-45F7-B909-3AD287F868D0}" type="pres">
      <dgm:prSet presAssocID="{E9F69FC8-C390-4CD1-85DA-3EF2FC6A8FB7}" presName="horz2" presStyleCnt="0"/>
      <dgm:spPr/>
    </dgm:pt>
    <dgm:pt modelId="{C82C9732-458F-4D39-8095-04A5ACE03280}" type="pres">
      <dgm:prSet presAssocID="{E9F69FC8-C390-4CD1-85DA-3EF2FC6A8FB7}" presName="horzSpace2" presStyleCnt="0"/>
      <dgm:spPr/>
    </dgm:pt>
    <dgm:pt modelId="{78C91533-91E6-4DF9-9518-BED0D9D84907}" type="pres">
      <dgm:prSet presAssocID="{E9F69FC8-C390-4CD1-85DA-3EF2FC6A8FB7}" presName="tx2" presStyleLbl="revTx" presStyleIdx="7" presStyleCnt="13"/>
      <dgm:spPr/>
    </dgm:pt>
    <dgm:pt modelId="{7B00155E-37C8-4999-9831-B0DB6607B4FD}" type="pres">
      <dgm:prSet presAssocID="{E9F69FC8-C390-4CD1-85DA-3EF2FC6A8FB7}" presName="vert2" presStyleCnt="0"/>
      <dgm:spPr/>
    </dgm:pt>
    <dgm:pt modelId="{022B848E-C3EA-49B6-9E10-5575C2899C4D}" type="pres">
      <dgm:prSet presAssocID="{E9F69FC8-C390-4CD1-85DA-3EF2FC6A8FB7}" presName="thinLine2b" presStyleLbl="callout" presStyleIdx="4" presStyleCnt="9"/>
      <dgm:spPr/>
    </dgm:pt>
    <dgm:pt modelId="{837F57EA-AB98-49B0-8AE4-BCE3A37EAB52}" type="pres">
      <dgm:prSet presAssocID="{E9F69FC8-C390-4CD1-85DA-3EF2FC6A8FB7}" presName="vertSpace2b" presStyleCnt="0"/>
      <dgm:spPr/>
    </dgm:pt>
    <dgm:pt modelId="{5C151714-3D4A-4B30-913C-E60349508B9E}" type="pres">
      <dgm:prSet presAssocID="{04CE2426-4B42-4182-933D-97960448FE68}" presName="horz2" presStyleCnt="0"/>
      <dgm:spPr/>
    </dgm:pt>
    <dgm:pt modelId="{5EA07F1D-FCCA-4D0E-A926-B6D0B884C494}" type="pres">
      <dgm:prSet presAssocID="{04CE2426-4B42-4182-933D-97960448FE68}" presName="horzSpace2" presStyleCnt="0"/>
      <dgm:spPr/>
    </dgm:pt>
    <dgm:pt modelId="{9A3C2EE4-315B-47F5-8331-9A03B0902E72}" type="pres">
      <dgm:prSet presAssocID="{04CE2426-4B42-4182-933D-97960448FE68}" presName="tx2" presStyleLbl="revTx" presStyleIdx="8" presStyleCnt="13"/>
      <dgm:spPr/>
    </dgm:pt>
    <dgm:pt modelId="{112B3052-17F8-4A44-9E7B-8C922FB8EA92}" type="pres">
      <dgm:prSet presAssocID="{04CE2426-4B42-4182-933D-97960448FE68}" presName="vert2" presStyleCnt="0"/>
      <dgm:spPr/>
    </dgm:pt>
    <dgm:pt modelId="{29749687-F086-4B08-81E7-BB74485679D3}" type="pres">
      <dgm:prSet presAssocID="{04CE2426-4B42-4182-933D-97960448FE68}" presName="thinLine2b" presStyleLbl="callout" presStyleIdx="5" presStyleCnt="9"/>
      <dgm:spPr/>
    </dgm:pt>
    <dgm:pt modelId="{552E249F-96EA-4044-9F1E-8549502F45F5}" type="pres">
      <dgm:prSet presAssocID="{04CE2426-4B42-4182-933D-97960448FE68}" presName="vertSpace2b" presStyleCnt="0"/>
      <dgm:spPr/>
    </dgm:pt>
    <dgm:pt modelId="{C239CC34-2406-4000-805C-EBFA838DFFD0}" type="pres">
      <dgm:prSet presAssocID="{5C2B3586-1A01-4890-A11F-1191DDA80851}" presName="horz2" presStyleCnt="0"/>
      <dgm:spPr/>
    </dgm:pt>
    <dgm:pt modelId="{C5019329-82E4-4707-813C-BAE49F88962D}" type="pres">
      <dgm:prSet presAssocID="{5C2B3586-1A01-4890-A11F-1191DDA80851}" presName="horzSpace2" presStyleCnt="0"/>
      <dgm:spPr/>
    </dgm:pt>
    <dgm:pt modelId="{CC078FDE-BACD-4CA1-AD38-CDE38B1B15EB}" type="pres">
      <dgm:prSet presAssocID="{5C2B3586-1A01-4890-A11F-1191DDA80851}" presName="tx2" presStyleLbl="revTx" presStyleIdx="9" presStyleCnt="13"/>
      <dgm:spPr/>
    </dgm:pt>
    <dgm:pt modelId="{BDFCA4F9-060C-4C07-ADF7-85888992AF2C}" type="pres">
      <dgm:prSet presAssocID="{5C2B3586-1A01-4890-A11F-1191DDA80851}" presName="vert2" presStyleCnt="0"/>
      <dgm:spPr/>
    </dgm:pt>
    <dgm:pt modelId="{DD1AFEFE-F6DA-4EEF-A987-83443A69BCCF}" type="pres">
      <dgm:prSet presAssocID="{5C2B3586-1A01-4890-A11F-1191DDA80851}" presName="thinLine2b" presStyleLbl="callout" presStyleIdx="6" presStyleCnt="9"/>
      <dgm:spPr/>
    </dgm:pt>
    <dgm:pt modelId="{AB2CDD35-2145-4E79-B17C-540D751A1FA9}" type="pres">
      <dgm:prSet presAssocID="{5C2B3586-1A01-4890-A11F-1191DDA80851}" presName="vertSpace2b" presStyleCnt="0"/>
      <dgm:spPr/>
    </dgm:pt>
    <dgm:pt modelId="{F9CAB161-5CFE-41AB-A9CA-73E966328C41}" type="pres">
      <dgm:prSet presAssocID="{EBDFCB71-C7C2-43E5-98AD-B64FFC4F1C0D}" presName="thickLine" presStyleLbl="alignNode1" presStyleIdx="3" presStyleCnt="4"/>
      <dgm:spPr/>
    </dgm:pt>
    <dgm:pt modelId="{2D2EECD1-2A5E-4978-924F-49D9BEE7FF72}" type="pres">
      <dgm:prSet presAssocID="{EBDFCB71-C7C2-43E5-98AD-B64FFC4F1C0D}" presName="horz1" presStyleCnt="0"/>
      <dgm:spPr/>
    </dgm:pt>
    <dgm:pt modelId="{44CD0E55-A2C8-4B4B-A402-A0AB5F3F7DA6}" type="pres">
      <dgm:prSet presAssocID="{EBDFCB71-C7C2-43E5-98AD-B64FFC4F1C0D}" presName="tx1" presStyleLbl="revTx" presStyleIdx="10" presStyleCnt="13"/>
      <dgm:spPr/>
    </dgm:pt>
    <dgm:pt modelId="{DB3946A1-7280-42FF-BDBF-FBFCFF5B4226}" type="pres">
      <dgm:prSet presAssocID="{EBDFCB71-C7C2-43E5-98AD-B64FFC4F1C0D}" presName="vert1" presStyleCnt="0"/>
      <dgm:spPr/>
    </dgm:pt>
    <dgm:pt modelId="{050B1628-A065-4F56-8374-CCBF6CBC4144}" type="pres">
      <dgm:prSet presAssocID="{7B9543F4-12D3-4CE8-84A9-829050345E8F}" presName="vertSpace2a" presStyleCnt="0"/>
      <dgm:spPr/>
    </dgm:pt>
    <dgm:pt modelId="{C6F4B3DB-8865-4B12-9C51-3B3325BE3C05}" type="pres">
      <dgm:prSet presAssocID="{7B9543F4-12D3-4CE8-84A9-829050345E8F}" presName="horz2" presStyleCnt="0"/>
      <dgm:spPr/>
    </dgm:pt>
    <dgm:pt modelId="{5C3596D2-900F-4A65-92C7-7781A7BAFB56}" type="pres">
      <dgm:prSet presAssocID="{7B9543F4-12D3-4CE8-84A9-829050345E8F}" presName="horzSpace2" presStyleCnt="0"/>
      <dgm:spPr/>
    </dgm:pt>
    <dgm:pt modelId="{6ED7B386-58E9-4AA2-9A78-9C28FF666601}" type="pres">
      <dgm:prSet presAssocID="{7B9543F4-12D3-4CE8-84A9-829050345E8F}" presName="tx2" presStyleLbl="revTx" presStyleIdx="11" presStyleCnt="13"/>
      <dgm:spPr/>
    </dgm:pt>
    <dgm:pt modelId="{F36961F7-8072-4CD6-B2DE-0D5175F06BCF}" type="pres">
      <dgm:prSet presAssocID="{7B9543F4-12D3-4CE8-84A9-829050345E8F}" presName="vert2" presStyleCnt="0"/>
      <dgm:spPr/>
    </dgm:pt>
    <dgm:pt modelId="{D04321C9-4553-47E1-AC64-8C412326C5A5}" type="pres">
      <dgm:prSet presAssocID="{7B9543F4-12D3-4CE8-84A9-829050345E8F}" presName="thinLine2b" presStyleLbl="callout" presStyleIdx="7" presStyleCnt="9"/>
      <dgm:spPr/>
    </dgm:pt>
    <dgm:pt modelId="{54AF355E-212F-4225-89B3-2D1B12718BDF}" type="pres">
      <dgm:prSet presAssocID="{7B9543F4-12D3-4CE8-84A9-829050345E8F}" presName="vertSpace2b" presStyleCnt="0"/>
      <dgm:spPr/>
    </dgm:pt>
    <dgm:pt modelId="{797F588F-C7BF-41E8-BEEC-784ACBC9A417}" type="pres">
      <dgm:prSet presAssocID="{A634AFC2-9812-4336-A4DB-26629661A1EC}" presName="horz2" presStyleCnt="0"/>
      <dgm:spPr/>
    </dgm:pt>
    <dgm:pt modelId="{1511117B-7D51-48E1-BD2D-2001B04423B1}" type="pres">
      <dgm:prSet presAssocID="{A634AFC2-9812-4336-A4DB-26629661A1EC}" presName="horzSpace2" presStyleCnt="0"/>
      <dgm:spPr/>
    </dgm:pt>
    <dgm:pt modelId="{C35DDB83-1555-44CD-BBA5-08A33C5213B6}" type="pres">
      <dgm:prSet presAssocID="{A634AFC2-9812-4336-A4DB-26629661A1EC}" presName="tx2" presStyleLbl="revTx" presStyleIdx="12" presStyleCnt="13"/>
      <dgm:spPr/>
    </dgm:pt>
    <dgm:pt modelId="{9CC787E2-2650-46E8-ACE5-768EDC079728}" type="pres">
      <dgm:prSet presAssocID="{A634AFC2-9812-4336-A4DB-26629661A1EC}" presName="vert2" presStyleCnt="0"/>
      <dgm:spPr/>
    </dgm:pt>
    <dgm:pt modelId="{C074919B-7104-4F8E-9D1D-F6C0CB7FB895}" type="pres">
      <dgm:prSet presAssocID="{A634AFC2-9812-4336-A4DB-26629661A1EC}" presName="thinLine2b" presStyleLbl="callout" presStyleIdx="8" presStyleCnt="9"/>
      <dgm:spPr/>
    </dgm:pt>
    <dgm:pt modelId="{68735014-AA42-4C4B-8613-6686A2978942}" type="pres">
      <dgm:prSet presAssocID="{A634AFC2-9812-4336-A4DB-26629661A1EC}" presName="vertSpace2b" presStyleCnt="0"/>
      <dgm:spPr/>
    </dgm:pt>
  </dgm:ptLst>
  <dgm:cxnLst>
    <dgm:cxn modelId="{2DECCE1F-A6F0-4369-BCEF-D5572E34649D}" srcId="{C37ED7B5-0F8B-4741-BF86-442F484627D2}" destId="{04CE2426-4B42-4182-933D-97960448FE68}" srcOrd="1" destOrd="0" parTransId="{3F511EE1-4A69-4ED6-9562-294D007D7D07}" sibTransId="{A9E799CD-8033-47BA-AFAB-91A829B3B9C3}"/>
    <dgm:cxn modelId="{1986CE2E-9EE6-40DF-9A5A-C5D6FC619396}" srcId="{EBDFCB71-C7C2-43E5-98AD-B64FFC4F1C0D}" destId="{7B9543F4-12D3-4CE8-84A9-829050345E8F}" srcOrd="0" destOrd="0" parTransId="{8EEFD683-7675-436B-A233-AB2A358DB2F6}" sibTransId="{B3FCF63D-0D34-4C0D-BCF8-7D928BFB3F33}"/>
    <dgm:cxn modelId="{6520A833-0752-44A2-A127-9B230FA42155}" type="presOf" srcId="{EBDFCB71-C7C2-43E5-98AD-B64FFC4F1C0D}" destId="{44CD0E55-A2C8-4B4B-A402-A0AB5F3F7DA6}" srcOrd="0" destOrd="0" presId="urn:microsoft.com/office/officeart/2008/layout/LinedList"/>
    <dgm:cxn modelId="{FAA3C75B-4FA2-4774-A35E-AF5EC17FA526}" srcId="{7CB472DD-21D8-4A18-BE70-AEF3F94D9869}" destId="{257B0D62-82FA-4276-B547-E6929A9DE3B1}" srcOrd="0" destOrd="0" parTransId="{1D54CBBD-76F4-4B1F-8E5D-2E699D788236}" sibTransId="{C90D6753-9103-4BF6-9017-13C62F83F07D}"/>
    <dgm:cxn modelId="{E0A1BF5E-9F96-40D6-897B-245BA1305F95}" srcId="{7CB472DD-21D8-4A18-BE70-AEF3F94D9869}" destId="{C37ED7B5-0F8B-4741-BF86-442F484627D2}" srcOrd="2" destOrd="0" parTransId="{67062174-C27A-4AC7-9AD9-12851DD657FD}" sibTransId="{7E198178-507A-42FF-BB9B-B6D28264B2E5}"/>
    <dgm:cxn modelId="{06CE9C42-DAA9-4B95-A0E8-E0AF18B9B94D}" type="presOf" srcId="{5A61B3BA-5C96-44EE-BE0C-9F64DE5A3BB4}" destId="{8D877123-0E77-4C3C-8BDB-658CA21C1EB7}" srcOrd="0" destOrd="0" presId="urn:microsoft.com/office/officeart/2008/layout/LinedList"/>
    <dgm:cxn modelId="{AE178E44-ED0C-4C51-9318-0D741E2204C1}" srcId="{257B0D62-82FA-4276-B547-E6929A9DE3B1}" destId="{FBAAE577-883D-4756-AC54-32976551F51C}" srcOrd="0" destOrd="0" parTransId="{3FB6B76B-0114-4672-94F6-C893C5ED9147}" sibTransId="{B183EFB4-F4E3-4CBD-ADCB-C0E96D5D086E}"/>
    <dgm:cxn modelId="{24717845-28D2-4189-B839-48C12551EAE4}" type="presOf" srcId="{257B0D62-82FA-4276-B547-E6929A9DE3B1}" destId="{52FB52E4-5AB1-42C0-9E1E-D4C9305DFC90}" srcOrd="0" destOrd="0" presId="urn:microsoft.com/office/officeart/2008/layout/LinedList"/>
    <dgm:cxn modelId="{E5FD2372-A594-4F6A-8408-0353F8418D0D}" type="presOf" srcId="{6B7D6978-FF05-4019-AA84-EAC04BC0D60E}" destId="{C240E96D-210C-457B-9474-75B69B3E1C07}" srcOrd="0" destOrd="0" presId="urn:microsoft.com/office/officeart/2008/layout/LinedList"/>
    <dgm:cxn modelId="{05879954-C304-4B18-9F75-26401229AAAF}" srcId="{257B0D62-82FA-4276-B547-E6929A9DE3B1}" destId="{C4DA918C-1B39-4400-888A-7988A5CB27F6}" srcOrd="1" destOrd="0" parTransId="{B0F9FF0A-6BE8-4A68-884F-73D7BC40BD43}" sibTransId="{30C639EF-ADBB-4821-86DE-523DE7161023}"/>
    <dgm:cxn modelId="{1348ED75-D596-46B7-A791-29505ED29555}" type="presOf" srcId="{E9F69FC8-C390-4CD1-85DA-3EF2FC6A8FB7}" destId="{78C91533-91E6-4DF9-9518-BED0D9D84907}" srcOrd="0" destOrd="0" presId="urn:microsoft.com/office/officeart/2008/layout/LinedList"/>
    <dgm:cxn modelId="{D7F2F458-4539-4F2C-BA39-89CD82E4E681}" srcId="{6B7D6978-FF05-4019-AA84-EAC04BC0D60E}" destId="{5A61B3BA-5C96-44EE-BE0C-9F64DE5A3BB4}" srcOrd="1" destOrd="0" parTransId="{18A2C8E7-3437-4A9E-BEA4-90DEAF859A6A}" sibTransId="{9BEB22E9-E3BF-41C6-A0D1-DB18C6B351DC}"/>
    <dgm:cxn modelId="{53667059-8874-4D4D-84DC-53D82822B04C}" srcId="{7CB472DD-21D8-4A18-BE70-AEF3F94D9869}" destId="{EBDFCB71-C7C2-43E5-98AD-B64FFC4F1C0D}" srcOrd="3" destOrd="0" parTransId="{B19F6088-CA3F-4447-BA3A-6B163489DA0A}" sibTransId="{AB120C22-2BC5-4DF9-AD64-2B3A61CEDF31}"/>
    <dgm:cxn modelId="{7943A293-95C7-41B8-BB1D-678DFDE023FC}" srcId="{7CB472DD-21D8-4A18-BE70-AEF3F94D9869}" destId="{6B7D6978-FF05-4019-AA84-EAC04BC0D60E}" srcOrd="1" destOrd="0" parTransId="{B3D65A6C-CD94-489E-8A29-9625F32B3FF2}" sibTransId="{56C36A7C-C6E4-4194-8799-7D3D02A57022}"/>
    <dgm:cxn modelId="{8E93BB97-4F4B-4E5E-A4BF-70B9A179148C}" type="presOf" srcId="{7B9543F4-12D3-4CE8-84A9-829050345E8F}" destId="{6ED7B386-58E9-4AA2-9A78-9C28FF666601}" srcOrd="0" destOrd="0" presId="urn:microsoft.com/office/officeart/2008/layout/LinedList"/>
    <dgm:cxn modelId="{F874469B-BB65-4E7F-8A74-A24F0700D184}" type="presOf" srcId="{C4DA918C-1B39-4400-888A-7988A5CB27F6}" destId="{F49B8F41-401F-4AB4-9034-1767C7E04D34}" srcOrd="0" destOrd="0" presId="urn:microsoft.com/office/officeart/2008/layout/LinedList"/>
    <dgm:cxn modelId="{860B3A9E-435A-4A3A-AA0E-782C02BA69BC}" type="presOf" srcId="{04CE2426-4B42-4182-933D-97960448FE68}" destId="{9A3C2EE4-315B-47F5-8331-9A03B0902E72}" srcOrd="0" destOrd="0" presId="urn:microsoft.com/office/officeart/2008/layout/LinedList"/>
    <dgm:cxn modelId="{82A2E1AC-6BDF-448A-9287-1941500F6796}" type="presOf" srcId="{FBAAE577-883D-4756-AC54-32976551F51C}" destId="{1C713AFB-B941-4D13-8E73-1D264F5072B3}" srcOrd="0" destOrd="0" presId="urn:microsoft.com/office/officeart/2008/layout/LinedList"/>
    <dgm:cxn modelId="{C5228FAD-BF11-4F66-971E-D22F73C9171C}" type="presOf" srcId="{C37ED7B5-0F8B-4741-BF86-442F484627D2}" destId="{A24FD44A-35EE-461B-BED4-33DE06E36B66}" srcOrd="0" destOrd="0" presId="urn:microsoft.com/office/officeart/2008/layout/LinedList"/>
    <dgm:cxn modelId="{C25BE6B6-1069-49E2-9020-1A16349D4C2B}" type="presOf" srcId="{2B715E06-34D0-428A-AA89-56A1C881B8A6}" destId="{0C99142B-4AFD-4E45-934B-F35A186AA6C5}" srcOrd="0" destOrd="0" presId="urn:microsoft.com/office/officeart/2008/layout/LinedList"/>
    <dgm:cxn modelId="{9D62D1C2-D62A-475A-A202-CA0DC3A6FDDB}" type="presOf" srcId="{7CB472DD-21D8-4A18-BE70-AEF3F94D9869}" destId="{09AF48DE-3859-4B6C-A22E-ACD21864D244}" srcOrd="0" destOrd="0" presId="urn:microsoft.com/office/officeart/2008/layout/LinedList"/>
    <dgm:cxn modelId="{3F134FC7-E2B8-408A-85A1-99C1BC9CDCD2}" srcId="{C37ED7B5-0F8B-4741-BF86-442F484627D2}" destId="{5C2B3586-1A01-4890-A11F-1191DDA80851}" srcOrd="2" destOrd="0" parTransId="{5F8D5878-88A2-4499-9705-A0B4C2D04519}" sibTransId="{7DDEABEC-5DB8-4358-AD2C-5ABDDBC579D5}"/>
    <dgm:cxn modelId="{55829AD3-E7FC-42E5-A876-055172F8A3A6}" srcId="{C37ED7B5-0F8B-4741-BF86-442F484627D2}" destId="{E9F69FC8-C390-4CD1-85DA-3EF2FC6A8FB7}" srcOrd="0" destOrd="0" parTransId="{2FC1F13C-951C-40A7-8F9C-7D4FFFE369E9}" sibTransId="{E3604B93-5C17-49DE-B87B-B73BBB8BA7F3}"/>
    <dgm:cxn modelId="{1166D7E8-713D-4D4F-83A0-63338EE941B7}" srcId="{6B7D6978-FF05-4019-AA84-EAC04BC0D60E}" destId="{2B715E06-34D0-428A-AA89-56A1C881B8A6}" srcOrd="0" destOrd="0" parTransId="{92C2EFD7-F0AE-4864-AA4D-F34A2268B9A9}" sibTransId="{FDB877DB-4ABE-4BCB-88D6-5B632CFF0EFD}"/>
    <dgm:cxn modelId="{32E8E6F5-BF50-46E3-B170-3DA235B78AF5}" srcId="{EBDFCB71-C7C2-43E5-98AD-B64FFC4F1C0D}" destId="{A634AFC2-9812-4336-A4DB-26629661A1EC}" srcOrd="1" destOrd="0" parTransId="{8A3E5283-3B16-4CA8-A6F1-AC49C8D9A864}" sibTransId="{E84C433E-7E3E-4520-8CE6-111006C2F906}"/>
    <dgm:cxn modelId="{A40D83F9-66BD-46FD-986D-9AC8FC5F1B0D}" type="presOf" srcId="{5C2B3586-1A01-4890-A11F-1191DDA80851}" destId="{CC078FDE-BACD-4CA1-AD38-CDE38B1B15EB}" srcOrd="0" destOrd="0" presId="urn:microsoft.com/office/officeart/2008/layout/LinedList"/>
    <dgm:cxn modelId="{2C92E4FF-9D52-4FC1-BE18-0E38D41E04A0}" type="presOf" srcId="{A634AFC2-9812-4336-A4DB-26629661A1EC}" destId="{C35DDB83-1555-44CD-BBA5-08A33C5213B6}" srcOrd="0" destOrd="0" presId="urn:microsoft.com/office/officeart/2008/layout/LinedList"/>
    <dgm:cxn modelId="{6A0490A3-D270-46DA-9417-43AA2775E935}" type="presParOf" srcId="{09AF48DE-3859-4B6C-A22E-ACD21864D244}" destId="{151D78EA-3E26-4887-8339-F56FD8C4B77A}" srcOrd="0" destOrd="0" presId="urn:microsoft.com/office/officeart/2008/layout/LinedList"/>
    <dgm:cxn modelId="{F4156B04-7AC3-4D31-A0BC-02A8AF2E2227}" type="presParOf" srcId="{09AF48DE-3859-4B6C-A22E-ACD21864D244}" destId="{792919D7-7852-4F87-A23E-20421662D12B}" srcOrd="1" destOrd="0" presId="urn:microsoft.com/office/officeart/2008/layout/LinedList"/>
    <dgm:cxn modelId="{F5D04ACE-A327-46CC-B576-CBAB78DA0680}" type="presParOf" srcId="{792919D7-7852-4F87-A23E-20421662D12B}" destId="{52FB52E4-5AB1-42C0-9E1E-D4C9305DFC90}" srcOrd="0" destOrd="0" presId="urn:microsoft.com/office/officeart/2008/layout/LinedList"/>
    <dgm:cxn modelId="{C069017F-5C43-41BF-8F05-CBE09FF31EC0}" type="presParOf" srcId="{792919D7-7852-4F87-A23E-20421662D12B}" destId="{BCB3E6FA-FC8F-4E4B-99AB-AC0DE20A3A0F}" srcOrd="1" destOrd="0" presId="urn:microsoft.com/office/officeart/2008/layout/LinedList"/>
    <dgm:cxn modelId="{880F77B8-9B60-4B8A-8EDE-3F2E684C8C6C}" type="presParOf" srcId="{BCB3E6FA-FC8F-4E4B-99AB-AC0DE20A3A0F}" destId="{C597EE03-36A8-4532-B11B-7BEBDF9A162F}" srcOrd="0" destOrd="0" presId="urn:microsoft.com/office/officeart/2008/layout/LinedList"/>
    <dgm:cxn modelId="{7B10926C-79C6-4458-A324-49FFC09E8688}" type="presParOf" srcId="{BCB3E6FA-FC8F-4E4B-99AB-AC0DE20A3A0F}" destId="{979C1F42-2709-4A67-ACA2-22140B1F4ABC}" srcOrd="1" destOrd="0" presId="urn:microsoft.com/office/officeart/2008/layout/LinedList"/>
    <dgm:cxn modelId="{FD9082EA-917D-4319-BA75-A17E32B6EE2C}" type="presParOf" srcId="{979C1F42-2709-4A67-ACA2-22140B1F4ABC}" destId="{4501BBF3-603D-4723-8CA8-5E734CF99F11}" srcOrd="0" destOrd="0" presId="urn:microsoft.com/office/officeart/2008/layout/LinedList"/>
    <dgm:cxn modelId="{DF240C19-E938-4DEA-8FBB-C60314D25568}" type="presParOf" srcId="{979C1F42-2709-4A67-ACA2-22140B1F4ABC}" destId="{1C713AFB-B941-4D13-8E73-1D264F5072B3}" srcOrd="1" destOrd="0" presId="urn:microsoft.com/office/officeart/2008/layout/LinedList"/>
    <dgm:cxn modelId="{AC064345-C195-4986-9F99-A1A6BADE782E}" type="presParOf" srcId="{979C1F42-2709-4A67-ACA2-22140B1F4ABC}" destId="{C5DF0CB3-D4E7-431F-AE47-35627CB8E4EC}" srcOrd="2" destOrd="0" presId="urn:microsoft.com/office/officeart/2008/layout/LinedList"/>
    <dgm:cxn modelId="{BC36BA5E-DA8B-4663-97E4-1CE630C26A8D}" type="presParOf" srcId="{BCB3E6FA-FC8F-4E4B-99AB-AC0DE20A3A0F}" destId="{1DD71F6D-7D93-4B38-87B3-8EFCCEE2403B}" srcOrd="2" destOrd="0" presId="urn:microsoft.com/office/officeart/2008/layout/LinedList"/>
    <dgm:cxn modelId="{D8A84BEE-4B9D-4693-965C-745FC61FE704}" type="presParOf" srcId="{BCB3E6FA-FC8F-4E4B-99AB-AC0DE20A3A0F}" destId="{BBBE4F61-790B-4BEE-907B-81B67609E65A}" srcOrd="3" destOrd="0" presId="urn:microsoft.com/office/officeart/2008/layout/LinedList"/>
    <dgm:cxn modelId="{03ADF025-13BC-47F6-8A44-1F24AED1B852}" type="presParOf" srcId="{BCB3E6FA-FC8F-4E4B-99AB-AC0DE20A3A0F}" destId="{BDE96BC2-474A-478A-8CA0-0BEF9BC9BEF2}" srcOrd="4" destOrd="0" presId="urn:microsoft.com/office/officeart/2008/layout/LinedList"/>
    <dgm:cxn modelId="{8E801BBB-5CE0-4354-812D-FE93CB0F0C07}" type="presParOf" srcId="{BDE96BC2-474A-478A-8CA0-0BEF9BC9BEF2}" destId="{CA2E1828-0FF7-4B9E-9786-1B9716A37614}" srcOrd="0" destOrd="0" presId="urn:microsoft.com/office/officeart/2008/layout/LinedList"/>
    <dgm:cxn modelId="{93DED4FD-B118-412C-A324-71A87D68E171}" type="presParOf" srcId="{BDE96BC2-474A-478A-8CA0-0BEF9BC9BEF2}" destId="{F49B8F41-401F-4AB4-9034-1767C7E04D34}" srcOrd="1" destOrd="0" presId="urn:microsoft.com/office/officeart/2008/layout/LinedList"/>
    <dgm:cxn modelId="{CDFF9FEA-6937-4507-94F8-DF4032F1C887}" type="presParOf" srcId="{BDE96BC2-474A-478A-8CA0-0BEF9BC9BEF2}" destId="{0E5AA975-D5A2-4C42-ABCB-A54FC56D17AB}" srcOrd="2" destOrd="0" presId="urn:microsoft.com/office/officeart/2008/layout/LinedList"/>
    <dgm:cxn modelId="{3B05677D-B76C-455B-80F3-9A2DF7D2D08B}" type="presParOf" srcId="{BCB3E6FA-FC8F-4E4B-99AB-AC0DE20A3A0F}" destId="{A4A7F068-0993-4733-9E1E-2AF02D985DD7}" srcOrd="5" destOrd="0" presId="urn:microsoft.com/office/officeart/2008/layout/LinedList"/>
    <dgm:cxn modelId="{D7094C89-FA5B-47DE-B8CF-590E85B160B3}" type="presParOf" srcId="{BCB3E6FA-FC8F-4E4B-99AB-AC0DE20A3A0F}" destId="{E5520195-B091-4512-AFC6-370DB49ACD27}" srcOrd="6" destOrd="0" presId="urn:microsoft.com/office/officeart/2008/layout/LinedList"/>
    <dgm:cxn modelId="{B09C7F04-4598-458A-9761-7FC135B762FB}" type="presParOf" srcId="{09AF48DE-3859-4B6C-A22E-ACD21864D244}" destId="{A1164306-69B6-4108-A1CD-41CD7C1356E2}" srcOrd="2" destOrd="0" presId="urn:microsoft.com/office/officeart/2008/layout/LinedList"/>
    <dgm:cxn modelId="{761D21D2-708D-4242-9483-77D05F50F2DA}" type="presParOf" srcId="{09AF48DE-3859-4B6C-A22E-ACD21864D244}" destId="{E0A9F2C0-D557-46B5-B17E-7808B605E8F7}" srcOrd="3" destOrd="0" presId="urn:microsoft.com/office/officeart/2008/layout/LinedList"/>
    <dgm:cxn modelId="{F0B89B98-F668-490B-823E-36B262C9F7AD}" type="presParOf" srcId="{E0A9F2C0-D557-46B5-B17E-7808B605E8F7}" destId="{C240E96D-210C-457B-9474-75B69B3E1C07}" srcOrd="0" destOrd="0" presId="urn:microsoft.com/office/officeart/2008/layout/LinedList"/>
    <dgm:cxn modelId="{DFF00327-F868-40CF-8724-0749144F4059}" type="presParOf" srcId="{E0A9F2C0-D557-46B5-B17E-7808B605E8F7}" destId="{635130A9-B8E9-48B8-8EA6-08452DFB46A2}" srcOrd="1" destOrd="0" presId="urn:microsoft.com/office/officeart/2008/layout/LinedList"/>
    <dgm:cxn modelId="{352DB899-894F-4137-A3AE-5CE8C361E29C}" type="presParOf" srcId="{635130A9-B8E9-48B8-8EA6-08452DFB46A2}" destId="{D983E588-C58B-4247-A3AC-8B7CAB93B436}" srcOrd="0" destOrd="0" presId="urn:microsoft.com/office/officeart/2008/layout/LinedList"/>
    <dgm:cxn modelId="{1D4E6B83-B6AB-45AA-8B9A-EA072EA609D3}" type="presParOf" srcId="{635130A9-B8E9-48B8-8EA6-08452DFB46A2}" destId="{CEBB182D-EE87-4582-B403-D4FA3AEBC81C}" srcOrd="1" destOrd="0" presId="urn:microsoft.com/office/officeart/2008/layout/LinedList"/>
    <dgm:cxn modelId="{ADBE6A62-E81F-46BC-B316-134FA303E298}" type="presParOf" srcId="{CEBB182D-EE87-4582-B403-D4FA3AEBC81C}" destId="{28D1EDDC-86FD-4423-A688-83B1A71740BC}" srcOrd="0" destOrd="0" presId="urn:microsoft.com/office/officeart/2008/layout/LinedList"/>
    <dgm:cxn modelId="{A1F3F58D-ED43-432D-B9E1-B294A22632B0}" type="presParOf" srcId="{CEBB182D-EE87-4582-B403-D4FA3AEBC81C}" destId="{0C99142B-4AFD-4E45-934B-F35A186AA6C5}" srcOrd="1" destOrd="0" presId="urn:microsoft.com/office/officeart/2008/layout/LinedList"/>
    <dgm:cxn modelId="{6DEBE716-B60C-4120-A106-D2E589359338}" type="presParOf" srcId="{CEBB182D-EE87-4582-B403-D4FA3AEBC81C}" destId="{8ED7D3FF-B8B7-4225-99DF-AF3C8DB4771C}" srcOrd="2" destOrd="0" presId="urn:microsoft.com/office/officeart/2008/layout/LinedList"/>
    <dgm:cxn modelId="{10CF0B4D-91CD-44FB-9D80-C931E03B8F75}" type="presParOf" srcId="{635130A9-B8E9-48B8-8EA6-08452DFB46A2}" destId="{8042B8CB-DA7D-4B52-AF79-2A6094E24421}" srcOrd="2" destOrd="0" presId="urn:microsoft.com/office/officeart/2008/layout/LinedList"/>
    <dgm:cxn modelId="{B61F8ED3-2822-41DA-97C7-4F4C35BFC38F}" type="presParOf" srcId="{635130A9-B8E9-48B8-8EA6-08452DFB46A2}" destId="{38935CDD-3984-4B12-A1F9-D982FA279C5D}" srcOrd="3" destOrd="0" presId="urn:microsoft.com/office/officeart/2008/layout/LinedList"/>
    <dgm:cxn modelId="{EB876F77-6FF3-4BD5-95A4-8B2DC14EFC83}" type="presParOf" srcId="{635130A9-B8E9-48B8-8EA6-08452DFB46A2}" destId="{F6C6D6B2-9DF7-4113-86E5-D1E86A26CAE3}" srcOrd="4" destOrd="0" presId="urn:microsoft.com/office/officeart/2008/layout/LinedList"/>
    <dgm:cxn modelId="{8CA4E6B0-146B-43FF-9EAE-0D1DCB0E5895}" type="presParOf" srcId="{F6C6D6B2-9DF7-4113-86E5-D1E86A26CAE3}" destId="{43623EBE-2F51-472D-97FF-4BA8D165E8BF}" srcOrd="0" destOrd="0" presId="urn:microsoft.com/office/officeart/2008/layout/LinedList"/>
    <dgm:cxn modelId="{F38CB1A8-F1FA-4AA3-BFC9-4ED8C2C4E366}" type="presParOf" srcId="{F6C6D6B2-9DF7-4113-86E5-D1E86A26CAE3}" destId="{8D877123-0E77-4C3C-8BDB-658CA21C1EB7}" srcOrd="1" destOrd="0" presId="urn:microsoft.com/office/officeart/2008/layout/LinedList"/>
    <dgm:cxn modelId="{EE9D5F0D-C72D-49CB-846B-FDBD13D08978}" type="presParOf" srcId="{F6C6D6B2-9DF7-4113-86E5-D1E86A26CAE3}" destId="{6048513D-438C-48D4-9EB6-8D9CC06F2499}" srcOrd="2" destOrd="0" presId="urn:microsoft.com/office/officeart/2008/layout/LinedList"/>
    <dgm:cxn modelId="{66CF9048-86DD-49E3-9944-B32759F202C2}" type="presParOf" srcId="{635130A9-B8E9-48B8-8EA6-08452DFB46A2}" destId="{FDCACBDF-FA95-4733-AE3F-305158CE2E7F}" srcOrd="5" destOrd="0" presId="urn:microsoft.com/office/officeart/2008/layout/LinedList"/>
    <dgm:cxn modelId="{749426C9-5AE3-4209-8536-428DBC29908D}" type="presParOf" srcId="{635130A9-B8E9-48B8-8EA6-08452DFB46A2}" destId="{FAA3CD84-9F16-4503-A671-03CDE2970234}" srcOrd="6" destOrd="0" presId="urn:microsoft.com/office/officeart/2008/layout/LinedList"/>
    <dgm:cxn modelId="{AAA12069-0233-4671-A15A-F32BEE087A9D}" type="presParOf" srcId="{09AF48DE-3859-4B6C-A22E-ACD21864D244}" destId="{62109C3E-4CEF-4201-9E93-CB446601B3C6}" srcOrd="4" destOrd="0" presId="urn:microsoft.com/office/officeart/2008/layout/LinedList"/>
    <dgm:cxn modelId="{B22ED410-4F4C-4E2C-B3D1-036575DC5BD2}" type="presParOf" srcId="{09AF48DE-3859-4B6C-A22E-ACD21864D244}" destId="{0FD8E940-9003-40F9-B901-458FB2CDC385}" srcOrd="5" destOrd="0" presId="urn:microsoft.com/office/officeart/2008/layout/LinedList"/>
    <dgm:cxn modelId="{57B44E75-5ECC-4C71-BAC1-FF13A0C52A15}" type="presParOf" srcId="{0FD8E940-9003-40F9-B901-458FB2CDC385}" destId="{A24FD44A-35EE-461B-BED4-33DE06E36B66}" srcOrd="0" destOrd="0" presId="urn:microsoft.com/office/officeart/2008/layout/LinedList"/>
    <dgm:cxn modelId="{66D97E8C-51E8-4515-BED9-3E530F7E802B}" type="presParOf" srcId="{0FD8E940-9003-40F9-B901-458FB2CDC385}" destId="{D19D1937-5A24-4DEB-8A46-6D752DE45407}" srcOrd="1" destOrd="0" presId="urn:microsoft.com/office/officeart/2008/layout/LinedList"/>
    <dgm:cxn modelId="{A5CDFCBB-B9C0-42F0-98D3-380C60599560}" type="presParOf" srcId="{D19D1937-5A24-4DEB-8A46-6D752DE45407}" destId="{613013A6-55DB-41AF-B555-A03924FDAB93}" srcOrd="0" destOrd="0" presId="urn:microsoft.com/office/officeart/2008/layout/LinedList"/>
    <dgm:cxn modelId="{75091C65-181E-4BE4-A8CB-D5E50366F06D}" type="presParOf" srcId="{D19D1937-5A24-4DEB-8A46-6D752DE45407}" destId="{5CF7D69F-9E46-45F7-B909-3AD287F868D0}" srcOrd="1" destOrd="0" presId="urn:microsoft.com/office/officeart/2008/layout/LinedList"/>
    <dgm:cxn modelId="{83AC17D5-E948-4C85-8E7B-690F6708856F}" type="presParOf" srcId="{5CF7D69F-9E46-45F7-B909-3AD287F868D0}" destId="{C82C9732-458F-4D39-8095-04A5ACE03280}" srcOrd="0" destOrd="0" presId="urn:microsoft.com/office/officeart/2008/layout/LinedList"/>
    <dgm:cxn modelId="{83D35F95-57DD-4B4E-A024-06D0DB781B18}" type="presParOf" srcId="{5CF7D69F-9E46-45F7-B909-3AD287F868D0}" destId="{78C91533-91E6-4DF9-9518-BED0D9D84907}" srcOrd="1" destOrd="0" presId="urn:microsoft.com/office/officeart/2008/layout/LinedList"/>
    <dgm:cxn modelId="{300C2E24-DCB8-46A0-8162-55258A254121}" type="presParOf" srcId="{5CF7D69F-9E46-45F7-B909-3AD287F868D0}" destId="{7B00155E-37C8-4999-9831-B0DB6607B4FD}" srcOrd="2" destOrd="0" presId="urn:microsoft.com/office/officeart/2008/layout/LinedList"/>
    <dgm:cxn modelId="{53437EA9-1AE0-43D8-B42C-703504863089}" type="presParOf" srcId="{D19D1937-5A24-4DEB-8A46-6D752DE45407}" destId="{022B848E-C3EA-49B6-9E10-5575C2899C4D}" srcOrd="2" destOrd="0" presId="urn:microsoft.com/office/officeart/2008/layout/LinedList"/>
    <dgm:cxn modelId="{C5B39D07-D044-4A26-9DA6-C85002591DAB}" type="presParOf" srcId="{D19D1937-5A24-4DEB-8A46-6D752DE45407}" destId="{837F57EA-AB98-49B0-8AE4-BCE3A37EAB52}" srcOrd="3" destOrd="0" presId="urn:microsoft.com/office/officeart/2008/layout/LinedList"/>
    <dgm:cxn modelId="{B983FCD1-768F-4D7D-AA91-939980029977}" type="presParOf" srcId="{D19D1937-5A24-4DEB-8A46-6D752DE45407}" destId="{5C151714-3D4A-4B30-913C-E60349508B9E}" srcOrd="4" destOrd="0" presId="urn:microsoft.com/office/officeart/2008/layout/LinedList"/>
    <dgm:cxn modelId="{B3932756-B9FC-4BEE-A1A4-5B93A983908D}" type="presParOf" srcId="{5C151714-3D4A-4B30-913C-E60349508B9E}" destId="{5EA07F1D-FCCA-4D0E-A926-B6D0B884C494}" srcOrd="0" destOrd="0" presId="urn:microsoft.com/office/officeart/2008/layout/LinedList"/>
    <dgm:cxn modelId="{D872E6C8-92AC-4C2A-BC65-CBF460A838E1}" type="presParOf" srcId="{5C151714-3D4A-4B30-913C-E60349508B9E}" destId="{9A3C2EE4-315B-47F5-8331-9A03B0902E72}" srcOrd="1" destOrd="0" presId="urn:microsoft.com/office/officeart/2008/layout/LinedList"/>
    <dgm:cxn modelId="{F2E76025-79DB-4422-BF95-1AC9FF9C9ED1}" type="presParOf" srcId="{5C151714-3D4A-4B30-913C-E60349508B9E}" destId="{112B3052-17F8-4A44-9E7B-8C922FB8EA92}" srcOrd="2" destOrd="0" presId="urn:microsoft.com/office/officeart/2008/layout/LinedList"/>
    <dgm:cxn modelId="{75BFD516-86FD-4267-994A-06E364240215}" type="presParOf" srcId="{D19D1937-5A24-4DEB-8A46-6D752DE45407}" destId="{29749687-F086-4B08-81E7-BB74485679D3}" srcOrd="5" destOrd="0" presId="urn:microsoft.com/office/officeart/2008/layout/LinedList"/>
    <dgm:cxn modelId="{D572A70F-CA0B-4C49-93EB-C8E6495BF914}" type="presParOf" srcId="{D19D1937-5A24-4DEB-8A46-6D752DE45407}" destId="{552E249F-96EA-4044-9F1E-8549502F45F5}" srcOrd="6" destOrd="0" presId="urn:microsoft.com/office/officeart/2008/layout/LinedList"/>
    <dgm:cxn modelId="{2DEDA676-5581-4D4D-8A00-F3556AF3C644}" type="presParOf" srcId="{D19D1937-5A24-4DEB-8A46-6D752DE45407}" destId="{C239CC34-2406-4000-805C-EBFA838DFFD0}" srcOrd="7" destOrd="0" presId="urn:microsoft.com/office/officeart/2008/layout/LinedList"/>
    <dgm:cxn modelId="{6F533455-DFD5-422C-88B7-622D28653206}" type="presParOf" srcId="{C239CC34-2406-4000-805C-EBFA838DFFD0}" destId="{C5019329-82E4-4707-813C-BAE49F88962D}" srcOrd="0" destOrd="0" presId="urn:microsoft.com/office/officeart/2008/layout/LinedList"/>
    <dgm:cxn modelId="{B850AC4C-33A1-4C7F-8949-397725DE63C8}" type="presParOf" srcId="{C239CC34-2406-4000-805C-EBFA838DFFD0}" destId="{CC078FDE-BACD-4CA1-AD38-CDE38B1B15EB}" srcOrd="1" destOrd="0" presId="urn:microsoft.com/office/officeart/2008/layout/LinedList"/>
    <dgm:cxn modelId="{5482C40A-48D0-4D08-9D5F-38BB0028CDB4}" type="presParOf" srcId="{C239CC34-2406-4000-805C-EBFA838DFFD0}" destId="{BDFCA4F9-060C-4C07-ADF7-85888992AF2C}" srcOrd="2" destOrd="0" presId="urn:microsoft.com/office/officeart/2008/layout/LinedList"/>
    <dgm:cxn modelId="{912FF1A2-45B4-4709-9C3F-9CBB9A6AD595}" type="presParOf" srcId="{D19D1937-5A24-4DEB-8A46-6D752DE45407}" destId="{DD1AFEFE-F6DA-4EEF-A987-83443A69BCCF}" srcOrd="8" destOrd="0" presId="urn:microsoft.com/office/officeart/2008/layout/LinedList"/>
    <dgm:cxn modelId="{BF74AA7D-B794-457A-A56B-A002481BA09A}" type="presParOf" srcId="{D19D1937-5A24-4DEB-8A46-6D752DE45407}" destId="{AB2CDD35-2145-4E79-B17C-540D751A1FA9}" srcOrd="9" destOrd="0" presId="urn:microsoft.com/office/officeart/2008/layout/LinedList"/>
    <dgm:cxn modelId="{60857189-5754-4A97-A9C3-D14C0702EC6F}" type="presParOf" srcId="{09AF48DE-3859-4B6C-A22E-ACD21864D244}" destId="{F9CAB161-5CFE-41AB-A9CA-73E966328C41}" srcOrd="6" destOrd="0" presId="urn:microsoft.com/office/officeart/2008/layout/LinedList"/>
    <dgm:cxn modelId="{FC423B00-1DC5-446C-9C79-8DA71553A871}" type="presParOf" srcId="{09AF48DE-3859-4B6C-A22E-ACD21864D244}" destId="{2D2EECD1-2A5E-4978-924F-49D9BEE7FF72}" srcOrd="7" destOrd="0" presId="urn:microsoft.com/office/officeart/2008/layout/LinedList"/>
    <dgm:cxn modelId="{7D237867-C90A-4C21-8B9F-8D85DA00A137}" type="presParOf" srcId="{2D2EECD1-2A5E-4978-924F-49D9BEE7FF72}" destId="{44CD0E55-A2C8-4B4B-A402-A0AB5F3F7DA6}" srcOrd="0" destOrd="0" presId="urn:microsoft.com/office/officeart/2008/layout/LinedList"/>
    <dgm:cxn modelId="{C8FAAFF5-1B7D-4FE9-97DB-F6DB936C6616}" type="presParOf" srcId="{2D2EECD1-2A5E-4978-924F-49D9BEE7FF72}" destId="{DB3946A1-7280-42FF-BDBF-FBFCFF5B4226}" srcOrd="1" destOrd="0" presId="urn:microsoft.com/office/officeart/2008/layout/LinedList"/>
    <dgm:cxn modelId="{1E96B9FB-925A-4FD3-9808-FBB113D99B30}" type="presParOf" srcId="{DB3946A1-7280-42FF-BDBF-FBFCFF5B4226}" destId="{050B1628-A065-4F56-8374-CCBF6CBC4144}" srcOrd="0" destOrd="0" presId="urn:microsoft.com/office/officeart/2008/layout/LinedList"/>
    <dgm:cxn modelId="{D6377303-2F80-4657-8C30-00C36515983B}" type="presParOf" srcId="{DB3946A1-7280-42FF-BDBF-FBFCFF5B4226}" destId="{C6F4B3DB-8865-4B12-9C51-3B3325BE3C05}" srcOrd="1" destOrd="0" presId="urn:microsoft.com/office/officeart/2008/layout/LinedList"/>
    <dgm:cxn modelId="{20056843-BA36-4037-8A1F-47BE29CBAC8E}" type="presParOf" srcId="{C6F4B3DB-8865-4B12-9C51-3B3325BE3C05}" destId="{5C3596D2-900F-4A65-92C7-7781A7BAFB56}" srcOrd="0" destOrd="0" presId="urn:microsoft.com/office/officeart/2008/layout/LinedList"/>
    <dgm:cxn modelId="{C73ED83C-E140-4CE5-B087-48DE80C34636}" type="presParOf" srcId="{C6F4B3DB-8865-4B12-9C51-3B3325BE3C05}" destId="{6ED7B386-58E9-4AA2-9A78-9C28FF666601}" srcOrd="1" destOrd="0" presId="urn:microsoft.com/office/officeart/2008/layout/LinedList"/>
    <dgm:cxn modelId="{9340BE06-7B9F-4400-8F3B-C3E7F54F1D04}" type="presParOf" srcId="{C6F4B3DB-8865-4B12-9C51-3B3325BE3C05}" destId="{F36961F7-8072-4CD6-B2DE-0D5175F06BCF}" srcOrd="2" destOrd="0" presId="urn:microsoft.com/office/officeart/2008/layout/LinedList"/>
    <dgm:cxn modelId="{04AEA349-BCC8-4022-9B20-038010E901D6}" type="presParOf" srcId="{DB3946A1-7280-42FF-BDBF-FBFCFF5B4226}" destId="{D04321C9-4553-47E1-AC64-8C412326C5A5}" srcOrd="2" destOrd="0" presId="urn:microsoft.com/office/officeart/2008/layout/LinedList"/>
    <dgm:cxn modelId="{C3705BEB-4EF5-4E5C-8FB3-4873C19B012D}" type="presParOf" srcId="{DB3946A1-7280-42FF-BDBF-FBFCFF5B4226}" destId="{54AF355E-212F-4225-89B3-2D1B12718BDF}" srcOrd="3" destOrd="0" presId="urn:microsoft.com/office/officeart/2008/layout/LinedList"/>
    <dgm:cxn modelId="{C35B5F78-C52A-4D3B-96EF-D93DAF8EFC8D}" type="presParOf" srcId="{DB3946A1-7280-42FF-BDBF-FBFCFF5B4226}" destId="{797F588F-C7BF-41E8-BEEC-784ACBC9A417}" srcOrd="4" destOrd="0" presId="urn:microsoft.com/office/officeart/2008/layout/LinedList"/>
    <dgm:cxn modelId="{CD5D0E99-6BED-40C8-93D3-6D201E9FAA70}" type="presParOf" srcId="{797F588F-C7BF-41E8-BEEC-784ACBC9A417}" destId="{1511117B-7D51-48E1-BD2D-2001B04423B1}" srcOrd="0" destOrd="0" presId="urn:microsoft.com/office/officeart/2008/layout/LinedList"/>
    <dgm:cxn modelId="{3F58B8EC-884A-4C1B-9807-FE7D9519166F}" type="presParOf" srcId="{797F588F-C7BF-41E8-BEEC-784ACBC9A417}" destId="{C35DDB83-1555-44CD-BBA5-08A33C5213B6}" srcOrd="1" destOrd="0" presId="urn:microsoft.com/office/officeart/2008/layout/LinedList"/>
    <dgm:cxn modelId="{418CFAF9-CFFA-4358-856D-7576DA14AE6B}" type="presParOf" srcId="{797F588F-C7BF-41E8-BEEC-784ACBC9A417}" destId="{9CC787E2-2650-46E8-ACE5-768EDC079728}" srcOrd="2" destOrd="0" presId="urn:microsoft.com/office/officeart/2008/layout/LinedList"/>
    <dgm:cxn modelId="{D18EBD31-6CFA-4A62-8AAC-EB41C2B25FC3}" type="presParOf" srcId="{DB3946A1-7280-42FF-BDBF-FBFCFF5B4226}" destId="{C074919B-7104-4F8E-9D1D-F6C0CB7FB895}" srcOrd="5" destOrd="0" presId="urn:microsoft.com/office/officeart/2008/layout/LinedList"/>
    <dgm:cxn modelId="{9C75B454-2DF2-4CED-9CA2-8EBD32B58022}" type="presParOf" srcId="{DB3946A1-7280-42FF-BDBF-FBFCFF5B4226}" destId="{68735014-AA42-4C4B-8613-6686A297894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73E807F-1150-45A7-A125-98749AEA8FC4}" type="doc">
      <dgm:prSet loTypeId="urn:microsoft.com/office/officeart/2005/8/layout/target3" loCatId="relationship" qsTypeId="urn:microsoft.com/office/officeart/2005/8/quickstyle/simple1" qsCatId="simple" csTypeId="urn:microsoft.com/office/officeart/2005/8/colors/accent2_1" csCatId="accent2"/>
      <dgm:spPr/>
      <dgm:t>
        <a:bodyPr/>
        <a:lstStyle/>
        <a:p>
          <a:endParaRPr lang="fi-FI"/>
        </a:p>
      </dgm:t>
    </dgm:pt>
    <dgm:pt modelId="{F53EEF78-15A7-4F15-AF19-7B8A900A1125}">
      <dgm:prSet/>
      <dgm:spPr/>
      <dgm:t>
        <a:bodyPr/>
        <a:lstStyle/>
        <a:p>
          <a:r>
            <a:rPr lang="en-US" dirty="0"/>
            <a:t>Market sounding comprises </a:t>
          </a:r>
          <a:r>
            <a:rPr lang="en-US" dirty="0">
              <a:solidFill>
                <a:srgbClr val="FF0000"/>
              </a:solidFill>
            </a:rPr>
            <a:t>the communication of information</a:t>
          </a:r>
          <a:r>
            <a:rPr lang="en-US" dirty="0"/>
            <a:t>, prior to the announcement of a transaction, in order </a:t>
          </a:r>
          <a:r>
            <a:rPr lang="en-US" dirty="0">
              <a:solidFill>
                <a:srgbClr val="FF0000"/>
              </a:solidFill>
            </a:rPr>
            <a:t>to</a:t>
          </a:r>
          <a:r>
            <a:rPr lang="en-US" dirty="0"/>
            <a:t> </a:t>
          </a:r>
          <a:r>
            <a:rPr lang="en-US" dirty="0">
              <a:solidFill>
                <a:srgbClr val="FF0000"/>
              </a:solidFill>
            </a:rPr>
            <a:t>gauge the interest of potential investors</a:t>
          </a:r>
          <a:r>
            <a:rPr lang="en-US" dirty="0"/>
            <a:t> in a possible transaction and the conditions relating to it such as its potential size or pricing, to one or more potential investors by e.g. an issuer, an emission allowance market participant or a third party acting on behalf or on the account them. </a:t>
          </a:r>
          <a:endParaRPr lang="fi-FI" dirty="0"/>
        </a:p>
      </dgm:t>
    </dgm:pt>
    <dgm:pt modelId="{6A7C11D9-598C-4283-B314-DF28B28F61C5}" type="parTrans" cxnId="{0F134231-7498-46E1-8CD0-24E2A0981280}">
      <dgm:prSet/>
      <dgm:spPr/>
      <dgm:t>
        <a:bodyPr/>
        <a:lstStyle/>
        <a:p>
          <a:endParaRPr lang="fi-FI"/>
        </a:p>
      </dgm:t>
    </dgm:pt>
    <dgm:pt modelId="{A8FE277D-DE24-418D-8682-1431935D595E}" type="sibTrans" cxnId="{0F134231-7498-46E1-8CD0-24E2A0981280}">
      <dgm:prSet/>
      <dgm:spPr/>
      <dgm:t>
        <a:bodyPr/>
        <a:lstStyle/>
        <a:p>
          <a:endParaRPr lang="fi-FI"/>
        </a:p>
      </dgm:t>
    </dgm:pt>
    <dgm:pt modelId="{8A080DE1-B8CE-4D4D-B0FA-A040DC1E45FE}">
      <dgm:prSet/>
      <dgm:spPr/>
      <dgm:t>
        <a:bodyPr/>
        <a:lstStyle/>
        <a:p>
          <a:r>
            <a:rPr lang="en-US"/>
            <a:t>A disclosing market participant shall, prior to conducting a market sounding, specifically consider whether the market sounding will involve the disclosure of inside information. The disclosing market participant shall make a written record of its conclusion and the reasons therefor. It shall provide such written records to the competent authority upon request. </a:t>
          </a:r>
          <a:endParaRPr lang="fi-FI"/>
        </a:p>
      </dgm:t>
    </dgm:pt>
    <dgm:pt modelId="{DD9E8689-F377-4D12-AA57-9E8B6F20AD13}" type="parTrans" cxnId="{E30BBE06-58CC-489D-8B92-C6DEDE9FE051}">
      <dgm:prSet/>
      <dgm:spPr/>
      <dgm:t>
        <a:bodyPr/>
        <a:lstStyle/>
        <a:p>
          <a:endParaRPr lang="fi-FI"/>
        </a:p>
      </dgm:t>
    </dgm:pt>
    <dgm:pt modelId="{0A069707-967C-4989-9732-CBD137A67573}" type="sibTrans" cxnId="{E30BBE06-58CC-489D-8B92-C6DEDE9FE051}">
      <dgm:prSet/>
      <dgm:spPr/>
      <dgm:t>
        <a:bodyPr/>
        <a:lstStyle/>
        <a:p>
          <a:endParaRPr lang="fi-FI"/>
        </a:p>
      </dgm:t>
    </dgm:pt>
    <dgm:pt modelId="{315BE11B-622F-4F0C-B042-A7A8EE34EE6A}">
      <dgm:prSet/>
      <dgm:spPr/>
      <dgm:t>
        <a:bodyPr/>
        <a:lstStyle/>
        <a:p>
          <a:r>
            <a:rPr lang="en-US"/>
            <a:t>The disclosing market participant shall, before making the disclosure </a:t>
          </a:r>
          <a:endParaRPr lang="fi-FI"/>
        </a:p>
      </dgm:t>
    </dgm:pt>
    <dgm:pt modelId="{18842187-164F-436F-8926-8023D2C919E2}" type="parTrans" cxnId="{47917153-01F1-48A4-AA11-9B73BE129541}">
      <dgm:prSet/>
      <dgm:spPr/>
      <dgm:t>
        <a:bodyPr/>
        <a:lstStyle/>
        <a:p>
          <a:endParaRPr lang="fi-FI"/>
        </a:p>
      </dgm:t>
    </dgm:pt>
    <dgm:pt modelId="{E16B3926-895D-4706-88A8-485990AD4671}" type="sibTrans" cxnId="{47917153-01F1-48A4-AA11-9B73BE129541}">
      <dgm:prSet/>
      <dgm:spPr/>
      <dgm:t>
        <a:bodyPr/>
        <a:lstStyle/>
        <a:p>
          <a:endParaRPr lang="fi-FI"/>
        </a:p>
      </dgm:t>
    </dgm:pt>
    <dgm:pt modelId="{084AC50E-A928-4FD6-A580-5BE57A8D1EC5}">
      <dgm:prSet/>
      <dgm:spPr/>
      <dgm:t>
        <a:bodyPr/>
        <a:lstStyle/>
        <a:p>
          <a:r>
            <a:rPr lang="en-US" dirty="0"/>
            <a:t>obtain the </a:t>
          </a:r>
          <a:r>
            <a:rPr lang="en-US" dirty="0">
              <a:solidFill>
                <a:srgbClr val="FF0000"/>
              </a:solidFill>
            </a:rPr>
            <a:t>consent</a:t>
          </a:r>
          <a:r>
            <a:rPr lang="en-US" dirty="0"/>
            <a:t> of the person receiving the market sounding to receive inside information;</a:t>
          </a:r>
          <a:endParaRPr lang="fi-FI" dirty="0"/>
        </a:p>
      </dgm:t>
    </dgm:pt>
    <dgm:pt modelId="{D9A94B0E-E21D-4B48-BE4E-CAC0A40BDA38}" type="parTrans" cxnId="{4EBE3381-EAD8-4D88-8DC0-2B341069A00A}">
      <dgm:prSet/>
      <dgm:spPr/>
      <dgm:t>
        <a:bodyPr/>
        <a:lstStyle/>
        <a:p>
          <a:endParaRPr lang="fi-FI"/>
        </a:p>
      </dgm:t>
    </dgm:pt>
    <dgm:pt modelId="{5E327E53-8A46-4648-8D48-E5DF260FEFE5}" type="sibTrans" cxnId="{4EBE3381-EAD8-4D88-8DC0-2B341069A00A}">
      <dgm:prSet/>
      <dgm:spPr/>
      <dgm:t>
        <a:bodyPr/>
        <a:lstStyle/>
        <a:p>
          <a:endParaRPr lang="fi-FI"/>
        </a:p>
      </dgm:t>
    </dgm:pt>
    <dgm:pt modelId="{CAD76C27-FD7C-4195-A2EA-60647185AC64}">
      <dgm:prSet/>
      <dgm:spPr/>
      <dgm:t>
        <a:bodyPr/>
        <a:lstStyle/>
        <a:p>
          <a:r>
            <a:rPr lang="en-US" dirty="0">
              <a:solidFill>
                <a:srgbClr val="FF0000"/>
              </a:solidFill>
            </a:rPr>
            <a:t>inform</a:t>
          </a:r>
          <a:r>
            <a:rPr lang="en-US" dirty="0"/>
            <a:t> the person receiving the market sounding that he </a:t>
          </a:r>
          <a:r>
            <a:rPr lang="en-US" dirty="0">
              <a:solidFill>
                <a:srgbClr val="FF0000"/>
              </a:solidFill>
            </a:rPr>
            <a:t>is prohibited from using </a:t>
          </a:r>
          <a:r>
            <a:rPr lang="en-US" dirty="0"/>
            <a:t>that information in securities market actions</a:t>
          </a:r>
          <a:endParaRPr lang="fi-FI" dirty="0"/>
        </a:p>
      </dgm:t>
    </dgm:pt>
    <dgm:pt modelId="{DD150A02-29C9-4096-996C-88AAB14F948A}" type="parTrans" cxnId="{4C41D4E4-85A2-4EA4-BB0F-D8C12646E6C5}">
      <dgm:prSet/>
      <dgm:spPr/>
      <dgm:t>
        <a:bodyPr/>
        <a:lstStyle/>
        <a:p>
          <a:endParaRPr lang="fi-FI"/>
        </a:p>
      </dgm:t>
    </dgm:pt>
    <dgm:pt modelId="{1CBCC1B3-C276-4B90-A039-4D66A958A9FF}" type="sibTrans" cxnId="{4C41D4E4-85A2-4EA4-BB0F-D8C12646E6C5}">
      <dgm:prSet/>
      <dgm:spPr/>
      <dgm:t>
        <a:bodyPr/>
        <a:lstStyle/>
        <a:p>
          <a:endParaRPr lang="fi-FI"/>
        </a:p>
      </dgm:t>
    </dgm:pt>
    <dgm:pt modelId="{1AE69580-F0B2-4E35-94B0-92D10C3F6FCE}">
      <dgm:prSet/>
      <dgm:spPr/>
      <dgm:t>
        <a:bodyPr/>
        <a:lstStyle/>
        <a:p>
          <a:r>
            <a:rPr lang="en-US" dirty="0"/>
            <a:t>inform the person receiving the market sounding that by agreeing to receive the information he is </a:t>
          </a:r>
          <a:r>
            <a:rPr lang="en-US" dirty="0">
              <a:solidFill>
                <a:srgbClr val="FF0000"/>
              </a:solidFill>
            </a:rPr>
            <a:t>obliged to keep the information confidential</a:t>
          </a:r>
          <a:r>
            <a:rPr lang="en-US" dirty="0"/>
            <a:t>.</a:t>
          </a:r>
          <a:endParaRPr lang="fi-FI" dirty="0"/>
        </a:p>
      </dgm:t>
    </dgm:pt>
    <dgm:pt modelId="{4B58BAA1-AED8-4F4C-BABC-362FBF135114}" type="parTrans" cxnId="{E6DB7A55-FF86-49D2-A01B-E1A62A266739}">
      <dgm:prSet/>
      <dgm:spPr/>
      <dgm:t>
        <a:bodyPr/>
        <a:lstStyle/>
        <a:p>
          <a:endParaRPr lang="fi-FI"/>
        </a:p>
      </dgm:t>
    </dgm:pt>
    <dgm:pt modelId="{CC1F840E-8609-44B1-A74E-AE5E298E6C16}" type="sibTrans" cxnId="{E6DB7A55-FF86-49D2-A01B-E1A62A266739}">
      <dgm:prSet/>
      <dgm:spPr/>
      <dgm:t>
        <a:bodyPr/>
        <a:lstStyle/>
        <a:p>
          <a:endParaRPr lang="fi-FI"/>
        </a:p>
      </dgm:t>
    </dgm:pt>
    <dgm:pt modelId="{B10A392C-5C04-4033-9C0E-8C62F0EABE18}" type="pres">
      <dgm:prSet presAssocID="{F73E807F-1150-45A7-A125-98749AEA8FC4}" presName="Name0" presStyleCnt="0">
        <dgm:presLayoutVars>
          <dgm:chMax val="7"/>
          <dgm:dir/>
          <dgm:animLvl val="lvl"/>
          <dgm:resizeHandles val="exact"/>
        </dgm:presLayoutVars>
      </dgm:prSet>
      <dgm:spPr/>
    </dgm:pt>
    <dgm:pt modelId="{A082758F-9BA5-4DA7-8375-F65BD28FB322}" type="pres">
      <dgm:prSet presAssocID="{F53EEF78-15A7-4F15-AF19-7B8A900A1125}" presName="circle1" presStyleLbl="node1" presStyleIdx="0" presStyleCnt="3"/>
      <dgm:spPr/>
    </dgm:pt>
    <dgm:pt modelId="{F1016953-9B1A-4E21-9741-C42E338F95EF}" type="pres">
      <dgm:prSet presAssocID="{F53EEF78-15A7-4F15-AF19-7B8A900A1125}" presName="space" presStyleCnt="0"/>
      <dgm:spPr/>
    </dgm:pt>
    <dgm:pt modelId="{DB100407-E118-47DE-82E6-C874F5380DEC}" type="pres">
      <dgm:prSet presAssocID="{F53EEF78-15A7-4F15-AF19-7B8A900A1125}" presName="rect1" presStyleLbl="alignAcc1" presStyleIdx="0" presStyleCnt="3" custLinFactNeighborX="594" custLinFactNeighborY="-273"/>
      <dgm:spPr/>
    </dgm:pt>
    <dgm:pt modelId="{7820DA7D-A29E-4973-9E7F-AC7538C221B2}" type="pres">
      <dgm:prSet presAssocID="{8A080DE1-B8CE-4D4D-B0FA-A040DC1E45FE}" presName="vertSpace2" presStyleLbl="node1" presStyleIdx="0" presStyleCnt="3"/>
      <dgm:spPr/>
    </dgm:pt>
    <dgm:pt modelId="{2FC5EBC9-6AAC-4921-8A9A-A16299B334F2}" type="pres">
      <dgm:prSet presAssocID="{8A080DE1-B8CE-4D4D-B0FA-A040DC1E45FE}" presName="circle2" presStyleLbl="node1" presStyleIdx="1" presStyleCnt="3"/>
      <dgm:spPr/>
    </dgm:pt>
    <dgm:pt modelId="{2BBB2C46-0CAF-46E6-9B78-64819CCC8E0D}" type="pres">
      <dgm:prSet presAssocID="{8A080DE1-B8CE-4D4D-B0FA-A040DC1E45FE}" presName="rect2" presStyleLbl="alignAcc1" presStyleIdx="1" presStyleCnt="3"/>
      <dgm:spPr/>
    </dgm:pt>
    <dgm:pt modelId="{509CB55C-FD14-4562-B210-F40977222F9F}" type="pres">
      <dgm:prSet presAssocID="{315BE11B-622F-4F0C-B042-A7A8EE34EE6A}" presName="vertSpace3" presStyleLbl="node1" presStyleIdx="1" presStyleCnt="3"/>
      <dgm:spPr/>
    </dgm:pt>
    <dgm:pt modelId="{A9C0CECC-4CFD-4E18-9290-A97DA0EDC8C9}" type="pres">
      <dgm:prSet presAssocID="{315BE11B-622F-4F0C-B042-A7A8EE34EE6A}" presName="circle3" presStyleLbl="node1" presStyleIdx="2" presStyleCnt="3"/>
      <dgm:spPr/>
    </dgm:pt>
    <dgm:pt modelId="{03B90B3B-E872-41B8-98B7-F8376F7AFD87}" type="pres">
      <dgm:prSet presAssocID="{315BE11B-622F-4F0C-B042-A7A8EE34EE6A}" presName="rect3" presStyleLbl="alignAcc1" presStyleIdx="2" presStyleCnt="3"/>
      <dgm:spPr/>
    </dgm:pt>
    <dgm:pt modelId="{6DDB9C50-5B17-4062-AAA3-AF8A0DC3C4E8}" type="pres">
      <dgm:prSet presAssocID="{F53EEF78-15A7-4F15-AF19-7B8A900A1125}" presName="rect1ParTx" presStyleLbl="alignAcc1" presStyleIdx="2" presStyleCnt="3">
        <dgm:presLayoutVars>
          <dgm:chMax val="1"/>
          <dgm:bulletEnabled val="1"/>
        </dgm:presLayoutVars>
      </dgm:prSet>
      <dgm:spPr/>
    </dgm:pt>
    <dgm:pt modelId="{8133D029-0B17-44DC-879E-B8CDFD7716A5}" type="pres">
      <dgm:prSet presAssocID="{F53EEF78-15A7-4F15-AF19-7B8A900A1125}" presName="rect1ChTx" presStyleLbl="alignAcc1" presStyleIdx="2" presStyleCnt="3">
        <dgm:presLayoutVars>
          <dgm:bulletEnabled val="1"/>
        </dgm:presLayoutVars>
      </dgm:prSet>
      <dgm:spPr/>
    </dgm:pt>
    <dgm:pt modelId="{1B26F9CD-A54C-48A7-8365-BAF4BD62084B}" type="pres">
      <dgm:prSet presAssocID="{8A080DE1-B8CE-4D4D-B0FA-A040DC1E45FE}" presName="rect2ParTx" presStyleLbl="alignAcc1" presStyleIdx="2" presStyleCnt="3">
        <dgm:presLayoutVars>
          <dgm:chMax val="1"/>
          <dgm:bulletEnabled val="1"/>
        </dgm:presLayoutVars>
      </dgm:prSet>
      <dgm:spPr/>
    </dgm:pt>
    <dgm:pt modelId="{92C02DC2-0A04-4C36-901C-F96FC9D8FE0C}" type="pres">
      <dgm:prSet presAssocID="{8A080DE1-B8CE-4D4D-B0FA-A040DC1E45FE}" presName="rect2ChTx" presStyleLbl="alignAcc1" presStyleIdx="2" presStyleCnt="3">
        <dgm:presLayoutVars>
          <dgm:bulletEnabled val="1"/>
        </dgm:presLayoutVars>
      </dgm:prSet>
      <dgm:spPr/>
    </dgm:pt>
    <dgm:pt modelId="{9D6C4A4E-AE24-4DE8-A5C4-517DF809D00B}" type="pres">
      <dgm:prSet presAssocID="{315BE11B-622F-4F0C-B042-A7A8EE34EE6A}" presName="rect3ParTx" presStyleLbl="alignAcc1" presStyleIdx="2" presStyleCnt="3">
        <dgm:presLayoutVars>
          <dgm:chMax val="1"/>
          <dgm:bulletEnabled val="1"/>
        </dgm:presLayoutVars>
      </dgm:prSet>
      <dgm:spPr/>
    </dgm:pt>
    <dgm:pt modelId="{AD801D65-4FBA-4EC4-AFF3-771C7212C41A}" type="pres">
      <dgm:prSet presAssocID="{315BE11B-622F-4F0C-B042-A7A8EE34EE6A}" presName="rect3ChTx" presStyleLbl="alignAcc1" presStyleIdx="2" presStyleCnt="3">
        <dgm:presLayoutVars>
          <dgm:bulletEnabled val="1"/>
        </dgm:presLayoutVars>
      </dgm:prSet>
      <dgm:spPr/>
    </dgm:pt>
  </dgm:ptLst>
  <dgm:cxnLst>
    <dgm:cxn modelId="{E30BBE06-58CC-489D-8B92-C6DEDE9FE051}" srcId="{F73E807F-1150-45A7-A125-98749AEA8FC4}" destId="{8A080DE1-B8CE-4D4D-B0FA-A040DC1E45FE}" srcOrd="1" destOrd="0" parTransId="{DD9E8689-F377-4D12-AA57-9E8B6F20AD13}" sibTransId="{0A069707-967C-4989-9732-CBD137A67573}"/>
    <dgm:cxn modelId="{39952F07-5409-44F1-BDCC-720CDAABCC6B}" type="presOf" srcId="{F53EEF78-15A7-4F15-AF19-7B8A900A1125}" destId="{DB100407-E118-47DE-82E6-C874F5380DEC}" srcOrd="0" destOrd="0" presId="urn:microsoft.com/office/officeart/2005/8/layout/target3"/>
    <dgm:cxn modelId="{63003808-2544-4AD2-A9CE-D9561C4C624D}" type="presOf" srcId="{315BE11B-622F-4F0C-B042-A7A8EE34EE6A}" destId="{9D6C4A4E-AE24-4DE8-A5C4-517DF809D00B}" srcOrd="1" destOrd="0" presId="urn:microsoft.com/office/officeart/2005/8/layout/target3"/>
    <dgm:cxn modelId="{3F77021F-4B0E-45AF-B8A9-3852D026AF8D}" type="presOf" srcId="{1AE69580-F0B2-4E35-94B0-92D10C3F6FCE}" destId="{AD801D65-4FBA-4EC4-AFF3-771C7212C41A}" srcOrd="0" destOrd="2" presId="urn:microsoft.com/office/officeart/2005/8/layout/target3"/>
    <dgm:cxn modelId="{AD731E2D-041B-4FF2-9324-4C835B3FE7CA}" type="presOf" srcId="{084AC50E-A928-4FD6-A580-5BE57A8D1EC5}" destId="{AD801D65-4FBA-4EC4-AFF3-771C7212C41A}" srcOrd="0" destOrd="0" presId="urn:microsoft.com/office/officeart/2005/8/layout/target3"/>
    <dgm:cxn modelId="{0F134231-7498-46E1-8CD0-24E2A0981280}" srcId="{F73E807F-1150-45A7-A125-98749AEA8FC4}" destId="{F53EEF78-15A7-4F15-AF19-7B8A900A1125}" srcOrd="0" destOrd="0" parTransId="{6A7C11D9-598C-4283-B314-DF28B28F61C5}" sibTransId="{A8FE277D-DE24-418D-8682-1431935D595E}"/>
    <dgm:cxn modelId="{4D702446-4EE1-461E-BCD1-D8C7EC88F764}" type="presOf" srcId="{CAD76C27-FD7C-4195-A2EA-60647185AC64}" destId="{AD801D65-4FBA-4EC4-AFF3-771C7212C41A}" srcOrd="0" destOrd="1" presId="urn:microsoft.com/office/officeart/2005/8/layout/target3"/>
    <dgm:cxn modelId="{F5A55F72-652C-4307-BB7D-7204E1C2993E}" type="presOf" srcId="{315BE11B-622F-4F0C-B042-A7A8EE34EE6A}" destId="{03B90B3B-E872-41B8-98B7-F8376F7AFD87}" srcOrd="0" destOrd="0" presId="urn:microsoft.com/office/officeart/2005/8/layout/target3"/>
    <dgm:cxn modelId="{47917153-01F1-48A4-AA11-9B73BE129541}" srcId="{F73E807F-1150-45A7-A125-98749AEA8FC4}" destId="{315BE11B-622F-4F0C-B042-A7A8EE34EE6A}" srcOrd="2" destOrd="0" parTransId="{18842187-164F-436F-8926-8023D2C919E2}" sibTransId="{E16B3926-895D-4706-88A8-485990AD4671}"/>
    <dgm:cxn modelId="{E6DB7A55-FF86-49D2-A01B-E1A62A266739}" srcId="{315BE11B-622F-4F0C-B042-A7A8EE34EE6A}" destId="{1AE69580-F0B2-4E35-94B0-92D10C3F6FCE}" srcOrd="2" destOrd="0" parTransId="{4B58BAA1-AED8-4F4C-BABC-362FBF135114}" sibTransId="{CC1F840E-8609-44B1-A74E-AE5E298E6C16}"/>
    <dgm:cxn modelId="{4EBE3381-EAD8-4D88-8DC0-2B341069A00A}" srcId="{315BE11B-622F-4F0C-B042-A7A8EE34EE6A}" destId="{084AC50E-A928-4FD6-A580-5BE57A8D1EC5}" srcOrd="0" destOrd="0" parTransId="{D9A94B0E-E21D-4B48-BE4E-CAC0A40BDA38}" sibTransId="{5E327E53-8A46-4648-8D48-E5DF260FEFE5}"/>
    <dgm:cxn modelId="{3A0BA890-7CFC-4A27-87D6-C74E24F63928}" type="presOf" srcId="{8A080DE1-B8CE-4D4D-B0FA-A040DC1E45FE}" destId="{2BBB2C46-0CAF-46E6-9B78-64819CCC8E0D}" srcOrd="0" destOrd="0" presId="urn:microsoft.com/office/officeart/2005/8/layout/target3"/>
    <dgm:cxn modelId="{A5089EAE-E1FB-4472-BC3F-24A5A786F516}" type="presOf" srcId="{8A080DE1-B8CE-4D4D-B0FA-A040DC1E45FE}" destId="{1B26F9CD-A54C-48A7-8365-BAF4BD62084B}" srcOrd="1" destOrd="0" presId="urn:microsoft.com/office/officeart/2005/8/layout/target3"/>
    <dgm:cxn modelId="{718903B3-ABCC-4B8B-A2AA-25EA15647B09}" type="presOf" srcId="{F53EEF78-15A7-4F15-AF19-7B8A900A1125}" destId="{6DDB9C50-5B17-4062-AAA3-AF8A0DC3C4E8}" srcOrd="1" destOrd="0" presId="urn:microsoft.com/office/officeart/2005/8/layout/target3"/>
    <dgm:cxn modelId="{17E776D5-6E19-4DF4-A33D-4E898992FA21}" type="presOf" srcId="{F73E807F-1150-45A7-A125-98749AEA8FC4}" destId="{B10A392C-5C04-4033-9C0E-8C62F0EABE18}" srcOrd="0" destOrd="0" presId="urn:microsoft.com/office/officeart/2005/8/layout/target3"/>
    <dgm:cxn modelId="{4C41D4E4-85A2-4EA4-BB0F-D8C12646E6C5}" srcId="{315BE11B-622F-4F0C-B042-A7A8EE34EE6A}" destId="{CAD76C27-FD7C-4195-A2EA-60647185AC64}" srcOrd="1" destOrd="0" parTransId="{DD150A02-29C9-4096-996C-88AAB14F948A}" sibTransId="{1CBCC1B3-C276-4B90-A039-4D66A958A9FF}"/>
    <dgm:cxn modelId="{98397021-F007-4AD9-B9C0-6CF07EB23FBC}" type="presParOf" srcId="{B10A392C-5C04-4033-9C0E-8C62F0EABE18}" destId="{A082758F-9BA5-4DA7-8375-F65BD28FB322}" srcOrd="0" destOrd="0" presId="urn:microsoft.com/office/officeart/2005/8/layout/target3"/>
    <dgm:cxn modelId="{9FF909E0-6357-40AA-9BAC-20BD3596844A}" type="presParOf" srcId="{B10A392C-5C04-4033-9C0E-8C62F0EABE18}" destId="{F1016953-9B1A-4E21-9741-C42E338F95EF}" srcOrd="1" destOrd="0" presId="urn:microsoft.com/office/officeart/2005/8/layout/target3"/>
    <dgm:cxn modelId="{5C87739D-D481-455E-8ACF-80A40F9A0929}" type="presParOf" srcId="{B10A392C-5C04-4033-9C0E-8C62F0EABE18}" destId="{DB100407-E118-47DE-82E6-C874F5380DEC}" srcOrd="2" destOrd="0" presId="urn:microsoft.com/office/officeart/2005/8/layout/target3"/>
    <dgm:cxn modelId="{91216B31-EB84-4191-A647-0CD9279DE7D1}" type="presParOf" srcId="{B10A392C-5C04-4033-9C0E-8C62F0EABE18}" destId="{7820DA7D-A29E-4973-9E7F-AC7538C221B2}" srcOrd="3" destOrd="0" presId="urn:microsoft.com/office/officeart/2005/8/layout/target3"/>
    <dgm:cxn modelId="{A65A319B-712B-4825-AC15-A9B3F35C2969}" type="presParOf" srcId="{B10A392C-5C04-4033-9C0E-8C62F0EABE18}" destId="{2FC5EBC9-6AAC-4921-8A9A-A16299B334F2}" srcOrd="4" destOrd="0" presId="urn:microsoft.com/office/officeart/2005/8/layout/target3"/>
    <dgm:cxn modelId="{0E58E8E7-85C1-4877-A1CC-410A54CB6AE0}" type="presParOf" srcId="{B10A392C-5C04-4033-9C0E-8C62F0EABE18}" destId="{2BBB2C46-0CAF-46E6-9B78-64819CCC8E0D}" srcOrd="5" destOrd="0" presId="urn:microsoft.com/office/officeart/2005/8/layout/target3"/>
    <dgm:cxn modelId="{2DE0DED1-9831-4509-A15F-6CDD82F5D56D}" type="presParOf" srcId="{B10A392C-5C04-4033-9C0E-8C62F0EABE18}" destId="{509CB55C-FD14-4562-B210-F40977222F9F}" srcOrd="6" destOrd="0" presId="urn:microsoft.com/office/officeart/2005/8/layout/target3"/>
    <dgm:cxn modelId="{4889F412-D6FD-4695-BC9F-085878521C82}" type="presParOf" srcId="{B10A392C-5C04-4033-9C0E-8C62F0EABE18}" destId="{A9C0CECC-4CFD-4E18-9290-A97DA0EDC8C9}" srcOrd="7" destOrd="0" presId="urn:microsoft.com/office/officeart/2005/8/layout/target3"/>
    <dgm:cxn modelId="{C80E7115-E781-4C86-B8C6-A7EDC54134A7}" type="presParOf" srcId="{B10A392C-5C04-4033-9C0E-8C62F0EABE18}" destId="{03B90B3B-E872-41B8-98B7-F8376F7AFD87}" srcOrd="8" destOrd="0" presId="urn:microsoft.com/office/officeart/2005/8/layout/target3"/>
    <dgm:cxn modelId="{F3C13587-EAC0-4499-9F09-05B72749C23C}" type="presParOf" srcId="{B10A392C-5C04-4033-9C0E-8C62F0EABE18}" destId="{6DDB9C50-5B17-4062-AAA3-AF8A0DC3C4E8}" srcOrd="9" destOrd="0" presId="urn:microsoft.com/office/officeart/2005/8/layout/target3"/>
    <dgm:cxn modelId="{E49C55C3-E274-46C6-BAA2-FD33C481E0F8}" type="presParOf" srcId="{B10A392C-5C04-4033-9C0E-8C62F0EABE18}" destId="{8133D029-0B17-44DC-879E-B8CDFD7716A5}" srcOrd="10" destOrd="0" presId="urn:microsoft.com/office/officeart/2005/8/layout/target3"/>
    <dgm:cxn modelId="{2F891E9D-8DA3-48CE-8508-A694D5EBB0FC}" type="presParOf" srcId="{B10A392C-5C04-4033-9C0E-8C62F0EABE18}" destId="{1B26F9CD-A54C-48A7-8365-BAF4BD62084B}" srcOrd="11" destOrd="0" presId="urn:microsoft.com/office/officeart/2005/8/layout/target3"/>
    <dgm:cxn modelId="{E11FA659-E525-4185-8724-353108009A06}" type="presParOf" srcId="{B10A392C-5C04-4033-9C0E-8C62F0EABE18}" destId="{92C02DC2-0A04-4C36-901C-F96FC9D8FE0C}" srcOrd="12" destOrd="0" presId="urn:microsoft.com/office/officeart/2005/8/layout/target3"/>
    <dgm:cxn modelId="{017480F3-210D-49E8-AACE-D483A2CE1165}" type="presParOf" srcId="{B10A392C-5C04-4033-9C0E-8C62F0EABE18}" destId="{9D6C4A4E-AE24-4DE8-A5C4-517DF809D00B}" srcOrd="13" destOrd="0" presId="urn:microsoft.com/office/officeart/2005/8/layout/target3"/>
    <dgm:cxn modelId="{4B0CF1E3-7FF0-46B7-A99E-D8526025B5D5}" type="presParOf" srcId="{B10A392C-5C04-4033-9C0E-8C62F0EABE18}" destId="{AD801D65-4FBA-4EC4-AFF3-771C7212C41A}"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2796EC6-D258-4448-AC3E-5C1B22B7E9E5}"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fi-FI"/>
        </a:p>
      </dgm:t>
    </dgm:pt>
    <dgm:pt modelId="{1D1F6787-72F1-45E3-86F4-E50F6202092D}">
      <dgm:prSet/>
      <dgm:spPr/>
      <dgm:t>
        <a:bodyPr/>
        <a:lstStyle/>
        <a:p>
          <a:r>
            <a:rPr lang="fi-FI" b="1"/>
            <a:t>Type 1: </a:t>
          </a:r>
          <a:r>
            <a:rPr lang="en-US" b="1"/>
            <a:t>entering into a transaction, placing an order to trade or any other behaviour which: </a:t>
          </a:r>
          <a:endParaRPr lang="fi-FI"/>
        </a:p>
      </dgm:t>
    </dgm:pt>
    <dgm:pt modelId="{A458086C-0249-4E4D-8FFD-FB435216CA3E}" type="parTrans" cxnId="{179C91FF-3AC1-4222-92B7-93F7B7685F53}">
      <dgm:prSet/>
      <dgm:spPr/>
      <dgm:t>
        <a:bodyPr/>
        <a:lstStyle/>
        <a:p>
          <a:endParaRPr lang="fi-FI"/>
        </a:p>
      </dgm:t>
    </dgm:pt>
    <dgm:pt modelId="{5304A788-9C9A-49AD-A97B-6B48E09AF1DF}" type="sibTrans" cxnId="{179C91FF-3AC1-4222-92B7-93F7B7685F53}">
      <dgm:prSet/>
      <dgm:spPr/>
      <dgm:t>
        <a:bodyPr/>
        <a:lstStyle/>
        <a:p>
          <a:endParaRPr lang="fi-FI"/>
        </a:p>
      </dgm:t>
    </dgm:pt>
    <dgm:pt modelId="{2DA39CAB-4590-4C45-B16C-5ACC754D1437}">
      <dgm:prSet/>
      <dgm:spPr/>
      <dgm:t>
        <a:bodyPr/>
        <a:lstStyle/>
        <a:p>
          <a:r>
            <a:rPr lang="en-US" dirty="0"/>
            <a:t>(a) gives, or is likely to give, </a:t>
          </a:r>
          <a:r>
            <a:rPr lang="en-US" dirty="0">
              <a:solidFill>
                <a:srgbClr val="FF0000"/>
              </a:solidFill>
            </a:rPr>
            <a:t>false or misleading signals </a:t>
          </a:r>
          <a:r>
            <a:rPr lang="en-US" dirty="0"/>
            <a:t>as to the </a:t>
          </a:r>
          <a:r>
            <a:rPr lang="en-US" dirty="0">
              <a:solidFill>
                <a:srgbClr val="FF0000"/>
              </a:solidFill>
            </a:rPr>
            <a:t>supply</a:t>
          </a:r>
          <a:r>
            <a:rPr lang="en-US" dirty="0"/>
            <a:t> of, </a:t>
          </a:r>
          <a:r>
            <a:rPr lang="en-US" dirty="0">
              <a:solidFill>
                <a:srgbClr val="FF0000"/>
              </a:solidFill>
            </a:rPr>
            <a:t>demand</a:t>
          </a:r>
          <a:r>
            <a:rPr lang="en-US" dirty="0"/>
            <a:t> for, or </a:t>
          </a:r>
          <a:r>
            <a:rPr lang="en-US" dirty="0">
              <a:solidFill>
                <a:srgbClr val="FF0000"/>
              </a:solidFill>
            </a:rPr>
            <a:t>price</a:t>
          </a:r>
          <a:r>
            <a:rPr lang="en-US" dirty="0"/>
            <a:t> of, a financial instrument, a related spot commodity contract or an auctioned product based on </a:t>
          </a:r>
          <a:r>
            <a:rPr lang="en-US" dirty="0">
              <a:solidFill>
                <a:srgbClr val="FF0000"/>
              </a:solidFill>
            </a:rPr>
            <a:t>emission allowances</a:t>
          </a:r>
          <a:r>
            <a:rPr lang="en-US" dirty="0"/>
            <a:t>; or </a:t>
          </a:r>
          <a:endParaRPr lang="fi-FI" dirty="0"/>
        </a:p>
      </dgm:t>
    </dgm:pt>
    <dgm:pt modelId="{497B8B97-73A5-461A-BD74-C2D188F20399}" type="parTrans" cxnId="{10CF3157-A12B-4440-8C35-F94679E01F1C}">
      <dgm:prSet/>
      <dgm:spPr/>
      <dgm:t>
        <a:bodyPr/>
        <a:lstStyle/>
        <a:p>
          <a:endParaRPr lang="fi-FI"/>
        </a:p>
      </dgm:t>
    </dgm:pt>
    <dgm:pt modelId="{BE653F3D-F8B2-4EC5-8075-36320AEC5F32}" type="sibTrans" cxnId="{10CF3157-A12B-4440-8C35-F94679E01F1C}">
      <dgm:prSet/>
      <dgm:spPr/>
      <dgm:t>
        <a:bodyPr/>
        <a:lstStyle/>
        <a:p>
          <a:endParaRPr lang="fi-FI"/>
        </a:p>
      </dgm:t>
    </dgm:pt>
    <dgm:pt modelId="{0D9C4E98-58E2-4EBE-9F56-9F936F587616}">
      <dgm:prSet/>
      <dgm:spPr/>
      <dgm:t>
        <a:bodyPr/>
        <a:lstStyle/>
        <a:p>
          <a:r>
            <a:rPr lang="en-US" dirty="0"/>
            <a:t>(b) secures, or is likely to secure, the price of one or several financial instruments, a related spot commodity contract or an auctioned product based on emission allowances at an </a:t>
          </a:r>
          <a:r>
            <a:rPr lang="en-US" dirty="0">
              <a:solidFill>
                <a:srgbClr val="FF0000"/>
              </a:solidFill>
            </a:rPr>
            <a:t>abnormal or artificial level</a:t>
          </a:r>
          <a:r>
            <a:rPr lang="en-US" dirty="0"/>
            <a:t>;</a:t>
          </a:r>
          <a:endParaRPr lang="fi-FI" dirty="0"/>
        </a:p>
      </dgm:t>
    </dgm:pt>
    <dgm:pt modelId="{C0FB9094-9312-45D6-ADB8-9447247D0FAA}" type="parTrans" cxnId="{64DBC3A7-E3F9-4F11-9914-2E4793E6934E}">
      <dgm:prSet/>
      <dgm:spPr/>
      <dgm:t>
        <a:bodyPr/>
        <a:lstStyle/>
        <a:p>
          <a:endParaRPr lang="fi-FI"/>
        </a:p>
      </dgm:t>
    </dgm:pt>
    <dgm:pt modelId="{062E012D-B94C-43DE-80F0-F912FBD81DF6}" type="sibTrans" cxnId="{64DBC3A7-E3F9-4F11-9914-2E4793E6934E}">
      <dgm:prSet/>
      <dgm:spPr/>
      <dgm:t>
        <a:bodyPr/>
        <a:lstStyle/>
        <a:p>
          <a:endParaRPr lang="fi-FI"/>
        </a:p>
      </dgm:t>
    </dgm:pt>
    <dgm:pt modelId="{659E828B-0D6E-4A72-9116-929F46C0806C}">
      <dgm:prSet/>
      <dgm:spPr/>
      <dgm:t>
        <a:bodyPr/>
        <a:lstStyle/>
        <a:p>
          <a:r>
            <a:rPr lang="en-US" b="1" dirty="0"/>
            <a:t>unless the person entering into a transaction, placing an order to trade or engaging in any other </a:t>
          </a:r>
          <a:r>
            <a:rPr lang="en-US" b="1" dirty="0" err="1"/>
            <a:t>behaviour</a:t>
          </a:r>
          <a:r>
            <a:rPr lang="en-US" b="1" dirty="0"/>
            <a:t> </a:t>
          </a:r>
          <a:r>
            <a:rPr lang="en-US" b="1" dirty="0">
              <a:solidFill>
                <a:srgbClr val="FF0000"/>
              </a:solidFill>
            </a:rPr>
            <a:t>establishes that </a:t>
          </a:r>
          <a:r>
            <a:rPr lang="en-US" b="1" dirty="0"/>
            <a:t>such transaction, order or </a:t>
          </a:r>
          <a:r>
            <a:rPr lang="en-US" b="1" dirty="0" err="1"/>
            <a:t>behaviour</a:t>
          </a:r>
          <a:r>
            <a:rPr lang="en-US" b="1" dirty="0"/>
            <a:t> have been carried out for </a:t>
          </a:r>
          <a:r>
            <a:rPr lang="en-US" b="1" dirty="0">
              <a:solidFill>
                <a:srgbClr val="FF0000"/>
              </a:solidFill>
            </a:rPr>
            <a:t>legitimate reasons</a:t>
          </a:r>
          <a:r>
            <a:rPr lang="en-US" b="1" dirty="0"/>
            <a:t>, and conform with an </a:t>
          </a:r>
          <a:r>
            <a:rPr lang="en-US" b="1" dirty="0">
              <a:solidFill>
                <a:srgbClr val="FF0000"/>
              </a:solidFill>
            </a:rPr>
            <a:t>accepted market practice </a:t>
          </a:r>
          <a:r>
            <a:rPr lang="en-US" b="1" dirty="0"/>
            <a:t>as established in accordance with Article 13;</a:t>
          </a:r>
          <a:endParaRPr lang="fi-FI" dirty="0"/>
        </a:p>
      </dgm:t>
    </dgm:pt>
    <dgm:pt modelId="{2DEB7EAF-D33F-42E8-8C90-E6768076E5F2}" type="parTrans" cxnId="{9D704F6B-9F76-4073-BE1E-1819D35F88ED}">
      <dgm:prSet/>
      <dgm:spPr/>
      <dgm:t>
        <a:bodyPr/>
        <a:lstStyle/>
        <a:p>
          <a:endParaRPr lang="fi-FI"/>
        </a:p>
      </dgm:t>
    </dgm:pt>
    <dgm:pt modelId="{93649BE4-7E24-4264-A7ED-7FC1AD480A12}" type="sibTrans" cxnId="{9D704F6B-9F76-4073-BE1E-1819D35F88ED}">
      <dgm:prSet/>
      <dgm:spPr/>
      <dgm:t>
        <a:bodyPr/>
        <a:lstStyle/>
        <a:p>
          <a:endParaRPr lang="fi-FI"/>
        </a:p>
      </dgm:t>
    </dgm:pt>
    <dgm:pt modelId="{B3B6E5E5-B76B-4935-BB98-D3251991D17C}" type="pres">
      <dgm:prSet presAssocID="{32796EC6-D258-4448-AC3E-5C1B22B7E9E5}" presName="Name0" presStyleCnt="0">
        <dgm:presLayoutVars>
          <dgm:dir/>
          <dgm:animLvl val="lvl"/>
          <dgm:resizeHandles val="exact"/>
        </dgm:presLayoutVars>
      </dgm:prSet>
      <dgm:spPr/>
    </dgm:pt>
    <dgm:pt modelId="{AFF5E1C5-D890-4EA8-BC84-62742EB65407}" type="pres">
      <dgm:prSet presAssocID="{659E828B-0D6E-4A72-9116-929F46C0806C}" presName="boxAndChildren" presStyleCnt="0"/>
      <dgm:spPr/>
    </dgm:pt>
    <dgm:pt modelId="{8EE2CA17-C069-447E-B621-5A48B21A0E2C}" type="pres">
      <dgm:prSet presAssocID="{659E828B-0D6E-4A72-9116-929F46C0806C}" presName="parentTextBox" presStyleLbl="node1" presStyleIdx="0" presStyleCnt="2"/>
      <dgm:spPr/>
    </dgm:pt>
    <dgm:pt modelId="{D828EA91-2954-4841-BD9D-04822CF51D86}" type="pres">
      <dgm:prSet presAssocID="{5304A788-9C9A-49AD-A97B-6B48E09AF1DF}" presName="sp" presStyleCnt="0"/>
      <dgm:spPr/>
    </dgm:pt>
    <dgm:pt modelId="{15E3F043-3F22-448C-BA9A-2A5707E0622C}" type="pres">
      <dgm:prSet presAssocID="{1D1F6787-72F1-45E3-86F4-E50F6202092D}" presName="arrowAndChildren" presStyleCnt="0"/>
      <dgm:spPr/>
    </dgm:pt>
    <dgm:pt modelId="{F779AF39-EF39-4C46-9AD8-5B36E78CBD9B}" type="pres">
      <dgm:prSet presAssocID="{1D1F6787-72F1-45E3-86F4-E50F6202092D}" presName="parentTextArrow" presStyleLbl="node1" presStyleIdx="0" presStyleCnt="2"/>
      <dgm:spPr/>
    </dgm:pt>
    <dgm:pt modelId="{6EC9703F-BE09-436C-87FF-589BF2BD857C}" type="pres">
      <dgm:prSet presAssocID="{1D1F6787-72F1-45E3-86F4-E50F6202092D}" presName="arrow" presStyleLbl="node1" presStyleIdx="1" presStyleCnt="2"/>
      <dgm:spPr/>
    </dgm:pt>
    <dgm:pt modelId="{AF8F943F-E3E1-474C-9CB2-F85567872471}" type="pres">
      <dgm:prSet presAssocID="{1D1F6787-72F1-45E3-86F4-E50F6202092D}" presName="descendantArrow" presStyleCnt="0"/>
      <dgm:spPr/>
    </dgm:pt>
    <dgm:pt modelId="{F5D83524-69FA-41BE-91D6-63632B66FD92}" type="pres">
      <dgm:prSet presAssocID="{2DA39CAB-4590-4C45-B16C-5ACC754D1437}" presName="childTextArrow" presStyleLbl="fgAccFollowNode1" presStyleIdx="0" presStyleCnt="2">
        <dgm:presLayoutVars>
          <dgm:bulletEnabled val="1"/>
        </dgm:presLayoutVars>
      </dgm:prSet>
      <dgm:spPr/>
    </dgm:pt>
    <dgm:pt modelId="{5A9E80D2-0044-47E8-82CB-6DEB934046FD}" type="pres">
      <dgm:prSet presAssocID="{0D9C4E98-58E2-4EBE-9F56-9F936F587616}" presName="childTextArrow" presStyleLbl="fgAccFollowNode1" presStyleIdx="1" presStyleCnt="2">
        <dgm:presLayoutVars>
          <dgm:bulletEnabled val="1"/>
        </dgm:presLayoutVars>
      </dgm:prSet>
      <dgm:spPr/>
    </dgm:pt>
  </dgm:ptLst>
  <dgm:cxnLst>
    <dgm:cxn modelId="{78F23004-E349-44A7-A83E-B93C8650EA02}" type="presOf" srcId="{32796EC6-D258-4448-AC3E-5C1B22B7E9E5}" destId="{B3B6E5E5-B76B-4935-BB98-D3251991D17C}" srcOrd="0" destOrd="0" presId="urn:microsoft.com/office/officeart/2005/8/layout/process4"/>
    <dgm:cxn modelId="{DB25BD13-BDD4-499F-A75A-08DA656C0B78}" type="presOf" srcId="{659E828B-0D6E-4A72-9116-929F46C0806C}" destId="{8EE2CA17-C069-447E-B621-5A48B21A0E2C}" srcOrd="0" destOrd="0" presId="urn:microsoft.com/office/officeart/2005/8/layout/process4"/>
    <dgm:cxn modelId="{47838F61-9EEA-4F2B-9683-8DFC614BA1EB}" type="presOf" srcId="{2DA39CAB-4590-4C45-B16C-5ACC754D1437}" destId="{F5D83524-69FA-41BE-91D6-63632B66FD92}" srcOrd="0" destOrd="0" presId="urn:microsoft.com/office/officeart/2005/8/layout/process4"/>
    <dgm:cxn modelId="{837AB04A-0127-4753-867F-E0913D2CB181}" type="presOf" srcId="{1D1F6787-72F1-45E3-86F4-E50F6202092D}" destId="{6EC9703F-BE09-436C-87FF-589BF2BD857C}" srcOrd="1" destOrd="0" presId="urn:microsoft.com/office/officeart/2005/8/layout/process4"/>
    <dgm:cxn modelId="{9D704F6B-9F76-4073-BE1E-1819D35F88ED}" srcId="{32796EC6-D258-4448-AC3E-5C1B22B7E9E5}" destId="{659E828B-0D6E-4A72-9116-929F46C0806C}" srcOrd="1" destOrd="0" parTransId="{2DEB7EAF-D33F-42E8-8C90-E6768076E5F2}" sibTransId="{93649BE4-7E24-4264-A7ED-7FC1AD480A12}"/>
    <dgm:cxn modelId="{10CF3157-A12B-4440-8C35-F94679E01F1C}" srcId="{1D1F6787-72F1-45E3-86F4-E50F6202092D}" destId="{2DA39CAB-4590-4C45-B16C-5ACC754D1437}" srcOrd="0" destOrd="0" parTransId="{497B8B97-73A5-461A-BD74-C2D188F20399}" sibTransId="{BE653F3D-F8B2-4EC5-8075-36320AEC5F32}"/>
    <dgm:cxn modelId="{64DBC3A7-E3F9-4F11-9914-2E4793E6934E}" srcId="{1D1F6787-72F1-45E3-86F4-E50F6202092D}" destId="{0D9C4E98-58E2-4EBE-9F56-9F936F587616}" srcOrd="1" destOrd="0" parTransId="{C0FB9094-9312-45D6-ADB8-9447247D0FAA}" sibTransId="{062E012D-B94C-43DE-80F0-F912FBD81DF6}"/>
    <dgm:cxn modelId="{F89550C3-D32C-4AE2-B530-D6A3A03C2482}" type="presOf" srcId="{0D9C4E98-58E2-4EBE-9F56-9F936F587616}" destId="{5A9E80D2-0044-47E8-82CB-6DEB934046FD}" srcOrd="0" destOrd="0" presId="urn:microsoft.com/office/officeart/2005/8/layout/process4"/>
    <dgm:cxn modelId="{A14EA3F4-B90B-4C91-A4E2-95B75B088CB6}" type="presOf" srcId="{1D1F6787-72F1-45E3-86F4-E50F6202092D}" destId="{F779AF39-EF39-4C46-9AD8-5B36E78CBD9B}" srcOrd="0" destOrd="0" presId="urn:microsoft.com/office/officeart/2005/8/layout/process4"/>
    <dgm:cxn modelId="{179C91FF-3AC1-4222-92B7-93F7B7685F53}" srcId="{32796EC6-D258-4448-AC3E-5C1B22B7E9E5}" destId="{1D1F6787-72F1-45E3-86F4-E50F6202092D}" srcOrd="0" destOrd="0" parTransId="{A458086C-0249-4E4D-8FFD-FB435216CA3E}" sibTransId="{5304A788-9C9A-49AD-A97B-6B48E09AF1DF}"/>
    <dgm:cxn modelId="{03991C65-1280-436A-AE8A-E2B7EC7B8453}" type="presParOf" srcId="{B3B6E5E5-B76B-4935-BB98-D3251991D17C}" destId="{AFF5E1C5-D890-4EA8-BC84-62742EB65407}" srcOrd="0" destOrd="0" presId="urn:microsoft.com/office/officeart/2005/8/layout/process4"/>
    <dgm:cxn modelId="{356EE116-D821-42D5-A3CB-BCA767AC0D5E}" type="presParOf" srcId="{AFF5E1C5-D890-4EA8-BC84-62742EB65407}" destId="{8EE2CA17-C069-447E-B621-5A48B21A0E2C}" srcOrd="0" destOrd="0" presId="urn:microsoft.com/office/officeart/2005/8/layout/process4"/>
    <dgm:cxn modelId="{90E0EE1B-5E6C-48E1-8A62-0DA8285028EF}" type="presParOf" srcId="{B3B6E5E5-B76B-4935-BB98-D3251991D17C}" destId="{D828EA91-2954-4841-BD9D-04822CF51D86}" srcOrd="1" destOrd="0" presId="urn:microsoft.com/office/officeart/2005/8/layout/process4"/>
    <dgm:cxn modelId="{94264AB4-168B-4500-9361-C3611416277B}" type="presParOf" srcId="{B3B6E5E5-B76B-4935-BB98-D3251991D17C}" destId="{15E3F043-3F22-448C-BA9A-2A5707E0622C}" srcOrd="2" destOrd="0" presId="urn:microsoft.com/office/officeart/2005/8/layout/process4"/>
    <dgm:cxn modelId="{3693EC0A-E9A4-4D68-A158-7EEF9DB4006E}" type="presParOf" srcId="{15E3F043-3F22-448C-BA9A-2A5707E0622C}" destId="{F779AF39-EF39-4C46-9AD8-5B36E78CBD9B}" srcOrd="0" destOrd="0" presId="urn:microsoft.com/office/officeart/2005/8/layout/process4"/>
    <dgm:cxn modelId="{97F3EA75-CD18-4BDD-ADA1-084246150CDA}" type="presParOf" srcId="{15E3F043-3F22-448C-BA9A-2A5707E0622C}" destId="{6EC9703F-BE09-436C-87FF-589BF2BD857C}" srcOrd="1" destOrd="0" presId="urn:microsoft.com/office/officeart/2005/8/layout/process4"/>
    <dgm:cxn modelId="{0177AF89-8252-4174-AC2E-08B5C4EC9BCA}" type="presParOf" srcId="{15E3F043-3F22-448C-BA9A-2A5707E0622C}" destId="{AF8F943F-E3E1-474C-9CB2-F85567872471}" srcOrd="2" destOrd="0" presId="urn:microsoft.com/office/officeart/2005/8/layout/process4"/>
    <dgm:cxn modelId="{85DAC2F3-A9BB-45CD-90A9-7ED8DC9CF3EE}" type="presParOf" srcId="{AF8F943F-E3E1-474C-9CB2-F85567872471}" destId="{F5D83524-69FA-41BE-91D6-63632B66FD92}" srcOrd="0" destOrd="0" presId="urn:microsoft.com/office/officeart/2005/8/layout/process4"/>
    <dgm:cxn modelId="{C30A2E86-AD89-4866-8C9E-6C3785B05E96}" type="presParOf" srcId="{AF8F943F-E3E1-474C-9CB2-F85567872471}" destId="{5A9E80D2-0044-47E8-82CB-6DEB934046FD}"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C10607E-0F21-4D7F-BEB4-C49AB8D6B3D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219329C-E4A6-49ED-AA50-4F427CFA8ED6}">
      <dgm:prSet/>
      <dgm:spPr/>
      <dgm:t>
        <a:bodyPr/>
        <a:lstStyle/>
        <a:p>
          <a:pPr>
            <a:lnSpc>
              <a:spcPct val="100000"/>
            </a:lnSpc>
          </a:pPr>
          <a:r>
            <a:rPr lang="en-US" b="1"/>
            <a:t>Type 2: entering into a transaction, placing an order to trade or any other activity or behaviour </a:t>
          </a:r>
          <a:endParaRPr lang="en-US"/>
        </a:p>
      </dgm:t>
    </dgm:pt>
    <dgm:pt modelId="{2A02735B-C4C0-48BC-8CEC-536BE904B13A}" type="parTrans" cxnId="{9F2B8BE3-4E20-48EA-BF84-40273A500A1D}">
      <dgm:prSet/>
      <dgm:spPr/>
      <dgm:t>
        <a:bodyPr/>
        <a:lstStyle/>
        <a:p>
          <a:endParaRPr lang="en-US"/>
        </a:p>
      </dgm:t>
    </dgm:pt>
    <dgm:pt modelId="{124E9C11-59CF-48E3-A260-8DC99F7D59A9}" type="sibTrans" cxnId="{9F2B8BE3-4E20-48EA-BF84-40273A500A1D}">
      <dgm:prSet/>
      <dgm:spPr/>
      <dgm:t>
        <a:bodyPr/>
        <a:lstStyle/>
        <a:p>
          <a:endParaRPr lang="en-US"/>
        </a:p>
      </dgm:t>
    </dgm:pt>
    <dgm:pt modelId="{38E629EC-B27A-45A8-82DC-A0EA963A7D88}">
      <dgm:prSet/>
      <dgm:spPr/>
      <dgm:t>
        <a:bodyPr/>
        <a:lstStyle/>
        <a:p>
          <a:pPr>
            <a:lnSpc>
              <a:spcPct val="100000"/>
            </a:lnSpc>
          </a:pPr>
          <a:r>
            <a:rPr lang="en-US" dirty="0"/>
            <a:t>which </a:t>
          </a:r>
          <a:r>
            <a:rPr lang="en-US" dirty="0">
              <a:solidFill>
                <a:srgbClr val="FF0000"/>
              </a:solidFill>
            </a:rPr>
            <a:t>affects or is likely to affect</a:t>
          </a:r>
          <a:r>
            <a:rPr lang="en-US" dirty="0"/>
            <a:t> the price of one or several financial instruments, a related spot commodity contract or an auctioned product based on emission allowances and </a:t>
          </a:r>
        </a:p>
      </dgm:t>
    </dgm:pt>
    <dgm:pt modelId="{87358D8F-6A56-4FFE-A4B2-B9D1899A420B}" type="parTrans" cxnId="{7C01C10B-16EA-4704-9F67-F226850BFBCD}">
      <dgm:prSet/>
      <dgm:spPr/>
      <dgm:t>
        <a:bodyPr/>
        <a:lstStyle/>
        <a:p>
          <a:endParaRPr lang="en-US"/>
        </a:p>
      </dgm:t>
    </dgm:pt>
    <dgm:pt modelId="{B0EB1653-967E-417B-B61F-CAD15C39E34C}" type="sibTrans" cxnId="{7C01C10B-16EA-4704-9F67-F226850BFBCD}">
      <dgm:prSet/>
      <dgm:spPr/>
      <dgm:t>
        <a:bodyPr/>
        <a:lstStyle/>
        <a:p>
          <a:endParaRPr lang="en-US"/>
        </a:p>
      </dgm:t>
    </dgm:pt>
    <dgm:pt modelId="{70208A1B-594D-4512-B055-5B051257AAD0}">
      <dgm:prSet/>
      <dgm:spPr/>
      <dgm:t>
        <a:bodyPr/>
        <a:lstStyle/>
        <a:p>
          <a:pPr>
            <a:lnSpc>
              <a:spcPct val="100000"/>
            </a:lnSpc>
          </a:pPr>
          <a:r>
            <a:rPr lang="en-US" dirty="0"/>
            <a:t>which employs a </a:t>
          </a:r>
          <a:r>
            <a:rPr lang="en-US" dirty="0">
              <a:solidFill>
                <a:srgbClr val="FF0000"/>
              </a:solidFill>
            </a:rPr>
            <a:t>fictitious device </a:t>
          </a:r>
          <a:r>
            <a:rPr lang="en-US" dirty="0"/>
            <a:t>or any other form of </a:t>
          </a:r>
          <a:r>
            <a:rPr lang="en-US" dirty="0">
              <a:solidFill>
                <a:srgbClr val="FF0000"/>
              </a:solidFill>
            </a:rPr>
            <a:t>deception or contrivance</a:t>
          </a:r>
          <a:r>
            <a:rPr lang="en-US" dirty="0"/>
            <a:t>;</a:t>
          </a:r>
        </a:p>
      </dgm:t>
    </dgm:pt>
    <dgm:pt modelId="{E3BEAF68-3EA2-4011-9B1B-5FCBF38E20E9}" type="parTrans" cxnId="{1015127E-69BC-4AEF-91E3-5AA5B3B88551}">
      <dgm:prSet/>
      <dgm:spPr/>
      <dgm:t>
        <a:bodyPr/>
        <a:lstStyle/>
        <a:p>
          <a:endParaRPr lang="en-US"/>
        </a:p>
      </dgm:t>
    </dgm:pt>
    <dgm:pt modelId="{5F470A50-EA0B-477F-BC9F-D9D922277FF5}" type="sibTrans" cxnId="{1015127E-69BC-4AEF-91E3-5AA5B3B88551}">
      <dgm:prSet/>
      <dgm:spPr/>
      <dgm:t>
        <a:bodyPr/>
        <a:lstStyle/>
        <a:p>
          <a:endParaRPr lang="en-US"/>
        </a:p>
      </dgm:t>
    </dgm:pt>
    <dgm:pt modelId="{F565C390-D0CE-4441-901E-3BAEB7B56B6C}">
      <dgm:prSet/>
      <dgm:spPr/>
      <dgm:t>
        <a:bodyPr/>
        <a:lstStyle/>
        <a:p>
          <a:pPr>
            <a:lnSpc>
              <a:spcPct val="100000"/>
            </a:lnSpc>
          </a:pPr>
          <a:r>
            <a:rPr lang="en-US" b="1" dirty="0"/>
            <a:t>Type 3: </a:t>
          </a:r>
          <a:r>
            <a:rPr lang="en-US" b="1" dirty="0">
              <a:solidFill>
                <a:srgbClr val="FF0000"/>
              </a:solidFill>
            </a:rPr>
            <a:t>disseminating information through the media</a:t>
          </a:r>
          <a:r>
            <a:rPr lang="en-US" b="1" dirty="0"/>
            <a:t>, including the internet, or by any other means, </a:t>
          </a:r>
          <a:endParaRPr lang="en-US" dirty="0"/>
        </a:p>
      </dgm:t>
    </dgm:pt>
    <dgm:pt modelId="{AF598F55-6727-4BBF-AE0D-850506BD35FE}" type="parTrans" cxnId="{C04DC75C-E007-4D6C-B654-45EBD6F75C62}">
      <dgm:prSet/>
      <dgm:spPr/>
      <dgm:t>
        <a:bodyPr/>
        <a:lstStyle/>
        <a:p>
          <a:endParaRPr lang="en-US"/>
        </a:p>
      </dgm:t>
    </dgm:pt>
    <dgm:pt modelId="{B2BF09CD-DFA8-4B64-8204-90B471B7604D}" type="sibTrans" cxnId="{C04DC75C-E007-4D6C-B654-45EBD6F75C62}">
      <dgm:prSet/>
      <dgm:spPr/>
      <dgm:t>
        <a:bodyPr/>
        <a:lstStyle/>
        <a:p>
          <a:endParaRPr lang="en-US"/>
        </a:p>
      </dgm:t>
    </dgm:pt>
    <dgm:pt modelId="{77D25EDD-069B-43E0-92DE-0CBC769EEF25}">
      <dgm:prSet/>
      <dgm:spPr/>
      <dgm:t>
        <a:bodyPr/>
        <a:lstStyle/>
        <a:p>
          <a:pPr>
            <a:lnSpc>
              <a:spcPct val="100000"/>
            </a:lnSpc>
          </a:pPr>
          <a:r>
            <a:rPr lang="en-US" dirty="0"/>
            <a:t>which gives, or is likely to give, </a:t>
          </a:r>
          <a:r>
            <a:rPr lang="en-US" dirty="0">
              <a:solidFill>
                <a:srgbClr val="FF0000"/>
              </a:solidFill>
            </a:rPr>
            <a:t>false or misleading signals </a:t>
          </a:r>
          <a:r>
            <a:rPr lang="en-US" dirty="0"/>
            <a:t>as to the </a:t>
          </a:r>
          <a:r>
            <a:rPr lang="en-US" dirty="0">
              <a:solidFill>
                <a:srgbClr val="FF0000"/>
              </a:solidFill>
            </a:rPr>
            <a:t>supply</a:t>
          </a:r>
          <a:r>
            <a:rPr lang="en-US" dirty="0"/>
            <a:t> of, </a:t>
          </a:r>
          <a:r>
            <a:rPr lang="en-US" dirty="0">
              <a:solidFill>
                <a:srgbClr val="FF0000"/>
              </a:solidFill>
            </a:rPr>
            <a:t>demand</a:t>
          </a:r>
          <a:r>
            <a:rPr lang="en-US" dirty="0"/>
            <a:t> for, </a:t>
          </a:r>
          <a:r>
            <a:rPr lang="en-US" dirty="0">
              <a:solidFill>
                <a:srgbClr val="FF0000"/>
              </a:solidFill>
            </a:rPr>
            <a:t>or price </a:t>
          </a:r>
          <a:r>
            <a:rPr lang="en-US" dirty="0"/>
            <a:t>of, a financial instrument, a related spot commodity contract or an auctioned product based on emission allowances </a:t>
          </a:r>
        </a:p>
      </dgm:t>
    </dgm:pt>
    <dgm:pt modelId="{4D6CA7E5-916D-4617-BDE5-48564AB1C5A4}" type="parTrans" cxnId="{356210C2-D4F2-4EC0-B20F-CFF9DA4889EA}">
      <dgm:prSet/>
      <dgm:spPr/>
      <dgm:t>
        <a:bodyPr/>
        <a:lstStyle/>
        <a:p>
          <a:endParaRPr lang="en-US"/>
        </a:p>
      </dgm:t>
    </dgm:pt>
    <dgm:pt modelId="{78578B85-9E35-4F17-A53D-612D254DF9F2}" type="sibTrans" cxnId="{356210C2-D4F2-4EC0-B20F-CFF9DA4889EA}">
      <dgm:prSet/>
      <dgm:spPr/>
      <dgm:t>
        <a:bodyPr/>
        <a:lstStyle/>
        <a:p>
          <a:endParaRPr lang="en-US"/>
        </a:p>
      </dgm:t>
    </dgm:pt>
    <dgm:pt modelId="{499BDE45-AE8B-42D3-AA83-5E34A076E66E}">
      <dgm:prSet/>
      <dgm:spPr/>
      <dgm:t>
        <a:bodyPr/>
        <a:lstStyle/>
        <a:p>
          <a:pPr>
            <a:lnSpc>
              <a:spcPct val="100000"/>
            </a:lnSpc>
          </a:pPr>
          <a:r>
            <a:rPr lang="en-US" dirty="0"/>
            <a:t>or secures, or is likely to secure, the price of one or several financial instruments, a related spot commodity contract or an auctioned product based on emission allowances at an </a:t>
          </a:r>
          <a:r>
            <a:rPr lang="en-US" dirty="0">
              <a:solidFill>
                <a:srgbClr val="FF0000"/>
              </a:solidFill>
            </a:rPr>
            <a:t>abnormal or artificial level</a:t>
          </a:r>
          <a:r>
            <a:rPr lang="en-US" dirty="0"/>
            <a:t>, </a:t>
          </a:r>
        </a:p>
      </dgm:t>
    </dgm:pt>
    <dgm:pt modelId="{711CB57B-28D9-4441-9740-A0B89918B2B6}" type="parTrans" cxnId="{30D3DC15-14E5-4FCE-8EBD-2F953A863AF4}">
      <dgm:prSet/>
      <dgm:spPr/>
      <dgm:t>
        <a:bodyPr/>
        <a:lstStyle/>
        <a:p>
          <a:endParaRPr lang="en-US"/>
        </a:p>
      </dgm:t>
    </dgm:pt>
    <dgm:pt modelId="{140B6370-CEDE-4CC5-921A-F47807A31789}" type="sibTrans" cxnId="{30D3DC15-14E5-4FCE-8EBD-2F953A863AF4}">
      <dgm:prSet/>
      <dgm:spPr/>
      <dgm:t>
        <a:bodyPr/>
        <a:lstStyle/>
        <a:p>
          <a:endParaRPr lang="en-US"/>
        </a:p>
      </dgm:t>
    </dgm:pt>
    <dgm:pt modelId="{0425EA5B-9D90-4341-B408-18BC2512E48F}">
      <dgm:prSet/>
      <dgm:spPr/>
      <dgm:t>
        <a:bodyPr/>
        <a:lstStyle/>
        <a:p>
          <a:pPr>
            <a:lnSpc>
              <a:spcPct val="100000"/>
            </a:lnSpc>
          </a:pPr>
          <a:r>
            <a:rPr lang="en-US" dirty="0"/>
            <a:t>including the dissemination of </a:t>
          </a:r>
          <a:r>
            <a:rPr lang="en-US" dirty="0" err="1">
              <a:solidFill>
                <a:srgbClr val="FF0000"/>
              </a:solidFill>
            </a:rPr>
            <a:t>rumours</a:t>
          </a:r>
          <a:r>
            <a:rPr lang="en-US" dirty="0"/>
            <a:t>, where the person who made the dissemination </a:t>
          </a:r>
          <a:r>
            <a:rPr lang="en-US" dirty="0">
              <a:solidFill>
                <a:srgbClr val="FF0000"/>
              </a:solidFill>
            </a:rPr>
            <a:t>knew, or ought to have known</a:t>
          </a:r>
          <a:r>
            <a:rPr lang="en-US" dirty="0"/>
            <a:t>, that the information was false or misleading;</a:t>
          </a:r>
        </a:p>
      </dgm:t>
    </dgm:pt>
    <dgm:pt modelId="{70AA8688-D18D-4EB0-AFF1-33F459F28051}" type="parTrans" cxnId="{C5EC68E0-FBB3-40F6-BF4A-43A655136253}">
      <dgm:prSet/>
      <dgm:spPr/>
      <dgm:t>
        <a:bodyPr/>
        <a:lstStyle/>
        <a:p>
          <a:endParaRPr lang="en-US"/>
        </a:p>
      </dgm:t>
    </dgm:pt>
    <dgm:pt modelId="{186689A3-0AB2-49DA-AB62-54E363D406BA}" type="sibTrans" cxnId="{C5EC68E0-FBB3-40F6-BF4A-43A655136253}">
      <dgm:prSet/>
      <dgm:spPr/>
      <dgm:t>
        <a:bodyPr/>
        <a:lstStyle/>
        <a:p>
          <a:endParaRPr lang="en-US"/>
        </a:p>
      </dgm:t>
    </dgm:pt>
    <dgm:pt modelId="{525D8517-1E67-4782-87B5-9167BAEA57E1}">
      <dgm:prSet/>
      <dgm:spPr/>
      <dgm:t>
        <a:bodyPr/>
        <a:lstStyle/>
        <a:p>
          <a:pPr>
            <a:lnSpc>
              <a:spcPct val="100000"/>
            </a:lnSpc>
          </a:pPr>
          <a:r>
            <a:rPr lang="en-US" b="1" dirty="0"/>
            <a:t>Type 4: transmitting false or misleading information or providing false or misleading inputs in relation to a </a:t>
          </a:r>
          <a:r>
            <a:rPr lang="en-US" b="1" dirty="0">
              <a:solidFill>
                <a:srgbClr val="FF0000"/>
              </a:solidFill>
            </a:rPr>
            <a:t>benchmark</a:t>
          </a:r>
          <a:r>
            <a:rPr lang="en-US" b="1" dirty="0"/>
            <a:t> </a:t>
          </a:r>
          <a:endParaRPr lang="en-US" dirty="0"/>
        </a:p>
      </dgm:t>
    </dgm:pt>
    <dgm:pt modelId="{47D52DEC-724D-40AE-8F2C-CFB7C5A86B42}" type="parTrans" cxnId="{73270AEF-4EDC-4DD4-B403-7D660C852D6E}">
      <dgm:prSet/>
      <dgm:spPr/>
      <dgm:t>
        <a:bodyPr/>
        <a:lstStyle/>
        <a:p>
          <a:endParaRPr lang="en-US"/>
        </a:p>
      </dgm:t>
    </dgm:pt>
    <dgm:pt modelId="{6B6CB597-5072-45C6-838B-A729A64869D8}" type="sibTrans" cxnId="{73270AEF-4EDC-4DD4-B403-7D660C852D6E}">
      <dgm:prSet/>
      <dgm:spPr/>
      <dgm:t>
        <a:bodyPr/>
        <a:lstStyle/>
        <a:p>
          <a:endParaRPr lang="en-US"/>
        </a:p>
      </dgm:t>
    </dgm:pt>
    <dgm:pt modelId="{E0210E15-175C-45AB-91CE-FC09CFF9701F}">
      <dgm:prSet/>
      <dgm:spPr/>
      <dgm:t>
        <a:bodyPr/>
        <a:lstStyle/>
        <a:p>
          <a:pPr>
            <a:lnSpc>
              <a:spcPct val="100000"/>
            </a:lnSpc>
          </a:pPr>
          <a:r>
            <a:rPr lang="en-US" dirty="0"/>
            <a:t>where the person who made the transmission or provided the input </a:t>
          </a:r>
          <a:r>
            <a:rPr lang="en-US" dirty="0">
              <a:solidFill>
                <a:srgbClr val="FF0000"/>
              </a:solidFill>
            </a:rPr>
            <a:t>knew or ought to have known </a:t>
          </a:r>
          <a:r>
            <a:rPr lang="en-US" dirty="0"/>
            <a:t>that it was false or misleading, </a:t>
          </a:r>
        </a:p>
      </dgm:t>
    </dgm:pt>
    <dgm:pt modelId="{CEB8C607-4645-4D8A-AC5E-A2E1BADECC61}" type="parTrans" cxnId="{574B3C2D-E6B3-4E0D-976D-13D0DD200C27}">
      <dgm:prSet/>
      <dgm:spPr/>
      <dgm:t>
        <a:bodyPr/>
        <a:lstStyle/>
        <a:p>
          <a:endParaRPr lang="en-US"/>
        </a:p>
      </dgm:t>
    </dgm:pt>
    <dgm:pt modelId="{D72E589F-D6E6-4183-9BDA-5F5379479611}" type="sibTrans" cxnId="{574B3C2D-E6B3-4E0D-976D-13D0DD200C27}">
      <dgm:prSet/>
      <dgm:spPr/>
      <dgm:t>
        <a:bodyPr/>
        <a:lstStyle/>
        <a:p>
          <a:endParaRPr lang="en-US"/>
        </a:p>
      </dgm:t>
    </dgm:pt>
    <dgm:pt modelId="{32323EA6-8DCC-4B5A-83E7-FE4FD8FEEA09}">
      <dgm:prSet/>
      <dgm:spPr/>
      <dgm:t>
        <a:bodyPr/>
        <a:lstStyle/>
        <a:p>
          <a:pPr>
            <a:lnSpc>
              <a:spcPct val="100000"/>
            </a:lnSpc>
          </a:pPr>
          <a:r>
            <a:rPr lang="en-US"/>
            <a:t>or any other behaviour which manipulates the calculation of a benchmark.</a:t>
          </a:r>
        </a:p>
      </dgm:t>
    </dgm:pt>
    <dgm:pt modelId="{D5D0AF38-187D-4493-8051-E0773FCC9DB7}" type="parTrans" cxnId="{7371C985-6028-453D-8BDC-F4F139872FDA}">
      <dgm:prSet/>
      <dgm:spPr/>
      <dgm:t>
        <a:bodyPr/>
        <a:lstStyle/>
        <a:p>
          <a:endParaRPr lang="en-US"/>
        </a:p>
      </dgm:t>
    </dgm:pt>
    <dgm:pt modelId="{9CAA18CA-7346-40CC-95B4-28E53DDC7D9A}" type="sibTrans" cxnId="{7371C985-6028-453D-8BDC-F4F139872FDA}">
      <dgm:prSet/>
      <dgm:spPr/>
      <dgm:t>
        <a:bodyPr/>
        <a:lstStyle/>
        <a:p>
          <a:endParaRPr lang="en-US"/>
        </a:p>
      </dgm:t>
    </dgm:pt>
    <dgm:pt modelId="{38C40DBA-DDBA-4765-8075-09B01C40814D}" type="pres">
      <dgm:prSet presAssocID="{AC10607E-0F21-4D7F-BEB4-C49AB8D6B3DF}" presName="root" presStyleCnt="0">
        <dgm:presLayoutVars>
          <dgm:dir/>
          <dgm:resizeHandles val="exact"/>
        </dgm:presLayoutVars>
      </dgm:prSet>
      <dgm:spPr/>
    </dgm:pt>
    <dgm:pt modelId="{99EFDE2A-6B6C-4445-92B1-783467F2804B}" type="pres">
      <dgm:prSet presAssocID="{C219329C-E4A6-49ED-AA50-4F427CFA8ED6}" presName="compNode" presStyleCnt="0"/>
      <dgm:spPr/>
    </dgm:pt>
    <dgm:pt modelId="{48EB721F-6345-424F-BAF2-A34FD8EAEE75}" type="pres">
      <dgm:prSet presAssocID="{C219329C-E4A6-49ED-AA50-4F427CFA8ED6}" presName="bgRect" presStyleLbl="bgShp" presStyleIdx="0" presStyleCnt="3"/>
      <dgm:spPr/>
    </dgm:pt>
    <dgm:pt modelId="{97215528-A55C-44A5-B825-7B42F62FAD9F}" type="pres">
      <dgm:prSet presAssocID="{C219329C-E4A6-49ED-AA50-4F427CFA8E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llari"/>
        </a:ext>
      </dgm:extLst>
    </dgm:pt>
    <dgm:pt modelId="{C8EBE81A-F7F3-4BC1-84F5-E21201C5CD66}" type="pres">
      <dgm:prSet presAssocID="{C219329C-E4A6-49ED-AA50-4F427CFA8ED6}" presName="spaceRect" presStyleCnt="0"/>
      <dgm:spPr/>
    </dgm:pt>
    <dgm:pt modelId="{1D50072B-CC1E-4D2B-861D-69A7895C9F60}" type="pres">
      <dgm:prSet presAssocID="{C219329C-E4A6-49ED-AA50-4F427CFA8ED6}" presName="parTx" presStyleLbl="revTx" presStyleIdx="0" presStyleCnt="6">
        <dgm:presLayoutVars>
          <dgm:chMax val="0"/>
          <dgm:chPref val="0"/>
        </dgm:presLayoutVars>
      </dgm:prSet>
      <dgm:spPr/>
    </dgm:pt>
    <dgm:pt modelId="{1CCA2591-FE98-43E7-B812-3461EA74F2B8}" type="pres">
      <dgm:prSet presAssocID="{C219329C-E4A6-49ED-AA50-4F427CFA8ED6}" presName="desTx" presStyleLbl="revTx" presStyleIdx="1" presStyleCnt="6">
        <dgm:presLayoutVars/>
      </dgm:prSet>
      <dgm:spPr/>
    </dgm:pt>
    <dgm:pt modelId="{1DDD8455-0FA6-411C-8520-79B950CF11AB}" type="pres">
      <dgm:prSet presAssocID="{124E9C11-59CF-48E3-A260-8DC99F7D59A9}" presName="sibTrans" presStyleCnt="0"/>
      <dgm:spPr/>
    </dgm:pt>
    <dgm:pt modelId="{BD579C5A-F5D9-4AA0-A550-6F3D334C32E5}" type="pres">
      <dgm:prSet presAssocID="{F565C390-D0CE-4441-901E-3BAEB7B56B6C}" presName="compNode" presStyleCnt="0"/>
      <dgm:spPr/>
    </dgm:pt>
    <dgm:pt modelId="{2945B4D0-D68A-4010-AF72-D4D836D878E2}" type="pres">
      <dgm:prSet presAssocID="{F565C390-D0CE-4441-901E-3BAEB7B56B6C}" presName="bgRect" presStyleLbl="bgShp" presStyleIdx="1" presStyleCnt="3"/>
      <dgm:spPr/>
    </dgm:pt>
    <dgm:pt modelId="{3BC1E9C7-7DEA-4014-BEF2-7683CFE7EF04}" type="pres">
      <dgm:prSet presAssocID="{F565C390-D0CE-4441-901E-3BAEB7B56B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nomalehti"/>
        </a:ext>
      </dgm:extLst>
    </dgm:pt>
    <dgm:pt modelId="{CDC8D01B-F422-4D2B-A8F3-5C98096BF50C}" type="pres">
      <dgm:prSet presAssocID="{F565C390-D0CE-4441-901E-3BAEB7B56B6C}" presName="spaceRect" presStyleCnt="0"/>
      <dgm:spPr/>
    </dgm:pt>
    <dgm:pt modelId="{0B8C8517-606B-446D-BE62-E1B798C9594C}" type="pres">
      <dgm:prSet presAssocID="{F565C390-D0CE-4441-901E-3BAEB7B56B6C}" presName="parTx" presStyleLbl="revTx" presStyleIdx="2" presStyleCnt="6">
        <dgm:presLayoutVars>
          <dgm:chMax val="0"/>
          <dgm:chPref val="0"/>
        </dgm:presLayoutVars>
      </dgm:prSet>
      <dgm:spPr/>
    </dgm:pt>
    <dgm:pt modelId="{94D4B494-98C5-49FC-8230-F6F11BBC27D2}" type="pres">
      <dgm:prSet presAssocID="{F565C390-D0CE-4441-901E-3BAEB7B56B6C}" presName="desTx" presStyleLbl="revTx" presStyleIdx="3" presStyleCnt="6">
        <dgm:presLayoutVars/>
      </dgm:prSet>
      <dgm:spPr/>
    </dgm:pt>
    <dgm:pt modelId="{B0DAF03E-8851-44C2-A6C5-804AC33CB2A7}" type="pres">
      <dgm:prSet presAssocID="{B2BF09CD-DFA8-4B64-8204-90B471B7604D}" presName="sibTrans" presStyleCnt="0"/>
      <dgm:spPr/>
    </dgm:pt>
    <dgm:pt modelId="{CA101981-94C7-446D-A503-4C8CC8D626EA}" type="pres">
      <dgm:prSet presAssocID="{525D8517-1E67-4782-87B5-9167BAEA57E1}" presName="compNode" presStyleCnt="0"/>
      <dgm:spPr/>
    </dgm:pt>
    <dgm:pt modelId="{00BC77A0-8D1E-4586-81CD-FD5A240D7577}" type="pres">
      <dgm:prSet presAssocID="{525D8517-1E67-4782-87B5-9167BAEA57E1}" presName="bgRect" presStyleLbl="bgShp" presStyleIdx="2" presStyleCnt="3"/>
      <dgm:spPr/>
    </dgm:pt>
    <dgm:pt modelId="{6B44878B-1CC1-436D-8D27-4897AD040ED7}" type="pres">
      <dgm:prSet presAssocID="{525D8517-1E67-4782-87B5-9167BAEA57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alintamerkki"/>
        </a:ext>
      </dgm:extLst>
    </dgm:pt>
    <dgm:pt modelId="{6D3F9E67-CC12-4848-AB6F-CF0DE7349299}" type="pres">
      <dgm:prSet presAssocID="{525D8517-1E67-4782-87B5-9167BAEA57E1}" presName="spaceRect" presStyleCnt="0"/>
      <dgm:spPr/>
    </dgm:pt>
    <dgm:pt modelId="{A92D8342-5E68-4CD0-8D07-DCAB38C0DC5C}" type="pres">
      <dgm:prSet presAssocID="{525D8517-1E67-4782-87B5-9167BAEA57E1}" presName="parTx" presStyleLbl="revTx" presStyleIdx="4" presStyleCnt="6">
        <dgm:presLayoutVars>
          <dgm:chMax val="0"/>
          <dgm:chPref val="0"/>
        </dgm:presLayoutVars>
      </dgm:prSet>
      <dgm:spPr/>
    </dgm:pt>
    <dgm:pt modelId="{9C3C631F-9393-4D28-95DC-3BB06162756E}" type="pres">
      <dgm:prSet presAssocID="{525D8517-1E67-4782-87B5-9167BAEA57E1}" presName="desTx" presStyleLbl="revTx" presStyleIdx="5" presStyleCnt="6">
        <dgm:presLayoutVars/>
      </dgm:prSet>
      <dgm:spPr/>
    </dgm:pt>
  </dgm:ptLst>
  <dgm:cxnLst>
    <dgm:cxn modelId="{7C01C10B-16EA-4704-9F67-F226850BFBCD}" srcId="{C219329C-E4A6-49ED-AA50-4F427CFA8ED6}" destId="{38E629EC-B27A-45A8-82DC-A0EA963A7D88}" srcOrd="0" destOrd="0" parTransId="{87358D8F-6A56-4FFE-A4B2-B9D1899A420B}" sibTransId="{B0EB1653-967E-417B-B61F-CAD15C39E34C}"/>
    <dgm:cxn modelId="{30D3DC15-14E5-4FCE-8EBD-2F953A863AF4}" srcId="{F565C390-D0CE-4441-901E-3BAEB7B56B6C}" destId="{499BDE45-AE8B-42D3-AA83-5E34A076E66E}" srcOrd="1" destOrd="0" parTransId="{711CB57B-28D9-4441-9740-A0B89918B2B6}" sibTransId="{140B6370-CEDE-4CC5-921A-F47807A31789}"/>
    <dgm:cxn modelId="{5497FA27-043B-46E6-9216-613123302974}" type="presOf" srcId="{AC10607E-0F21-4D7F-BEB4-C49AB8D6B3DF}" destId="{38C40DBA-DDBA-4765-8075-09B01C40814D}" srcOrd="0" destOrd="0" presId="urn:microsoft.com/office/officeart/2018/2/layout/IconVerticalSolidList"/>
    <dgm:cxn modelId="{574B3C2D-E6B3-4E0D-976D-13D0DD200C27}" srcId="{525D8517-1E67-4782-87B5-9167BAEA57E1}" destId="{E0210E15-175C-45AB-91CE-FC09CFF9701F}" srcOrd="0" destOrd="0" parTransId="{CEB8C607-4645-4D8A-AC5E-A2E1BADECC61}" sibTransId="{D72E589F-D6E6-4183-9BDA-5F5379479611}"/>
    <dgm:cxn modelId="{A5F0BE2E-4778-47E7-B9C4-AB10E993B836}" type="presOf" srcId="{38E629EC-B27A-45A8-82DC-A0EA963A7D88}" destId="{1CCA2591-FE98-43E7-B812-3461EA74F2B8}" srcOrd="0" destOrd="0" presId="urn:microsoft.com/office/officeart/2018/2/layout/IconVerticalSolidList"/>
    <dgm:cxn modelId="{C04DC75C-E007-4D6C-B654-45EBD6F75C62}" srcId="{AC10607E-0F21-4D7F-BEB4-C49AB8D6B3DF}" destId="{F565C390-D0CE-4441-901E-3BAEB7B56B6C}" srcOrd="1" destOrd="0" parTransId="{AF598F55-6727-4BBF-AE0D-850506BD35FE}" sibTransId="{B2BF09CD-DFA8-4B64-8204-90B471B7604D}"/>
    <dgm:cxn modelId="{E1DD6B5A-93F9-4215-99EF-69E9E49C1C7C}" type="presOf" srcId="{70208A1B-594D-4512-B055-5B051257AAD0}" destId="{1CCA2591-FE98-43E7-B812-3461EA74F2B8}" srcOrd="0" destOrd="1" presId="urn:microsoft.com/office/officeart/2018/2/layout/IconVerticalSolidList"/>
    <dgm:cxn modelId="{1015127E-69BC-4AEF-91E3-5AA5B3B88551}" srcId="{C219329C-E4A6-49ED-AA50-4F427CFA8ED6}" destId="{70208A1B-594D-4512-B055-5B051257AAD0}" srcOrd="1" destOrd="0" parTransId="{E3BEAF68-3EA2-4011-9B1B-5FCBF38E20E9}" sibTransId="{5F470A50-EA0B-477F-BC9F-D9D922277FF5}"/>
    <dgm:cxn modelId="{2653EB7F-7284-495E-838A-9E9BB4DE6BB6}" type="presOf" srcId="{525D8517-1E67-4782-87B5-9167BAEA57E1}" destId="{A92D8342-5E68-4CD0-8D07-DCAB38C0DC5C}" srcOrd="0" destOrd="0" presId="urn:microsoft.com/office/officeart/2018/2/layout/IconVerticalSolidList"/>
    <dgm:cxn modelId="{52F10D81-BAFA-4200-9B30-8FDDDD039C57}" type="presOf" srcId="{0425EA5B-9D90-4341-B408-18BC2512E48F}" destId="{94D4B494-98C5-49FC-8230-F6F11BBC27D2}" srcOrd="0" destOrd="2" presId="urn:microsoft.com/office/officeart/2018/2/layout/IconVerticalSolidList"/>
    <dgm:cxn modelId="{D2B7CF81-9322-44E0-A6EC-B1D06D41B404}" type="presOf" srcId="{C219329C-E4A6-49ED-AA50-4F427CFA8ED6}" destId="{1D50072B-CC1E-4D2B-861D-69A7895C9F60}" srcOrd="0" destOrd="0" presId="urn:microsoft.com/office/officeart/2018/2/layout/IconVerticalSolidList"/>
    <dgm:cxn modelId="{7371C985-6028-453D-8BDC-F4F139872FDA}" srcId="{525D8517-1E67-4782-87B5-9167BAEA57E1}" destId="{32323EA6-8DCC-4B5A-83E7-FE4FD8FEEA09}" srcOrd="1" destOrd="0" parTransId="{D5D0AF38-187D-4493-8051-E0773FCC9DB7}" sibTransId="{9CAA18CA-7346-40CC-95B4-28E53DDC7D9A}"/>
    <dgm:cxn modelId="{88D6938D-3B97-48D5-8E72-C95EE758B85D}" type="presOf" srcId="{32323EA6-8DCC-4B5A-83E7-FE4FD8FEEA09}" destId="{9C3C631F-9393-4D28-95DC-3BB06162756E}" srcOrd="0" destOrd="1" presId="urn:microsoft.com/office/officeart/2018/2/layout/IconVerticalSolidList"/>
    <dgm:cxn modelId="{C06150AF-F98F-44CA-A66F-6146C4F2D9E9}" type="presOf" srcId="{F565C390-D0CE-4441-901E-3BAEB7B56B6C}" destId="{0B8C8517-606B-446D-BE62-E1B798C9594C}" srcOrd="0" destOrd="0" presId="urn:microsoft.com/office/officeart/2018/2/layout/IconVerticalSolidList"/>
    <dgm:cxn modelId="{C37664B0-1B66-4743-A42B-5F121BE873DE}" type="presOf" srcId="{77D25EDD-069B-43E0-92DE-0CBC769EEF25}" destId="{94D4B494-98C5-49FC-8230-F6F11BBC27D2}" srcOrd="0" destOrd="0" presId="urn:microsoft.com/office/officeart/2018/2/layout/IconVerticalSolidList"/>
    <dgm:cxn modelId="{356210C2-D4F2-4EC0-B20F-CFF9DA4889EA}" srcId="{F565C390-D0CE-4441-901E-3BAEB7B56B6C}" destId="{77D25EDD-069B-43E0-92DE-0CBC769EEF25}" srcOrd="0" destOrd="0" parTransId="{4D6CA7E5-916D-4617-BDE5-48564AB1C5A4}" sibTransId="{78578B85-9E35-4F17-A53D-612D254DF9F2}"/>
    <dgm:cxn modelId="{C5EC68E0-FBB3-40F6-BF4A-43A655136253}" srcId="{F565C390-D0CE-4441-901E-3BAEB7B56B6C}" destId="{0425EA5B-9D90-4341-B408-18BC2512E48F}" srcOrd="2" destOrd="0" parTransId="{70AA8688-D18D-4EB0-AFF1-33F459F28051}" sibTransId="{186689A3-0AB2-49DA-AB62-54E363D406BA}"/>
    <dgm:cxn modelId="{9F2B8BE3-4E20-48EA-BF84-40273A500A1D}" srcId="{AC10607E-0F21-4D7F-BEB4-C49AB8D6B3DF}" destId="{C219329C-E4A6-49ED-AA50-4F427CFA8ED6}" srcOrd="0" destOrd="0" parTransId="{2A02735B-C4C0-48BC-8CEC-536BE904B13A}" sibTransId="{124E9C11-59CF-48E3-A260-8DC99F7D59A9}"/>
    <dgm:cxn modelId="{4570E8E5-CBAE-4A18-AB92-246A2ABB0584}" type="presOf" srcId="{E0210E15-175C-45AB-91CE-FC09CFF9701F}" destId="{9C3C631F-9393-4D28-95DC-3BB06162756E}" srcOrd="0" destOrd="0" presId="urn:microsoft.com/office/officeart/2018/2/layout/IconVerticalSolidList"/>
    <dgm:cxn modelId="{0ADBE9E8-1FD3-4C5E-ADB8-9A24B9647404}" type="presOf" srcId="{499BDE45-AE8B-42D3-AA83-5E34A076E66E}" destId="{94D4B494-98C5-49FC-8230-F6F11BBC27D2}" srcOrd="0" destOrd="1" presId="urn:microsoft.com/office/officeart/2018/2/layout/IconVerticalSolidList"/>
    <dgm:cxn modelId="{73270AEF-4EDC-4DD4-B403-7D660C852D6E}" srcId="{AC10607E-0F21-4D7F-BEB4-C49AB8D6B3DF}" destId="{525D8517-1E67-4782-87B5-9167BAEA57E1}" srcOrd="2" destOrd="0" parTransId="{47D52DEC-724D-40AE-8F2C-CFB7C5A86B42}" sibTransId="{6B6CB597-5072-45C6-838B-A729A64869D8}"/>
    <dgm:cxn modelId="{B223EE76-4B0A-4136-B78C-262ED437D3FD}" type="presParOf" srcId="{38C40DBA-DDBA-4765-8075-09B01C40814D}" destId="{99EFDE2A-6B6C-4445-92B1-783467F2804B}" srcOrd="0" destOrd="0" presId="urn:microsoft.com/office/officeart/2018/2/layout/IconVerticalSolidList"/>
    <dgm:cxn modelId="{AE9A19B6-493C-4FFE-8513-72F5CBA74BFE}" type="presParOf" srcId="{99EFDE2A-6B6C-4445-92B1-783467F2804B}" destId="{48EB721F-6345-424F-BAF2-A34FD8EAEE75}" srcOrd="0" destOrd="0" presId="urn:microsoft.com/office/officeart/2018/2/layout/IconVerticalSolidList"/>
    <dgm:cxn modelId="{B7F07FF3-A601-4DAC-B4AB-36445B7A3FB6}" type="presParOf" srcId="{99EFDE2A-6B6C-4445-92B1-783467F2804B}" destId="{97215528-A55C-44A5-B825-7B42F62FAD9F}" srcOrd="1" destOrd="0" presId="urn:microsoft.com/office/officeart/2018/2/layout/IconVerticalSolidList"/>
    <dgm:cxn modelId="{15856AD0-6D3F-4127-98CC-29E70415BDE3}" type="presParOf" srcId="{99EFDE2A-6B6C-4445-92B1-783467F2804B}" destId="{C8EBE81A-F7F3-4BC1-84F5-E21201C5CD66}" srcOrd="2" destOrd="0" presId="urn:microsoft.com/office/officeart/2018/2/layout/IconVerticalSolidList"/>
    <dgm:cxn modelId="{B217DD77-6CE1-4882-8C8D-AD71A7F5416E}" type="presParOf" srcId="{99EFDE2A-6B6C-4445-92B1-783467F2804B}" destId="{1D50072B-CC1E-4D2B-861D-69A7895C9F60}" srcOrd="3" destOrd="0" presId="urn:microsoft.com/office/officeart/2018/2/layout/IconVerticalSolidList"/>
    <dgm:cxn modelId="{C25036E0-3C83-466C-9AFC-70E95452FEFC}" type="presParOf" srcId="{99EFDE2A-6B6C-4445-92B1-783467F2804B}" destId="{1CCA2591-FE98-43E7-B812-3461EA74F2B8}" srcOrd="4" destOrd="0" presId="urn:microsoft.com/office/officeart/2018/2/layout/IconVerticalSolidList"/>
    <dgm:cxn modelId="{13FDFB39-BE9A-469D-9D50-BCFC033A0036}" type="presParOf" srcId="{38C40DBA-DDBA-4765-8075-09B01C40814D}" destId="{1DDD8455-0FA6-411C-8520-79B950CF11AB}" srcOrd="1" destOrd="0" presId="urn:microsoft.com/office/officeart/2018/2/layout/IconVerticalSolidList"/>
    <dgm:cxn modelId="{60AB2F2F-EC13-4D49-8070-C3CDADDDDE55}" type="presParOf" srcId="{38C40DBA-DDBA-4765-8075-09B01C40814D}" destId="{BD579C5A-F5D9-4AA0-A550-6F3D334C32E5}" srcOrd="2" destOrd="0" presId="urn:microsoft.com/office/officeart/2018/2/layout/IconVerticalSolidList"/>
    <dgm:cxn modelId="{C3F513EE-77B6-4718-94C7-B0023B83172E}" type="presParOf" srcId="{BD579C5A-F5D9-4AA0-A550-6F3D334C32E5}" destId="{2945B4D0-D68A-4010-AF72-D4D836D878E2}" srcOrd="0" destOrd="0" presId="urn:microsoft.com/office/officeart/2018/2/layout/IconVerticalSolidList"/>
    <dgm:cxn modelId="{C3286C9B-2068-4DEA-8829-A795B7418B8C}" type="presParOf" srcId="{BD579C5A-F5D9-4AA0-A550-6F3D334C32E5}" destId="{3BC1E9C7-7DEA-4014-BEF2-7683CFE7EF04}" srcOrd="1" destOrd="0" presId="urn:microsoft.com/office/officeart/2018/2/layout/IconVerticalSolidList"/>
    <dgm:cxn modelId="{DFE37F31-8B8A-4546-A2F2-55CC6194F6AA}" type="presParOf" srcId="{BD579C5A-F5D9-4AA0-A550-6F3D334C32E5}" destId="{CDC8D01B-F422-4D2B-A8F3-5C98096BF50C}" srcOrd="2" destOrd="0" presId="urn:microsoft.com/office/officeart/2018/2/layout/IconVerticalSolidList"/>
    <dgm:cxn modelId="{96E17020-2E37-499E-9FC5-0309951270B8}" type="presParOf" srcId="{BD579C5A-F5D9-4AA0-A550-6F3D334C32E5}" destId="{0B8C8517-606B-446D-BE62-E1B798C9594C}" srcOrd="3" destOrd="0" presId="urn:microsoft.com/office/officeart/2018/2/layout/IconVerticalSolidList"/>
    <dgm:cxn modelId="{710219C9-EBCA-47E1-BFEF-C5AA88F47EB1}" type="presParOf" srcId="{BD579C5A-F5D9-4AA0-A550-6F3D334C32E5}" destId="{94D4B494-98C5-49FC-8230-F6F11BBC27D2}" srcOrd="4" destOrd="0" presId="urn:microsoft.com/office/officeart/2018/2/layout/IconVerticalSolidList"/>
    <dgm:cxn modelId="{4A040D6F-4E32-4391-8B37-8E4B3FCFB600}" type="presParOf" srcId="{38C40DBA-DDBA-4765-8075-09B01C40814D}" destId="{B0DAF03E-8851-44C2-A6C5-804AC33CB2A7}" srcOrd="3" destOrd="0" presId="urn:microsoft.com/office/officeart/2018/2/layout/IconVerticalSolidList"/>
    <dgm:cxn modelId="{4A8E05C4-F036-4065-A8B5-FD8988CD9E0E}" type="presParOf" srcId="{38C40DBA-DDBA-4765-8075-09B01C40814D}" destId="{CA101981-94C7-446D-A503-4C8CC8D626EA}" srcOrd="4" destOrd="0" presId="urn:microsoft.com/office/officeart/2018/2/layout/IconVerticalSolidList"/>
    <dgm:cxn modelId="{4CB565D8-BDBF-434B-AFAB-D619379705A0}" type="presParOf" srcId="{CA101981-94C7-446D-A503-4C8CC8D626EA}" destId="{00BC77A0-8D1E-4586-81CD-FD5A240D7577}" srcOrd="0" destOrd="0" presId="urn:microsoft.com/office/officeart/2018/2/layout/IconVerticalSolidList"/>
    <dgm:cxn modelId="{9367B671-439E-4612-9F63-090CF4DD46CF}" type="presParOf" srcId="{CA101981-94C7-446D-A503-4C8CC8D626EA}" destId="{6B44878B-1CC1-436D-8D27-4897AD040ED7}" srcOrd="1" destOrd="0" presId="urn:microsoft.com/office/officeart/2018/2/layout/IconVerticalSolidList"/>
    <dgm:cxn modelId="{8768B79C-DBD6-4669-B3AB-01B548E9D3BA}" type="presParOf" srcId="{CA101981-94C7-446D-A503-4C8CC8D626EA}" destId="{6D3F9E67-CC12-4848-AB6F-CF0DE7349299}" srcOrd="2" destOrd="0" presId="urn:microsoft.com/office/officeart/2018/2/layout/IconVerticalSolidList"/>
    <dgm:cxn modelId="{CF630F0A-764E-4D09-A9BD-C6297FC676FC}" type="presParOf" srcId="{CA101981-94C7-446D-A503-4C8CC8D626EA}" destId="{A92D8342-5E68-4CD0-8D07-DCAB38C0DC5C}" srcOrd="3" destOrd="0" presId="urn:microsoft.com/office/officeart/2018/2/layout/IconVerticalSolidList"/>
    <dgm:cxn modelId="{20A1DF46-FC52-463A-9ECD-1BF8591881BC}" type="presParOf" srcId="{CA101981-94C7-446D-A503-4C8CC8D626EA}" destId="{9C3C631F-9393-4D28-95DC-3BB06162756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148FBF5-0D33-494C-8758-7BB5EE185E5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fi-FI"/>
        </a:p>
      </dgm:t>
    </dgm:pt>
    <dgm:pt modelId="{C80BB276-651E-4A0B-8257-270BC379B579}">
      <dgm:prSet/>
      <dgm:spPr/>
      <dgm:t>
        <a:bodyPr/>
        <a:lstStyle/>
        <a:p>
          <a:r>
            <a:rPr lang="en-US" b="1" dirty="0"/>
            <a:t>the conduct by a person, or persons acting in collaboration, to secure a </a:t>
          </a:r>
          <a:r>
            <a:rPr lang="en-US" b="1" dirty="0">
              <a:solidFill>
                <a:srgbClr val="FF0000"/>
              </a:solidFill>
            </a:rPr>
            <a:t>dominant position </a:t>
          </a:r>
          <a:r>
            <a:rPr lang="en-US" b="1" dirty="0"/>
            <a:t>over the supply of or demand for a financial instrument, related spot commodity contracts or auctioned products based on emission allowances </a:t>
          </a:r>
          <a:endParaRPr lang="fi-FI" dirty="0"/>
        </a:p>
      </dgm:t>
    </dgm:pt>
    <dgm:pt modelId="{9039A08A-0892-4066-9BD2-1D33E3853B31}" type="parTrans" cxnId="{2F8248ED-9ADD-42E4-9156-036986EFF99B}">
      <dgm:prSet/>
      <dgm:spPr/>
      <dgm:t>
        <a:bodyPr/>
        <a:lstStyle/>
        <a:p>
          <a:endParaRPr lang="fi-FI"/>
        </a:p>
      </dgm:t>
    </dgm:pt>
    <dgm:pt modelId="{1841AB9F-A011-4A17-8884-9B15BF7223E3}" type="sibTrans" cxnId="{2F8248ED-9ADD-42E4-9156-036986EFF99B}">
      <dgm:prSet/>
      <dgm:spPr/>
      <dgm:t>
        <a:bodyPr/>
        <a:lstStyle/>
        <a:p>
          <a:endParaRPr lang="fi-FI"/>
        </a:p>
      </dgm:t>
    </dgm:pt>
    <dgm:pt modelId="{4984629B-78D6-4DC2-BD50-3EA2ABFE5A24}">
      <dgm:prSet/>
      <dgm:spPr/>
      <dgm:t>
        <a:bodyPr/>
        <a:lstStyle/>
        <a:p>
          <a:r>
            <a:rPr lang="en-US" dirty="0"/>
            <a:t>which has, or is likely to have, the effect of fixing, directly or indirectly, purchase or sale </a:t>
          </a:r>
          <a:r>
            <a:rPr lang="en-US" dirty="0">
              <a:solidFill>
                <a:srgbClr val="FF0000"/>
              </a:solidFill>
            </a:rPr>
            <a:t>prices</a:t>
          </a:r>
          <a:r>
            <a:rPr lang="en-US" dirty="0"/>
            <a:t> </a:t>
          </a:r>
          <a:endParaRPr lang="fi-FI" dirty="0"/>
        </a:p>
      </dgm:t>
    </dgm:pt>
    <dgm:pt modelId="{51F74AFE-0372-4C9D-8718-94F72345AE23}" type="parTrans" cxnId="{97F5CBE9-9488-42C4-9520-EBBE5E10F908}">
      <dgm:prSet/>
      <dgm:spPr/>
      <dgm:t>
        <a:bodyPr/>
        <a:lstStyle/>
        <a:p>
          <a:endParaRPr lang="fi-FI"/>
        </a:p>
      </dgm:t>
    </dgm:pt>
    <dgm:pt modelId="{2D5E9926-3F24-4089-9C01-C7A97ED1A9BA}" type="sibTrans" cxnId="{97F5CBE9-9488-42C4-9520-EBBE5E10F908}">
      <dgm:prSet/>
      <dgm:spPr/>
      <dgm:t>
        <a:bodyPr/>
        <a:lstStyle/>
        <a:p>
          <a:endParaRPr lang="fi-FI"/>
        </a:p>
      </dgm:t>
    </dgm:pt>
    <dgm:pt modelId="{A842D912-CFE8-461E-A29E-6886F7315588}">
      <dgm:prSet/>
      <dgm:spPr/>
      <dgm:t>
        <a:bodyPr/>
        <a:lstStyle/>
        <a:p>
          <a:r>
            <a:rPr lang="en-US" dirty="0"/>
            <a:t>or creates, or is likely to create, other </a:t>
          </a:r>
          <a:r>
            <a:rPr lang="en-US" dirty="0">
              <a:solidFill>
                <a:srgbClr val="FF0000"/>
              </a:solidFill>
            </a:rPr>
            <a:t>unfair trading conditions</a:t>
          </a:r>
          <a:r>
            <a:rPr lang="en-US" dirty="0"/>
            <a:t>;</a:t>
          </a:r>
          <a:endParaRPr lang="fi-FI" dirty="0"/>
        </a:p>
      </dgm:t>
    </dgm:pt>
    <dgm:pt modelId="{B8A4C0DF-CB98-4752-AA9A-835F1281536F}" type="parTrans" cxnId="{4C1F54D8-199B-4F4F-8EE4-97F347B0DB59}">
      <dgm:prSet/>
      <dgm:spPr/>
      <dgm:t>
        <a:bodyPr/>
        <a:lstStyle/>
        <a:p>
          <a:endParaRPr lang="fi-FI"/>
        </a:p>
      </dgm:t>
    </dgm:pt>
    <dgm:pt modelId="{1FC3D288-174E-4201-BFB5-F969EC376BC8}" type="sibTrans" cxnId="{4C1F54D8-199B-4F4F-8EE4-97F347B0DB59}">
      <dgm:prSet/>
      <dgm:spPr/>
      <dgm:t>
        <a:bodyPr/>
        <a:lstStyle/>
        <a:p>
          <a:endParaRPr lang="fi-FI"/>
        </a:p>
      </dgm:t>
    </dgm:pt>
    <dgm:pt modelId="{D22C0C2B-03E5-45E7-A6EA-CBCBE7E4B2CD}">
      <dgm:prSet/>
      <dgm:spPr/>
      <dgm:t>
        <a:bodyPr/>
        <a:lstStyle/>
        <a:p>
          <a:r>
            <a:rPr lang="en-US" b="1" dirty="0"/>
            <a:t>(b) the buying or selling of financial instruments, at the </a:t>
          </a:r>
          <a:r>
            <a:rPr lang="en-US" b="1" dirty="0">
              <a:solidFill>
                <a:srgbClr val="FF0000"/>
              </a:solidFill>
            </a:rPr>
            <a:t>opening or closing of the market</a:t>
          </a:r>
          <a:r>
            <a:rPr lang="en-US" b="1" dirty="0"/>
            <a:t>, </a:t>
          </a:r>
          <a:endParaRPr lang="fi-FI" dirty="0"/>
        </a:p>
      </dgm:t>
    </dgm:pt>
    <dgm:pt modelId="{82EE40FC-DB33-4C50-B965-12A32B9E4502}" type="parTrans" cxnId="{27A5E2F6-C2A0-4972-B81E-2E18C10026A0}">
      <dgm:prSet/>
      <dgm:spPr/>
      <dgm:t>
        <a:bodyPr/>
        <a:lstStyle/>
        <a:p>
          <a:endParaRPr lang="fi-FI"/>
        </a:p>
      </dgm:t>
    </dgm:pt>
    <dgm:pt modelId="{7646A67A-56DF-4D73-B790-1A2FE00F6786}" type="sibTrans" cxnId="{27A5E2F6-C2A0-4972-B81E-2E18C10026A0}">
      <dgm:prSet/>
      <dgm:spPr/>
      <dgm:t>
        <a:bodyPr/>
        <a:lstStyle/>
        <a:p>
          <a:endParaRPr lang="fi-FI"/>
        </a:p>
      </dgm:t>
    </dgm:pt>
    <dgm:pt modelId="{14B73579-F9E5-4F0B-A617-A945BBCE1A2F}">
      <dgm:prSet/>
      <dgm:spPr/>
      <dgm:t>
        <a:bodyPr/>
        <a:lstStyle/>
        <a:p>
          <a:r>
            <a:rPr lang="en-US" dirty="0"/>
            <a:t>which has or is likely to have the effect of </a:t>
          </a:r>
          <a:r>
            <a:rPr lang="en-US" dirty="0">
              <a:solidFill>
                <a:srgbClr val="FF0000"/>
              </a:solidFill>
            </a:rPr>
            <a:t>misleading investors </a:t>
          </a:r>
          <a:r>
            <a:rPr lang="en-US" dirty="0"/>
            <a:t>acting on the basis of the prices displayed, including the opening or closing prices;</a:t>
          </a:r>
          <a:endParaRPr lang="fi-FI" dirty="0"/>
        </a:p>
      </dgm:t>
    </dgm:pt>
    <dgm:pt modelId="{C6D30FE5-ED62-43F5-A502-CA033BCA4A5A}" type="parTrans" cxnId="{41A02DC8-8ECB-413D-AFB3-6D6DB3592C13}">
      <dgm:prSet/>
      <dgm:spPr/>
      <dgm:t>
        <a:bodyPr/>
        <a:lstStyle/>
        <a:p>
          <a:endParaRPr lang="fi-FI"/>
        </a:p>
      </dgm:t>
    </dgm:pt>
    <dgm:pt modelId="{8901E6E9-8865-432E-83FF-2A3ED8B405EB}" type="sibTrans" cxnId="{41A02DC8-8ECB-413D-AFB3-6D6DB3592C13}">
      <dgm:prSet/>
      <dgm:spPr/>
      <dgm:t>
        <a:bodyPr/>
        <a:lstStyle/>
        <a:p>
          <a:endParaRPr lang="fi-FI"/>
        </a:p>
      </dgm:t>
    </dgm:pt>
    <dgm:pt modelId="{5CAB9926-16A3-472E-B470-C27FA729389B}">
      <dgm:prSet/>
      <dgm:spPr/>
      <dgm:t>
        <a:bodyPr/>
        <a:lstStyle/>
        <a:p>
          <a:r>
            <a:rPr lang="en-US" b="1" dirty="0"/>
            <a:t>(c) the placing of orders to a trading venue, including any cancellation or modification thereof, by any available means of trading, including by electronic means, such as </a:t>
          </a:r>
          <a:r>
            <a:rPr lang="en-US" b="1" dirty="0">
              <a:solidFill>
                <a:srgbClr val="FF0000"/>
              </a:solidFill>
            </a:rPr>
            <a:t>algorithmic and high-frequency trading </a:t>
          </a:r>
          <a:r>
            <a:rPr lang="en-US" b="1" dirty="0"/>
            <a:t>strategies, and which has one of the effects of </a:t>
          </a:r>
          <a:r>
            <a:rPr lang="en-US" b="1" dirty="0">
              <a:solidFill>
                <a:srgbClr val="FF0000"/>
              </a:solidFill>
            </a:rPr>
            <a:t>types I a or I b </a:t>
          </a:r>
          <a:r>
            <a:rPr lang="en-US" b="1" dirty="0"/>
            <a:t>(see above) by:</a:t>
          </a:r>
          <a:endParaRPr lang="fi-FI" dirty="0"/>
        </a:p>
      </dgm:t>
    </dgm:pt>
    <dgm:pt modelId="{E5AB087D-03F3-4DBB-B271-116BC4E70085}" type="parTrans" cxnId="{5E9904DD-6682-4757-AB0F-3C9C397F1C34}">
      <dgm:prSet/>
      <dgm:spPr/>
      <dgm:t>
        <a:bodyPr/>
        <a:lstStyle/>
        <a:p>
          <a:endParaRPr lang="fi-FI"/>
        </a:p>
      </dgm:t>
    </dgm:pt>
    <dgm:pt modelId="{200F23AB-9DDD-4871-A695-022305284496}" type="sibTrans" cxnId="{5E9904DD-6682-4757-AB0F-3C9C397F1C34}">
      <dgm:prSet/>
      <dgm:spPr/>
      <dgm:t>
        <a:bodyPr/>
        <a:lstStyle/>
        <a:p>
          <a:endParaRPr lang="fi-FI"/>
        </a:p>
      </dgm:t>
    </dgm:pt>
    <dgm:pt modelId="{FE092A11-26BF-4606-A017-E8E4B25EBEDC}">
      <dgm:prSet/>
      <dgm:spPr/>
      <dgm:t>
        <a:bodyPr/>
        <a:lstStyle/>
        <a:p>
          <a:r>
            <a:rPr lang="en-US" dirty="0"/>
            <a:t>(i) </a:t>
          </a:r>
          <a:r>
            <a:rPr lang="en-US" dirty="0">
              <a:solidFill>
                <a:srgbClr val="FF0000"/>
              </a:solidFill>
            </a:rPr>
            <a:t>disrupting or delaying the functioning </a:t>
          </a:r>
          <a:r>
            <a:rPr lang="en-US" dirty="0"/>
            <a:t>of the trading system of the trading venue or being likely to do so;</a:t>
          </a:r>
          <a:endParaRPr lang="fi-FI" dirty="0"/>
        </a:p>
      </dgm:t>
    </dgm:pt>
    <dgm:pt modelId="{A3CDB88E-59B3-421C-9D78-CF3BB13C3E32}" type="parTrans" cxnId="{B452614B-485C-484D-87E4-DFCDD6CADBC1}">
      <dgm:prSet/>
      <dgm:spPr/>
      <dgm:t>
        <a:bodyPr/>
        <a:lstStyle/>
        <a:p>
          <a:endParaRPr lang="fi-FI"/>
        </a:p>
      </dgm:t>
    </dgm:pt>
    <dgm:pt modelId="{3B053727-FB33-45F8-987B-0B9A5BC7C315}" type="sibTrans" cxnId="{B452614B-485C-484D-87E4-DFCDD6CADBC1}">
      <dgm:prSet/>
      <dgm:spPr/>
      <dgm:t>
        <a:bodyPr/>
        <a:lstStyle/>
        <a:p>
          <a:endParaRPr lang="fi-FI"/>
        </a:p>
      </dgm:t>
    </dgm:pt>
    <dgm:pt modelId="{C31FED9F-B44A-4063-BFAD-6EA85D42A959}">
      <dgm:prSet/>
      <dgm:spPr/>
      <dgm:t>
        <a:bodyPr/>
        <a:lstStyle/>
        <a:p>
          <a:r>
            <a:rPr lang="en-US" dirty="0"/>
            <a:t>(ii) making it more difficult for other persons </a:t>
          </a:r>
          <a:r>
            <a:rPr lang="en-US" dirty="0">
              <a:solidFill>
                <a:srgbClr val="FF0000"/>
              </a:solidFill>
            </a:rPr>
            <a:t>to identify genuine orders </a:t>
          </a:r>
          <a:r>
            <a:rPr lang="en-US" dirty="0"/>
            <a:t>on the trading system of the trading venue or being likely to do so, including by entering orders which result in the </a:t>
          </a:r>
          <a:r>
            <a:rPr lang="en-US" dirty="0">
              <a:solidFill>
                <a:srgbClr val="FF0000"/>
              </a:solidFill>
            </a:rPr>
            <a:t>overloading or </a:t>
          </a:r>
          <a:r>
            <a:rPr lang="en-US" dirty="0" err="1">
              <a:solidFill>
                <a:srgbClr val="FF0000"/>
              </a:solidFill>
            </a:rPr>
            <a:t>destabilisation</a:t>
          </a:r>
          <a:r>
            <a:rPr lang="en-US" dirty="0">
              <a:solidFill>
                <a:srgbClr val="FF0000"/>
              </a:solidFill>
            </a:rPr>
            <a:t> </a:t>
          </a:r>
          <a:r>
            <a:rPr lang="en-US" dirty="0"/>
            <a:t>of the order book; or</a:t>
          </a:r>
          <a:endParaRPr lang="fi-FI" dirty="0"/>
        </a:p>
      </dgm:t>
    </dgm:pt>
    <dgm:pt modelId="{1469A96D-30C7-40D9-A1DB-3E1E155ABDAF}" type="parTrans" cxnId="{619D31A0-8CA5-4A8E-9AA2-DE31D8700695}">
      <dgm:prSet/>
      <dgm:spPr/>
      <dgm:t>
        <a:bodyPr/>
        <a:lstStyle/>
        <a:p>
          <a:endParaRPr lang="fi-FI"/>
        </a:p>
      </dgm:t>
    </dgm:pt>
    <dgm:pt modelId="{B61B4DC8-A643-4279-8AF1-7F2CBA586C53}" type="sibTrans" cxnId="{619D31A0-8CA5-4A8E-9AA2-DE31D8700695}">
      <dgm:prSet/>
      <dgm:spPr/>
      <dgm:t>
        <a:bodyPr/>
        <a:lstStyle/>
        <a:p>
          <a:endParaRPr lang="fi-FI"/>
        </a:p>
      </dgm:t>
    </dgm:pt>
    <dgm:pt modelId="{B35FF912-2B6B-444C-AC14-F6E05AAD41F2}">
      <dgm:prSet/>
      <dgm:spPr/>
      <dgm:t>
        <a:bodyPr/>
        <a:lstStyle/>
        <a:p>
          <a:r>
            <a:rPr lang="en-US" dirty="0"/>
            <a:t>(iii) creating or being likely to create a </a:t>
          </a:r>
          <a:r>
            <a:rPr lang="en-US" dirty="0">
              <a:solidFill>
                <a:srgbClr val="FF0000"/>
              </a:solidFill>
            </a:rPr>
            <a:t>false or misleading signal about the supply of, or demand for, or price of, </a:t>
          </a:r>
          <a:r>
            <a:rPr lang="en-US" dirty="0"/>
            <a:t>a financial instrument, in particular by entering orders to initiate or exacerbate a trend;</a:t>
          </a:r>
          <a:endParaRPr lang="fi-FI" dirty="0"/>
        </a:p>
      </dgm:t>
    </dgm:pt>
    <dgm:pt modelId="{69DF2A85-3A8A-4065-8391-032B3A01110F}" type="parTrans" cxnId="{D16E787A-921D-4644-896B-9EC018984F70}">
      <dgm:prSet/>
      <dgm:spPr/>
      <dgm:t>
        <a:bodyPr/>
        <a:lstStyle/>
        <a:p>
          <a:endParaRPr lang="fi-FI"/>
        </a:p>
      </dgm:t>
    </dgm:pt>
    <dgm:pt modelId="{77480BEF-F2BF-4D65-97D0-AFBB1AACA801}" type="sibTrans" cxnId="{D16E787A-921D-4644-896B-9EC018984F70}">
      <dgm:prSet/>
      <dgm:spPr/>
      <dgm:t>
        <a:bodyPr/>
        <a:lstStyle/>
        <a:p>
          <a:endParaRPr lang="fi-FI"/>
        </a:p>
      </dgm:t>
    </dgm:pt>
    <dgm:pt modelId="{F2ECB61F-FE5D-4689-8FE5-898C9F0E4075}" type="pres">
      <dgm:prSet presAssocID="{6148FBF5-0D33-494C-8758-7BB5EE185E50}" presName="vert0" presStyleCnt="0">
        <dgm:presLayoutVars>
          <dgm:dir/>
          <dgm:animOne val="branch"/>
          <dgm:animLvl val="lvl"/>
        </dgm:presLayoutVars>
      </dgm:prSet>
      <dgm:spPr/>
    </dgm:pt>
    <dgm:pt modelId="{231D40BF-F0EC-486F-BBAC-F0F4E7821C17}" type="pres">
      <dgm:prSet presAssocID="{C80BB276-651E-4A0B-8257-270BC379B579}" presName="thickLine" presStyleLbl="alignNode1" presStyleIdx="0" presStyleCnt="3"/>
      <dgm:spPr/>
    </dgm:pt>
    <dgm:pt modelId="{CBBA771A-1D1B-45E2-B12D-05A5C44E52B3}" type="pres">
      <dgm:prSet presAssocID="{C80BB276-651E-4A0B-8257-270BC379B579}" presName="horz1" presStyleCnt="0"/>
      <dgm:spPr/>
    </dgm:pt>
    <dgm:pt modelId="{0B458CFD-C8E3-42C0-AE6F-37D5491E9BB7}" type="pres">
      <dgm:prSet presAssocID="{C80BB276-651E-4A0B-8257-270BC379B579}" presName="tx1" presStyleLbl="revTx" presStyleIdx="0" presStyleCnt="9"/>
      <dgm:spPr/>
    </dgm:pt>
    <dgm:pt modelId="{41758240-9704-4B0C-B688-6B806C7F5C77}" type="pres">
      <dgm:prSet presAssocID="{C80BB276-651E-4A0B-8257-270BC379B579}" presName="vert1" presStyleCnt="0"/>
      <dgm:spPr/>
    </dgm:pt>
    <dgm:pt modelId="{CA22AF8C-8FA8-47E6-85D8-AC72C8F6E919}" type="pres">
      <dgm:prSet presAssocID="{4984629B-78D6-4DC2-BD50-3EA2ABFE5A24}" presName="vertSpace2a" presStyleCnt="0"/>
      <dgm:spPr/>
    </dgm:pt>
    <dgm:pt modelId="{045492FF-F8FF-444A-B388-E2DDC8C5375C}" type="pres">
      <dgm:prSet presAssocID="{4984629B-78D6-4DC2-BD50-3EA2ABFE5A24}" presName="horz2" presStyleCnt="0"/>
      <dgm:spPr/>
    </dgm:pt>
    <dgm:pt modelId="{2C567E32-F0EF-4A4C-9789-9A0149F0333B}" type="pres">
      <dgm:prSet presAssocID="{4984629B-78D6-4DC2-BD50-3EA2ABFE5A24}" presName="horzSpace2" presStyleCnt="0"/>
      <dgm:spPr/>
    </dgm:pt>
    <dgm:pt modelId="{C4B76069-6845-449E-8661-2528E26A07D7}" type="pres">
      <dgm:prSet presAssocID="{4984629B-78D6-4DC2-BD50-3EA2ABFE5A24}" presName="tx2" presStyleLbl="revTx" presStyleIdx="1" presStyleCnt="9"/>
      <dgm:spPr/>
    </dgm:pt>
    <dgm:pt modelId="{9925FB23-3774-4B5D-8413-EDF1405351BE}" type="pres">
      <dgm:prSet presAssocID="{4984629B-78D6-4DC2-BD50-3EA2ABFE5A24}" presName="vert2" presStyleCnt="0"/>
      <dgm:spPr/>
    </dgm:pt>
    <dgm:pt modelId="{05BB76F2-1D43-4EC1-8DF6-C9B60DA4382E}" type="pres">
      <dgm:prSet presAssocID="{4984629B-78D6-4DC2-BD50-3EA2ABFE5A24}" presName="thinLine2b" presStyleLbl="callout" presStyleIdx="0" presStyleCnt="6"/>
      <dgm:spPr/>
    </dgm:pt>
    <dgm:pt modelId="{8D039D20-8921-414C-81C5-3754F174827C}" type="pres">
      <dgm:prSet presAssocID="{4984629B-78D6-4DC2-BD50-3EA2ABFE5A24}" presName="vertSpace2b" presStyleCnt="0"/>
      <dgm:spPr/>
    </dgm:pt>
    <dgm:pt modelId="{B655C478-12BD-495C-88B0-A4604EDF64B4}" type="pres">
      <dgm:prSet presAssocID="{A842D912-CFE8-461E-A29E-6886F7315588}" presName="horz2" presStyleCnt="0"/>
      <dgm:spPr/>
    </dgm:pt>
    <dgm:pt modelId="{499DB198-1329-407D-94BA-15E103847FE6}" type="pres">
      <dgm:prSet presAssocID="{A842D912-CFE8-461E-A29E-6886F7315588}" presName="horzSpace2" presStyleCnt="0"/>
      <dgm:spPr/>
    </dgm:pt>
    <dgm:pt modelId="{CCD45ACC-A908-4A0C-BAB0-F717DB72487E}" type="pres">
      <dgm:prSet presAssocID="{A842D912-CFE8-461E-A29E-6886F7315588}" presName="tx2" presStyleLbl="revTx" presStyleIdx="2" presStyleCnt="9"/>
      <dgm:spPr/>
    </dgm:pt>
    <dgm:pt modelId="{6BFA0E9C-FC5B-45D7-A1FF-9953C71FFC73}" type="pres">
      <dgm:prSet presAssocID="{A842D912-CFE8-461E-A29E-6886F7315588}" presName="vert2" presStyleCnt="0"/>
      <dgm:spPr/>
    </dgm:pt>
    <dgm:pt modelId="{56B36975-E45E-4257-8757-DF2173E8E698}" type="pres">
      <dgm:prSet presAssocID="{A842D912-CFE8-461E-A29E-6886F7315588}" presName="thinLine2b" presStyleLbl="callout" presStyleIdx="1" presStyleCnt="6"/>
      <dgm:spPr/>
    </dgm:pt>
    <dgm:pt modelId="{F7178C71-D4CC-4A5E-8029-5FF0F9128449}" type="pres">
      <dgm:prSet presAssocID="{A842D912-CFE8-461E-A29E-6886F7315588}" presName="vertSpace2b" presStyleCnt="0"/>
      <dgm:spPr/>
    </dgm:pt>
    <dgm:pt modelId="{C237F7F4-C785-403A-8C5A-0E152CDB1C9C}" type="pres">
      <dgm:prSet presAssocID="{D22C0C2B-03E5-45E7-A6EA-CBCBE7E4B2CD}" presName="thickLine" presStyleLbl="alignNode1" presStyleIdx="1" presStyleCnt="3"/>
      <dgm:spPr/>
    </dgm:pt>
    <dgm:pt modelId="{171C3C47-D840-40D3-B7C8-F91E28332B36}" type="pres">
      <dgm:prSet presAssocID="{D22C0C2B-03E5-45E7-A6EA-CBCBE7E4B2CD}" presName="horz1" presStyleCnt="0"/>
      <dgm:spPr/>
    </dgm:pt>
    <dgm:pt modelId="{165E9441-0B75-4667-B5B4-D0C78A3179C7}" type="pres">
      <dgm:prSet presAssocID="{D22C0C2B-03E5-45E7-A6EA-CBCBE7E4B2CD}" presName="tx1" presStyleLbl="revTx" presStyleIdx="3" presStyleCnt="9"/>
      <dgm:spPr/>
    </dgm:pt>
    <dgm:pt modelId="{C8234698-58C5-4FD6-90A2-036EED88CA67}" type="pres">
      <dgm:prSet presAssocID="{D22C0C2B-03E5-45E7-A6EA-CBCBE7E4B2CD}" presName="vert1" presStyleCnt="0"/>
      <dgm:spPr/>
    </dgm:pt>
    <dgm:pt modelId="{60C18F1C-7062-4181-8A23-D81A1A14E533}" type="pres">
      <dgm:prSet presAssocID="{14B73579-F9E5-4F0B-A617-A945BBCE1A2F}" presName="vertSpace2a" presStyleCnt="0"/>
      <dgm:spPr/>
    </dgm:pt>
    <dgm:pt modelId="{7695C697-7B21-4643-AB96-F0E282832DED}" type="pres">
      <dgm:prSet presAssocID="{14B73579-F9E5-4F0B-A617-A945BBCE1A2F}" presName="horz2" presStyleCnt="0"/>
      <dgm:spPr/>
    </dgm:pt>
    <dgm:pt modelId="{B6C8E3FC-14E5-43A3-A2A2-404D4C9668B4}" type="pres">
      <dgm:prSet presAssocID="{14B73579-F9E5-4F0B-A617-A945BBCE1A2F}" presName="horzSpace2" presStyleCnt="0"/>
      <dgm:spPr/>
    </dgm:pt>
    <dgm:pt modelId="{E8D2C1E0-5476-4A95-A517-C31768552F77}" type="pres">
      <dgm:prSet presAssocID="{14B73579-F9E5-4F0B-A617-A945BBCE1A2F}" presName="tx2" presStyleLbl="revTx" presStyleIdx="4" presStyleCnt="9"/>
      <dgm:spPr/>
    </dgm:pt>
    <dgm:pt modelId="{44A14011-7ED5-4895-9941-39A6F3078A79}" type="pres">
      <dgm:prSet presAssocID="{14B73579-F9E5-4F0B-A617-A945BBCE1A2F}" presName="vert2" presStyleCnt="0"/>
      <dgm:spPr/>
    </dgm:pt>
    <dgm:pt modelId="{039CDCD1-F62C-44B7-AE95-27D601E8A314}" type="pres">
      <dgm:prSet presAssocID="{14B73579-F9E5-4F0B-A617-A945BBCE1A2F}" presName="thinLine2b" presStyleLbl="callout" presStyleIdx="2" presStyleCnt="6"/>
      <dgm:spPr/>
    </dgm:pt>
    <dgm:pt modelId="{FE763C6B-A05F-4296-99A7-889CB9F7BFD8}" type="pres">
      <dgm:prSet presAssocID="{14B73579-F9E5-4F0B-A617-A945BBCE1A2F}" presName="vertSpace2b" presStyleCnt="0"/>
      <dgm:spPr/>
    </dgm:pt>
    <dgm:pt modelId="{1E5DDC3E-9410-4907-BD58-F748BD4E3227}" type="pres">
      <dgm:prSet presAssocID="{5CAB9926-16A3-472E-B470-C27FA729389B}" presName="thickLine" presStyleLbl="alignNode1" presStyleIdx="2" presStyleCnt="3"/>
      <dgm:spPr/>
    </dgm:pt>
    <dgm:pt modelId="{00C823E5-3D4D-4414-A1D8-74EDFDEBFE3B}" type="pres">
      <dgm:prSet presAssocID="{5CAB9926-16A3-472E-B470-C27FA729389B}" presName="horz1" presStyleCnt="0"/>
      <dgm:spPr/>
    </dgm:pt>
    <dgm:pt modelId="{72D55B90-35BE-4C41-A320-0D8C8ECD2E5C}" type="pres">
      <dgm:prSet presAssocID="{5CAB9926-16A3-472E-B470-C27FA729389B}" presName="tx1" presStyleLbl="revTx" presStyleIdx="5" presStyleCnt="9"/>
      <dgm:spPr/>
    </dgm:pt>
    <dgm:pt modelId="{EE46BB6B-21F4-4674-A4A5-793F2BF25372}" type="pres">
      <dgm:prSet presAssocID="{5CAB9926-16A3-472E-B470-C27FA729389B}" presName="vert1" presStyleCnt="0"/>
      <dgm:spPr/>
    </dgm:pt>
    <dgm:pt modelId="{4A45E191-2993-4DF0-976C-C595C02B60EF}" type="pres">
      <dgm:prSet presAssocID="{FE092A11-26BF-4606-A017-E8E4B25EBEDC}" presName="vertSpace2a" presStyleCnt="0"/>
      <dgm:spPr/>
    </dgm:pt>
    <dgm:pt modelId="{AB4DFAC7-2DDB-498C-8DC0-AACA283CA263}" type="pres">
      <dgm:prSet presAssocID="{FE092A11-26BF-4606-A017-E8E4B25EBEDC}" presName="horz2" presStyleCnt="0"/>
      <dgm:spPr/>
    </dgm:pt>
    <dgm:pt modelId="{C727B2D0-52CA-462B-BB75-51065C94B621}" type="pres">
      <dgm:prSet presAssocID="{FE092A11-26BF-4606-A017-E8E4B25EBEDC}" presName="horzSpace2" presStyleCnt="0"/>
      <dgm:spPr/>
    </dgm:pt>
    <dgm:pt modelId="{551BBB98-40DC-493C-A67B-0628A4682863}" type="pres">
      <dgm:prSet presAssocID="{FE092A11-26BF-4606-A017-E8E4B25EBEDC}" presName="tx2" presStyleLbl="revTx" presStyleIdx="6" presStyleCnt="9"/>
      <dgm:spPr/>
    </dgm:pt>
    <dgm:pt modelId="{DB90AEC5-F7BC-475A-8D3E-E7C8F8CDB48F}" type="pres">
      <dgm:prSet presAssocID="{FE092A11-26BF-4606-A017-E8E4B25EBEDC}" presName="vert2" presStyleCnt="0"/>
      <dgm:spPr/>
    </dgm:pt>
    <dgm:pt modelId="{FCA03911-A32D-4DB2-A96F-AD41CB7CDF52}" type="pres">
      <dgm:prSet presAssocID="{FE092A11-26BF-4606-A017-E8E4B25EBEDC}" presName="thinLine2b" presStyleLbl="callout" presStyleIdx="3" presStyleCnt="6"/>
      <dgm:spPr/>
    </dgm:pt>
    <dgm:pt modelId="{C8D3F77F-7095-41F1-908A-F4646E08FAD4}" type="pres">
      <dgm:prSet presAssocID="{FE092A11-26BF-4606-A017-E8E4B25EBEDC}" presName="vertSpace2b" presStyleCnt="0"/>
      <dgm:spPr/>
    </dgm:pt>
    <dgm:pt modelId="{6510FFA2-187B-4F45-9528-937687DA74F2}" type="pres">
      <dgm:prSet presAssocID="{C31FED9F-B44A-4063-BFAD-6EA85D42A959}" presName="horz2" presStyleCnt="0"/>
      <dgm:spPr/>
    </dgm:pt>
    <dgm:pt modelId="{46490E93-D333-4BE3-AEB9-B79AFFEB270E}" type="pres">
      <dgm:prSet presAssocID="{C31FED9F-B44A-4063-BFAD-6EA85D42A959}" presName="horzSpace2" presStyleCnt="0"/>
      <dgm:spPr/>
    </dgm:pt>
    <dgm:pt modelId="{619DCEED-EAFA-4F72-9593-A5884B4CFA0E}" type="pres">
      <dgm:prSet presAssocID="{C31FED9F-B44A-4063-BFAD-6EA85D42A959}" presName="tx2" presStyleLbl="revTx" presStyleIdx="7" presStyleCnt="9"/>
      <dgm:spPr/>
    </dgm:pt>
    <dgm:pt modelId="{E903486E-EDF9-4D14-9325-FFB2C8006AE5}" type="pres">
      <dgm:prSet presAssocID="{C31FED9F-B44A-4063-BFAD-6EA85D42A959}" presName="vert2" presStyleCnt="0"/>
      <dgm:spPr/>
    </dgm:pt>
    <dgm:pt modelId="{86955D6D-2BA5-4BC3-8C49-4CDA764CCD5F}" type="pres">
      <dgm:prSet presAssocID="{C31FED9F-B44A-4063-BFAD-6EA85D42A959}" presName="thinLine2b" presStyleLbl="callout" presStyleIdx="4" presStyleCnt="6"/>
      <dgm:spPr/>
    </dgm:pt>
    <dgm:pt modelId="{2743FF40-9888-487E-B376-D51A5A01F400}" type="pres">
      <dgm:prSet presAssocID="{C31FED9F-B44A-4063-BFAD-6EA85D42A959}" presName="vertSpace2b" presStyleCnt="0"/>
      <dgm:spPr/>
    </dgm:pt>
    <dgm:pt modelId="{1FFBC9F9-2F43-4D5D-B285-4E96580075CE}" type="pres">
      <dgm:prSet presAssocID="{B35FF912-2B6B-444C-AC14-F6E05AAD41F2}" presName="horz2" presStyleCnt="0"/>
      <dgm:spPr/>
    </dgm:pt>
    <dgm:pt modelId="{2A3DCCD1-A825-4181-A99C-1E171EE1B62E}" type="pres">
      <dgm:prSet presAssocID="{B35FF912-2B6B-444C-AC14-F6E05AAD41F2}" presName="horzSpace2" presStyleCnt="0"/>
      <dgm:spPr/>
    </dgm:pt>
    <dgm:pt modelId="{C00C56B7-6B4F-4434-93DB-D76C7F6F7389}" type="pres">
      <dgm:prSet presAssocID="{B35FF912-2B6B-444C-AC14-F6E05AAD41F2}" presName="tx2" presStyleLbl="revTx" presStyleIdx="8" presStyleCnt="9"/>
      <dgm:spPr/>
    </dgm:pt>
    <dgm:pt modelId="{4189EAF3-4DC6-4897-ACC5-2EF5DBA56AD8}" type="pres">
      <dgm:prSet presAssocID="{B35FF912-2B6B-444C-AC14-F6E05AAD41F2}" presName="vert2" presStyleCnt="0"/>
      <dgm:spPr/>
    </dgm:pt>
    <dgm:pt modelId="{D31C3D67-BB2F-4996-8DD9-1B6871E0FFB9}" type="pres">
      <dgm:prSet presAssocID="{B35FF912-2B6B-444C-AC14-F6E05AAD41F2}" presName="thinLine2b" presStyleLbl="callout" presStyleIdx="5" presStyleCnt="6"/>
      <dgm:spPr/>
    </dgm:pt>
    <dgm:pt modelId="{3D3CBA3D-F4CB-49F8-8657-D90DEDABAF4B}" type="pres">
      <dgm:prSet presAssocID="{B35FF912-2B6B-444C-AC14-F6E05AAD41F2}" presName="vertSpace2b" presStyleCnt="0"/>
      <dgm:spPr/>
    </dgm:pt>
  </dgm:ptLst>
  <dgm:cxnLst>
    <dgm:cxn modelId="{F4C28410-170D-4764-A6D6-AA3CA3F647BB}" type="presOf" srcId="{FE092A11-26BF-4606-A017-E8E4B25EBEDC}" destId="{551BBB98-40DC-493C-A67B-0628A4682863}" srcOrd="0" destOrd="0" presId="urn:microsoft.com/office/officeart/2008/layout/LinedList"/>
    <dgm:cxn modelId="{2ACEA117-14E4-429B-8C28-262EE4647EBD}" type="presOf" srcId="{5CAB9926-16A3-472E-B470-C27FA729389B}" destId="{72D55B90-35BE-4C41-A320-0D8C8ECD2E5C}" srcOrd="0" destOrd="0" presId="urn:microsoft.com/office/officeart/2008/layout/LinedList"/>
    <dgm:cxn modelId="{B452614B-485C-484D-87E4-DFCDD6CADBC1}" srcId="{5CAB9926-16A3-472E-B470-C27FA729389B}" destId="{FE092A11-26BF-4606-A017-E8E4B25EBEDC}" srcOrd="0" destOrd="0" parTransId="{A3CDB88E-59B3-421C-9D78-CF3BB13C3E32}" sibTransId="{3B053727-FB33-45F8-987B-0B9A5BC7C315}"/>
    <dgm:cxn modelId="{D16E787A-921D-4644-896B-9EC018984F70}" srcId="{5CAB9926-16A3-472E-B470-C27FA729389B}" destId="{B35FF912-2B6B-444C-AC14-F6E05AAD41F2}" srcOrd="2" destOrd="0" parTransId="{69DF2A85-3A8A-4065-8391-032B3A01110F}" sibTransId="{77480BEF-F2BF-4D65-97D0-AFBB1AACA801}"/>
    <dgm:cxn modelId="{E23D527B-EEE4-4B26-A41D-D52A23D96CB5}" type="presOf" srcId="{C80BB276-651E-4A0B-8257-270BC379B579}" destId="{0B458CFD-C8E3-42C0-AE6F-37D5491E9BB7}" srcOrd="0" destOrd="0" presId="urn:microsoft.com/office/officeart/2008/layout/LinedList"/>
    <dgm:cxn modelId="{619D31A0-8CA5-4A8E-9AA2-DE31D8700695}" srcId="{5CAB9926-16A3-472E-B470-C27FA729389B}" destId="{C31FED9F-B44A-4063-BFAD-6EA85D42A959}" srcOrd="1" destOrd="0" parTransId="{1469A96D-30C7-40D9-A1DB-3E1E155ABDAF}" sibTransId="{B61B4DC8-A643-4279-8AF1-7F2CBA586C53}"/>
    <dgm:cxn modelId="{41A02DC8-8ECB-413D-AFB3-6D6DB3592C13}" srcId="{D22C0C2B-03E5-45E7-A6EA-CBCBE7E4B2CD}" destId="{14B73579-F9E5-4F0B-A617-A945BBCE1A2F}" srcOrd="0" destOrd="0" parTransId="{C6D30FE5-ED62-43F5-A502-CA033BCA4A5A}" sibTransId="{8901E6E9-8865-432E-83FF-2A3ED8B405EB}"/>
    <dgm:cxn modelId="{7D7D9FD3-657C-42C3-ACFC-3A0A81B20DE9}" type="presOf" srcId="{B35FF912-2B6B-444C-AC14-F6E05AAD41F2}" destId="{C00C56B7-6B4F-4434-93DB-D76C7F6F7389}" srcOrd="0" destOrd="0" presId="urn:microsoft.com/office/officeart/2008/layout/LinedList"/>
    <dgm:cxn modelId="{D5B831D8-8D43-498E-8554-13613FE1C507}" type="presOf" srcId="{14B73579-F9E5-4F0B-A617-A945BBCE1A2F}" destId="{E8D2C1E0-5476-4A95-A517-C31768552F77}" srcOrd="0" destOrd="0" presId="urn:microsoft.com/office/officeart/2008/layout/LinedList"/>
    <dgm:cxn modelId="{4C1F54D8-199B-4F4F-8EE4-97F347B0DB59}" srcId="{C80BB276-651E-4A0B-8257-270BC379B579}" destId="{A842D912-CFE8-461E-A29E-6886F7315588}" srcOrd="1" destOrd="0" parTransId="{B8A4C0DF-CB98-4752-AA9A-835F1281536F}" sibTransId="{1FC3D288-174E-4201-BFB5-F969EC376BC8}"/>
    <dgm:cxn modelId="{3776DCD8-A0BA-46C6-A836-96B2AFFBED68}" type="presOf" srcId="{6148FBF5-0D33-494C-8758-7BB5EE185E50}" destId="{F2ECB61F-FE5D-4689-8FE5-898C9F0E4075}" srcOrd="0" destOrd="0" presId="urn:microsoft.com/office/officeart/2008/layout/LinedList"/>
    <dgm:cxn modelId="{5E9904DD-6682-4757-AB0F-3C9C397F1C34}" srcId="{6148FBF5-0D33-494C-8758-7BB5EE185E50}" destId="{5CAB9926-16A3-472E-B470-C27FA729389B}" srcOrd="2" destOrd="0" parTransId="{E5AB087D-03F3-4DBB-B271-116BC4E70085}" sibTransId="{200F23AB-9DDD-4871-A695-022305284496}"/>
    <dgm:cxn modelId="{97F5CBE9-9488-42C4-9520-EBBE5E10F908}" srcId="{C80BB276-651E-4A0B-8257-270BC379B579}" destId="{4984629B-78D6-4DC2-BD50-3EA2ABFE5A24}" srcOrd="0" destOrd="0" parTransId="{51F74AFE-0372-4C9D-8718-94F72345AE23}" sibTransId="{2D5E9926-3F24-4089-9C01-C7A97ED1A9BA}"/>
    <dgm:cxn modelId="{EF517DEC-2954-424D-AEFE-F2233DAD3AC8}" type="presOf" srcId="{4984629B-78D6-4DC2-BD50-3EA2ABFE5A24}" destId="{C4B76069-6845-449E-8661-2528E26A07D7}" srcOrd="0" destOrd="0" presId="urn:microsoft.com/office/officeart/2008/layout/LinedList"/>
    <dgm:cxn modelId="{2F8248ED-9ADD-42E4-9156-036986EFF99B}" srcId="{6148FBF5-0D33-494C-8758-7BB5EE185E50}" destId="{C80BB276-651E-4A0B-8257-270BC379B579}" srcOrd="0" destOrd="0" parTransId="{9039A08A-0892-4066-9BD2-1D33E3853B31}" sibTransId="{1841AB9F-A011-4A17-8884-9B15BF7223E3}"/>
    <dgm:cxn modelId="{27A5E2F6-C2A0-4972-B81E-2E18C10026A0}" srcId="{6148FBF5-0D33-494C-8758-7BB5EE185E50}" destId="{D22C0C2B-03E5-45E7-A6EA-CBCBE7E4B2CD}" srcOrd="1" destOrd="0" parTransId="{82EE40FC-DB33-4C50-B965-12A32B9E4502}" sibTransId="{7646A67A-56DF-4D73-B790-1A2FE00F6786}"/>
    <dgm:cxn modelId="{76093AF9-4D59-46FE-8081-8D545CBBDAAB}" type="presOf" srcId="{C31FED9F-B44A-4063-BFAD-6EA85D42A959}" destId="{619DCEED-EAFA-4F72-9593-A5884B4CFA0E}" srcOrd="0" destOrd="0" presId="urn:microsoft.com/office/officeart/2008/layout/LinedList"/>
    <dgm:cxn modelId="{D8A1DCFB-A352-434C-8954-B6851E428715}" type="presOf" srcId="{A842D912-CFE8-461E-A29E-6886F7315588}" destId="{CCD45ACC-A908-4A0C-BAB0-F717DB72487E}" srcOrd="0" destOrd="0" presId="urn:microsoft.com/office/officeart/2008/layout/LinedList"/>
    <dgm:cxn modelId="{332D88FE-4264-466B-8658-A7340B8BADBC}" type="presOf" srcId="{D22C0C2B-03E5-45E7-A6EA-CBCBE7E4B2CD}" destId="{165E9441-0B75-4667-B5B4-D0C78A3179C7}" srcOrd="0" destOrd="0" presId="urn:microsoft.com/office/officeart/2008/layout/LinedList"/>
    <dgm:cxn modelId="{B469FF11-2CC3-4F6D-A3DF-6B089BD3853D}" type="presParOf" srcId="{F2ECB61F-FE5D-4689-8FE5-898C9F0E4075}" destId="{231D40BF-F0EC-486F-BBAC-F0F4E7821C17}" srcOrd="0" destOrd="0" presId="urn:microsoft.com/office/officeart/2008/layout/LinedList"/>
    <dgm:cxn modelId="{D608F14B-9313-4BEC-9424-A84BD9029467}" type="presParOf" srcId="{F2ECB61F-FE5D-4689-8FE5-898C9F0E4075}" destId="{CBBA771A-1D1B-45E2-B12D-05A5C44E52B3}" srcOrd="1" destOrd="0" presId="urn:microsoft.com/office/officeart/2008/layout/LinedList"/>
    <dgm:cxn modelId="{22EDCBCC-A76A-4DDB-A067-91BAF2C6283C}" type="presParOf" srcId="{CBBA771A-1D1B-45E2-B12D-05A5C44E52B3}" destId="{0B458CFD-C8E3-42C0-AE6F-37D5491E9BB7}" srcOrd="0" destOrd="0" presId="urn:microsoft.com/office/officeart/2008/layout/LinedList"/>
    <dgm:cxn modelId="{48305742-EF63-425C-8FEE-3701ED60D86A}" type="presParOf" srcId="{CBBA771A-1D1B-45E2-B12D-05A5C44E52B3}" destId="{41758240-9704-4B0C-B688-6B806C7F5C77}" srcOrd="1" destOrd="0" presId="urn:microsoft.com/office/officeart/2008/layout/LinedList"/>
    <dgm:cxn modelId="{B33B17C2-1916-4A78-B3FF-7143E5967D03}" type="presParOf" srcId="{41758240-9704-4B0C-B688-6B806C7F5C77}" destId="{CA22AF8C-8FA8-47E6-85D8-AC72C8F6E919}" srcOrd="0" destOrd="0" presId="urn:microsoft.com/office/officeart/2008/layout/LinedList"/>
    <dgm:cxn modelId="{A875B38E-AA19-4297-BF86-DDD375284BA8}" type="presParOf" srcId="{41758240-9704-4B0C-B688-6B806C7F5C77}" destId="{045492FF-F8FF-444A-B388-E2DDC8C5375C}" srcOrd="1" destOrd="0" presId="urn:microsoft.com/office/officeart/2008/layout/LinedList"/>
    <dgm:cxn modelId="{F945FA28-0539-494D-83F6-7930FD1E56EB}" type="presParOf" srcId="{045492FF-F8FF-444A-B388-E2DDC8C5375C}" destId="{2C567E32-F0EF-4A4C-9789-9A0149F0333B}" srcOrd="0" destOrd="0" presId="urn:microsoft.com/office/officeart/2008/layout/LinedList"/>
    <dgm:cxn modelId="{3B3E08F0-5660-4039-AFD9-A83778A17FFF}" type="presParOf" srcId="{045492FF-F8FF-444A-B388-E2DDC8C5375C}" destId="{C4B76069-6845-449E-8661-2528E26A07D7}" srcOrd="1" destOrd="0" presId="urn:microsoft.com/office/officeart/2008/layout/LinedList"/>
    <dgm:cxn modelId="{69B299AB-6500-4108-BF8C-9A6E87E6F80E}" type="presParOf" srcId="{045492FF-F8FF-444A-B388-E2DDC8C5375C}" destId="{9925FB23-3774-4B5D-8413-EDF1405351BE}" srcOrd="2" destOrd="0" presId="urn:microsoft.com/office/officeart/2008/layout/LinedList"/>
    <dgm:cxn modelId="{F5543895-5460-4D81-B1C8-857490D035F0}" type="presParOf" srcId="{41758240-9704-4B0C-B688-6B806C7F5C77}" destId="{05BB76F2-1D43-4EC1-8DF6-C9B60DA4382E}" srcOrd="2" destOrd="0" presId="urn:microsoft.com/office/officeart/2008/layout/LinedList"/>
    <dgm:cxn modelId="{98177D13-977B-4F40-8D59-D7A5C499B68E}" type="presParOf" srcId="{41758240-9704-4B0C-B688-6B806C7F5C77}" destId="{8D039D20-8921-414C-81C5-3754F174827C}" srcOrd="3" destOrd="0" presId="urn:microsoft.com/office/officeart/2008/layout/LinedList"/>
    <dgm:cxn modelId="{202C1E71-07DD-47FF-B242-162D6558333D}" type="presParOf" srcId="{41758240-9704-4B0C-B688-6B806C7F5C77}" destId="{B655C478-12BD-495C-88B0-A4604EDF64B4}" srcOrd="4" destOrd="0" presId="urn:microsoft.com/office/officeart/2008/layout/LinedList"/>
    <dgm:cxn modelId="{1EE54708-AB30-4C1B-8761-E8FCA86A984F}" type="presParOf" srcId="{B655C478-12BD-495C-88B0-A4604EDF64B4}" destId="{499DB198-1329-407D-94BA-15E103847FE6}" srcOrd="0" destOrd="0" presId="urn:microsoft.com/office/officeart/2008/layout/LinedList"/>
    <dgm:cxn modelId="{EBDE0898-B344-48F7-AF5A-1C406F62A722}" type="presParOf" srcId="{B655C478-12BD-495C-88B0-A4604EDF64B4}" destId="{CCD45ACC-A908-4A0C-BAB0-F717DB72487E}" srcOrd="1" destOrd="0" presId="urn:microsoft.com/office/officeart/2008/layout/LinedList"/>
    <dgm:cxn modelId="{96CC14D4-8143-4B7B-AB42-4D669EE9564F}" type="presParOf" srcId="{B655C478-12BD-495C-88B0-A4604EDF64B4}" destId="{6BFA0E9C-FC5B-45D7-A1FF-9953C71FFC73}" srcOrd="2" destOrd="0" presId="urn:microsoft.com/office/officeart/2008/layout/LinedList"/>
    <dgm:cxn modelId="{EE63928B-334D-4233-B0BF-CA35CED2EFE7}" type="presParOf" srcId="{41758240-9704-4B0C-B688-6B806C7F5C77}" destId="{56B36975-E45E-4257-8757-DF2173E8E698}" srcOrd="5" destOrd="0" presId="urn:microsoft.com/office/officeart/2008/layout/LinedList"/>
    <dgm:cxn modelId="{8CECFF09-0184-410C-92EC-D7D276ED066F}" type="presParOf" srcId="{41758240-9704-4B0C-B688-6B806C7F5C77}" destId="{F7178C71-D4CC-4A5E-8029-5FF0F9128449}" srcOrd="6" destOrd="0" presId="urn:microsoft.com/office/officeart/2008/layout/LinedList"/>
    <dgm:cxn modelId="{63964E3A-9A61-46E3-82C4-7BDD60C28844}" type="presParOf" srcId="{F2ECB61F-FE5D-4689-8FE5-898C9F0E4075}" destId="{C237F7F4-C785-403A-8C5A-0E152CDB1C9C}" srcOrd="2" destOrd="0" presId="urn:microsoft.com/office/officeart/2008/layout/LinedList"/>
    <dgm:cxn modelId="{F0B15863-7445-42EF-A5E7-3C0B54315FB2}" type="presParOf" srcId="{F2ECB61F-FE5D-4689-8FE5-898C9F0E4075}" destId="{171C3C47-D840-40D3-B7C8-F91E28332B36}" srcOrd="3" destOrd="0" presId="urn:microsoft.com/office/officeart/2008/layout/LinedList"/>
    <dgm:cxn modelId="{0555B4EA-81EA-4D80-A50D-EA75D1E2F6A0}" type="presParOf" srcId="{171C3C47-D840-40D3-B7C8-F91E28332B36}" destId="{165E9441-0B75-4667-B5B4-D0C78A3179C7}" srcOrd="0" destOrd="0" presId="urn:microsoft.com/office/officeart/2008/layout/LinedList"/>
    <dgm:cxn modelId="{B7CC9045-B5CE-4208-A1E9-CF165EDE86B7}" type="presParOf" srcId="{171C3C47-D840-40D3-B7C8-F91E28332B36}" destId="{C8234698-58C5-4FD6-90A2-036EED88CA67}" srcOrd="1" destOrd="0" presId="urn:microsoft.com/office/officeart/2008/layout/LinedList"/>
    <dgm:cxn modelId="{243415A0-35D9-4F77-B446-D29189A04CFA}" type="presParOf" srcId="{C8234698-58C5-4FD6-90A2-036EED88CA67}" destId="{60C18F1C-7062-4181-8A23-D81A1A14E533}" srcOrd="0" destOrd="0" presId="urn:microsoft.com/office/officeart/2008/layout/LinedList"/>
    <dgm:cxn modelId="{75970BEB-6AD4-4662-8AEC-AF2A5EA8285C}" type="presParOf" srcId="{C8234698-58C5-4FD6-90A2-036EED88CA67}" destId="{7695C697-7B21-4643-AB96-F0E282832DED}" srcOrd="1" destOrd="0" presId="urn:microsoft.com/office/officeart/2008/layout/LinedList"/>
    <dgm:cxn modelId="{109F303B-1A69-4D35-A50C-58F27DD1BAB1}" type="presParOf" srcId="{7695C697-7B21-4643-AB96-F0E282832DED}" destId="{B6C8E3FC-14E5-43A3-A2A2-404D4C9668B4}" srcOrd="0" destOrd="0" presId="urn:microsoft.com/office/officeart/2008/layout/LinedList"/>
    <dgm:cxn modelId="{FCD0890E-64AC-43C6-8115-33273DAD33DC}" type="presParOf" srcId="{7695C697-7B21-4643-AB96-F0E282832DED}" destId="{E8D2C1E0-5476-4A95-A517-C31768552F77}" srcOrd="1" destOrd="0" presId="urn:microsoft.com/office/officeart/2008/layout/LinedList"/>
    <dgm:cxn modelId="{909E7B86-AEAA-4864-9D92-CC6B2F298321}" type="presParOf" srcId="{7695C697-7B21-4643-AB96-F0E282832DED}" destId="{44A14011-7ED5-4895-9941-39A6F3078A79}" srcOrd="2" destOrd="0" presId="urn:microsoft.com/office/officeart/2008/layout/LinedList"/>
    <dgm:cxn modelId="{6D0FBB77-2534-4287-8FA7-77BA25131D30}" type="presParOf" srcId="{C8234698-58C5-4FD6-90A2-036EED88CA67}" destId="{039CDCD1-F62C-44B7-AE95-27D601E8A314}" srcOrd="2" destOrd="0" presId="urn:microsoft.com/office/officeart/2008/layout/LinedList"/>
    <dgm:cxn modelId="{2B0AD0A8-2223-46F4-B5A1-962884D0974C}" type="presParOf" srcId="{C8234698-58C5-4FD6-90A2-036EED88CA67}" destId="{FE763C6B-A05F-4296-99A7-889CB9F7BFD8}" srcOrd="3" destOrd="0" presId="urn:microsoft.com/office/officeart/2008/layout/LinedList"/>
    <dgm:cxn modelId="{4BBBEAFF-69F0-4FB2-8DB3-9EAEB5717E2B}" type="presParOf" srcId="{F2ECB61F-FE5D-4689-8FE5-898C9F0E4075}" destId="{1E5DDC3E-9410-4907-BD58-F748BD4E3227}" srcOrd="4" destOrd="0" presId="urn:microsoft.com/office/officeart/2008/layout/LinedList"/>
    <dgm:cxn modelId="{8FFFD331-E2FE-49C5-9B87-3D3F4145CA44}" type="presParOf" srcId="{F2ECB61F-FE5D-4689-8FE5-898C9F0E4075}" destId="{00C823E5-3D4D-4414-A1D8-74EDFDEBFE3B}" srcOrd="5" destOrd="0" presId="urn:microsoft.com/office/officeart/2008/layout/LinedList"/>
    <dgm:cxn modelId="{B44B1CD7-AE69-4FEB-8601-A8C63B4D4D3A}" type="presParOf" srcId="{00C823E5-3D4D-4414-A1D8-74EDFDEBFE3B}" destId="{72D55B90-35BE-4C41-A320-0D8C8ECD2E5C}" srcOrd="0" destOrd="0" presId="urn:microsoft.com/office/officeart/2008/layout/LinedList"/>
    <dgm:cxn modelId="{51A66213-97FC-4E39-B325-1AE91E0E4642}" type="presParOf" srcId="{00C823E5-3D4D-4414-A1D8-74EDFDEBFE3B}" destId="{EE46BB6B-21F4-4674-A4A5-793F2BF25372}" srcOrd="1" destOrd="0" presId="urn:microsoft.com/office/officeart/2008/layout/LinedList"/>
    <dgm:cxn modelId="{929A3B10-8C40-4E57-93B7-A36797E44A47}" type="presParOf" srcId="{EE46BB6B-21F4-4674-A4A5-793F2BF25372}" destId="{4A45E191-2993-4DF0-976C-C595C02B60EF}" srcOrd="0" destOrd="0" presId="urn:microsoft.com/office/officeart/2008/layout/LinedList"/>
    <dgm:cxn modelId="{8B01C4CA-996A-481D-B5B3-7938EA3A2E95}" type="presParOf" srcId="{EE46BB6B-21F4-4674-A4A5-793F2BF25372}" destId="{AB4DFAC7-2DDB-498C-8DC0-AACA283CA263}" srcOrd="1" destOrd="0" presId="urn:microsoft.com/office/officeart/2008/layout/LinedList"/>
    <dgm:cxn modelId="{C53A0336-B5D2-46AA-8408-31A6CBF90398}" type="presParOf" srcId="{AB4DFAC7-2DDB-498C-8DC0-AACA283CA263}" destId="{C727B2D0-52CA-462B-BB75-51065C94B621}" srcOrd="0" destOrd="0" presId="urn:microsoft.com/office/officeart/2008/layout/LinedList"/>
    <dgm:cxn modelId="{91D8458D-403C-4261-B826-9AC347B6FF38}" type="presParOf" srcId="{AB4DFAC7-2DDB-498C-8DC0-AACA283CA263}" destId="{551BBB98-40DC-493C-A67B-0628A4682863}" srcOrd="1" destOrd="0" presId="urn:microsoft.com/office/officeart/2008/layout/LinedList"/>
    <dgm:cxn modelId="{9FCBBCDB-9A94-439D-BCB2-789C8943147E}" type="presParOf" srcId="{AB4DFAC7-2DDB-498C-8DC0-AACA283CA263}" destId="{DB90AEC5-F7BC-475A-8D3E-E7C8F8CDB48F}" srcOrd="2" destOrd="0" presId="urn:microsoft.com/office/officeart/2008/layout/LinedList"/>
    <dgm:cxn modelId="{F536BB13-DF30-4214-82ED-587A8FC3B5BE}" type="presParOf" srcId="{EE46BB6B-21F4-4674-A4A5-793F2BF25372}" destId="{FCA03911-A32D-4DB2-A96F-AD41CB7CDF52}" srcOrd="2" destOrd="0" presId="urn:microsoft.com/office/officeart/2008/layout/LinedList"/>
    <dgm:cxn modelId="{2C787DBB-1FBB-4890-9CF5-5E55EC81D60E}" type="presParOf" srcId="{EE46BB6B-21F4-4674-A4A5-793F2BF25372}" destId="{C8D3F77F-7095-41F1-908A-F4646E08FAD4}" srcOrd="3" destOrd="0" presId="urn:microsoft.com/office/officeart/2008/layout/LinedList"/>
    <dgm:cxn modelId="{4CF1A64C-EF08-45A3-8145-609446002418}" type="presParOf" srcId="{EE46BB6B-21F4-4674-A4A5-793F2BF25372}" destId="{6510FFA2-187B-4F45-9528-937687DA74F2}" srcOrd="4" destOrd="0" presId="urn:microsoft.com/office/officeart/2008/layout/LinedList"/>
    <dgm:cxn modelId="{25F7F8EF-26C9-4B50-BCBD-DB682E0DEA8C}" type="presParOf" srcId="{6510FFA2-187B-4F45-9528-937687DA74F2}" destId="{46490E93-D333-4BE3-AEB9-B79AFFEB270E}" srcOrd="0" destOrd="0" presId="urn:microsoft.com/office/officeart/2008/layout/LinedList"/>
    <dgm:cxn modelId="{7FB5C5A5-5440-4A12-BC6A-DA23C7E2B593}" type="presParOf" srcId="{6510FFA2-187B-4F45-9528-937687DA74F2}" destId="{619DCEED-EAFA-4F72-9593-A5884B4CFA0E}" srcOrd="1" destOrd="0" presId="urn:microsoft.com/office/officeart/2008/layout/LinedList"/>
    <dgm:cxn modelId="{2469F499-3DC1-4F3A-8325-92D23FDFF6F6}" type="presParOf" srcId="{6510FFA2-187B-4F45-9528-937687DA74F2}" destId="{E903486E-EDF9-4D14-9325-FFB2C8006AE5}" srcOrd="2" destOrd="0" presId="urn:microsoft.com/office/officeart/2008/layout/LinedList"/>
    <dgm:cxn modelId="{103C41C7-B6CC-4BE4-94AF-2170E7067161}" type="presParOf" srcId="{EE46BB6B-21F4-4674-A4A5-793F2BF25372}" destId="{86955D6D-2BA5-4BC3-8C49-4CDA764CCD5F}" srcOrd="5" destOrd="0" presId="urn:microsoft.com/office/officeart/2008/layout/LinedList"/>
    <dgm:cxn modelId="{CD2842A8-2D7C-470B-A2CE-3023570385C6}" type="presParOf" srcId="{EE46BB6B-21F4-4674-A4A5-793F2BF25372}" destId="{2743FF40-9888-487E-B376-D51A5A01F400}" srcOrd="6" destOrd="0" presId="urn:microsoft.com/office/officeart/2008/layout/LinedList"/>
    <dgm:cxn modelId="{DD35F948-3CBE-424A-81B8-B81CA15147A0}" type="presParOf" srcId="{EE46BB6B-21F4-4674-A4A5-793F2BF25372}" destId="{1FFBC9F9-2F43-4D5D-B285-4E96580075CE}" srcOrd="7" destOrd="0" presId="urn:microsoft.com/office/officeart/2008/layout/LinedList"/>
    <dgm:cxn modelId="{A991F7AB-8EBE-409E-A4EF-89E36AFC664E}" type="presParOf" srcId="{1FFBC9F9-2F43-4D5D-B285-4E96580075CE}" destId="{2A3DCCD1-A825-4181-A99C-1E171EE1B62E}" srcOrd="0" destOrd="0" presId="urn:microsoft.com/office/officeart/2008/layout/LinedList"/>
    <dgm:cxn modelId="{1D302B79-8B0C-4620-B04A-749939BFEF2E}" type="presParOf" srcId="{1FFBC9F9-2F43-4D5D-B285-4E96580075CE}" destId="{C00C56B7-6B4F-4434-93DB-D76C7F6F7389}" srcOrd="1" destOrd="0" presId="urn:microsoft.com/office/officeart/2008/layout/LinedList"/>
    <dgm:cxn modelId="{81AA35D0-9193-48A8-9323-BF4EF911EC32}" type="presParOf" srcId="{1FFBC9F9-2F43-4D5D-B285-4E96580075CE}" destId="{4189EAF3-4DC6-4897-ACC5-2EF5DBA56AD8}" srcOrd="2" destOrd="0" presId="urn:microsoft.com/office/officeart/2008/layout/LinedList"/>
    <dgm:cxn modelId="{52F9664E-21A4-4C32-90D1-267CBFB7413A}" type="presParOf" srcId="{EE46BB6B-21F4-4674-A4A5-793F2BF25372}" destId="{D31C3D67-BB2F-4996-8DD9-1B6871E0FFB9}" srcOrd="8" destOrd="0" presId="urn:microsoft.com/office/officeart/2008/layout/LinedList"/>
    <dgm:cxn modelId="{50104824-AEC2-4583-B80B-D2779A00532C}" type="presParOf" srcId="{EE46BB6B-21F4-4674-A4A5-793F2BF25372}" destId="{3D3CBA3D-F4CB-49F8-8657-D90DEDABAF4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CFCA8F-4B89-4671-A212-1272E58B40C0}" type="doc">
      <dgm:prSet loTypeId="urn:microsoft.com/office/officeart/2005/8/layout/hierarchy4" loCatId="list" qsTypeId="urn:microsoft.com/office/officeart/2005/8/quickstyle/3d4" qsCatId="3D" csTypeId="urn:microsoft.com/office/officeart/2005/8/colors/colorful1" csCatId="colorful"/>
      <dgm:spPr/>
      <dgm:t>
        <a:bodyPr/>
        <a:lstStyle/>
        <a:p>
          <a:endParaRPr lang="fi-FI"/>
        </a:p>
      </dgm:t>
    </dgm:pt>
    <dgm:pt modelId="{616EE387-40AA-4AF4-9DDE-2749AB6932D1}">
      <dgm:prSet/>
      <dgm:spPr/>
      <dgm:t>
        <a:bodyPr/>
        <a:lstStyle/>
        <a:p>
          <a:r>
            <a:rPr lang="en-US" b="1" dirty="0"/>
            <a:t>In the case of a protracted process that is intended to bring about, or that results in, particular circumstances or a particular event,</a:t>
          </a:r>
          <a:endParaRPr lang="fi-FI" dirty="0"/>
        </a:p>
      </dgm:t>
    </dgm:pt>
    <dgm:pt modelId="{A1F8AB7B-5CD7-4F0B-ABA7-9DAC14313FED}" type="parTrans" cxnId="{357B853C-023B-4A16-B6FD-0833789B3003}">
      <dgm:prSet/>
      <dgm:spPr/>
      <dgm:t>
        <a:bodyPr/>
        <a:lstStyle/>
        <a:p>
          <a:endParaRPr lang="fi-FI"/>
        </a:p>
      </dgm:t>
    </dgm:pt>
    <dgm:pt modelId="{D76181F4-D937-416E-B99F-883AB0569A67}" type="sibTrans" cxnId="{357B853C-023B-4A16-B6FD-0833789B3003}">
      <dgm:prSet/>
      <dgm:spPr/>
      <dgm:t>
        <a:bodyPr/>
        <a:lstStyle/>
        <a:p>
          <a:endParaRPr lang="fi-FI"/>
        </a:p>
      </dgm:t>
    </dgm:pt>
    <dgm:pt modelId="{E4338743-9C83-4882-B898-6A0FBFE326AB}">
      <dgm:prSet/>
      <dgm:spPr/>
      <dgm:t>
        <a:bodyPr/>
        <a:lstStyle/>
        <a:p>
          <a:r>
            <a:rPr lang="en-US" dirty="0">
              <a:solidFill>
                <a:srgbClr val="FF0000"/>
              </a:solidFill>
            </a:rPr>
            <a:t>those future circumstances or that future event</a:t>
          </a:r>
          <a:r>
            <a:rPr lang="en-US" dirty="0"/>
            <a:t>, </a:t>
          </a:r>
          <a:endParaRPr lang="fi-FI" dirty="0"/>
        </a:p>
      </dgm:t>
    </dgm:pt>
    <dgm:pt modelId="{B3E583CC-9AD3-41ED-9A93-0885FC642292}" type="parTrans" cxnId="{E90792E1-D9C9-41A8-B2F5-BE0596161FB8}">
      <dgm:prSet/>
      <dgm:spPr/>
      <dgm:t>
        <a:bodyPr/>
        <a:lstStyle/>
        <a:p>
          <a:endParaRPr lang="fi-FI"/>
        </a:p>
      </dgm:t>
    </dgm:pt>
    <dgm:pt modelId="{DECF6C88-F385-40E5-A0B4-618F904550E7}" type="sibTrans" cxnId="{E90792E1-D9C9-41A8-B2F5-BE0596161FB8}">
      <dgm:prSet/>
      <dgm:spPr/>
      <dgm:t>
        <a:bodyPr/>
        <a:lstStyle/>
        <a:p>
          <a:endParaRPr lang="fi-FI"/>
        </a:p>
      </dgm:t>
    </dgm:pt>
    <dgm:pt modelId="{F93C748B-8FE4-413C-B60D-516D0E136683}">
      <dgm:prSet/>
      <dgm:spPr/>
      <dgm:t>
        <a:bodyPr/>
        <a:lstStyle/>
        <a:p>
          <a:r>
            <a:rPr lang="en-US" dirty="0"/>
            <a:t>and </a:t>
          </a:r>
          <a:r>
            <a:rPr lang="en-US" dirty="0">
              <a:solidFill>
                <a:srgbClr val="FF0000"/>
              </a:solidFill>
            </a:rPr>
            <a:t>also the intermediate steps </a:t>
          </a:r>
          <a:r>
            <a:rPr lang="en-US" dirty="0"/>
            <a:t>of that process which are connected with bringing about or resulting in those future circumstances or that future event, may be deemed to be precise information. </a:t>
          </a:r>
          <a:endParaRPr lang="fi-FI" dirty="0"/>
        </a:p>
      </dgm:t>
    </dgm:pt>
    <dgm:pt modelId="{82620E00-88AA-4C71-A370-25E1D75BA366}" type="parTrans" cxnId="{2182C6C0-5DCE-4776-A0BD-68F94878C3DF}">
      <dgm:prSet/>
      <dgm:spPr/>
      <dgm:t>
        <a:bodyPr/>
        <a:lstStyle/>
        <a:p>
          <a:endParaRPr lang="fi-FI"/>
        </a:p>
      </dgm:t>
    </dgm:pt>
    <dgm:pt modelId="{CD0727CE-7E50-40C3-8BE4-72DBAABA67BA}" type="sibTrans" cxnId="{2182C6C0-5DCE-4776-A0BD-68F94878C3DF}">
      <dgm:prSet/>
      <dgm:spPr/>
      <dgm:t>
        <a:bodyPr/>
        <a:lstStyle/>
        <a:p>
          <a:endParaRPr lang="fi-FI"/>
        </a:p>
      </dgm:t>
    </dgm:pt>
    <dgm:pt modelId="{18C69241-A4F8-40C7-86AE-24163EAA5796}">
      <dgm:prSet/>
      <dgm:spPr/>
      <dgm:t>
        <a:bodyPr/>
        <a:lstStyle/>
        <a:p>
          <a:r>
            <a:rPr lang="en-US"/>
            <a:t>An intermediate step in a protracted process shall be deemed to be inside information if, by itself, it satisfies the criteria of inside information as referred to in this Article.</a:t>
          </a:r>
          <a:endParaRPr lang="fi-FI"/>
        </a:p>
      </dgm:t>
    </dgm:pt>
    <dgm:pt modelId="{02DA606D-C875-4191-8EBD-555623419FAB}" type="parTrans" cxnId="{DC54C430-140B-4A93-B8CB-8507742F8F86}">
      <dgm:prSet/>
      <dgm:spPr/>
      <dgm:t>
        <a:bodyPr/>
        <a:lstStyle/>
        <a:p>
          <a:endParaRPr lang="fi-FI"/>
        </a:p>
      </dgm:t>
    </dgm:pt>
    <dgm:pt modelId="{51AF0B4E-5CB9-402E-A9DB-0C8E39020070}" type="sibTrans" cxnId="{DC54C430-140B-4A93-B8CB-8507742F8F86}">
      <dgm:prSet/>
      <dgm:spPr/>
      <dgm:t>
        <a:bodyPr/>
        <a:lstStyle/>
        <a:p>
          <a:endParaRPr lang="fi-FI"/>
        </a:p>
      </dgm:t>
    </dgm:pt>
    <dgm:pt modelId="{CB2E74DC-8771-42AD-8F8A-BC12B2E66AEE}" type="pres">
      <dgm:prSet presAssocID="{C2CFCA8F-4B89-4671-A212-1272E58B40C0}" presName="Name0" presStyleCnt="0">
        <dgm:presLayoutVars>
          <dgm:chPref val="1"/>
          <dgm:dir/>
          <dgm:animOne val="branch"/>
          <dgm:animLvl val="lvl"/>
          <dgm:resizeHandles/>
        </dgm:presLayoutVars>
      </dgm:prSet>
      <dgm:spPr/>
    </dgm:pt>
    <dgm:pt modelId="{E4FAC312-7564-4A19-AD27-13887C1B8DD7}" type="pres">
      <dgm:prSet presAssocID="{616EE387-40AA-4AF4-9DDE-2749AB6932D1}" presName="vertOne" presStyleCnt="0"/>
      <dgm:spPr/>
    </dgm:pt>
    <dgm:pt modelId="{E4D0B3ED-B0C0-4B10-84C8-B7342637A817}" type="pres">
      <dgm:prSet presAssocID="{616EE387-40AA-4AF4-9DDE-2749AB6932D1}" presName="txOne" presStyleLbl="node0" presStyleIdx="0" presStyleCnt="1">
        <dgm:presLayoutVars>
          <dgm:chPref val="3"/>
        </dgm:presLayoutVars>
      </dgm:prSet>
      <dgm:spPr/>
    </dgm:pt>
    <dgm:pt modelId="{3B2C0BA4-6864-463D-A952-AA15D2C4B3F7}" type="pres">
      <dgm:prSet presAssocID="{616EE387-40AA-4AF4-9DDE-2749AB6932D1}" presName="parTransOne" presStyleCnt="0"/>
      <dgm:spPr/>
    </dgm:pt>
    <dgm:pt modelId="{E8F3B81D-8C03-4AA0-A308-4B5A61E1AD15}" type="pres">
      <dgm:prSet presAssocID="{616EE387-40AA-4AF4-9DDE-2749AB6932D1}" presName="horzOne" presStyleCnt="0"/>
      <dgm:spPr/>
    </dgm:pt>
    <dgm:pt modelId="{C721FB5B-73E3-4618-B865-73BDD0F98C88}" type="pres">
      <dgm:prSet presAssocID="{E4338743-9C83-4882-B898-6A0FBFE326AB}" presName="vertTwo" presStyleCnt="0"/>
      <dgm:spPr/>
    </dgm:pt>
    <dgm:pt modelId="{068ED1AE-B5AA-47FD-97BF-3B70ABC251A7}" type="pres">
      <dgm:prSet presAssocID="{E4338743-9C83-4882-B898-6A0FBFE326AB}" presName="txTwo" presStyleLbl="node2" presStyleIdx="0" presStyleCnt="3">
        <dgm:presLayoutVars>
          <dgm:chPref val="3"/>
        </dgm:presLayoutVars>
      </dgm:prSet>
      <dgm:spPr/>
    </dgm:pt>
    <dgm:pt modelId="{E05B7ED5-6145-4A01-9F9D-D0235646E9F3}" type="pres">
      <dgm:prSet presAssocID="{E4338743-9C83-4882-B898-6A0FBFE326AB}" presName="horzTwo" presStyleCnt="0"/>
      <dgm:spPr/>
    </dgm:pt>
    <dgm:pt modelId="{67161C4B-466E-4A75-A787-6CC0F0C60F49}" type="pres">
      <dgm:prSet presAssocID="{DECF6C88-F385-40E5-A0B4-618F904550E7}" presName="sibSpaceTwo" presStyleCnt="0"/>
      <dgm:spPr/>
    </dgm:pt>
    <dgm:pt modelId="{1FA19A5C-D1E5-4040-B1C2-6E3E68834654}" type="pres">
      <dgm:prSet presAssocID="{F93C748B-8FE4-413C-B60D-516D0E136683}" presName="vertTwo" presStyleCnt="0"/>
      <dgm:spPr/>
    </dgm:pt>
    <dgm:pt modelId="{A9404574-72BE-473E-ADD8-8BE30418697A}" type="pres">
      <dgm:prSet presAssocID="{F93C748B-8FE4-413C-B60D-516D0E136683}" presName="txTwo" presStyleLbl="node2" presStyleIdx="1" presStyleCnt="3">
        <dgm:presLayoutVars>
          <dgm:chPref val="3"/>
        </dgm:presLayoutVars>
      </dgm:prSet>
      <dgm:spPr/>
    </dgm:pt>
    <dgm:pt modelId="{DF3228D1-D078-49E7-B057-7D6F15DFBB9A}" type="pres">
      <dgm:prSet presAssocID="{F93C748B-8FE4-413C-B60D-516D0E136683}" presName="horzTwo" presStyleCnt="0"/>
      <dgm:spPr/>
    </dgm:pt>
    <dgm:pt modelId="{3521623E-FEC8-4062-8733-10259EBC5908}" type="pres">
      <dgm:prSet presAssocID="{CD0727CE-7E50-40C3-8BE4-72DBAABA67BA}" presName="sibSpaceTwo" presStyleCnt="0"/>
      <dgm:spPr/>
    </dgm:pt>
    <dgm:pt modelId="{56A180D4-611E-4060-9EFF-AD16C52289D3}" type="pres">
      <dgm:prSet presAssocID="{18C69241-A4F8-40C7-86AE-24163EAA5796}" presName="vertTwo" presStyleCnt="0"/>
      <dgm:spPr/>
    </dgm:pt>
    <dgm:pt modelId="{DD718189-94B6-419F-891B-BDE59CC8EE6E}" type="pres">
      <dgm:prSet presAssocID="{18C69241-A4F8-40C7-86AE-24163EAA5796}" presName="txTwo" presStyleLbl="node2" presStyleIdx="2" presStyleCnt="3">
        <dgm:presLayoutVars>
          <dgm:chPref val="3"/>
        </dgm:presLayoutVars>
      </dgm:prSet>
      <dgm:spPr/>
    </dgm:pt>
    <dgm:pt modelId="{BD008741-548A-48F3-82E8-E11088BF6046}" type="pres">
      <dgm:prSet presAssocID="{18C69241-A4F8-40C7-86AE-24163EAA5796}" presName="horzTwo" presStyleCnt="0"/>
      <dgm:spPr/>
    </dgm:pt>
  </dgm:ptLst>
  <dgm:cxnLst>
    <dgm:cxn modelId="{AD77B70B-E7C3-4DAD-BEDD-81A6CA2A9D7B}" type="presOf" srcId="{C2CFCA8F-4B89-4671-A212-1272E58B40C0}" destId="{CB2E74DC-8771-42AD-8F8A-BC12B2E66AEE}" srcOrd="0" destOrd="0" presId="urn:microsoft.com/office/officeart/2005/8/layout/hierarchy4"/>
    <dgm:cxn modelId="{4814D915-A9AC-47FF-B3D4-EEB8B6E20A55}" type="presOf" srcId="{E4338743-9C83-4882-B898-6A0FBFE326AB}" destId="{068ED1AE-B5AA-47FD-97BF-3B70ABC251A7}" srcOrd="0" destOrd="0" presId="urn:microsoft.com/office/officeart/2005/8/layout/hierarchy4"/>
    <dgm:cxn modelId="{DC54C430-140B-4A93-B8CB-8507742F8F86}" srcId="{616EE387-40AA-4AF4-9DDE-2749AB6932D1}" destId="{18C69241-A4F8-40C7-86AE-24163EAA5796}" srcOrd="2" destOrd="0" parTransId="{02DA606D-C875-4191-8EBD-555623419FAB}" sibTransId="{51AF0B4E-5CB9-402E-A9DB-0C8E39020070}"/>
    <dgm:cxn modelId="{1B6F653A-EDA8-4D3B-BE82-37CEE590EE7F}" type="presOf" srcId="{616EE387-40AA-4AF4-9DDE-2749AB6932D1}" destId="{E4D0B3ED-B0C0-4B10-84C8-B7342637A817}" srcOrd="0" destOrd="0" presId="urn:microsoft.com/office/officeart/2005/8/layout/hierarchy4"/>
    <dgm:cxn modelId="{357B853C-023B-4A16-B6FD-0833789B3003}" srcId="{C2CFCA8F-4B89-4671-A212-1272E58B40C0}" destId="{616EE387-40AA-4AF4-9DDE-2749AB6932D1}" srcOrd="0" destOrd="0" parTransId="{A1F8AB7B-5CD7-4F0B-ABA7-9DAC14313FED}" sibTransId="{D76181F4-D937-416E-B99F-883AB0569A67}"/>
    <dgm:cxn modelId="{37FD0445-E18D-40CC-91E0-FBB71854554B}" type="presOf" srcId="{18C69241-A4F8-40C7-86AE-24163EAA5796}" destId="{DD718189-94B6-419F-891B-BDE59CC8EE6E}" srcOrd="0" destOrd="0" presId="urn:microsoft.com/office/officeart/2005/8/layout/hierarchy4"/>
    <dgm:cxn modelId="{2182C6C0-5DCE-4776-A0BD-68F94878C3DF}" srcId="{616EE387-40AA-4AF4-9DDE-2749AB6932D1}" destId="{F93C748B-8FE4-413C-B60D-516D0E136683}" srcOrd="1" destOrd="0" parTransId="{82620E00-88AA-4C71-A370-25E1D75BA366}" sibTransId="{CD0727CE-7E50-40C3-8BE4-72DBAABA67BA}"/>
    <dgm:cxn modelId="{D224AECD-2722-4918-8DF0-E9675D21A160}" type="presOf" srcId="{F93C748B-8FE4-413C-B60D-516D0E136683}" destId="{A9404574-72BE-473E-ADD8-8BE30418697A}" srcOrd="0" destOrd="0" presId="urn:microsoft.com/office/officeart/2005/8/layout/hierarchy4"/>
    <dgm:cxn modelId="{E90792E1-D9C9-41A8-B2F5-BE0596161FB8}" srcId="{616EE387-40AA-4AF4-9DDE-2749AB6932D1}" destId="{E4338743-9C83-4882-B898-6A0FBFE326AB}" srcOrd="0" destOrd="0" parTransId="{B3E583CC-9AD3-41ED-9A93-0885FC642292}" sibTransId="{DECF6C88-F385-40E5-A0B4-618F904550E7}"/>
    <dgm:cxn modelId="{33407171-AC78-4982-AAB9-972E2DAF6EFF}" type="presParOf" srcId="{CB2E74DC-8771-42AD-8F8A-BC12B2E66AEE}" destId="{E4FAC312-7564-4A19-AD27-13887C1B8DD7}" srcOrd="0" destOrd="0" presId="urn:microsoft.com/office/officeart/2005/8/layout/hierarchy4"/>
    <dgm:cxn modelId="{6D5025E7-619F-4E4A-B272-13C416E2EF02}" type="presParOf" srcId="{E4FAC312-7564-4A19-AD27-13887C1B8DD7}" destId="{E4D0B3ED-B0C0-4B10-84C8-B7342637A817}" srcOrd="0" destOrd="0" presId="urn:microsoft.com/office/officeart/2005/8/layout/hierarchy4"/>
    <dgm:cxn modelId="{BD67C2F1-B7FF-4C73-AFA0-47A07BD655D7}" type="presParOf" srcId="{E4FAC312-7564-4A19-AD27-13887C1B8DD7}" destId="{3B2C0BA4-6864-463D-A952-AA15D2C4B3F7}" srcOrd="1" destOrd="0" presId="urn:microsoft.com/office/officeart/2005/8/layout/hierarchy4"/>
    <dgm:cxn modelId="{38609CC8-707A-41A2-A586-6D8F487861B8}" type="presParOf" srcId="{E4FAC312-7564-4A19-AD27-13887C1B8DD7}" destId="{E8F3B81D-8C03-4AA0-A308-4B5A61E1AD15}" srcOrd="2" destOrd="0" presId="urn:microsoft.com/office/officeart/2005/8/layout/hierarchy4"/>
    <dgm:cxn modelId="{0B7739BB-5864-4167-883F-EFE8933E8B4F}" type="presParOf" srcId="{E8F3B81D-8C03-4AA0-A308-4B5A61E1AD15}" destId="{C721FB5B-73E3-4618-B865-73BDD0F98C88}" srcOrd="0" destOrd="0" presId="urn:microsoft.com/office/officeart/2005/8/layout/hierarchy4"/>
    <dgm:cxn modelId="{E743F35D-6386-4D30-BC37-02D792B56B68}" type="presParOf" srcId="{C721FB5B-73E3-4618-B865-73BDD0F98C88}" destId="{068ED1AE-B5AA-47FD-97BF-3B70ABC251A7}" srcOrd="0" destOrd="0" presId="urn:microsoft.com/office/officeart/2005/8/layout/hierarchy4"/>
    <dgm:cxn modelId="{D59F1EB0-5698-4575-B39D-49258052B002}" type="presParOf" srcId="{C721FB5B-73E3-4618-B865-73BDD0F98C88}" destId="{E05B7ED5-6145-4A01-9F9D-D0235646E9F3}" srcOrd="1" destOrd="0" presId="urn:microsoft.com/office/officeart/2005/8/layout/hierarchy4"/>
    <dgm:cxn modelId="{F080BF7D-680E-43C3-807E-40135AD6405E}" type="presParOf" srcId="{E8F3B81D-8C03-4AA0-A308-4B5A61E1AD15}" destId="{67161C4B-466E-4A75-A787-6CC0F0C60F49}" srcOrd="1" destOrd="0" presId="urn:microsoft.com/office/officeart/2005/8/layout/hierarchy4"/>
    <dgm:cxn modelId="{E3D43896-1D76-4FDB-98AB-2A3A77083EF9}" type="presParOf" srcId="{E8F3B81D-8C03-4AA0-A308-4B5A61E1AD15}" destId="{1FA19A5C-D1E5-4040-B1C2-6E3E68834654}" srcOrd="2" destOrd="0" presId="urn:microsoft.com/office/officeart/2005/8/layout/hierarchy4"/>
    <dgm:cxn modelId="{9A29BBD8-7FD5-42B9-B414-52F713C19BE9}" type="presParOf" srcId="{1FA19A5C-D1E5-4040-B1C2-6E3E68834654}" destId="{A9404574-72BE-473E-ADD8-8BE30418697A}" srcOrd="0" destOrd="0" presId="urn:microsoft.com/office/officeart/2005/8/layout/hierarchy4"/>
    <dgm:cxn modelId="{73F199CD-96B3-474E-9F60-6D7360FE153E}" type="presParOf" srcId="{1FA19A5C-D1E5-4040-B1C2-6E3E68834654}" destId="{DF3228D1-D078-49E7-B057-7D6F15DFBB9A}" srcOrd="1" destOrd="0" presId="urn:microsoft.com/office/officeart/2005/8/layout/hierarchy4"/>
    <dgm:cxn modelId="{1EAB0700-D60F-40E9-A0A5-8F12A8758383}" type="presParOf" srcId="{E8F3B81D-8C03-4AA0-A308-4B5A61E1AD15}" destId="{3521623E-FEC8-4062-8733-10259EBC5908}" srcOrd="3" destOrd="0" presId="urn:microsoft.com/office/officeart/2005/8/layout/hierarchy4"/>
    <dgm:cxn modelId="{A51CA9C0-14C9-4B78-B63F-C8CC90E9F222}" type="presParOf" srcId="{E8F3B81D-8C03-4AA0-A308-4B5A61E1AD15}" destId="{56A180D4-611E-4060-9EFF-AD16C52289D3}" srcOrd="4" destOrd="0" presId="urn:microsoft.com/office/officeart/2005/8/layout/hierarchy4"/>
    <dgm:cxn modelId="{70E07ACA-A7E3-45C6-AC22-E2D2EE6C8359}" type="presParOf" srcId="{56A180D4-611E-4060-9EFF-AD16C52289D3}" destId="{DD718189-94B6-419F-891B-BDE59CC8EE6E}" srcOrd="0" destOrd="0" presId="urn:microsoft.com/office/officeart/2005/8/layout/hierarchy4"/>
    <dgm:cxn modelId="{792FD2A6-695B-401E-A8EF-714F118BE227}" type="presParOf" srcId="{56A180D4-611E-4060-9EFF-AD16C52289D3}" destId="{BD008741-548A-48F3-82E8-E11088BF604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7CFB231-B8B5-429B-96B4-454CCBF158A7}" type="doc">
      <dgm:prSet loTypeId="urn:microsoft.com/office/officeart/2005/8/layout/target3" loCatId="relationship" qsTypeId="urn:microsoft.com/office/officeart/2005/8/quickstyle/simple1" qsCatId="simple" csTypeId="urn:microsoft.com/office/officeart/2005/8/colors/colorful1" csCatId="colorful"/>
      <dgm:spPr/>
      <dgm:t>
        <a:bodyPr/>
        <a:lstStyle/>
        <a:p>
          <a:endParaRPr lang="fi-FI"/>
        </a:p>
      </dgm:t>
    </dgm:pt>
    <dgm:pt modelId="{AD0D0C6C-339E-449F-872B-25F4561BD491}">
      <dgm:prSet/>
      <dgm:spPr/>
      <dgm:t>
        <a:bodyPr/>
        <a:lstStyle/>
        <a:p>
          <a:r>
            <a:rPr lang="en-US" b="1" dirty="0"/>
            <a:t>Taking advantage of occasional or regular </a:t>
          </a:r>
          <a:r>
            <a:rPr lang="en-US" b="1" dirty="0">
              <a:solidFill>
                <a:srgbClr val="FF0000"/>
              </a:solidFill>
            </a:rPr>
            <a:t>access to the traditional or electronic media </a:t>
          </a:r>
          <a:r>
            <a:rPr lang="en-US" b="1" dirty="0"/>
            <a:t>by voicing an opinion about a financial instrument, related spot commodity contract or an auctioned product based on emission allowances (or indirectly about its issuer)</a:t>
          </a:r>
          <a:endParaRPr lang="fi-FI" dirty="0"/>
        </a:p>
      </dgm:t>
    </dgm:pt>
    <dgm:pt modelId="{1C6EB36C-8B02-4BBF-970A-9D42C5147F58}" type="parTrans" cxnId="{E5601F0E-3BA9-4A00-93BB-2AC996937233}">
      <dgm:prSet/>
      <dgm:spPr/>
      <dgm:t>
        <a:bodyPr/>
        <a:lstStyle/>
        <a:p>
          <a:endParaRPr lang="fi-FI"/>
        </a:p>
      </dgm:t>
    </dgm:pt>
    <dgm:pt modelId="{B855FF2D-7400-4634-B9A8-83CED4AB4BC1}" type="sibTrans" cxnId="{E5601F0E-3BA9-4A00-93BB-2AC996937233}">
      <dgm:prSet/>
      <dgm:spPr/>
      <dgm:t>
        <a:bodyPr/>
        <a:lstStyle/>
        <a:p>
          <a:endParaRPr lang="fi-FI"/>
        </a:p>
      </dgm:t>
    </dgm:pt>
    <dgm:pt modelId="{3801201F-E6ED-4C4B-82EB-5530540E5D96}">
      <dgm:prSet/>
      <dgm:spPr/>
      <dgm:t>
        <a:bodyPr/>
        <a:lstStyle/>
        <a:p>
          <a:r>
            <a:rPr lang="en-US" dirty="0"/>
            <a:t>while </a:t>
          </a:r>
          <a:r>
            <a:rPr lang="en-US" dirty="0">
              <a:solidFill>
                <a:srgbClr val="FF0000"/>
              </a:solidFill>
            </a:rPr>
            <a:t>having previously taken positions </a:t>
          </a:r>
          <a:r>
            <a:rPr lang="en-US" dirty="0"/>
            <a:t>on that financial instrument etc. </a:t>
          </a:r>
          <a:endParaRPr lang="fi-FI" dirty="0"/>
        </a:p>
      </dgm:t>
    </dgm:pt>
    <dgm:pt modelId="{931F0880-B293-4908-9FBD-F0B581BDDFB5}" type="parTrans" cxnId="{A9B683BB-90FD-4E62-8C07-2D80029B7F49}">
      <dgm:prSet/>
      <dgm:spPr/>
      <dgm:t>
        <a:bodyPr/>
        <a:lstStyle/>
        <a:p>
          <a:endParaRPr lang="fi-FI"/>
        </a:p>
      </dgm:t>
    </dgm:pt>
    <dgm:pt modelId="{09107E62-3853-42D6-A982-6331983EAA97}" type="sibTrans" cxnId="{A9B683BB-90FD-4E62-8C07-2D80029B7F49}">
      <dgm:prSet/>
      <dgm:spPr/>
      <dgm:t>
        <a:bodyPr/>
        <a:lstStyle/>
        <a:p>
          <a:endParaRPr lang="fi-FI"/>
        </a:p>
      </dgm:t>
    </dgm:pt>
    <dgm:pt modelId="{40A48DFE-CEAC-4DA4-AF17-7C69C94E9253}">
      <dgm:prSet/>
      <dgm:spPr/>
      <dgm:t>
        <a:bodyPr/>
        <a:lstStyle/>
        <a:p>
          <a:r>
            <a:rPr lang="en-US" dirty="0"/>
            <a:t>and </a:t>
          </a:r>
          <a:r>
            <a:rPr lang="en-US" dirty="0">
              <a:solidFill>
                <a:srgbClr val="FF0000"/>
              </a:solidFill>
            </a:rPr>
            <a:t>profiting</a:t>
          </a:r>
          <a:r>
            <a:rPr lang="en-US" dirty="0"/>
            <a:t> subsequently from the impact of the opinions voiced on the price of that instrument etc., </a:t>
          </a:r>
          <a:endParaRPr lang="fi-FI" dirty="0"/>
        </a:p>
      </dgm:t>
    </dgm:pt>
    <dgm:pt modelId="{067B10B1-0AEB-4DF0-B96F-0C8698BBF834}" type="parTrans" cxnId="{C9FC8B0D-2CD6-4059-9736-5CD1F2CF03D0}">
      <dgm:prSet/>
      <dgm:spPr/>
      <dgm:t>
        <a:bodyPr/>
        <a:lstStyle/>
        <a:p>
          <a:endParaRPr lang="fi-FI"/>
        </a:p>
      </dgm:t>
    </dgm:pt>
    <dgm:pt modelId="{D540847D-7085-445E-9536-6A7062E43856}" type="sibTrans" cxnId="{C9FC8B0D-2CD6-4059-9736-5CD1F2CF03D0}">
      <dgm:prSet/>
      <dgm:spPr/>
      <dgm:t>
        <a:bodyPr/>
        <a:lstStyle/>
        <a:p>
          <a:endParaRPr lang="fi-FI"/>
        </a:p>
      </dgm:t>
    </dgm:pt>
    <dgm:pt modelId="{4352321F-1D0E-4B27-B02F-B20B83C730D3}">
      <dgm:prSet/>
      <dgm:spPr/>
      <dgm:t>
        <a:bodyPr/>
        <a:lstStyle/>
        <a:p>
          <a:r>
            <a:rPr lang="en-US" dirty="0">
              <a:solidFill>
                <a:srgbClr val="FF0000"/>
              </a:solidFill>
            </a:rPr>
            <a:t>without having simultaneously disclosed </a:t>
          </a:r>
          <a:r>
            <a:rPr lang="en-US" dirty="0"/>
            <a:t>that conflict of interest to the public in a proper and effective way; </a:t>
          </a:r>
          <a:endParaRPr lang="fi-FI" dirty="0"/>
        </a:p>
      </dgm:t>
    </dgm:pt>
    <dgm:pt modelId="{A89CF747-00BC-4A42-971D-99669383FD09}" type="parTrans" cxnId="{306243F2-3EE1-4AF5-A94F-5C24246F44C1}">
      <dgm:prSet/>
      <dgm:spPr/>
      <dgm:t>
        <a:bodyPr/>
        <a:lstStyle/>
        <a:p>
          <a:endParaRPr lang="fi-FI"/>
        </a:p>
      </dgm:t>
    </dgm:pt>
    <dgm:pt modelId="{1A9DF8BE-A51D-45BB-9CF5-DC8967437920}" type="sibTrans" cxnId="{306243F2-3EE1-4AF5-A94F-5C24246F44C1}">
      <dgm:prSet/>
      <dgm:spPr/>
      <dgm:t>
        <a:bodyPr/>
        <a:lstStyle/>
        <a:p>
          <a:endParaRPr lang="fi-FI"/>
        </a:p>
      </dgm:t>
    </dgm:pt>
    <dgm:pt modelId="{325F46D2-735F-479E-B48D-74815A632CCC}">
      <dgm:prSet/>
      <dgm:spPr/>
      <dgm:t>
        <a:bodyPr/>
        <a:lstStyle/>
        <a:p>
          <a:r>
            <a:rPr lang="en-US" b="1" dirty="0"/>
            <a:t>Buying or selling on the secondary market of </a:t>
          </a:r>
          <a:r>
            <a:rPr lang="en-US" b="1" dirty="0">
              <a:solidFill>
                <a:srgbClr val="FF0000"/>
              </a:solidFill>
            </a:rPr>
            <a:t>emission allowances </a:t>
          </a:r>
          <a:r>
            <a:rPr lang="en-US" b="1" dirty="0"/>
            <a:t>or </a:t>
          </a:r>
          <a:r>
            <a:rPr lang="en-US" b="1" dirty="0">
              <a:solidFill>
                <a:srgbClr val="FF0000"/>
              </a:solidFill>
            </a:rPr>
            <a:t>related derivatives </a:t>
          </a:r>
          <a:endParaRPr lang="fi-FI" dirty="0">
            <a:solidFill>
              <a:srgbClr val="FF0000"/>
            </a:solidFill>
          </a:endParaRPr>
        </a:p>
      </dgm:t>
    </dgm:pt>
    <dgm:pt modelId="{39976E67-B61E-416C-98FE-1768F87A876B}" type="parTrans" cxnId="{EE068D2F-3675-4886-9C92-817DD40319DF}">
      <dgm:prSet/>
      <dgm:spPr/>
      <dgm:t>
        <a:bodyPr/>
        <a:lstStyle/>
        <a:p>
          <a:endParaRPr lang="fi-FI"/>
        </a:p>
      </dgm:t>
    </dgm:pt>
    <dgm:pt modelId="{F5DB1333-EF43-4A35-99C6-E90D1A0E3C04}" type="sibTrans" cxnId="{EE068D2F-3675-4886-9C92-817DD40319DF}">
      <dgm:prSet/>
      <dgm:spPr/>
      <dgm:t>
        <a:bodyPr/>
        <a:lstStyle/>
        <a:p>
          <a:endParaRPr lang="fi-FI"/>
        </a:p>
      </dgm:t>
    </dgm:pt>
    <dgm:pt modelId="{6F7AEED6-7907-4261-AA13-4BCE7452C75A}">
      <dgm:prSet/>
      <dgm:spPr/>
      <dgm:t>
        <a:bodyPr/>
        <a:lstStyle/>
        <a:p>
          <a:r>
            <a:rPr lang="en-US"/>
            <a:t>prior to the auction held pursuant to Regulation (EU) No 1031/2010 </a:t>
          </a:r>
          <a:endParaRPr lang="fi-FI"/>
        </a:p>
      </dgm:t>
    </dgm:pt>
    <dgm:pt modelId="{7AA7E2DF-9767-4493-9ACA-A1DA9110196A}" type="parTrans" cxnId="{944EAFD5-9702-4E26-AE61-0596304A607E}">
      <dgm:prSet/>
      <dgm:spPr/>
      <dgm:t>
        <a:bodyPr/>
        <a:lstStyle/>
        <a:p>
          <a:endParaRPr lang="fi-FI"/>
        </a:p>
      </dgm:t>
    </dgm:pt>
    <dgm:pt modelId="{C2B664BE-9179-4C3D-90FF-6021AB2D1453}" type="sibTrans" cxnId="{944EAFD5-9702-4E26-AE61-0596304A607E}">
      <dgm:prSet/>
      <dgm:spPr/>
      <dgm:t>
        <a:bodyPr/>
        <a:lstStyle/>
        <a:p>
          <a:endParaRPr lang="fi-FI"/>
        </a:p>
      </dgm:t>
    </dgm:pt>
    <dgm:pt modelId="{211E3EA1-E701-4DCE-AAC7-D3752113D956}">
      <dgm:prSet/>
      <dgm:spPr/>
      <dgm:t>
        <a:bodyPr/>
        <a:lstStyle/>
        <a:p>
          <a:r>
            <a:rPr lang="en-US" dirty="0"/>
            <a:t>with the effect of fixing the auction clearing price for the auctioned products at an </a:t>
          </a:r>
          <a:r>
            <a:rPr lang="en-US" dirty="0">
              <a:solidFill>
                <a:srgbClr val="FF0000"/>
              </a:solidFill>
            </a:rPr>
            <a:t>abnormal or artificial level </a:t>
          </a:r>
          <a:endParaRPr lang="fi-FI" dirty="0">
            <a:solidFill>
              <a:srgbClr val="FF0000"/>
            </a:solidFill>
          </a:endParaRPr>
        </a:p>
      </dgm:t>
    </dgm:pt>
    <dgm:pt modelId="{688A0977-E3AB-41BE-885F-EEB8649AFE05}" type="parTrans" cxnId="{A5B31DE0-6563-4CC8-B9C1-693283F1C88E}">
      <dgm:prSet/>
      <dgm:spPr/>
      <dgm:t>
        <a:bodyPr/>
        <a:lstStyle/>
        <a:p>
          <a:endParaRPr lang="fi-FI"/>
        </a:p>
      </dgm:t>
    </dgm:pt>
    <dgm:pt modelId="{6EE452D2-A701-43B2-8757-B3AE972CBB95}" type="sibTrans" cxnId="{A5B31DE0-6563-4CC8-B9C1-693283F1C88E}">
      <dgm:prSet/>
      <dgm:spPr/>
      <dgm:t>
        <a:bodyPr/>
        <a:lstStyle/>
        <a:p>
          <a:endParaRPr lang="fi-FI"/>
        </a:p>
      </dgm:t>
    </dgm:pt>
    <dgm:pt modelId="{612445BB-BFC8-4F08-9AC9-FC326FECC5B3}">
      <dgm:prSet/>
      <dgm:spPr/>
      <dgm:t>
        <a:bodyPr/>
        <a:lstStyle/>
        <a:p>
          <a:r>
            <a:rPr lang="en-US" dirty="0"/>
            <a:t>or </a:t>
          </a:r>
          <a:r>
            <a:rPr lang="en-US" dirty="0">
              <a:solidFill>
                <a:srgbClr val="FF0000"/>
              </a:solidFill>
            </a:rPr>
            <a:t>misleading bidders </a:t>
          </a:r>
          <a:r>
            <a:rPr lang="en-US" dirty="0"/>
            <a:t>bidding in the auctions.</a:t>
          </a:r>
          <a:endParaRPr lang="fi-FI" dirty="0"/>
        </a:p>
      </dgm:t>
    </dgm:pt>
    <dgm:pt modelId="{210A9625-3842-4F29-A1BE-4AC72BAC3C12}" type="parTrans" cxnId="{8634C827-4DA7-40A8-AD6D-EC8429CDEE87}">
      <dgm:prSet/>
      <dgm:spPr/>
      <dgm:t>
        <a:bodyPr/>
        <a:lstStyle/>
        <a:p>
          <a:endParaRPr lang="fi-FI"/>
        </a:p>
      </dgm:t>
    </dgm:pt>
    <dgm:pt modelId="{37B0CEEB-5007-4458-96AC-631DB27E9904}" type="sibTrans" cxnId="{8634C827-4DA7-40A8-AD6D-EC8429CDEE87}">
      <dgm:prSet/>
      <dgm:spPr/>
      <dgm:t>
        <a:bodyPr/>
        <a:lstStyle/>
        <a:p>
          <a:endParaRPr lang="fi-FI"/>
        </a:p>
      </dgm:t>
    </dgm:pt>
    <dgm:pt modelId="{1A97F799-FBA7-456F-B8BD-E17DF8B65FCE}" type="pres">
      <dgm:prSet presAssocID="{C7CFB231-B8B5-429B-96B4-454CCBF158A7}" presName="Name0" presStyleCnt="0">
        <dgm:presLayoutVars>
          <dgm:chMax val="7"/>
          <dgm:dir/>
          <dgm:animLvl val="lvl"/>
          <dgm:resizeHandles val="exact"/>
        </dgm:presLayoutVars>
      </dgm:prSet>
      <dgm:spPr/>
    </dgm:pt>
    <dgm:pt modelId="{09B67D87-27B1-47F8-B5B6-EDE0A8529EB1}" type="pres">
      <dgm:prSet presAssocID="{AD0D0C6C-339E-449F-872B-25F4561BD491}" presName="circle1" presStyleLbl="node1" presStyleIdx="0" presStyleCnt="2"/>
      <dgm:spPr/>
    </dgm:pt>
    <dgm:pt modelId="{2FF962BD-FC74-4114-AFFA-FA5739FA161D}" type="pres">
      <dgm:prSet presAssocID="{AD0D0C6C-339E-449F-872B-25F4561BD491}" presName="space" presStyleCnt="0"/>
      <dgm:spPr/>
    </dgm:pt>
    <dgm:pt modelId="{92D9195D-C148-4ECA-B2A8-8832E544538E}" type="pres">
      <dgm:prSet presAssocID="{AD0D0C6C-339E-449F-872B-25F4561BD491}" presName="rect1" presStyleLbl="alignAcc1" presStyleIdx="0" presStyleCnt="2"/>
      <dgm:spPr/>
    </dgm:pt>
    <dgm:pt modelId="{AB22EEAE-FA80-4903-99C0-61F33C772613}" type="pres">
      <dgm:prSet presAssocID="{325F46D2-735F-479E-B48D-74815A632CCC}" presName="vertSpace2" presStyleLbl="node1" presStyleIdx="0" presStyleCnt="2"/>
      <dgm:spPr/>
    </dgm:pt>
    <dgm:pt modelId="{307B7F5E-1AFD-4EC7-B4F6-16BFB76007A6}" type="pres">
      <dgm:prSet presAssocID="{325F46D2-735F-479E-B48D-74815A632CCC}" presName="circle2" presStyleLbl="node1" presStyleIdx="1" presStyleCnt="2"/>
      <dgm:spPr/>
    </dgm:pt>
    <dgm:pt modelId="{AEC14989-22DB-49C6-BC7A-51945487760F}" type="pres">
      <dgm:prSet presAssocID="{325F46D2-735F-479E-B48D-74815A632CCC}" presName="rect2" presStyleLbl="alignAcc1" presStyleIdx="1" presStyleCnt="2"/>
      <dgm:spPr/>
    </dgm:pt>
    <dgm:pt modelId="{BF0F5BB7-8D6A-4699-BEB9-D1832C0179A0}" type="pres">
      <dgm:prSet presAssocID="{AD0D0C6C-339E-449F-872B-25F4561BD491}" presName="rect1ParTx" presStyleLbl="alignAcc1" presStyleIdx="1" presStyleCnt="2">
        <dgm:presLayoutVars>
          <dgm:chMax val="1"/>
          <dgm:bulletEnabled val="1"/>
        </dgm:presLayoutVars>
      </dgm:prSet>
      <dgm:spPr/>
    </dgm:pt>
    <dgm:pt modelId="{4C136F2C-C46D-45A9-B900-743E5E8F78EB}" type="pres">
      <dgm:prSet presAssocID="{AD0D0C6C-339E-449F-872B-25F4561BD491}" presName="rect1ChTx" presStyleLbl="alignAcc1" presStyleIdx="1" presStyleCnt="2">
        <dgm:presLayoutVars>
          <dgm:bulletEnabled val="1"/>
        </dgm:presLayoutVars>
      </dgm:prSet>
      <dgm:spPr/>
    </dgm:pt>
    <dgm:pt modelId="{DC2DEB1E-4444-4161-813D-FB0C5A9DDDD0}" type="pres">
      <dgm:prSet presAssocID="{325F46D2-735F-479E-B48D-74815A632CCC}" presName="rect2ParTx" presStyleLbl="alignAcc1" presStyleIdx="1" presStyleCnt="2">
        <dgm:presLayoutVars>
          <dgm:chMax val="1"/>
          <dgm:bulletEnabled val="1"/>
        </dgm:presLayoutVars>
      </dgm:prSet>
      <dgm:spPr/>
    </dgm:pt>
    <dgm:pt modelId="{04B88BA9-8FC8-4359-A2BE-49B9F478649A}" type="pres">
      <dgm:prSet presAssocID="{325F46D2-735F-479E-B48D-74815A632CCC}" presName="rect2ChTx" presStyleLbl="alignAcc1" presStyleIdx="1" presStyleCnt="2">
        <dgm:presLayoutVars>
          <dgm:bulletEnabled val="1"/>
        </dgm:presLayoutVars>
      </dgm:prSet>
      <dgm:spPr/>
    </dgm:pt>
  </dgm:ptLst>
  <dgm:cxnLst>
    <dgm:cxn modelId="{C9FC8B0D-2CD6-4059-9736-5CD1F2CF03D0}" srcId="{AD0D0C6C-339E-449F-872B-25F4561BD491}" destId="{40A48DFE-CEAC-4DA4-AF17-7C69C94E9253}" srcOrd="1" destOrd="0" parTransId="{067B10B1-0AEB-4DF0-B96F-0C8698BBF834}" sibTransId="{D540847D-7085-445E-9536-6A7062E43856}"/>
    <dgm:cxn modelId="{E5601F0E-3BA9-4A00-93BB-2AC996937233}" srcId="{C7CFB231-B8B5-429B-96B4-454CCBF158A7}" destId="{AD0D0C6C-339E-449F-872B-25F4561BD491}" srcOrd="0" destOrd="0" parTransId="{1C6EB36C-8B02-4BBF-970A-9D42C5147F58}" sibTransId="{B855FF2D-7400-4634-B9A8-83CED4AB4BC1}"/>
    <dgm:cxn modelId="{18F10A12-B1D4-4A81-8C4A-5DED61547B10}" type="presOf" srcId="{612445BB-BFC8-4F08-9AC9-FC326FECC5B3}" destId="{04B88BA9-8FC8-4359-A2BE-49B9F478649A}" srcOrd="0" destOrd="2" presId="urn:microsoft.com/office/officeart/2005/8/layout/target3"/>
    <dgm:cxn modelId="{8634C827-4DA7-40A8-AD6D-EC8429CDEE87}" srcId="{325F46D2-735F-479E-B48D-74815A632CCC}" destId="{612445BB-BFC8-4F08-9AC9-FC326FECC5B3}" srcOrd="2" destOrd="0" parTransId="{210A9625-3842-4F29-A1BE-4AC72BAC3C12}" sibTransId="{37B0CEEB-5007-4458-96AC-631DB27E9904}"/>
    <dgm:cxn modelId="{AA000A29-F35A-463A-8096-E41F637AF33B}" type="presOf" srcId="{211E3EA1-E701-4DCE-AAC7-D3752113D956}" destId="{04B88BA9-8FC8-4359-A2BE-49B9F478649A}" srcOrd="0" destOrd="1" presId="urn:microsoft.com/office/officeart/2005/8/layout/target3"/>
    <dgm:cxn modelId="{2AC35729-361B-4F62-A386-4FED130AE545}" type="presOf" srcId="{C7CFB231-B8B5-429B-96B4-454CCBF158A7}" destId="{1A97F799-FBA7-456F-B8BD-E17DF8B65FCE}" srcOrd="0" destOrd="0" presId="urn:microsoft.com/office/officeart/2005/8/layout/target3"/>
    <dgm:cxn modelId="{6EB30F2B-E790-4C26-9EBB-3DA91E3AFB6A}" type="presOf" srcId="{40A48DFE-CEAC-4DA4-AF17-7C69C94E9253}" destId="{4C136F2C-C46D-45A9-B900-743E5E8F78EB}" srcOrd="0" destOrd="1" presId="urn:microsoft.com/office/officeart/2005/8/layout/target3"/>
    <dgm:cxn modelId="{EE068D2F-3675-4886-9C92-817DD40319DF}" srcId="{C7CFB231-B8B5-429B-96B4-454CCBF158A7}" destId="{325F46D2-735F-479E-B48D-74815A632CCC}" srcOrd="1" destOrd="0" parTransId="{39976E67-B61E-416C-98FE-1768F87A876B}" sibTransId="{F5DB1333-EF43-4A35-99C6-E90D1A0E3C04}"/>
    <dgm:cxn modelId="{56DF2A4B-B5C9-4425-8F7B-56CCC910773C}" type="presOf" srcId="{3801201F-E6ED-4C4B-82EB-5530540E5D96}" destId="{4C136F2C-C46D-45A9-B900-743E5E8F78EB}" srcOrd="0" destOrd="0" presId="urn:microsoft.com/office/officeart/2005/8/layout/target3"/>
    <dgm:cxn modelId="{DE06E77F-F0B6-42B3-9DB7-D0AC28A5F09B}" type="presOf" srcId="{AD0D0C6C-339E-449F-872B-25F4561BD491}" destId="{BF0F5BB7-8D6A-4699-BEB9-D1832C0179A0}" srcOrd="1" destOrd="0" presId="urn:microsoft.com/office/officeart/2005/8/layout/target3"/>
    <dgm:cxn modelId="{C0C62CA9-92BA-4F6C-B4D7-C9FE406F29CC}" type="presOf" srcId="{6F7AEED6-7907-4261-AA13-4BCE7452C75A}" destId="{04B88BA9-8FC8-4359-A2BE-49B9F478649A}" srcOrd="0" destOrd="0" presId="urn:microsoft.com/office/officeart/2005/8/layout/target3"/>
    <dgm:cxn modelId="{A9B683BB-90FD-4E62-8C07-2D80029B7F49}" srcId="{AD0D0C6C-339E-449F-872B-25F4561BD491}" destId="{3801201F-E6ED-4C4B-82EB-5530540E5D96}" srcOrd="0" destOrd="0" parTransId="{931F0880-B293-4908-9FBD-F0B581BDDFB5}" sibTransId="{09107E62-3853-42D6-A982-6331983EAA97}"/>
    <dgm:cxn modelId="{944EAFD5-9702-4E26-AE61-0596304A607E}" srcId="{325F46D2-735F-479E-B48D-74815A632CCC}" destId="{6F7AEED6-7907-4261-AA13-4BCE7452C75A}" srcOrd="0" destOrd="0" parTransId="{7AA7E2DF-9767-4493-9ACA-A1DA9110196A}" sibTransId="{C2B664BE-9179-4C3D-90FF-6021AB2D1453}"/>
    <dgm:cxn modelId="{A5B31DE0-6563-4CC8-B9C1-693283F1C88E}" srcId="{325F46D2-735F-479E-B48D-74815A632CCC}" destId="{211E3EA1-E701-4DCE-AAC7-D3752113D956}" srcOrd="1" destOrd="0" parTransId="{688A0977-E3AB-41BE-885F-EEB8649AFE05}" sibTransId="{6EE452D2-A701-43B2-8757-B3AE972CBB95}"/>
    <dgm:cxn modelId="{682CB9EC-89A6-4D84-BDA9-A515AED90EB7}" type="presOf" srcId="{325F46D2-735F-479E-B48D-74815A632CCC}" destId="{DC2DEB1E-4444-4161-813D-FB0C5A9DDDD0}" srcOrd="1" destOrd="0" presId="urn:microsoft.com/office/officeart/2005/8/layout/target3"/>
    <dgm:cxn modelId="{106256ED-B4A2-4D39-8007-1EBE865F832A}" type="presOf" srcId="{AD0D0C6C-339E-449F-872B-25F4561BD491}" destId="{92D9195D-C148-4ECA-B2A8-8832E544538E}" srcOrd="0" destOrd="0" presId="urn:microsoft.com/office/officeart/2005/8/layout/target3"/>
    <dgm:cxn modelId="{B9279EEF-9AE9-4C2D-9227-3FEB7D7E4730}" type="presOf" srcId="{4352321F-1D0E-4B27-B02F-B20B83C730D3}" destId="{4C136F2C-C46D-45A9-B900-743E5E8F78EB}" srcOrd="0" destOrd="2" presId="urn:microsoft.com/office/officeart/2005/8/layout/target3"/>
    <dgm:cxn modelId="{E61ECDEF-4F29-4426-B1AA-80B1261E77A2}" type="presOf" srcId="{325F46D2-735F-479E-B48D-74815A632CCC}" destId="{AEC14989-22DB-49C6-BC7A-51945487760F}" srcOrd="0" destOrd="0" presId="urn:microsoft.com/office/officeart/2005/8/layout/target3"/>
    <dgm:cxn modelId="{306243F2-3EE1-4AF5-A94F-5C24246F44C1}" srcId="{AD0D0C6C-339E-449F-872B-25F4561BD491}" destId="{4352321F-1D0E-4B27-B02F-B20B83C730D3}" srcOrd="2" destOrd="0" parTransId="{A89CF747-00BC-4A42-971D-99669383FD09}" sibTransId="{1A9DF8BE-A51D-45BB-9CF5-DC8967437920}"/>
    <dgm:cxn modelId="{E2745C50-2323-4E3A-8223-BE478FF4CB27}" type="presParOf" srcId="{1A97F799-FBA7-456F-B8BD-E17DF8B65FCE}" destId="{09B67D87-27B1-47F8-B5B6-EDE0A8529EB1}" srcOrd="0" destOrd="0" presId="urn:microsoft.com/office/officeart/2005/8/layout/target3"/>
    <dgm:cxn modelId="{A900414C-CB6F-40CC-A2A6-9887E8CB0D0B}" type="presParOf" srcId="{1A97F799-FBA7-456F-B8BD-E17DF8B65FCE}" destId="{2FF962BD-FC74-4114-AFFA-FA5739FA161D}" srcOrd="1" destOrd="0" presId="urn:microsoft.com/office/officeart/2005/8/layout/target3"/>
    <dgm:cxn modelId="{C4F30A4E-2FF4-40EA-B0E8-5D54576FCF89}" type="presParOf" srcId="{1A97F799-FBA7-456F-B8BD-E17DF8B65FCE}" destId="{92D9195D-C148-4ECA-B2A8-8832E544538E}" srcOrd="2" destOrd="0" presId="urn:microsoft.com/office/officeart/2005/8/layout/target3"/>
    <dgm:cxn modelId="{258228D6-865C-4511-AD94-D289D6C88F20}" type="presParOf" srcId="{1A97F799-FBA7-456F-B8BD-E17DF8B65FCE}" destId="{AB22EEAE-FA80-4903-99C0-61F33C772613}" srcOrd="3" destOrd="0" presId="urn:microsoft.com/office/officeart/2005/8/layout/target3"/>
    <dgm:cxn modelId="{3402EF30-EA93-4F49-89AA-A724BD0E53CB}" type="presParOf" srcId="{1A97F799-FBA7-456F-B8BD-E17DF8B65FCE}" destId="{307B7F5E-1AFD-4EC7-B4F6-16BFB76007A6}" srcOrd="4" destOrd="0" presId="urn:microsoft.com/office/officeart/2005/8/layout/target3"/>
    <dgm:cxn modelId="{5940ADFF-F841-41CE-9A2C-BDEA6FFD2010}" type="presParOf" srcId="{1A97F799-FBA7-456F-B8BD-E17DF8B65FCE}" destId="{AEC14989-22DB-49C6-BC7A-51945487760F}" srcOrd="5" destOrd="0" presId="urn:microsoft.com/office/officeart/2005/8/layout/target3"/>
    <dgm:cxn modelId="{1C428D57-8215-4F64-B25D-2546761D8BB6}" type="presParOf" srcId="{1A97F799-FBA7-456F-B8BD-E17DF8B65FCE}" destId="{BF0F5BB7-8D6A-4699-BEB9-D1832C0179A0}" srcOrd="6" destOrd="0" presId="urn:microsoft.com/office/officeart/2005/8/layout/target3"/>
    <dgm:cxn modelId="{37779971-E893-4AED-B395-BEC402F905B4}" type="presParOf" srcId="{1A97F799-FBA7-456F-B8BD-E17DF8B65FCE}" destId="{4C136F2C-C46D-45A9-B900-743E5E8F78EB}" srcOrd="7" destOrd="0" presId="urn:microsoft.com/office/officeart/2005/8/layout/target3"/>
    <dgm:cxn modelId="{2BD85CF2-01F6-41C8-9CD1-422F3B9270FA}" type="presParOf" srcId="{1A97F799-FBA7-456F-B8BD-E17DF8B65FCE}" destId="{DC2DEB1E-4444-4161-813D-FB0C5A9DDDD0}" srcOrd="8" destOrd="0" presId="urn:microsoft.com/office/officeart/2005/8/layout/target3"/>
    <dgm:cxn modelId="{5B37173E-AA01-453B-A9BE-E9533D3C72C1}" type="presParOf" srcId="{1A97F799-FBA7-456F-B8BD-E17DF8B65FCE}" destId="{04B88BA9-8FC8-4359-A2BE-49B9F478649A}"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98B2FFA-698B-41DD-8E15-B76EF027020E}" type="doc">
      <dgm:prSet loTypeId="urn:microsoft.com/office/officeart/2005/8/layout/process4" loCatId="list" qsTypeId="urn:microsoft.com/office/officeart/2005/8/quickstyle/simple1" qsCatId="simple" csTypeId="urn:microsoft.com/office/officeart/2005/8/colors/accent1_1" csCatId="accent1"/>
      <dgm:spPr/>
      <dgm:t>
        <a:bodyPr/>
        <a:lstStyle/>
        <a:p>
          <a:endParaRPr lang="fi-FI"/>
        </a:p>
      </dgm:t>
    </dgm:pt>
    <dgm:pt modelId="{3AB1C972-5E05-4BA1-8335-5E38E174AE2D}">
      <dgm:prSet/>
      <dgm:spPr/>
      <dgm:t>
        <a:bodyPr/>
        <a:lstStyle/>
        <a:p>
          <a:r>
            <a:rPr lang="en-US"/>
            <a:t>Where information is disclosed or disseminated and where recommendations are produced or disseminated for the purpose of journalism or other form of expression in the media, </a:t>
          </a:r>
          <a:endParaRPr lang="fi-FI"/>
        </a:p>
      </dgm:t>
    </dgm:pt>
    <dgm:pt modelId="{436CCA01-5EB4-4397-BFC8-B62ED02975F2}" type="parTrans" cxnId="{34740E0A-C0A5-49CB-98A3-11FB39AD8251}">
      <dgm:prSet/>
      <dgm:spPr/>
      <dgm:t>
        <a:bodyPr/>
        <a:lstStyle/>
        <a:p>
          <a:endParaRPr lang="fi-FI"/>
        </a:p>
      </dgm:t>
    </dgm:pt>
    <dgm:pt modelId="{C4387146-03DC-4A51-8DC5-CB6EAD821B78}" type="sibTrans" cxnId="{34740E0A-C0A5-49CB-98A3-11FB39AD8251}">
      <dgm:prSet/>
      <dgm:spPr/>
      <dgm:t>
        <a:bodyPr/>
        <a:lstStyle/>
        <a:p>
          <a:endParaRPr lang="fi-FI"/>
        </a:p>
      </dgm:t>
    </dgm:pt>
    <dgm:pt modelId="{E71001EA-DD53-4A51-ABF0-F48C47F81B64}">
      <dgm:prSet/>
      <dgm:spPr/>
      <dgm:t>
        <a:bodyPr/>
        <a:lstStyle/>
        <a:p>
          <a:r>
            <a:rPr lang="en-US" dirty="0"/>
            <a:t>such disclosure or dissemination of information shall be assessed taking into account the rules governing the </a:t>
          </a:r>
          <a:r>
            <a:rPr lang="en-US" dirty="0">
              <a:solidFill>
                <a:srgbClr val="FF0000"/>
              </a:solidFill>
            </a:rPr>
            <a:t>freedom of the press and freedom of expression</a:t>
          </a:r>
          <a:r>
            <a:rPr lang="en-US" dirty="0"/>
            <a:t> in other media and the rules or </a:t>
          </a:r>
          <a:r>
            <a:rPr lang="en-US" dirty="0">
              <a:solidFill>
                <a:srgbClr val="FF0000"/>
              </a:solidFill>
            </a:rPr>
            <a:t>codes governing the journalist profession</a:t>
          </a:r>
          <a:r>
            <a:rPr lang="en-US" dirty="0"/>
            <a:t>, </a:t>
          </a:r>
          <a:r>
            <a:rPr lang="en-US" dirty="0">
              <a:solidFill>
                <a:srgbClr val="FF0000"/>
              </a:solidFill>
            </a:rPr>
            <a:t>unless</a:t>
          </a:r>
          <a:r>
            <a:rPr lang="en-US" dirty="0"/>
            <a:t>:</a:t>
          </a:r>
          <a:endParaRPr lang="fi-FI" dirty="0"/>
        </a:p>
      </dgm:t>
    </dgm:pt>
    <dgm:pt modelId="{D10FCDC4-0EDA-4431-A649-694EA697EE12}" type="parTrans" cxnId="{33D77863-A9D9-444F-9689-CFC0DCDECC85}">
      <dgm:prSet/>
      <dgm:spPr/>
      <dgm:t>
        <a:bodyPr/>
        <a:lstStyle/>
        <a:p>
          <a:endParaRPr lang="fi-FI"/>
        </a:p>
      </dgm:t>
    </dgm:pt>
    <dgm:pt modelId="{7C1CD73F-AE34-4880-B9C1-A1693BEFF22B}" type="sibTrans" cxnId="{33D77863-A9D9-444F-9689-CFC0DCDECC85}">
      <dgm:prSet/>
      <dgm:spPr/>
      <dgm:t>
        <a:bodyPr/>
        <a:lstStyle/>
        <a:p>
          <a:endParaRPr lang="fi-FI"/>
        </a:p>
      </dgm:t>
    </dgm:pt>
    <dgm:pt modelId="{ECA83D46-C1B7-4EB1-990C-96063F38CC12}">
      <dgm:prSet/>
      <dgm:spPr/>
      <dgm:t>
        <a:bodyPr/>
        <a:lstStyle/>
        <a:p>
          <a:r>
            <a:rPr lang="en-US" dirty="0"/>
            <a:t>(a) the persons concerned, or persons closely associated with them, derive, directly or indirectly, an </a:t>
          </a:r>
          <a:r>
            <a:rPr lang="en-US" dirty="0">
              <a:solidFill>
                <a:srgbClr val="FF0000"/>
              </a:solidFill>
            </a:rPr>
            <a:t>advantage or profits </a:t>
          </a:r>
          <a:r>
            <a:rPr lang="en-US" dirty="0"/>
            <a:t>from the disclosure or the dissemination of the information in question; or</a:t>
          </a:r>
          <a:endParaRPr lang="fi-FI" dirty="0"/>
        </a:p>
      </dgm:t>
    </dgm:pt>
    <dgm:pt modelId="{254AB90E-7FDC-4EC7-A073-3E95E889D38D}" type="parTrans" cxnId="{88E7114D-18D6-4471-9EF5-C2CBC336D9C4}">
      <dgm:prSet/>
      <dgm:spPr/>
      <dgm:t>
        <a:bodyPr/>
        <a:lstStyle/>
        <a:p>
          <a:endParaRPr lang="fi-FI"/>
        </a:p>
      </dgm:t>
    </dgm:pt>
    <dgm:pt modelId="{4AE93F29-9ADF-4AA7-A200-AF1F2A13B75E}" type="sibTrans" cxnId="{88E7114D-18D6-4471-9EF5-C2CBC336D9C4}">
      <dgm:prSet/>
      <dgm:spPr/>
      <dgm:t>
        <a:bodyPr/>
        <a:lstStyle/>
        <a:p>
          <a:endParaRPr lang="fi-FI"/>
        </a:p>
      </dgm:t>
    </dgm:pt>
    <dgm:pt modelId="{D958B830-3883-4131-B480-032C7CDCF4FB}">
      <dgm:prSet/>
      <dgm:spPr/>
      <dgm:t>
        <a:bodyPr/>
        <a:lstStyle/>
        <a:p>
          <a:r>
            <a:rPr lang="en-US" dirty="0"/>
            <a:t>(b) the disclosure or the dissemination is made with the intention of </a:t>
          </a:r>
          <a:r>
            <a:rPr lang="en-US" dirty="0">
              <a:solidFill>
                <a:srgbClr val="FF0000"/>
              </a:solidFill>
            </a:rPr>
            <a:t>misleading the market</a:t>
          </a:r>
          <a:r>
            <a:rPr lang="en-US" dirty="0"/>
            <a:t> as to the supply of, demand for, or price of financial instruments.</a:t>
          </a:r>
          <a:endParaRPr lang="fi-FI" dirty="0"/>
        </a:p>
      </dgm:t>
    </dgm:pt>
    <dgm:pt modelId="{118315F0-40A6-4404-9175-B49638B32D60}" type="parTrans" cxnId="{FA13003F-B5A2-4D57-95AE-E49158F1B27F}">
      <dgm:prSet/>
      <dgm:spPr/>
      <dgm:t>
        <a:bodyPr/>
        <a:lstStyle/>
        <a:p>
          <a:endParaRPr lang="fi-FI"/>
        </a:p>
      </dgm:t>
    </dgm:pt>
    <dgm:pt modelId="{8CF05D25-9B6C-440C-BD01-C72B07C48AF1}" type="sibTrans" cxnId="{FA13003F-B5A2-4D57-95AE-E49158F1B27F}">
      <dgm:prSet/>
      <dgm:spPr/>
      <dgm:t>
        <a:bodyPr/>
        <a:lstStyle/>
        <a:p>
          <a:endParaRPr lang="fi-FI"/>
        </a:p>
      </dgm:t>
    </dgm:pt>
    <dgm:pt modelId="{AB53D2E4-23C0-4518-9CB2-6EE9A58905FF}" type="pres">
      <dgm:prSet presAssocID="{598B2FFA-698B-41DD-8E15-B76EF027020E}" presName="Name0" presStyleCnt="0">
        <dgm:presLayoutVars>
          <dgm:dir/>
          <dgm:animLvl val="lvl"/>
          <dgm:resizeHandles val="exact"/>
        </dgm:presLayoutVars>
      </dgm:prSet>
      <dgm:spPr/>
    </dgm:pt>
    <dgm:pt modelId="{CDCD8C86-690C-4CC7-A2FB-F5F5A19E06D4}" type="pres">
      <dgm:prSet presAssocID="{E71001EA-DD53-4A51-ABF0-F48C47F81B64}" presName="boxAndChildren" presStyleCnt="0"/>
      <dgm:spPr/>
    </dgm:pt>
    <dgm:pt modelId="{63CABF53-8EC9-4253-A1E3-24227258710E}" type="pres">
      <dgm:prSet presAssocID="{E71001EA-DD53-4A51-ABF0-F48C47F81B64}" presName="parentTextBox" presStyleLbl="node1" presStyleIdx="0" presStyleCnt="2"/>
      <dgm:spPr/>
    </dgm:pt>
    <dgm:pt modelId="{E42FD975-A23F-4199-BAB7-EC7F2772C25B}" type="pres">
      <dgm:prSet presAssocID="{E71001EA-DD53-4A51-ABF0-F48C47F81B64}" presName="entireBox" presStyleLbl="node1" presStyleIdx="0" presStyleCnt="2"/>
      <dgm:spPr/>
    </dgm:pt>
    <dgm:pt modelId="{48833D14-2403-4D93-B907-3ED563EEE2F8}" type="pres">
      <dgm:prSet presAssocID="{E71001EA-DD53-4A51-ABF0-F48C47F81B64}" presName="descendantBox" presStyleCnt="0"/>
      <dgm:spPr/>
    </dgm:pt>
    <dgm:pt modelId="{1372E795-3703-4AC3-89C7-E31D42656538}" type="pres">
      <dgm:prSet presAssocID="{ECA83D46-C1B7-4EB1-990C-96063F38CC12}" presName="childTextBox" presStyleLbl="fgAccFollowNode1" presStyleIdx="0" presStyleCnt="2">
        <dgm:presLayoutVars>
          <dgm:bulletEnabled val="1"/>
        </dgm:presLayoutVars>
      </dgm:prSet>
      <dgm:spPr/>
    </dgm:pt>
    <dgm:pt modelId="{225C8A49-36ED-4241-9DA4-3F2075CAE102}" type="pres">
      <dgm:prSet presAssocID="{D958B830-3883-4131-B480-032C7CDCF4FB}" presName="childTextBox" presStyleLbl="fgAccFollowNode1" presStyleIdx="1" presStyleCnt="2">
        <dgm:presLayoutVars>
          <dgm:bulletEnabled val="1"/>
        </dgm:presLayoutVars>
      </dgm:prSet>
      <dgm:spPr/>
    </dgm:pt>
    <dgm:pt modelId="{953AC5D7-E9AC-4656-AE70-9370B74A9543}" type="pres">
      <dgm:prSet presAssocID="{C4387146-03DC-4A51-8DC5-CB6EAD821B78}" presName="sp" presStyleCnt="0"/>
      <dgm:spPr/>
    </dgm:pt>
    <dgm:pt modelId="{27F0B4E1-51FA-49C7-B690-D6B93F875EB8}" type="pres">
      <dgm:prSet presAssocID="{3AB1C972-5E05-4BA1-8335-5E38E174AE2D}" presName="arrowAndChildren" presStyleCnt="0"/>
      <dgm:spPr/>
    </dgm:pt>
    <dgm:pt modelId="{2AFD1438-8634-4B69-B93C-570B07D6C34D}" type="pres">
      <dgm:prSet presAssocID="{3AB1C972-5E05-4BA1-8335-5E38E174AE2D}" presName="parentTextArrow" presStyleLbl="node1" presStyleIdx="1" presStyleCnt="2"/>
      <dgm:spPr/>
    </dgm:pt>
  </dgm:ptLst>
  <dgm:cxnLst>
    <dgm:cxn modelId="{34740E0A-C0A5-49CB-98A3-11FB39AD8251}" srcId="{598B2FFA-698B-41DD-8E15-B76EF027020E}" destId="{3AB1C972-5E05-4BA1-8335-5E38E174AE2D}" srcOrd="0" destOrd="0" parTransId="{436CCA01-5EB4-4397-BFC8-B62ED02975F2}" sibTransId="{C4387146-03DC-4A51-8DC5-CB6EAD821B78}"/>
    <dgm:cxn modelId="{3EB55836-B375-4072-8085-F52F36184C34}" type="presOf" srcId="{D958B830-3883-4131-B480-032C7CDCF4FB}" destId="{225C8A49-36ED-4241-9DA4-3F2075CAE102}" srcOrd="0" destOrd="0" presId="urn:microsoft.com/office/officeart/2005/8/layout/process4"/>
    <dgm:cxn modelId="{FA13003F-B5A2-4D57-95AE-E49158F1B27F}" srcId="{E71001EA-DD53-4A51-ABF0-F48C47F81B64}" destId="{D958B830-3883-4131-B480-032C7CDCF4FB}" srcOrd="1" destOrd="0" parTransId="{118315F0-40A6-4404-9175-B49638B32D60}" sibTransId="{8CF05D25-9B6C-440C-BD01-C72B07C48AF1}"/>
    <dgm:cxn modelId="{7253B55B-B142-4246-967C-77645F8B7189}" type="presOf" srcId="{3AB1C972-5E05-4BA1-8335-5E38E174AE2D}" destId="{2AFD1438-8634-4B69-B93C-570B07D6C34D}" srcOrd="0" destOrd="0" presId="urn:microsoft.com/office/officeart/2005/8/layout/process4"/>
    <dgm:cxn modelId="{C0870042-420E-43F5-8D36-D4BCCFB97D56}" type="presOf" srcId="{E71001EA-DD53-4A51-ABF0-F48C47F81B64}" destId="{E42FD975-A23F-4199-BAB7-EC7F2772C25B}" srcOrd="1" destOrd="0" presId="urn:microsoft.com/office/officeart/2005/8/layout/process4"/>
    <dgm:cxn modelId="{33D77863-A9D9-444F-9689-CFC0DCDECC85}" srcId="{598B2FFA-698B-41DD-8E15-B76EF027020E}" destId="{E71001EA-DD53-4A51-ABF0-F48C47F81B64}" srcOrd="1" destOrd="0" parTransId="{D10FCDC4-0EDA-4431-A649-694EA697EE12}" sibTransId="{7C1CD73F-AE34-4880-B9C1-A1693BEFF22B}"/>
    <dgm:cxn modelId="{EE063E66-B577-4C46-9A83-1307D60B6807}" type="presOf" srcId="{ECA83D46-C1B7-4EB1-990C-96063F38CC12}" destId="{1372E795-3703-4AC3-89C7-E31D42656538}" srcOrd="0" destOrd="0" presId="urn:microsoft.com/office/officeart/2005/8/layout/process4"/>
    <dgm:cxn modelId="{88E7114D-18D6-4471-9EF5-C2CBC336D9C4}" srcId="{E71001EA-DD53-4A51-ABF0-F48C47F81B64}" destId="{ECA83D46-C1B7-4EB1-990C-96063F38CC12}" srcOrd="0" destOrd="0" parTransId="{254AB90E-7FDC-4EC7-A073-3E95E889D38D}" sibTransId="{4AE93F29-9ADF-4AA7-A200-AF1F2A13B75E}"/>
    <dgm:cxn modelId="{37764B87-0B67-48F3-B5EC-638832440719}" type="presOf" srcId="{598B2FFA-698B-41DD-8E15-B76EF027020E}" destId="{AB53D2E4-23C0-4518-9CB2-6EE9A58905FF}" srcOrd="0" destOrd="0" presId="urn:microsoft.com/office/officeart/2005/8/layout/process4"/>
    <dgm:cxn modelId="{31390AE7-BFCA-4C77-BFD5-027B1DF540C3}" type="presOf" srcId="{E71001EA-DD53-4A51-ABF0-F48C47F81B64}" destId="{63CABF53-8EC9-4253-A1E3-24227258710E}" srcOrd="0" destOrd="0" presId="urn:microsoft.com/office/officeart/2005/8/layout/process4"/>
    <dgm:cxn modelId="{9D462D77-0525-41C9-89F1-FE4AB4217714}" type="presParOf" srcId="{AB53D2E4-23C0-4518-9CB2-6EE9A58905FF}" destId="{CDCD8C86-690C-4CC7-A2FB-F5F5A19E06D4}" srcOrd="0" destOrd="0" presId="urn:microsoft.com/office/officeart/2005/8/layout/process4"/>
    <dgm:cxn modelId="{FEC9E98F-71FF-40CA-8932-0EA88C94CFD6}" type="presParOf" srcId="{CDCD8C86-690C-4CC7-A2FB-F5F5A19E06D4}" destId="{63CABF53-8EC9-4253-A1E3-24227258710E}" srcOrd="0" destOrd="0" presId="urn:microsoft.com/office/officeart/2005/8/layout/process4"/>
    <dgm:cxn modelId="{762421AA-3B47-4BB6-98F2-A180175A8648}" type="presParOf" srcId="{CDCD8C86-690C-4CC7-A2FB-F5F5A19E06D4}" destId="{E42FD975-A23F-4199-BAB7-EC7F2772C25B}" srcOrd="1" destOrd="0" presId="urn:microsoft.com/office/officeart/2005/8/layout/process4"/>
    <dgm:cxn modelId="{67BAAB43-0A59-4993-9292-54A4B8F219E0}" type="presParOf" srcId="{CDCD8C86-690C-4CC7-A2FB-F5F5A19E06D4}" destId="{48833D14-2403-4D93-B907-3ED563EEE2F8}" srcOrd="2" destOrd="0" presId="urn:microsoft.com/office/officeart/2005/8/layout/process4"/>
    <dgm:cxn modelId="{51326777-D321-4F09-84C4-BE664B8863C0}" type="presParOf" srcId="{48833D14-2403-4D93-B907-3ED563EEE2F8}" destId="{1372E795-3703-4AC3-89C7-E31D42656538}" srcOrd="0" destOrd="0" presId="urn:microsoft.com/office/officeart/2005/8/layout/process4"/>
    <dgm:cxn modelId="{3DDB6455-7437-450B-B7A6-EF9EB8B6BFB9}" type="presParOf" srcId="{48833D14-2403-4D93-B907-3ED563EEE2F8}" destId="{225C8A49-36ED-4241-9DA4-3F2075CAE102}" srcOrd="1" destOrd="0" presId="urn:microsoft.com/office/officeart/2005/8/layout/process4"/>
    <dgm:cxn modelId="{05DF6E59-6BB4-4A8E-A036-1B02EA68FA24}" type="presParOf" srcId="{AB53D2E4-23C0-4518-9CB2-6EE9A58905FF}" destId="{953AC5D7-E9AC-4656-AE70-9370B74A9543}" srcOrd="1" destOrd="0" presId="urn:microsoft.com/office/officeart/2005/8/layout/process4"/>
    <dgm:cxn modelId="{E2D5AB47-F5E0-4A2C-8441-0621B801299D}" type="presParOf" srcId="{AB53D2E4-23C0-4518-9CB2-6EE9A58905FF}" destId="{27F0B4E1-51FA-49C7-B690-D6B93F875EB8}" srcOrd="2" destOrd="0" presId="urn:microsoft.com/office/officeart/2005/8/layout/process4"/>
    <dgm:cxn modelId="{61A00E9E-C63F-491E-BBC4-FE96C875532B}" type="presParOf" srcId="{27F0B4E1-51FA-49C7-B690-D6B93F875EB8}" destId="{2AFD1438-8634-4B69-B93C-570B07D6C34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863D866-80A6-401C-AA3F-8FA0E17949F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fi-FI"/>
        </a:p>
      </dgm:t>
    </dgm:pt>
    <dgm:pt modelId="{26CB2B03-F707-4C31-B030-F4E62F025BB9}">
      <dgm:prSet/>
      <dgm:spPr/>
      <dgm:t>
        <a:bodyPr/>
        <a:lstStyle/>
        <a:p>
          <a:r>
            <a:rPr lang="en-US" b="1" dirty="0"/>
            <a:t>Justifies a derogation from the prohibition on market manipulation in the case of Form 1 (above slide 16): an activity which gives false or misleading signals about the supply of, demand for or price of a security or sets a price at an unusual or artificial level</a:t>
          </a:r>
          <a:endParaRPr lang="fi-FI" dirty="0"/>
        </a:p>
      </dgm:t>
    </dgm:pt>
    <dgm:pt modelId="{96A87FDA-3002-4358-9F22-FC1493DC5543}" type="parTrans" cxnId="{A2E9029D-F21A-409C-B927-5FD7936AF29A}">
      <dgm:prSet/>
      <dgm:spPr/>
      <dgm:t>
        <a:bodyPr/>
        <a:lstStyle/>
        <a:p>
          <a:endParaRPr lang="fi-FI"/>
        </a:p>
      </dgm:t>
    </dgm:pt>
    <dgm:pt modelId="{F37BB188-85D2-4CCE-A2AE-857593037517}" type="sibTrans" cxnId="{A2E9029D-F21A-409C-B927-5FD7936AF29A}">
      <dgm:prSet/>
      <dgm:spPr/>
      <dgm:t>
        <a:bodyPr/>
        <a:lstStyle/>
        <a:p>
          <a:endParaRPr lang="fi-FI"/>
        </a:p>
      </dgm:t>
    </dgm:pt>
    <dgm:pt modelId="{5BFB0FC0-55DB-4DB6-9F3E-16B3C73F70DD}">
      <dgm:prSet/>
      <dgm:spPr/>
      <dgm:t>
        <a:bodyPr/>
        <a:lstStyle/>
        <a:p>
          <a:r>
            <a:rPr lang="en-US" b="1"/>
            <a:t>A competent authority may establish an accepted market practice, taking into account the following criteria:</a:t>
          </a:r>
          <a:endParaRPr lang="fi-FI"/>
        </a:p>
      </dgm:t>
    </dgm:pt>
    <dgm:pt modelId="{46FF6902-6740-4466-8213-36C6E4197125}" type="parTrans" cxnId="{889EFB6E-2792-4D10-B425-57F2116E4178}">
      <dgm:prSet/>
      <dgm:spPr/>
      <dgm:t>
        <a:bodyPr/>
        <a:lstStyle/>
        <a:p>
          <a:endParaRPr lang="fi-FI"/>
        </a:p>
      </dgm:t>
    </dgm:pt>
    <dgm:pt modelId="{2D792357-2C2C-430E-B2F9-B70807116ECB}" type="sibTrans" cxnId="{889EFB6E-2792-4D10-B425-57F2116E4178}">
      <dgm:prSet/>
      <dgm:spPr/>
      <dgm:t>
        <a:bodyPr/>
        <a:lstStyle/>
        <a:p>
          <a:endParaRPr lang="fi-FI"/>
        </a:p>
      </dgm:t>
    </dgm:pt>
    <dgm:pt modelId="{1213103C-E966-4C58-B9CC-605002EC02BF}">
      <dgm:prSet/>
      <dgm:spPr/>
      <dgm:t>
        <a:bodyPr/>
        <a:lstStyle/>
        <a:p>
          <a:r>
            <a:rPr lang="en-US" dirty="0"/>
            <a:t>(a) whether the market practice provides for a substantial level of </a:t>
          </a:r>
          <a:r>
            <a:rPr lang="en-US" dirty="0">
              <a:solidFill>
                <a:srgbClr val="FF0000"/>
              </a:solidFill>
            </a:rPr>
            <a:t>transparenc</a:t>
          </a:r>
          <a:r>
            <a:rPr lang="en-US" dirty="0"/>
            <a:t>y to the market;</a:t>
          </a:r>
          <a:endParaRPr lang="fi-FI" dirty="0"/>
        </a:p>
      </dgm:t>
    </dgm:pt>
    <dgm:pt modelId="{81B9F1DA-8806-468E-ADB8-76577E3FBE0A}" type="parTrans" cxnId="{EECEA5EF-8B65-4312-85C0-92EFCD4C4489}">
      <dgm:prSet/>
      <dgm:spPr/>
      <dgm:t>
        <a:bodyPr/>
        <a:lstStyle/>
        <a:p>
          <a:endParaRPr lang="fi-FI"/>
        </a:p>
      </dgm:t>
    </dgm:pt>
    <dgm:pt modelId="{F08274C1-3692-4316-9CCE-89E5058E490A}" type="sibTrans" cxnId="{EECEA5EF-8B65-4312-85C0-92EFCD4C4489}">
      <dgm:prSet/>
      <dgm:spPr/>
      <dgm:t>
        <a:bodyPr/>
        <a:lstStyle/>
        <a:p>
          <a:endParaRPr lang="fi-FI"/>
        </a:p>
      </dgm:t>
    </dgm:pt>
    <dgm:pt modelId="{93C5C375-452A-4B52-9117-BC3F55CC9746}">
      <dgm:prSet/>
      <dgm:spPr/>
      <dgm:t>
        <a:bodyPr/>
        <a:lstStyle/>
        <a:p>
          <a:r>
            <a:rPr lang="en-US" dirty="0"/>
            <a:t>(b) whether the market practice ensures a high degree of </a:t>
          </a:r>
          <a:r>
            <a:rPr lang="en-US" dirty="0">
              <a:solidFill>
                <a:srgbClr val="FF0000"/>
              </a:solidFill>
            </a:rPr>
            <a:t>safeguards to the operation of market forces </a:t>
          </a:r>
          <a:r>
            <a:rPr lang="en-US" dirty="0"/>
            <a:t>and the proper interplay of the forces of supply and demand;</a:t>
          </a:r>
          <a:endParaRPr lang="fi-FI" dirty="0"/>
        </a:p>
      </dgm:t>
    </dgm:pt>
    <dgm:pt modelId="{749BEC74-C332-4CE6-9D5A-290A3A6CEB05}" type="parTrans" cxnId="{1E6BCC2A-F828-4D4F-A1A4-42296C5FE6D4}">
      <dgm:prSet/>
      <dgm:spPr/>
      <dgm:t>
        <a:bodyPr/>
        <a:lstStyle/>
        <a:p>
          <a:endParaRPr lang="fi-FI"/>
        </a:p>
      </dgm:t>
    </dgm:pt>
    <dgm:pt modelId="{0723CF71-468E-42AB-B481-1B36F81FCE75}" type="sibTrans" cxnId="{1E6BCC2A-F828-4D4F-A1A4-42296C5FE6D4}">
      <dgm:prSet/>
      <dgm:spPr/>
      <dgm:t>
        <a:bodyPr/>
        <a:lstStyle/>
        <a:p>
          <a:endParaRPr lang="fi-FI"/>
        </a:p>
      </dgm:t>
    </dgm:pt>
    <dgm:pt modelId="{B6B06C57-959C-4B02-B62D-EA3F99EFD861}">
      <dgm:prSet/>
      <dgm:spPr/>
      <dgm:t>
        <a:bodyPr/>
        <a:lstStyle/>
        <a:p>
          <a:r>
            <a:rPr lang="en-US" dirty="0"/>
            <a:t>(c) whether the market practice has a positive impact on </a:t>
          </a:r>
          <a:r>
            <a:rPr lang="en-US" dirty="0">
              <a:solidFill>
                <a:srgbClr val="FF0000"/>
              </a:solidFill>
            </a:rPr>
            <a:t>market liquidity and efficiency</a:t>
          </a:r>
          <a:r>
            <a:rPr lang="en-US" dirty="0"/>
            <a:t>;</a:t>
          </a:r>
          <a:endParaRPr lang="fi-FI" dirty="0"/>
        </a:p>
      </dgm:t>
    </dgm:pt>
    <dgm:pt modelId="{933FA48F-5D0B-43FD-8524-F3D39CEBB159}" type="parTrans" cxnId="{B985675D-7FC6-437D-9DD6-BDD90CB7097B}">
      <dgm:prSet/>
      <dgm:spPr/>
      <dgm:t>
        <a:bodyPr/>
        <a:lstStyle/>
        <a:p>
          <a:endParaRPr lang="fi-FI"/>
        </a:p>
      </dgm:t>
    </dgm:pt>
    <dgm:pt modelId="{E66CE99F-25ED-421A-AB9E-A0F14BC58B1F}" type="sibTrans" cxnId="{B985675D-7FC6-437D-9DD6-BDD90CB7097B}">
      <dgm:prSet/>
      <dgm:spPr/>
      <dgm:t>
        <a:bodyPr/>
        <a:lstStyle/>
        <a:p>
          <a:endParaRPr lang="fi-FI"/>
        </a:p>
      </dgm:t>
    </dgm:pt>
    <dgm:pt modelId="{BEE002A9-B79B-4A8B-B6D4-A19DB4096EA4}">
      <dgm:prSet/>
      <dgm:spPr/>
      <dgm:t>
        <a:bodyPr/>
        <a:lstStyle/>
        <a:p>
          <a:r>
            <a:rPr lang="en-US" dirty="0"/>
            <a:t>(d) whether the market practice takes into account the </a:t>
          </a:r>
          <a:r>
            <a:rPr lang="en-US" dirty="0">
              <a:solidFill>
                <a:srgbClr val="FF0000"/>
              </a:solidFill>
            </a:rPr>
            <a:t>trading mechanism </a:t>
          </a:r>
          <a:r>
            <a:rPr lang="en-US" dirty="0"/>
            <a:t>of the relevant market and enables market participants </a:t>
          </a:r>
          <a:r>
            <a:rPr lang="en-US" dirty="0">
              <a:solidFill>
                <a:srgbClr val="FF0000"/>
              </a:solidFill>
            </a:rPr>
            <a:t>to react properly </a:t>
          </a:r>
          <a:r>
            <a:rPr lang="en-US" dirty="0"/>
            <a:t>and in a timely manner to the new market situation created by that practice;</a:t>
          </a:r>
          <a:endParaRPr lang="fi-FI" dirty="0"/>
        </a:p>
      </dgm:t>
    </dgm:pt>
    <dgm:pt modelId="{03E7FF9A-83B7-4352-9FFF-A8AA0D82A4CD}" type="parTrans" cxnId="{3F977CFF-294B-4C3F-9523-9237642216A3}">
      <dgm:prSet/>
      <dgm:spPr/>
      <dgm:t>
        <a:bodyPr/>
        <a:lstStyle/>
        <a:p>
          <a:endParaRPr lang="fi-FI"/>
        </a:p>
      </dgm:t>
    </dgm:pt>
    <dgm:pt modelId="{6FA2C4DF-BC68-4C17-A323-F37731F80953}" type="sibTrans" cxnId="{3F977CFF-294B-4C3F-9523-9237642216A3}">
      <dgm:prSet/>
      <dgm:spPr/>
      <dgm:t>
        <a:bodyPr/>
        <a:lstStyle/>
        <a:p>
          <a:endParaRPr lang="fi-FI"/>
        </a:p>
      </dgm:t>
    </dgm:pt>
    <dgm:pt modelId="{58EBD061-3A2F-488D-9EDE-B1F1DE4DBABA}">
      <dgm:prSet/>
      <dgm:spPr/>
      <dgm:t>
        <a:bodyPr/>
        <a:lstStyle/>
        <a:p>
          <a:r>
            <a:rPr lang="en-US" dirty="0"/>
            <a:t>(e) whether the market practice does not create </a:t>
          </a:r>
          <a:r>
            <a:rPr lang="en-US" dirty="0">
              <a:solidFill>
                <a:srgbClr val="FF0000"/>
              </a:solidFill>
            </a:rPr>
            <a:t>risks for the integrity </a:t>
          </a:r>
          <a:r>
            <a:rPr lang="en-US" dirty="0"/>
            <a:t>of, directly or indirectly, related markets, whether regulated or not, in the relevant financial instrument within the Union;</a:t>
          </a:r>
          <a:endParaRPr lang="fi-FI" dirty="0"/>
        </a:p>
      </dgm:t>
    </dgm:pt>
    <dgm:pt modelId="{F9F04C71-81C8-44F3-9D7F-DDDA437DAA63}" type="parTrans" cxnId="{7E636A90-8606-4B75-983D-951158E7A954}">
      <dgm:prSet/>
      <dgm:spPr/>
      <dgm:t>
        <a:bodyPr/>
        <a:lstStyle/>
        <a:p>
          <a:endParaRPr lang="fi-FI"/>
        </a:p>
      </dgm:t>
    </dgm:pt>
    <dgm:pt modelId="{172C9BD4-87FC-4E33-8E57-5011B773CEF9}" type="sibTrans" cxnId="{7E636A90-8606-4B75-983D-951158E7A954}">
      <dgm:prSet/>
      <dgm:spPr/>
      <dgm:t>
        <a:bodyPr/>
        <a:lstStyle/>
        <a:p>
          <a:endParaRPr lang="fi-FI"/>
        </a:p>
      </dgm:t>
    </dgm:pt>
    <dgm:pt modelId="{72A5C9E8-9C0D-4600-A943-2538B9F4CC84}">
      <dgm:prSet/>
      <dgm:spPr/>
      <dgm:t>
        <a:bodyPr/>
        <a:lstStyle/>
        <a:p>
          <a:r>
            <a:rPr lang="en-US" dirty="0"/>
            <a:t>(g) the </a:t>
          </a:r>
          <a:r>
            <a:rPr lang="en-US" dirty="0">
              <a:solidFill>
                <a:srgbClr val="FF0000"/>
              </a:solidFill>
            </a:rPr>
            <a:t>structural characteristics of the relevant market, </a:t>
          </a:r>
          <a:r>
            <a:rPr lang="en-US" dirty="0"/>
            <a:t>inter alia, whether it is regulated or not, the types of financial instruments traded</a:t>
          </a:r>
          <a:endParaRPr lang="fi-FI" dirty="0"/>
        </a:p>
      </dgm:t>
    </dgm:pt>
    <dgm:pt modelId="{6ABD106A-7A63-4ACA-8ADF-43BCEDF230EB}" type="parTrans" cxnId="{501294B1-75C1-4B6F-9990-CD8E2BFF0464}">
      <dgm:prSet/>
      <dgm:spPr/>
      <dgm:t>
        <a:bodyPr/>
        <a:lstStyle/>
        <a:p>
          <a:endParaRPr lang="fi-FI"/>
        </a:p>
      </dgm:t>
    </dgm:pt>
    <dgm:pt modelId="{60331550-B5E3-4F3D-BD58-1AD564F292C3}" type="sibTrans" cxnId="{501294B1-75C1-4B6F-9990-CD8E2BFF0464}">
      <dgm:prSet/>
      <dgm:spPr/>
      <dgm:t>
        <a:bodyPr/>
        <a:lstStyle/>
        <a:p>
          <a:endParaRPr lang="fi-FI"/>
        </a:p>
      </dgm:t>
    </dgm:pt>
    <dgm:pt modelId="{F6CC41DE-C9BE-4C50-9950-B7F507D4DD78}" type="pres">
      <dgm:prSet presAssocID="{A863D866-80A6-401C-AA3F-8FA0E17949F6}" presName="Name0" presStyleCnt="0">
        <dgm:presLayoutVars>
          <dgm:dir/>
          <dgm:animLvl val="lvl"/>
          <dgm:resizeHandles val="exact"/>
        </dgm:presLayoutVars>
      </dgm:prSet>
      <dgm:spPr/>
    </dgm:pt>
    <dgm:pt modelId="{4DA64661-8FBF-4259-8002-A617405F23E1}" type="pres">
      <dgm:prSet presAssocID="{5BFB0FC0-55DB-4DB6-9F3E-16B3C73F70DD}" presName="boxAndChildren" presStyleCnt="0"/>
      <dgm:spPr/>
    </dgm:pt>
    <dgm:pt modelId="{07DA94AB-5DE8-4CBB-A1A0-D42D1AEE59EC}" type="pres">
      <dgm:prSet presAssocID="{5BFB0FC0-55DB-4DB6-9F3E-16B3C73F70DD}" presName="parentTextBox" presStyleLbl="node1" presStyleIdx="0" presStyleCnt="2"/>
      <dgm:spPr/>
    </dgm:pt>
    <dgm:pt modelId="{FA52E79E-CA1A-421C-AE1B-5A408633E11A}" type="pres">
      <dgm:prSet presAssocID="{5BFB0FC0-55DB-4DB6-9F3E-16B3C73F70DD}" presName="entireBox" presStyleLbl="node1" presStyleIdx="0" presStyleCnt="2"/>
      <dgm:spPr/>
    </dgm:pt>
    <dgm:pt modelId="{54714B0F-6C0B-455D-A4D5-907B298177D9}" type="pres">
      <dgm:prSet presAssocID="{5BFB0FC0-55DB-4DB6-9F3E-16B3C73F70DD}" presName="descendantBox" presStyleCnt="0"/>
      <dgm:spPr/>
    </dgm:pt>
    <dgm:pt modelId="{658166B9-1EEE-486F-B06E-28CF3B67006D}" type="pres">
      <dgm:prSet presAssocID="{1213103C-E966-4C58-B9CC-605002EC02BF}" presName="childTextBox" presStyleLbl="fgAccFollowNode1" presStyleIdx="0" presStyleCnt="6">
        <dgm:presLayoutVars>
          <dgm:bulletEnabled val="1"/>
        </dgm:presLayoutVars>
      </dgm:prSet>
      <dgm:spPr/>
    </dgm:pt>
    <dgm:pt modelId="{A7D2C8DD-7FE1-4458-B063-3406508266FE}" type="pres">
      <dgm:prSet presAssocID="{93C5C375-452A-4B52-9117-BC3F55CC9746}" presName="childTextBox" presStyleLbl="fgAccFollowNode1" presStyleIdx="1" presStyleCnt="6">
        <dgm:presLayoutVars>
          <dgm:bulletEnabled val="1"/>
        </dgm:presLayoutVars>
      </dgm:prSet>
      <dgm:spPr/>
    </dgm:pt>
    <dgm:pt modelId="{366AB2EA-353E-4D5B-A6C6-16A9FB591E90}" type="pres">
      <dgm:prSet presAssocID="{B6B06C57-959C-4B02-B62D-EA3F99EFD861}" presName="childTextBox" presStyleLbl="fgAccFollowNode1" presStyleIdx="2" presStyleCnt="6">
        <dgm:presLayoutVars>
          <dgm:bulletEnabled val="1"/>
        </dgm:presLayoutVars>
      </dgm:prSet>
      <dgm:spPr/>
    </dgm:pt>
    <dgm:pt modelId="{BEFDC41F-A7E6-427C-A17B-DBC781E5FFDC}" type="pres">
      <dgm:prSet presAssocID="{BEE002A9-B79B-4A8B-B6D4-A19DB4096EA4}" presName="childTextBox" presStyleLbl="fgAccFollowNode1" presStyleIdx="3" presStyleCnt="6">
        <dgm:presLayoutVars>
          <dgm:bulletEnabled val="1"/>
        </dgm:presLayoutVars>
      </dgm:prSet>
      <dgm:spPr/>
    </dgm:pt>
    <dgm:pt modelId="{D2E9B983-89AC-44A7-9D73-168F933E5AE0}" type="pres">
      <dgm:prSet presAssocID="{58EBD061-3A2F-488D-9EDE-B1F1DE4DBABA}" presName="childTextBox" presStyleLbl="fgAccFollowNode1" presStyleIdx="4" presStyleCnt="6">
        <dgm:presLayoutVars>
          <dgm:bulletEnabled val="1"/>
        </dgm:presLayoutVars>
      </dgm:prSet>
      <dgm:spPr/>
    </dgm:pt>
    <dgm:pt modelId="{AA5AFAA6-3D8B-4148-A304-BC5E0ABA8C66}" type="pres">
      <dgm:prSet presAssocID="{72A5C9E8-9C0D-4600-A943-2538B9F4CC84}" presName="childTextBox" presStyleLbl="fgAccFollowNode1" presStyleIdx="5" presStyleCnt="6">
        <dgm:presLayoutVars>
          <dgm:bulletEnabled val="1"/>
        </dgm:presLayoutVars>
      </dgm:prSet>
      <dgm:spPr/>
    </dgm:pt>
    <dgm:pt modelId="{E7D7092F-B866-4263-88E3-442CEA242229}" type="pres">
      <dgm:prSet presAssocID="{F37BB188-85D2-4CCE-A2AE-857593037517}" presName="sp" presStyleCnt="0"/>
      <dgm:spPr/>
    </dgm:pt>
    <dgm:pt modelId="{F2DDD41D-B277-4A17-8F93-1CEBC752F55E}" type="pres">
      <dgm:prSet presAssocID="{26CB2B03-F707-4C31-B030-F4E62F025BB9}" presName="arrowAndChildren" presStyleCnt="0"/>
      <dgm:spPr/>
    </dgm:pt>
    <dgm:pt modelId="{2A531A66-0760-433A-8B9E-F4D4005E68F6}" type="pres">
      <dgm:prSet presAssocID="{26CB2B03-F707-4C31-B030-F4E62F025BB9}" presName="parentTextArrow" presStyleLbl="node1" presStyleIdx="1" presStyleCnt="2"/>
      <dgm:spPr/>
    </dgm:pt>
  </dgm:ptLst>
  <dgm:cxnLst>
    <dgm:cxn modelId="{1E6BCC2A-F828-4D4F-A1A4-42296C5FE6D4}" srcId="{5BFB0FC0-55DB-4DB6-9F3E-16B3C73F70DD}" destId="{93C5C375-452A-4B52-9117-BC3F55CC9746}" srcOrd="1" destOrd="0" parTransId="{749BEC74-C332-4CE6-9D5A-290A3A6CEB05}" sibTransId="{0723CF71-468E-42AB-B481-1B36F81FCE75}"/>
    <dgm:cxn modelId="{B985675D-7FC6-437D-9DD6-BDD90CB7097B}" srcId="{5BFB0FC0-55DB-4DB6-9F3E-16B3C73F70DD}" destId="{B6B06C57-959C-4B02-B62D-EA3F99EFD861}" srcOrd="2" destOrd="0" parTransId="{933FA48F-5D0B-43FD-8524-F3D39CEBB159}" sibTransId="{E66CE99F-25ED-421A-AB9E-A0F14BC58B1F}"/>
    <dgm:cxn modelId="{64B7DD48-EC96-46C3-A78E-9BFF7C62DC29}" type="presOf" srcId="{58EBD061-3A2F-488D-9EDE-B1F1DE4DBABA}" destId="{D2E9B983-89AC-44A7-9D73-168F933E5AE0}" srcOrd="0" destOrd="0" presId="urn:microsoft.com/office/officeart/2005/8/layout/process4"/>
    <dgm:cxn modelId="{889EFB6E-2792-4D10-B425-57F2116E4178}" srcId="{A863D866-80A6-401C-AA3F-8FA0E17949F6}" destId="{5BFB0FC0-55DB-4DB6-9F3E-16B3C73F70DD}" srcOrd="1" destOrd="0" parTransId="{46FF6902-6740-4466-8213-36C6E4197125}" sibTransId="{2D792357-2C2C-430E-B2F9-B70807116ECB}"/>
    <dgm:cxn modelId="{148D166F-59D0-40FA-B0AE-B062B0F141F1}" type="presOf" srcId="{BEE002A9-B79B-4A8B-B6D4-A19DB4096EA4}" destId="{BEFDC41F-A7E6-427C-A17B-DBC781E5FFDC}" srcOrd="0" destOrd="0" presId="urn:microsoft.com/office/officeart/2005/8/layout/process4"/>
    <dgm:cxn modelId="{25EEB26F-7518-4038-B552-180BDD12ECDF}" type="presOf" srcId="{B6B06C57-959C-4B02-B62D-EA3F99EFD861}" destId="{366AB2EA-353E-4D5B-A6C6-16A9FB591E90}" srcOrd="0" destOrd="0" presId="urn:microsoft.com/office/officeart/2005/8/layout/process4"/>
    <dgm:cxn modelId="{013AFB6F-F24A-40A7-ABAF-34C0F61D13DA}" type="presOf" srcId="{26CB2B03-F707-4C31-B030-F4E62F025BB9}" destId="{2A531A66-0760-433A-8B9E-F4D4005E68F6}" srcOrd="0" destOrd="0" presId="urn:microsoft.com/office/officeart/2005/8/layout/process4"/>
    <dgm:cxn modelId="{7E636A90-8606-4B75-983D-951158E7A954}" srcId="{5BFB0FC0-55DB-4DB6-9F3E-16B3C73F70DD}" destId="{58EBD061-3A2F-488D-9EDE-B1F1DE4DBABA}" srcOrd="4" destOrd="0" parTransId="{F9F04C71-81C8-44F3-9D7F-DDDA437DAA63}" sibTransId="{172C9BD4-87FC-4E33-8E57-5011B773CEF9}"/>
    <dgm:cxn modelId="{E4C46595-4816-4F2C-8EFA-C556DA7C6A33}" type="presOf" srcId="{72A5C9E8-9C0D-4600-A943-2538B9F4CC84}" destId="{AA5AFAA6-3D8B-4148-A304-BC5E0ABA8C66}" srcOrd="0" destOrd="0" presId="urn:microsoft.com/office/officeart/2005/8/layout/process4"/>
    <dgm:cxn modelId="{A2E9029D-F21A-409C-B927-5FD7936AF29A}" srcId="{A863D866-80A6-401C-AA3F-8FA0E17949F6}" destId="{26CB2B03-F707-4C31-B030-F4E62F025BB9}" srcOrd="0" destOrd="0" parTransId="{96A87FDA-3002-4358-9F22-FC1493DC5543}" sibTransId="{F37BB188-85D2-4CCE-A2AE-857593037517}"/>
    <dgm:cxn modelId="{501294B1-75C1-4B6F-9990-CD8E2BFF0464}" srcId="{5BFB0FC0-55DB-4DB6-9F3E-16B3C73F70DD}" destId="{72A5C9E8-9C0D-4600-A943-2538B9F4CC84}" srcOrd="5" destOrd="0" parTransId="{6ABD106A-7A63-4ACA-8ADF-43BCEDF230EB}" sibTransId="{60331550-B5E3-4F3D-BD58-1AD564F292C3}"/>
    <dgm:cxn modelId="{79830EB7-5605-4633-ABC6-2DBFCBCB5327}" type="presOf" srcId="{5BFB0FC0-55DB-4DB6-9F3E-16B3C73F70DD}" destId="{07DA94AB-5DE8-4CBB-A1A0-D42D1AEE59EC}" srcOrd="0" destOrd="0" presId="urn:microsoft.com/office/officeart/2005/8/layout/process4"/>
    <dgm:cxn modelId="{162771C9-2A98-4101-A14E-DB402D40A983}" type="presOf" srcId="{93C5C375-452A-4B52-9117-BC3F55CC9746}" destId="{A7D2C8DD-7FE1-4458-B063-3406508266FE}" srcOrd="0" destOrd="0" presId="urn:microsoft.com/office/officeart/2005/8/layout/process4"/>
    <dgm:cxn modelId="{7474C5D9-3599-44AB-B3ED-40535E425265}" type="presOf" srcId="{1213103C-E966-4C58-B9CC-605002EC02BF}" destId="{658166B9-1EEE-486F-B06E-28CF3B67006D}" srcOrd="0" destOrd="0" presId="urn:microsoft.com/office/officeart/2005/8/layout/process4"/>
    <dgm:cxn modelId="{924F71DC-237C-4D0C-985E-ADC359E994D6}" type="presOf" srcId="{A863D866-80A6-401C-AA3F-8FA0E17949F6}" destId="{F6CC41DE-C9BE-4C50-9950-B7F507D4DD78}" srcOrd="0" destOrd="0" presId="urn:microsoft.com/office/officeart/2005/8/layout/process4"/>
    <dgm:cxn modelId="{EECEA5EF-8B65-4312-85C0-92EFCD4C4489}" srcId="{5BFB0FC0-55DB-4DB6-9F3E-16B3C73F70DD}" destId="{1213103C-E966-4C58-B9CC-605002EC02BF}" srcOrd="0" destOrd="0" parTransId="{81B9F1DA-8806-468E-ADB8-76577E3FBE0A}" sibTransId="{F08274C1-3692-4316-9CCE-89E5058E490A}"/>
    <dgm:cxn modelId="{994441FE-6A17-4DF9-B350-0217696E0549}" type="presOf" srcId="{5BFB0FC0-55DB-4DB6-9F3E-16B3C73F70DD}" destId="{FA52E79E-CA1A-421C-AE1B-5A408633E11A}" srcOrd="1" destOrd="0" presId="urn:microsoft.com/office/officeart/2005/8/layout/process4"/>
    <dgm:cxn modelId="{3F977CFF-294B-4C3F-9523-9237642216A3}" srcId="{5BFB0FC0-55DB-4DB6-9F3E-16B3C73F70DD}" destId="{BEE002A9-B79B-4A8B-B6D4-A19DB4096EA4}" srcOrd="3" destOrd="0" parTransId="{03E7FF9A-83B7-4352-9FFF-A8AA0D82A4CD}" sibTransId="{6FA2C4DF-BC68-4C17-A323-F37731F80953}"/>
    <dgm:cxn modelId="{4205BC28-683E-4086-AF62-FA6B7253CDD1}" type="presParOf" srcId="{F6CC41DE-C9BE-4C50-9950-B7F507D4DD78}" destId="{4DA64661-8FBF-4259-8002-A617405F23E1}" srcOrd="0" destOrd="0" presId="urn:microsoft.com/office/officeart/2005/8/layout/process4"/>
    <dgm:cxn modelId="{D81C44DC-6DA0-4D5C-8E53-DA22661C8DB6}" type="presParOf" srcId="{4DA64661-8FBF-4259-8002-A617405F23E1}" destId="{07DA94AB-5DE8-4CBB-A1A0-D42D1AEE59EC}" srcOrd="0" destOrd="0" presId="urn:microsoft.com/office/officeart/2005/8/layout/process4"/>
    <dgm:cxn modelId="{357C82CB-2DE1-4AAB-9048-9990232C8DC5}" type="presParOf" srcId="{4DA64661-8FBF-4259-8002-A617405F23E1}" destId="{FA52E79E-CA1A-421C-AE1B-5A408633E11A}" srcOrd="1" destOrd="0" presId="urn:microsoft.com/office/officeart/2005/8/layout/process4"/>
    <dgm:cxn modelId="{8A657B46-4D8E-4402-A235-73BD8A32ABA4}" type="presParOf" srcId="{4DA64661-8FBF-4259-8002-A617405F23E1}" destId="{54714B0F-6C0B-455D-A4D5-907B298177D9}" srcOrd="2" destOrd="0" presId="urn:microsoft.com/office/officeart/2005/8/layout/process4"/>
    <dgm:cxn modelId="{F698A122-7D8E-48C7-BB90-28ECAB46B8A0}" type="presParOf" srcId="{54714B0F-6C0B-455D-A4D5-907B298177D9}" destId="{658166B9-1EEE-486F-B06E-28CF3B67006D}" srcOrd="0" destOrd="0" presId="urn:microsoft.com/office/officeart/2005/8/layout/process4"/>
    <dgm:cxn modelId="{66FB6E31-89E3-47FF-A70A-7F3000FEFA03}" type="presParOf" srcId="{54714B0F-6C0B-455D-A4D5-907B298177D9}" destId="{A7D2C8DD-7FE1-4458-B063-3406508266FE}" srcOrd="1" destOrd="0" presId="urn:microsoft.com/office/officeart/2005/8/layout/process4"/>
    <dgm:cxn modelId="{B85703FB-DDE2-4126-8D53-5DDA90371399}" type="presParOf" srcId="{54714B0F-6C0B-455D-A4D5-907B298177D9}" destId="{366AB2EA-353E-4D5B-A6C6-16A9FB591E90}" srcOrd="2" destOrd="0" presId="urn:microsoft.com/office/officeart/2005/8/layout/process4"/>
    <dgm:cxn modelId="{9B93FC9F-8A47-4B0F-8065-1B843ED05BA8}" type="presParOf" srcId="{54714B0F-6C0B-455D-A4D5-907B298177D9}" destId="{BEFDC41F-A7E6-427C-A17B-DBC781E5FFDC}" srcOrd="3" destOrd="0" presId="urn:microsoft.com/office/officeart/2005/8/layout/process4"/>
    <dgm:cxn modelId="{8A8D8558-3E4D-4A05-ADA4-16F76AFCF054}" type="presParOf" srcId="{54714B0F-6C0B-455D-A4D5-907B298177D9}" destId="{D2E9B983-89AC-44A7-9D73-168F933E5AE0}" srcOrd="4" destOrd="0" presId="urn:microsoft.com/office/officeart/2005/8/layout/process4"/>
    <dgm:cxn modelId="{431EDEBA-3101-49D3-9732-0B92C12473D6}" type="presParOf" srcId="{54714B0F-6C0B-455D-A4D5-907B298177D9}" destId="{AA5AFAA6-3D8B-4148-A304-BC5E0ABA8C66}" srcOrd="5" destOrd="0" presId="urn:microsoft.com/office/officeart/2005/8/layout/process4"/>
    <dgm:cxn modelId="{AD4856E5-BC48-48C8-B0AE-BE11E4429BB6}" type="presParOf" srcId="{F6CC41DE-C9BE-4C50-9950-B7F507D4DD78}" destId="{E7D7092F-B866-4263-88E3-442CEA242229}" srcOrd="1" destOrd="0" presId="urn:microsoft.com/office/officeart/2005/8/layout/process4"/>
    <dgm:cxn modelId="{11DE916E-A8F6-4670-950E-392905C21038}" type="presParOf" srcId="{F6CC41DE-C9BE-4C50-9950-B7F507D4DD78}" destId="{F2DDD41D-B277-4A17-8F93-1CEBC752F55E}" srcOrd="2" destOrd="0" presId="urn:microsoft.com/office/officeart/2005/8/layout/process4"/>
    <dgm:cxn modelId="{62F15FE3-6E0D-402F-B24F-48C809CFB98C}" type="presParOf" srcId="{F2DDD41D-B277-4A17-8F93-1CEBC752F55E}" destId="{2A531A66-0760-433A-8B9E-F4D4005E68F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D6CEA6-1B64-4748-9657-9580E75FE15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fi-FI"/>
        </a:p>
      </dgm:t>
    </dgm:pt>
    <dgm:pt modelId="{8A8C3739-F01F-404F-B4FF-E8A1EBCAE9D5}">
      <dgm:prSet/>
      <dgm:spPr/>
      <dgm:t>
        <a:bodyPr/>
        <a:lstStyle/>
        <a:p>
          <a:r>
            <a:rPr lang="en-US" b="1" dirty="0"/>
            <a:t>Prohibitions on insider dealing, illegal disclosure of insider information and market manipulation do not apply to trading in treasury shares under </a:t>
          </a:r>
          <a:r>
            <a:rPr lang="en-US" b="1" dirty="0">
              <a:solidFill>
                <a:srgbClr val="FF0000"/>
              </a:solidFill>
            </a:rPr>
            <a:t>repurchase programs </a:t>
          </a:r>
          <a:r>
            <a:rPr lang="en-US" b="1" dirty="0"/>
            <a:t>if:</a:t>
          </a:r>
          <a:endParaRPr lang="fi-FI" dirty="0"/>
        </a:p>
      </dgm:t>
    </dgm:pt>
    <dgm:pt modelId="{BF1A7832-976C-4CFD-B2B5-D23701948276}" type="parTrans" cxnId="{0B52ECD0-B910-4B19-85FA-D0D53C2EDDB9}">
      <dgm:prSet/>
      <dgm:spPr/>
      <dgm:t>
        <a:bodyPr/>
        <a:lstStyle/>
        <a:p>
          <a:endParaRPr lang="fi-FI"/>
        </a:p>
      </dgm:t>
    </dgm:pt>
    <dgm:pt modelId="{6FE2D865-8AE4-4E24-AA90-0144258A3029}" type="sibTrans" cxnId="{0B52ECD0-B910-4B19-85FA-D0D53C2EDDB9}">
      <dgm:prSet/>
      <dgm:spPr/>
      <dgm:t>
        <a:bodyPr/>
        <a:lstStyle/>
        <a:p>
          <a:endParaRPr lang="fi-FI"/>
        </a:p>
      </dgm:t>
    </dgm:pt>
    <dgm:pt modelId="{621E9151-85D4-4441-8CF8-F419E87C2F30}">
      <dgm:prSet/>
      <dgm:spPr/>
      <dgm:t>
        <a:bodyPr/>
        <a:lstStyle/>
        <a:p>
          <a:r>
            <a:rPr lang="en-US" b="1" dirty="0"/>
            <a:t>(a) all </a:t>
          </a:r>
          <a:r>
            <a:rPr lang="en-US" b="1" dirty="0">
              <a:solidFill>
                <a:srgbClr val="FF0000"/>
              </a:solidFill>
            </a:rPr>
            <a:t>information</a:t>
          </a:r>
          <a:r>
            <a:rPr lang="en-US" b="1" dirty="0"/>
            <a:t> about the program </a:t>
          </a:r>
          <a:r>
            <a:rPr lang="en-US" b="1" dirty="0">
              <a:solidFill>
                <a:srgbClr val="FF0000"/>
              </a:solidFill>
            </a:rPr>
            <a:t>has been made public </a:t>
          </a:r>
          <a:r>
            <a:rPr lang="en-US" b="1" dirty="0"/>
            <a:t>prior to the commencement of trading;</a:t>
          </a:r>
          <a:endParaRPr lang="fi-FI" dirty="0"/>
        </a:p>
      </dgm:t>
    </dgm:pt>
    <dgm:pt modelId="{2EF8EC5A-7E74-4BF0-B837-E1815D02993C}" type="parTrans" cxnId="{E27C6B6A-C9EA-4A13-B515-B63D1474C29E}">
      <dgm:prSet/>
      <dgm:spPr/>
      <dgm:t>
        <a:bodyPr/>
        <a:lstStyle/>
        <a:p>
          <a:endParaRPr lang="fi-FI"/>
        </a:p>
      </dgm:t>
    </dgm:pt>
    <dgm:pt modelId="{181FF21B-8DDB-4CFB-AC5E-A49498400124}" type="sibTrans" cxnId="{E27C6B6A-C9EA-4A13-B515-B63D1474C29E}">
      <dgm:prSet/>
      <dgm:spPr/>
      <dgm:t>
        <a:bodyPr/>
        <a:lstStyle/>
        <a:p>
          <a:endParaRPr lang="fi-FI"/>
        </a:p>
      </dgm:t>
    </dgm:pt>
    <dgm:pt modelId="{06F91796-0371-417F-8066-1BF3328B9667}">
      <dgm:prSet/>
      <dgm:spPr/>
      <dgm:t>
        <a:bodyPr/>
        <a:lstStyle/>
        <a:p>
          <a:r>
            <a:rPr lang="en-US" b="1" dirty="0"/>
            <a:t>(b) the transactions are </a:t>
          </a:r>
          <a:r>
            <a:rPr lang="en-US" b="1" dirty="0">
              <a:solidFill>
                <a:srgbClr val="FF0000"/>
              </a:solidFill>
            </a:rPr>
            <a:t>notified </a:t>
          </a:r>
          <a:r>
            <a:rPr lang="en-US" b="1" dirty="0"/>
            <a:t>to the competent authority of the trading venue as part of the buy-back program and subsequently made available to the public;</a:t>
          </a:r>
          <a:endParaRPr lang="fi-FI" dirty="0"/>
        </a:p>
      </dgm:t>
    </dgm:pt>
    <dgm:pt modelId="{8FEF667E-767C-4739-8C55-24894677B0CA}" type="parTrans" cxnId="{80FF61CC-731C-437D-8524-C30573523D41}">
      <dgm:prSet/>
      <dgm:spPr/>
      <dgm:t>
        <a:bodyPr/>
        <a:lstStyle/>
        <a:p>
          <a:endParaRPr lang="fi-FI"/>
        </a:p>
      </dgm:t>
    </dgm:pt>
    <dgm:pt modelId="{4B263D1E-D2E4-4B0B-9CCB-18FC36F46E0B}" type="sibTrans" cxnId="{80FF61CC-731C-437D-8524-C30573523D41}">
      <dgm:prSet/>
      <dgm:spPr/>
      <dgm:t>
        <a:bodyPr/>
        <a:lstStyle/>
        <a:p>
          <a:endParaRPr lang="fi-FI"/>
        </a:p>
      </dgm:t>
    </dgm:pt>
    <dgm:pt modelId="{69FD0F1F-926F-4D6D-AE2F-E41037B05155}">
      <dgm:prSet/>
      <dgm:spPr/>
      <dgm:t>
        <a:bodyPr/>
        <a:lstStyle/>
        <a:p>
          <a:r>
            <a:rPr lang="en-US" b="1" dirty="0"/>
            <a:t>(c) the appropriate </a:t>
          </a:r>
          <a:r>
            <a:rPr lang="en-US" b="1" dirty="0">
              <a:solidFill>
                <a:srgbClr val="FF0000"/>
              </a:solidFill>
            </a:rPr>
            <a:t>price and volume limits </a:t>
          </a:r>
          <a:r>
            <a:rPr lang="en-US" b="1" dirty="0"/>
            <a:t>are complied with; and</a:t>
          </a:r>
          <a:endParaRPr lang="fi-FI" dirty="0"/>
        </a:p>
      </dgm:t>
    </dgm:pt>
    <dgm:pt modelId="{B442BE96-587D-465A-AA7C-216C673AE961}" type="parTrans" cxnId="{C1BB09FF-7CAA-476C-9621-6D9CFF676849}">
      <dgm:prSet/>
      <dgm:spPr/>
      <dgm:t>
        <a:bodyPr/>
        <a:lstStyle/>
        <a:p>
          <a:endParaRPr lang="fi-FI"/>
        </a:p>
      </dgm:t>
    </dgm:pt>
    <dgm:pt modelId="{79CF0A7A-820E-4E7D-AC18-39D5F57602B7}" type="sibTrans" cxnId="{C1BB09FF-7CAA-476C-9621-6D9CFF676849}">
      <dgm:prSet/>
      <dgm:spPr/>
      <dgm:t>
        <a:bodyPr/>
        <a:lstStyle/>
        <a:p>
          <a:endParaRPr lang="fi-FI"/>
        </a:p>
      </dgm:t>
    </dgm:pt>
    <dgm:pt modelId="{86F5A5B3-C2B1-4657-BCC6-0D52B7BF2430}">
      <dgm:prSet/>
      <dgm:spPr/>
      <dgm:t>
        <a:bodyPr/>
        <a:lstStyle/>
        <a:p>
          <a:r>
            <a:rPr lang="en-US" b="1"/>
            <a:t>(d) it complies with the objectives referred to in paragraph 2 and the conditions set out in the regulatory technical standards referred to in this Article and in paragraph 6. </a:t>
          </a:r>
          <a:endParaRPr lang="fi-FI"/>
        </a:p>
      </dgm:t>
    </dgm:pt>
    <dgm:pt modelId="{4E2A4362-9067-4354-BD1F-1539A4DCB6F7}" type="parTrans" cxnId="{971BD240-D0C8-48A8-B46E-4721A947CEC9}">
      <dgm:prSet/>
      <dgm:spPr/>
      <dgm:t>
        <a:bodyPr/>
        <a:lstStyle/>
        <a:p>
          <a:endParaRPr lang="fi-FI"/>
        </a:p>
      </dgm:t>
    </dgm:pt>
    <dgm:pt modelId="{E7AA377E-B549-4BC1-BD47-4C94F89591FC}" type="sibTrans" cxnId="{971BD240-D0C8-48A8-B46E-4721A947CEC9}">
      <dgm:prSet/>
      <dgm:spPr/>
      <dgm:t>
        <a:bodyPr/>
        <a:lstStyle/>
        <a:p>
          <a:endParaRPr lang="fi-FI"/>
        </a:p>
      </dgm:t>
    </dgm:pt>
    <dgm:pt modelId="{DDE17DF1-95A8-4A2E-A3D4-B27F7626ED4F}">
      <dgm:prSet/>
      <dgm:spPr/>
      <dgm:t>
        <a:bodyPr/>
        <a:lstStyle/>
        <a:p>
          <a:r>
            <a:rPr lang="en-US" b="1"/>
            <a:t>The sole purpose of the buy-back program must be:</a:t>
          </a:r>
          <a:endParaRPr lang="fi-FI"/>
        </a:p>
      </dgm:t>
    </dgm:pt>
    <dgm:pt modelId="{57DF1FCF-74DA-432B-AA06-5A99FB9D3CDC}" type="parTrans" cxnId="{1857DDE6-4263-4CC5-AB31-347E863BAFA0}">
      <dgm:prSet/>
      <dgm:spPr/>
      <dgm:t>
        <a:bodyPr/>
        <a:lstStyle/>
        <a:p>
          <a:endParaRPr lang="fi-FI"/>
        </a:p>
      </dgm:t>
    </dgm:pt>
    <dgm:pt modelId="{BADF2C77-9277-4009-B09D-ACC3EE76A3F3}" type="sibTrans" cxnId="{1857DDE6-4263-4CC5-AB31-347E863BAFA0}">
      <dgm:prSet/>
      <dgm:spPr/>
      <dgm:t>
        <a:bodyPr/>
        <a:lstStyle/>
        <a:p>
          <a:endParaRPr lang="fi-FI"/>
        </a:p>
      </dgm:t>
    </dgm:pt>
    <dgm:pt modelId="{CFE21F7F-00FD-4509-8755-0902DBB9A936}">
      <dgm:prSet/>
      <dgm:spPr/>
      <dgm:t>
        <a:bodyPr/>
        <a:lstStyle/>
        <a:p>
          <a:r>
            <a:rPr lang="en-US" b="1" dirty="0"/>
            <a:t>(a) </a:t>
          </a:r>
          <a:r>
            <a:rPr lang="en-US" b="1" dirty="0">
              <a:solidFill>
                <a:srgbClr val="FF0000"/>
              </a:solidFill>
            </a:rPr>
            <a:t>reduce the issuer's equity</a:t>
          </a:r>
          <a:r>
            <a:rPr lang="en-US" b="1" dirty="0"/>
            <a:t>;</a:t>
          </a:r>
          <a:endParaRPr lang="fi-FI" dirty="0"/>
        </a:p>
      </dgm:t>
    </dgm:pt>
    <dgm:pt modelId="{259359F3-5941-44B6-8149-FAC50E959CA0}" type="parTrans" cxnId="{A8EA0F77-FE34-4932-BAEC-C6CE5EDCEC8B}">
      <dgm:prSet/>
      <dgm:spPr/>
      <dgm:t>
        <a:bodyPr/>
        <a:lstStyle/>
        <a:p>
          <a:endParaRPr lang="fi-FI"/>
        </a:p>
      </dgm:t>
    </dgm:pt>
    <dgm:pt modelId="{9A250EEB-F0A6-4A6A-A139-FA614AC9DC9A}" type="sibTrans" cxnId="{A8EA0F77-FE34-4932-BAEC-C6CE5EDCEC8B}">
      <dgm:prSet/>
      <dgm:spPr/>
      <dgm:t>
        <a:bodyPr/>
        <a:lstStyle/>
        <a:p>
          <a:endParaRPr lang="fi-FI"/>
        </a:p>
      </dgm:t>
    </dgm:pt>
    <dgm:pt modelId="{3B76BC77-2056-46D4-B2B3-121A5D7F15CC}">
      <dgm:prSet/>
      <dgm:spPr/>
      <dgm:t>
        <a:bodyPr/>
        <a:lstStyle/>
        <a:p>
          <a:r>
            <a:rPr lang="en-US" b="1" dirty="0"/>
            <a:t>(b) meet the obligations arising from </a:t>
          </a:r>
          <a:r>
            <a:rPr lang="en-US" b="1" dirty="0">
              <a:solidFill>
                <a:srgbClr val="FF0000"/>
              </a:solidFill>
            </a:rPr>
            <a:t>debt instruments that are convertible into equity instruments</a:t>
          </a:r>
          <a:r>
            <a:rPr lang="en-US" b="1" dirty="0"/>
            <a:t>; or</a:t>
          </a:r>
          <a:endParaRPr lang="fi-FI" dirty="0"/>
        </a:p>
      </dgm:t>
    </dgm:pt>
    <dgm:pt modelId="{05C8F2E3-E591-4AB2-B122-59D302E5196B}" type="parTrans" cxnId="{147F11A1-B5CE-481A-B63A-B44A542FCB2D}">
      <dgm:prSet/>
      <dgm:spPr/>
      <dgm:t>
        <a:bodyPr/>
        <a:lstStyle/>
        <a:p>
          <a:endParaRPr lang="fi-FI"/>
        </a:p>
      </dgm:t>
    </dgm:pt>
    <dgm:pt modelId="{613F7CA8-3C03-4E4B-BC30-E2575E9BFECB}" type="sibTrans" cxnId="{147F11A1-B5CE-481A-B63A-B44A542FCB2D}">
      <dgm:prSet/>
      <dgm:spPr/>
      <dgm:t>
        <a:bodyPr/>
        <a:lstStyle/>
        <a:p>
          <a:endParaRPr lang="fi-FI"/>
        </a:p>
      </dgm:t>
    </dgm:pt>
    <dgm:pt modelId="{6BBF4962-3BF8-4920-B4E2-839E29A68DC5}">
      <dgm:prSet/>
      <dgm:spPr/>
      <dgm:t>
        <a:bodyPr/>
        <a:lstStyle/>
        <a:p>
          <a:r>
            <a:rPr lang="en-US" b="1" dirty="0"/>
            <a:t>(c) fulfill any obligations arising out of </a:t>
          </a:r>
          <a:r>
            <a:rPr lang="en-US" b="1" dirty="0">
              <a:solidFill>
                <a:srgbClr val="FF0000"/>
              </a:solidFill>
            </a:rPr>
            <a:t>stock option plans or other distributions of shares to employees </a:t>
          </a:r>
          <a:r>
            <a:rPr lang="en-US" b="1" dirty="0"/>
            <a:t>of the issuer or the associated company or to members of the administrative, management or supervisory bodies. </a:t>
          </a:r>
          <a:endParaRPr lang="fi-FI" dirty="0"/>
        </a:p>
      </dgm:t>
    </dgm:pt>
    <dgm:pt modelId="{061EB5CC-CA34-4911-B149-146B4D20ACE5}" type="parTrans" cxnId="{26ABCE83-7605-40E2-B12C-B7126AC3AF06}">
      <dgm:prSet/>
      <dgm:spPr/>
      <dgm:t>
        <a:bodyPr/>
        <a:lstStyle/>
        <a:p>
          <a:endParaRPr lang="fi-FI"/>
        </a:p>
      </dgm:t>
    </dgm:pt>
    <dgm:pt modelId="{D6204405-D431-4824-B1AF-B2981FA9C47E}" type="sibTrans" cxnId="{26ABCE83-7605-40E2-B12C-B7126AC3AF06}">
      <dgm:prSet/>
      <dgm:spPr/>
      <dgm:t>
        <a:bodyPr/>
        <a:lstStyle/>
        <a:p>
          <a:endParaRPr lang="fi-FI"/>
        </a:p>
      </dgm:t>
    </dgm:pt>
    <dgm:pt modelId="{BE3029E2-1779-498F-8648-B72E700BA157}" type="pres">
      <dgm:prSet presAssocID="{6AD6CEA6-1B64-4748-9657-9580E75FE15B}" presName="vert0" presStyleCnt="0">
        <dgm:presLayoutVars>
          <dgm:dir/>
          <dgm:animOne val="branch"/>
          <dgm:animLvl val="lvl"/>
        </dgm:presLayoutVars>
      </dgm:prSet>
      <dgm:spPr/>
    </dgm:pt>
    <dgm:pt modelId="{0B79C9F3-E61F-4E14-ABFA-BD9CA0CBB6C1}" type="pres">
      <dgm:prSet presAssocID="{8A8C3739-F01F-404F-B4FF-E8A1EBCAE9D5}" presName="thickLine" presStyleLbl="alignNode1" presStyleIdx="0" presStyleCnt="2"/>
      <dgm:spPr/>
    </dgm:pt>
    <dgm:pt modelId="{331BB6B9-EDDF-4440-BF83-26FB6D5B2723}" type="pres">
      <dgm:prSet presAssocID="{8A8C3739-F01F-404F-B4FF-E8A1EBCAE9D5}" presName="horz1" presStyleCnt="0"/>
      <dgm:spPr/>
    </dgm:pt>
    <dgm:pt modelId="{9C27713D-25E9-46C9-AD9F-E49B950DB4F4}" type="pres">
      <dgm:prSet presAssocID="{8A8C3739-F01F-404F-B4FF-E8A1EBCAE9D5}" presName="tx1" presStyleLbl="revTx" presStyleIdx="0" presStyleCnt="9"/>
      <dgm:spPr/>
    </dgm:pt>
    <dgm:pt modelId="{C83B0E17-3278-448F-B7A3-33841CF29C62}" type="pres">
      <dgm:prSet presAssocID="{8A8C3739-F01F-404F-B4FF-E8A1EBCAE9D5}" presName="vert1" presStyleCnt="0"/>
      <dgm:spPr/>
    </dgm:pt>
    <dgm:pt modelId="{A07A98B1-14B4-4992-AC15-A8F99B5E4DDD}" type="pres">
      <dgm:prSet presAssocID="{621E9151-85D4-4441-8CF8-F419E87C2F30}" presName="vertSpace2a" presStyleCnt="0"/>
      <dgm:spPr/>
    </dgm:pt>
    <dgm:pt modelId="{F0BD1229-718E-4CD8-AADD-CDF68A8BC1BC}" type="pres">
      <dgm:prSet presAssocID="{621E9151-85D4-4441-8CF8-F419E87C2F30}" presName="horz2" presStyleCnt="0"/>
      <dgm:spPr/>
    </dgm:pt>
    <dgm:pt modelId="{C3DCBE09-871C-4A5B-8FA1-25182C67786E}" type="pres">
      <dgm:prSet presAssocID="{621E9151-85D4-4441-8CF8-F419E87C2F30}" presName="horzSpace2" presStyleCnt="0"/>
      <dgm:spPr/>
    </dgm:pt>
    <dgm:pt modelId="{F1A5ACA7-EA68-400E-A848-1547039EAE55}" type="pres">
      <dgm:prSet presAssocID="{621E9151-85D4-4441-8CF8-F419E87C2F30}" presName="tx2" presStyleLbl="revTx" presStyleIdx="1" presStyleCnt="9"/>
      <dgm:spPr/>
    </dgm:pt>
    <dgm:pt modelId="{1DBDE230-B849-4D42-964E-89CFEF6A08AB}" type="pres">
      <dgm:prSet presAssocID="{621E9151-85D4-4441-8CF8-F419E87C2F30}" presName="vert2" presStyleCnt="0"/>
      <dgm:spPr/>
    </dgm:pt>
    <dgm:pt modelId="{9E8DE67F-DA08-403A-B12B-A5B47B706F96}" type="pres">
      <dgm:prSet presAssocID="{621E9151-85D4-4441-8CF8-F419E87C2F30}" presName="thinLine2b" presStyleLbl="callout" presStyleIdx="0" presStyleCnt="7"/>
      <dgm:spPr/>
    </dgm:pt>
    <dgm:pt modelId="{FA96318F-4594-4E94-BEDC-54F0E6A065A3}" type="pres">
      <dgm:prSet presAssocID="{621E9151-85D4-4441-8CF8-F419E87C2F30}" presName="vertSpace2b" presStyleCnt="0"/>
      <dgm:spPr/>
    </dgm:pt>
    <dgm:pt modelId="{F4029BD4-3221-4371-8B96-C444CF085A2A}" type="pres">
      <dgm:prSet presAssocID="{06F91796-0371-417F-8066-1BF3328B9667}" presName="horz2" presStyleCnt="0"/>
      <dgm:spPr/>
    </dgm:pt>
    <dgm:pt modelId="{2E591414-B844-41C3-942B-193755B8C3F8}" type="pres">
      <dgm:prSet presAssocID="{06F91796-0371-417F-8066-1BF3328B9667}" presName="horzSpace2" presStyleCnt="0"/>
      <dgm:spPr/>
    </dgm:pt>
    <dgm:pt modelId="{E0E03FF7-B295-47E2-B75E-646A012A8987}" type="pres">
      <dgm:prSet presAssocID="{06F91796-0371-417F-8066-1BF3328B9667}" presName="tx2" presStyleLbl="revTx" presStyleIdx="2" presStyleCnt="9"/>
      <dgm:spPr/>
    </dgm:pt>
    <dgm:pt modelId="{3433E700-F211-4330-AD34-ECAA8A7BFDB4}" type="pres">
      <dgm:prSet presAssocID="{06F91796-0371-417F-8066-1BF3328B9667}" presName="vert2" presStyleCnt="0"/>
      <dgm:spPr/>
    </dgm:pt>
    <dgm:pt modelId="{9E978613-8BD3-4373-9CED-D3A596BF82B8}" type="pres">
      <dgm:prSet presAssocID="{06F91796-0371-417F-8066-1BF3328B9667}" presName="thinLine2b" presStyleLbl="callout" presStyleIdx="1" presStyleCnt="7"/>
      <dgm:spPr/>
    </dgm:pt>
    <dgm:pt modelId="{DF514DA1-70F2-45DB-885E-C27AB56ACB9D}" type="pres">
      <dgm:prSet presAssocID="{06F91796-0371-417F-8066-1BF3328B9667}" presName="vertSpace2b" presStyleCnt="0"/>
      <dgm:spPr/>
    </dgm:pt>
    <dgm:pt modelId="{BF3C0778-BC2F-4C07-9DA6-7E92EAA3C770}" type="pres">
      <dgm:prSet presAssocID="{69FD0F1F-926F-4D6D-AE2F-E41037B05155}" presName="horz2" presStyleCnt="0"/>
      <dgm:spPr/>
    </dgm:pt>
    <dgm:pt modelId="{6CE227B3-A7FD-4E24-92AD-4E689A28F89D}" type="pres">
      <dgm:prSet presAssocID="{69FD0F1F-926F-4D6D-AE2F-E41037B05155}" presName="horzSpace2" presStyleCnt="0"/>
      <dgm:spPr/>
    </dgm:pt>
    <dgm:pt modelId="{33BFEA1F-B444-47AD-A8D2-DD01E4D92B39}" type="pres">
      <dgm:prSet presAssocID="{69FD0F1F-926F-4D6D-AE2F-E41037B05155}" presName="tx2" presStyleLbl="revTx" presStyleIdx="3" presStyleCnt="9"/>
      <dgm:spPr/>
    </dgm:pt>
    <dgm:pt modelId="{FFFDD8D6-004C-4E78-91AD-FEBA12F79208}" type="pres">
      <dgm:prSet presAssocID="{69FD0F1F-926F-4D6D-AE2F-E41037B05155}" presName="vert2" presStyleCnt="0"/>
      <dgm:spPr/>
    </dgm:pt>
    <dgm:pt modelId="{6C0FFAAA-4641-4A9E-B741-9AD79F1FAEC8}" type="pres">
      <dgm:prSet presAssocID="{69FD0F1F-926F-4D6D-AE2F-E41037B05155}" presName="thinLine2b" presStyleLbl="callout" presStyleIdx="2" presStyleCnt="7"/>
      <dgm:spPr/>
    </dgm:pt>
    <dgm:pt modelId="{D52FE1E3-3688-4C34-BE4D-28E7E02C5E42}" type="pres">
      <dgm:prSet presAssocID="{69FD0F1F-926F-4D6D-AE2F-E41037B05155}" presName="vertSpace2b" presStyleCnt="0"/>
      <dgm:spPr/>
    </dgm:pt>
    <dgm:pt modelId="{4C17EA1A-2AC9-470E-BE3D-82274C879497}" type="pres">
      <dgm:prSet presAssocID="{86F5A5B3-C2B1-4657-BCC6-0D52B7BF2430}" presName="horz2" presStyleCnt="0"/>
      <dgm:spPr/>
    </dgm:pt>
    <dgm:pt modelId="{6E2B15BA-0449-48DB-88F2-190D7B2884B5}" type="pres">
      <dgm:prSet presAssocID="{86F5A5B3-C2B1-4657-BCC6-0D52B7BF2430}" presName="horzSpace2" presStyleCnt="0"/>
      <dgm:spPr/>
    </dgm:pt>
    <dgm:pt modelId="{28EF0659-274D-4F86-BEAE-752DC41EC240}" type="pres">
      <dgm:prSet presAssocID="{86F5A5B3-C2B1-4657-BCC6-0D52B7BF2430}" presName="tx2" presStyleLbl="revTx" presStyleIdx="4" presStyleCnt="9"/>
      <dgm:spPr/>
    </dgm:pt>
    <dgm:pt modelId="{C5DE959F-1EF8-4775-9B8D-D3A6B9846BAE}" type="pres">
      <dgm:prSet presAssocID="{86F5A5B3-C2B1-4657-BCC6-0D52B7BF2430}" presName="vert2" presStyleCnt="0"/>
      <dgm:spPr/>
    </dgm:pt>
    <dgm:pt modelId="{F360FBDA-66F4-4A7F-B43B-D9D2649CD9D2}" type="pres">
      <dgm:prSet presAssocID="{86F5A5B3-C2B1-4657-BCC6-0D52B7BF2430}" presName="thinLine2b" presStyleLbl="callout" presStyleIdx="3" presStyleCnt="7"/>
      <dgm:spPr/>
    </dgm:pt>
    <dgm:pt modelId="{30D4FE47-DE92-47D2-9952-4B78B38BBBB4}" type="pres">
      <dgm:prSet presAssocID="{86F5A5B3-C2B1-4657-BCC6-0D52B7BF2430}" presName="vertSpace2b" presStyleCnt="0"/>
      <dgm:spPr/>
    </dgm:pt>
    <dgm:pt modelId="{055F8863-422F-4C5C-97ED-04CB44E98E45}" type="pres">
      <dgm:prSet presAssocID="{DDE17DF1-95A8-4A2E-A3D4-B27F7626ED4F}" presName="thickLine" presStyleLbl="alignNode1" presStyleIdx="1" presStyleCnt="2"/>
      <dgm:spPr/>
    </dgm:pt>
    <dgm:pt modelId="{38CCC876-D4AA-435E-BC52-ABD4B1C04FAD}" type="pres">
      <dgm:prSet presAssocID="{DDE17DF1-95A8-4A2E-A3D4-B27F7626ED4F}" presName="horz1" presStyleCnt="0"/>
      <dgm:spPr/>
    </dgm:pt>
    <dgm:pt modelId="{E7095D5D-2C7B-4A4B-8F04-E2745CE0C397}" type="pres">
      <dgm:prSet presAssocID="{DDE17DF1-95A8-4A2E-A3D4-B27F7626ED4F}" presName="tx1" presStyleLbl="revTx" presStyleIdx="5" presStyleCnt="9"/>
      <dgm:spPr/>
    </dgm:pt>
    <dgm:pt modelId="{1B9DB0D9-F9EA-48DE-A7E9-83D279AF5CC9}" type="pres">
      <dgm:prSet presAssocID="{DDE17DF1-95A8-4A2E-A3D4-B27F7626ED4F}" presName="vert1" presStyleCnt="0"/>
      <dgm:spPr/>
    </dgm:pt>
    <dgm:pt modelId="{871632BD-668A-461F-860A-B00C0E6FC9A8}" type="pres">
      <dgm:prSet presAssocID="{CFE21F7F-00FD-4509-8755-0902DBB9A936}" presName="vertSpace2a" presStyleCnt="0"/>
      <dgm:spPr/>
    </dgm:pt>
    <dgm:pt modelId="{F9853BE7-3F21-4A6F-9EA9-0681189C1350}" type="pres">
      <dgm:prSet presAssocID="{CFE21F7F-00FD-4509-8755-0902DBB9A936}" presName="horz2" presStyleCnt="0"/>
      <dgm:spPr/>
    </dgm:pt>
    <dgm:pt modelId="{38B92B10-FBBF-40B5-98A8-C28CB0DC7535}" type="pres">
      <dgm:prSet presAssocID="{CFE21F7F-00FD-4509-8755-0902DBB9A936}" presName="horzSpace2" presStyleCnt="0"/>
      <dgm:spPr/>
    </dgm:pt>
    <dgm:pt modelId="{F27BD2DF-3E4C-4114-B549-051B9B1D187C}" type="pres">
      <dgm:prSet presAssocID="{CFE21F7F-00FD-4509-8755-0902DBB9A936}" presName="tx2" presStyleLbl="revTx" presStyleIdx="6" presStyleCnt="9"/>
      <dgm:spPr/>
    </dgm:pt>
    <dgm:pt modelId="{E7FBC19E-5C09-4345-96F2-3572345F7309}" type="pres">
      <dgm:prSet presAssocID="{CFE21F7F-00FD-4509-8755-0902DBB9A936}" presName="vert2" presStyleCnt="0"/>
      <dgm:spPr/>
    </dgm:pt>
    <dgm:pt modelId="{D06D4721-73AB-49AF-97DF-9833F097A377}" type="pres">
      <dgm:prSet presAssocID="{CFE21F7F-00FD-4509-8755-0902DBB9A936}" presName="thinLine2b" presStyleLbl="callout" presStyleIdx="4" presStyleCnt="7"/>
      <dgm:spPr/>
    </dgm:pt>
    <dgm:pt modelId="{7BC04379-B9D4-4D78-A943-FA2F1232CFB7}" type="pres">
      <dgm:prSet presAssocID="{CFE21F7F-00FD-4509-8755-0902DBB9A936}" presName="vertSpace2b" presStyleCnt="0"/>
      <dgm:spPr/>
    </dgm:pt>
    <dgm:pt modelId="{ED9ED358-8C4D-4362-B40D-C3EC3CD0F5A2}" type="pres">
      <dgm:prSet presAssocID="{3B76BC77-2056-46D4-B2B3-121A5D7F15CC}" presName="horz2" presStyleCnt="0"/>
      <dgm:spPr/>
    </dgm:pt>
    <dgm:pt modelId="{1A771A93-39E0-4A18-9E25-57FDC84283B3}" type="pres">
      <dgm:prSet presAssocID="{3B76BC77-2056-46D4-B2B3-121A5D7F15CC}" presName="horzSpace2" presStyleCnt="0"/>
      <dgm:spPr/>
    </dgm:pt>
    <dgm:pt modelId="{19F86E3C-41D0-47A1-A1F7-5CE2364D1BC3}" type="pres">
      <dgm:prSet presAssocID="{3B76BC77-2056-46D4-B2B3-121A5D7F15CC}" presName="tx2" presStyleLbl="revTx" presStyleIdx="7" presStyleCnt="9"/>
      <dgm:spPr/>
    </dgm:pt>
    <dgm:pt modelId="{B6D21D7A-BD23-45BF-8F67-067174812D1E}" type="pres">
      <dgm:prSet presAssocID="{3B76BC77-2056-46D4-B2B3-121A5D7F15CC}" presName="vert2" presStyleCnt="0"/>
      <dgm:spPr/>
    </dgm:pt>
    <dgm:pt modelId="{33A88EFD-04D7-46B0-953D-2C4D160AEF29}" type="pres">
      <dgm:prSet presAssocID="{3B76BC77-2056-46D4-B2B3-121A5D7F15CC}" presName="thinLine2b" presStyleLbl="callout" presStyleIdx="5" presStyleCnt="7"/>
      <dgm:spPr/>
    </dgm:pt>
    <dgm:pt modelId="{9BE3EE74-1DE0-45E9-959E-DB90EE8D647B}" type="pres">
      <dgm:prSet presAssocID="{3B76BC77-2056-46D4-B2B3-121A5D7F15CC}" presName="vertSpace2b" presStyleCnt="0"/>
      <dgm:spPr/>
    </dgm:pt>
    <dgm:pt modelId="{B9EE6B22-8E5A-4444-A44A-670EBFA908B7}" type="pres">
      <dgm:prSet presAssocID="{6BBF4962-3BF8-4920-B4E2-839E29A68DC5}" presName="horz2" presStyleCnt="0"/>
      <dgm:spPr/>
    </dgm:pt>
    <dgm:pt modelId="{16F11D62-F566-46D3-811B-9AB007F68C7A}" type="pres">
      <dgm:prSet presAssocID="{6BBF4962-3BF8-4920-B4E2-839E29A68DC5}" presName="horzSpace2" presStyleCnt="0"/>
      <dgm:spPr/>
    </dgm:pt>
    <dgm:pt modelId="{27647B7A-B8A1-47C0-8440-E9510A8CF16C}" type="pres">
      <dgm:prSet presAssocID="{6BBF4962-3BF8-4920-B4E2-839E29A68DC5}" presName="tx2" presStyleLbl="revTx" presStyleIdx="8" presStyleCnt="9"/>
      <dgm:spPr/>
    </dgm:pt>
    <dgm:pt modelId="{3184F0CF-9CE4-486C-BBC1-D495ADE7F4F6}" type="pres">
      <dgm:prSet presAssocID="{6BBF4962-3BF8-4920-B4E2-839E29A68DC5}" presName="vert2" presStyleCnt="0"/>
      <dgm:spPr/>
    </dgm:pt>
    <dgm:pt modelId="{CBB2FE8A-0673-4711-8D65-4864087D2B1A}" type="pres">
      <dgm:prSet presAssocID="{6BBF4962-3BF8-4920-B4E2-839E29A68DC5}" presName="thinLine2b" presStyleLbl="callout" presStyleIdx="6" presStyleCnt="7"/>
      <dgm:spPr/>
    </dgm:pt>
    <dgm:pt modelId="{76B96FEF-F361-4DAA-AC2C-B12D3BF68F9E}" type="pres">
      <dgm:prSet presAssocID="{6BBF4962-3BF8-4920-B4E2-839E29A68DC5}" presName="vertSpace2b" presStyleCnt="0"/>
      <dgm:spPr/>
    </dgm:pt>
  </dgm:ptLst>
  <dgm:cxnLst>
    <dgm:cxn modelId="{75DC421C-2F29-455B-9F72-CFA2C0ECFB47}" type="presOf" srcId="{6BBF4962-3BF8-4920-B4E2-839E29A68DC5}" destId="{27647B7A-B8A1-47C0-8440-E9510A8CF16C}" srcOrd="0" destOrd="0" presId="urn:microsoft.com/office/officeart/2008/layout/LinedList"/>
    <dgm:cxn modelId="{DDB9B428-ACA9-4BC4-AD44-03EB128396C0}" type="presOf" srcId="{06F91796-0371-417F-8066-1BF3328B9667}" destId="{E0E03FF7-B295-47E2-B75E-646A012A8987}" srcOrd="0" destOrd="0" presId="urn:microsoft.com/office/officeart/2008/layout/LinedList"/>
    <dgm:cxn modelId="{971BD240-D0C8-48A8-B46E-4721A947CEC9}" srcId="{8A8C3739-F01F-404F-B4FF-E8A1EBCAE9D5}" destId="{86F5A5B3-C2B1-4657-BCC6-0D52B7BF2430}" srcOrd="3" destOrd="0" parTransId="{4E2A4362-9067-4354-BD1F-1539A4DCB6F7}" sibTransId="{E7AA377E-B549-4BC1-BD47-4C94F89591FC}"/>
    <dgm:cxn modelId="{E27C6B6A-C9EA-4A13-B515-B63D1474C29E}" srcId="{8A8C3739-F01F-404F-B4FF-E8A1EBCAE9D5}" destId="{621E9151-85D4-4441-8CF8-F419E87C2F30}" srcOrd="0" destOrd="0" parTransId="{2EF8EC5A-7E74-4BF0-B837-E1815D02993C}" sibTransId="{181FF21B-8DDB-4CFB-AC5E-A49498400124}"/>
    <dgm:cxn modelId="{B1448C6B-2C98-4A91-A0F5-715BDC1B006C}" type="presOf" srcId="{DDE17DF1-95A8-4A2E-A3D4-B27F7626ED4F}" destId="{E7095D5D-2C7B-4A4B-8F04-E2745CE0C397}" srcOrd="0" destOrd="0" presId="urn:microsoft.com/office/officeart/2008/layout/LinedList"/>
    <dgm:cxn modelId="{A8EA0F77-FE34-4932-BAEC-C6CE5EDCEC8B}" srcId="{DDE17DF1-95A8-4A2E-A3D4-B27F7626ED4F}" destId="{CFE21F7F-00FD-4509-8755-0902DBB9A936}" srcOrd="0" destOrd="0" parTransId="{259359F3-5941-44B6-8149-FAC50E959CA0}" sibTransId="{9A250EEB-F0A6-4A6A-A139-FA614AC9DC9A}"/>
    <dgm:cxn modelId="{B3241A59-DB27-4F52-9AF6-B3707F916B16}" type="presOf" srcId="{621E9151-85D4-4441-8CF8-F419E87C2F30}" destId="{F1A5ACA7-EA68-400E-A848-1547039EAE55}" srcOrd="0" destOrd="0" presId="urn:microsoft.com/office/officeart/2008/layout/LinedList"/>
    <dgm:cxn modelId="{26ABCE83-7605-40E2-B12C-B7126AC3AF06}" srcId="{DDE17DF1-95A8-4A2E-A3D4-B27F7626ED4F}" destId="{6BBF4962-3BF8-4920-B4E2-839E29A68DC5}" srcOrd="2" destOrd="0" parTransId="{061EB5CC-CA34-4911-B149-146B4D20ACE5}" sibTransId="{D6204405-D431-4824-B1AF-B2981FA9C47E}"/>
    <dgm:cxn modelId="{EF4BB299-2CFD-4FFF-8A5A-4BE5C2B1DBE1}" type="presOf" srcId="{69FD0F1F-926F-4D6D-AE2F-E41037B05155}" destId="{33BFEA1F-B444-47AD-A8D2-DD01E4D92B39}" srcOrd="0" destOrd="0" presId="urn:microsoft.com/office/officeart/2008/layout/LinedList"/>
    <dgm:cxn modelId="{43FF729B-18BD-477A-B81B-9499BB2BB7A6}" type="presOf" srcId="{6AD6CEA6-1B64-4748-9657-9580E75FE15B}" destId="{BE3029E2-1779-498F-8648-B72E700BA157}" srcOrd="0" destOrd="0" presId="urn:microsoft.com/office/officeart/2008/layout/LinedList"/>
    <dgm:cxn modelId="{147F11A1-B5CE-481A-B63A-B44A542FCB2D}" srcId="{DDE17DF1-95A8-4A2E-A3D4-B27F7626ED4F}" destId="{3B76BC77-2056-46D4-B2B3-121A5D7F15CC}" srcOrd="1" destOrd="0" parTransId="{05C8F2E3-E591-4AB2-B122-59D302E5196B}" sibTransId="{613F7CA8-3C03-4E4B-BC30-E2575E9BFECB}"/>
    <dgm:cxn modelId="{F191DEB1-1227-4D75-B1EA-D0655CC46B2E}" type="presOf" srcId="{86F5A5B3-C2B1-4657-BCC6-0D52B7BF2430}" destId="{28EF0659-274D-4F86-BEAE-752DC41EC240}" srcOrd="0" destOrd="0" presId="urn:microsoft.com/office/officeart/2008/layout/LinedList"/>
    <dgm:cxn modelId="{18FFAFB4-55E4-4E0D-8415-CFA3F36F5586}" type="presOf" srcId="{CFE21F7F-00FD-4509-8755-0902DBB9A936}" destId="{F27BD2DF-3E4C-4114-B549-051B9B1D187C}" srcOrd="0" destOrd="0" presId="urn:microsoft.com/office/officeart/2008/layout/LinedList"/>
    <dgm:cxn modelId="{AD407DBA-52F9-4DAE-9308-5312DB93355A}" type="presOf" srcId="{3B76BC77-2056-46D4-B2B3-121A5D7F15CC}" destId="{19F86E3C-41D0-47A1-A1F7-5CE2364D1BC3}" srcOrd="0" destOrd="0" presId="urn:microsoft.com/office/officeart/2008/layout/LinedList"/>
    <dgm:cxn modelId="{80FF61CC-731C-437D-8524-C30573523D41}" srcId="{8A8C3739-F01F-404F-B4FF-E8A1EBCAE9D5}" destId="{06F91796-0371-417F-8066-1BF3328B9667}" srcOrd="1" destOrd="0" parTransId="{8FEF667E-767C-4739-8C55-24894677B0CA}" sibTransId="{4B263D1E-D2E4-4B0B-9CCB-18FC36F46E0B}"/>
    <dgm:cxn modelId="{0B52ECD0-B910-4B19-85FA-D0D53C2EDDB9}" srcId="{6AD6CEA6-1B64-4748-9657-9580E75FE15B}" destId="{8A8C3739-F01F-404F-B4FF-E8A1EBCAE9D5}" srcOrd="0" destOrd="0" parTransId="{BF1A7832-976C-4CFD-B2B5-D23701948276}" sibTransId="{6FE2D865-8AE4-4E24-AA90-0144258A3029}"/>
    <dgm:cxn modelId="{1857DDE6-4263-4CC5-AB31-347E863BAFA0}" srcId="{6AD6CEA6-1B64-4748-9657-9580E75FE15B}" destId="{DDE17DF1-95A8-4A2E-A3D4-B27F7626ED4F}" srcOrd="1" destOrd="0" parTransId="{57DF1FCF-74DA-432B-AA06-5A99FB9D3CDC}" sibTransId="{BADF2C77-9277-4009-B09D-ACC3EE76A3F3}"/>
    <dgm:cxn modelId="{A365A8E9-18CA-4088-9C81-60F19A6F7C87}" type="presOf" srcId="{8A8C3739-F01F-404F-B4FF-E8A1EBCAE9D5}" destId="{9C27713D-25E9-46C9-AD9F-E49B950DB4F4}" srcOrd="0" destOrd="0" presId="urn:microsoft.com/office/officeart/2008/layout/LinedList"/>
    <dgm:cxn modelId="{C1BB09FF-7CAA-476C-9621-6D9CFF676849}" srcId="{8A8C3739-F01F-404F-B4FF-E8A1EBCAE9D5}" destId="{69FD0F1F-926F-4D6D-AE2F-E41037B05155}" srcOrd="2" destOrd="0" parTransId="{B442BE96-587D-465A-AA7C-216C673AE961}" sibTransId="{79CF0A7A-820E-4E7D-AC18-39D5F57602B7}"/>
    <dgm:cxn modelId="{10D44DF4-FCEF-42F2-BBCC-1CF585F4E8F3}" type="presParOf" srcId="{BE3029E2-1779-498F-8648-B72E700BA157}" destId="{0B79C9F3-E61F-4E14-ABFA-BD9CA0CBB6C1}" srcOrd="0" destOrd="0" presId="urn:microsoft.com/office/officeart/2008/layout/LinedList"/>
    <dgm:cxn modelId="{657FE6E0-3CB4-4648-BE3C-E296B3C79199}" type="presParOf" srcId="{BE3029E2-1779-498F-8648-B72E700BA157}" destId="{331BB6B9-EDDF-4440-BF83-26FB6D5B2723}" srcOrd="1" destOrd="0" presId="urn:microsoft.com/office/officeart/2008/layout/LinedList"/>
    <dgm:cxn modelId="{7395A2ED-CACB-4B89-91B2-C5136C574213}" type="presParOf" srcId="{331BB6B9-EDDF-4440-BF83-26FB6D5B2723}" destId="{9C27713D-25E9-46C9-AD9F-E49B950DB4F4}" srcOrd="0" destOrd="0" presId="urn:microsoft.com/office/officeart/2008/layout/LinedList"/>
    <dgm:cxn modelId="{21A15F38-2AFA-4AAF-9640-653B51D1060A}" type="presParOf" srcId="{331BB6B9-EDDF-4440-BF83-26FB6D5B2723}" destId="{C83B0E17-3278-448F-B7A3-33841CF29C62}" srcOrd="1" destOrd="0" presId="urn:microsoft.com/office/officeart/2008/layout/LinedList"/>
    <dgm:cxn modelId="{4C8F562C-E19C-46C1-99E7-9CC171B662CB}" type="presParOf" srcId="{C83B0E17-3278-448F-B7A3-33841CF29C62}" destId="{A07A98B1-14B4-4992-AC15-A8F99B5E4DDD}" srcOrd="0" destOrd="0" presId="urn:microsoft.com/office/officeart/2008/layout/LinedList"/>
    <dgm:cxn modelId="{D431FA7E-3650-4C37-86BD-59B1E9E1E687}" type="presParOf" srcId="{C83B0E17-3278-448F-B7A3-33841CF29C62}" destId="{F0BD1229-718E-4CD8-AADD-CDF68A8BC1BC}" srcOrd="1" destOrd="0" presId="urn:microsoft.com/office/officeart/2008/layout/LinedList"/>
    <dgm:cxn modelId="{2636D3C2-72E4-48F7-9D89-5C17B03B9A27}" type="presParOf" srcId="{F0BD1229-718E-4CD8-AADD-CDF68A8BC1BC}" destId="{C3DCBE09-871C-4A5B-8FA1-25182C67786E}" srcOrd="0" destOrd="0" presId="urn:microsoft.com/office/officeart/2008/layout/LinedList"/>
    <dgm:cxn modelId="{B98FB685-9968-4D18-B20A-5EEBA4833812}" type="presParOf" srcId="{F0BD1229-718E-4CD8-AADD-CDF68A8BC1BC}" destId="{F1A5ACA7-EA68-400E-A848-1547039EAE55}" srcOrd="1" destOrd="0" presId="urn:microsoft.com/office/officeart/2008/layout/LinedList"/>
    <dgm:cxn modelId="{D73999CC-4D9F-4BBA-92B7-27C8FFC73F35}" type="presParOf" srcId="{F0BD1229-718E-4CD8-AADD-CDF68A8BC1BC}" destId="{1DBDE230-B849-4D42-964E-89CFEF6A08AB}" srcOrd="2" destOrd="0" presId="urn:microsoft.com/office/officeart/2008/layout/LinedList"/>
    <dgm:cxn modelId="{31893022-5BEB-4A72-A087-15B179FA2583}" type="presParOf" srcId="{C83B0E17-3278-448F-B7A3-33841CF29C62}" destId="{9E8DE67F-DA08-403A-B12B-A5B47B706F96}" srcOrd="2" destOrd="0" presId="urn:microsoft.com/office/officeart/2008/layout/LinedList"/>
    <dgm:cxn modelId="{C7D4D16A-401E-474C-9B85-117D81136E82}" type="presParOf" srcId="{C83B0E17-3278-448F-B7A3-33841CF29C62}" destId="{FA96318F-4594-4E94-BEDC-54F0E6A065A3}" srcOrd="3" destOrd="0" presId="urn:microsoft.com/office/officeart/2008/layout/LinedList"/>
    <dgm:cxn modelId="{2911399F-7D8D-4869-85A5-CCEB9CAAF5A6}" type="presParOf" srcId="{C83B0E17-3278-448F-B7A3-33841CF29C62}" destId="{F4029BD4-3221-4371-8B96-C444CF085A2A}" srcOrd="4" destOrd="0" presId="urn:microsoft.com/office/officeart/2008/layout/LinedList"/>
    <dgm:cxn modelId="{90C164E4-D76C-48B6-9CF7-F3FF546235D8}" type="presParOf" srcId="{F4029BD4-3221-4371-8B96-C444CF085A2A}" destId="{2E591414-B844-41C3-942B-193755B8C3F8}" srcOrd="0" destOrd="0" presId="urn:microsoft.com/office/officeart/2008/layout/LinedList"/>
    <dgm:cxn modelId="{D8AA88DF-2CF5-4F3C-8F29-E9E401BA16BB}" type="presParOf" srcId="{F4029BD4-3221-4371-8B96-C444CF085A2A}" destId="{E0E03FF7-B295-47E2-B75E-646A012A8987}" srcOrd="1" destOrd="0" presId="urn:microsoft.com/office/officeart/2008/layout/LinedList"/>
    <dgm:cxn modelId="{1F053340-C4CD-4F99-AE1D-13CA0D0B244D}" type="presParOf" srcId="{F4029BD4-3221-4371-8B96-C444CF085A2A}" destId="{3433E700-F211-4330-AD34-ECAA8A7BFDB4}" srcOrd="2" destOrd="0" presId="urn:microsoft.com/office/officeart/2008/layout/LinedList"/>
    <dgm:cxn modelId="{E0955B62-1DE5-4F15-BA77-756B1BE15269}" type="presParOf" srcId="{C83B0E17-3278-448F-B7A3-33841CF29C62}" destId="{9E978613-8BD3-4373-9CED-D3A596BF82B8}" srcOrd="5" destOrd="0" presId="urn:microsoft.com/office/officeart/2008/layout/LinedList"/>
    <dgm:cxn modelId="{E30EF431-49B0-4A1A-9AB1-DEE78B0BB340}" type="presParOf" srcId="{C83B0E17-3278-448F-B7A3-33841CF29C62}" destId="{DF514DA1-70F2-45DB-885E-C27AB56ACB9D}" srcOrd="6" destOrd="0" presId="urn:microsoft.com/office/officeart/2008/layout/LinedList"/>
    <dgm:cxn modelId="{0086B7B3-36ED-46C5-8A82-7B03695AD099}" type="presParOf" srcId="{C83B0E17-3278-448F-B7A3-33841CF29C62}" destId="{BF3C0778-BC2F-4C07-9DA6-7E92EAA3C770}" srcOrd="7" destOrd="0" presId="urn:microsoft.com/office/officeart/2008/layout/LinedList"/>
    <dgm:cxn modelId="{B1A65EAA-43B6-4F27-A6DE-2773027B332B}" type="presParOf" srcId="{BF3C0778-BC2F-4C07-9DA6-7E92EAA3C770}" destId="{6CE227B3-A7FD-4E24-92AD-4E689A28F89D}" srcOrd="0" destOrd="0" presId="urn:microsoft.com/office/officeart/2008/layout/LinedList"/>
    <dgm:cxn modelId="{3D9FE1B8-F66F-4182-A7F6-45EF6A810E2F}" type="presParOf" srcId="{BF3C0778-BC2F-4C07-9DA6-7E92EAA3C770}" destId="{33BFEA1F-B444-47AD-A8D2-DD01E4D92B39}" srcOrd="1" destOrd="0" presId="urn:microsoft.com/office/officeart/2008/layout/LinedList"/>
    <dgm:cxn modelId="{5A64BC6A-B5C3-4F30-98A0-59868598EB46}" type="presParOf" srcId="{BF3C0778-BC2F-4C07-9DA6-7E92EAA3C770}" destId="{FFFDD8D6-004C-4E78-91AD-FEBA12F79208}" srcOrd="2" destOrd="0" presId="urn:microsoft.com/office/officeart/2008/layout/LinedList"/>
    <dgm:cxn modelId="{86FCE173-28A3-4460-B472-7DAECD1BCCC8}" type="presParOf" srcId="{C83B0E17-3278-448F-B7A3-33841CF29C62}" destId="{6C0FFAAA-4641-4A9E-B741-9AD79F1FAEC8}" srcOrd="8" destOrd="0" presId="urn:microsoft.com/office/officeart/2008/layout/LinedList"/>
    <dgm:cxn modelId="{EDB2FD45-A6B6-4D9E-8B4B-1D7B6CB1D6B4}" type="presParOf" srcId="{C83B0E17-3278-448F-B7A3-33841CF29C62}" destId="{D52FE1E3-3688-4C34-BE4D-28E7E02C5E42}" srcOrd="9" destOrd="0" presId="urn:microsoft.com/office/officeart/2008/layout/LinedList"/>
    <dgm:cxn modelId="{020CD3D2-CD60-4AA1-AC6F-32654FFE6B57}" type="presParOf" srcId="{C83B0E17-3278-448F-B7A3-33841CF29C62}" destId="{4C17EA1A-2AC9-470E-BE3D-82274C879497}" srcOrd="10" destOrd="0" presId="urn:microsoft.com/office/officeart/2008/layout/LinedList"/>
    <dgm:cxn modelId="{66754963-9E04-45C4-981E-CA9D8926712F}" type="presParOf" srcId="{4C17EA1A-2AC9-470E-BE3D-82274C879497}" destId="{6E2B15BA-0449-48DB-88F2-190D7B2884B5}" srcOrd="0" destOrd="0" presId="urn:microsoft.com/office/officeart/2008/layout/LinedList"/>
    <dgm:cxn modelId="{B4425607-7D98-46EB-B3C1-ACB318F12426}" type="presParOf" srcId="{4C17EA1A-2AC9-470E-BE3D-82274C879497}" destId="{28EF0659-274D-4F86-BEAE-752DC41EC240}" srcOrd="1" destOrd="0" presId="urn:microsoft.com/office/officeart/2008/layout/LinedList"/>
    <dgm:cxn modelId="{6C14C442-4116-4872-9794-6FBEC69D6BED}" type="presParOf" srcId="{4C17EA1A-2AC9-470E-BE3D-82274C879497}" destId="{C5DE959F-1EF8-4775-9B8D-D3A6B9846BAE}" srcOrd="2" destOrd="0" presId="urn:microsoft.com/office/officeart/2008/layout/LinedList"/>
    <dgm:cxn modelId="{4E5C9AA7-8D22-44CF-8B90-55C1EF48A388}" type="presParOf" srcId="{C83B0E17-3278-448F-B7A3-33841CF29C62}" destId="{F360FBDA-66F4-4A7F-B43B-D9D2649CD9D2}" srcOrd="11" destOrd="0" presId="urn:microsoft.com/office/officeart/2008/layout/LinedList"/>
    <dgm:cxn modelId="{3021EE5F-A2B0-4626-A43C-C2E2A4B04385}" type="presParOf" srcId="{C83B0E17-3278-448F-B7A3-33841CF29C62}" destId="{30D4FE47-DE92-47D2-9952-4B78B38BBBB4}" srcOrd="12" destOrd="0" presId="urn:microsoft.com/office/officeart/2008/layout/LinedList"/>
    <dgm:cxn modelId="{81B305FF-65AA-4D97-ADC1-6256C29F6DDA}" type="presParOf" srcId="{BE3029E2-1779-498F-8648-B72E700BA157}" destId="{055F8863-422F-4C5C-97ED-04CB44E98E45}" srcOrd="2" destOrd="0" presId="urn:microsoft.com/office/officeart/2008/layout/LinedList"/>
    <dgm:cxn modelId="{593C2F95-370C-4BF1-A819-8F15709CEA3C}" type="presParOf" srcId="{BE3029E2-1779-498F-8648-B72E700BA157}" destId="{38CCC876-D4AA-435E-BC52-ABD4B1C04FAD}" srcOrd="3" destOrd="0" presId="urn:microsoft.com/office/officeart/2008/layout/LinedList"/>
    <dgm:cxn modelId="{10C3E6D8-C544-486F-95BE-8D31E8AEB6EF}" type="presParOf" srcId="{38CCC876-D4AA-435E-BC52-ABD4B1C04FAD}" destId="{E7095D5D-2C7B-4A4B-8F04-E2745CE0C397}" srcOrd="0" destOrd="0" presId="urn:microsoft.com/office/officeart/2008/layout/LinedList"/>
    <dgm:cxn modelId="{B4AC0CFA-26C8-4452-BC4E-F8DDA42E72C7}" type="presParOf" srcId="{38CCC876-D4AA-435E-BC52-ABD4B1C04FAD}" destId="{1B9DB0D9-F9EA-48DE-A7E9-83D279AF5CC9}" srcOrd="1" destOrd="0" presId="urn:microsoft.com/office/officeart/2008/layout/LinedList"/>
    <dgm:cxn modelId="{38DAA3BF-5940-4929-B5CC-CD1F08AC06BF}" type="presParOf" srcId="{1B9DB0D9-F9EA-48DE-A7E9-83D279AF5CC9}" destId="{871632BD-668A-461F-860A-B00C0E6FC9A8}" srcOrd="0" destOrd="0" presId="urn:microsoft.com/office/officeart/2008/layout/LinedList"/>
    <dgm:cxn modelId="{73E195EF-EF1E-4B46-85C7-84B4C11089BB}" type="presParOf" srcId="{1B9DB0D9-F9EA-48DE-A7E9-83D279AF5CC9}" destId="{F9853BE7-3F21-4A6F-9EA9-0681189C1350}" srcOrd="1" destOrd="0" presId="urn:microsoft.com/office/officeart/2008/layout/LinedList"/>
    <dgm:cxn modelId="{58F21776-C384-4479-94CD-A9AD9CA22BC5}" type="presParOf" srcId="{F9853BE7-3F21-4A6F-9EA9-0681189C1350}" destId="{38B92B10-FBBF-40B5-98A8-C28CB0DC7535}" srcOrd="0" destOrd="0" presId="urn:microsoft.com/office/officeart/2008/layout/LinedList"/>
    <dgm:cxn modelId="{54420889-1754-4E65-8AFD-EEC7764710AB}" type="presParOf" srcId="{F9853BE7-3F21-4A6F-9EA9-0681189C1350}" destId="{F27BD2DF-3E4C-4114-B549-051B9B1D187C}" srcOrd="1" destOrd="0" presId="urn:microsoft.com/office/officeart/2008/layout/LinedList"/>
    <dgm:cxn modelId="{1052DEAE-CE20-465D-8B96-E024E8138826}" type="presParOf" srcId="{F9853BE7-3F21-4A6F-9EA9-0681189C1350}" destId="{E7FBC19E-5C09-4345-96F2-3572345F7309}" srcOrd="2" destOrd="0" presId="urn:microsoft.com/office/officeart/2008/layout/LinedList"/>
    <dgm:cxn modelId="{BCD8C64B-FC83-4BE7-B83B-AAD4A48CE4B5}" type="presParOf" srcId="{1B9DB0D9-F9EA-48DE-A7E9-83D279AF5CC9}" destId="{D06D4721-73AB-49AF-97DF-9833F097A377}" srcOrd="2" destOrd="0" presId="urn:microsoft.com/office/officeart/2008/layout/LinedList"/>
    <dgm:cxn modelId="{2610D6AB-D13F-4734-BD93-6BB914354B94}" type="presParOf" srcId="{1B9DB0D9-F9EA-48DE-A7E9-83D279AF5CC9}" destId="{7BC04379-B9D4-4D78-A943-FA2F1232CFB7}" srcOrd="3" destOrd="0" presId="urn:microsoft.com/office/officeart/2008/layout/LinedList"/>
    <dgm:cxn modelId="{DC0D0F55-96AE-46FA-A370-DAA1A3376910}" type="presParOf" srcId="{1B9DB0D9-F9EA-48DE-A7E9-83D279AF5CC9}" destId="{ED9ED358-8C4D-4362-B40D-C3EC3CD0F5A2}" srcOrd="4" destOrd="0" presId="urn:microsoft.com/office/officeart/2008/layout/LinedList"/>
    <dgm:cxn modelId="{B09EDB23-3CCC-4032-A343-3C51FAD8D9E6}" type="presParOf" srcId="{ED9ED358-8C4D-4362-B40D-C3EC3CD0F5A2}" destId="{1A771A93-39E0-4A18-9E25-57FDC84283B3}" srcOrd="0" destOrd="0" presId="urn:microsoft.com/office/officeart/2008/layout/LinedList"/>
    <dgm:cxn modelId="{49C774FB-7DD0-4E4C-BC44-9C7DF07AF302}" type="presParOf" srcId="{ED9ED358-8C4D-4362-B40D-C3EC3CD0F5A2}" destId="{19F86E3C-41D0-47A1-A1F7-5CE2364D1BC3}" srcOrd="1" destOrd="0" presId="urn:microsoft.com/office/officeart/2008/layout/LinedList"/>
    <dgm:cxn modelId="{A266127D-CD3D-460C-8D8D-E1C0C7AAE6D0}" type="presParOf" srcId="{ED9ED358-8C4D-4362-B40D-C3EC3CD0F5A2}" destId="{B6D21D7A-BD23-45BF-8F67-067174812D1E}" srcOrd="2" destOrd="0" presId="urn:microsoft.com/office/officeart/2008/layout/LinedList"/>
    <dgm:cxn modelId="{DB3D49B2-1183-4F71-81F3-CEAD293C0EBA}" type="presParOf" srcId="{1B9DB0D9-F9EA-48DE-A7E9-83D279AF5CC9}" destId="{33A88EFD-04D7-46B0-953D-2C4D160AEF29}" srcOrd="5" destOrd="0" presId="urn:microsoft.com/office/officeart/2008/layout/LinedList"/>
    <dgm:cxn modelId="{D687C97B-97A3-4B92-84CC-4C24E5D62A49}" type="presParOf" srcId="{1B9DB0D9-F9EA-48DE-A7E9-83D279AF5CC9}" destId="{9BE3EE74-1DE0-45E9-959E-DB90EE8D647B}" srcOrd="6" destOrd="0" presId="urn:microsoft.com/office/officeart/2008/layout/LinedList"/>
    <dgm:cxn modelId="{58A24B18-E71F-4C65-8ADE-BAE7ABD00021}" type="presParOf" srcId="{1B9DB0D9-F9EA-48DE-A7E9-83D279AF5CC9}" destId="{B9EE6B22-8E5A-4444-A44A-670EBFA908B7}" srcOrd="7" destOrd="0" presId="urn:microsoft.com/office/officeart/2008/layout/LinedList"/>
    <dgm:cxn modelId="{93465B08-9E06-43E6-ACE8-C74EB6581132}" type="presParOf" srcId="{B9EE6B22-8E5A-4444-A44A-670EBFA908B7}" destId="{16F11D62-F566-46D3-811B-9AB007F68C7A}" srcOrd="0" destOrd="0" presId="urn:microsoft.com/office/officeart/2008/layout/LinedList"/>
    <dgm:cxn modelId="{C9891F77-503E-46D6-82F6-21C6E051C79B}" type="presParOf" srcId="{B9EE6B22-8E5A-4444-A44A-670EBFA908B7}" destId="{27647B7A-B8A1-47C0-8440-E9510A8CF16C}" srcOrd="1" destOrd="0" presId="urn:microsoft.com/office/officeart/2008/layout/LinedList"/>
    <dgm:cxn modelId="{2DE53DA8-FBA5-427D-AF69-B6B7E6B12598}" type="presParOf" srcId="{B9EE6B22-8E5A-4444-A44A-670EBFA908B7}" destId="{3184F0CF-9CE4-486C-BBC1-D495ADE7F4F6}" srcOrd="2" destOrd="0" presId="urn:microsoft.com/office/officeart/2008/layout/LinedList"/>
    <dgm:cxn modelId="{F1B31712-3CBC-49B9-A386-DDEA80D580BB}" type="presParOf" srcId="{1B9DB0D9-F9EA-48DE-A7E9-83D279AF5CC9}" destId="{CBB2FE8A-0673-4711-8D65-4864087D2B1A}" srcOrd="8" destOrd="0" presId="urn:microsoft.com/office/officeart/2008/layout/LinedList"/>
    <dgm:cxn modelId="{F220DA1C-9937-4AB4-B888-CB83CA045D49}" type="presParOf" srcId="{1B9DB0D9-F9EA-48DE-A7E9-83D279AF5CC9}" destId="{76B96FEF-F361-4DAA-AC2C-B12D3BF68F9E}"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EADA3B6-CACE-41A1-BCF3-F604AB798D40}" type="doc">
      <dgm:prSet loTypeId="urn:microsoft.com/office/officeart/2005/8/layout/hierarchy4" loCatId="hierarchy" qsTypeId="urn:microsoft.com/office/officeart/2005/8/quickstyle/simple1" qsCatId="simple" csTypeId="urn:microsoft.com/office/officeart/2005/8/colors/accent2_1" csCatId="accent2" phldr="1"/>
      <dgm:spPr/>
      <dgm:t>
        <a:bodyPr/>
        <a:lstStyle/>
        <a:p>
          <a:endParaRPr lang="fi-FI"/>
        </a:p>
      </dgm:t>
    </dgm:pt>
    <dgm:pt modelId="{9A8CB72E-D41C-4DCE-A532-FF730DB93F7B}">
      <dgm:prSet/>
      <dgm:spPr/>
      <dgm:t>
        <a:bodyPr/>
        <a:lstStyle/>
        <a:p>
          <a:r>
            <a:rPr lang="en-US" dirty="0"/>
            <a:t>The purpose of the stabilization of securities is to support the price of a listing issue or a secondary issue of securities for a limited period,</a:t>
          </a:r>
          <a:endParaRPr lang="fi-FI" dirty="0"/>
        </a:p>
      </dgm:t>
    </dgm:pt>
    <dgm:pt modelId="{5F85C002-9264-4E9F-9C8F-A3F1E266D58F}" type="parTrans" cxnId="{F4DCF77F-2E94-4D76-A9A5-91FCE411F3EF}">
      <dgm:prSet/>
      <dgm:spPr/>
      <dgm:t>
        <a:bodyPr/>
        <a:lstStyle/>
        <a:p>
          <a:endParaRPr lang="fi-FI"/>
        </a:p>
      </dgm:t>
    </dgm:pt>
    <dgm:pt modelId="{7AEE20FE-C1DA-4029-888B-8E8114DA8809}" type="sibTrans" cxnId="{F4DCF77F-2E94-4D76-A9A5-91FCE411F3EF}">
      <dgm:prSet/>
      <dgm:spPr/>
      <dgm:t>
        <a:bodyPr/>
        <a:lstStyle/>
        <a:p>
          <a:endParaRPr lang="fi-FI"/>
        </a:p>
      </dgm:t>
    </dgm:pt>
    <dgm:pt modelId="{39171B6C-FD90-46A7-B555-F9F88119A10A}">
      <dgm:prSet/>
      <dgm:spPr/>
      <dgm:t>
        <a:bodyPr/>
        <a:lstStyle/>
        <a:p>
          <a:r>
            <a:rPr lang="en-US" dirty="0"/>
            <a:t>if securities are subject to selling pressures, thus alleviating the selling pressures created by short-term investors and ensuring a stable market for securities;</a:t>
          </a:r>
          <a:r>
            <a:rPr lang="fi-FI" dirty="0"/>
            <a:t>. </a:t>
          </a:r>
        </a:p>
      </dgm:t>
    </dgm:pt>
    <dgm:pt modelId="{4A0F1112-788D-4E0F-9A2B-16E781428713}" type="parTrans" cxnId="{B36B1354-F444-492B-934F-35662B3B0004}">
      <dgm:prSet/>
      <dgm:spPr/>
      <dgm:t>
        <a:bodyPr/>
        <a:lstStyle/>
        <a:p>
          <a:endParaRPr lang="fi-FI"/>
        </a:p>
      </dgm:t>
    </dgm:pt>
    <dgm:pt modelId="{00C841F7-51AA-4E96-9346-A16CD3880639}" type="sibTrans" cxnId="{B36B1354-F444-492B-934F-35662B3B0004}">
      <dgm:prSet/>
      <dgm:spPr/>
      <dgm:t>
        <a:bodyPr/>
        <a:lstStyle/>
        <a:p>
          <a:endParaRPr lang="fi-FI"/>
        </a:p>
      </dgm:t>
    </dgm:pt>
    <dgm:pt modelId="{4F011379-0342-475A-86A6-58E998A0A466}">
      <dgm:prSet/>
      <dgm:spPr/>
      <dgm:t>
        <a:bodyPr/>
        <a:lstStyle/>
        <a:p>
          <a:r>
            <a:rPr lang="en-US" dirty="0"/>
            <a:t>In this way, stabilization can increase </a:t>
          </a:r>
          <a:r>
            <a:rPr lang="en-US" dirty="0">
              <a:solidFill>
                <a:srgbClr val="FF0000"/>
              </a:solidFill>
            </a:rPr>
            <a:t>investor and issuer confidence </a:t>
          </a:r>
          <a:r>
            <a:rPr lang="en-US" dirty="0"/>
            <a:t>in financial markets.</a:t>
          </a:r>
          <a:endParaRPr lang="fi-FI" dirty="0"/>
        </a:p>
      </dgm:t>
    </dgm:pt>
    <dgm:pt modelId="{DF65C15B-6AEF-44DC-B514-5F2B66983170}" type="parTrans" cxnId="{D94E8908-BE6C-49D2-B60B-FADFA659B3FF}">
      <dgm:prSet/>
      <dgm:spPr/>
      <dgm:t>
        <a:bodyPr/>
        <a:lstStyle/>
        <a:p>
          <a:endParaRPr lang="fi-FI"/>
        </a:p>
      </dgm:t>
    </dgm:pt>
    <dgm:pt modelId="{37853D18-40E6-4A61-A8EE-D7D9B056DE02}" type="sibTrans" cxnId="{D94E8908-BE6C-49D2-B60B-FADFA659B3FF}">
      <dgm:prSet/>
      <dgm:spPr/>
      <dgm:t>
        <a:bodyPr/>
        <a:lstStyle/>
        <a:p>
          <a:endParaRPr lang="fi-FI"/>
        </a:p>
      </dgm:t>
    </dgm:pt>
    <dgm:pt modelId="{1BD5FF8D-A754-4663-B241-B928B7749B78}">
      <dgm:prSet/>
      <dgm:spPr/>
      <dgm:t>
        <a:bodyPr/>
        <a:lstStyle/>
        <a:p>
          <a:r>
            <a:rPr lang="en-US" dirty="0"/>
            <a:t>It would therefore be in the interest of investors who have subscribed for or purchased such securities in a significant issue, and in the interest of the issuer that block transactions that are purely private transactions should not be considered a significant issue of securities.</a:t>
          </a:r>
          <a:endParaRPr lang="fi-FI" dirty="0"/>
        </a:p>
      </dgm:t>
    </dgm:pt>
    <dgm:pt modelId="{A73DB40E-E8E6-422C-9D7B-606DE8B551CC}" type="parTrans" cxnId="{4140566B-116C-4182-B7F3-6A07DC73FA1A}">
      <dgm:prSet/>
      <dgm:spPr/>
      <dgm:t>
        <a:bodyPr/>
        <a:lstStyle/>
        <a:p>
          <a:endParaRPr lang="fi-FI"/>
        </a:p>
      </dgm:t>
    </dgm:pt>
    <dgm:pt modelId="{2E3D648E-B489-4ED9-B947-55EFEDEB893E}" type="sibTrans" cxnId="{4140566B-116C-4182-B7F3-6A07DC73FA1A}">
      <dgm:prSet/>
      <dgm:spPr/>
      <dgm:t>
        <a:bodyPr/>
        <a:lstStyle/>
        <a:p>
          <a:endParaRPr lang="fi-FI"/>
        </a:p>
      </dgm:t>
    </dgm:pt>
    <dgm:pt modelId="{C5B3DB6F-8D43-4134-9B49-5D923AFBE015}" type="pres">
      <dgm:prSet presAssocID="{0EADA3B6-CACE-41A1-BCF3-F604AB798D40}" presName="Name0" presStyleCnt="0">
        <dgm:presLayoutVars>
          <dgm:chPref val="1"/>
          <dgm:dir/>
          <dgm:animOne val="branch"/>
          <dgm:animLvl val="lvl"/>
          <dgm:resizeHandles/>
        </dgm:presLayoutVars>
      </dgm:prSet>
      <dgm:spPr/>
    </dgm:pt>
    <dgm:pt modelId="{4AB02CAD-5DF1-4182-8AE8-7BC8ED666880}" type="pres">
      <dgm:prSet presAssocID="{9A8CB72E-D41C-4DCE-A532-FF730DB93F7B}" presName="vertOne" presStyleCnt="0"/>
      <dgm:spPr/>
    </dgm:pt>
    <dgm:pt modelId="{49038739-D1E6-4D55-AF87-5A2664EB0F86}" type="pres">
      <dgm:prSet presAssocID="{9A8CB72E-D41C-4DCE-A532-FF730DB93F7B}" presName="txOne" presStyleLbl="node0" presStyleIdx="0" presStyleCnt="1">
        <dgm:presLayoutVars>
          <dgm:chPref val="3"/>
        </dgm:presLayoutVars>
      </dgm:prSet>
      <dgm:spPr/>
    </dgm:pt>
    <dgm:pt modelId="{421629AA-64A3-45DC-94D8-3DE926023996}" type="pres">
      <dgm:prSet presAssocID="{9A8CB72E-D41C-4DCE-A532-FF730DB93F7B}" presName="parTransOne" presStyleCnt="0"/>
      <dgm:spPr/>
    </dgm:pt>
    <dgm:pt modelId="{C2F8F836-8FE3-4691-81D7-BAF3F30E81FA}" type="pres">
      <dgm:prSet presAssocID="{9A8CB72E-D41C-4DCE-A532-FF730DB93F7B}" presName="horzOne" presStyleCnt="0"/>
      <dgm:spPr/>
    </dgm:pt>
    <dgm:pt modelId="{93A77719-5A38-4E34-8C4F-83AAFC2668C6}" type="pres">
      <dgm:prSet presAssocID="{39171B6C-FD90-46A7-B555-F9F88119A10A}" presName="vertTwo" presStyleCnt="0"/>
      <dgm:spPr/>
    </dgm:pt>
    <dgm:pt modelId="{7B67E99E-16DB-4A87-BB4E-64BF0D143A59}" type="pres">
      <dgm:prSet presAssocID="{39171B6C-FD90-46A7-B555-F9F88119A10A}" presName="txTwo" presStyleLbl="node2" presStyleIdx="0" presStyleCnt="3">
        <dgm:presLayoutVars>
          <dgm:chPref val="3"/>
        </dgm:presLayoutVars>
      </dgm:prSet>
      <dgm:spPr/>
    </dgm:pt>
    <dgm:pt modelId="{5E0CA113-FC5B-43A8-BA69-36DE58E46186}" type="pres">
      <dgm:prSet presAssocID="{39171B6C-FD90-46A7-B555-F9F88119A10A}" presName="horzTwo" presStyleCnt="0"/>
      <dgm:spPr/>
    </dgm:pt>
    <dgm:pt modelId="{AA0C93CA-423E-430C-8B52-CEAB7FA034AA}" type="pres">
      <dgm:prSet presAssocID="{00C841F7-51AA-4E96-9346-A16CD3880639}" presName="sibSpaceTwo" presStyleCnt="0"/>
      <dgm:spPr/>
    </dgm:pt>
    <dgm:pt modelId="{C8EB7A00-650C-455E-A33F-F1B9262129DD}" type="pres">
      <dgm:prSet presAssocID="{4F011379-0342-475A-86A6-58E998A0A466}" presName="vertTwo" presStyleCnt="0"/>
      <dgm:spPr/>
    </dgm:pt>
    <dgm:pt modelId="{29B5861C-A60D-45B3-94F4-A3D0C6DA33D0}" type="pres">
      <dgm:prSet presAssocID="{4F011379-0342-475A-86A6-58E998A0A466}" presName="txTwo" presStyleLbl="node2" presStyleIdx="1" presStyleCnt="3" custLinFactNeighborX="0" custLinFactNeighborY="-2020">
        <dgm:presLayoutVars>
          <dgm:chPref val="3"/>
        </dgm:presLayoutVars>
      </dgm:prSet>
      <dgm:spPr/>
    </dgm:pt>
    <dgm:pt modelId="{8F720BE3-F7AA-4BF1-AE54-C477BA3A1D3E}" type="pres">
      <dgm:prSet presAssocID="{4F011379-0342-475A-86A6-58E998A0A466}" presName="horzTwo" presStyleCnt="0"/>
      <dgm:spPr/>
    </dgm:pt>
    <dgm:pt modelId="{6BA9E299-2E2B-40C2-940F-09DE75A2D0CC}" type="pres">
      <dgm:prSet presAssocID="{37853D18-40E6-4A61-A8EE-D7D9B056DE02}" presName="sibSpaceTwo" presStyleCnt="0"/>
      <dgm:spPr/>
    </dgm:pt>
    <dgm:pt modelId="{04F0000F-F541-436A-A4A0-1F1325456634}" type="pres">
      <dgm:prSet presAssocID="{1BD5FF8D-A754-4663-B241-B928B7749B78}" presName="vertTwo" presStyleCnt="0"/>
      <dgm:spPr/>
    </dgm:pt>
    <dgm:pt modelId="{5A1D39BC-683E-4F47-A54A-7FBE704ACBA5}" type="pres">
      <dgm:prSet presAssocID="{1BD5FF8D-A754-4663-B241-B928B7749B78}" presName="txTwo" presStyleLbl="node2" presStyleIdx="2" presStyleCnt="3">
        <dgm:presLayoutVars>
          <dgm:chPref val="3"/>
        </dgm:presLayoutVars>
      </dgm:prSet>
      <dgm:spPr/>
    </dgm:pt>
    <dgm:pt modelId="{DE57D87D-2C72-4980-B2B1-10D86E06E57D}" type="pres">
      <dgm:prSet presAssocID="{1BD5FF8D-A754-4663-B241-B928B7749B78}" presName="horzTwo" presStyleCnt="0"/>
      <dgm:spPr/>
    </dgm:pt>
  </dgm:ptLst>
  <dgm:cxnLst>
    <dgm:cxn modelId="{D94E8908-BE6C-49D2-B60B-FADFA659B3FF}" srcId="{9A8CB72E-D41C-4DCE-A532-FF730DB93F7B}" destId="{4F011379-0342-475A-86A6-58E998A0A466}" srcOrd="1" destOrd="0" parTransId="{DF65C15B-6AEF-44DC-B514-5F2B66983170}" sibTransId="{37853D18-40E6-4A61-A8EE-D7D9B056DE02}"/>
    <dgm:cxn modelId="{11DD322A-3856-4B31-B74B-C0171FDA9740}" type="presOf" srcId="{0EADA3B6-CACE-41A1-BCF3-F604AB798D40}" destId="{C5B3DB6F-8D43-4134-9B49-5D923AFBE015}" srcOrd="0" destOrd="0" presId="urn:microsoft.com/office/officeart/2005/8/layout/hierarchy4"/>
    <dgm:cxn modelId="{4140566B-116C-4182-B7F3-6A07DC73FA1A}" srcId="{9A8CB72E-D41C-4DCE-A532-FF730DB93F7B}" destId="{1BD5FF8D-A754-4663-B241-B928B7749B78}" srcOrd="2" destOrd="0" parTransId="{A73DB40E-E8E6-422C-9D7B-606DE8B551CC}" sibTransId="{2E3D648E-B489-4ED9-B947-55EFEDEB893E}"/>
    <dgm:cxn modelId="{B36B1354-F444-492B-934F-35662B3B0004}" srcId="{9A8CB72E-D41C-4DCE-A532-FF730DB93F7B}" destId="{39171B6C-FD90-46A7-B555-F9F88119A10A}" srcOrd="0" destOrd="0" parTransId="{4A0F1112-788D-4E0F-9A2B-16E781428713}" sibTransId="{00C841F7-51AA-4E96-9346-A16CD3880639}"/>
    <dgm:cxn modelId="{81F3357B-1464-45C1-8631-30C2FC918962}" type="presOf" srcId="{9A8CB72E-D41C-4DCE-A532-FF730DB93F7B}" destId="{49038739-D1E6-4D55-AF87-5A2664EB0F86}" srcOrd="0" destOrd="0" presId="urn:microsoft.com/office/officeart/2005/8/layout/hierarchy4"/>
    <dgm:cxn modelId="{F4DCF77F-2E94-4D76-A9A5-91FCE411F3EF}" srcId="{0EADA3B6-CACE-41A1-BCF3-F604AB798D40}" destId="{9A8CB72E-D41C-4DCE-A532-FF730DB93F7B}" srcOrd="0" destOrd="0" parTransId="{5F85C002-9264-4E9F-9C8F-A3F1E266D58F}" sibTransId="{7AEE20FE-C1DA-4029-888B-8E8114DA8809}"/>
    <dgm:cxn modelId="{1683EBA5-12BA-4484-9D75-EF3E20A0CC39}" type="presOf" srcId="{4F011379-0342-475A-86A6-58E998A0A466}" destId="{29B5861C-A60D-45B3-94F4-A3D0C6DA33D0}" srcOrd="0" destOrd="0" presId="urn:microsoft.com/office/officeart/2005/8/layout/hierarchy4"/>
    <dgm:cxn modelId="{A246F6B4-B7C6-4B35-A73C-BDAE7800E045}" type="presOf" srcId="{1BD5FF8D-A754-4663-B241-B928B7749B78}" destId="{5A1D39BC-683E-4F47-A54A-7FBE704ACBA5}" srcOrd="0" destOrd="0" presId="urn:microsoft.com/office/officeart/2005/8/layout/hierarchy4"/>
    <dgm:cxn modelId="{630EEEB6-30EC-4BD9-9996-E400C4E75481}" type="presOf" srcId="{39171B6C-FD90-46A7-B555-F9F88119A10A}" destId="{7B67E99E-16DB-4A87-BB4E-64BF0D143A59}" srcOrd="0" destOrd="0" presId="urn:microsoft.com/office/officeart/2005/8/layout/hierarchy4"/>
    <dgm:cxn modelId="{377FB790-5F25-4A60-869F-1FC6EE3B9664}" type="presParOf" srcId="{C5B3DB6F-8D43-4134-9B49-5D923AFBE015}" destId="{4AB02CAD-5DF1-4182-8AE8-7BC8ED666880}" srcOrd="0" destOrd="0" presId="urn:microsoft.com/office/officeart/2005/8/layout/hierarchy4"/>
    <dgm:cxn modelId="{8C46D100-A9EC-4887-8C4E-3448CFE8D08B}" type="presParOf" srcId="{4AB02CAD-5DF1-4182-8AE8-7BC8ED666880}" destId="{49038739-D1E6-4D55-AF87-5A2664EB0F86}" srcOrd="0" destOrd="0" presId="urn:microsoft.com/office/officeart/2005/8/layout/hierarchy4"/>
    <dgm:cxn modelId="{EF980EAB-F7AF-46FA-85C4-9A8BF8E2AFD7}" type="presParOf" srcId="{4AB02CAD-5DF1-4182-8AE8-7BC8ED666880}" destId="{421629AA-64A3-45DC-94D8-3DE926023996}" srcOrd="1" destOrd="0" presId="urn:microsoft.com/office/officeart/2005/8/layout/hierarchy4"/>
    <dgm:cxn modelId="{6A968F9E-A173-4A11-88C2-01DFF094FE8F}" type="presParOf" srcId="{4AB02CAD-5DF1-4182-8AE8-7BC8ED666880}" destId="{C2F8F836-8FE3-4691-81D7-BAF3F30E81FA}" srcOrd="2" destOrd="0" presId="urn:microsoft.com/office/officeart/2005/8/layout/hierarchy4"/>
    <dgm:cxn modelId="{51D91FF3-9D88-4A24-8FBA-BF9672B5E7B3}" type="presParOf" srcId="{C2F8F836-8FE3-4691-81D7-BAF3F30E81FA}" destId="{93A77719-5A38-4E34-8C4F-83AAFC2668C6}" srcOrd="0" destOrd="0" presId="urn:microsoft.com/office/officeart/2005/8/layout/hierarchy4"/>
    <dgm:cxn modelId="{D204F885-6CE1-4DBC-BB81-19B896252880}" type="presParOf" srcId="{93A77719-5A38-4E34-8C4F-83AAFC2668C6}" destId="{7B67E99E-16DB-4A87-BB4E-64BF0D143A59}" srcOrd="0" destOrd="0" presId="urn:microsoft.com/office/officeart/2005/8/layout/hierarchy4"/>
    <dgm:cxn modelId="{A9963FF7-79E8-4D73-9EBC-BF90A435802D}" type="presParOf" srcId="{93A77719-5A38-4E34-8C4F-83AAFC2668C6}" destId="{5E0CA113-FC5B-43A8-BA69-36DE58E46186}" srcOrd="1" destOrd="0" presId="urn:microsoft.com/office/officeart/2005/8/layout/hierarchy4"/>
    <dgm:cxn modelId="{EADB29CE-CA07-4A13-B0A3-96080BA8E5D1}" type="presParOf" srcId="{C2F8F836-8FE3-4691-81D7-BAF3F30E81FA}" destId="{AA0C93CA-423E-430C-8B52-CEAB7FA034AA}" srcOrd="1" destOrd="0" presId="urn:microsoft.com/office/officeart/2005/8/layout/hierarchy4"/>
    <dgm:cxn modelId="{08C3BFD1-A63C-4931-BB4D-4F4D8DB79A66}" type="presParOf" srcId="{C2F8F836-8FE3-4691-81D7-BAF3F30E81FA}" destId="{C8EB7A00-650C-455E-A33F-F1B9262129DD}" srcOrd="2" destOrd="0" presId="urn:microsoft.com/office/officeart/2005/8/layout/hierarchy4"/>
    <dgm:cxn modelId="{6CF4081C-2693-4CCA-8A0D-385CE777D6C1}" type="presParOf" srcId="{C8EB7A00-650C-455E-A33F-F1B9262129DD}" destId="{29B5861C-A60D-45B3-94F4-A3D0C6DA33D0}" srcOrd="0" destOrd="0" presId="urn:microsoft.com/office/officeart/2005/8/layout/hierarchy4"/>
    <dgm:cxn modelId="{94396FE9-0659-4D50-85A5-B07661AE652F}" type="presParOf" srcId="{C8EB7A00-650C-455E-A33F-F1B9262129DD}" destId="{8F720BE3-F7AA-4BF1-AE54-C477BA3A1D3E}" srcOrd="1" destOrd="0" presId="urn:microsoft.com/office/officeart/2005/8/layout/hierarchy4"/>
    <dgm:cxn modelId="{039C1062-502B-43F9-98FD-06BB0D026711}" type="presParOf" srcId="{C2F8F836-8FE3-4691-81D7-BAF3F30E81FA}" destId="{6BA9E299-2E2B-40C2-940F-09DE75A2D0CC}" srcOrd="3" destOrd="0" presId="urn:microsoft.com/office/officeart/2005/8/layout/hierarchy4"/>
    <dgm:cxn modelId="{83639D29-E95E-4A36-9CD0-D146581B94FA}" type="presParOf" srcId="{C2F8F836-8FE3-4691-81D7-BAF3F30E81FA}" destId="{04F0000F-F541-436A-A4A0-1F1325456634}" srcOrd="4" destOrd="0" presId="urn:microsoft.com/office/officeart/2005/8/layout/hierarchy4"/>
    <dgm:cxn modelId="{ED135DAF-15D8-401E-BA94-3AFB29C2797E}" type="presParOf" srcId="{04F0000F-F541-436A-A4A0-1F1325456634}" destId="{5A1D39BC-683E-4F47-A54A-7FBE704ACBA5}" srcOrd="0" destOrd="0" presId="urn:microsoft.com/office/officeart/2005/8/layout/hierarchy4"/>
    <dgm:cxn modelId="{EB3C7CB6-5624-440D-9B21-D08E85DA7A76}" type="presParOf" srcId="{04F0000F-F541-436A-A4A0-1F1325456634}" destId="{DE57D87D-2C72-4980-B2B1-10D86E06E57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6758AD9-C5F3-463D-8061-670CB76341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fi-FI"/>
        </a:p>
      </dgm:t>
    </dgm:pt>
    <dgm:pt modelId="{139147A4-6E56-43A0-BA27-AC318DF18FC2}">
      <dgm:prSet/>
      <dgm:spPr/>
      <dgm:t>
        <a:bodyPr/>
        <a:lstStyle/>
        <a:p>
          <a:r>
            <a:rPr lang="en-US" b="1" dirty="0"/>
            <a:t>Stabilization of securities: e.g.</a:t>
          </a:r>
          <a:endParaRPr lang="fi-FI" dirty="0"/>
        </a:p>
      </dgm:t>
    </dgm:pt>
    <dgm:pt modelId="{DE1AB4DA-FA70-4C3C-9CD5-06824A0E3D9D}" type="parTrans" cxnId="{C02B0FD6-DB8D-4E20-82FA-2429AB140778}">
      <dgm:prSet/>
      <dgm:spPr/>
      <dgm:t>
        <a:bodyPr/>
        <a:lstStyle/>
        <a:p>
          <a:endParaRPr lang="fi-FI"/>
        </a:p>
      </dgm:t>
    </dgm:pt>
    <dgm:pt modelId="{D87CCFD2-DD11-4BE5-BE98-3131C5845F94}" type="sibTrans" cxnId="{C02B0FD6-DB8D-4E20-82FA-2429AB140778}">
      <dgm:prSet/>
      <dgm:spPr/>
      <dgm:t>
        <a:bodyPr/>
        <a:lstStyle/>
        <a:p>
          <a:endParaRPr lang="fi-FI"/>
        </a:p>
      </dgm:t>
    </dgm:pt>
    <dgm:pt modelId="{14CBADE9-AE5A-4F22-B04C-6F8DEED339A9}">
      <dgm:prSet/>
      <dgm:spPr/>
      <dgm:t>
        <a:bodyPr/>
        <a:lstStyle/>
        <a:p>
          <a:r>
            <a:rPr lang="en-US" b="1" dirty="0">
              <a:solidFill>
                <a:srgbClr val="FF0000"/>
              </a:solidFill>
            </a:rPr>
            <a:t>Issuance services</a:t>
          </a:r>
          <a:r>
            <a:rPr lang="en-US" b="1" dirty="0"/>
            <a:t>: in particular market making</a:t>
          </a:r>
          <a:endParaRPr lang="fi-FI" dirty="0"/>
        </a:p>
      </dgm:t>
    </dgm:pt>
    <dgm:pt modelId="{15957563-4596-406A-B0ED-60C3FBFD9BFC}" type="parTrans" cxnId="{939288D2-E169-4B20-820B-043D24855761}">
      <dgm:prSet/>
      <dgm:spPr/>
      <dgm:t>
        <a:bodyPr/>
        <a:lstStyle/>
        <a:p>
          <a:endParaRPr lang="fi-FI"/>
        </a:p>
      </dgm:t>
    </dgm:pt>
    <dgm:pt modelId="{20BAD8F3-6089-4E31-AD30-E70BB89D40D3}" type="sibTrans" cxnId="{939288D2-E169-4B20-820B-043D24855761}">
      <dgm:prSet/>
      <dgm:spPr/>
      <dgm:t>
        <a:bodyPr/>
        <a:lstStyle/>
        <a:p>
          <a:endParaRPr lang="fi-FI"/>
        </a:p>
      </dgm:t>
    </dgm:pt>
    <dgm:pt modelId="{86FDD711-95AC-4A75-AD11-A7E10189A93C}">
      <dgm:prSet/>
      <dgm:spPr/>
      <dgm:t>
        <a:bodyPr/>
        <a:lstStyle/>
        <a:p>
          <a:r>
            <a:rPr lang="en-US" b="1" dirty="0">
              <a:solidFill>
                <a:srgbClr val="FF0000"/>
              </a:solidFill>
            </a:rPr>
            <a:t>Market maker activity </a:t>
          </a:r>
          <a:endParaRPr lang="fi-FI" dirty="0">
            <a:solidFill>
              <a:srgbClr val="FF0000"/>
            </a:solidFill>
          </a:endParaRPr>
        </a:p>
      </dgm:t>
    </dgm:pt>
    <dgm:pt modelId="{0DA1A15E-F342-46FE-98EB-D5D601858838}" type="parTrans" cxnId="{B25CAC7F-1C0B-4EAA-99E1-B8D9FDF24E09}">
      <dgm:prSet/>
      <dgm:spPr/>
      <dgm:t>
        <a:bodyPr/>
        <a:lstStyle/>
        <a:p>
          <a:endParaRPr lang="fi-FI"/>
        </a:p>
      </dgm:t>
    </dgm:pt>
    <dgm:pt modelId="{023166AA-3967-4ADF-8E11-000ED569A5E4}" type="sibTrans" cxnId="{B25CAC7F-1C0B-4EAA-99E1-B8D9FDF24E09}">
      <dgm:prSet/>
      <dgm:spPr/>
      <dgm:t>
        <a:bodyPr/>
        <a:lstStyle/>
        <a:p>
          <a:endParaRPr lang="fi-FI"/>
        </a:p>
      </dgm:t>
    </dgm:pt>
    <dgm:pt modelId="{15CF735D-7C7B-48EA-A511-B8F1C49A4001}">
      <dgm:prSet/>
      <dgm:spPr/>
      <dgm:t>
        <a:bodyPr/>
        <a:lstStyle/>
        <a:p>
          <a:r>
            <a:rPr lang="en-US" b="1" dirty="0">
              <a:solidFill>
                <a:srgbClr val="FF0000"/>
              </a:solidFill>
            </a:rPr>
            <a:t>Company law </a:t>
          </a:r>
          <a:r>
            <a:rPr lang="en-US" b="1" dirty="0"/>
            <a:t>reasons (often carried out through transactions in own shares)</a:t>
          </a:r>
          <a:endParaRPr lang="fi-FI" dirty="0"/>
        </a:p>
      </dgm:t>
    </dgm:pt>
    <dgm:pt modelId="{36B4DC3C-C770-4C21-A368-2AE4F6A65CE1}" type="parTrans" cxnId="{60EFCACB-7C53-4848-8945-B2101479AC36}">
      <dgm:prSet/>
      <dgm:spPr/>
      <dgm:t>
        <a:bodyPr/>
        <a:lstStyle/>
        <a:p>
          <a:endParaRPr lang="fi-FI"/>
        </a:p>
      </dgm:t>
    </dgm:pt>
    <dgm:pt modelId="{C74C4D55-3AC8-4C94-A2B5-437E7DAB43D9}" type="sibTrans" cxnId="{60EFCACB-7C53-4848-8945-B2101479AC36}">
      <dgm:prSet/>
      <dgm:spPr/>
      <dgm:t>
        <a:bodyPr/>
        <a:lstStyle/>
        <a:p>
          <a:endParaRPr lang="fi-FI"/>
        </a:p>
      </dgm:t>
    </dgm:pt>
    <dgm:pt modelId="{55731260-3848-41A6-AFBD-400B8A53DEA5}">
      <dgm:prSet/>
      <dgm:spPr/>
      <dgm:t>
        <a:bodyPr/>
        <a:lstStyle/>
        <a:p>
          <a:r>
            <a:rPr lang="en-US" b="1"/>
            <a:t>The prohibitions in Articles 14 and 15 of this Regulation do not apply to trading in securities or associated instruments for the stabilisation of securities where:</a:t>
          </a:r>
          <a:endParaRPr lang="fi-FI"/>
        </a:p>
      </dgm:t>
    </dgm:pt>
    <dgm:pt modelId="{33EBBDB2-2B37-4927-B6F7-B76FE289C19A}" type="parTrans" cxnId="{24313AC2-E5D7-45AC-996D-164576848DF3}">
      <dgm:prSet/>
      <dgm:spPr/>
      <dgm:t>
        <a:bodyPr/>
        <a:lstStyle/>
        <a:p>
          <a:endParaRPr lang="fi-FI"/>
        </a:p>
      </dgm:t>
    </dgm:pt>
    <dgm:pt modelId="{F71E965F-43E1-432E-87E4-42CEA8155200}" type="sibTrans" cxnId="{24313AC2-E5D7-45AC-996D-164576848DF3}">
      <dgm:prSet/>
      <dgm:spPr/>
      <dgm:t>
        <a:bodyPr/>
        <a:lstStyle/>
        <a:p>
          <a:endParaRPr lang="fi-FI"/>
        </a:p>
      </dgm:t>
    </dgm:pt>
    <dgm:pt modelId="{91CD868F-0059-4169-B8AE-46A40B538CCF}">
      <dgm:prSet/>
      <dgm:spPr/>
      <dgm:t>
        <a:bodyPr/>
        <a:lstStyle/>
        <a:p>
          <a:r>
            <a:rPr lang="en-US" dirty="0"/>
            <a:t>(a) </a:t>
          </a:r>
          <a:r>
            <a:rPr lang="en-US" dirty="0" err="1"/>
            <a:t>stabilisation</a:t>
          </a:r>
          <a:r>
            <a:rPr lang="en-US" dirty="0"/>
            <a:t> is carried out for a </a:t>
          </a:r>
          <a:r>
            <a:rPr lang="en-US" dirty="0">
              <a:solidFill>
                <a:srgbClr val="FF0000"/>
              </a:solidFill>
            </a:rPr>
            <a:t>limited period</a:t>
          </a:r>
          <a:r>
            <a:rPr lang="en-US" dirty="0"/>
            <a:t>;</a:t>
          </a:r>
          <a:endParaRPr lang="fi-FI" dirty="0"/>
        </a:p>
      </dgm:t>
    </dgm:pt>
    <dgm:pt modelId="{6E513361-1532-4206-BEA1-57ECB0FAF2EC}" type="parTrans" cxnId="{06CC78F0-C0CC-4851-B1E2-BFDD546C17D8}">
      <dgm:prSet/>
      <dgm:spPr/>
      <dgm:t>
        <a:bodyPr/>
        <a:lstStyle/>
        <a:p>
          <a:endParaRPr lang="fi-FI"/>
        </a:p>
      </dgm:t>
    </dgm:pt>
    <dgm:pt modelId="{CB716A2C-455D-4FE0-874C-C691092D3C2D}" type="sibTrans" cxnId="{06CC78F0-C0CC-4851-B1E2-BFDD546C17D8}">
      <dgm:prSet/>
      <dgm:spPr/>
      <dgm:t>
        <a:bodyPr/>
        <a:lstStyle/>
        <a:p>
          <a:endParaRPr lang="fi-FI"/>
        </a:p>
      </dgm:t>
    </dgm:pt>
    <dgm:pt modelId="{4CC400DB-C5D9-401D-AC2E-6C7F5F9690B3}">
      <dgm:prSet/>
      <dgm:spPr/>
      <dgm:t>
        <a:bodyPr/>
        <a:lstStyle/>
        <a:p>
          <a:r>
            <a:rPr lang="en-US" dirty="0"/>
            <a:t>(b) </a:t>
          </a:r>
          <a:r>
            <a:rPr lang="en-US" dirty="0">
              <a:solidFill>
                <a:srgbClr val="FF0000"/>
              </a:solidFill>
            </a:rPr>
            <a:t>relevant information </a:t>
          </a:r>
          <a:r>
            <a:rPr lang="en-US" dirty="0"/>
            <a:t>about the </a:t>
          </a:r>
          <a:r>
            <a:rPr lang="en-US" dirty="0" err="1"/>
            <a:t>stabilisation</a:t>
          </a:r>
          <a:r>
            <a:rPr lang="en-US" dirty="0"/>
            <a:t> is disclosed and notified to the competent authority of the trading venue in accordance with paragraph 5;</a:t>
          </a:r>
          <a:endParaRPr lang="fi-FI" dirty="0"/>
        </a:p>
      </dgm:t>
    </dgm:pt>
    <dgm:pt modelId="{E5679E1D-9A23-43E7-A833-01F5EA809522}" type="parTrans" cxnId="{F3F13F2B-6055-41DB-B1C0-F5E47721C73F}">
      <dgm:prSet/>
      <dgm:spPr/>
      <dgm:t>
        <a:bodyPr/>
        <a:lstStyle/>
        <a:p>
          <a:endParaRPr lang="fi-FI"/>
        </a:p>
      </dgm:t>
    </dgm:pt>
    <dgm:pt modelId="{C52B4552-30B5-4D02-9196-9C8459B65EF8}" type="sibTrans" cxnId="{F3F13F2B-6055-41DB-B1C0-F5E47721C73F}">
      <dgm:prSet/>
      <dgm:spPr/>
      <dgm:t>
        <a:bodyPr/>
        <a:lstStyle/>
        <a:p>
          <a:endParaRPr lang="fi-FI"/>
        </a:p>
      </dgm:t>
    </dgm:pt>
    <dgm:pt modelId="{6765E3B9-6ECF-405C-8245-FFB8FF8E0544}">
      <dgm:prSet/>
      <dgm:spPr/>
      <dgm:t>
        <a:bodyPr/>
        <a:lstStyle/>
        <a:p>
          <a:r>
            <a:rPr lang="en-US" dirty="0"/>
            <a:t>(c) adequate </a:t>
          </a:r>
          <a:r>
            <a:rPr lang="en-US" dirty="0">
              <a:solidFill>
                <a:srgbClr val="FF0000"/>
              </a:solidFill>
            </a:rPr>
            <a:t>limits with regard to price</a:t>
          </a:r>
          <a:r>
            <a:rPr lang="en-US" dirty="0"/>
            <a:t> are complied with; and</a:t>
          </a:r>
          <a:endParaRPr lang="fi-FI" dirty="0"/>
        </a:p>
      </dgm:t>
    </dgm:pt>
    <dgm:pt modelId="{6F5F0F7B-576B-4A47-8040-5392B8721399}" type="parTrans" cxnId="{B09DA1B1-E758-4647-99DE-D3C1D4052422}">
      <dgm:prSet/>
      <dgm:spPr/>
      <dgm:t>
        <a:bodyPr/>
        <a:lstStyle/>
        <a:p>
          <a:endParaRPr lang="fi-FI"/>
        </a:p>
      </dgm:t>
    </dgm:pt>
    <dgm:pt modelId="{8922FD67-F23D-42A5-92A2-E64556543AAF}" type="sibTrans" cxnId="{B09DA1B1-E758-4647-99DE-D3C1D4052422}">
      <dgm:prSet/>
      <dgm:spPr/>
      <dgm:t>
        <a:bodyPr/>
        <a:lstStyle/>
        <a:p>
          <a:endParaRPr lang="fi-FI"/>
        </a:p>
      </dgm:t>
    </dgm:pt>
    <dgm:pt modelId="{2EFFA850-7F95-4E7A-8B95-0FAD8F28189A}">
      <dgm:prSet/>
      <dgm:spPr/>
      <dgm:t>
        <a:bodyPr/>
        <a:lstStyle/>
        <a:p>
          <a:r>
            <a:rPr lang="en-US"/>
            <a:t>(d) such trading complies with the conditions for stabilisation laid down in the regulatory technical standards referred to in paragraph 6.</a:t>
          </a:r>
          <a:endParaRPr lang="fi-FI"/>
        </a:p>
      </dgm:t>
    </dgm:pt>
    <dgm:pt modelId="{38CFD104-46C0-4A4C-8D3A-EFFB672B020D}" type="parTrans" cxnId="{C1881295-4515-4F7E-8FC8-0A9441725220}">
      <dgm:prSet/>
      <dgm:spPr/>
      <dgm:t>
        <a:bodyPr/>
        <a:lstStyle/>
        <a:p>
          <a:endParaRPr lang="fi-FI"/>
        </a:p>
      </dgm:t>
    </dgm:pt>
    <dgm:pt modelId="{F9490AB1-3262-45B6-A01A-9203E13E2B0C}" type="sibTrans" cxnId="{C1881295-4515-4F7E-8FC8-0A9441725220}">
      <dgm:prSet/>
      <dgm:spPr/>
      <dgm:t>
        <a:bodyPr/>
        <a:lstStyle/>
        <a:p>
          <a:endParaRPr lang="fi-FI"/>
        </a:p>
      </dgm:t>
    </dgm:pt>
    <dgm:pt modelId="{0FC3CC89-7401-40F7-AAF8-BB7395BDB80E}" type="pres">
      <dgm:prSet presAssocID="{66758AD9-C5F3-463D-8061-670CB7634131}" presName="vert0" presStyleCnt="0">
        <dgm:presLayoutVars>
          <dgm:dir/>
          <dgm:animOne val="branch"/>
          <dgm:animLvl val="lvl"/>
        </dgm:presLayoutVars>
      </dgm:prSet>
      <dgm:spPr/>
    </dgm:pt>
    <dgm:pt modelId="{A3820547-1116-4EC7-83DA-51CBAF4D4425}" type="pres">
      <dgm:prSet presAssocID="{139147A4-6E56-43A0-BA27-AC318DF18FC2}" presName="thickLine" presStyleLbl="alignNode1" presStyleIdx="0" presStyleCnt="2"/>
      <dgm:spPr/>
    </dgm:pt>
    <dgm:pt modelId="{78D518B6-3E42-4DCB-903A-E83C24195B83}" type="pres">
      <dgm:prSet presAssocID="{139147A4-6E56-43A0-BA27-AC318DF18FC2}" presName="horz1" presStyleCnt="0"/>
      <dgm:spPr/>
    </dgm:pt>
    <dgm:pt modelId="{D787D83E-4572-41E1-9FFF-E52EE4107A0D}" type="pres">
      <dgm:prSet presAssocID="{139147A4-6E56-43A0-BA27-AC318DF18FC2}" presName="tx1" presStyleLbl="revTx" presStyleIdx="0" presStyleCnt="9"/>
      <dgm:spPr/>
    </dgm:pt>
    <dgm:pt modelId="{4620B46D-D728-4BBE-9230-36A270F6AEF7}" type="pres">
      <dgm:prSet presAssocID="{139147A4-6E56-43A0-BA27-AC318DF18FC2}" presName="vert1" presStyleCnt="0"/>
      <dgm:spPr/>
    </dgm:pt>
    <dgm:pt modelId="{7A69B2EB-B72F-4360-AC6C-6282697F2D0D}" type="pres">
      <dgm:prSet presAssocID="{14CBADE9-AE5A-4F22-B04C-6F8DEED339A9}" presName="vertSpace2a" presStyleCnt="0"/>
      <dgm:spPr/>
    </dgm:pt>
    <dgm:pt modelId="{F0340162-5346-4FC1-AF1B-D890EF4FEED8}" type="pres">
      <dgm:prSet presAssocID="{14CBADE9-AE5A-4F22-B04C-6F8DEED339A9}" presName="horz2" presStyleCnt="0"/>
      <dgm:spPr/>
    </dgm:pt>
    <dgm:pt modelId="{76827334-EB34-4C94-8B86-D882BB965357}" type="pres">
      <dgm:prSet presAssocID="{14CBADE9-AE5A-4F22-B04C-6F8DEED339A9}" presName="horzSpace2" presStyleCnt="0"/>
      <dgm:spPr/>
    </dgm:pt>
    <dgm:pt modelId="{F6EEE582-A8E1-41DD-A465-4CB0DDED559E}" type="pres">
      <dgm:prSet presAssocID="{14CBADE9-AE5A-4F22-B04C-6F8DEED339A9}" presName="tx2" presStyleLbl="revTx" presStyleIdx="1" presStyleCnt="9"/>
      <dgm:spPr/>
    </dgm:pt>
    <dgm:pt modelId="{48B85EAC-32A2-4E30-A4B4-1019EE611AFA}" type="pres">
      <dgm:prSet presAssocID="{14CBADE9-AE5A-4F22-B04C-6F8DEED339A9}" presName="vert2" presStyleCnt="0"/>
      <dgm:spPr/>
    </dgm:pt>
    <dgm:pt modelId="{CA8A4898-8F11-4677-952F-2B7A9455CCF8}" type="pres">
      <dgm:prSet presAssocID="{14CBADE9-AE5A-4F22-B04C-6F8DEED339A9}" presName="thinLine2b" presStyleLbl="callout" presStyleIdx="0" presStyleCnt="7"/>
      <dgm:spPr/>
    </dgm:pt>
    <dgm:pt modelId="{F78B74FC-5A52-4FE4-82C0-13F78C58282F}" type="pres">
      <dgm:prSet presAssocID="{14CBADE9-AE5A-4F22-B04C-6F8DEED339A9}" presName="vertSpace2b" presStyleCnt="0"/>
      <dgm:spPr/>
    </dgm:pt>
    <dgm:pt modelId="{1EE452CB-73F8-41E2-877D-C99B9E23137C}" type="pres">
      <dgm:prSet presAssocID="{86FDD711-95AC-4A75-AD11-A7E10189A93C}" presName="horz2" presStyleCnt="0"/>
      <dgm:spPr/>
    </dgm:pt>
    <dgm:pt modelId="{48EF4E80-F6BB-4DD6-AC44-6D1B7A27202A}" type="pres">
      <dgm:prSet presAssocID="{86FDD711-95AC-4A75-AD11-A7E10189A93C}" presName="horzSpace2" presStyleCnt="0"/>
      <dgm:spPr/>
    </dgm:pt>
    <dgm:pt modelId="{6D7E6DB5-EF04-40DE-8E47-5324F3C6001B}" type="pres">
      <dgm:prSet presAssocID="{86FDD711-95AC-4A75-AD11-A7E10189A93C}" presName="tx2" presStyleLbl="revTx" presStyleIdx="2" presStyleCnt="9"/>
      <dgm:spPr/>
    </dgm:pt>
    <dgm:pt modelId="{D1F8537E-215F-4D06-BFC3-B5E396DE27E1}" type="pres">
      <dgm:prSet presAssocID="{86FDD711-95AC-4A75-AD11-A7E10189A93C}" presName="vert2" presStyleCnt="0"/>
      <dgm:spPr/>
    </dgm:pt>
    <dgm:pt modelId="{142FEFE7-B8CE-433B-AE07-91AD8B033AC0}" type="pres">
      <dgm:prSet presAssocID="{86FDD711-95AC-4A75-AD11-A7E10189A93C}" presName="thinLine2b" presStyleLbl="callout" presStyleIdx="1" presStyleCnt="7"/>
      <dgm:spPr/>
    </dgm:pt>
    <dgm:pt modelId="{C9881704-E033-4DD9-B644-6A439DB0A90C}" type="pres">
      <dgm:prSet presAssocID="{86FDD711-95AC-4A75-AD11-A7E10189A93C}" presName="vertSpace2b" presStyleCnt="0"/>
      <dgm:spPr/>
    </dgm:pt>
    <dgm:pt modelId="{3725EAA0-982B-454E-9579-F27946145DA2}" type="pres">
      <dgm:prSet presAssocID="{15CF735D-7C7B-48EA-A511-B8F1C49A4001}" presName="horz2" presStyleCnt="0"/>
      <dgm:spPr/>
    </dgm:pt>
    <dgm:pt modelId="{01CB69C3-4D5D-4C95-BF77-E6E8E8921587}" type="pres">
      <dgm:prSet presAssocID="{15CF735D-7C7B-48EA-A511-B8F1C49A4001}" presName="horzSpace2" presStyleCnt="0"/>
      <dgm:spPr/>
    </dgm:pt>
    <dgm:pt modelId="{B9E145F0-21BE-4963-AACC-01394E7BA886}" type="pres">
      <dgm:prSet presAssocID="{15CF735D-7C7B-48EA-A511-B8F1C49A4001}" presName="tx2" presStyleLbl="revTx" presStyleIdx="3" presStyleCnt="9"/>
      <dgm:spPr/>
    </dgm:pt>
    <dgm:pt modelId="{0FD14D04-08F5-45B6-AD3D-EAB18F495123}" type="pres">
      <dgm:prSet presAssocID="{15CF735D-7C7B-48EA-A511-B8F1C49A4001}" presName="vert2" presStyleCnt="0"/>
      <dgm:spPr/>
    </dgm:pt>
    <dgm:pt modelId="{1BCD73A2-BA13-4850-8E0B-A9CF0E087D61}" type="pres">
      <dgm:prSet presAssocID="{15CF735D-7C7B-48EA-A511-B8F1C49A4001}" presName="thinLine2b" presStyleLbl="callout" presStyleIdx="2" presStyleCnt="7"/>
      <dgm:spPr/>
    </dgm:pt>
    <dgm:pt modelId="{F41C15F8-46FA-4ED0-B1AA-1C5114AB8F33}" type="pres">
      <dgm:prSet presAssocID="{15CF735D-7C7B-48EA-A511-B8F1C49A4001}" presName="vertSpace2b" presStyleCnt="0"/>
      <dgm:spPr/>
    </dgm:pt>
    <dgm:pt modelId="{19BC3905-A239-4E54-BF54-38C05B7AF063}" type="pres">
      <dgm:prSet presAssocID="{55731260-3848-41A6-AFBD-400B8A53DEA5}" presName="thickLine" presStyleLbl="alignNode1" presStyleIdx="1" presStyleCnt="2"/>
      <dgm:spPr/>
    </dgm:pt>
    <dgm:pt modelId="{2A2F130D-A107-4EE7-893A-54E63F5A05C4}" type="pres">
      <dgm:prSet presAssocID="{55731260-3848-41A6-AFBD-400B8A53DEA5}" presName="horz1" presStyleCnt="0"/>
      <dgm:spPr/>
    </dgm:pt>
    <dgm:pt modelId="{9E8C8DBB-20EC-4790-842B-B863AE5B310A}" type="pres">
      <dgm:prSet presAssocID="{55731260-3848-41A6-AFBD-400B8A53DEA5}" presName="tx1" presStyleLbl="revTx" presStyleIdx="4" presStyleCnt="9"/>
      <dgm:spPr/>
    </dgm:pt>
    <dgm:pt modelId="{B73F6430-56E7-4F55-BBA7-22E39AFF8871}" type="pres">
      <dgm:prSet presAssocID="{55731260-3848-41A6-AFBD-400B8A53DEA5}" presName="vert1" presStyleCnt="0"/>
      <dgm:spPr/>
    </dgm:pt>
    <dgm:pt modelId="{AEFB5269-FE74-4717-BA3E-FE9BC8780BA7}" type="pres">
      <dgm:prSet presAssocID="{91CD868F-0059-4169-B8AE-46A40B538CCF}" presName="vertSpace2a" presStyleCnt="0"/>
      <dgm:spPr/>
    </dgm:pt>
    <dgm:pt modelId="{031C577D-0DCE-4EB1-B867-CA71192E50F9}" type="pres">
      <dgm:prSet presAssocID="{91CD868F-0059-4169-B8AE-46A40B538CCF}" presName="horz2" presStyleCnt="0"/>
      <dgm:spPr/>
    </dgm:pt>
    <dgm:pt modelId="{96F57FB6-2E26-467B-9D22-014CB1B8B491}" type="pres">
      <dgm:prSet presAssocID="{91CD868F-0059-4169-B8AE-46A40B538CCF}" presName="horzSpace2" presStyleCnt="0"/>
      <dgm:spPr/>
    </dgm:pt>
    <dgm:pt modelId="{61FD5154-BBDF-4C9D-8BE4-B30E81FD2A7E}" type="pres">
      <dgm:prSet presAssocID="{91CD868F-0059-4169-B8AE-46A40B538CCF}" presName="tx2" presStyleLbl="revTx" presStyleIdx="5" presStyleCnt="9"/>
      <dgm:spPr/>
    </dgm:pt>
    <dgm:pt modelId="{23C95370-6BCA-499F-8EB7-AF0254B806DF}" type="pres">
      <dgm:prSet presAssocID="{91CD868F-0059-4169-B8AE-46A40B538CCF}" presName="vert2" presStyleCnt="0"/>
      <dgm:spPr/>
    </dgm:pt>
    <dgm:pt modelId="{E5CD8BAF-4050-4E9E-A38D-6F5C8D5B166B}" type="pres">
      <dgm:prSet presAssocID="{91CD868F-0059-4169-B8AE-46A40B538CCF}" presName="thinLine2b" presStyleLbl="callout" presStyleIdx="3" presStyleCnt="7"/>
      <dgm:spPr/>
    </dgm:pt>
    <dgm:pt modelId="{9075633F-932A-431E-81D6-81A75B92C742}" type="pres">
      <dgm:prSet presAssocID="{91CD868F-0059-4169-B8AE-46A40B538CCF}" presName="vertSpace2b" presStyleCnt="0"/>
      <dgm:spPr/>
    </dgm:pt>
    <dgm:pt modelId="{4C38B9EE-0AF1-4904-B773-40F90C7B6EC4}" type="pres">
      <dgm:prSet presAssocID="{4CC400DB-C5D9-401D-AC2E-6C7F5F9690B3}" presName="horz2" presStyleCnt="0"/>
      <dgm:spPr/>
    </dgm:pt>
    <dgm:pt modelId="{0D61162A-2A62-48D2-8E12-82068CFCD3A0}" type="pres">
      <dgm:prSet presAssocID="{4CC400DB-C5D9-401D-AC2E-6C7F5F9690B3}" presName="horzSpace2" presStyleCnt="0"/>
      <dgm:spPr/>
    </dgm:pt>
    <dgm:pt modelId="{50203543-0F5D-4A65-9105-9682FE057660}" type="pres">
      <dgm:prSet presAssocID="{4CC400DB-C5D9-401D-AC2E-6C7F5F9690B3}" presName="tx2" presStyleLbl="revTx" presStyleIdx="6" presStyleCnt="9"/>
      <dgm:spPr/>
    </dgm:pt>
    <dgm:pt modelId="{1C71AC06-5C67-4AD7-8852-69A2CB40F68E}" type="pres">
      <dgm:prSet presAssocID="{4CC400DB-C5D9-401D-AC2E-6C7F5F9690B3}" presName="vert2" presStyleCnt="0"/>
      <dgm:spPr/>
    </dgm:pt>
    <dgm:pt modelId="{3BD92B45-8755-4A6B-A95A-0815E88CBA86}" type="pres">
      <dgm:prSet presAssocID="{4CC400DB-C5D9-401D-AC2E-6C7F5F9690B3}" presName="thinLine2b" presStyleLbl="callout" presStyleIdx="4" presStyleCnt="7"/>
      <dgm:spPr/>
    </dgm:pt>
    <dgm:pt modelId="{C3527488-6FD3-44D8-B69C-531568C7442B}" type="pres">
      <dgm:prSet presAssocID="{4CC400DB-C5D9-401D-AC2E-6C7F5F9690B3}" presName="vertSpace2b" presStyleCnt="0"/>
      <dgm:spPr/>
    </dgm:pt>
    <dgm:pt modelId="{C567274B-1E27-4B82-8B95-A351B260829E}" type="pres">
      <dgm:prSet presAssocID="{6765E3B9-6ECF-405C-8245-FFB8FF8E0544}" presName="horz2" presStyleCnt="0"/>
      <dgm:spPr/>
    </dgm:pt>
    <dgm:pt modelId="{74728B6F-C8AB-4DBF-B53A-CA42C0540A0D}" type="pres">
      <dgm:prSet presAssocID="{6765E3B9-6ECF-405C-8245-FFB8FF8E0544}" presName="horzSpace2" presStyleCnt="0"/>
      <dgm:spPr/>
    </dgm:pt>
    <dgm:pt modelId="{1003D160-E15C-4FC3-B694-920CA7A6D360}" type="pres">
      <dgm:prSet presAssocID="{6765E3B9-6ECF-405C-8245-FFB8FF8E0544}" presName="tx2" presStyleLbl="revTx" presStyleIdx="7" presStyleCnt="9"/>
      <dgm:spPr/>
    </dgm:pt>
    <dgm:pt modelId="{BE068ACF-2F1E-4C91-B72B-5F1A8EC3AA8A}" type="pres">
      <dgm:prSet presAssocID="{6765E3B9-6ECF-405C-8245-FFB8FF8E0544}" presName="vert2" presStyleCnt="0"/>
      <dgm:spPr/>
    </dgm:pt>
    <dgm:pt modelId="{B873CFA1-3A5E-4D7C-9C13-E8EC2C2C980C}" type="pres">
      <dgm:prSet presAssocID="{6765E3B9-6ECF-405C-8245-FFB8FF8E0544}" presName="thinLine2b" presStyleLbl="callout" presStyleIdx="5" presStyleCnt="7"/>
      <dgm:spPr/>
    </dgm:pt>
    <dgm:pt modelId="{6AE85B15-BDBA-45D9-A81A-4E3FC30DCC49}" type="pres">
      <dgm:prSet presAssocID="{6765E3B9-6ECF-405C-8245-FFB8FF8E0544}" presName="vertSpace2b" presStyleCnt="0"/>
      <dgm:spPr/>
    </dgm:pt>
    <dgm:pt modelId="{7D8D6551-F5D7-44B1-92DA-D833BE45DE69}" type="pres">
      <dgm:prSet presAssocID="{2EFFA850-7F95-4E7A-8B95-0FAD8F28189A}" presName="horz2" presStyleCnt="0"/>
      <dgm:spPr/>
    </dgm:pt>
    <dgm:pt modelId="{F6D00725-A9AE-484F-8499-8754D55EDDC9}" type="pres">
      <dgm:prSet presAssocID="{2EFFA850-7F95-4E7A-8B95-0FAD8F28189A}" presName="horzSpace2" presStyleCnt="0"/>
      <dgm:spPr/>
    </dgm:pt>
    <dgm:pt modelId="{19714988-7659-46D6-B03D-A6E820EC945F}" type="pres">
      <dgm:prSet presAssocID="{2EFFA850-7F95-4E7A-8B95-0FAD8F28189A}" presName="tx2" presStyleLbl="revTx" presStyleIdx="8" presStyleCnt="9"/>
      <dgm:spPr/>
    </dgm:pt>
    <dgm:pt modelId="{F4384853-82BF-490D-B266-A2014F450B2E}" type="pres">
      <dgm:prSet presAssocID="{2EFFA850-7F95-4E7A-8B95-0FAD8F28189A}" presName="vert2" presStyleCnt="0"/>
      <dgm:spPr/>
    </dgm:pt>
    <dgm:pt modelId="{E88A91FA-1E6B-4EF1-8D5F-F3027B54240C}" type="pres">
      <dgm:prSet presAssocID="{2EFFA850-7F95-4E7A-8B95-0FAD8F28189A}" presName="thinLine2b" presStyleLbl="callout" presStyleIdx="6" presStyleCnt="7"/>
      <dgm:spPr/>
    </dgm:pt>
    <dgm:pt modelId="{6EA1B5C9-0D68-4D1C-BAD8-CE60C5DF5DDC}" type="pres">
      <dgm:prSet presAssocID="{2EFFA850-7F95-4E7A-8B95-0FAD8F28189A}" presName="vertSpace2b" presStyleCnt="0"/>
      <dgm:spPr/>
    </dgm:pt>
  </dgm:ptLst>
  <dgm:cxnLst>
    <dgm:cxn modelId="{7958610B-9255-4DDF-91FE-B1C9DF88897D}" type="presOf" srcId="{14CBADE9-AE5A-4F22-B04C-6F8DEED339A9}" destId="{F6EEE582-A8E1-41DD-A465-4CB0DDED559E}" srcOrd="0" destOrd="0" presId="urn:microsoft.com/office/officeart/2008/layout/LinedList"/>
    <dgm:cxn modelId="{DE1D7A0F-412D-4BCA-BFB3-A50C020B473F}" type="presOf" srcId="{86FDD711-95AC-4A75-AD11-A7E10189A93C}" destId="{6D7E6DB5-EF04-40DE-8E47-5324F3C6001B}" srcOrd="0" destOrd="0" presId="urn:microsoft.com/office/officeart/2008/layout/LinedList"/>
    <dgm:cxn modelId="{F3F13F2B-6055-41DB-B1C0-F5E47721C73F}" srcId="{55731260-3848-41A6-AFBD-400B8A53DEA5}" destId="{4CC400DB-C5D9-401D-AC2E-6C7F5F9690B3}" srcOrd="1" destOrd="0" parTransId="{E5679E1D-9A23-43E7-A833-01F5EA809522}" sibTransId="{C52B4552-30B5-4D02-9196-9C8459B65EF8}"/>
    <dgm:cxn modelId="{B27F6832-343D-4373-932E-D9166604C16C}" type="presOf" srcId="{66758AD9-C5F3-463D-8061-670CB7634131}" destId="{0FC3CC89-7401-40F7-AAF8-BB7395BDB80E}" srcOrd="0" destOrd="0" presId="urn:microsoft.com/office/officeart/2008/layout/LinedList"/>
    <dgm:cxn modelId="{7F9F7840-E079-47AC-8A8A-997425DD35CD}" type="presOf" srcId="{4CC400DB-C5D9-401D-AC2E-6C7F5F9690B3}" destId="{50203543-0F5D-4A65-9105-9682FE057660}" srcOrd="0" destOrd="0" presId="urn:microsoft.com/office/officeart/2008/layout/LinedList"/>
    <dgm:cxn modelId="{A2E7536B-A02C-41DB-AAC2-3D148867F1EF}" type="presOf" srcId="{139147A4-6E56-43A0-BA27-AC318DF18FC2}" destId="{D787D83E-4572-41E1-9FFF-E52EE4107A0D}" srcOrd="0" destOrd="0" presId="urn:microsoft.com/office/officeart/2008/layout/LinedList"/>
    <dgm:cxn modelId="{BB7FD74D-E519-4918-A9FC-647E83931248}" type="presOf" srcId="{91CD868F-0059-4169-B8AE-46A40B538CCF}" destId="{61FD5154-BBDF-4C9D-8BE4-B30E81FD2A7E}" srcOrd="0" destOrd="0" presId="urn:microsoft.com/office/officeart/2008/layout/LinedList"/>
    <dgm:cxn modelId="{F2CE687A-064C-4A16-B798-8D506816470F}" type="presOf" srcId="{2EFFA850-7F95-4E7A-8B95-0FAD8F28189A}" destId="{19714988-7659-46D6-B03D-A6E820EC945F}" srcOrd="0" destOrd="0" presId="urn:microsoft.com/office/officeart/2008/layout/LinedList"/>
    <dgm:cxn modelId="{B25CAC7F-1C0B-4EAA-99E1-B8D9FDF24E09}" srcId="{139147A4-6E56-43A0-BA27-AC318DF18FC2}" destId="{86FDD711-95AC-4A75-AD11-A7E10189A93C}" srcOrd="1" destOrd="0" parTransId="{0DA1A15E-F342-46FE-98EB-D5D601858838}" sibTransId="{023166AA-3967-4ADF-8E11-000ED569A5E4}"/>
    <dgm:cxn modelId="{3CE8AB89-62D8-4EDB-BDBF-3E68E73F681B}" type="presOf" srcId="{15CF735D-7C7B-48EA-A511-B8F1C49A4001}" destId="{B9E145F0-21BE-4963-AACC-01394E7BA886}" srcOrd="0" destOrd="0" presId="urn:microsoft.com/office/officeart/2008/layout/LinedList"/>
    <dgm:cxn modelId="{C1881295-4515-4F7E-8FC8-0A9441725220}" srcId="{55731260-3848-41A6-AFBD-400B8A53DEA5}" destId="{2EFFA850-7F95-4E7A-8B95-0FAD8F28189A}" srcOrd="3" destOrd="0" parTransId="{38CFD104-46C0-4A4C-8D3A-EFFB672B020D}" sibTransId="{F9490AB1-3262-45B6-A01A-9203E13E2B0C}"/>
    <dgm:cxn modelId="{B37F009A-DCA1-44FD-9D6A-65A8731BFF15}" type="presOf" srcId="{6765E3B9-6ECF-405C-8245-FFB8FF8E0544}" destId="{1003D160-E15C-4FC3-B694-920CA7A6D360}" srcOrd="0" destOrd="0" presId="urn:microsoft.com/office/officeart/2008/layout/LinedList"/>
    <dgm:cxn modelId="{B09DA1B1-E758-4647-99DE-D3C1D4052422}" srcId="{55731260-3848-41A6-AFBD-400B8A53DEA5}" destId="{6765E3B9-6ECF-405C-8245-FFB8FF8E0544}" srcOrd="2" destOrd="0" parTransId="{6F5F0F7B-576B-4A47-8040-5392B8721399}" sibTransId="{8922FD67-F23D-42A5-92A2-E64556543AAF}"/>
    <dgm:cxn modelId="{24313AC2-E5D7-45AC-996D-164576848DF3}" srcId="{66758AD9-C5F3-463D-8061-670CB7634131}" destId="{55731260-3848-41A6-AFBD-400B8A53DEA5}" srcOrd="1" destOrd="0" parTransId="{33EBBDB2-2B37-4927-B6F7-B76FE289C19A}" sibTransId="{F71E965F-43E1-432E-87E4-42CEA8155200}"/>
    <dgm:cxn modelId="{3AE109C4-1854-42B8-8871-3DD56C0FD047}" type="presOf" srcId="{55731260-3848-41A6-AFBD-400B8A53DEA5}" destId="{9E8C8DBB-20EC-4790-842B-B863AE5B310A}" srcOrd="0" destOrd="0" presId="urn:microsoft.com/office/officeart/2008/layout/LinedList"/>
    <dgm:cxn modelId="{60EFCACB-7C53-4848-8945-B2101479AC36}" srcId="{139147A4-6E56-43A0-BA27-AC318DF18FC2}" destId="{15CF735D-7C7B-48EA-A511-B8F1C49A4001}" srcOrd="2" destOrd="0" parTransId="{36B4DC3C-C770-4C21-A368-2AE4F6A65CE1}" sibTransId="{C74C4D55-3AC8-4C94-A2B5-437E7DAB43D9}"/>
    <dgm:cxn modelId="{939288D2-E169-4B20-820B-043D24855761}" srcId="{139147A4-6E56-43A0-BA27-AC318DF18FC2}" destId="{14CBADE9-AE5A-4F22-B04C-6F8DEED339A9}" srcOrd="0" destOrd="0" parTransId="{15957563-4596-406A-B0ED-60C3FBFD9BFC}" sibTransId="{20BAD8F3-6089-4E31-AD30-E70BB89D40D3}"/>
    <dgm:cxn modelId="{C02B0FD6-DB8D-4E20-82FA-2429AB140778}" srcId="{66758AD9-C5F3-463D-8061-670CB7634131}" destId="{139147A4-6E56-43A0-BA27-AC318DF18FC2}" srcOrd="0" destOrd="0" parTransId="{DE1AB4DA-FA70-4C3C-9CD5-06824A0E3D9D}" sibTransId="{D87CCFD2-DD11-4BE5-BE98-3131C5845F94}"/>
    <dgm:cxn modelId="{06CC78F0-C0CC-4851-B1E2-BFDD546C17D8}" srcId="{55731260-3848-41A6-AFBD-400B8A53DEA5}" destId="{91CD868F-0059-4169-B8AE-46A40B538CCF}" srcOrd="0" destOrd="0" parTransId="{6E513361-1532-4206-BEA1-57ECB0FAF2EC}" sibTransId="{CB716A2C-455D-4FE0-874C-C691092D3C2D}"/>
    <dgm:cxn modelId="{BCCCE3C9-041A-467F-82F0-C2BF6385E6F2}" type="presParOf" srcId="{0FC3CC89-7401-40F7-AAF8-BB7395BDB80E}" destId="{A3820547-1116-4EC7-83DA-51CBAF4D4425}" srcOrd="0" destOrd="0" presId="urn:microsoft.com/office/officeart/2008/layout/LinedList"/>
    <dgm:cxn modelId="{5E1ECEA1-9EC0-4BFD-8FF4-ECD399E264BF}" type="presParOf" srcId="{0FC3CC89-7401-40F7-AAF8-BB7395BDB80E}" destId="{78D518B6-3E42-4DCB-903A-E83C24195B83}" srcOrd="1" destOrd="0" presId="urn:microsoft.com/office/officeart/2008/layout/LinedList"/>
    <dgm:cxn modelId="{AAEB6BBC-E718-4A4A-BAE2-AF53D6380213}" type="presParOf" srcId="{78D518B6-3E42-4DCB-903A-E83C24195B83}" destId="{D787D83E-4572-41E1-9FFF-E52EE4107A0D}" srcOrd="0" destOrd="0" presId="urn:microsoft.com/office/officeart/2008/layout/LinedList"/>
    <dgm:cxn modelId="{4568F9BC-D569-4BA0-84BA-B6005C4EA49A}" type="presParOf" srcId="{78D518B6-3E42-4DCB-903A-E83C24195B83}" destId="{4620B46D-D728-4BBE-9230-36A270F6AEF7}" srcOrd="1" destOrd="0" presId="urn:microsoft.com/office/officeart/2008/layout/LinedList"/>
    <dgm:cxn modelId="{78427F27-A8F4-44C2-B365-B5FA3C468278}" type="presParOf" srcId="{4620B46D-D728-4BBE-9230-36A270F6AEF7}" destId="{7A69B2EB-B72F-4360-AC6C-6282697F2D0D}" srcOrd="0" destOrd="0" presId="urn:microsoft.com/office/officeart/2008/layout/LinedList"/>
    <dgm:cxn modelId="{E3A341DE-E004-4511-A90B-15BA2DB6326B}" type="presParOf" srcId="{4620B46D-D728-4BBE-9230-36A270F6AEF7}" destId="{F0340162-5346-4FC1-AF1B-D890EF4FEED8}" srcOrd="1" destOrd="0" presId="urn:microsoft.com/office/officeart/2008/layout/LinedList"/>
    <dgm:cxn modelId="{73B17A83-5F04-4A97-86B2-27B8770B3C99}" type="presParOf" srcId="{F0340162-5346-4FC1-AF1B-D890EF4FEED8}" destId="{76827334-EB34-4C94-8B86-D882BB965357}" srcOrd="0" destOrd="0" presId="urn:microsoft.com/office/officeart/2008/layout/LinedList"/>
    <dgm:cxn modelId="{DFC3204C-FAA7-4F43-B085-D8D37F6BD062}" type="presParOf" srcId="{F0340162-5346-4FC1-AF1B-D890EF4FEED8}" destId="{F6EEE582-A8E1-41DD-A465-4CB0DDED559E}" srcOrd="1" destOrd="0" presId="urn:microsoft.com/office/officeart/2008/layout/LinedList"/>
    <dgm:cxn modelId="{FEF9A1BE-819C-4A99-A2EA-851C2E71487B}" type="presParOf" srcId="{F0340162-5346-4FC1-AF1B-D890EF4FEED8}" destId="{48B85EAC-32A2-4E30-A4B4-1019EE611AFA}" srcOrd="2" destOrd="0" presId="urn:microsoft.com/office/officeart/2008/layout/LinedList"/>
    <dgm:cxn modelId="{0DEC08C1-6CE6-4256-8DB4-742233CFC0B2}" type="presParOf" srcId="{4620B46D-D728-4BBE-9230-36A270F6AEF7}" destId="{CA8A4898-8F11-4677-952F-2B7A9455CCF8}" srcOrd="2" destOrd="0" presId="urn:microsoft.com/office/officeart/2008/layout/LinedList"/>
    <dgm:cxn modelId="{F8338E40-70F6-4D1B-A1C5-6FA337A4BEAC}" type="presParOf" srcId="{4620B46D-D728-4BBE-9230-36A270F6AEF7}" destId="{F78B74FC-5A52-4FE4-82C0-13F78C58282F}" srcOrd="3" destOrd="0" presId="urn:microsoft.com/office/officeart/2008/layout/LinedList"/>
    <dgm:cxn modelId="{77983E7C-4D45-4738-AA65-CA43013002CF}" type="presParOf" srcId="{4620B46D-D728-4BBE-9230-36A270F6AEF7}" destId="{1EE452CB-73F8-41E2-877D-C99B9E23137C}" srcOrd="4" destOrd="0" presId="urn:microsoft.com/office/officeart/2008/layout/LinedList"/>
    <dgm:cxn modelId="{72F66F43-9570-41CB-A96F-70621CC8F79F}" type="presParOf" srcId="{1EE452CB-73F8-41E2-877D-C99B9E23137C}" destId="{48EF4E80-F6BB-4DD6-AC44-6D1B7A27202A}" srcOrd="0" destOrd="0" presId="urn:microsoft.com/office/officeart/2008/layout/LinedList"/>
    <dgm:cxn modelId="{114B422B-6273-4C3B-9CB6-8CF198FC46B7}" type="presParOf" srcId="{1EE452CB-73F8-41E2-877D-C99B9E23137C}" destId="{6D7E6DB5-EF04-40DE-8E47-5324F3C6001B}" srcOrd="1" destOrd="0" presId="urn:microsoft.com/office/officeart/2008/layout/LinedList"/>
    <dgm:cxn modelId="{97415A82-823F-4488-A491-2E1ED2E524E8}" type="presParOf" srcId="{1EE452CB-73F8-41E2-877D-C99B9E23137C}" destId="{D1F8537E-215F-4D06-BFC3-B5E396DE27E1}" srcOrd="2" destOrd="0" presId="urn:microsoft.com/office/officeart/2008/layout/LinedList"/>
    <dgm:cxn modelId="{43EAD65C-B273-4E6A-A504-A576F4EBE8C4}" type="presParOf" srcId="{4620B46D-D728-4BBE-9230-36A270F6AEF7}" destId="{142FEFE7-B8CE-433B-AE07-91AD8B033AC0}" srcOrd="5" destOrd="0" presId="urn:microsoft.com/office/officeart/2008/layout/LinedList"/>
    <dgm:cxn modelId="{8E368228-2EDF-43AA-A9F2-F266E378BFC7}" type="presParOf" srcId="{4620B46D-D728-4BBE-9230-36A270F6AEF7}" destId="{C9881704-E033-4DD9-B644-6A439DB0A90C}" srcOrd="6" destOrd="0" presId="urn:microsoft.com/office/officeart/2008/layout/LinedList"/>
    <dgm:cxn modelId="{20BB9B2C-0446-49FB-9CA9-B5816FD36D98}" type="presParOf" srcId="{4620B46D-D728-4BBE-9230-36A270F6AEF7}" destId="{3725EAA0-982B-454E-9579-F27946145DA2}" srcOrd="7" destOrd="0" presId="urn:microsoft.com/office/officeart/2008/layout/LinedList"/>
    <dgm:cxn modelId="{21E9E832-99C3-4A71-B65D-AA8F20B1A82A}" type="presParOf" srcId="{3725EAA0-982B-454E-9579-F27946145DA2}" destId="{01CB69C3-4D5D-4C95-BF77-E6E8E8921587}" srcOrd="0" destOrd="0" presId="urn:microsoft.com/office/officeart/2008/layout/LinedList"/>
    <dgm:cxn modelId="{AECE4591-C2C6-4381-B33D-121908250C55}" type="presParOf" srcId="{3725EAA0-982B-454E-9579-F27946145DA2}" destId="{B9E145F0-21BE-4963-AACC-01394E7BA886}" srcOrd="1" destOrd="0" presId="urn:microsoft.com/office/officeart/2008/layout/LinedList"/>
    <dgm:cxn modelId="{EB4B8D3A-BCC5-435B-B107-DC9B1A25AD90}" type="presParOf" srcId="{3725EAA0-982B-454E-9579-F27946145DA2}" destId="{0FD14D04-08F5-45B6-AD3D-EAB18F495123}" srcOrd="2" destOrd="0" presId="urn:microsoft.com/office/officeart/2008/layout/LinedList"/>
    <dgm:cxn modelId="{43F2392B-A283-4457-96C7-08F031F7E91E}" type="presParOf" srcId="{4620B46D-D728-4BBE-9230-36A270F6AEF7}" destId="{1BCD73A2-BA13-4850-8E0B-A9CF0E087D61}" srcOrd="8" destOrd="0" presId="urn:microsoft.com/office/officeart/2008/layout/LinedList"/>
    <dgm:cxn modelId="{76AB500A-2098-46EA-B339-05E36794306C}" type="presParOf" srcId="{4620B46D-D728-4BBE-9230-36A270F6AEF7}" destId="{F41C15F8-46FA-4ED0-B1AA-1C5114AB8F33}" srcOrd="9" destOrd="0" presId="urn:microsoft.com/office/officeart/2008/layout/LinedList"/>
    <dgm:cxn modelId="{C9D61E41-9719-467D-B57B-A5FA0AADF84F}" type="presParOf" srcId="{0FC3CC89-7401-40F7-AAF8-BB7395BDB80E}" destId="{19BC3905-A239-4E54-BF54-38C05B7AF063}" srcOrd="2" destOrd="0" presId="urn:microsoft.com/office/officeart/2008/layout/LinedList"/>
    <dgm:cxn modelId="{7A04691A-B074-45F3-9AD0-1898C25BE0E5}" type="presParOf" srcId="{0FC3CC89-7401-40F7-AAF8-BB7395BDB80E}" destId="{2A2F130D-A107-4EE7-893A-54E63F5A05C4}" srcOrd="3" destOrd="0" presId="urn:microsoft.com/office/officeart/2008/layout/LinedList"/>
    <dgm:cxn modelId="{F1E709E7-C843-4A27-B706-71FA2AEA40A6}" type="presParOf" srcId="{2A2F130D-A107-4EE7-893A-54E63F5A05C4}" destId="{9E8C8DBB-20EC-4790-842B-B863AE5B310A}" srcOrd="0" destOrd="0" presId="urn:microsoft.com/office/officeart/2008/layout/LinedList"/>
    <dgm:cxn modelId="{C8D30082-B4F3-47E4-8CA4-54B71A5DDCC1}" type="presParOf" srcId="{2A2F130D-A107-4EE7-893A-54E63F5A05C4}" destId="{B73F6430-56E7-4F55-BBA7-22E39AFF8871}" srcOrd="1" destOrd="0" presId="urn:microsoft.com/office/officeart/2008/layout/LinedList"/>
    <dgm:cxn modelId="{548EBAD3-CDE5-47CF-A8D0-87A7D6C57840}" type="presParOf" srcId="{B73F6430-56E7-4F55-BBA7-22E39AFF8871}" destId="{AEFB5269-FE74-4717-BA3E-FE9BC8780BA7}" srcOrd="0" destOrd="0" presId="urn:microsoft.com/office/officeart/2008/layout/LinedList"/>
    <dgm:cxn modelId="{EA63971B-0B37-428D-82C1-B1DBE01B4D01}" type="presParOf" srcId="{B73F6430-56E7-4F55-BBA7-22E39AFF8871}" destId="{031C577D-0DCE-4EB1-B867-CA71192E50F9}" srcOrd="1" destOrd="0" presId="urn:microsoft.com/office/officeart/2008/layout/LinedList"/>
    <dgm:cxn modelId="{35626734-BF51-4F57-A4C2-712F61CDD4B8}" type="presParOf" srcId="{031C577D-0DCE-4EB1-B867-CA71192E50F9}" destId="{96F57FB6-2E26-467B-9D22-014CB1B8B491}" srcOrd="0" destOrd="0" presId="urn:microsoft.com/office/officeart/2008/layout/LinedList"/>
    <dgm:cxn modelId="{6E41CABF-7F45-4DE6-BD4F-C6C8ACA5C5F8}" type="presParOf" srcId="{031C577D-0DCE-4EB1-B867-CA71192E50F9}" destId="{61FD5154-BBDF-4C9D-8BE4-B30E81FD2A7E}" srcOrd="1" destOrd="0" presId="urn:microsoft.com/office/officeart/2008/layout/LinedList"/>
    <dgm:cxn modelId="{94D6A342-D36F-420C-ACCE-C80D0D5B0057}" type="presParOf" srcId="{031C577D-0DCE-4EB1-B867-CA71192E50F9}" destId="{23C95370-6BCA-499F-8EB7-AF0254B806DF}" srcOrd="2" destOrd="0" presId="urn:microsoft.com/office/officeart/2008/layout/LinedList"/>
    <dgm:cxn modelId="{B64E9E7B-8A6F-44A9-9060-7A865D904968}" type="presParOf" srcId="{B73F6430-56E7-4F55-BBA7-22E39AFF8871}" destId="{E5CD8BAF-4050-4E9E-A38D-6F5C8D5B166B}" srcOrd="2" destOrd="0" presId="urn:microsoft.com/office/officeart/2008/layout/LinedList"/>
    <dgm:cxn modelId="{EC52EEC0-79E1-4641-AE90-312FDFD5DEB5}" type="presParOf" srcId="{B73F6430-56E7-4F55-BBA7-22E39AFF8871}" destId="{9075633F-932A-431E-81D6-81A75B92C742}" srcOrd="3" destOrd="0" presId="urn:microsoft.com/office/officeart/2008/layout/LinedList"/>
    <dgm:cxn modelId="{056CDDD0-FC7A-4420-A93C-61D817D48BBD}" type="presParOf" srcId="{B73F6430-56E7-4F55-BBA7-22E39AFF8871}" destId="{4C38B9EE-0AF1-4904-B773-40F90C7B6EC4}" srcOrd="4" destOrd="0" presId="urn:microsoft.com/office/officeart/2008/layout/LinedList"/>
    <dgm:cxn modelId="{4C076A36-E3B6-48A3-A6DE-8265AF512450}" type="presParOf" srcId="{4C38B9EE-0AF1-4904-B773-40F90C7B6EC4}" destId="{0D61162A-2A62-48D2-8E12-82068CFCD3A0}" srcOrd="0" destOrd="0" presId="urn:microsoft.com/office/officeart/2008/layout/LinedList"/>
    <dgm:cxn modelId="{701657B0-E4BB-49F8-BF42-6D76AE9091A4}" type="presParOf" srcId="{4C38B9EE-0AF1-4904-B773-40F90C7B6EC4}" destId="{50203543-0F5D-4A65-9105-9682FE057660}" srcOrd="1" destOrd="0" presId="urn:microsoft.com/office/officeart/2008/layout/LinedList"/>
    <dgm:cxn modelId="{6925EED6-8A07-4C32-A07B-D19940C3F3B4}" type="presParOf" srcId="{4C38B9EE-0AF1-4904-B773-40F90C7B6EC4}" destId="{1C71AC06-5C67-4AD7-8852-69A2CB40F68E}" srcOrd="2" destOrd="0" presId="urn:microsoft.com/office/officeart/2008/layout/LinedList"/>
    <dgm:cxn modelId="{5E28B736-13B3-4A34-9ED7-808A5F2DAE19}" type="presParOf" srcId="{B73F6430-56E7-4F55-BBA7-22E39AFF8871}" destId="{3BD92B45-8755-4A6B-A95A-0815E88CBA86}" srcOrd="5" destOrd="0" presId="urn:microsoft.com/office/officeart/2008/layout/LinedList"/>
    <dgm:cxn modelId="{756D67B9-EEA1-49F9-A3A8-F44FEFE04E24}" type="presParOf" srcId="{B73F6430-56E7-4F55-BBA7-22E39AFF8871}" destId="{C3527488-6FD3-44D8-B69C-531568C7442B}" srcOrd="6" destOrd="0" presId="urn:microsoft.com/office/officeart/2008/layout/LinedList"/>
    <dgm:cxn modelId="{F98E6C19-B766-4425-B733-F6E533A1D304}" type="presParOf" srcId="{B73F6430-56E7-4F55-BBA7-22E39AFF8871}" destId="{C567274B-1E27-4B82-8B95-A351B260829E}" srcOrd="7" destOrd="0" presId="urn:microsoft.com/office/officeart/2008/layout/LinedList"/>
    <dgm:cxn modelId="{4E74A521-19B3-4B1D-A2B8-F3B6B731ECB2}" type="presParOf" srcId="{C567274B-1E27-4B82-8B95-A351B260829E}" destId="{74728B6F-C8AB-4DBF-B53A-CA42C0540A0D}" srcOrd="0" destOrd="0" presId="urn:microsoft.com/office/officeart/2008/layout/LinedList"/>
    <dgm:cxn modelId="{67A8C9E1-2A19-42A4-94E4-196F51D062F4}" type="presParOf" srcId="{C567274B-1E27-4B82-8B95-A351B260829E}" destId="{1003D160-E15C-4FC3-B694-920CA7A6D360}" srcOrd="1" destOrd="0" presId="urn:microsoft.com/office/officeart/2008/layout/LinedList"/>
    <dgm:cxn modelId="{337A22D4-16D5-480B-AB80-DD262B07C598}" type="presParOf" srcId="{C567274B-1E27-4B82-8B95-A351B260829E}" destId="{BE068ACF-2F1E-4C91-B72B-5F1A8EC3AA8A}" srcOrd="2" destOrd="0" presId="urn:microsoft.com/office/officeart/2008/layout/LinedList"/>
    <dgm:cxn modelId="{67A73D8F-5C88-434F-9F8D-7900F1B5D512}" type="presParOf" srcId="{B73F6430-56E7-4F55-BBA7-22E39AFF8871}" destId="{B873CFA1-3A5E-4D7C-9C13-E8EC2C2C980C}" srcOrd="8" destOrd="0" presId="urn:microsoft.com/office/officeart/2008/layout/LinedList"/>
    <dgm:cxn modelId="{81456719-E076-4307-AFBF-73F7E917DFE9}" type="presParOf" srcId="{B73F6430-56E7-4F55-BBA7-22E39AFF8871}" destId="{6AE85B15-BDBA-45D9-A81A-4E3FC30DCC49}" srcOrd="9" destOrd="0" presId="urn:microsoft.com/office/officeart/2008/layout/LinedList"/>
    <dgm:cxn modelId="{397C9AE9-0F7E-4B59-87D9-83D6F3ACB9FF}" type="presParOf" srcId="{B73F6430-56E7-4F55-BBA7-22E39AFF8871}" destId="{7D8D6551-F5D7-44B1-92DA-D833BE45DE69}" srcOrd="10" destOrd="0" presId="urn:microsoft.com/office/officeart/2008/layout/LinedList"/>
    <dgm:cxn modelId="{D8AD927D-BCDC-4EEA-9D56-E8E077242EF8}" type="presParOf" srcId="{7D8D6551-F5D7-44B1-92DA-D833BE45DE69}" destId="{F6D00725-A9AE-484F-8499-8754D55EDDC9}" srcOrd="0" destOrd="0" presId="urn:microsoft.com/office/officeart/2008/layout/LinedList"/>
    <dgm:cxn modelId="{873FFF5C-1B65-40EA-BF58-4CD89C350582}" type="presParOf" srcId="{7D8D6551-F5D7-44B1-92DA-D833BE45DE69}" destId="{19714988-7659-46D6-B03D-A6E820EC945F}" srcOrd="1" destOrd="0" presId="urn:microsoft.com/office/officeart/2008/layout/LinedList"/>
    <dgm:cxn modelId="{A66E8012-53E5-4494-982E-824F8668DCA2}" type="presParOf" srcId="{7D8D6551-F5D7-44B1-92DA-D833BE45DE69}" destId="{F4384853-82BF-490D-B266-A2014F450B2E}" srcOrd="2" destOrd="0" presId="urn:microsoft.com/office/officeart/2008/layout/LinedList"/>
    <dgm:cxn modelId="{6CCB76E3-01C3-4E42-B2EA-412C74FB43A4}" type="presParOf" srcId="{B73F6430-56E7-4F55-BBA7-22E39AFF8871}" destId="{E88A91FA-1E6B-4EF1-8D5F-F3027B54240C}" srcOrd="11" destOrd="0" presId="urn:microsoft.com/office/officeart/2008/layout/LinedList"/>
    <dgm:cxn modelId="{6685E3DB-3F29-4718-98A0-88E10A86B8B5}" type="presParOf" srcId="{B73F6430-56E7-4F55-BBA7-22E39AFF8871}" destId="{6EA1B5C9-0D68-4D1C-BAD8-CE60C5DF5DDC}"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4F8F855-7839-40F0-9DBB-CBB475B1734D}" type="doc">
      <dgm:prSet loTypeId="urn:microsoft.com/office/officeart/2005/8/layout/target3" loCatId="relationship" qsTypeId="urn:microsoft.com/office/officeart/2005/8/quickstyle/simple1" qsCatId="simple" csTypeId="urn:microsoft.com/office/officeart/2005/8/colors/colorful1" csCatId="colorful"/>
      <dgm:spPr/>
      <dgm:t>
        <a:bodyPr/>
        <a:lstStyle/>
        <a:p>
          <a:endParaRPr lang="fi-FI"/>
        </a:p>
      </dgm:t>
    </dgm:pt>
    <dgm:pt modelId="{00557511-9ECD-403B-A5AF-454716774CD1}">
      <dgm:prSet/>
      <dgm:spPr/>
      <dgm:t>
        <a:bodyPr/>
        <a:lstStyle/>
        <a:p>
          <a:r>
            <a:rPr lang="en-US" dirty="0"/>
            <a:t>This Regulation does not apply to transactions, orders or </a:t>
          </a:r>
          <a:r>
            <a:rPr lang="en-US" dirty="0" err="1"/>
            <a:t>behaviour</a:t>
          </a:r>
          <a:r>
            <a:rPr lang="en-US" dirty="0"/>
            <a:t>, in pursuit of </a:t>
          </a:r>
          <a:r>
            <a:rPr lang="en-US" dirty="0">
              <a:solidFill>
                <a:srgbClr val="FF0000"/>
              </a:solidFill>
            </a:rPr>
            <a:t>monetary, exchange rate or public debt management policy </a:t>
          </a:r>
          <a:r>
            <a:rPr lang="en-US" dirty="0"/>
            <a:t>by:</a:t>
          </a:r>
          <a:endParaRPr lang="fi-FI" dirty="0"/>
        </a:p>
      </dgm:t>
    </dgm:pt>
    <dgm:pt modelId="{F7A79D02-E525-49A3-A045-4843F0817A8A}" type="parTrans" cxnId="{4FEED3EE-548B-4BE1-A241-87D11FA3420F}">
      <dgm:prSet/>
      <dgm:spPr/>
      <dgm:t>
        <a:bodyPr/>
        <a:lstStyle/>
        <a:p>
          <a:endParaRPr lang="fi-FI"/>
        </a:p>
      </dgm:t>
    </dgm:pt>
    <dgm:pt modelId="{B87BB7D3-570A-464E-A480-2E3F9B7086D8}" type="sibTrans" cxnId="{4FEED3EE-548B-4BE1-A241-87D11FA3420F}">
      <dgm:prSet/>
      <dgm:spPr/>
      <dgm:t>
        <a:bodyPr/>
        <a:lstStyle/>
        <a:p>
          <a:endParaRPr lang="fi-FI"/>
        </a:p>
      </dgm:t>
    </dgm:pt>
    <dgm:pt modelId="{F2C1F2E0-B28E-4E34-8C89-EC3309F89865}">
      <dgm:prSet/>
      <dgm:spPr/>
      <dgm:t>
        <a:bodyPr/>
        <a:lstStyle/>
        <a:p>
          <a:r>
            <a:rPr lang="en-US" i="1"/>
            <a:t>(a) a Member State;</a:t>
          </a:r>
          <a:endParaRPr lang="fi-FI"/>
        </a:p>
      </dgm:t>
    </dgm:pt>
    <dgm:pt modelId="{5CE9DF67-406A-4EE4-9268-FBDEC220A024}" type="parTrans" cxnId="{9ED1A388-9BEE-4691-8A7C-0D90333B6B9A}">
      <dgm:prSet/>
      <dgm:spPr/>
      <dgm:t>
        <a:bodyPr/>
        <a:lstStyle/>
        <a:p>
          <a:endParaRPr lang="fi-FI"/>
        </a:p>
      </dgm:t>
    </dgm:pt>
    <dgm:pt modelId="{53538E13-A764-4FBA-A21D-F79573E657E1}" type="sibTrans" cxnId="{9ED1A388-9BEE-4691-8A7C-0D90333B6B9A}">
      <dgm:prSet/>
      <dgm:spPr/>
      <dgm:t>
        <a:bodyPr/>
        <a:lstStyle/>
        <a:p>
          <a:endParaRPr lang="fi-FI"/>
        </a:p>
      </dgm:t>
    </dgm:pt>
    <dgm:pt modelId="{4144FC19-0DA1-4D6A-8534-F02CC8965932}">
      <dgm:prSet/>
      <dgm:spPr/>
      <dgm:t>
        <a:bodyPr/>
        <a:lstStyle/>
        <a:p>
          <a:r>
            <a:rPr lang="en-US" i="1"/>
            <a:t>(b) the members of the ESCB;</a:t>
          </a:r>
          <a:endParaRPr lang="fi-FI"/>
        </a:p>
      </dgm:t>
    </dgm:pt>
    <dgm:pt modelId="{209472FB-D4D3-42A9-A0B9-BA3CC7367E38}" type="parTrans" cxnId="{4F4EA8F2-FB81-4747-A67E-6659949F6861}">
      <dgm:prSet/>
      <dgm:spPr/>
      <dgm:t>
        <a:bodyPr/>
        <a:lstStyle/>
        <a:p>
          <a:endParaRPr lang="fi-FI"/>
        </a:p>
      </dgm:t>
    </dgm:pt>
    <dgm:pt modelId="{552EFF62-7B9F-455E-8744-088478A29C52}" type="sibTrans" cxnId="{4F4EA8F2-FB81-4747-A67E-6659949F6861}">
      <dgm:prSet/>
      <dgm:spPr/>
      <dgm:t>
        <a:bodyPr/>
        <a:lstStyle/>
        <a:p>
          <a:endParaRPr lang="fi-FI"/>
        </a:p>
      </dgm:t>
    </dgm:pt>
    <dgm:pt modelId="{9EAC185F-D270-4670-8B36-86B59DD1A7A8}">
      <dgm:prSet/>
      <dgm:spPr/>
      <dgm:t>
        <a:bodyPr/>
        <a:lstStyle/>
        <a:p>
          <a:r>
            <a:rPr lang="en-US" i="1"/>
            <a:t>(c) a ministry, agency or special purpose vehicle of one or several Member States, or by a person acting on its behalf;</a:t>
          </a:r>
          <a:endParaRPr lang="fi-FI"/>
        </a:p>
      </dgm:t>
    </dgm:pt>
    <dgm:pt modelId="{7B42E084-5F27-43B1-A1C4-FDF62C69AD21}" type="parTrans" cxnId="{408D68C9-DC00-488C-8BAB-00812F62CB27}">
      <dgm:prSet/>
      <dgm:spPr/>
      <dgm:t>
        <a:bodyPr/>
        <a:lstStyle/>
        <a:p>
          <a:endParaRPr lang="fi-FI"/>
        </a:p>
      </dgm:t>
    </dgm:pt>
    <dgm:pt modelId="{FBDC5F4D-5235-40C4-BB96-05CAEFD6D7CD}" type="sibTrans" cxnId="{408D68C9-DC00-488C-8BAB-00812F62CB27}">
      <dgm:prSet/>
      <dgm:spPr/>
      <dgm:t>
        <a:bodyPr/>
        <a:lstStyle/>
        <a:p>
          <a:endParaRPr lang="fi-FI"/>
        </a:p>
      </dgm:t>
    </dgm:pt>
    <dgm:pt modelId="{E744FCDF-34B6-4148-9CCF-1AFEE8317CF1}">
      <dgm:prSet/>
      <dgm:spPr/>
      <dgm:t>
        <a:bodyPr/>
        <a:lstStyle/>
        <a:p>
          <a:r>
            <a:rPr lang="en-US" i="1"/>
            <a:t>(d) in the case of a Member State that is a federal state, a member making up the federation, etc. </a:t>
          </a:r>
          <a:endParaRPr lang="fi-FI"/>
        </a:p>
      </dgm:t>
    </dgm:pt>
    <dgm:pt modelId="{0C689B04-62F0-463F-9FE0-1ED35FD13E20}" type="parTrans" cxnId="{7C6A75A2-BEC2-45AE-A7BF-872D5280968F}">
      <dgm:prSet/>
      <dgm:spPr/>
      <dgm:t>
        <a:bodyPr/>
        <a:lstStyle/>
        <a:p>
          <a:endParaRPr lang="fi-FI"/>
        </a:p>
      </dgm:t>
    </dgm:pt>
    <dgm:pt modelId="{79B8B148-089F-4F73-808A-CAD4578FAA09}" type="sibTrans" cxnId="{7C6A75A2-BEC2-45AE-A7BF-872D5280968F}">
      <dgm:prSet/>
      <dgm:spPr/>
      <dgm:t>
        <a:bodyPr/>
        <a:lstStyle/>
        <a:p>
          <a:endParaRPr lang="fi-FI"/>
        </a:p>
      </dgm:t>
    </dgm:pt>
    <dgm:pt modelId="{3EB2E8F4-CA9D-4222-BA91-47ABB9DDEE80}">
      <dgm:prSet/>
      <dgm:spPr/>
      <dgm:t>
        <a:bodyPr/>
        <a:lstStyle/>
        <a:p>
          <a:r>
            <a:rPr lang="en-US" dirty="0"/>
            <a:t>This Regulation does not apply to transactions, orders or </a:t>
          </a:r>
          <a:r>
            <a:rPr lang="en-US" dirty="0" err="1"/>
            <a:t>behaviour</a:t>
          </a:r>
          <a:r>
            <a:rPr lang="en-US" dirty="0"/>
            <a:t> carried out by the Commission or any other officially designated body or by any person acting on its behalf, in pursuit of </a:t>
          </a:r>
          <a:r>
            <a:rPr lang="en-US" dirty="0">
              <a:solidFill>
                <a:srgbClr val="FF0000"/>
              </a:solidFill>
            </a:rPr>
            <a:t>public debt management policy</a:t>
          </a:r>
          <a:r>
            <a:rPr lang="en-US" dirty="0"/>
            <a:t>.</a:t>
          </a:r>
          <a:endParaRPr lang="fi-FI" dirty="0"/>
        </a:p>
      </dgm:t>
    </dgm:pt>
    <dgm:pt modelId="{B32A3C36-3257-4A7D-AEA3-BF37AA23398B}" type="parTrans" cxnId="{AEA3941E-7007-41B0-AB9D-222A3918EC4E}">
      <dgm:prSet/>
      <dgm:spPr/>
      <dgm:t>
        <a:bodyPr/>
        <a:lstStyle/>
        <a:p>
          <a:endParaRPr lang="fi-FI"/>
        </a:p>
      </dgm:t>
    </dgm:pt>
    <dgm:pt modelId="{A2D302E6-D9D9-4A94-B24A-C0C3F4CCBBA7}" type="sibTrans" cxnId="{AEA3941E-7007-41B0-AB9D-222A3918EC4E}">
      <dgm:prSet/>
      <dgm:spPr/>
      <dgm:t>
        <a:bodyPr/>
        <a:lstStyle/>
        <a:p>
          <a:endParaRPr lang="fi-FI"/>
        </a:p>
      </dgm:t>
    </dgm:pt>
    <dgm:pt modelId="{08779405-07F9-44E8-9B0D-C354CD85E039}">
      <dgm:prSet/>
      <dgm:spPr/>
      <dgm:t>
        <a:bodyPr/>
        <a:lstStyle/>
        <a:p>
          <a:r>
            <a:rPr lang="en-US" dirty="0"/>
            <a:t>This Regulation does not apply to the activity of a Member State, the Commission or any other officially designated body, or of any person acting on their behalf, which concerns </a:t>
          </a:r>
          <a:r>
            <a:rPr lang="en-US" dirty="0">
              <a:solidFill>
                <a:srgbClr val="FF0000"/>
              </a:solidFill>
            </a:rPr>
            <a:t>emission allowances</a:t>
          </a:r>
          <a:r>
            <a:rPr lang="en-US" dirty="0"/>
            <a:t> and which is undertaken in pursuit of the Union’s climate policy in accordance with Directive 2003/87/EC. </a:t>
          </a:r>
          <a:endParaRPr lang="fi-FI" dirty="0"/>
        </a:p>
      </dgm:t>
    </dgm:pt>
    <dgm:pt modelId="{D130D58A-FBAA-4D02-B656-2CDBC8928F2E}" type="parTrans" cxnId="{D6404FEE-B7AC-4BD9-836B-8F6693DD8EA8}">
      <dgm:prSet/>
      <dgm:spPr/>
      <dgm:t>
        <a:bodyPr/>
        <a:lstStyle/>
        <a:p>
          <a:endParaRPr lang="fi-FI"/>
        </a:p>
      </dgm:t>
    </dgm:pt>
    <dgm:pt modelId="{7B69592A-35C8-4100-8559-F2E30963B727}" type="sibTrans" cxnId="{D6404FEE-B7AC-4BD9-836B-8F6693DD8EA8}">
      <dgm:prSet/>
      <dgm:spPr/>
      <dgm:t>
        <a:bodyPr/>
        <a:lstStyle/>
        <a:p>
          <a:endParaRPr lang="fi-FI"/>
        </a:p>
      </dgm:t>
    </dgm:pt>
    <dgm:pt modelId="{CD28121A-6000-4E04-B8AB-742AB10AAFD6}">
      <dgm:prSet/>
      <dgm:spPr/>
      <dgm:t>
        <a:bodyPr/>
        <a:lstStyle/>
        <a:p>
          <a:r>
            <a:rPr lang="en-US" dirty="0"/>
            <a:t>This Regulation does not apply to the activities of a Member State, the Commission or any other officially designated body, or of any person acting on their behalf, that are undertaken in pursuit of </a:t>
          </a:r>
          <a:r>
            <a:rPr lang="en-US" dirty="0">
              <a:solidFill>
                <a:srgbClr val="FF0000"/>
              </a:solidFill>
            </a:rPr>
            <a:t>the Union’s Common Agricultural Policy </a:t>
          </a:r>
          <a:r>
            <a:rPr lang="en-US" dirty="0"/>
            <a:t>or of </a:t>
          </a:r>
          <a:r>
            <a:rPr lang="en-US" dirty="0">
              <a:solidFill>
                <a:srgbClr val="FF0000"/>
              </a:solidFill>
            </a:rPr>
            <a:t>the Union’s Common Fisheries Policy </a:t>
          </a:r>
          <a:r>
            <a:rPr lang="en-US" dirty="0"/>
            <a:t>in accordance with acts adopted or with international agreements concluded under the TFEU.</a:t>
          </a:r>
          <a:endParaRPr lang="fi-FI" dirty="0"/>
        </a:p>
      </dgm:t>
    </dgm:pt>
    <dgm:pt modelId="{B9B24EFE-FE70-4047-AB51-3A0096262085}" type="parTrans" cxnId="{CDC10A88-3095-49F6-88F1-4A87DC76D1B5}">
      <dgm:prSet/>
      <dgm:spPr/>
      <dgm:t>
        <a:bodyPr/>
        <a:lstStyle/>
        <a:p>
          <a:endParaRPr lang="fi-FI"/>
        </a:p>
      </dgm:t>
    </dgm:pt>
    <dgm:pt modelId="{058483AA-C56F-489C-9806-897374CC0854}" type="sibTrans" cxnId="{CDC10A88-3095-49F6-88F1-4A87DC76D1B5}">
      <dgm:prSet/>
      <dgm:spPr/>
      <dgm:t>
        <a:bodyPr/>
        <a:lstStyle/>
        <a:p>
          <a:endParaRPr lang="fi-FI"/>
        </a:p>
      </dgm:t>
    </dgm:pt>
    <dgm:pt modelId="{08821805-FC49-4F1E-9DC5-51B07E1877DF}" type="pres">
      <dgm:prSet presAssocID="{04F8F855-7839-40F0-9DBB-CBB475B1734D}" presName="Name0" presStyleCnt="0">
        <dgm:presLayoutVars>
          <dgm:chMax val="7"/>
          <dgm:dir/>
          <dgm:animLvl val="lvl"/>
          <dgm:resizeHandles val="exact"/>
        </dgm:presLayoutVars>
      </dgm:prSet>
      <dgm:spPr/>
    </dgm:pt>
    <dgm:pt modelId="{8250AD70-E115-413C-B3DB-4CF00138E129}" type="pres">
      <dgm:prSet presAssocID="{00557511-9ECD-403B-A5AF-454716774CD1}" presName="circle1" presStyleLbl="node1" presStyleIdx="0" presStyleCnt="4"/>
      <dgm:spPr/>
    </dgm:pt>
    <dgm:pt modelId="{8E71555C-7792-4F97-911C-3D93B9D1FB60}" type="pres">
      <dgm:prSet presAssocID="{00557511-9ECD-403B-A5AF-454716774CD1}" presName="space" presStyleCnt="0"/>
      <dgm:spPr/>
    </dgm:pt>
    <dgm:pt modelId="{6F14E67A-92CE-4569-BB63-78844559977E}" type="pres">
      <dgm:prSet presAssocID="{00557511-9ECD-403B-A5AF-454716774CD1}" presName="rect1" presStyleLbl="alignAcc1" presStyleIdx="0" presStyleCnt="4"/>
      <dgm:spPr/>
    </dgm:pt>
    <dgm:pt modelId="{915A7DE7-E93F-4456-A442-76C6193DB651}" type="pres">
      <dgm:prSet presAssocID="{3EB2E8F4-CA9D-4222-BA91-47ABB9DDEE80}" presName="vertSpace2" presStyleLbl="node1" presStyleIdx="0" presStyleCnt="4"/>
      <dgm:spPr/>
    </dgm:pt>
    <dgm:pt modelId="{FD3F7511-A756-42A6-A436-D99295790B85}" type="pres">
      <dgm:prSet presAssocID="{3EB2E8F4-CA9D-4222-BA91-47ABB9DDEE80}" presName="circle2" presStyleLbl="node1" presStyleIdx="1" presStyleCnt="4"/>
      <dgm:spPr/>
    </dgm:pt>
    <dgm:pt modelId="{F86AA6E1-1F92-4DFE-AE66-8C8E86B2D8E5}" type="pres">
      <dgm:prSet presAssocID="{3EB2E8F4-CA9D-4222-BA91-47ABB9DDEE80}" presName="rect2" presStyleLbl="alignAcc1" presStyleIdx="1" presStyleCnt="4"/>
      <dgm:spPr/>
    </dgm:pt>
    <dgm:pt modelId="{852DD678-7175-460D-B045-8A620258155C}" type="pres">
      <dgm:prSet presAssocID="{08779405-07F9-44E8-9B0D-C354CD85E039}" presName="vertSpace3" presStyleLbl="node1" presStyleIdx="1" presStyleCnt="4"/>
      <dgm:spPr/>
    </dgm:pt>
    <dgm:pt modelId="{BBE9FF41-9B15-4855-B5F6-81C02DACE268}" type="pres">
      <dgm:prSet presAssocID="{08779405-07F9-44E8-9B0D-C354CD85E039}" presName="circle3" presStyleLbl="node1" presStyleIdx="2" presStyleCnt="4"/>
      <dgm:spPr/>
    </dgm:pt>
    <dgm:pt modelId="{EB7A92AA-8FDA-42F7-8B82-FE4717A3F6BD}" type="pres">
      <dgm:prSet presAssocID="{08779405-07F9-44E8-9B0D-C354CD85E039}" presName="rect3" presStyleLbl="alignAcc1" presStyleIdx="2" presStyleCnt="4"/>
      <dgm:spPr/>
    </dgm:pt>
    <dgm:pt modelId="{5BCB0BFB-D09E-4F94-A923-B4FF3421E109}" type="pres">
      <dgm:prSet presAssocID="{CD28121A-6000-4E04-B8AB-742AB10AAFD6}" presName="vertSpace4" presStyleLbl="node1" presStyleIdx="2" presStyleCnt="4"/>
      <dgm:spPr/>
    </dgm:pt>
    <dgm:pt modelId="{6996C727-B329-48F7-8FFD-0E169C2DEDEC}" type="pres">
      <dgm:prSet presAssocID="{CD28121A-6000-4E04-B8AB-742AB10AAFD6}" presName="circle4" presStyleLbl="node1" presStyleIdx="3" presStyleCnt="4"/>
      <dgm:spPr/>
    </dgm:pt>
    <dgm:pt modelId="{A7E6850E-FF3A-4842-855B-2E4907472A74}" type="pres">
      <dgm:prSet presAssocID="{CD28121A-6000-4E04-B8AB-742AB10AAFD6}" presName="rect4" presStyleLbl="alignAcc1" presStyleIdx="3" presStyleCnt="4"/>
      <dgm:spPr/>
    </dgm:pt>
    <dgm:pt modelId="{918CB889-AF8A-492A-A80E-1320C294BED7}" type="pres">
      <dgm:prSet presAssocID="{00557511-9ECD-403B-A5AF-454716774CD1}" presName="rect1ParTx" presStyleLbl="alignAcc1" presStyleIdx="3" presStyleCnt="4">
        <dgm:presLayoutVars>
          <dgm:chMax val="1"/>
          <dgm:bulletEnabled val="1"/>
        </dgm:presLayoutVars>
      </dgm:prSet>
      <dgm:spPr/>
    </dgm:pt>
    <dgm:pt modelId="{45797675-151F-4C5F-A0DF-45D40606C724}" type="pres">
      <dgm:prSet presAssocID="{00557511-9ECD-403B-A5AF-454716774CD1}" presName="rect1ChTx" presStyleLbl="alignAcc1" presStyleIdx="3" presStyleCnt="4">
        <dgm:presLayoutVars>
          <dgm:bulletEnabled val="1"/>
        </dgm:presLayoutVars>
      </dgm:prSet>
      <dgm:spPr/>
    </dgm:pt>
    <dgm:pt modelId="{03042DBB-C6CF-4FC7-A2B7-809736CEA1B3}" type="pres">
      <dgm:prSet presAssocID="{3EB2E8F4-CA9D-4222-BA91-47ABB9DDEE80}" presName="rect2ParTx" presStyleLbl="alignAcc1" presStyleIdx="3" presStyleCnt="4">
        <dgm:presLayoutVars>
          <dgm:chMax val="1"/>
          <dgm:bulletEnabled val="1"/>
        </dgm:presLayoutVars>
      </dgm:prSet>
      <dgm:spPr/>
    </dgm:pt>
    <dgm:pt modelId="{D1930FB6-3B10-44CC-AB43-272D5BA538FB}" type="pres">
      <dgm:prSet presAssocID="{3EB2E8F4-CA9D-4222-BA91-47ABB9DDEE80}" presName="rect2ChTx" presStyleLbl="alignAcc1" presStyleIdx="3" presStyleCnt="4">
        <dgm:presLayoutVars>
          <dgm:bulletEnabled val="1"/>
        </dgm:presLayoutVars>
      </dgm:prSet>
      <dgm:spPr/>
    </dgm:pt>
    <dgm:pt modelId="{B8C76F14-4601-4C19-B150-E740649E629F}" type="pres">
      <dgm:prSet presAssocID="{08779405-07F9-44E8-9B0D-C354CD85E039}" presName="rect3ParTx" presStyleLbl="alignAcc1" presStyleIdx="3" presStyleCnt="4">
        <dgm:presLayoutVars>
          <dgm:chMax val="1"/>
          <dgm:bulletEnabled val="1"/>
        </dgm:presLayoutVars>
      </dgm:prSet>
      <dgm:spPr/>
    </dgm:pt>
    <dgm:pt modelId="{4C83BA42-FCA2-42AC-B883-8E37CDBD2114}" type="pres">
      <dgm:prSet presAssocID="{08779405-07F9-44E8-9B0D-C354CD85E039}" presName="rect3ChTx" presStyleLbl="alignAcc1" presStyleIdx="3" presStyleCnt="4">
        <dgm:presLayoutVars>
          <dgm:bulletEnabled val="1"/>
        </dgm:presLayoutVars>
      </dgm:prSet>
      <dgm:spPr/>
    </dgm:pt>
    <dgm:pt modelId="{6946D461-0032-4E5A-AD8E-DE06132A66DA}" type="pres">
      <dgm:prSet presAssocID="{CD28121A-6000-4E04-B8AB-742AB10AAFD6}" presName="rect4ParTx" presStyleLbl="alignAcc1" presStyleIdx="3" presStyleCnt="4">
        <dgm:presLayoutVars>
          <dgm:chMax val="1"/>
          <dgm:bulletEnabled val="1"/>
        </dgm:presLayoutVars>
      </dgm:prSet>
      <dgm:spPr/>
    </dgm:pt>
    <dgm:pt modelId="{AF64C8AC-F63B-4251-8E75-A6F2DC719D3A}" type="pres">
      <dgm:prSet presAssocID="{CD28121A-6000-4E04-B8AB-742AB10AAFD6}" presName="rect4ChTx" presStyleLbl="alignAcc1" presStyleIdx="3" presStyleCnt="4">
        <dgm:presLayoutVars>
          <dgm:bulletEnabled val="1"/>
        </dgm:presLayoutVars>
      </dgm:prSet>
      <dgm:spPr/>
    </dgm:pt>
  </dgm:ptLst>
  <dgm:cxnLst>
    <dgm:cxn modelId="{BEA3070C-CEEA-445C-9A41-3FEF3D6EC5B2}" type="presOf" srcId="{9EAC185F-D270-4670-8B36-86B59DD1A7A8}" destId="{45797675-151F-4C5F-A0DF-45D40606C724}" srcOrd="0" destOrd="2" presId="urn:microsoft.com/office/officeart/2005/8/layout/target3"/>
    <dgm:cxn modelId="{AEA3941E-7007-41B0-AB9D-222A3918EC4E}" srcId="{04F8F855-7839-40F0-9DBB-CBB475B1734D}" destId="{3EB2E8F4-CA9D-4222-BA91-47ABB9DDEE80}" srcOrd="1" destOrd="0" parTransId="{B32A3C36-3257-4A7D-AEA3-BF37AA23398B}" sibTransId="{A2D302E6-D9D9-4A94-B24A-C0C3F4CCBBA7}"/>
    <dgm:cxn modelId="{168FE822-FAD1-489B-ACF4-AF57CC35804C}" type="presOf" srcId="{CD28121A-6000-4E04-B8AB-742AB10AAFD6}" destId="{A7E6850E-FF3A-4842-855B-2E4907472A74}" srcOrd="0" destOrd="0" presId="urn:microsoft.com/office/officeart/2005/8/layout/target3"/>
    <dgm:cxn modelId="{526B3423-047E-418B-9C4F-53BE0B4D8ACA}" type="presOf" srcId="{00557511-9ECD-403B-A5AF-454716774CD1}" destId="{6F14E67A-92CE-4569-BB63-78844559977E}" srcOrd="0" destOrd="0" presId="urn:microsoft.com/office/officeart/2005/8/layout/target3"/>
    <dgm:cxn modelId="{DB018442-1D8E-4C40-81F9-C6C5300DB453}" type="presOf" srcId="{08779405-07F9-44E8-9B0D-C354CD85E039}" destId="{EB7A92AA-8FDA-42F7-8B82-FE4717A3F6BD}" srcOrd="0" destOrd="0" presId="urn:microsoft.com/office/officeart/2005/8/layout/target3"/>
    <dgm:cxn modelId="{CFFC706F-0F09-4EB7-AC48-3078BEABE4C7}" type="presOf" srcId="{08779405-07F9-44E8-9B0D-C354CD85E039}" destId="{B8C76F14-4601-4C19-B150-E740649E629F}" srcOrd="1" destOrd="0" presId="urn:microsoft.com/office/officeart/2005/8/layout/target3"/>
    <dgm:cxn modelId="{B1DED957-9595-48E1-9E28-91D912E0B50D}" type="presOf" srcId="{04F8F855-7839-40F0-9DBB-CBB475B1734D}" destId="{08821805-FC49-4F1E-9DC5-51B07E1877DF}" srcOrd="0" destOrd="0" presId="urn:microsoft.com/office/officeart/2005/8/layout/target3"/>
    <dgm:cxn modelId="{F5CB1981-B36E-440D-A831-A675120C88C7}" type="presOf" srcId="{CD28121A-6000-4E04-B8AB-742AB10AAFD6}" destId="{6946D461-0032-4E5A-AD8E-DE06132A66DA}" srcOrd="1" destOrd="0" presId="urn:microsoft.com/office/officeart/2005/8/layout/target3"/>
    <dgm:cxn modelId="{CDC10A88-3095-49F6-88F1-4A87DC76D1B5}" srcId="{04F8F855-7839-40F0-9DBB-CBB475B1734D}" destId="{CD28121A-6000-4E04-B8AB-742AB10AAFD6}" srcOrd="3" destOrd="0" parTransId="{B9B24EFE-FE70-4047-AB51-3A0096262085}" sibTransId="{058483AA-C56F-489C-9806-897374CC0854}"/>
    <dgm:cxn modelId="{9ED1A388-9BEE-4691-8A7C-0D90333B6B9A}" srcId="{00557511-9ECD-403B-A5AF-454716774CD1}" destId="{F2C1F2E0-B28E-4E34-8C89-EC3309F89865}" srcOrd="0" destOrd="0" parTransId="{5CE9DF67-406A-4EE4-9268-FBDEC220A024}" sibTransId="{53538E13-A764-4FBA-A21D-F79573E657E1}"/>
    <dgm:cxn modelId="{05AFE88F-5844-4371-8D6C-EF154AF56045}" type="presOf" srcId="{F2C1F2E0-B28E-4E34-8C89-EC3309F89865}" destId="{45797675-151F-4C5F-A0DF-45D40606C724}" srcOrd="0" destOrd="0" presId="urn:microsoft.com/office/officeart/2005/8/layout/target3"/>
    <dgm:cxn modelId="{D319BC9D-04E8-4FE5-A829-19082B4DF52A}" type="presOf" srcId="{4144FC19-0DA1-4D6A-8534-F02CC8965932}" destId="{45797675-151F-4C5F-A0DF-45D40606C724}" srcOrd="0" destOrd="1" presId="urn:microsoft.com/office/officeart/2005/8/layout/target3"/>
    <dgm:cxn modelId="{454129A0-1852-4D2D-86FE-0659586B7AB8}" type="presOf" srcId="{00557511-9ECD-403B-A5AF-454716774CD1}" destId="{918CB889-AF8A-492A-A80E-1320C294BED7}" srcOrd="1" destOrd="0" presId="urn:microsoft.com/office/officeart/2005/8/layout/target3"/>
    <dgm:cxn modelId="{7C6A75A2-BEC2-45AE-A7BF-872D5280968F}" srcId="{00557511-9ECD-403B-A5AF-454716774CD1}" destId="{E744FCDF-34B6-4148-9CCF-1AFEE8317CF1}" srcOrd="3" destOrd="0" parTransId="{0C689B04-62F0-463F-9FE0-1ED35FD13E20}" sibTransId="{79B8B148-089F-4F73-808A-CAD4578FAA09}"/>
    <dgm:cxn modelId="{FAD0F6A6-982D-4483-8196-BF8C2CA8CC7C}" type="presOf" srcId="{3EB2E8F4-CA9D-4222-BA91-47ABB9DDEE80}" destId="{03042DBB-C6CF-4FC7-A2B7-809736CEA1B3}" srcOrd="1" destOrd="0" presId="urn:microsoft.com/office/officeart/2005/8/layout/target3"/>
    <dgm:cxn modelId="{52253AB3-38CB-459F-90DA-7AC9C29791F9}" type="presOf" srcId="{3EB2E8F4-CA9D-4222-BA91-47ABB9DDEE80}" destId="{F86AA6E1-1F92-4DFE-AE66-8C8E86B2D8E5}" srcOrd="0" destOrd="0" presId="urn:microsoft.com/office/officeart/2005/8/layout/target3"/>
    <dgm:cxn modelId="{58198CC7-F215-46EE-808B-DA3134A9CDB5}" type="presOf" srcId="{E744FCDF-34B6-4148-9CCF-1AFEE8317CF1}" destId="{45797675-151F-4C5F-A0DF-45D40606C724}" srcOrd="0" destOrd="3" presId="urn:microsoft.com/office/officeart/2005/8/layout/target3"/>
    <dgm:cxn modelId="{408D68C9-DC00-488C-8BAB-00812F62CB27}" srcId="{00557511-9ECD-403B-A5AF-454716774CD1}" destId="{9EAC185F-D270-4670-8B36-86B59DD1A7A8}" srcOrd="2" destOrd="0" parTransId="{7B42E084-5F27-43B1-A1C4-FDF62C69AD21}" sibTransId="{FBDC5F4D-5235-40C4-BB96-05CAEFD6D7CD}"/>
    <dgm:cxn modelId="{D6404FEE-B7AC-4BD9-836B-8F6693DD8EA8}" srcId="{04F8F855-7839-40F0-9DBB-CBB475B1734D}" destId="{08779405-07F9-44E8-9B0D-C354CD85E039}" srcOrd="2" destOrd="0" parTransId="{D130D58A-FBAA-4D02-B656-2CDBC8928F2E}" sibTransId="{7B69592A-35C8-4100-8559-F2E30963B727}"/>
    <dgm:cxn modelId="{4FEED3EE-548B-4BE1-A241-87D11FA3420F}" srcId="{04F8F855-7839-40F0-9DBB-CBB475B1734D}" destId="{00557511-9ECD-403B-A5AF-454716774CD1}" srcOrd="0" destOrd="0" parTransId="{F7A79D02-E525-49A3-A045-4843F0817A8A}" sibTransId="{B87BB7D3-570A-464E-A480-2E3F9B7086D8}"/>
    <dgm:cxn modelId="{4F4EA8F2-FB81-4747-A67E-6659949F6861}" srcId="{00557511-9ECD-403B-A5AF-454716774CD1}" destId="{4144FC19-0DA1-4D6A-8534-F02CC8965932}" srcOrd="1" destOrd="0" parTransId="{209472FB-D4D3-42A9-A0B9-BA3CC7367E38}" sibTransId="{552EFF62-7B9F-455E-8744-088478A29C52}"/>
    <dgm:cxn modelId="{DA8FDF70-BA11-4361-94E2-C218ED210FAF}" type="presParOf" srcId="{08821805-FC49-4F1E-9DC5-51B07E1877DF}" destId="{8250AD70-E115-413C-B3DB-4CF00138E129}" srcOrd="0" destOrd="0" presId="urn:microsoft.com/office/officeart/2005/8/layout/target3"/>
    <dgm:cxn modelId="{D56BC81B-ECE1-4E30-9FCC-E3F7B60329D4}" type="presParOf" srcId="{08821805-FC49-4F1E-9DC5-51B07E1877DF}" destId="{8E71555C-7792-4F97-911C-3D93B9D1FB60}" srcOrd="1" destOrd="0" presId="urn:microsoft.com/office/officeart/2005/8/layout/target3"/>
    <dgm:cxn modelId="{B30ED317-1ED2-4ABF-9FEC-04B63B85B44D}" type="presParOf" srcId="{08821805-FC49-4F1E-9DC5-51B07E1877DF}" destId="{6F14E67A-92CE-4569-BB63-78844559977E}" srcOrd="2" destOrd="0" presId="urn:microsoft.com/office/officeart/2005/8/layout/target3"/>
    <dgm:cxn modelId="{81DA1CC4-E9C8-466E-BDF8-D943972A0660}" type="presParOf" srcId="{08821805-FC49-4F1E-9DC5-51B07E1877DF}" destId="{915A7DE7-E93F-4456-A442-76C6193DB651}" srcOrd="3" destOrd="0" presId="urn:microsoft.com/office/officeart/2005/8/layout/target3"/>
    <dgm:cxn modelId="{082E36B0-0778-4E0D-B83B-02680D9651B6}" type="presParOf" srcId="{08821805-FC49-4F1E-9DC5-51B07E1877DF}" destId="{FD3F7511-A756-42A6-A436-D99295790B85}" srcOrd="4" destOrd="0" presId="urn:microsoft.com/office/officeart/2005/8/layout/target3"/>
    <dgm:cxn modelId="{1CC43954-1361-4554-91E8-6FB624EDA3F6}" type="presParOf" srcId="{08821805-FC49-4F1E-9DC5-51B07E1877DF}" destId="{F86AA6E1-1F92-4DFE-AE66-8C8E86B2D8E5}" srcOrd="5" destOrd="0" presId="urn:microsoft.com/office/officeart/2005/8/layout/target3"/>
    <dgm:cxn modelId="{D56366D3-0C87-4D1A-B0D5-379D0EB26C25}" type="presParOf" srcId="{08821805-FC49-4F1E-9DC5-51B07E1877DF}" destId="{852DD678-7175-460D-B045-8A620258155C}" srcOrd="6" destOrd="0" presId="urn:microsoft.com/office/officeart/2005/8/layout/target3"/>
    <dgm:cxn modelId="{33CD6933-117E-4FE3-A18B-9614B07A703B}" type="presParOf" srcId="{08821805-FC49-4F1E-9DC5-51B07E1877DF}" destId="{BBE9FF41-9B15-4855-B5F6-81C02DACE268}" srcOrd="7" destOrd="0" presId="urn:microsoft.com/office/officeart/2005/8/layout/target3"/>
    <dgm:cxn modelId="{F3231F10-460F-4AC2-B18D-7D8375B68F05}" type="presParOf" srcId="{08821805-FC49-4F1E-9DC5-51B07E1877DF}" destId="{EB7A92AA-8FDA-42F7-8B82-FE4717A3F6BD}" srcOrd="8" destOrd="0" presId="urn:microsoft.com/office/officeart/2005/8/layout/target3"/>
    <dgm:cxn modelId="{BDBD5DDC-C71E-4579-B444-6798D92E8010}" type="presParOf" srcId="{08821805-FC49-4F1E-9DC5-51B07E1877DF}" destId="{5BCB0BFB-D09E-4F94-A923-B4FF3421E109}" srcOrd="9" destOrd="0" presId="urn:microsoft.com/office/officeart/2005/8/layout/target3"/>
    <dgm:cxn modelId="{1CF45CA8-6D09-4B6A-878B-4CB2BCA83900}" type="presParOf" srcId="{08821805-FC49-4F1E-9DC5-51B07E1877DF}" destId="{6996C727-B329-48F7-8FFD-0E169C2DEDEC}" srcOrd="10" destOrd="0" presId="urn:microsoft.com/office/officeart/2005/8/layout/target3"/>
    <dgm:cxn modelId="{381C27E0-79A9-421E-82AC-A5B8C46872EB}" type="presParOf" srcId="{08821805-FC49-4F1E-9DC5-51B07E1877DF}" destId="{A7E6850E-FF3A-4842-855B-2E4907472A74}" srcOrd="11" destOrd="0" presId="urn:microsoft.com/office/officeart/2005/8/layout/target3"/>
    <dgm:cxn modelId="{8DA6BBC3-EB5F-409B-B545-7BDCE57F3CFF}" type="presParOf" srcId="{08821805-FC49-4F1E-9DC5-51B07E1877DF}" destId="{918CB889-AF8A-492A-A80E-1320C294BED7}" srcOrd="12" destOrd="0" presId="urn:microsoft.com/office/officeart/2005/8/layout/target3"/>
    <dgm:cxn modelId="{829ACB4F-B47D-489D-AA9F-7B0968A1322B}" type="presParOf" srcId="{08821805-FC49-4F1E-9DC5-51B07E1877DF}" destId="{45797675-151F-4C5F-A0DF-45D40606C724}" srcOrd="13" destOrd="0" presId="urn:microsoft.com/office/officeart/2005/8/layout/target3"/>
    <dgm:cxn modelId="{91BEE9D0-67E9-4E0C-977B-6892A0840618}" type="presParOf" srcId="{08821805-FC49-4F1E-9DC5-51B07E1877DF}" destId="{03042DBB-C6CF-4FC7-A2B7-809736CEA1B3}" srcOrd="14" destOrd="0" presId="urn:microsoft.com/office/officeart/2005/8/layout/target3"/>
    <dgm:cxn modelId="{304D5E2D-E420-432E-880F-03603F09528C}" type="presParOf" srcId="{08821805-FC49-4F1E-9DC5-51B07E1877DF}" destId="{D1930FB6-3B10-44CC-AB43-272D5BA538FB}" srcOrd="15" destOrd="0" presId="urn:microsoft.com/office/officeart/2005/8/layout/target3"/>
    <dgm:cxn modelId="{40EB7AD5-B30A-44C3-9A6F-9FE58116D49E}" type="presParOf" srcId="{08821805-FC49-4F1E-9DC5-51B07E1877DF}" destId="{B8C76F14-4601-4C19-B150-E740649E629F}" srcOrd="16" destOrd="0" presId="urn:microsoft.com/office/officeart/2005/8/layout/target3"/>
    <dgm:cxn modelId="{B3CD0A2F-2433-4C53-A1BB-FA5C115C9B7B}" type="presParOf" srcId="{08821805-FC49-4F1E-9DC5-51B07E1877DF}" destId="{4C83BA42-FCA2-42AC-B883-8E37CDBD2114}" srcOrd="17" destOrd="0" presId="urn:microsoft.com/office/officeart/2005/8/layout/target3"/>
    <dgm:cxn modelId="{AB56A954-4407-4D4E-96DD-B98831955D4A}" type="presParOf" srcId="{08821805-FC49-4F1E-9DC5-51B07E1877DF}" destId="{6946D461-0032-4E5A-AD8E-DE06132A66DA}" srcOrd="18" destOrd="0" presId="urn:microsoft.com/office/officeart/2005/8/layout/target3"/>
    <dgm:cxn modelId="{37C64C48-F0E8-42F2-8759-67655FDE2DD6}" type="presParOf" srcId="{08821805-FC49-4F1E-9DC5-51B07E1877DF}" destId="{AF64C8AC-F63B-4251-8E75-A6F2DC719D3A}"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560EFE-BEAF-4AEF-8F0D-042642976F9E}" type="doc">
      <dgm:prSet loTypeId="urn:microsoft.com/office/officeart/2005/8/layout/process4" loCatId="list" qsTypeId="urn:microsoft.com/office/officeart/2005/8/quickstyle/simple3" qsCatId="simple" csTypeId="urn:microsoft.com/office/officeart/2005/8/colors/accent3_1" csCatId="accent3"/>
      <dgm:spPr/>
      <dgm:t>
        <a:bodyPr/>
        <a:lstStyle/>
        <a:p>
          <a:endParaRPr lang="fi-FI"/>
        </a:p>
      </dgm:t>
    </dgm:pt>
    <dgm:pt modelId="{8D040C0A-623E-44F0-A5E1-694403E9D90F}">
      <dgm:prSet/>
      <dgm:spPr/>
      <dgm:t>
        <a:bodyPr/>
        <a:lstStyle/>
        <a:p>
          <a:r>
            <a:rPr lang="en-US" b="1" dirty="0"/>
            <a:t>An issuer or an emission allowance market participant </a:t>
          </a:r>
          <a:r>
            <a:rPr lang="en-US" b="1" dirty="0">
              <a:solidFill>
                <a:srgbClr val="FF0000"/>
              </a:solidFill>
            </a:rPr>
            <a:t>shall inform the public as soon as possible </a:t>
          </a:r>
          <a:r>
            <a:rPr lang="en-US" b="1" dirty="0"/>
            <a:t>of inside information which directly concerns that issuer / concerning emission allowances which it holds in respect of its business. </a:t>
          </a:r>
          <a:endParaRPr lang="fi-FI" dirty="0"/>
        </a:p>
      </dgm:t>
    </dgm:pt>
    <dgm:pt modelId="{5ECB8630-65E6-4974-ABB4-1442735226AE}" type="parTrans" cxnId="{121B25B8-4FC7-42BC-9203-E5172C56C4E9}">
      <dgm:prSet/>
      <dgm:spPr/>
      <dgm:t>
        <a:bodyPr/>
        <a:lstStyle/>
        <a:p>
          <a:endParaRPr lang="fi-FI"/>
        </a:p>
      </dgm:t>
    </dgm:pt>
    <dgm:pt modelId="{8693B5FE-7A46-4B23-914E-B024AC4249A8}" type="sibTrans" cxnId="{121B25B8-4FC7-42BC-9203-E5172C56C4E9}">
      <dgm:prSet/>
      <dgm:spPr/>
      <dgm:t>
        <a:bodyPr/>
        <a:lstStyle/>
        <a:p>
          <a:endParaRPr lang="fi-FI"/>
        </a:p>
      </dgm:t>
    </dgm:pt>
    <dgm:pt modelId="{C430D2F1-288A-44B4-A363-ED8CEE2B661F}">
      <dgm:prSet/>
      <dgm:spPr/>
      <dgm:t>
        <a:bodyPr/>
        <a:lstStyle/>
        <a:p>
          <a:r>
            <a:rPr lang="en-US" dirty="0"/>
            <a:t>An issuer or an emission allowance market participant, may, on its own responsibility, </a:t>
          </a:r>
          <a:r>
            <a:rPr lang="en-US" dirty="0">
              <a:solidFill>
                <a:srgbClr val="FF0000"/>
              </a:solidFill>
            </a:rPr>
            <a:t>delay disclosure </a:t>
          </a:r>
          <a:r>
            <a:rPr lang="en-US" dirty="0"/>
            <a:t>to the public of inside information provided that all of the following conditions are met</a:t>
          </a:r>
          <a:endParaRPr lang="fi-FI" dirty="0"/>
        </a:p>
      </dgm:t>
    </dgm:pt>
    <dgm:pt modelId="{0A580A65-1FBF-4B64-973D-D608AF2A1F8B}" type="parTrans" cxnId="{1AB319FD-B288-40DD-9876-27D58FD1B800}">
      <dgm:prSet/>
      <dgm:spPr/>
      <dgm:t>
        <a:bodyPr/>
        <a:lstStyle/>
        <a:p>
          <a:endParaRPr lang="fi-FI"/>
        </a:p>
      </dgm:t>
    </dgm:pt>
    <dgm:pt modelId="{5ED22D49-D9D0-4E78-897E-61624783A312}" type="sibTrans" cxnId="{1AB319FD-B288-40DD-9876-27D58FD1B800}">
      <dgm:prSet/>
      <dgm:spPr/>
      <dgm:t>
        <a:bodyPr/>
        <a:lstStyle/>
        <a:p>
          <a:endParaRPr lang="fi-FI"/>
        </a:p>
      </dgm:t>
    </dgm:pt>
    <dgm:pt modelId="{29453E6F-9503-40F0-9D65-E25DD4F8122F}">
      <dgm:prSet/>
      <dgm:spPr/>
      <dgm:t>
        <a:bodyPr/>
        <a:lstStyle/>
        <a:p>
          <a:r>
            <a:rPr lang="en-US" dirty="0"/>
            <a:t>(a) immediate disclosure is likely to prejudice the </a:t>
          </a:r>
          <a:r>
            <a:rPr lang="en-US" dirty="0">
              <a:solidFill>
                <a:srgbClr val="FF0000"/>
              </a:solidFill>
            </a:rPr>
            <a:t>legitimate interests</a:t>
          </a:r>
          <a:r>
            <a:rPr lang="en-US" dirty="0"/>
            <a:t> of the issuer or emission allowance market participant;</a:t>
          </a:r>
          <a:r>
            <a:rPr lang="fi-FI" dirty="0"/>
            <a:t>. </a:t>
          </a:r>
        </a:p>
      </dgm:t>
    </dgm:pt>
    <dgm:pt modelId="{13D1EA2F-18A3-473E-8C8F-839AA3887274}" type="parTrans" cxnId="{523A74E4-A65C-43D5-A341-75C8930B10A8}">
      <dgm:prSet/>
      <dgm:spPr/>
      <dgm:t>
        <a:bodyPr/>
        <a:lstStyle/>
        <a:p>
          <a:endParaRPr lang="fi-FI"/>
        </a:p>
      </dgm:t>
    </dgm:pt>
    <dgm:pt modelId="{06375F15-C0A6-43EC-8F53-24004CC0573E}" type="sibTrans" cxnId="{523A74E4-A65C-43D5-A341-75C8930B10A8}">
      <dgm:prSet/>
      <dgm:spPr/>
      <dgm:t>
        <a:bodyPr/>
        <a:lstStyle/>
        <a:p>
          <a:endParaRPr lang="fi-FI"/>
        </a:p>
      </dgm:t>
    </dgm:pt>
    <dgm:pt modelId="{46BFBF32-6AD6-42BE-BC83-9C85A06BD6A2}">
      <dgm:prSet/>
      <dgm:spPr/>
      <dgm:t>
        <a:bodyPr/>
        <a:lstStyle/>
        <a:p>
          <a:r>
            <a:rPr lang="en-US" dirty="0"/>
            <a:t>(b) delay of disclosure is </a:t>
          </a:r>
          <a:r>
            <a:rPr lang="en-US" dirty="0">
              <a:solidFill>
                <a:srgbClr val="FF0000"/>
              </a:solidFill>
            </a:rPr>
            <a:t>not likely to mislead </a:t>
          </a:r>
          <a:r>
            <a:rPr lang="en-US" dirty="0"/>
            <a:t>the public;</a:t>
          </a:r>
          <a:endParaRPr lang="fi-FI" dirty="0"/>
        </a:p>
      </dgm:t>
    </dgm:pt>
    <dgm:pt modelId="{71B1342D-F4CA-46B0-BF4B-FDC7932289A8}" type="parTrans" cxnId="{652F7095-8A13-448D-9105-649BFB29BDE0}">
      <dgm:prSet/>
      <dgm:spPr/>
      <dgm:t>
        <a:bodyPr/>
        <a:lstStyle/>
        <a:p>
          <a:endParaRPr lang="fi-FI"/>
        </a:p>
      </dgm:t>
    </dgm:pt>
    <dgm:pt modelId="{AD2698DE-A217-47A0-9D0B-44AF54B7485D}" type="sibTrans" cxnId="{652F7095-8A13-448D-9105-649BFB29BDE0}">
      <dgm:prSet/>
      <dgm:spPr/>
      <dgm:t>
        <a:bodyPr/>
        <a:lstStyle/>
        <a:p>
          <a:endParaRPr lang="fi-FI"/>
        </a:p>
      </dgm:t>
    </dgm:pt>
    <dgm:pt modelId="{AA9ABE14-BB26-4A8B-84D2-01A409518239}">
      <dgm:prSet/>
      <dgm:spPr/>
      <dgm:t>
        <a:bodyPr/>
        <a:lstStyle/>
        <a:p>
          <a:r>
            <a:rPr lang="en-US" dirty="0"/>
            <a:t>(c) the issuer or emission allowance market participant is able to ensure the </a:t>
          </a:r>
          <a:r>
            <a:rPr lang="en-US" dirty="0">
              <a:solidFill>
                <a:srgbClr val="FF0000"/>
              </a:solidFill>
            </a:rPr>
            <a:t>confidentiality</a:t>
          </a:r>
          <a:r>
            <a:rPr lang="en-US" dirty="0"/>
            <a:t> of that information.</a:t>
          </a:r>
          <a:endParaRPr lang="fi-FI" dirty="0"/>
        </a:p>
      </dgm:t>
    </dgm:pt>
    <dgm:pt modelId="{35DEBB7D-8D97-4F6E-B135-56E775AE694B}" type="parTrans" cxnId="{3E8FEEC9-43CB-4010-A7D1-FBB221934FC8}">
      <dgm:prSet/>
      <dgm:spPr/>
      <dgm:t>
        <a:bodyPr/>
        <a:lstStyle/>
        <a:p>
          <a:endParaRPr lang="fi-FI"/>
        </a:p>
      </dgm:t>
    </dgm:pt>
    <dgm:pt modelId="{2D6C436C-F570-4880-9F57-A76DE222432E}" type="sibTrans" cxnId="{3E8FEEC9-43CB-4010-A7D1-FBB221934FC8}">
      <dgm:prSet/>
      <dgm:spPr/>
      <dgm:t>
        <a:bodyPr/>
        <a:lstStyle/>
        <a:p>
          <a:endParaRPr lang="fi-FI"/>
        </a:p>
      </dgm:t>
    </dgm:pt>
    <dgm:pt modelId="{30ED5874-C048-42D3-B197-E0F981CDB130}">
      <dgm:prSet/>
      <dgm:spPr/>
      <dgm:t>
        <a:bodyPr/>
        <a:lstStyle/>
        <a:p>
          <a:r>
            <a:rPr lang="en-US" b="1" dirty="0"/>
            <a:t>In order to preserve the </a:t>
          </a:r>
          <a:r>
            <a:rPr lang="en-US" b="1" dirty="0">
              <a:solidFill>
                <a:srgbClr val="FF0000"/>
              </a:solidFill>
            </a:rPr>
            <a:t>stability of the financial system</a:t>
          </a:r>
          <a:r>
            <a:rPr lang="en-US" b="1" dirty="0"/>
            <a:t>, an issuer that is a credit institution or a financial institution, may, on its own responsibility, delay the public disclosure of inside information, including information which is related to a </a:t>
          </a:r>
          <a:r>
            <a:rPr lang="en-US" b="1" dirty="0">
              <a:solidFill>
                <a:srgbClr val="FF0000"/>
              </a:solidFill>
            </a:rPr>
            <a:t>temporary liquidity problem </a:t>
          </a:r>
          <a:r>
            <a:rPr lang="en-US" b="1" dirty="0"/>
            <a:t>and, in particular, the need to receive temporary liquidity assistance from a central bank or lender of last resort, provided that statutory conditions are met. </a:t>
          </a:r>
          <a:endParaRPr lang="fi-FI" dirty="0"/>
        </a:p>
      </dgm:t>
    </dgm:pt>
    <dgm:pt modelId="{BCB6EE1E-B7C6-4818-8166-8B53ED3745AE}" type="parTrans" cxnId="{7356DFB4-35A8-4EA6-BB6F-96A6C8FD5D23}">
      <dgm:prSet/>
      <dgm:spPr/>
      <dgm:t>
        <a:bodyPr/>
        <a:lstStyle/>
        <a:p>
          <a:endParaRPr lang="fi-FI"/>
        </a:p>
      </dgm:t>
    </dgm:pt>
    <dgm:pt modelId="{ABC8E0DC-33AC-47F7-8C67-B9BBEC1CAE10}" type="sibTrans" cxnId="{7356DFB4-35A8-4EA6-BB6F-96A6C8FD5D23}">
      <dgm:prSet/>
      <dgm:spPr/>
      <dgm:t>
        <a:bodyPr/>
        <a:lstStyle/>
        <a:p>
          <a:endParaRPr lang="fi-FI"/>
        </a:p>
      </dgm:t>
    </dgm:pt>
    <dgm:pt modelId="{E45A3B45-33D4-4DBA-9057-9762963FAE47}">
      <dgm:prSet/>
      <dgm:spPr/>
      <dgm:t>
        <a:bodyPr/>
        <a:lstStyle/>
        <a:p>
          <a:r>
            <a:rPr lang="fi-FI" b="1"/>
            <a:t>Information to be published : </a:t>
          </a:r>
          <a:r>
            <a:rPr lang="fi-FI" b="1">
              <a:hlinkClick xmlns:r="http://schemas.openxmlformats.org/officeDocument/2006/relationships" r:id="rId1"/>
            </a:rPr>
            <a:t>https://www.nasdaq.com/solutions/rules-regulations-helsinki</a:t>
          </a:r>
          <a:r>
            <a:rPr lang="fi-FI" b="1"/>
            <a:t>  </a:t>
          </a:r>
          <a:endParaRPr lang="fi-FI"/>
        </a:p>
      </dgm:t>
    </dgm:pt>
    <dgm:pt modelId="{601CD0EA-756E-44E0-8986-F8E947B80EAD}" type="parTrans" cxnId="{A222568D-C376-4A5D-B14C-2148B3AA1B2F}">
      <dgm:prSet/>
      <dgm:spPr/>
      <dgm:t>
        <a:bodyPr/>
        <a:lstStyle/>
        <a:p>
          <a:endParaRPr lang="fi-FI"/>
        </a:p>
      </dgm:t>
    </dgm:pt>
    <dgm:pt modelId="{B806E0E2-236B-4478-B144-6B188012A9B9}" type="sibTrans" cxnId="{A222568D-C376-4A5D-B14C-2148B3AA1B2F}">
      <dgm:prSet/>
      <dgm:spPr/>
      <dgm:t>
        <a:bodyPr/>
        <a:lstStyle/>
        <a:p>
          <a:endParaRPr lang="fi-FI"/>
        </a:p>
      </dgm:t>
    </dgm:pt>
    <dgm:pt modelId="{D71372B5-E81E-45F8-B479-57555BCBB2DF}" type="pres">
      <dgm:prSet presAssocID="{3D560EFE-BEAF-4AEF-8F0D-042642976F9E}" presName="Name0" presStyleCnt="0">
        <dgm:presLayoutVars>
          <dgm:dir/>
          <dgm:animLvl val="lvl"/>
          <dgm:resizeHandles val="exact"/>
        </dgm:presLayoutVars>
      </dgm:prSet>
      <dgm:spPr/>
    </dgm:pt>
    <dgm:pt modelId="{C795FE96-04BE-4854-BFCA-DB63DA89A57A}" type="pres">
      <dgm:prSet presAssocID="{E45A3B45-33D4-4DBA-9057-9762963FAE47}" presName="boxAndChildren" presStyleCnt="0"/>
      <dgm:spPr/>
    </dgm:pt>
    <dgm:pt modelId="{D357823E-D040-4708-82EA-21B31F8105ED}" type="pres">
      <dgm:prSet presAssocID="{E45A3B45-33D4-4DBA-9057-9762963FAE47}" presName="parentTextBox" presStyleLbl="node1" presStyleIdx="0" presStyleCnt="4"/>
      <dgm:spPr/>
    </dgm:pt>
    <dgm:pt modelId="{EA91B2B0-D9BF-4EC4-8653-FB2BAD906CAB}" type="pres">
      <dgm:prSet presAssocID="{ABC8E0DC-33AC-47F7-8C67-B9BBEC1CAE10}" presName="sp" presStyleCnt="0"/>
      <dgm:spPr/>
    </dgm:pt>
    <dgm:pt modelId="{A3A5F644-52AF-490E-9694-BD33F78A20FF}" type="pres">
      <dgm:prSet presAssocID="{30ED5874-C048-42D3-B197-E0F981CDB130}" presName="arrowAndChildren" presStyleCnt="0"/>
      <dgm:spPr/>
    </dgm:pt>
    <dgm:pt modelId="{08229B27-BA24-4002-B900-6CF759A1C9ED}" type="pres">
      <dgm:prSet presAssocID="{30ED5874-C048-42D3-B197-E0F981CDB130}" presName="parentTextArrow" presStyleLbl="node1" presStyleIdx="1" presStyleCnt="4"/>
      <dgm:spPr/>
    </dgm:pt>
    <dgm:pt modelId="{169D3B41-1820-4EF7-807A-C29C7E2423A2}" type="pres">
      <dgm:prSet presAssocID="{5ED22D49-D9D0-4E78-897E-61624783A312}" presName="sp" presStyleCnt="0"/>
      <dgm:spPr/>
    </dgm:pt>
    <dgm:pt modelId="{968DE69A-45B6-4A07-B677-D58D6DBE2AEE}" type="pres">
      <dgm:prSet presAssocID="{C430D2F1-288A-44B4-A363-ED8CEE2B661F}" presName="arrowAndChildren" presStyleCnt="0"/>
      <dgm:spPr/>
    </dgm:pt>
    <dgm:pt modelId="{1FBC5903-4D14-4EDA-AD67-CBE630A5289A}" type="pres">
      <dgm:prSet presAssocID="{C430D2F1-288A-44B4-A363-ED8CEE2B661F}" presName="parentTextArrow" presStyleLbl="node1" presStyleIdx="1" presStyleCnt="4"/>
      <dgm:spPr/>
    </dgm:pt>
    <dgm:pt modelId="{AB7DA8FB-0B53-4E68-ADB0-56F48857B31A}" type="pres">
      <dgm:prSet presAssocID="{C430D2F1-288A-44B4-A363-ED8CEE2B661F}" presName="arrow" presStyleLbl="node1" presStyleIdx="2" presStyleCnt="4"/>
      <dgm:spPr/>
    </dgm:pt>
    <dgm:pt modelId="{69B63322-23AE-4E26-8FDF-6542C0D03C4E}" type="pres">
      <dgm:prSet presAssocID="{C430D2F1-288A-44B4-A363-ED8CEE2B661F}" presName="descendantArrow" presStyleCnt="0"/>
      <dgm:spPr/>
    </dgm:pt>
    <dgm:pt modelId="{17D701E8-E59A-4AC2-94DB-21F011AA1718}" type="pres">
      <dgm:prSet presAssocID="{29453E6F-9503-40F0-9D65-E25DD4F8122F}" presName="childTextArrow" presStyleLbl="fgAccFollowNode1" presStyleIdx="0" presStyleCnt="3">
        <dgm:presLayoutVars>
          <dgm:bulletEnabled val="1"/>
        </dgm:presLayoutVars>
      </dgm:prSet>
      <dgm:spPr/>
    </dgm:pt>
    <dgm:pt modelId="{9BA12A1E-C76C-4522-9BCA-12F140CAEB04}" type="pres">
      <dgm:prSet presAssocID="{46BFBF32-6AD6-42BE-BC83-9C85A06BD6A2}" presName="childTextArrow" presStyleLbl="fgAccFollowNode1" presStyleIdx="1" presStyleCnt="3">
        <dgm:presLayoutVars>
          <dgm:bulletEnabled val="1"/>
        </dgm:presLayoutVars>
      </dgm:prSet>
      <dgm:spPr/>
    </dgm:pt>
    <dgm:pt modelId="{639198B5-B710-44B4-ADE2-7C219A6AA33B}" type="pres">
      <dgm:prSet presAssocID="{AA9ABE14-BB26-4A8B-84D2-01A409518239}" presName="childTextArrow" presStyleLbl="fgAccFollowNode1" presStyleIdx="2" presStyleCnt="3">
        <dgm:presLayoutVars>
          <dgm:bulletEnabled val="1"/>
        </dgm:presLayoutVars>
      </dgm:prSet>
      <dgm:spPr/>
    </dgm:pt>
    <dgm:pt modelId="{B56F52C6-5D65-4F05-A44C-E588A54458F5}" type="pres">
      <dgm:prSet presAssocID="{8693B5FE-7A46-4B23-914E-B024AC4249A8}" presName="sp" presStyleCnt="0"/>
      <dgm:spPr/>
    </dgm:pt>
    <dgm:pt modelId="{8FD40C24-00B3-4E83-8FA6-044EAB29464B}" type="pres">
      <dgm:prSet presAssocID="{8D040C0A-623E-44F0-A5E1-694403E9D90F}" presName="arrowAndChildren" presStyleCnt="0"/>
      <dgm:spPr/>
    </dgm:pt>
    <dgm:pt modelId="{D37DA7F4-6D00-49FD-A372-C69949DFC659}" type="pres">
      <dgm:prSet presAssocID="{8D040C0A-623E-44F0-A5E1-694403E9D90F}" presName="parentTextArrow" presStyleLbl="node1" presStyleIdx="3" presStyleCnt="4"/>
      <dgm:spPr/>
    </dgm:pt>
  </dgm:ptLst>
  <dgm:cxnLst>
    <dgm:cxn modelId="{1DCC7C12-1402-476D-BE12-4F4E156A9A54}" type="presOf" srcId="{C430D2F1-288A-44B4-A363-ED8CEE2B661F}" destId="{1FBC5903-4D14-4EDA-AD67-CBE630A5289A}" srcOrd="0" destOrd="0" presId="urn:microsoft.com/office/officeart/2005/8/layout/process4"/>
    <dgm:cxn modelId="{4394EA12-AF5E-48E2-8444-1572CFF1D601}" type="presOf" srcId="{E45A3B45-33D4-4DBA-9057-9762963FAE47}" destId="{D357823E-D040-4708-82EA-21B31F8105ED}" srcOrd="0" destOrd="0" presId="urn:microsoft.com/office/officeart/2005/8/layout/process4"/>
    <dgm:cxn modelId="{C1EDCB1D-8E1E-4794-89C6-C1FFEAD66C35}" type="presOf" srcId="{AA9ABE14-BB26-4A8B-84D2-01A409518239}" destId="{639198B5-B710-44B4-ADE2-7C219A6AA33B}" srcOrd="0" destOrd="0" presId="urn:microsoft.com/office/officeart/2005/8/layout/process4"/>
    <dgm:cxn modelId="{12C6725D-9CDF-4EEA-A47A-F628A59AE32B}" type="presOf" srcId="{C430D2F1-288A-44B4-A363-ED8CEE2B661F}" destId="{AB7DA8FB-0B53-4E68-ADB0-56F48857B31A}" srcOrd="1" destOrd="0" presId="urn:microsoft.com/office/officeart/2005/8/layout/process4"/>
    <dgm:cxn modelId="{D5389D7C-F5A7-4EDA-A1A8-7E189E2DBEEC}" type="presOf" srcId="{30ED5874-C048-42D3-B197-E0F981CDB130}" destId="{08229B27-BA24-4002-B900-6CF759A1C9ED}" srcOrd="0" destOrd="0" presId="urn:microsoft.com/office/officeart/2005/8/layout/process4"/>
    <dgm:cxn modelId="{5E97A28A-8902-4CEF-9AD9-60AB8C27FAB2}" type="presOf" srcId="{3D560EFE-BEAF-4AEF-8F0D-042642976F9E}" destId="{D71372B5-E81E-45F8-B479-57555BCBB2DF}" srcOrd="0" destOrd="0" presId="urn:microsoft.com/office/officeart/2005/8/layout/process4"/>
    <dgm:cxn modelId="{A222568D-C376-4A5D-B14C-2148B3AA1B2F}" srcId="{3D560EFE-BEAF-4AEF-8F0D-042642976F9E}" destId="{E45A3B45-33D4-4DBA-9057-9762963FAE47}" srcOrd="3" destOrd="0" parTransId="{601CD0EA-756E-44E0-8986-F8E947B80EAD}" sibTransId="{B806E0E2-236B-4478-B144-6B188012A9B9}"/>
    <dgm:cxn modelId="{4C2F4C8E-7D51-43C6-97CB-B5AACD562B19}" type="presOf" srcId="{29453E6F-9503-40F0-9D65-E25DD4F8122F}" destId="{17D701E8-E59A-4AC2-94DB-21F011AA1718}" srcOrd="0" destOrd="0" presId="urn:microsoft.com/office/officeart/2005/8/layout/process4"/>
    <dgm:cxn modelId="{652F7095-8A13-448D-9105-649BFB29BDE0}" srcId="{C430D2F1-288A-44B4-A363-ED8CEE2B661F}" destId="{46BFBF32-6AD6-42BE-BC83-9C85A06BD6A2}" srcOrd="1" destOrd="0" parTransId="{71B1342D-F4CA-46B0-BF4B-FDC7932289A8}" sibTransId="{AD2698DE-A217-47A0-9D0B-44AF54B7485D}"/>
    <dgm:cxn modelId="{7356DFB4-35A8-4EA6-BB6F-96A6C8FD5D23}" srcId="{3D560EFE-BEAF-4AEF-8F0D-042642976F9E}" destId="{30ED5874-C048-42D3-B197-E0F981CDB130}" srcOrd="2" destOrd="0" parTransId="{BCB6EE1E-B7C6-4818-8166-8B53ED3745AE}" sibTransId="{ABC8E0DC-33AC-47F7-8C67-B9BBEC1CAE10}"/>
    <dgm:cxn modelId="{121B25B8-4FC7-42BC-9203-E5172C56C4E9}" srcId="{3D560EFE-BEAF-4AEF-8F0D-042642976F9E}" destId="{8D040C0A-623E-44F0-A5E1-694403E9D90F}" srcOrd="0" destOrd="0" parTransId="{5ECB8630-65E6-4974-ABB4-1442735226AE}" sibTransId="{8693B5FE-7A46-4B23-914E-B024AC4249A8}"/>
    <dgm:cxn modelId="{FE7659C5-FADF-49AC-B699-0F378D1D3281}" type="presOf" srcId="{46BFBF32-6AD6-42BE-BC83-9C85A06BD6A2}" destId="{9BA12A1E-C76C-4522-9BCA-12F140CAEB04}" srcOrd="0" destOrd="0" presId="urn:microsoft.com/office/officeart/2005/8/layout/process4"/>
    <dgm:cxn modelId="{3E8FEEC9-43CB-4010-A7D1-FBB221934FC8}" srcId="{C430D2F1-288A-44B4-A363-ED8CEE2B661F}" destId="{AA9ABE14-BB26-4A8B-84D2-01A409518239}" srcOrd="2" destOrd="0" parTransId="{35DEBB7D-8D97-4F6E-B135-56E775AE694B}" sibTransId="{2D6C436C-F570-4880-9F57-A76DE222432E}"/>
    <dgm:cxn modelId="{523A74E4-A65C-43D5-A341-75C8930B10A8}" srcId="{C430D2F1-288A-44B4-A363-ED8CEE2B661F}" destId="{29453E6F-9503-40F0-9D65-E25DD4F8122F}" srcOrd="0" destOrd="0" parTransId="{13D1EA2F-18A3-473E-8C8F-839AA3887274}" sibTransId="{06375F15-C0A6-43EC-8F53-24004CC0573E}"/>
    <dgm:cxn modelId="{74ED4DEF-E956-4836-9023-165972F01ADC}" type="presOf" srcId="{8D040C0A-623E-44F0-A5E1-694403E9D90F}" destId="{D37DA7F4-6D00-49FD-A372-C69949DFC659}" srcOrd="0" destOrd="0" presId="urn:microsoft.com/office/officeart/2005/8/layout/process4"/>
    <dgm:cxn modelId="{1AB319FD-B288-40DD-9876-27D58FD1B800}" srcId="{3D560EFE-BEAF-4AEF-8F0D-042642976F9E}" destId="{C430D2F1-288A-44B4-A363-ED8CEE2B661F}" srcOrd="1" destOrd="0" parTransId="{0A580A65-1FBF-4B64-973D-D608AF2A1F8B}" sibTransId="{5ED22D49-D9D0-4E78-897E-61624783A312}"/>
    <dgm:cxn modelId="{C61CEB7C-B781-4910-A409-B3E4CA6DAAAA}" type="presParOf" srcId="{D71372B5-E81E-45F8-B479-57555BCBB2DF}" destId="{C795FE96-04BE-4854-BFCA-DB63DA89A57A}" srcOrd="0" destOrd="0" presId="urn:microsoft.com/office/officeart/2005/8/layout/process4"/>
    <dgm:cxn modelId="{FD0FDCC1-9A69-481D-A717-ACEEDDAB277C}" type="presParOf" srcId="{C795FE96-04BE-4854-BFCA-DB63DA89A57A}" destId="{D357823E-D040-4708-82EA-21B31F8105ED}" srcOrd="0" destOrd="0" presId="urn:microsoft.com/office/officeart/2005/8/layout/process4"/>
    <dgm:cxn modelId="{9C72E337-4080-4078-915A-D8160D75E234}" type="presParOf" srcId="{D71372B5-E81E-45F8-B479-57555BCBB2DF}" destId="{EA91B2B0-D9BF-4EC4-8653-FB2BAD906CAB}" srcOrd="1" destOrd="0" presId="urn:microsoft.com/office/officeart/2005/8/layout/process4"/>
    <dgm:cxn modelId="{123C7DE6-1766-487C-BA36-4DE9036B81F3}" type="presParOf" srcId="{D71372B5-E81E-45F8-B479-57555BCBB2DF}" destId="{A3A5F644-52AF-490E-9694-BD33F78A20FF}" srcOrd="2" destOrd="0" presId="urn:microsoft.com/office/officeart/2005/8/layout/process4"/>
    <dgm:cxn modelId="{39AC652F-9511-468C-A114-A2B86358FA3C}" type="presParOf" srcId="{A3A5F644-52AF-490E-9694-BD33F78A20FF}" destId="{08229B27-BA24-4002-B900-6CF759A1C9ED}" srcOrd="0" destOrd="0" presId="urn:microsoft.com/office/officeart/2005/8/layout/process4"/>
    <dgm:cxn modelId="{2FBD593C-9638-4CD9-839E-A198ADEE129D}" type="presParOf" srcId="{D71372B5-E81E-45F8-B479-57555BCBB2DF}" destId="{169D3B41-1820-4EF7-807A-C29C7E2423A2}" srcOrd="3" destOrd="0" presId="urn:microsoft.com/office/officeart/2005/8/layout/process4"/>
    <dgm:cxn modelId="{3AE75617-AB34-4E99-8622-5666A585471D}" type="presParOf" srcId="{D71372B5-E81E-45F8-B479-57555BCBB2DF}" destId="{968DE69A-45B6-4A07-B677-D58D6DBE2AEE}" srcOrd="4" destOrd="0" presId="urn:microsoft.com/office/officeart/2005/8/layout/process4"/>
    <dgm:cxn modelId="{E6522CF9-B5CA-4ACA-80C8-78C7C2F3C725}" type="presParOf" srcId="{968DE69A-45B6-4A07-B677-D58D6DBE2AEE}" destId="{1FBC5903-4D14-4EDA-AD67-CBE630A5289A}" srcOrd="0" destOrd="0" presId="urn:microsoft.com/office/officeart/2005/8/layout/process4"/>
    <dgm:cxn modelId="{F72690A3-06C3-4C58-B74B-5B3E3F711FEE}" type="presParOf" srcId="{968DE69A-45B6-4A07-B677-D58D6DBE2AEE}" destId="{AB7DA8FB-0B53-4E68-ADB0-56F48857B31A}" srcOrd="1" destOrd="0" presId="urn:microsoft.com/office/officeart/2005/8/layout/process4"/>
    <dgm:cxn modelId="{736F3979-1321-4E34-AC92-70E819B363D1}" type="presParOf" srcId="{968DE69A-45B6-4A07-B677-D58D6DBE2AEE}" destId="{69B63322-23AE-4E26-8FDF-6542C0D03C4E}" srcOrd="2" destOrd="0" presId="urn:microsoft.com/office/officeart/2005/8/layout/process4"/>
    <dgm:cxn modelId="{1FD61ADC-C65F-41B1-B708-A0F6E708477E}" type="presParOf" srcId="{69B63322-23AE-4E26-8FDF-6542C0D03C4E}" destId="{17D701E8-E59A-4AC2-94DB-21F011AA1718}" srcOrd="0" destOrd="0" presId="urn:microsoft.com/office/officeart/2005/8/layout/process4"/>
    <dgm:cxn modelId="{B02ACABB-52B1-4389-80DD-C462845179B0}" type="presParOf" srcId="{69B63322-23AE-4E26-8FDF-6542C0D03C4E}" destId="{9BA12A1E-C76C-4522-9BCA-12F140CAEB04}" srcOrd="1" destOrd="0" presId="urn:microsoft.com/office/officeart/2005/8/layout/process4"/>
    <dgm:cxn modelId="{AB41A332-97ED-4160-99B2-6F70F32B9B9A}" type="presParOf" srcId="{69B63322-23AE-4E26-8FDF-6542C0D03C4E}" destId="{639198B5-B710-44B4-ADE2-7C219A6AA33B}" srcOrd="2" destOrd="0" presId="urn:microsoft.com/office/officeart/2005/8/layout/process4"/>
    <dgm:cxn modelId="{E33A8DA1-AE5A-4D26-8996-1D872DF4507F}" type="presParOf" srcId="{D71372B5-E81E-45F8-B479-57555BCBB2DF}" destId="{B56F52C6-5D65-4F05-A44C-E588A54458F5}" srcOrd="5" destOrd="0" presId="urn:microsoft.com/office/officeart/2005/8/layout/process4"/>
    <dgm:cxn modelId="{41B50B6B-6CB8-4904-B18D-3504EBDDC414}" type="presParOf" srcId="{D71372B5-E81E-45F8-B479-57555BCBB2DF}" destId="{8FD40C24-00B3-4E83-8FA6-044EAB29464B}" srcOrd="6" destOrd="0" presId="urn:microsoft.com/office/officeart/2005/8/layout/process4"/>
    <dgm:cxn modelId="{ED86327E-A9B0-4766-8B9B-81BF44495492}" type="presParOf" srcId="{8FD40C24-00B3-4E83-8FA6-044EAB29464B}" destId="{D37DA7F4-6D00-49FD-A372-C69949DFC65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8C2957-0BB0-4602-B611-5D8605AEA18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A2ED224-2C43-4497-AD0C-AB41EAA6BF93}">
      <dgm:prSet/>
      <dgm:spPr/>
      <dgm:t>
        <a:bodyPr/>
        <a:lstStyle/>
        <a:p>
          <a:r>
            <a:rPr lang="en-US" b="1"/>
            <a:t>Where disclosure of inside information has been delayed in accordance with paragraph 4 or 5 </a:t>
          </a:r>
          <a:endParaRPr lang="en-US"/>
        </a:p>
      </dgm:t>
    </dgm:pt>
    <dgm:pt modelId="{8B21D9CA-80CC-46C0-A7FE-853BE4EB0267}" type="parTrans" cxnId="{557A8E51-413D-4D9F-9BBB-C25C8CEBE2D6}">
      <dgm:prSet/>
      <dgm:spPr/>
      <dgm:t>
        <a:bodyPr/>
        <a:lstStyle/>
        <a:p>
          <a:endParaRPr lang="en-US"/>
        </a:p>
      </dgm:t>
    </dgm:pt>
    <dgm:pt modelId="{A5DA89B2-4050-4A6F-8D47-F4BCBDAF2809}" type="sibTrans" cxnId="{557A8E51-413D-4D9F-9BBB-C25C8CEBE2D6}">
      <dgm:prSet/>
      <dgm:spPr/>
      <dgm:t>
        <a:bodyPr/>
        <a:lstStyle/>
        <a:p>
          <a:endParaRPr lang="en-US"/>
        </a:p>
      </dgm:t>
    </dgm:pt>
    <dgm:pt modelId="{6E48367A-01AF-4561-AC41-AC0FFCA6B5DA}">
      <dgm:prSet/>
      <dgm:spPr/>
      <dgm:t>
        <a:bodyPr/>
        <a:lstStyle/>
        <a:p>
          <a:r>
            <a:rPr lang="en-US" b="1" dirty="0"/>
            <a:t>and the </a:t>
          </a:r>
          <a:r>
            <a:rPr lang="en-US" b="1" dirty="0">
              <a:solidFill>
                <a:srgbClr val="FF0000"/>
              </a:solidFill>
            </a:rPr>
            <a:t>confidentiality</a:t>
          </a:r>
          <a:r>
            <a:rPr lang="en-US" b="1" dirty="0"/>
            <a:t> of that inside information is no longer ensured, </a:t>
          </a:r>
          <a:endParaRPr lang="en-US" dirty="0"/>
        </a:p>
      </dgm:t>
    </dgm:pt>
    <dgm:pt modelId="{46BA4BCB-274B-43EB-A9C4-0D15B21ED4FC}" type="parTrans" cxnId="{B8346508-AC4B-4535-9C7E-3DCABFC4FE75}">
      <dgm:prSet/>
      <dgm:spPr/>
      <dgm:t>
        <a:bodyPr/>
        <a:lstStyle/>
        <a:p>
          <a:endParaRPr lang="en-US"/>
        </a:p>
      </dgm:t>
    </dgm:pt>
    <dgm:pt modelId="{9DBBB987-C4C1-46EE-8E1D-86D60DC0CD79}" type="sibTrans" cxnId="{B8346508-AC4B-4535-9C7E-3DCABFC4FE75}">
      <dgm:prSet/>
      <dgm:spPr/>
      <dgm:t>
        <a:bodyPr/>
        <a:lstStyle/>
        <a:p>
          <a:endParaRPr lang="en-US"/>
        </a:p>
      </dgm:t>
    </dgm:pt>
    <dgm:pt modelId="{A9D83B51-A3DC-4D39-9621-139054B6A7E6}">
      <dgm:prSet/>
      <dgm:spPr/>
      <dgm:t>
        <a:bodyPr/>
        <a:lstStyle/>
        <a:p>
          <a:r>
            <a:rPr lang="en-US" b="1" dirty="0"/>
            <a:t>the issuer or the emission allowance market participant shall </a:t>
          </a:r>
          <a:r>
            <a:rPr lang="en-US" b="1" dirty="0">
              <a:solidFill>
                <a:srgbClr val="FF0000"/>
              </a:solidFill>
            </a:rPr>
            <a:t>disclose</a:t>
          </a:r>
          <a:r>
            <a:rPr lang="en-US" b="1" dirty="0"/>
            <a:t> that inside information to the public as soon as possible.</a:t>
          </a:r>
          <a:endParaRPr lang="en-US" dirty="0"/>
        </a:p>
      </dgm:t>
    </dgm:pt>
    <dgm:pt modelId="{8B1C2AF9-526A-4E66-B0A5-09D21E964444}" type="parTrans" cxnId="{4AAC2B34-C336-4E9B-8795-34BA583DA3A8}">
      <dgm:prSet/>
      <dgm:spPr/>
      <dgm:t>
        <a:bodyPr/>
        <a:lstStyle/>
        <a:p>
          <a:endParaRPr lang="en-US"/>
        </a:p>
      </dgm:t>
    </dgm:pt>
    <dgm:pt modelId="{2752F2A6-1D84-41C2-927C-91C4FEA68919}" type="sibTrans" cxnId="{4AAC2B34-C336-4E9B-8795-34BA583DA3A8}">
      <dgm:prSet/>
      <dgm:spPr/>
      <dgm:t>
        <a:bodyPr/>
        <a:lstStyle/>
        <a:p>
          <a:endParaRPr lang="en-US"/>
        </a:p>
      </dgm:t>
    </dgm:pt>
    <dgm:pt modelId="{3686BA57-9085-4224-81E1-7E9F3A94FAB4}">
      <dgm:prSet/>
      <dgm:spPr/>
      <dgm:t>
        <a:bodyPr/>
        <a:lstStyle/>
        <a:p>
          <a:r>
            <a:rPr lang="en-US" b="1" dirty="0"/>
            <a:t>This paragraph includes situations where a </a:t>
          </a:r>
          <a:r>
            <a:rPr lang="en-US" b="1" dirty="0" err="1">
              <a:solidFill>
                <a:srgbClr val="FF0000"/>
              </a:solidFill>
            </a:rPr>
            <a:t>rumour</a:t>
          </a:r>
          <a:r>
            <a:rPr lang="en-US" b="1" dirty="0"/>
            <a:t> explicitly relates to inside information the disclosure of which has been delayed, where that </a:t>
          </a:r>
          <a:r>
            <a:rPr lang="en-US" b="1" dirty="0" err="1"/>
            <a:t>rumour</a:t>
          </a:r>
          <a:r>
            <a:rPr lang="en-US" b="1" dirty="0"/>
            <a:t> is sufficiently accurate to indicate that the confidentiality of that information is no longer ensured.</a:t>
          </a:r>
          <a:endParaRPr lang="en-US" dirty="0"/>
        </a:p>
      </dgm:t>
    </dgm:pt>
    <dgm:pt modelId="{0F46A7DC-FD7A-47CB-8BD9-17A69A98562E}" type="parTrans" cxnId="{95A1761C-365A-4818-A6E5-8BE1A37004F4}">
      <dgm:prSet/>
      <dgm:spPr/>
      <dgm:t>
        <a:bodyPr/>
        <a:lstStyle/>
        <a:p>
          <a:endParaRPr lang="en-US"/>
        </a:p>
      </dgm:t>
    </dgm:pt>
    <dgm:pt modelId="{B0032984-831F-41E8-932D-05C0EB2DAAF7}" type="sibTrans" cxnId="{95A1761C-365A-4818-A6E5-8BE1A37004F4}">
      <dgm:prSet/>
      <dgm:spPr/>
      <dgm:t>
        <a:bodyPr/>
        <a:lstStyle/>
        <a:p>
          <a:endParaRPr lang="en-US"/>
        </a:p>
      </dgm:t>
    </dgm:pt>
    <dgm:pt modelId="{9B100E3F-23B7-4A70-A578-38CC2C6C6EFB}">
      <dgm:prSet/>
      <dgm:spPr/>
      <dgm:t>
        <a:bodyPr/>
        <a:lstStyle/>
        <a:p>
          <a:r>
            <a:rPr lang="en-US" b="1" dirty="0"/>
            <a:t>Where an issuer or an emission allowance market participant, or a person acting on their behalf or for their account, discloses any inside information to any third party </a:t>
          </a:r>
          <a:endParaRPr lang="en-US" dirty="0"/>
        </a:p>
      </dgm:t>
    </dgm:pt>
    <dgm:pt modelId="{A818D293-9C35-4F71-A4E1-AB6A93119908}" type="parTrans" cxnId="{78C1C51A-C930-43C4-86A4-63C2E450B90A}">
      <dgm:prSet/>
      <dgm:spPr/>
      <dgm:t>
        <a:bodyPr/>
        <a:lstStyle/>
        <a:p>
          <a:endParaRPr lang="en-US"/>
        </a:p>
      </dgm:t>
    </dgm:pt>
    <dgm:pt modelId="{01F035ED-F3E8-4F5B-97CF-5AF81E62CD64}" type="sibTrans" cxnId="{78C1C51A-C930-43C4-86A4-63C2E450B90A}">
      <dgm:prSet/>
      <dgm:spPr/>
      <dgm:t>
        <a:bodyPr/>
        <a:lstStyle/>
        <a:p>
          <a:endParaRPr lang="en-US"/>
        </a:p>
      </dgm:t>
    </dgm:pt>
    <dgm:pt modelId="{A4810C79-8975-4FDC-A269-C19D1DD420B1}">
      <dgm:prSet/>
      <dgm:spPr/>
      <dgm:t>
        <a:bodyPr/>
        <a:lstStyle/>
        <a:p>
          <a:r>
            <a:rPr lang="en-US" b="1" dirty="0"/>
            <a:t>in the normal course of the exercise of an </a:t>
          </a:r>
          <a:r>
            <a:rPr lang="en-US" b="1" dirty="0">
              <a:solidFill>
                <a:srgbClr val="FF0000"/>
              </a:solidFill>
            </a:rPr>
            <a:t>employment, profession or duties</a:t>
          </a:r>
          <a:r>
            <a:rPr lang="en-US" b="1" dirty="0"/>
            <a:t> as referred to in Article 10(1), </a:t>
          </a:r>
          <a:endParaRPr lang="en-US" dirty="0"/>
        </a:p>
      </dgm:t>
    </dgm:pt>
    <dgm:pt modelId="{5D8EE771-9B7C-4109-8695-8895CE5F4F1D}" type="parTrans" cxnId="{0F9ED163-88A3-4E1A-95C2-DA6C0F5D3FE7}">
      <dgm:prSet/>
      <dgm:spPr/>
      <dgm:t>
        <a:bodyPr/>
        <a:lstStyle/>
        <a:p>
          <a:endParaRPr lang="en-US"/>
        </a:p>
      </dgm:t>
    </dgm:pt>
    <dgm:pt modelId="{0CF4CC82-C328-40CC-B7B6-D40A7C8E4F3E}" type="sibTrans" cxnId="{0F9ED163-88A3-4E1A-95C2-DA6C0F5D3FE7}">
      <dgm:prSet/>
      <dgm:spPr/>
      <dgm:t>
        <a:bodyPr/>
        <a:lstStyle/>
        <a:p>
          <a:endParaRPr lang="en-US"/>
        </a:p>
      </dgm:t>
    </dgm:pt>
    <dgm:pt modelId="{71EC1B76-F834-4C63-B7D4-55322B3E5597}">
      <dgm:prSet/>
      <dgm:spPr/>
      <dgm:t>
        <a:bodyPr/>
        <a:lstStyle/>
        <a:p>
          <a:r>
            <a:rPr lang="en-US" b="1" dirty="0"/>
            <a:t>they must make complete and effective </a:t>
          </a:r>
          <a:r>
            <a:rPr lang="en-US" b="1" dirty="0">
              <a:solidFill>
                <a:srgbClr val="FF0000"/>
              </a:solidFill>
            </a:rPr>
            <a:t>public disclosure </a:t>
          </a:r>
          <a:r>
            <a:rPr lang="en-US" b="1" dirty="0"/>
            <a:t>of that information, </a:t>
          </a:r>
          <a:endParaRPr lang="en-US" dirty="0"/>
        </a:p>
      </dgm:t>
    </dgm:pt>
    <dgm:pt modelId="{9D43CC74-8DF6-40AB-8183-4E9659771987}" type="parTrans" cxnId="{F28EF42A-85F6-4B40-AA86-E94E8780A1B7}">
      <dgm:prSet/>
      <dgm:spPr/>
      <dgm:t>
        <a:bodyPr/>
        <a:lstStyle/>
        <a:p>
          <a:endParaRPr lang="en-US"/>
        </a:p>
      </dgm:t>
    </dgm:pt>
    <dgm:pt modelId="{BD7B0DDE-9055-4370-807A-4AAC5F5E6947}" type="sibTrans" cxnId="{F28EF42A-85F6-4B40-AA86-E94E8780A1B7}">
      <dgm:prSet/>
      <dgm:spPr/>
      <dgm:t>
        <a:bodyPr/>
        <a:lstStyle/>
        <a:p>
          <a:endParaRPr lang="en-US"/>
        </a:p>
      </dgm:t>
    </dgm:pt>
    <dgm:pt modelId="{DF2DAF6C-9875-45AC-BC65-AFACB9F0EC4B}">
      <dgm:prSet/>
      <dgm:spPr/>
      <dgm:t>
        <a:bodyPr/>
        <a:lstStyle/>
        <a:p>
          <a:r>
            <a:rPr lang="en-US" b="1"/>
            <a:t>simultaneously in the case of an intentional disclosure, </a:t>
          </a:r>
          <a:endParaRPr lang="en-US"/>
        </a:p>
      </dgm:t>
    </dgm:pt>
    <dgm:pt modelId="{CDA37262-F5E0-4F15-80DC-B7D14DD9CBFD}" type="parTrans" cxnId="{A5C18D13-45B4-4D6E-9E1B-9713AABD3724}">
      <dgm:prSet/>
      <dgm:spPr/>
      <dgm:t>
        <a:bodyPr/>
        <a:lstStyle/>
        <a:p>
          <a:endParaRPr lang="en-US"/>
        </a:p>
      </dgm:t>
    </dgm:pt>
    <dgm:pt modelId="{A79BD147-C970-49E4-B97F-EB13F5C1E3C5}" type="sibTrans" cxnId="{A5C18D13-45B4-4D6E-9E1B-9713AABD3724}">
      <dgm:prSet/>
      <dgm:spPr/>
      <dgm:t>
        <a:bodyPr/>
        <a:lstStyle/>
        <a:p>
          <a:endParaRPr lang="en-US"/>
        </a:p>
      </dgm:t>
    </dgm:pt>
    <dgm:pt modelId="{73E30406-5E8A-4F31-A373-CCCDF540CA5A}">
      <dgm:prSet/>
      <dgm:spPr/>
      <dgm:t>
        <a:bodyPr/>
        <a:lstStyle/>
        <a:p>
          <a:r>
            <a:rPr lang="en-US" b="1"/>
            <a:t>and promptly in the case of a non-intentional disclosure. </a:t>
          </a:r>
          <a:endParaRPr lang="en-US"/>
        </a:p>
      </dgm:t>
    </dgm:pt>
    <dgm:pt modelId="{33832DFE-7C4D-4262-ADC3-CF115419D4F5}" type="parTrans" cxnId="{64A2AE78-3C29-4D1B-8C62-2FD1E42181C3}">
      <dgm:prSet/>
      <dgm:spPr/>
      <dgm:t>
        <a:bodyPr/>
        <a:lstStyle/>
        <a:p>
          <a:endParaRPr lang="en-US"/>
        </a:p>
      </dgm:t>
    </dgm:pt>
    <dgm:pt modelId="{52D8BE46-19CE-4301-9FE9-6B6FF4C16E75}" type="sibTrans" cxnId="{64A2AE78-3C29-4D1B-8C62-2FD1E42181C3}">
      <dgm:prSet/>
      <dgm:spPr/>
      <dgm:t>
        <a:bodyPr/>
        <a:lstStyle/>
        <a:p>
          <a:endParaRPr lang="en-US"/>
        </a:p>
      </dgm:t>
    </dgm:pt>
    <dgm:pt modelId="{50305AA6-9629-4830-B36C-0A97C36F7B0E}">
      <dgm:prSet/>
      <dgm:spPr/>
      <dgm:t>
        <a:bodyPr/>
        <a:lstStyle/>
        <a:p>
          <a:r>
            <a:rPr lang="en-US" b="1" dirty="0"/>
            <a:t>This paragraph shall not apply if the person receiving the information owes a </a:t>
          </a:r>
          <a:r>
            <a:rPr lang="en-US" b="1" dirty="0">
              <a:solidFill>
                <a:srgbClr val="FF0000"/>
              </a:solidFill>
            </a:rPr>
            <a:t>duty of confidentiality</a:t>
          </a:r>
          <a:r>
            <a:rPr lang="en-US" b="1" dirty="0"/>
            <a:t>, regardless of whether such duty is based on a law, on regulations, on articles of association, or on a contract.</a:t>
          </a:r>
          <a:endParaRPr lang="en-US" dirty="0"/>
        </a:p>
      </dgm:t>
    </dgm:pt>
    <dgm:pt modelId="{FBFB5D41-BB96-4E74-A957-7B3EF876FBF7}" type="parTrans" cxnId="{FD874E37-C8F1-46B8-9B7F-C1B8CB730BCD}">
      <dgm:prSet/>
      <dgm:spPr/>
      <dgm:t>
        <a:bodyPr/>
        <a:lstStyle/>
        <a:p>
          <a:endParaRPr lang="en-US"/>
        </a:p>
      </dgm:t>
    </dgm:pt>
    <dgm:pt modelId="{3B1B1F55-2C2A-47C5-9954-C30577842081}" type="sibTrans" cxnId="{FD874E37-C8F1-46B8-9B7F-C1B8CB730BCD}">
      <dgm:prSet/>
      <dgm:spPr/>
      <dgm:t>
        <a:bodyPr/>
        <a:lstStyle/>
        <a:p>
          <a:endParaRPr lang="en-US"/>
        </a:p>
      </dgm:t>
    </dgm:pt>
    <dgm:pt modelId="{6FD22197-1028-4898-8BBA-2549D85D3E66}" type="pres">
      <dgm:prSet presAssocID="{5C8C2957-0BB0-4602-B611-5D8605AEA188}" presName="Name0" presStyleCnt="0">
        <dgm:presLayoutVars>
          <dgm:dir/>
          <dgm:animLvl val="lvl"/>
          <dgm:resizeHandles val="exact"/>
        </dgm:presLayoutVars>
      </dgm:prSet>
      <dgm:spPr/>
    </dgm:pt>
    <dgm:pt modelId="{CAC8FA60-1749-4525-BAAD-5ACE47432E7C}" type="pres">
      <dgm:prSet presAssocID="{8A2ED224-2C43-4497-AD0C-AB41EAA6BF93}" presName="composite" presStyleCnt="0"/>
      <dgm:spPr/>
    </dgm:pt>
    <dgm:pt modelId="{9BC82E6F-6706-4D54-A7DE-98BB9041C730}" type="pres">
      <dgm:prSet presAssocID="{8A2ED224-2C43-4497-AD0C-AB41EAA6BF93}" presName="parTx" presStyleLbl="alignNode1" presStyleIdx="0" presStyleCnt="2">
        <dgm:presLayoutVars>
          <dgm:chMax val="0"/>
          <dgm:chPref val="0"/>
          <dgm:bulletEnabled val="1"/>
        </dgm:presLayoutVars>
      </dgm:prSet>
      <dgm:spPr/>
    </dgm:pt>
    <dgm:pt modelId="{168737BC-76C9-40FE-A77F-62CBE249BC55}" type="pres">
      <dgm:prSet presAssocID="{8A2ED224-2C43-4497-AD0C-AB41EAA6BF93}" presName="desTx" presStyleLbl="alignAccFollowNode1" presStyleIdx="0" presStyleCnt="2">
        <dgm:presLayoutVars>
          <dgm:bulletEnabled val="1"/>
        </dgm:presLayoutVars>
      </dgm:prSet>
      <dgm:spPr/>
    </dgm:pt>
    <dgm:pt modelId="{4279E4F7-1283-4A31-BC15-F2AA064DD3C4}" type="pres">
      <dgm:prSet presAssocID="{A5DA89B2-4050-4A6F-8D47-F4BCBDAF2809}" presName="space" presStyleCnt="0"/>
      <dgm:spPr/>
    </dgm:pt>
    <dgm:pt modelId="{C06B3897-5CD3-4C9F-B1A9-1DFF278BE7FD}" type="pres">
      <dgm:prSet presAssocID="{9B100E3F-23B7-4A70-A578-38CC2C6C6EFB}" presName="composite" presStyleCnt="0"/>
      <dgm:spPr/>
    </dgm:pt>
    <dgm:pt modelId="{77A3939D-CF33-4F11-8B0F-06B24189B5BD}" type="pres">
      <dgm:prSet presAssocID="{9B100E3F-23B7-4A70-A578-38CC2C6C6EFB}" presName="parTx" presStyleLbl="alignNode1" presStyleIdx="1" presStyleCnt="2">
        <dgm:presLayoutVars>
          <dgm:chMax val="0"/>
          <dgm:chPref val="0"/>
          <dgm:bulletEnabled val="1"/>
        </dgm:presLayoutVars>
      </dgm:prSet>
      <dgm:spPr/>
    </dgm:pt>
    <dgm:pt modelId="{BDBDFA39-44B2-4266-A055-86281C117E30}" type="pres">
      <dgm:prSet presAssocID="{9B100E3F-23B7-4A70-A578-38CC2C6C6EFB}" presName="desTx" presStyleLbl="alignAccFollowNode1" presStyleIdx="1" presStyleCnt="2">
        <dgm:presLayoutVars>
          <dgm:bulletEnabled val="1"/>
        </dgm:presLayoutVars>
      </dgm:prSet>
      <dgm:spPr/>
    </dgm:pt>
  </dgm:ptLst>
  <dgm:cxnLst>
    <dgm:cxn modelId="{B8346508-AC4B-4535-9C7E-3DCABFC4FE75}" srcId="{8A2ED224-2C43-4497-AD0C-AB41EAA6BF93}" destId="{6E48367A-01AF-4561-AC41-AC0FFCA6B5DA}" srcOrd="0" destOrd="0" parTransId="{46BA4BCB-274B-43EB-A9C4-0D15B21ED4FC}" sibTransId="{9DBBB987-C4C1-46EE-8E1D-86D60DC0CD79}"/>
    <dgm:cxn modelId="{F2A91C10-B8C8-42E7-BEBA-24ADC7DDA833}" type="presOf" srcId="{A4810C79-8975-4FDC-A269-C19D1DD420B1}" destId="{BDBDFA39-44B2-4266-A055-86281C117E30}" srcOrd="0" destOrd="0" presId="urn:microsoft.com/office/officeart/2005/8/layout/hList1"/>
    <dgm:cxn modelId="{A5C18D13-45B4-4D6E-9E1B-9713AABD3724}" srcId="{9B100E3F-23B7-4A70-A578-38CC2C6C6EFB}" destId="{DF2DAF6C-9875-45AC-BC65-AFACB9F0EC4B}" srcOrd="2" destOrd="0" parTransId="{CDA37262-F5E0-4F15-80DC-B7D14DD9CBFD}" sibTransId="{A79BD147-C970-49E4-B97F-EB13F5C1E3C5}"/>
    <dgm:cxn modelId="{78C1C51A-C930-43C4-86A4-63C2E450B90A}" srcId="{5C8C2957-0BB0-4602-B611-5D8605AEA188}" destId="{9B100E3F-23B7-4A70-A578-38CC2C6C6EFB}" srcOrd="1" destOrd="0" parTransId="{A818D293-9C35-4F71-A4E1-AB6A93119908}" sibTransId="{01F035ED-F3E8-4F5B-97CF-5AF81E62CD64}"/>
    <dgm:cxn modelId="{95A1761C-365A-4818-A6E5-8BE1A37004F4}" srcId="{8A2ED224-2C43-4497-AD0C-AB41EAA6BF93}" destId="{3686BA57-9085-4224-81E1-7E9F3A94FAB4}" srcOrd="2" destOrd="0" parTransId="{0F46A7DC-FD7A-47CB-8BD9-17A69A98562E}" sibTransId="{B0032984-831F-41E8-932D-05C0EB2DAAF7}"/>
    <dgm:cxn modelId="{37B3A81D-9022-4C5D-8DFE-511C2A787AC6}" type="presOf" srcId="{8A2ED224-2C43-4497-AD0C-AB41EAA6BF93}" destId="{9BC82E6F-6706-4D54-A7DE-98BB9041C730}" srcOrd="0" destOrd="0" presId="urn:microsoft.com/office/officeart/2005/8/layout/hList1"/>
    <dgm:cxn modelId="{232A931F-9C79-4288-A371-A3A0A65ABA84}" type="presOf" srcId="{3686BA57-9085-4224-81E1-7E9F3A94FAB4}" destId="{168737BC-76C9-40FE-A77F-62CBE249BC55}" srcOrd="0" destOrd="2" presId="urn:microsoft.com/office/officeart/2005/8/layout/hList1"/>
    <dgm:cxn modelId="{F28EF42A-85F6-4B40-AA86-E94E8780A1B7}" srcId="{9B100E3F-23B7-4A70-A578-38CC2C6C6EFB}" destId="{71EC1B76-F834-4C63-B7D4-55322B3E5597}" srcOrd="1" destOrd="0" parTransId="{9D43CC74-8DF6-40AB-8183-4E9659771987}" sibTransId="{BD7B0DDE-9055-4370-807A-4AAC5F5E6947}"/>
    <dgm:cxn modelId="{4AAC2B34-C336-4E9B-8795-34BA583DA3A8}" srcId="{8A2ED224-2C43-4497-AD0C-AB41EAA6BF93}" destId="{A9D83B51-A3DC-4D39-9621-139054B6A7E6}" srcOrd="1" destOrd="0" parTransId="{8B1C2AF9-526A-4E66-B0A5-09D21E964444}" sibTransId="{2752F2A6-1D84-41C2-927C-91C4FEA68919}"/>
    <dgm:cxn modelId="{FD874E37-C8F1-46B8-9B7F-C1B8CB730BCD}" srcId="{9B100E3F-23B7-4A70-A578-38CC2C6C6EFB}" destId="{50305AA6-9629-4830-B36C-0A97C36F7B0E}" srcOrd="4" destOrd="0" parTransId="{FBFB5D41-BB96-4E74-A957-7B3EF876FBF7}" sibTransId="{3B1B1F55-2C2A-47C5-9954-C30577842081}"/>
    <dgm:cxn modelId="{023B015F-C312-4BCC-90EB-64C99402AE17}" type="presOf" srcId="{DF2DAF6C-9875-45AC-BC65-AFACB9F0EC4B}" destId="{BDBDFA39-44B2-4266-A055-86281C117E30}" srcOrd="0" destOrd="2" presId="urn:microsoft.com/office/officeart/2005/8/layout/hList1"/>
    <dgm:cxn modelId="{0F9ED163-88A3-4E1A-95C2-DA6C0F5D3FE7}" srcId="{9B100E3F-23B7-4A70-A578-38CC2C6C6EFB}" destId="{A4810C79-8975-4FDC-A269-C19D1DD420B1}" srcOrd="0" destOrd="0" parTransId="{5D8EE771-9B7C-4109-8695-8895CE5F4F1D}" sibTransId="{0CF4CC82-C328-40CC-B7B6-D40A7C8E4F3E}"/>
    <dgm:cxn modelId="{557A8E51-413D-4D9F-9BBB-C25C8CEBE2D6}" srcId="{5C8C2957-0BB0-4602-B611-5D8605AEA188}" destId="{8A2ED224-2C43-4497-AD0C-AB41EAA6BF93}" srcOrd="0" destOrd="0" parTransId="{8B21D9CA-80CC-46C0-A7FE-853BE4EB0267}" sibTransId="{A5DA89B2-4050-4A6F-8D47-F4BCBDAF2809}"/>
    <dgm:cxn modelId="{8BBF6C78-80F5-4EA1-8C15-7767328E67BB}" type="presOf" srcId="{73E30406-5E8A-4F31-A373-CCCDF540CA5A}" destId="{BDBDFA39-44B2-4266-A055-86281C117E30}" srcOrd="0" destOrd="3" presId="urn:microsoft.com/office/officeart/2005/8/layout/hList1"/>
    <dgm:cxn modelId="{64A2AE78-3C29-4D1B-8C62-2FD1E42181C3}" srcId="{9B100E3F-23B7-4A70-A578-38CC2C6C6EFB}" destId="{73E30406-5E8A-4F31-A373-CCCDF540CA5A}" srcOrd="3" destOrd="0" parTransId="{33832DFE-7C4D-4262-ADC3-CF115419D4F5}" sibTransId="{52D8BE46-19CE-4301-9FE9-6B6FF4C16E75}"/>
    <dgm:cxn modelId="{8D2E5D84-A751-48EE-9118-153A7442380B}" type="presOf" srcId="{71EC1B76-F834-4C63-B7D4-55322B3E5597}" destId="{BDBDFA39-44B2-4266-A055-86281C117E30}" srcOrd="0" destOrd="1" presId="urn:microsoft.com/office/officeart/2005/8/layout/hList1"/>
    <dgm:cxn modelId="{16577389-9BE2-40C4-AF3E-ED1C33EB6857}" type="presOf" srcId="{A9D83B51-A3DC-4D39-9621-139054B6A7E6}" destId="{168737BC-76C9-40FE-A77F-62CBE249BC55}" srcOrd="0" destOrd="1" presId="urn:microsoft.com/office/officeart/2005/8/layout/hList1"/>
    <dgm:cxn modelId="{8391D1B8-0D0C-45A3-8B12-66D727858123}" type="presOf" srcId="{6E48367A-01AF-4561-AC41-AC0FFCA6B5DA}" destId="{168737BC-76C9-40FE-A77F-62CBE249BC55}" srcOrd="0" destOrd="0" presId="urn:microsoft.com/office/officeart/2005/8/layout/hList1"/>
    <dgm:cxn modelId="{01DB5DBB-B1B5-4330-87E9-CED89AAF2585}" type="presOf" srcId="{9B100E3F-23B7-4A70-A578-38CC2C6C6EFB}" destId="{77A3939D-CF33-4F11-8B0F-06B24189B5BD}" srcOrd="0" destOrd="0" presId="urn:microsoft.com/office/officeart/2005/8/layout/hList1"/>
    <dgm:cxn modelId="{EF1E63CC-15BF-4E46-BA1C-C782096774D5}" type="presOf" srcId="{5C8C2957-0BB0-4602-B611-5D8605AEA188}" destId="{6FD22197-1028-4898-8BBA-2549D85D3E66}" srcOrd="0" destOrd="0" presId="urn:microsoft.com/office/officeart/2005/8/layout/hList1"/>
    <dgm:cxn modelId="{47F361D6-F3C2-4FA4-B2EF-07662C8705DB}" type="presOf" srcId="{50305AA6-9629-4830-B36C-0A97C36F7B0E}" destId="{BDBDFA39-44B2-4266-A055-86281C117E30}" srcOrd="0" destOrd="4" presId="urn:microsoft.com/office/officeart/2005/8/layout/hList1"/>
    <dgm:cxn modelId="{10134B3C-4074-4049-9FEB-91BFFD1FA115}" type="presParOf" srcId="{6FD22197-1028-4898-8BBA-2549D85D3E66}" destId="{CAC8FA60-1749-4525-BAAD-5ACE47432E7C}" srcOrd="0" destOrd="0" presId="urn:microsoft.com/office/officeart/2005/8/layout/hList1"/>
    <dgm:cxn modelId="{BD51E17D-294F-4128-A487-10B15FDC92B3}" type="presParOf" srcId="{CAC8FA60-1749-4525-BAAD-5ACE47432E7C}" destId="{9BC82E6F-6706-4D54-A7DE-98BB9041C730}" srcOrd="0" destOrd="0" presId="urn:microsoft.com/office/officeart/2005/8/layout/hList1"/>
    <dgm:cxn modelId="{24CE04E3-675C-47AD-97A3-DD05E2275137}" type="presParOf" srcId="{CAC8FA60-1749-4525-BAAD-5ACE47432E7C}" destId="{168737BC-76C9-40FE-A77F-62CBE249BC55}" srcOrd="1" destOrd="0" presId="urn:microsoft.com/office/officeart/2005/8/layout/hList1"/>
    <dgm:cxn modelId="{A02BC57E-6438-4EB2-AE22-949B076969C1}" type="presParOf" srcId="{6FD22197-1028-4898-8BBA-2549D85D3E66}" destId="{4279E4F7-1283-4A31-BC15-F2AA064DD3C4}" srcOrd="1" destOrd="0" presId="urn:microsoft.com/office/officeart/2005/8/layout/hList1"/>
    <dgm:cxn modelId="{A2A5874A-5A88-4D6E-A19A-D4446F3F9823}" type="presParOf" srcId="{6FD22197-1028-4898-8BBA-2549D85D3E66}" destId="{C06B3897-5CD3-4C9F-B1A9-1DFF278BE7FD}" srcOrd="2" destOrd="0" presId="urn:microsoft.com/office/officeart/2005/8/layout/hList1"/>
    <dgm:cxn modelId="{BA2BA7FE-71AC-4FC7-9818-A55D708FCE86}" type="presParOf" srcId="{C06B3897-5CD3-4C9F-B1A9-1DFF278BE7FD}" destId="{77A3939D-CF33-4F11-8B0F-06B24189B5BD}" srcOrd="0" destOrd="0" presId="urn:microsoft.com/office/officeart/2005/8/layout/hList1"/>
    <dgm:cxn modelId="{66E9AE9A-F84F-4DE0-9A6B-2CF1CBDA3792}" type="presParOf" srcId="{C06B3897-5CD3-4C9F-B1A9-1DFF278BE7FD}" destId="{BDBDFA39-44B2-4266-A055-86281C117E3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1414BD-4B0A-4CC7-A4D7-C48EEE0C6CED}" type="doc">
      <dgm:prSet loTypeId="urn:microsoft.com/office/officeart/2005/8/layout/lProcess1" loCatId="process" qsTypeId="urn:microsoft.com/office/officeart/2005/8/quickstyle/simple1" qsCatId="simple" csTypeId="urn:microsoft.com/office/officeart/2005/8/colors/accent1_2" csCatId="accent1"/>
      <dgm:spPr/>
      <dgm:t>
        <a:bodyPr/>
        <a:lstStyle/>
        <a:p>
          <a:endParaRPr lang="fi-FI"/>
        </a:p>
      </dgm:t>
    </dgm:pt>
    <dgm:pt modelId="{44B3CBCE-9871-43ED-8D6E-A137E34C7C9D}">
      <dgm:prSet/>
      <dgm:spPr/>
      <dgm:t>
        <a:bodyPr/>
        <a:lstStyle/>
        <a:p>
          <a:r>
            <a:rPr lang="en-US" b="1"/>
            <a:t>If the disclosure of inside information has been deferred and the confidentiality of the inside information can no longer be guaranteed, the issuer or the market participant in the allowance market shall disclose that inside information to the public as soon as possible.</a:t>
          </a:r>
          <a:endParaRPr lang="fi-FI"/>
        </a:p>
      </dgm:t>
    </dgm:pt>
    <dgm:pt modelId="{36EE45EC-6598-403D-9E95-F297FEEA0B4A}" type="parTrans" cxnId="{6CC7829B-CC9C-4AF6-AB9F-3914BF8E0A3D}">
      <dgm:prSet/>
      <dgm:spPr/>
      <dgm:t>
        <a:bodyPr/>
        <a:lstStyle/>
        <a:p>
          <a:endParaRPr lang="fi-FI"/>
        </a:p>
      </dgm:t>
    </dgm:pt>
    <dgm:pt modelId="{1BDFABCB-392E-4628-A6F0-0B63419451FA}" type="sibTrans" cxnId="{6CC7829B-CC9C-4AF6-AB9F-3914BF8E0A3D}">
      <dgm:prSet/>
      <dgm:spPr/>
      <dgm:t>
        <a:bodyPr/>
        <a:lstStyle/>
        <a:p>
          <a:endParaRPr lang="fi-FI"/>
        </a:p>
      </dgm:t>
    </dgm:pt>
    <dgm:pt modelId="{35B60892-D25A-4B6A-9849-3FA02E1A1554}">
      <dgm:prSet/>
      <dgm:spPr/>
      <dgm:t>
        <a:bodyPr/>
        <a:lstStyle/>
        <a:p>
          <a:r>
            <a:rPr lang="en-US"/>
            <a:t>Likewise, a rumor clearly related to inside information, the disclosure of which has been postponed when the rumor is sufficiently precise to show that the confidentiality of that information can no longer be guaranteed.</a:t>
          </a:r>
          <a:endParaRPr lang="fi-FI"/>
        </a:p>
      </dgm:t>
    </dgm:pt>
    <dgm:pt modelId="{95AC1788-075F-4BE2-AF24-6B24E865B42E}" type="parTrans" cxnId="{DD742B04-8F48-4BE1-87F8-F6BE009D63CE}">
      <dgm:prSet/>
      <dgm:spPr/>
      <dgm:t>
        <a:bodyPr/>
        <a:lstStyle/>
        <a:p>
          <a:endParaRPr lang="fi-FI"/>
        </a:p>
      </dgm:t>
    </dgm:pt>
    <dgm:pt modelId="{F8AE3ED6-9EF7-4E5E-AD2C-59FDF47BC6E8}" type="sibTrans" cxnId="{DD742B04-8F48-4BE1-87F8-F6BE009D63CE}">
      <dgm:prSet/>
      <dgm:spPr/>
      <dgm:t>
        <a:bodyPr/>
        <a:lstStyle/>
        <a:p>
          <a:endParaRPr lang="fi-FI"/>
        </a:p>
      </dgm:t>
    </dgm:pt>
    <dgm:pt modelId="{75386E49-F591-411C-8B81-C6C393D3FF69}">
      <dgm:prSet/>
      <dgm:spPr/>
      <dgm:t>
        <a:bodyPr/>
        <a:lstStyle/>
        <a:p>
          <a:r>
            <a:rPr lang="en-US" b="1" dirty="0"/>
            <a:t>Inside information is expressed as part of the normal performance of a </a:t>
          </a:r>
          <a:r>
            <a:rPr lang="en-US" b="1" dirty="0">
              <a:solidFill>
                <a:srgbClr val="FF0000"/>
              </a:solidFill>
            </a:rPr>
            <a:t>job, profession or duties. </a:t>
          </a:r>
          <a:r>
            <a:rPr lang="en-US" b="1" dirty="0"/>
            <a:t>Even then, the premise is that </a:t>
          </a:r>
          <a:r>
            <a:rPr lang="en-US" b="1" dirty="0">
              <a:solidFill>
                <a:srgbClr val="FF0000"/>
              </a:solidFill>
            </a:rPr>
            <a:t>this information must be fully and effectively disclosed</a:t>
          </a:r>
          <a:r>
            <a:rPr lang="en-US" b="1" dirty="0"/>
            <a:t>:</a:t>
          </a:r>
          <a:endParaRPr lang="fi-FI" dirty="0"/>
        </a:p>
      </dgm:t>
    </dgm:pt>
    <dgm:pt modelId="{71DAEC1D-7AAE-4327-A38C-51C3275DAE76}" type="parTrans" cxnId="{7C708D4C-C877-4EA1-90A2-2DA42B203DDD}">
      <dgm:prSet/>
      <dgm:spPr/>
      <dgm:t>
        <a:bodyPr/>
        <a:lstStyle/>
        <a:p>
          <a:endParaRPr lang="fi-FI"/>
        </a:p>
      </dgm:t>
    </dgm:pt>
    <dgm:pt modelId="{B7E692ED-9C40-490E-A872-510170B2032C}" type="sibTrans" cxnId="{7C708D4C-C877-4EA1-90A2-2DA42B203DDD}">
      <dgm:prSet/>
      <dgm:spPr/>
      <dgm:t>
        <a:bodyPr/>
        <a:lstStyle/>
        <a:p>
          <a:endParaRPr lang="fi-FI"/>
        </a:p>
      </dgm:t>
    </dgm:pt>
    <dgm:pt modelId="{63669FE6-5E24-4879-B54D-5526E3F444BD}">
      <dgm:prSet/>
      <dgm:spPr/>
      <dgm:t>
        <a:bodyPr/>
        <a:lstStyle/>
        <a:p>
          <a:r>
            <a:rPr lang="en-US"/>
            <a:t>at the same time if the disclosure is intentional and</a:t>
          </a:r>
          <a:endParaRPr lang="fi-FI"/>
        </a:p>
      </dgm:t>
    </dgm:pt>
    <dgm:pt modelId="{05E3901F-3B5F-4BA5-A9AE-D04EEFFC71B8}" type="parTrans" cxnId="{87DBF8B2-F125-4F35-B088-B96A64202374}">
      <dgm:prSet/>
      <dgm:spPr/>
      <dgm:t>
        <a:bodyPr/>
        <a:lstStyle/>
        <a:p>
          <a:endParaRPr lang="fi-FI"/>
        </a:p>
      </dgm:t>
    </dgm:pt>
    <dgm:pt modelId="{DC1815F7-3D12-4AB2-A0AD-966978A0E466}" type="sibTrans" cxnId="{87DBF8B2-F125-4F35-B088-B96A64202374}">
      <dgm:prSet/>
      <dgm:spPr/>
      <dgm:t>
        <a:bodyPr/>
        <a:lstStyle/>
        <a:p>
          <a:endParaRPr lang="fi-FI"/>
        </a:p>
      </dgm:t>
    </dgm:pt>
    <dgm:pt modelId="{B2065DC4-7DDA-4490-BACF-8BFACB37961B}">
      <dgm:prSet/>
      <dgm:spPr/>
      <dgm:t>
        <a:bodyPr/>
        <a:lstStyle/>
        <a:p>
          <a:r>
            <a:rPr lang="en-US"/>
            <a:t>without delay if the expression is unintentional.</a:t>
          </a:r>
          <a:endParaRPr lang="fi-FI"/>
        </a:p>
      </dgm:t>
    </dgm:pt>
    <dgm:pt modelId="{1902A754-678C-480E-B568-473AC694E097}" type="parTrans" cxnId="{24F8A4FA-0FC9-4D9A-B983-D42A863B0C95}">
      <dgm:prSet/>
      <dgm:spPr/>
      <dgm:t>
        <a:bodyPr/>
        <a:lstStyle/>
        <a:p>
          <a:endParaRPr lang="fi-FI"/>
        </a:p>
      </dgm:t>
    </dgm:pt>
    <dgm:pt modelId="{EE652E14-8E12-46FE-82AF-2D6F3189E54D}" type="sibTrans" cxnId="{24F8A4FA-0FC9-4D9A-B983-D42A863B0C95}">
      <dgm:prSet/>
      <dgm:spPr/>
      <dgm:t>
        <a:bodyPr/>
        <a:lstStyle/>
        <a:p>
          <a:endParaRPr lang="fi-FI"/>
        </a:p>
      </dgm:t>
    </dgm:pt>
    <dgm:pt modelId="{DA8E5406-F14D-4B6F-BD81-F103F112D1F8}">
      <dgm:prSet/>
      <dgm:spPr/>
      <dgm:t>
        <a:bodyPr/>
        <a:lstStyle/>
        <a:p>
          <a:r>
            <a:rPr lang="en-US" b="1"/>
            <a:t>Information need not be disclosed if</a:t>
          </a:r>
          <a:endParaRPr lang="fi-FI"/>
        </a:p>
      </dgm:t>
    </dgm:pt>
    <dgm:pt modelId="{E07076EE-C5AB-4D46-BC8C-10AC39495421}" type="parTrans" cxnId="{2834A60D-B3B4-4AFB-A91C-860AF06E505A}">
      <dgm:prSet/>
      <dgm:spPr/>
      <dgm:t>
        <a:bodyPr/>
        <a:lstStyle/>
        <a:p>
          <a:endParaRPr lang="fi-FI"/>
        </a:p>
      </dgm:t>
    </dgm:pt>
    <dgm:pt modelId="{8F078D0E-56D1-43D6-A5E8-8C9F3427936E}" type="sibTrans" cxnId="{2834A60D-B3B4-4AFB-A91C-860AF06E505A}">
      <dgm:prSet/>
      <dgm:spPr/>
      <dgm:t>
        <a:bodyPr/>
        <a:lstStyle/>
        <a:p>
          <a:endParaRPr lang="fi-FI"/>
        </a:p>
      </dgm:t>
    </dgm:pt>
    <dgm:pt modelId="{C48EE7AF-0ADA-48BA-8827-53DE28803409}">
      <dgm:prSet/>
      <dgm:spPr/>
      <dgm:t>
        <a:bodyPr/>
        <a:lstStyle/>
        <a:p>
          <a:r>
            <a:rPr lang="en-US" dirty="0"/>
            <a:t>the information is in the </a:t>
          </a:r>
          <a:r>
            <a:rPr lang="en-US" dirty="0">
              <a:solidFill>
                <a:srgbClr val="FF0000"/>
              </a:solidFill>
            </a:rPr>
            <a:t>normal course of the expression of a job, profession or duties</a:t>
          </a:r>
          <a:r>
            <a:rPr lang="en-US" dirty="0"/>
            <a:t>; and</a:t>
          </a:r>
          <a:endParaRPr lang="fi-FI" dirty="0"/>
        </a:p>
      </dgm:t>
    </dgm:pt>
    <dgm:pt modelId="{0C16FB98-E3AD-4167-B417-4BD8660EA644}" type="parTrans" cxnId="{73B578F9-49E9-4BB7-9FA8-01F60E789CAD}">
      <dgm:prSet/>
      <dgm:spPr/>
      <dgm:t>
        <a:bodyPr/>
        <a:lstStyle/>
        <a:p>
          <a:endParaRPr lang="fi-FI"/>
        </a:p>
      </dgm:t>
    </dgm:pt>
    <dgm:pt modelId="{6734D5BD-E8B4-4C20-B44A-0754ADB5C885}" type="sibTrans" cxnId="{73B578F9-49E9-4BB7-9FA8-01F60E789CAD}">
      <dgm:prSet/>
      <dgm:spPr/>
      <dgm:t>
        <a:bodyPr/>
        <a:lstStyle/>
        <a:p>
          <a:endParaRPr lang="fi-FI"/>
        </a:p>
      </dgm:t>
    </dgm:pt>
    <dgm:pt modelId="{AA06F954-B10B-4127-A4B0-EB41E885A1F4}">
      <dgm:prSet/>
      <dgm:spPr/>
      <dgm:t>
        <a:bodyPr/>
        <a:lstStyle/>
        <a:p>
          <a:r>
            <a:rPr lang="en-US" dirty="0"/>
            <a:t>the person receiving the information is bound by an obligation of </a:t>
          </a:r>
          <a:r>
            <a:rPr lang="en-US" dirty="0">
              <a:solidFill>
                <a:srgbClr val="FF0000"/>
              </a:solidFill>
            </a:rPr>
            <a:t>professional secrecy</a:t>
          </a:r>
          <a:r>
            <a:rPr lang="en-US" dirty="0"/>
            <a:t>, whether or not that obligation is based on</a:t>
          </a:r>
          <a:endParaRPr lang="fi-FI" dirty="0"/>
        </a:p>
      </dgm:t>
    </dgm:pt>
    <dgm:pt modelId="{E181F02E-DAF2-4F9D-8DA1-6048466C0A6F}" type="parTrans" cxnId="{6E1EAD84-8E7A-47DD-B893-EDC7625E18AB}">
      <dgm:prSet/>
      <dgm:spPr/>
      <dgm:t>
        <a:bodyPr/>
        <a:lstStyle/>
        <a:p>
          <a:endParaRPr lang="fi-FI"/>
        </a:p>
      </dgm:t>
    </dgm:pt>
    <dgm:pt modelId="{4F82F2DE-493C-43C9-B5FB-7DE67F62EEA6}" type="sibTrans" cxnId="{6E1EAD84-8E7A-47DD-B893-EDC7625E18AB}">
      <dgm:prSet/>
      <dgm:spPr/>
      <dgm:t>
        <a:bodyPr/>
        <a:lstStyle/>
        <a:p>
          <a:endParaRPr lang="fi-FI"/>
        </a:p>
      </dgm:t>
    </dgm:pt>
    <dgm:pt modelId="{5C918243-A1D7-484E-8903-126FCE104EC4}">
      <dgm:prSet/>
      <dgm:spPr/>
      <dgm:t>
        <a:bodyPr/>
        <a:lstStyle/>
        <a:p>
          <a:r>
            <a:rPr lang="en-US" i="1"/>
            <a:t>law, </a:t>
          </a:r>
          <a:endParaRPr lang="fi-FI"/>
        </a:p>
      </dgm:t>
    </dgm:pt>
    <dgm:pt modelId="{85265BD8-DF98-4151-B6A9-68F442460BF1}" type="parTrans" cxnId="{DB9AB6C0-9C04-449E-92FE-6D76BB73B46B}">
      <dgm:prSet/>
      <dgm:spPr/>
      <dgm:t>
        <a:bodyPr/>
        <a:lstStyle/>
        <a:p>
          <a:endParaRPr lang="fi-FI"/>
        </a:p>
      </dgm:t>
    </dgm:pt>
    <dgm:pt modelId="{BD3939C6-BE44-4980-AC53-781AAD9A543F}" type="sibTrans" cxnId="{DB9AB6C0-9C04-449E-92FE-6D76BB73B46B}">
      <dgm:prSet/>
      <dgm:spPr/>
      <dgm:t>
        <a:bodyPr/>
        <a:lstStyle/>
        <a:p>
          <a:endParaRPr lang="fi-FI"/>
        </a:p>
      </dgm:t>
    </dgm:pt>
    <dgm:pt modelId="{5A381EB2-FD58-4D59-8387-0232561A11BA}">
      <dgm:prSet/>
      <dgm:spPr/>
      <dgm:t>
        <a:bodyPr/>
        <a:lstStyle/>
        <a:p>
          <a:r>
            <a:rPr lang="en-US" i="1"/>
            <a:t>rules of association </a:t>
          </a:r>
          <a:endParaRPr lang="fi-FI"/>
        </a:p>
      </dgm:t>
    </dgm:pt>
    <dgm:pt modelId="{DDEBC1F0-5B4D-4720-82BE-00267E658F6B}" type="parTrans" cxnId="{356F0CB7-1B83-410B-8F35-92F0CF68D392}">
      <dgm:prSet/>
      <dgm:spPr/>
      <dgm:t>
        <a:bodyPr/>
        <a:lstStyle/>
        <a:p>
          <a:endParaRPr lang="fi-FI"/>
        </a:p>
      </dgm:t>
    </dgm:pt>
    <dgm:pt modelId="{3AB835AF-96A3-4082-ADF3-9FFD278A4E07}" type="sibTrans" cxnId="{356F0CB7-1B83-410B-8F35-92F0CF68D392}">
      <dgm:prSet/>
      <dgm:spPr/>
      <dgm:t>
        <a:bodyPr/>
        <a:lstStyle/>
        <a:p>
          <a:endParaRPr lang="fi-FI"/>
        </a:p>
      </dgm:t>
    </dgm:pt>
    <dgm:pt modelId="{76CC2C61-98F5-4F64-95F7-FBEC43F48135}">
      <dgm:prSet/>
      <dgm:spPr/>
      <dgm:t>
        <a:bodyPr/>
        <a:lstStyle/>
        <a:p>
          <a:r>
            <a:rPr lang="en-US" i="1"/>
            <a:t>or contract.</a:t>
          </a:r>
          <a:endParaRPr lang="fi-FI"/>
        </a:p>
      </dgm:t>
    </dgm:pt>
    <dgm:pt modelId="{0E8488EA-A4F8-4878-9FB0-5F82A224F09D}" type="parTrans" cxnId="{65F1840D-BB81-411A-A976-2343862B14A1}">
      <dgm:prSet/>
      <dgm:spPr/>
      <dgm:t>
        <a:bodyPr/>
        <a:lstStyle/>
        <a:p>
          <a:endParaRPr lang="fi-FI"/>
        </a:p>
      </dgm:t>
    </dgm:pt>
    <dgm:pt modelId="{0B5F40E0-25E3-4A1B-8F8F-B94F2B6DD7EC}" type="sibTrans" cxnId="{65F1840D-BB81-411A-A976-2343862B14A1}">
      <dgm:prSet/>
      <dgm:spPr/>
      <dgm:t>
        <a:bodyPr/>
        <a:lstStyle/>
        <a:p>
          <a:endParaRPr lang="fi-FI"/>
        </a:p>
      </dgm:t>
    </dgm:pt>
    <dgm:pt modelId="{A1568306-3D53-466A-B867-C7F1E09FB999}" type="pres">
      <dgm:prSet presAssocID="{F71414BD-4B0A-4CC7-A4D7-C48EEE0C6CED}" presName="Name0" presStyleCnt="0">
        <dgm:presLayoutVars>
          <dgm:dir/>
          <dgm:animLvl val="lvl"/>
          <dgm:resizeHandles val="exact"/>
        </dgm:presLayoutVars>
      </dgm:prSet>
      <dgm:spPr/>
    </dgm:pt>
    <dgm:pt modelId="{7610B31A-9E86-4B5D-939D-F6C11A0F0D44}" type="pres">
      <dgm:prSet presAssocID="{44B3CBCE-9871-43ED-8D6E-A137E34C7C9D}" presName="vertFlow" presStyleCnt="0"/>
      <dgm:spPr/>
    </dgm:pt>
    <dgm:pt modelId="{26DA8ADF-B72A-4199-8C13-B73E17CEA0AC}" type="pres">
      <dgm:prSet presAssocID="{44B3CBCE-9871-43ED-8D6E-A137E34C7C9D}" presName="header" presStyleLbl="node1" presStyleIdx="0" presStyleCnt="3"/>
      <dgm:spPr/>
    </dgm:pt>
    <dgm:pt modelId="{1419A312-FA9F-45A1-86D6-4FD4D67A5DCE}" type="pres">
      <dgm:prSet presAssocID="{95AC1788-075F-4BE2-AF24-6B24E865B42E}" presName="parTrans" presStyleLbl="sibTrans2D1" presStyleIdx="0" presStyleCnt="5"/>
      <dgm:spPr/>
    </dgm:pt>
    <dgm:pt modelId="{6A707231-7C04-4B39-A891-5DC8D2795D7E}" type="pres">
      <dgm:prSet presAssocID="{35B60892-D25A-4B6A-9849-3FA02E1A1554}" presName="child" presStyleLbl="alignAccFollowNode1" presStyleIdx="0" presStyleCnt="5">
        <dgm:presLayoutVars>
          <dgm:chMax val="0"/>
          <dgm:bulletEnabled val="1"/>
        </dgm:presLayoutVars>
      </dgm:prSet>
      <dgm:spPr/>
    </dgm:pt>
    <dgm:pt modelId="{A9E7AA72-35D2-4CA1-A407-22CB374B529F}" type="pres">
      <dgm:prSet presAssocID="{44B3CBCE-9871-43ED-8D6E-A137E34C7C9D}" presName="hSp" presStyleCnt="0"/>
      <dgm:spPr/>
    </dgm:pt>
    <dgm:pt modelId="{9A6FE165-C16F-49CF-894D-09D9A4701A00}" type="pres">
      <dgm:prSet presAssocID="{75386E49-F591-411C-8B81-C6C393D3FF69}" presName="vertFlow" presStyleCnt="0"/>
      <dgm:spPr/>
    </dgm:pt>
    <dgm:pt modelId="{10820862-B6E8-45DB-B1DD-75316B847723}" type="pres">
      <dgm:prSet presAssocID="{75386E49-F591-411C-8B81-C6C393D3FF69}" presName="header" presStyleLbl="node1" presStyleIdx="1" presStyleCnt="3"/>
      <dgm:spPr/>
    </dgm:pt>
    <dgm:pt modelId="{F013C305-B98F-489D-B59C-A959B9F6180C}" type="pres">
      <dgm:prSet presAssocID="{05E3901F-3B5F-4BA5-A9AE-D04EEFFC71B8}" presName="parTrans" presStyleLbl="sibTrans2D1" presStyleIdx="1" presStyleCnt="5"/>
      <dgm:spPr/>
    </dgm:pt>
    <dgm:pt modelId="{56F2A7B6-1F93-4E96-8E50-A5DF3DD83458}" type="pres">
      <dgm:prSet presAssocID="{63669FE6-5E24-4879-B54D-5526E3F444BD}" presName="child" presStyleLbl="alignAccFollowNode1" presStyleIdx="1" presStyleCnt="5">
        <dgm:presLayoutVars>
          <dgm:chMax val="0"/>
          <dgm:bulletEnabled val="1"/>
        </dgm:presLayoutVars>
      </dgm:prSet>
      <dgm:spPr/>
    </dgm:pt>
    <dgm:pt modelId="{27AB4D57-7202-494D-BC54-A3094F6FBD8C}" type="pres">
      <dgm:prSet presAssocID="{DC1815F7-3D12-4AB2-A0AD-966978A0E466}" presName="sibTrans" presStyleLbl="sibTrans2D1" presStyleIdx="2" presStyleCnt="5"/>
      <dgm:spPr/>
    </dgm:pt>
    <dgm:pt modelId="{B75D304C-647A-4DDC-A7A3-2B2B285BC943}" type="pres">
      <dgm:prSet presAssocID="{B2065DC4-7DDA-4490-BACF-8BFACB37961B}" presName="child" presStyleLbl="alignAccFollowNode1" presStyleIdx="2" presStyleCnt="5">
        <dgm:presLayoutVars>
          <dgm:chMax val="0"/>
          <dgm:bulletEnabled val="1"/>
        </dgm:presLayoutVars>
      </dgm:prSet>
      <dgm:spPr/>
    </dgm:pt>
    <dgm:pt modelId="{3E0D4BC2-0EC1-412A-8116-6DE29869CE43}" type="pres">
      <dgm:prSet presAssocID="{75386E49-F591-411C-8B81-C6C393D3FF69}" presName="hSp" presStyleCnt="0"/>
      <dgm:spPr/>
    </dgm:pt>
    <dgm:pt modelId="{5A256E9F-CE08-4880-8EAC-2A743FC40B41}" type="pres">
      <dgm:prSet presAssocID="{DA8E5406-F14D-4B6F-BD81-F103F112D1F8}" presName="vertFlow" presStyleCnt="0"/>
      <dgm:spPr/>
    </dgm:pt>
    <dgm:pt modelId="{C5716F68-3E82-41B8-B57A-4A9ABD378373}" type="pres">
      <dgm:prSet presAssocID="{DA8E5406-F14D-4B6F-BD81-F103F112D1F8}" presName="header" presStyleLbl="node1" presStyleIdx="2" presStyleCnt="3"/>
      <dgm:spPr/>
    </dgm:pt>
    <dgm:pt modelId="{D839D3D7-B94F-41AE-BC5C-92EEF124F84A}" type="pres">
      <dgm:prSet presAssocID="{0C16FB98-E3AD-4167-B417-4BD8660EA644}" presName="parTrans" presStyleLbl="sibTrans2D1" presStyleIdx="3" presStyleCnt="5"/>
      <dgm:spPr/>
    </dgm:pt>
    <dgm:pt modelId="{28AB98CD-CF99-42E2-8B9C-E8A6A8B76223}" type="pres">
      <dgm:prSet presAssocID="{C48EE7AF-0ADA-48BA-8827-53DE28803409}" presName="child" presStyleLbl="alignAccFollowNode1" presStyleIdx="3" presStyleCnt="5">
        <dgm:presLayoutVars>
          <dgm:chMax val="0"/>
          <dgm:bulletEnabled val="1"/>
        </dgm:presLayoutVars>
      </dgm:prSet>
      <dgm:spPr/>
    </dgm:pt>
    <dgm:pt modelId="{4057DF30-B773-41C4-8998-2681DC74AED2}" type="pres">
      <dgm:prSet presAssocID="{6734D5BD-E8B4-4C20-B44A-0754ADB5C885}" presName="sibTrans" presStyleLbl="sibTrans2D1" presStyleIdx="4" presStyleCnt="5"/>
      <dgm:spPr/>
    </dgm:pt>
    <dgm:pt modelId="{70A2BBC9-71ED-40C5-B4B6-C24F6D1F6495}" type="pres">
      <dgm:prSet presAssocID="{AA06F954-B10B-4127-A4B0-EB41E885A1F4}" presName="child" presStyleLbl="alignAccFollowNode1" presStyleIdx="4" presStyleCnt="5">
        <dgm:presLayoutVars>
          <dgm:chMax val="0"/>
          <dgm:bulletEnabled val="1"/>
        </dgm:presLayoutVars>
      </dgm:prSet>
      <dgm:spPr/>
    </dgm:pt>
  </dgm:ptLst>
  <dgm:cxnLst>
    <dgm:cxn modelId="{DD742B04-8F48-4BE1-87F8-F6BE009D63CE}" srcId="{44B3CBCE-9871-43ED-8D6E-A137E34C7C9D}" destId="{35B60892-D25A-4B6A-9849-3FA02E1A1554}" srcOrd="0" destOrd="0" parTransId="{95AC1788-075F-4BE2-AF24-6B24E865B42E}" sibTransId="{F8AE3ED6-9EF7-4E5E-AD2C-59FDF47BC6E8}"/>
    <dgm:cxn modelId="{65F1840D-BB81-411A-A976-2343862B14A1}" srcId="{AA06F954-B10B-4127-A4B0-EB41E885A1F4}" destId="{76CC2C61-98F5-4F64-95F7-FBEC43F48135}" srcOrd="2" destOrd="0" parTransId="{0E8488EA-A4F8-4878-9FB0-5F82A224F09D}" sibTransId="{0B5F40E0-25E3-4A1B-8F8F-B94F2B6DD7EC}"/>
    <dgm:cxn modelId="{2834A60D-B3B4-4AFB-A91C-860AF06E505A}" srcId="{F71414BD-4B0A-4CC7-A4D7-C48EEE0C6CED}" destId="{DA8E5406-F14D-4B6F-BD81-F103F112D1F8}" srcOrd="2" destOrd="0" parTransId="{E07076EE-C5AB-4D46-BC8C-10AC39495421}" sibTransId="{8F078D0E-56D1-43D6-A5E8-8C9F3427936E}"/>
    <dgm:cxn modelId="{8B742A1C-9875-43CA-96BE-7386776D4BBE}" type="presOf" srcId="{35B60892-D25A-4B6A-9849-3FA02E1A1554}" destId="{6A707231-7C04-4B39-A891-5DC8D2795D7E}" srcOrd="0" destOrd="0" presId="urn:microsoft.com/office/officeart/2005/8/layout/lProcess1"/>
    <dgm:cxn modelId="{81319A61-1A27-4140-9A70-A326EC496824}" type="presOf" srcId="{95AC1788-075F-4BE2-AF24-6B24E865B42E}" destId="{1419A312-FA9F-45A1-86D6-4FD4D67A5DCE}" srcOrd="0" destOrd="0" presId="urn:microsoft.com/office/officeart/2005/8/layout/lProcess1"/>
    <dgm:cxn modelId="{6BFC8D46-C5F6-4D05-BEEF-084D2D556455}" type="presOf" srcId="{5C918243-A1D7-484E-8903-126FCE104EC4}" destId="{70A2BBC9-71ED-40C5-B4B6-C24F6D1F6495}" srcOrd="0" destOrd="1" presId="urn:microsoft.com/office/officeart/2005/8/layout/lProcess1"/>
    <dgm:cxn modelId="{4CDA0C6A-4ECB-4BD8-8612-2D9BCD7E6D75}" type="presOf" srcId="{B2065DC4-7DDA-4490-BACF-8BFACB37961B}" destId="{B75D304C-647A-4DDC-A7A3-2B2B285BC943}" srcOrd="0" destOrd="0" presId="urn:microsoft.com/office/officeart/2005/8/layout/lProcess1"/>
    <dgm:cxn modelId="{A768426C-E499-4D10-A9A8-940A60F0454E}" type="presOf" srcId="{AA06F954-B10B-4127-A4B0-EB41E885A1F4}" destId="{70A2BBC9-71ED-40C5-B4B6-C24F6D1F6495}" srcOrd="0" destOrd="0" presId="urn:microsoft.com/office/officeart/2005/8/layout/lProcess1"/>
    <dgm:cxn modelId="{55CE4F4C-88E6-410D-A852-8300BE0019E2}" type="presOf" srcId="{F71414BD-4B0A-4CC7-A4D7-C48EEE0C6CED}" destId="{A1568306-3D53-466A-B867-C7F1E09FB999}" srcOrd="0" destOrd="0" presId="urn:microsoft.com/office/officeart/2005/8/layout/lProcess1"/>
    <dgm:cxn modelId="{7C708D4C-C877-4EA1-90A2-2DA42B203DDD}" srcId="{F71414BD-4B0A-4CC7-A4D7-C48EEE0C6CED}" destId="{75386E49-F591-411C-8B81-C6C393D3FF69}" srcOrd="1" destOrd="0" parTransId="{71DAEC1D-7AAE-4327-A38C-51C3275DAE76}" sibTransId="{B7E692ED-9C40-490E-A872-510170B2032C}"/>
    <dgm:cxn modelId="{44B42D51-A130-453D-92B8-F9748DB4C3E5}" type="presOf" srcId="{76CC2C61-98F5-4F64-95F7-FBEC43F48135}" destId="{70A2BBC9-71ED-40C5-B4B6-C24F6D1F6495}" srcOrd="0" destOrd="3" presId="urn:microsoft.com/office/officeart/2005/8/layout/lProcess1"/>
    <dgm:cxn modelId="{A53DAF53-BF5C-4A40-A47D-E1C88F4FA937}" type="presOf" srcId="{0C16FB98-E3AD-4167-B417-4BD8660EA644}" destId="{D839D3D7-B94F-41AE-BC5C-92EEF124F84A}" srcOrd="0" destOrd="0" presId="urn:microsoft.com/office/officeart/2005/8/layout/lProcess1"/>
    <dgm:cxn modelId="{C4F8A875-53D2-407E-86EC-5C1438C2A793}" type="presOf" srcId="{63669FE6-5E24-4879-B54D-5526E3F444BD}" destId="{56F2A7B6-1F93-4E96-8E50-A5DF3DD83458}" srcOrd="0" destOrd="0" presId="urn:microsoft.com/office/officeart/2005/8/layout/lProcess1"/>
    <dgm:cxn modelId="{16F51B78-28FE-447F-BB88-B55F48924780}" type="presOf" srcId="{DA8E5406-F14D-4B6F-BD81-F103F112D1F8}" destId="{C5716F68-3E82-41B8-B57A-4A9ABD378373}" srcOrd="0" destOrd="0" presId="urn:microsoft.com/office/officeart/2005/8/layout/lProcess1"/>
    <dgm:cxn modelId="{E5D7FE5A-82C7-4629-BF88-BE46FA794D6C}" type="presOf" srcId="{6734D5BD-E8B4-4C20-B44A-0754ADB5C885}" destId="{4057DF30-B773-41C4-8998-2681DC74AED2}" srcOrd="0" destOrd="0" presId="urn:microsoft.com/office/officeart/2005/8/layout/lProcess1"/>
    <dgm:cxn modelId="{6E1EAD84-8E7A-47DD-B893-EDC7625E18AB}" srcId="{DA8E5406-F14D-4B6F-BD81-F103F112D1F8}" destId="{AA06F954-B10B-4127-A4B0-EB41E885A1F4}" srcOrd="1" destOrd="0" parTransId="{E181F02E-DAF2-4F9D-8DA1-6048466C0A6F}" sibTransId="{4F82F2DE-493C-43C9-B5FB-7DE67F62EEA6}"/>
    <dgm:cxn modelId="{82ED4391-784F-4E28-8927-E53A5EF1F8E0}" type="presOf" srcId="{05E3901F-3B5F-4BA5-A9AE-D04EEFFC71B8}" destId="{F013C305-B98F-489D-B59C-A959B9F6180C}" srcOrd="0" destOrd="0" presId="urn:microsoft.com/office/officeart/2005/8/layout/lProcess1"/>
    <dgm:cxn modelId="{6CC7829B-CC9C-4AF6-AB9F-3914BF8E0A3D}" srcId="{F71414BD-4B0A-4CC7-A4D7-C48EEE0C6CED}" destId="{44B3CBCE-9871-43ED-8D6E-A137E34C7C9D}" srcOrd="0" destOrd="0" parTransId="{36EE45EC-6598-403D-9E95-F297FEEA0B4A}" sibTransId="{1BDFABCB-392E-4628-A6F0-0B63419451FA}"/>
    <dgm:cxn modelId="{0F27E4AE-BB19-4569-A508-A503BBD2F138}" type="presOf" srcId="{44B3CBCE-9871-43ED-8D6E-A137E34C7C9D}" destId="{26DA8ADF-B72A-4199-8C13-B73E17CEA0AC}" srcOrd="0" destOrd="0" presId="urn:microsoft.com/office/officeart/2005/8/layout/lProcess1"/>
    <dgm:cxn modelId="{87DBF8B2-F125-4F35-B088-B96A64202374}" srcId="{75386E49-F591-411C-8B81-C6C393D3FF69}" destId="{63669FE6-5E24-4879-B54D-5526E3F444BD}" srcOrd="0" destOrd="0" parTransId="{05E3901F-3B5F-4BA5-A9AE-D04EEFFC71B8}" sibTransId="{DC1815F7-3D12-4AB2-A0AD-966978A0E466}"/>
    <dgm:cxn modelId="{CF45E3B5-2792-403C-BE1C-26CF54AFDD5C}" type="presOf" srcId="{75386E49-F591-411C-8B81-C6C393D3FF69}" destId="{10820862-B6E8-45DB-B1DD-75316B847723}" srcOrd="0" destOrd="0" presId="urn:microsoft.com/office/officeart/2005/8/layout/lProcess1"/>
    <dgm:cxn modelId="{356F0CB7-1B83-410B-8F35-92F0CF68D392}" srcId="{AA06F954-B10B-4127-A4B0-EB41E885A1F4}" destId="{5A381EB2-FD58-4D59-8387-0232561A11BA}" srcOrd="1" destOrd="0" parTransId="{DDEBC1F0-5B4D-4720-82BE-00267E658F6B}" sibTransId="{3AB835AF-96A3-4082-ADF3-9FFD278A4E07}"/>
    <dgm:cxn modelId="{DB9AB6C0-9C04-449E-92FE-6D76BB73B46B}" srcId="{AA06F954-B10B-4127-A4B0-EB41E885A1F4}" destId="{5C918243-A1D7-484E-8903-126FCE104EC4}" srcOrd="0" destOrd="0" parTransId="{85265BD8-DF98-4151-B6A9-68F442460BF1}" sibTransId="{BD3939C6-BE44-4980-AC53-781AAD9A543F}"/>
    <dgm:cxn modelId="{A10359CA-1C95-42F5-A880-C8BAD1005600}" type="presOf" srcId="{C48EE7AF-0ADA-48BA-8827-53DE28803409}" destId="{28AB98CD-CF99-42E2-8B9C-E8A6A8B76223}" srcOrd="0" destOrd="0" presId="urn:microsoft.com/office/officeart/2005/8/layout/lProcess1"/>
    <dgm:cxn modelId="{1B3EAFF0-B425-4FA8-A2B0-FAF80BC90846}" type="presOf" srcId="{5A381EB2-FD58-4D59-8387-0232561A11BA}" destId="{70A2BBC9-71ED-40C5-B4B6-C24F6D1F6495}" srcOrd="0" destOrd="2" presId="urn:microsoft.com/office/officeart/2005/8/layout/lProcess1"/>
    <dgm:cxn modelId="{73B578F9-49E9-4BB7-9FA8-01F60E789CAD}" srcId="{DA8E5406-F14D-4B6F-BD81-F103F112D1F8}" destId="{C48EE7AF-0ADA-48BA-8827-53DE28803409}" srcOrd="0" destOrd="0" parTransId="{0C16FB98-E3AD-4167-B417-4BD8660EA644}" sibTransId="{6734D5BD-E8B4-4C20-B44A-0754ADB5C885}"/>
    <dgm:cxn modelId="{24F8A4FA-0FC9-4D9A-B983-D42A863B0C95}" srcId="{75386E49-F591-411C-8B81-C6C393D3FF69}" destId="{B2065DC4-7DDA-4490-BACF-8BFACB37961B}" srcOrd="1" destOrd="0" parTransId="{1902A754-678C-480E-B568-473AC694E097}" sibTransId="{EE652E14-8E12-46FE-82AF-2D6F3189E54D}"/>
    <dgm:cxn modelId="{825AE3FC-FC66-4DAB-A8EE-779511E25F2A}" type="presOf" srcId="{DC1815F7-3D12-4AB2-A0AD-966978A0E466}" destId="{27AB4D57-7202-494D-BC54-A3094F6FBD8C}" srcOrd="0" destOrd="0" presId="urn:microsoft.com/office/officeart/2005/8/layout/lProcess1"/>
    <dgm:cxn modelId="{477D0BBA-5E2E-4B4F-8691-65AC7CF0A7F0}" type="presParOf" srcId="{A1568306-3D53-466A-B867-C7F1E09FB999}" destId="{7610B31A-9E86-4B5D-939D-F6C11A0F0D44}" srcOrd="0" destOrd="0" presId="urn:microsoft.com/office/officeart/2005/8/layout/lProcess1"/>
    <dgm:cxn modelId="{DFAF302C-C187-4394-805B-36515C1CE698}" type="presParOf" srcId="{7610B31A-9E86-4B5D-939D-F6C11A0F0D44}" destId="{26DA8ADF-B72A-4199-8C13-B73E17CEA0AC}" srcOrd="0" destOrd="0" presId="urn:microsoft.com/office/officeart/2005/8/layout/lProcess1"/>
    <dgm:cxn modelId="{F57FD81D-BFF4-4CAD-A76D-33675AECCE6E}" type="presParOf" srcId="{7610B31A-9E86-4B5D-939D-F6C11A0F0D44}" destId="{1419A312-FA9F-45A1-86D6-4FD4D67A5DCE}" srcOrd="1" destOrd="0" presId="urn:microsoft.com/office/officeart/2005/8/layout/lProcess1"/>
    <dgm:cxn modelId="{7AE962F7-9D6E-41EB-A2C9-C629BC12B874}" type="presParOf" srcId="{7610B31A-9E86-4B5D-939D-F6C11A0F0D44}" destId="{6A707231-7C04-4B39-A891-5DC8D2795D7E}" srcOrd="2" destOrd="0" presId="urn:microsoft.com/office/officeart/2005/8/layout/lProcess1"/>
    <dgm:cxn modelId="{7D7F4815-4C98-4B8C-8681-D6B408B4CC0F}" type="presParOf" srcId="{A1568306-3D53-466A-B867-C7F1E09FB999}" destId="{A9E7AA72-35D2-4CA1-A407-22CB374B529F}" srcOrd="1" destOrd="0" presId="urn:microsoft.com/office/officeart/2005/8/layout/lProcess1"/>
    <dgm:cxn modelId="{1E1BB957-8035-41A9-B79D-00D8E69A105C}" type="presParOf" srcId="{A1568306-3D53-466A-B867-C7F1E09FB999}" destId="{9A6FE165-C16F-49CF-894D-09D9A4701A00}" srcOrd="2" destOrd="0" presId="urn:microsoft.com/office/officeart/2005/8/layout/lProcess1"/>
    <dgm:cxn modelId="{C4DCB8C2-C4C5-4DF2-9DDA-7E9E73C1D53B}" type="presParOf" srcId="{9A6FE165-C16F-49CF-894D-09D9A4701A00}" destId="{10820862-B6E8-45DB-B1DD-75316B847723}" srcOrd="0" destOrd="0" presId="urn:microsoft.com/office/officeart/2005/8/layout/lProcess1"/>
    <dgm:cxn modelId="{3CDBBE09-907B-43F7-91DE-917A222BB0B8}" type="presParOf" srcId="{9A6FE165-C16F-49CF-894D-09D9A4701A00}" destId="{F013C305-B98F-489D-B59C-A959B9F6180C}" srcOrd="1" destOrd="0" presId="urn:microsoft.com/office/officeart/2005/8/layout/lProcess1"/>
    <dgm:cxn modelId="{EFAC434C-17CE-49D6-80A3-6B72EA0CF150}" type="presParOf" srcId="{9A6FE165-C16F-49CF-894D-09D9A4701A00}" destId="{56F2A7B6-1F93-4E96-8E50-A5DF3DD83458}" srcOrd="2" destOrd="0" presId="urn:microsoft.com/office/officeart/2005/8/layout/lProcess1"/>
    <dgm:cxn modelId="{F2A46973-2187-49A6-9AE2-E29B8D4A3889}" type="presParOf" srcId="{9A6FE165-C16F-49CF-894D-09D9A4701A00}" destId="{27AB4D57-7202-494D-BC54-A3094F6FBD8C}" srcOrd="3" destOrd="0" presId="urn:microsoft.com/office/officeart/2005/8/layout/lProcess1"/>
    <dgm:cxn modelId="{5B286E5C-E4A8-4CB9-BF63-1B0DDA11DFA7}" type="presParOf" srcId="{9A6FE165-C16F-49CF-894D-09D9A4701A00}" destId="{B75D304C-647A-4DDC-A7A3-2B2B285BC943}" srcOrd="4" destOrd="0" presId="urn:microsoft.com/office/officeart/2005/8/layout/lProcess1"/>
    <dgm:cxn modelId="{BD9B670D-056C-4CFE-B3A9-83A6FB69D728}" type="presParOf" srcId="{A1568306-3D53-466A-B867-C7F1E09FB999}" destId="{3E0D4BC2-0EC1-412A-8116-6DE29869CE43}" srcOrd="3" destOrd="0" presId="urn:microsoft.com/office/officeart/2005/8/layout/lProcess1"/>
    <dgm:cxn modelId="{E1C0EDAB-983C-494C-A85E-E5832A348D89}" type="presParOf" srcId="{A1568306-3D53-466A-B867-C7F1E09FB999}" destId="{5A256E9F-CE08-4880-8EAC-2A743FC40B41}" srcOrd="4" destOrd="0" presId="urn:microsoft.com/office/officeart/2005/8/layout/lProcess1"/>
    <dgm:cxn modelId="{595A60AF-2CB7-4253-ABD2-FD20495D9155}" type="presParOf" srcId="{5A256E9F-CE08-4880-8EAC-2A743FC40B41}" destId="{C5716F68-3E82-41B8-B57A-4A9ABD378373}" srcOrd="0" destOrd="0" presId="urn:microsoft.com/office/officeart/2005/8/layout/lProcess1"/>
    <dgm:cxn modelId="{027888FF-8CAD-4A18-B249-27BE88CA234A}" type="presParOf" srcId="{5A256E9F-CE08-4880-8EAC-2A743FC40B41}" destId="{D839D3D7-B94F-41AE-BC5C-92EEF124F84A}" srcOrd="1" destOrd="0" presId="urn:microsoft.com/office/officeart/2005/8/layout/lProcess1"/>
    <dgm:cxn modelId="{B1FA1632-203E-458E-927A-0616EB7D1ACD}" type="presParOf" srcId="{5A256E9F-CE08-4880-8EAC-2A743FC40B41}" destId="{28AB98CD-CF99-42E2-8B9C-E8A6A8B76223}" srcOrd="2" destOrd="0" presId="urn:microsoft.com/office/officeart/2005/8/layout/lProcess1"/>
    <dgm:cxn modelId="{764CAF55-28A1-428D-BCA2-1D076DC48E96}" type="presParOf" srcId="{5A256E9F-CE08-4880-8EAC-2A743FC40B41}" destId="{4057DF30-B773-41C4-8998-2681DC74AED2}" srcOrd="3" destOrd="0" presId="urn:microsoft.com/office/officeart/2005/8/layout/lProcess1"/>
    <dgm:cxn modelId="{9B9E0EF3-8995-4A51-BB6C-C19BBD9BDBF8}" type="presParOf" srcId="{5A256E9F-CE08-4880-8EAC-2A743FC40B41}" destId="{70A2BBC9-71ED-40C5-B4B6-C24F6D1F6495}"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5E06D7-D17C-4AFD-AEFE-B3E2A9873BF4}"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fi-FI"/>
        </a:p>
      </dgm:t>
    </dgm:pt>
    <dgm:pt modelId="{9F3E82F0-8F64-4024-91CB-1AA85BFBBC53}">
      <dgm:prSet/>
      <dgm:spPr/>
      <dgm:t>
        <a:bodyPr/>
        <a:lstStyle/>
        <a:p>
          <a:r>
            <a:rPr lang="en-US" dirty="0"/>
            <a:t>Unlawful disclosure of inside information arises where a person </a:t>
          </a:r>
          <a:r>
            <a:rPr lang="en-US" dirty="0">
              <a:solidFill>
                <a:srgbClr val="FF0000"/>
              </a:solidFill>
            </a:rPr>
            <a:t>possesses inside information </a:t>
          </a:r>
          <a:r>
            <a:rPr lang="en-US" dirty="0"/>
            <a:t>and </a:t>
          </a:r>
          <a:r>
            <a:rPr lang="en-US" dirty="0">
              <a:solidFill>
                <a:srgbClr val="FF0000"/>
              </a:solidFill>
            </a:rPr>
            <a:t>discloses</a:t>
          </a:r>
          <a:r>
            <a:rPr lang="en-US" dirty="0"/>
            <a:t> that information to any other person, except where the disclosure is made in the normal exercise of an </a:t>
          </a:r>
          <a:r>
            <a:rPr lang="en-US" dirty="0">
              <a:solidFill>
                <a:srgbClr val="FF0000"/>
              </a:solidFill>
            </a:rPr>
            <a:t>employment, a profession or duties.</a:t>
          </a:r>
          <a:endParaRPr lang="fi-FI" dirty="0">
            <a:solidFill>
              <a:srgbClr val="FF0000"/>
            </a:solidFill>
          </a:endParaRPr>
        </a:p>
      </dgm:t>
    </dgm:pt>
    <dgm:pt modelId="{6CAD6FBF-A252-4527-BD34-AB2C04FFAECF}" type="parTrans" cxnId="{B362D5C1-79AD-4A25-9EBC-EA42FF262BF6}">
      <dgm:prSet/>
      <dgm:spPr/>
      <dgm:t>
        <a:bodyPr/>
        <a:lstStyle/>
        <a:p>
          <a:endParaRPr lang="fi-FI"/>
        </a:p>
      </dgm:t>
    </dgm:pt>
    <dgm:pt modelId="{EA0F5451-B621-40FB-B0C4-9921D0A4921A}" type="sibTrans" cxnId="{B362D5C1-79AD-4A25-9EBC-EA42FF262BF6}">
      <dgm:prSet/>
      <dgm:spPr/>
      <dgm:t>
        <a:bodyPr/>
        <a:lstStyle/>
        <a:p>
          <a:endParaRPr lang="fi-FI"/>
        </a:p>
      </dgm:t>
    </dgm:pt>
    <dgm:pt modelId="{6466D7E6-984D-4AA8-A589-48DC53C880B4}">
      <dgm:prSet/>
      <dgm:spPr/>
      <dgm:t>
        <a:bodyPr/>
        <a:lstStyle/>
        <a:p>
          <a:r>
            <a:rPr lang="en-US"/>
            <a:t>This paragraph applies to any natural or legal person in the situations or circumstances referred to in Article 8(4).</a:t>
          </a:r>
          <a:endParaRPr lang="fi-FI"/>
        </a:p>
      </dgm:t>
    </dgm:pt>
    <dgm:pt modelId="{90651EAD-A947-4E6F-97DF-46425ECD4BAB}" type="parTrans" cxnId="{9849515D-003C-491B-B040-2BFF70C13F24}">
      <dgm:prSet/>
      <dgm:spPr/>
      <dgm:t>
        <a:bodyPr/>
        <a:lstStyle/>
        <a:p>
          <a:endParaRPr lang="fi-FI"/>
        </a:p>
      </dgm:t>
    </dgm:pt>
    <dgm:pt modelId="{2990D6D1-0A78-440B-BD3E-170EE2E03834}" type="sibTrans" cxnId="{9849515D-003C-491B-B040-2BFF70C13F24}">
      <dgm:prSet/>
      <dgm:spPr/>
      <dgm:t>
        <a:bodyPr/>
        <a:lstStyle/>
        <a:p>
          <a:endParaRPr lang="fi-FI"/>
        </a:p>
      </dgm:t>
    </dgm:pt>
    <dgm:pt modelId="{0897570A-A5EF-4174-8551-FE1326BB2AA4}">
      <dgm:prSet/>
      <dgm:spPr/>
      <dgm:t>
        <a:bodyPr/>
        <a:lstStyle/>
        <a:p>
          <a:r>
            <a:rPr lang="en-US" dirty="0"/>
            <a:t>The </a:t>
          </a:r>
          <a:r>
            <a:rPr lang="en-US" dirty="0">
              <a:solidFill>
                <a:srgbClr val="FF0000"/>
              </a:solidFill>
            </a:rPr>
            <a:t>onward disclosure </a:t>
          </a:r>
          <a:r>
            <a:rPr lang="en-US" dirty="0"/>
            <a:t>of recommendations or inducements referred to in Article 8(2) amounts to unlawful disclosure of inside information under this Article </a:t>
          </a:r>
          <a:endParaRPr lang="fi-FI" dirty="0"/>
        </a:p>
      </dgm:t>
    </dgm:pt>
    <dgm:pt modelId="{7918E294-575F-4357-9F85-1312DD7F141D}" type="parTrans" cxnId="{5ACFF70E-5950-44A3-BE73-6B763FD08B14}">
      <dgm:prSet/>
      <dgm:spPr/>
      <dgm:t>
        <a:bodyPr/>
        <a:lstStyle/>
        <a:p>
          <a:endParaRPr lang="fi-FI"/>
        </a:p>
      </dgm:t>
    </dgm:pt>
    <dgm:pt modelId="{3CB5815C-2D86-4BD9-807D-AE2600B6AEB5}" type="sibTrans" cxnId="{5ACFF70E-5950-44A3-BE73-6B763FD08B14}">
      <dgm:prSet/>
      <dgm:spPr/>
      <dgm:t>
        <a:bodyPr/>
        <a:lstStyle/>
        <a:p>
          <a:endParaRPr lang="fi-FI"/>
        </a:p>
      </dgm:t>
    </dgm:pt>
    <dgm:pt modelId="{C6C4CEC6-43C1-4C25-82EE-12ACB19B2A31}">
      <dgm:prSet/>
      <dgm:spPr/>
      <dgm:t>
        <a:bodyPr/>
        <a:lstStyle/>
        <a:p>
          <a:r>
            <a:rPr lang="en-US" dirty="0"/>
            <a:t>where the person disclosing the recommendation or inducement </a:t>
          </a:r>
          <a:r>
            <a:rPr lang="en-US" dirty="0">
              <a:solidFill>
                <a:srgbClr val="FF0000"/>
              </a:solidFill>
            </a:rPr>
            <a:t>knows or ought to know</a:t>
          </a:r>
          <a:r>
            <a:rPr lang="en-US" dirty="0"/>
            <a:t> that it was based on inside information</a:t>
          </a:r>
          <a:endParaRPr lang="fi-FI" dirty="0"/>
        </a:p>
      </dgm:t>
    </dgm:pt>
    <dgm:pt modelId="{92117C1F-B82C-4F11-A46C-8E0EA1842789}" type="parTrans" cxnId="{2E9F2789-0679-403E-A63F-BFBD67373832}">
      <dgm:prSet/>
      <dgm:spPr/>
      <dgm:t>
        <a:bodyPr/>
        <a:lstStyle/>
        <a:p>
          <a:endParaRPr lang="fi-FI"/>
        </a:p>
      </dgm:t>
    </dgm:pt>
    <dgm:pt modelId="{ABA046D1-8B8C-41E4-9DC7-3345B8CCF9E3}" type="sibTrans" cxnId="{2E9F2789-0679-403E-A63F-BFBD67373832}">
      <dgm:prSet/>
      <dgm:spPr/>
      <dgm:t>
        <a:bodyPr/>
        <a:lstStyle/>
        <a:p>
          <a:endParaRPr lang="fi-FI"/>
        </a:p>
      </dgm:t>
    </dgm:pt>
    <dgm:pt modelId="{93705B88-19F3-41DA-9FAE-FD6AA7C17037}" type="pres">
      <dgm:prSet presAssocID="{535E06D7-D17C-4AFD-AEFE-B3E2A9873BF4}" presName="linear" presStyleCnt="0">
        <dgm:presLayoutVars>
          <dgm:animLvl val="lvl"/>
          <dgm:resizeHandles val="exact"/>
        </dgm:presLayoutVars>
      </dgm:prSet>
      <dgm:spPr/>
    </dgm:pt>
    <dgm:pt modelId="{715AEE25-28E9-4416-A1DC-CFF2A10F3728}" type="pres">
      <dgm:prSet presAssocID="{9F3E82F0-8F64-4024-91CB-1AA85BFBBC53}" presName="parentText" presStyleLbl="node1" presStyleIdx="0" presStyleCnt="3">
        <dgm:presLayoutVars>
          <dgm:chMax val="0"/>
          <dgm:bulletEnabled val="1"/>
        </dgm:presLayoutVars>
      </dgm:prSet>
      <dgm:spPr/>
    </dgm:pt>
    <dgm:pt modelId="{BC5D305A-7928-4D11-BABA-267F768DDB23}" type="pres">
      <dgm:prSet presAssocID="{EA0F5451-B621-40FB-B0C4-9921D0A4921A}" presName="spacer" presStyleCnt="0"/>
      <dgm:spPr/>
    </dgm:pt>
    <dgm:pt modelId="{36982428-D2F6-4165-996B-5D009454E5EC}" type="pres">
      <dgm:prSet presAssocID="{6466D7E6-984D-4AA8-A589-48DC53C880B4}" presName="parentText" presStyleLbl="node1" presStyleIdx="1" presStyleCnt="3">
        <dgm:presLayoutVars>
          <dgm:chMax val="0"/>
          <dgm:bulletEnabled val="1"/>
        </dgm:presLayoutVars>
      </dgm:prSet>
      <dgm:spPr/>
    </dgm:pt>
    <dgm:pt modelId="{8B5990F2-5BDF-431F-9A08-9E085C626350}" type="pres">
      <dgm:prSet presAssocID="{2990D6D1-0A78-440B-BD3E-170EE2E03834}" presName="spacer" presStyleCnt="0"/>
      <dgm:spPr/>
    </dgm:pt>
    <dgm:pt modelId="{C6A7339D-4FA0-4C73-B79A-7C639E0EAA90}" type="pres">
      <dgm:prSet presAssocID="{0897570A-A5EF-4174-8551-FE1326BB2AA4}" presName="parentText" presStyleLbl="node1" presStyleIdx="2" presStyleCnt="3">
        <dgm:presLayoutVars>
          <dgm:chMax val="0"/>
          <dgm:bulletEnabled val="1"/>
        </dgm:presLayoutVars>
      </dgm:prSet>
      <dgm:spPr/>
    </dgm:pt>
    <dgm:pt modelId="{2975C9E0-2305-4A48-9C65-13E3EEFC1470}" type="pres">
      <dgm:prSet presAssocID="{0897570A-A5EF-4174-8551-FE1326BB2AA4}" presName="childText" presStyleLbl="revTx" presStyleIdx="0" presStyleCnt="1">
        <dgm:presLayoutVars>
          <dgm:bulletEnabled val="1"/>
        </dgm:presLayoutVars>
      </dgm:prSet>
      <dgm:spPr/>
    </dgm:pt>
  </dgm:ptLst>
  <dgm:cxnLst>
    <dgm:cxn modelId="{5ACFF70E-5950-44A3-BE73-6B763FD08B14}" srcId="{535E06D7-D17C-4AFD-AEFE-B3E2A9873BF4}" destId="{0897570A-A5EF-4174-8551-FE1326BB2AA4}" srcOrd="2" destOrd="0" parTransId="{7918E294-575F-4357-9F85-1312DD7F141D}" sibTransId="{3CB5815C-2D86-4BD9-807D-AE2600B6AEB5}"/>
    <dgm:cxn modelId="{8AF82C12-E759-4D64-AF42-9595FE45324B}" type="presOf" srcId="{9F3E82F0-8F64-4024-91CB-1AA85BFBBC53}" destId="{715AEE25-28E9-4416-A1DC-CFF2A10F3728}" srcOrd="0" destOrd="0" presId="urn:microsoft.com/office/officeart/2005/8/layout/vList2"/>
    <dgm:cxn modelId="{79A0CF2F-9EFB-4463-9443-3341425145C0}" type="presOf" srcId="{C6C4CEC6-43C1-4C25-82EE-12ACB19B2A31}" destId="{2975C9E0-2305-4A48-9C65-13E3EEFC1470}" srcOrd="0" destOrd="0" presId="urn:microsoft.com/office/officeart/2005/8/layout/vList2"/>
    <dgm:cxn modelId="{85ADDB3C-A392-498B-B18E-32EA8FE4A127}" type="presOf" srcId="{535E06D7-D17C-4AFD-AEFE-B3E2A9873BF4}" destId="{93705B88-19F3-41DA-9FAE-FD6AA7C17037}" srcOrd="0" destOrd="0" presId="urn:microsoft.com/office/officeart/2005/8/layout/vList2"/>
    <dgm:cxn modelId="{E14D0F3D-B10D-4777-9579-48C57C83E90E}" type="presOf" srcId="{0897570A-A5EF-4174-8551-FE1326BB2AA4}" destId="{C6A7339D-4FA0-4C73-B79A-7C639E0EAA90}" srcOrd="0" destOrd="0" presId="urn:microsoft.com/office/officeart/2005/8/layout/vList2"/>
    <dgm:cxn modelId="{9849515D-003C-491B-B040-2BFF70C13F24}" srcId="{535E06D7-D17C-4AFD-AEFE-B3E2A9873BF4}" destId="{6466D7E6-984D-4AA8-A589-48DC53C880B4}" srcOrd="1" destOrd="0" parTransId="{90651EAD-A947-4E6F-97DF-46425ECD4BAB}" sibTransId="{2990D6D1-0A78-440B-BD3E-170EE2E03834}"/>
    <dgm:cxn modelId="{2E9F2789-0679-403E-A63F-BFBD67373832}" srcId="{0897570A-A5EF-4174-8551-FE1326BB2AA4}" destId="{C6C4CEC6-43C1-4C25-82EE-12ACB19B2A31}" srcOrd="0" destOrd="0" parTransId="{92117C1F-B82C-4F11-A46C-8E0EA1842789}" sibTransId="{ABA046D1-8B8C-41E4-9DC7-3345B8CCF9E3}"/>
    <dgm:cxn modelId="{774B9A8E-C1A2-42B2-B4D9-1C526539AE88}" type="presOf" srcId="{6466D7E6-984D-4AA8-A589-48DC53C880B4}" destId="{36982428-D2F6-4165-996B-5D009454E5EC}" srcOrd="0" destOrd="0" presId="urn:microsoft.com/office/officeart/2005/8/layout/vList2"/>
    <dgm:cxn modelId="{B362D5C1-79AD-4A25-9EBC-EA42FF262BF6}" srcId="{535E06D7-D17C-4AFD-AEFE-B3E2A9873BF4}" destId="{9F3E82F0-8F64-4024-91CB-1AA85BFBBC53}" srcOrd="0" destOrd="0" parTransId="{6CAD6FBF-A252-4527-BD34-AB2C04FFAECF}" sibTransId="{EA0F5451-B621-40FB-B0C4-9921D0A4921A}"/>
    <dgm:cxn modelId="{E99DF3BE-65FA-44E9-84BB-3BB4DDDBCDAD}" type="presParOf" srcId="{93705B88-19F3-41DA-9FAE-FD6AA7C17037}" destId="{715AEE25-28E9-4416-A1DC-CFF2A10F3728}" srcOrd="0" destOrd="0" presId="urn:microsoft.com/office/officeart/2005/8/layout/vList2"/>
    <dgm:cxn modelId="{4CC3DA35-0EBC-4D69-8597-6610CE7158BB}" type="presParOf" srcId="{93705B88-19F3-41DA-9FAE-FD6AA7C17037}" destId="{BC5D305A-7928-4D11-BABA-267F768DDB23}" srcOrd="1" destOrd="0" presId="urn:microsoft.com/office/officeart/2005/8/layout/vList2"/>
    <dgm:cxn modelId="{BEE2BB66-D00E-425F-BDBD-20E9B1DA2B92}" type="presParOf" srcId="{93705B88-19F3-41DA-9FAE-FD6AA7C17037}" destId="{36982428-D2F6-4165-996B-5D009454E5EC}" srcOrd="2" destOrd="0" presId="urn:microsoft.com/office/officeart/2005/8/layout/vList2"/>
    <dgm:cxn modelId="{8F0C10F4-89D5-4EF3-9635-2F6A96498744}" type="presParOf" srcId="{93705B88-19F3-41DA-9FAE-FD6AA7C17037}" destId="{8B5990F2-5BDF-431F-9A08-9E085C626350}" srcOrd="3" destOrd="0" presId="urn:microsoft.com/office/officeart/2005/8/layout/vList2"/>
    <dgm:cxn modelId="{C6001AC9-74A5-4C8C-943F-AEDC681AC437}" type="presParOf" srcId="{93705B88-19F3-41DA-9FAE-FD6AA7C17037}" destId="{C6A7339D-4FA0-4C73-B79A-7C639E0EAA90}" srcOrd="4" destOrd="0" presId="urn:microsoft.com/office/officeart/2005/8/layout/vList2"/>
    <dgm:cxn modelId="{EE97C419-0D57-4AC3-BD5D-125448CBB67C}" type="presParOf" srcId="{93705B88-19F3-41DA-9FAE-FD6AA7C17037}" destId="{2975C9E0-2305-4A48-9C65-13E3EEFC147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65B195-91C7-435D-8047-5A5CE8FBE172}" type="doc">
      <dgm:prSet loTypeId="urn:microsoft.com/office/officeart/2005/8/layout/process4" loCatId="process" qsTypeId="urn:microsoft.com/office/officeart/2005/8/quickstyle/simple1" qsCatId="simple" csTypeId="urn:microsoft.com/office/officeart/2005/8/colors/accent3_1" csCatId="accent3" phldr="1"/>
      <dgm:spPr/>
      <dgm:t>
        <a:bodyPr/>
        <a:lstStyle/>
        <a:p>
          <a:endParaRPr lang="fi-FI"/>
        </a:p>
      </dgm:t>
    </dgm:pt>
    <dgm:pt modelId="{01C8A434-FBEE-4888-9A59-04BE994EBDEA}">
      <dgm:prSet/>
      <dgm:spPr/>
      <dgm:t>
        <a:bodyPr/>
        <a:lstStyle/>
        <a:p>
          <a:r>
            <a:rPr lang="fi-FI" b="1" i="0" baseline="0" dirty="0"/>
            <a:t>Public </a:t>
          </a:r>
          <a:r>
            <a:rPr lang="fi-FI" b="1" i="0" baseline="0" dirty="0" err="1"/>
            <a:t>disclosure</a:t>
          </a:r>
          <a:r>
            <a:rPr lang="fi-FI" b="1" i="0" baseline="0" dirty="0"/>
            <a:t> of inside </a:t>
          </a:r>
          <a:r>
            <a:rPr lang="fi-FI" b="1" i="0" baseline="0" dirty="0" err="1"/>
            <a:t>information</a:t>
          </a:r>
          <a:endParaRPr lang="fi-FI" b="1" dirty="0"/>
        </a:p>
      </dgm:t>
    </dgm:pt>
    <dgm:pt modelId="{B1A3509F-5EDC-4182-BDD7-2262BD339F0A}" type="parTrans" cxnId="{B2F690F3-EB9F-4430-BC61-A53FF7F9A789}">
      <dgm:prSet/>
      <dgm:spPr/>
      <dgm:t>
        <a:bodyPr/>
        <a:lstStyle/>
        <a:p>
          <a:endParaRPr lang="fi-FI"/>
        </a:p>
      </dgm:t>
    </dgm:pt>
    <dgm:pt modelId="{752A4A75-66E6-421C-B9BF-C15D8C3CA4D7}" type="sibTrans" cxnId="{B2F690F3-EB9F-4430-BC61-A53FF7F9A789}">
      <dgm:prSet/>
      <dgm:spPr/>
      <dgm:t>
        <a:bodyPr/>
        <a:lstStyle/>
        <a:p>
          <a:endParaRPr lang="fi-FI"/>
        </a:p>
      </dgm:t>
    </dgm:pt>
    <dgm:pt modelId="{465F4625-EFAD-4506-9BE2-351A89195D0E}">
      <dgm:prSet/>
      <dgm:spPr/>
      <dgm:t>
        <a:bodyPr/>
        <a:lstStyle/>
        <a:p>
          <a:r>
            <a:rPr lang="fi-FI" b="1" i="0" baseline="0" dirty="0" err="1"/>
            <a:t>The</a:t>
          </a:r>
          <a:r>
            <a:rPr lang="fi-FI" b="1" i="0" baseline="0" dirty="0"/>
            <a:t> </a:t>
          </a:r>
          <a:r>
            <a:rPr lang="fi-FI" b="1" i="0" baseline="0" dirty="0" err="1"/>
            <a:t>issuer</a:t>
          </a:r>
          <a:r>
            <a:rPr lang="fi-FI" b="1" i="0" baseline="0" dirty="0"/>
            <a:t> </a:t>
          </a:r>
          <a:r>
            <a:rPr lang="fi-FI" b="1" i="0" baseline="0" dirty="0" err="1"/>
            <a:t>must</a:t>
          </a:r>
          <a:r>
            <a:rPr lang="fi-FI" b="1" i="0" baseline="0" dirty="0"/>
            <a:t> </a:t>
          </a:r>
          <a:r>
            <a:rPr lang="fi-FI" b="1" i="0" baseline="0" dirty="0" err="1"/>
            <a:t>make</a:t>
          </a:r>
          <a:r>
            <a:rPr lang="fi-FI" b="1" i="0" baseline="0" dirty="0"/>
            <a:t> </a:t>
          </a:r>
          <a:r>
            <a:rPr lang="fi-FI" b="1" i="0" baseline="0" dirty="0" err="1"/>
            <a:t>public</a:t>
          </a:r>
          <a:r>
            <a:rPr lang="fi-FI" b="1" i="0" baseline="0" dirty="0"/>
            <a:t> </a:t>
          </a:r>
          <a:r>
            <a:rPr lang="fi-FI" b="1" i="0" baseline="0" dirty="0" err="1"/>
            <a:t>disclosure</a:t>
          </a:r>
          <a:r>
            <a:rPr lang="fi-FI" b="1" i="0" baseline="0" dirty="0"/>
            <a:t> of inside </a:t>
          </a:r>
          <a:r>
            <a:rPr lang="fi-FI" b="1" i="0" baseline="0" dirty="0" err="1"/>
            <a:t>informationas</a:t>
          </a:r>
          <a:r>
            <a:rPr lang="fi-FI" b="1" i="0" baseline="0" dirty="0"/>
            <a:t> </a:t>
          </a:r>
          <a:r>
            <a:rPr lang="fi-FI" b="1" i="0" baseline="0" dirty="0" err="1"/>
            <a:t>soon</a:t>
          </a:r>
          <a:r>
            <a:rPr lang="fi-FI" b="1" i="0" baseline="0" dirty="0"/>
            <a:t> as </a:t>
          </a:r>
          <a:r>
            <a:rPr lang="fi-FI" b="1" i="0" baseline="0" dirty="0" err="1"/>
            <a:t>possible</a:t>
          </a:r>
          <a:r>
            <a:rPr lang="fi-FI" b="1" i="0" baseline="0" dirty="0"/>
            <a:t>. </a:t>
          </a:r>
          <a:r>
            <a:rPr lang="fi-FI" b="0" i="0" baseline="0" dirty="0">
              <a:hlinkClick xmlns:r="http://schemas.openxmlformats.org/officeDocument/2006/relationships" r:id="rId1"/>
            </a:rPr>
            <a:t>https://www.finanssivalvonta.fi/paaomamarkkinat/liikkeeseenlaskijat-ja-sijoittajat/sisapiiriasiat/sisapiiritiedon-julkistaminen-ja-julkistamisen-lykkaaminen/</a:t>
          </a:r>
          <a:r>
            <a:rPr lang="fi-FI" b="0" i="0" baseline="0" dirty="0"/>
            <a:t> </a:t>
          </a:r>
          <a:endParaRPr lang="fi-FI" dirty="0"/>
        </a:p>
      </dgm:t>
    </dgm:pt>
    <dgm:pt modelId="{FE2AC526-8864-4967-A5D2-2F1B34C977FF}" type="parTrans" cxnId="{E2CAFAE3-F0B9-40E8-9D5E-609BA01F3EA1}">
      <dgm:prSet/>
      <dgm:spPr/>
      <dgm:t>
        <a:bodyPr/>
        <a:lstStyle/>
        <a:p>
          <a:endParaRPr lang="fi-FI"/>
        </a:p>
      </dgm:t>
    </dgm:pt>
    <dgm:pt modelId="{FCF01007-FA3F-434B-BE18-95BF14990496}" type="sibTrans" cxnId="{E2CAFAE3-F0B9-40E8-9D5E-609BA01F3EA1}">
      <dgm:prSet/>
      <dgm:spPr/>
      <dgm:t>
        <a:bodyPr/>
        <a:lstStyle/>
        <a:p>
          <a:endParaRPr lang="fi-FI"/>
        </a:p>
      </dgm:t>
    </dgm:pt>
    <dgm:pt modelId="{F0F0CCCB-9F67-4BED-ADC2-8FD61E581903}">
      <dgm:prSet/>
      <dgm:spPr/>
      <dgm:t>
        <a:bodyPr/>
        <a:lstStyle/>
        <a:p>
          <a:r>
            <a:rPr lang="en-US" dirty="0"/>
            <a:t>However, the issuer may, at its own risk, defer the disclosure of inside information if all of the following conditions are met:</a:t>
          </a:r>
          <a:endParaRPr lang="fi-FI" dirty="0"/>
        </a:p>
      </dgm:t>
    </dgm:pt>
    <dgm:pt modelId="{68DD837F-2D26-4943-BB33-525E7DCAD6E4}" type="parTrans" cxnId="{7FD83F93-DC65-435F-9078-5529C854988E}">
      <dgm:prSet/>
      <dgm:spPr/>
      <dgm:t>
        <a:bodyPr/>
        <a:lstStyle/>
        <a:p>
          <a:endParaRPr lang="fi-FI"/>
        </a:p>
      </dgm:t>
    </dgm:pt>
    <dgm:pt modelId="{D1BB1DBF-55D4-40A8-902F-7262530E578F}" type="sibTrans" cxnId="{7FD83F93-DC65-435F-9078-5529C854988E}">
      <dgm:prSet/>
      <dgm:spPr/>
      <dgm:t>
        <a:bodyPr/>
        <a:lstStyle/>
        <a:p>
          <a:endParaRPr lang="fi-FI"/>
        </a:p>
      </dgm:t>
    </dgm:pt>
    <dgm:pt modelId="{D799B5ED-C539-4A64-993B-A648B7033E03}">
      <dgm:prSet/>
      <dgm:spPr/>
      <dgm:t>
        <a:bodyPr/>
        <a:lstStyle/>
        <a:p>
          <a:r>
            <a:rPr lang="en-US" b="0" i="0" baseline="0" dirty="0"/>
            <a:t>immediate disclosure would be likely to jeopardize the legitimate interests of the issuer</a:t>
          </a:r>
          <a:r>
            <a:rPr lang="fi-FI" b="0" i="0" baseline="0" dirty="0"/>
            <a:t>, </a:t>
          </a:r>
          <a:endParaRPr lang="fi-FI" dirty="0"/>
        </a:p>
      </dgm:t>
    </dgm:pt>
    <dgm:pt modelId="{B83B5EB9-61F2-452E-A43D-2FB2F4099A96}" type="parTrans" cxnId="{8BF617ED-EA73-443E-946F-1567A21DD638}">
      <dgm:prSet/>
      <dgm:spPr/>
      <dgm:t>
        <a:bodyPr/>
        <a:lstStyle/>
        <a:p>
          <a:endParaRPr lang="fi-FI"/>
        </a:p>
      </dgm:t>
    </dgm:pt>
    <dgm:pt modelId="{2A80E7E4-2D58-42A8-9164-0E1126A7E912}" type="sibTrans" cxnId="{8BF617ED-EA73-443E-946F-1567A21DD638}">
      <dgm:prSet/>
      <dgm:spPr/>
      <dgm:t>
        <a:bodyPr/>
        <a:lstStyle/>
        <a:p>
          <a:endParaRPr lang="fi-FI"/>
        </a:p>
      </dgm:t>
    </dgm:pt>
    <dgm:pt modelId="{38C363B5-981D-4EE7-9342-F13659DDCEB9}">
      <dgm:prSet/>
      <dgm:spPr/>
      <dgm:t>
        <a:bodyPr/>
        <a:lstStyle/>
        <a:p>
          <a:r>
            <a:rPr lang="fi-FI" b="0" i="0" baseline="0" dirty="0" err="1"/>
            <a:t>deferring</a:t>
          </a:r>
          <a:r>
            <a:rPr lang="fi-FI" b="0" i="0" baseline="0" dirty="0"/>
            <a:t> </a:t>
          </a:r>
          <a:r>
            <a:rPr lang="fi-FI" b="0" i="0" baseline="0" dirty="0" err="1"/>
            <a:t>information</a:t>
          </a:r>
          <a:r>
            <a:rPr lang="fi-FI" b="0" i="0" baseline="0" dirty="0"/>
            <a:t> </a:t>
          </a:r>
          <a:r>
            <a:rPr lang="fi-FI" b="0" i="0" baseline="0" dirty="0" err="1"/>
            <a:t>would</a:t>
          </a:r>
          <a:r>
            <a:rPr lang="fi-FI" b="0" i="0" baseline="0" dirty="0"/>
            <a:t> </a:t>
          </a:r>
          <a:r>
            <a:rPr lang="fi-FI" b="0" i="0" baseline="0" dirty="0" err="1"/>
            <a:t>probably</a:t>
          </a:r>
          <a:r>
            <a:rPr lang="fi-FI" b="0" i="0" baseline="0" dirty="0"/>
            <a:t> </a:t>
          </a:r>
          <a:r>
            <a:rPr lang="fi-FI" b="0" i="0" baseline="0" dirty="0" err="1"/>
            <a:t>not</a:t>
          </a:r>
          <a:r>
            <a:rPr lang="fi-FI" b="0" i="0" baseline="0" dirty="0"/>
            <a:t> </a:t>
          </a:r>
          <a:r>
            <a:rPr lang="fi-FI" b="0" i="0" baseline="0" dirty="0" err="1"/>
            <a:t>mislead</a:t>
          </a:r>
          <a:r>
            <a:rPr lang="fi-FI" b="0" i="0" baseline="0" dirty="0"/>
            <a:t> </a:t>
          </a:r>
          <a:r>
            <a:rPr lang="fi-FI" b="0" i="0" baseline="0" dirty="0" err="1"/>
            <a:t>the</a:t>
          </a:r>
          <a:r>
            <a:rPr lang="fi-FI" b="0" i="0" baseline="0" dirty="0"/>
            <a:t> </a:t>
          </a:r>
          <a:r>
            <a:rPr lang="fi-FI" b="0" i="0" baseline="0" dirty="0" err="1"/>
            <a:t>public</a:t>
          </a:r>
          <a:r>
            <a:rPr lang="fi-FI" b="0" i="0" baseline="0" dirty="0"/>
            <a:t> and </a:t>
          </a:r>
          <a:endParaRPr lang="fi-FI" dirty="0"/>
        </a:p>
      </dgm:t>
    </dgm:pt>
    <dgm:pt modelId="{8D673DCF-A259-46F6-BCF2-488211195D74}" type="parTrans" cxnId="{EC982E7C-5B34-47AF-9029-0513E9DA3B71}">
      <dgm:prSet/>
      <dgm:spPr/>
      <dgm:t>
        <a:bodyPr/>
        <a:lstStyle/>
        <a:p>
          <a:endParaRPr lang="fi-FI"/>
        </a:p>
      </dgm:t>
    </dgm:pt>
    <dgm:pt modelId="{C5B16D9C-BDB4-438E-AC45-976710EAA245}" type="sibTrans" cxnId="{EC982E7C-5B34-47AF-9029-0513E9DA3B71}">
      <dgm:prSet/>
      <dgm:spPr/>
      <dgm:t>
        <a:bodyPr/>
        <a:lstStyle/>
        <a:p>
          <a:endParaRPr lang="fi-FI"/>
        </a:p>
      </dgm:t>
    </dgm:pt>
    <dgm:pt modelId="{A629C183-E6AD-453A-9E94-82EEA9C6E7E3}">
      <dgm:prSet/>
      <dgm:spPr/>
      <dgm:t>
        <a:bodyPr/>
        <a:lstStyle/>
        <a:p>
          <a:r>
            <a:rPr lang="en-US" dirty="0"/>
            <a:t>the confidentiality of that information can be guaranteed. </a:t>
          </a:r>
          <a:endParaRPr lang="fi-FI" dirty="0"/>
        </a:p>
      </dgm:t>
    </dgm:pt>
    <dgm:pt modelId="{B0AFD012-BA7D-4E7A-944A-5DE5024FEB56}" type="parTrans" cxnId="{3EE78C6B-78DC-4526-8234-18295D973E49}">
      <dgm:prSet/>
      <dgm:spPr/>
      <dgm:t>
        <a:bodyPr/>
        <a:lstStyle/>
        <a:p>
          <a:endParaRPr lang="fi-FI"/>
        </a:p>
      </dgm:t>
    </dgm:pt>
    <dgm:pt modelId="{979AFDC2-70BF-48BC-ADF0-F2D4BFED45F5}" type="sibTrans" cxnId="{3EE78C6B-78DC-4526-8234-18295D973E49}">
      <dgm:prSet/>
      <dgm:spPr/>
      <dgm:t>
        <a:bodyPr/>
        <a:lstStyle/>
        <a:p>
          <a:endParaRPr lang="fi-FI"/>
        </a:p>
      </dgm:t>
    </dgm:pt>
    <dgm:pt modelId="{0DC967BF-D338-4664-B9FD-CDDF5715EF9A}" type="pres">
      <dgm:prSet presAssocID="{3565B195-91C7-435D-8047-5A5CE8FBE172}" presName="Name0" presStyleCnt="0">
        <dgm:presLayoutVars>
          <dgm:dir/>
          <dgm:animLvl val="lvl"/>
          <dgm:resizeHandles val="exact"/>
        </dgm:presLayoutVars>
      </dgm:prSet>
      <dgm:spPr/>
    </dgm:pt>
    <dgm:pt modelId="{9FCB288F-DD8F-4ECC-A58B-393523580116}" type="pres">
      <dgm:prSet presAssocID="{F0F0CCCB-9F67-4BED-ADC2-8FD61E581903}" presName="boxAndChildren" presStyleCnt="0"/>
      <dgm:spPr/>
    </dgm:pt>
    <dgm:pt modelId="{A168256F-6E36-4B8D-81FD-28C5203EEE2C}" type="pres">
      <dgm:prSet presAssocID="{F0F0CCCB-9F67-4BED-ADC2-8FD61E581903}" presName="parentTextBox" presStyleLbl="node1" presStyleIdx="0" presStyleCnt="3"/>
      <dgm:spPr/>
    </dgm:pt>
    <dgm:pt modelId="{B657706B-763F-4125-9EF3-6C286C82FFF8}" type="pres">
      <dgm:prSet presAssocID="{F0F0CCCB-9F67-4BED-ADC2-8FD61E581903}" presName="entireBox" presStyleLbl="node1" presStyleIdx="0" presStyleCnt="3"/>
      <dgm:spPr/>
    </dgm:pt>
    <dgm:pt modelId="{DD3FA4C1-43FE-42D7-AD96-C9C056267FCB}" type="pres">
      <dgm:prSet presAssocID="{F0F0CCCB-9F67-4BED-ADC2-8FD61E581903}" presName="descendantBox" presStyleCnt="0"/>
      <dgm:spPr/>
    </dgm:pt>
    <dgm:pt modelId="{401D9FCD-B0A1-4897-BBBE-ACFA7C48EF87}" type="pres">
      <dgm:prSet presAssocID="{D799B5ED-C539-4A64-993B-A648B7033E03}" presName="childTextBox" presStyleLbl="fgAccFollowNode1" presStyleIdx="0" presStyleCnt="3">
        <dgm:presLayoutVars>
          <dgm:bulletEnabled val="1"/>
        </dgm:presLayoutVars>
      </dgm:prSet>
      <dgm:spPr/>
    </dgm:pt>
    <dgm:pt modelId="{03AF7451-49CF-4F55-84E4-A105A870A868}" type="pres">
      <dgm:prSet presAssocID="{38C363B5-981D-4EE7-9342-F13659DDCEB9}" presName="childTextBox" presStyleLbl="fgAccFollowNode1" presStyleIdx="1" presStyleCnt="3">
        <dgm:presLayoutVars>
          <dgm:bulletEnabled val="1"/>
        </dgm:presLayoutVars>
      </dgm:prSet>
      <dgm:spPr/>
    </dgm:pt>
    <dgm:pt modelId="{0E1BFDBC-C676-41E6-A3B4-1624777AA828}" type="pres">
      <dgm:prSet presAssocID="{A629C183-E6AD-453A-9E94-82EEA9C6E7E3}" presName="childTextBox" presStyleLbl="fgAccFollowNode1" presStyleIdx="2" presStyleCnt="3">
        <dgm:presLayoutVars>
          <dgm:bulletEnabled val="1"/>
        </dgm:presLayoutVars>
      </dgm:prSet>
      <dgm:spPr/>
    </dgm:pt>
    <dgm:pt modelId="{8A0D71D0-F4B5-4B3E-A2BD-04FA4A154A50}" type="pres">
      <dgm:prSet presAssocID="{FCF01007-FA3F-434B-BE18-95BF14990496}" presName="sp" presStyleCnt="0"/>
      <dgm:spPr/>
    </dgm:pt>
    <dgm:pt modelId="{27B77138-AABC-4404-8299-B31B8AF10196}" type="pres">
      <dgm:prSet presAssocID="{465F4625-EFAD-4506-9BE2-351A89195D0E}" presName="arrowAndChildren" presStyleCnt="0"/>
      <dgm:spPr/>
    </dgm:pt>
    <dgm:pt modelId="{4F69891F-5393-417C-BE21-41EB57D83AA7}" type="pres">
      <dgm:prSet presAssocID="{465F4625-EFAD-4506-9BE2-351A89195D0E}" presName="parentTextArrow" presStyleLbl="node1" presStyleIdx="1" presStyleCnt="3"/>
      <dgm:spPr/>
    </dgm:pt>
    <dgm:pt modelId="{91929817-9C8F-4A72-BE6E-B16588736C59}" type="pres">
      <dgm:prSet presAssocID="{752A4A75-66E6-421C-B9BF-C15D8C3CA4D7}" presName="sp" presStyleCnt="0"/>
      <dgm:spPr/>
    </dgm:pt>
    <dgm:pt modelId="{9D7A1C39-D9CB-4FEF-8576-BD39B3B86AA1}" type="pres">
      <dgm:prSet presAssocID="{01C8A434-FBEE-4888-9A59-04BE994EBDEA}" presName="arrowAndChildren" presStyleCnt="0"/>
      <dgm:spPr/>
    </dgm:pt>
    <dgm:pt modelId="{2D26BDBD-EF27-4416-8BD1-C2FFF1239005}" type="pres">
      <dgm:prSet presAssocID="{01C8A434-FBEE-4888-9A59-04BE994EBDEA}" presName="parentTextArrow" presStyleLbl="node1" presStyleIdx="2" presStyleCnt="3"/>
      <dgm:spPr/>
    </dgm:pt>
  </dgm:ptLst>
  <dgm:cxnLst>
    <dgm:cxn modelId="{2CB57401-A804-4F20-88B7-63F25100E566}" type="presOf" srcId="{F0F0CCCB-9F67-4BED-ADC2-8FD61E581903}" destId="{B657706B-763F-4125-9EF3-6C286C82FFF8}" srcOrd="1" destOrd="0" presId="urn:microsoft.com/office/officeart/2005/8/layout/process4"/>
    <dgm:cxn modelId="{63B6490D-6E6A-408C-AD46-54DCF2D41B75}" type="presOf" srcId="{01C8A434-FBEE-4888-9A59-04BE994EBDEA}" destId="{2D26BDBD-EF27-4416-8BD1-C2FFF1239005}" srcOrd="0" destOrd="0" presId="urn:microsoft.com/office/officeart/2005/8/layout/process4"/>
    <dgm:cxn modelId="{C92D4942-F46D-47BE-AA0B-1E641186E5DE}" type="presOf" srcId="{465F4625-EFAD-4506-9BE2-351A89195D0E}" destId="{4F69891F-5393-417C-BE21-41EB57D83AA7}" srcOrd="0" destOrd="0" presId="urn:microsoft.com/office/officeart/2005/8/layout/process4"/>
    <dgm:cxn modelId="{3EE78C6B-78DC-4526-8234-18295D973E49}" srcId="{F0F0CCCB-9F67-4BED-ADC2-8FD61E581903}" destId="{A629C183-E6AD-453A-9E94-82EEA9C6E7E3}" srcOrd="2" destOrd="0" parTransId="{B0AFD012-BA7D-4E7A-944A-5DE5024FEB56}" sibTransId="{979AFDC2-70BF-48BC-ADF0-F2D4BFED45F5}"/>
    <dgm:cxn modelId="{EC982E7C-5B34-47AF-9029-0513E9DA3B71}" srcId="{F0F0CCCB-9F67-4BED-ADC2-8FD61E581903}" destId="{38C363B5-981D-4EE7-9342-F13659DDCEB9}" srcOrd="1" destOrd="0" parTransId="{8D673DCF-A259-46F6-BCF2-488211195D74}" sibTransId="{C5B16D9C-BDB4-438E-AC45-976710EAA245}"/>
    <dgm:cxn modelId="{EEBD9185-6F55-4823-8BBA-6CDC851D338A}" type="presOf" srcId="{3565B195-91C7-435D-8047-5A5CE8FBE172}" destId="{0DC967BF-D338-4664-B9FD-CDDF5715EF9A}" srcOrd="0" destOrd="0" presId="urn:microsoft.com/office/officeart/2005/8/layout/process4"/>
    <dgm:cxn modelId="{7FD83F93-DC65-435F-9078-5529C854988E}" srcId="{3565B195-91C7-435D-8047-5A5CE8FBE172}" destId="{F0F0CCCB-9F67-4BED-ADC2-8FD61E581903}" srcOrd="2" destOrd="0" parTransId="{68DD837F-2D26-4943-BB33-525E7DCAD6E4}" sibTransId="{D1BB1DBF-55D4-40A8-902F-7262530E578F}"/>
    <dgm:cxn modelId="{93E607A4-D3B9-4234-B87D-472C117194D9}" type="presOf" srcId="{A629C183-E6AD-453A-9E94-82EEA9C6E7E3}" destId="{0E1BFDBC-C676-41E6-A3B4-1624777AA828}" srcOrd="0" destOrd="0" presId="urn:microsoft.com/office/officeart/2005/8/layout/process4"/>
    <dgm:cxn modelId="{A3A3F1B4-3C85-48C6-B1B9-078D8A7E5FDB}" type="presOf" srcId="{38C363B5-981D-4EE7-9342-F13659DDCEB9}" destId="{03AF7451-49CF-4F55-84E4-A105A870A868}" srcOrd="0" destOrd="0" presId="urn:microsoft.com/office/officeart/2005/8/layout/process4"/>
    <dgm:cxn modelId="{B57374BC-7BE1-4FA4-9FB1-5B599AA57A12}" type="presOf" srcId="{F0F0CCCB-9F67-4BED-ADC2-8FD61E581903}" destId="{A168256F-6E36-4B8D-81FD-28C5203EEE2C}" srcOrd="0" destOrd="0" presId="urn:microsoft.com/office/officeart/2005/8/layout/process4"/>
    <dgm:cxn modelId="{F99553BF-778A-4DD5-9782-512F22667651}" type="presOf" srcId="{D799B5ED-C539-4A64-993B-A648B7033E03}" destId="{401D9FCD-B0A1-4897-BBBE-ACFA7C48EF87}" srcOrd="0" destOrd="0" presId="urn:microsoft.com/office/officeart/2005/8/layout/process4"/>
    <dgm:cxn modelId="{E2CAFAE3-F0B9-40E8-9D5E-609BA01F3EA1}" srcId="{3565B195-91C7-435D-8047-5A5CE8FBE172}" destId="{465F4625-EFAD-4506-9BE2-351A89195D0E}" srcOrd="1" destOrd="0" parTransId="{FE2AC526-8864-4967-A5D2-2F1B34C977FF}" sibTransId="{FCF01007-FA3F-434B-BE18-95BF14990496}"/>
    <dgm:cxn modelId="{8BF617ED-EA73-443E-946F-1567A21DD638}" srcId="{F0F0CCCB-9F67-4BED-ADC2-8FD61E581903}" destId="{D799B5ED-C539-4A64-993B-A648B7033E03}" srcOrd="0" destOrd="0" parTransId="{B83B5EB9-61F2-452E-A43D-2FB2F4099A96}" sibTransId="{2A80E7E4-2D58-42A8-9164-0E1126A7E912}"/>
    <dgm:cxn modelId="{B2F690F3-EB9F-4430-BC61-A53FF7F9A789}" srcId="{3565B195-91C7-435D-8047-5A5CE8FBE172}" destId="{01C8A434-FBEE-4888-9A59-04BE994EBDEA}" srcOrd="0" destOrd="0" parTransId="{B1A3509F-5EDC-4182-BDD7-2262BD339F0A}" sibTransId="{752A4A75-66E6-421C-B9BF-C15D8C3CA4D7}"/>
    <dgm:cxn modelId="{4C7BE3C5-C30E-4102-ADE4-58C0575B5253}" type="presParOf" srcId="{0DC967BF-D338-4664-B9FD-CDDF5715EF9A}" destId="{9FCB288F-DD8F-4ECC-A58B-393523580116}" srcOrd="0" destOrd="0" presId="urn:microsoft.com/office/officeart/2005/8/layout/process4"/>
    <dgm:cxn modelId="{A587EE2A-C0D1-4CBF-8CDE-34C5DB37CEB9}" type="presParOf" srcId="{9FCB288F-DD8F-4ECC-A58B-393523580116}" destId="{A168256F-6E36-4B8D-81FD-28C5203EEE2C}" srcOrd="0" destOrd="0" presId="urn:microsoft.com/office/officeart/2005/8/layout/process4"/>
    <dgm:cxn modelId="{B2DE9D2B-1442-41CC-91AD-9BD08E7BB65D}" type="presParOf" srcId="{9FCB288F-DD8F-4ECC-A58B-393523580116}" destId="{B657706B-763F-4125-9EF3-6C286C82FFF8}" srcOrd="1" destOrd="0" presId="urn:microsoft.com/office/officeart/2005/8/layout/process4"/>
    <dgm:cxn modelId="{53A038BE-2D6B-4B92-8161-3336335CACE9}" type="presParOf" srcId="{9FCB288F-DD8F-4ECC-A58B-393523580116}" destId="{DD3FA4C1-43FE-42D7-AD96-C9C056267FCB}" srcOrd="2" destOrd="0" presId="urn:microsoft.com/office/officeart/2005/8/layout/process4"/>
    <dgm:cxn modelId="{977EBCD5-77D2-4753-AEFF-ADEC640F5ABF}" type="presParOf" srcId="{DD3FA4C1-43FE-42D7-AD96-C9C056267FCB}" destId="{401D9FCD-B0A1-4897-BBBE-ACFA7C48EF87}" srcOrd="0" destOrd="0" presId="urn:microsoft.com/office/officeart/2005/8/layout/process4"/>
    <dgm:cxn modelId="{19BAB799-353F-4A04-B6FE-6B0B37358994}" type="presParOf" srcId="{DD3FA4C1-43FE-42D7-AD96-C9C056267FCB}" destId="{03AF7451-49CF-4F55-84E4-A105A870A868}" srcOrd="1" destOrd="0" presId="urn:microsoft.com/office/officeart/2005/8/layout/process4"/>
    <dgm:cxn modelId="{4E971784-7C15-4DB8-A2B0-DFCCC71897AB}" type="presParOf" srcId="{DD3FA4C1-43FE-42D7-AD96-C9C056267FCB}" destId="{0E1BFDBC-C676-41E6-A3B4-1624777AA828}" srcOrd="2" destOrd="0" presId="urn:microsoft.com/office/officeart/2005/8/layout/process4"/>
    <dgm:cxn modelId="{1DF87688-53C0-471A-ACF6-63C657E02F96}" type="presParOf" srcId="{0DC967BF-D338-4664-B9FD-CDDF5715EF9A}" destId="{8A0D71D0-F4B5-4B3E-A2BD-04FA4A154A50}" srcOrd="1" destOrd="0" presId="urn:microsoft.com/office/officeart/2005/8/layout/process4"/>
    <dgm:cxn modelId="{C5E32E92-0B7C-4CA0-8831-2AFA5E773B3A}" type="presParOf" srcId="{0DC967BF-D338-4664-B9FD-CDDF5715EF9A}" destId="{27B77138-AABC-4404-8299-B31B8AF10196}" srcOrd="2" destOrd="0" presId="urn:microsoft.com/office/officeart/2005/8/layout/process4"/>
    <dgm:cxn modelId="{5F8DD681-BE4C-48E6-8A06-369ADDDA97C0}" type="presParOf" srcId="{27B77138-AABC-4404-8299-B31B8AF10196}" destId="{4F69891F-5393-417C-BE21-41EB57D83AA7}" srcOrd="0" destOrd="0" presId="urn:microsoft.com/office/officeart/2005/8/layout/process4"/>
    <dgm:cxn modelId="{9139906A-6DF6-4F07-9FFE-204F6A692711}" type="presParOf" srcId="{0DC967BF-D338-4664-B9FD-CDDF5715EF9A}" destId="{91929817-9C8F-4A72-BE6E-B16588736C59}" srcOrd="3" destOrd="0" presId="urn:microsoft.com/office/officeart/2005/8/layout/process4"/>
    <dgm:cxn modelId="{C4FF6287-2F10-4824-BBC3-EC0D6283732B}" type="presParOf" srcId="{0DC967BF-D338-4664-B9FD-CDDF5715EF9A}" destId="{9D7A1C39-D9CB-4FEF-8576-BD39B3B86AA1}" srcOrd="4" destOrd="0" presId="urn:microsoft.com/office/officeart/2005/8/layout/process4"/>
    <dgm:cxn modelId="{00C9BDA4-A726-4F09-8559-382862295289}" type="presParOf" srcId="{9D7A1C39-D9CB-4FEF-8576-BD39B3B86AA1}" destId="{2D26BDBD-EF27-4416-8BD1-C2FFF123900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626480-A3D1-4EBF-9571-79302412A7EA}" type="doc">
      <dgm:prSet loTypeId="urn:microsoft.com/office/officeart/2005/8/layout/process4" loCatId="process" qsTypeId="urn:microsoft.com/office/officeart/2005/8/quickstyle/simple1" qsCatId="simple" csTypeId="urn:microsoft.com/office/officeart/2005/8/colors/accent2_1" csCatId="accent2" phldr="1"/>
      <dgm:spPr/>
      <dgm:t>
        <a:bodyPr/>
        <a:lstStyle/>
        <a:p>
          <a:endParaRPr lang="fi-FI"/>
        </a:p>
      </dgm:t>
    </dgm:pt>
    <dgm:pt modelId="{FB4AC3B6-4241-422E-932C-18561F3A4CD4}">
      <dgm:prSet/>
      <dgm:spPr/>
      <dgm:t>
        <a:bodyPr/>
        <a:lstStyle/>
        <a:p>
          <a:r>
            <a:rPr lang="fi-FI" b="0" i="0" baseline="0" dirty="0">
              <a:solidFill>
                <a:srgbClr val="FF0000"/>
              </a:solidFill>
            </a:rPr>
            <a:t>(Public) </a:t>
          </a:r>
          <a:r>
            <a:rPr lang="fi-FI" b="0" i="0" baseline="0" dirty="0" err="1">
              <a:solidFill>
                <a:srgbClr val="FF0000"/>
              </a:solidFill>
            </a:rPr>
            <a:t>Disclosure</a:t>
          </a:r>
          <a:r>
            <a:rPr lang="fi-FI" b="0" i="0" baseline="0" dirty="0">
              <a:solidFill>
                <a:srgbClr val="FF0000"/>
              </a:solidFill>
            </a:rPr>
            <a:t> and (</a:t>
          </a:r>
          <a:r>
            <a:rPr lang="fi-FI" b="0" i="0" baseline="0" dirty="0" err="1">
              <a:solidFill>
                <a:srgbClr val="FF0000"/>
              </a:solidFill>
            </a:rPr>
            <a:t>illicit</a:t>
          </a:r>
          <a:r>
            <a:rPr lang="fi-FI" b="0" i="0" baseline="0" dirty="0">
              <a:solidFill>
                <a:srgbClr val="FF0000"/>
              </a:solidFill>
            </a:rPr>
            <a:t>) </a:t>
          </a:r>
          <a:r>
            <a:rPr lang="fi-FI" b="0" i="0" baseline="0" dirty="0" err="1">
              <a:solidFill>
                <a:srgbClr val="FF0000"/>
              </a:solidFill>
            </a:rPr>
            <a:t>disclosure</a:t>
          </a:r>
          <a:r>
            <a:rPr lang="fi-FI" b="0" i="0" baseline="0" dirty="0">
              <a:solidFill>
                <a:srgbClr val="FF0000"/>
              </a:solidFill>
            </a:rPr>
            <a:t> </a:t>
          </a:r>
          <a:r>
            <a:rPr lang="fi-FI" b="0" i="0" baseline="0" dirty="0" err="1">
              <a:solidFill>
                <a:srgbClr val="FF0000"/>
              </a:solidFill>
            </a:rPr>
            <a:t>must</a:t>
          </a:r>
          <a:r>
            <a:rPr lang="fi-FI" b="0" i="0" baseline="0" dirty="0">
              <a:solidFill>
                <a:srgbClr val="FF0000"/>
              </a:solidFill>
            </a:rPr>
            <a:t> </a:t>
          </a:r>
          <a:r>
            <a:rPr lang="fi-FI" b="0" i="0" baseline="0" dirty="0" err="1">
              <a:solidFill>
                <a:srgbClr val="FF0000"/>
              </a:solidFill>
            </a:rPr>
            <a:t>be</a:t>
          </a:r>
          <a:r>
            <a:rPr lang="fi-FI" b="0" i="0" baseline="0" dirty="0">
              <a:solidFill>
                <a:srgbClr val="FF0000"/>
              </a:solidFill>
            </a:rPr>
            <a:t> </a:t>
          </a:r>
          <a:r>
            <a:rPr lang="fi-FI" b="0" i="0" baseline="0" dirty="0" err="1">
              <a:solidFill>
                <a:srgbClr val="FF0000"/>
              </a:solidFill>
            </a:rPr>
            <a:t>separated</a:t>
          </a:r>
          <a:r>
            <a:rPr lang="fi-FI" b="0" i="0" baseline="0" dirty="0">
              <a:solidFill>
                <a:srgbClr val="FF0000"/>
              </a:solidFill>
            </a:rPr>
            <a:t> </a:t>
          </a:r>
          <a:endParaRPr lang="fi-FI" dirty="0">
            <a:solidFill>
              <a:srgbClr val="FF0000"/>
            </a:solidFill>
          </a:endParaRPr>
        </a:p>
      </dgm:t>
    </dgm:pt>
    <dgm:pt modelId="{CEF5D9B0-6F14-41FD-871C-A5D854A3ED72}" type="parTrans" cxnId="{83A2AC3F-633B-4B12-AC29-0E025621CCD8}">
      <dgm:prSet/>
      <dgm:spPr/>
      <dgm:t>
        <a:bodyPr/>
        <a:lstStyle/>
        <a:p>
          <a:endParaRPr lang="fi-FI"/>
        </a:p>
      </dgm:t>
    </dgm:pt>
    <dgm:pt modelId="{76575127-DA5D-420C-8824-51DDA0ED135A}" type="sibTrans" cxnId="{83A2AC3F-633B-4B12-AC29-0E025621CCD8}">
      <dgm:prSet/>
      <dgm:spPr/>
      <dgm:t>
        <a:bodyPr/>
        <a:lstStyle/>
        <a:p>
          <a:endParaRPr lang="fi-FI"/>
        </a:p>
      </dgm:t>
    </dgm:pt>
    <dgm:pt modelId="{AAEEEF89-B7E6-4D24-BCAD-75C52B11FC09}">
      <dgm:prSet/>
      <dgm:spPr/>
      <dgm:t>
        <a:bodyPr/>
        <a:lstStyle/>
        <a:p>
          <a:r>
            <a:rPr lang="fi-FI" b="1" i="0" baseline="0" dirty="0" err="1"/>
            <a:t>Disclosure</a:t>
          </a:r>
          <a:r>
            <a:rPr lang="fi-FI" b="1" i="0" baseline="0" dirty="0"/>
            <a:t> of inside </a:t>
          </a:r>
          <a:r>
            <a:rPr lang="fi-FI" b="1" i="0" baseline="0" dirty="0" err="1"/>
            <a:t>information</a:t>
          </a:r>
          <a:r>
            <a:rPr lang="fi-FI" b="1" i="0" baseline="0" dirty="0"/>
            <a:t> is in general </a:t>
          </a:r>
          <a:r>
            <a:rPr lang="fi-FI" b="1" i="0" baseline="0" dirty="0" err="1"/>
            <a:t>prohibited</a:t>
          </a:r>
          <a:r>
            <a:rPr lang="fi-FI" b="0" i="0" baseline="0" dirty="0"/>
            <a:t>. </a:t>
          </a:r>
          <a:r>
            <a:rPr lang="fi-FI" b="0" i="0" baseline="0" dirty="0">
              <a:hlinkClick xmlns:r="http://schemas.openxmlformats.org/officeDocument/2006/relationships" r:id="rId1"/>
            </a:rPr>
            <a:t>https://www.finanssivalvonta.fi/paaomamarkkinat/liikkeeseenlaskijat-ja-sijoittajat/sisapiiriasiat/</a:t>
          </a:r>
          <a:r>
            <a:rPr lang="fi-FI" b="0" i="0" baseline="0" dirty="0"/>
            <a:t> </a:t>
          </a:r>
          <a:endParaRPr lang="fi-FI" dirty="0"/>
        </a:p>
      </dgm:t>
    </dgm:pt>
    <dgm:pt modelId="{034DB89C-537A-477C-B268-4E6C25076800}" type="parTrans" cxnId="{01B7A5AD-EC96-41B7-8E96-A6B5CA9A5155}">
      <dgm:prSet/>
      <dgm:spPr/>
      <dgm:t>
        <a:bodyPr/>
        <a:lstStyle/>
        <a:p>
          <a:endParaRPr lang="fi-FI"/>
        </a:p>
      </dgm:t>
    </dgm:pt>
    <dgm:pt modelId="{730AB5F4-D358-485C-A8EA-819C963CD556}" type="sibTrans" cxnId="{01B7A5AD-EC96-41B7-8E96-A6B5CA9A5155}">
      <dgm:prSet/>
      <dgm:spPr/>
      <dgm:t>
        <a:bodyPr/>
        <a:lstStyle/>
        <a:p>
          <a:endParaRPr lang="fi-FI"/>
        </a:p>
      </dgm:t>
    </dgm:pt>
    <dgm:pt modelId="{DE26923C-2F26-4FA9-85F9-6CC9116F728B}">
      <dgm:prSet custT="1"/>
      <dgm:spPr/>
      <dgm:t>
        <a:bodyPr/>
        <a:lstStyle/>
        <a:p>
          <a:r>
            <a:rPr lang="fi-FI" sz="1400" b="0" i="0" baseline="0" dirty="0"/>
            <a:t> </a:t>
          </a:r>
          <a:r>
            <a:rPr lang="en-US" sz="1200" b="0" i="0" baseline="0" dirty="0"/>
            <a:t>However, the disclosure of inside information is permitted if it is part of the normal performance of the job, profession or duties of the person disclosing the information. Inside information may only be disclosed to the extent necessary for one's own work</a:t>
          </a:r>
          <a:r>
            <a:rPr lang="en-US" sz="1400" b="0" i="0" baseline="0" dirty="0"/>
            <a:t>.</a:t>
          </a:r>
          <a:endParaRPr lang="fi-FI" sz="1400" dirty="0"/>
        </a:p>
      </dgm:t>
    </dgm:pt>
    <dgm:pt modelId="{1407DEC2-A719-4E0D-B7FB-97D63E673020}" type="parTrans" cxnId="{91F406D1-7FA5-41AC-B3A1-5932DE896392}">
      <dgm:prSet/>
      <dgm:spPr/>
      <dgm:t>
        <a:bodyPr/>
        <a:lstStyle/>
        <a:p>
          <a:endParaRPr lang="fi-FI"/>
        </a:p>
      </dgm:t>
    </dgm:pt>
    <dgm:pt modelId="{AAEA7623-0BC1-468A-AD29-623DA2FB8940}" type="sibTrans" cxnId="{91F406D1-7FA5-41AC-B3A1-5932DE896392}">
      <dgm:prSet/>
      <dgm:spPr/>
      <dgm:t>
        <a:bodyPr/>
        <a:lstStyle/>
        <a:p>
          <a:endParaRPr lang="fi-FI"/>
        </a:p>
      </dgm:t>
    </dgm:pt>
    <dgm:pt modelId="{B3411D35-78B2-4EFE-9AAA-29DD4C3A8A76}" type="pres">
      <dgm:prSet presAssocID="{29626480-A3D1-4EBF-9571-79302412A7EA}" presName="Name0" presStyleCnt="0">
        <dgm:presLayoutVars>
          <dgm:dir/>
          <dgm:animLvl val="lvl"/>
          <dgm:resizeHandles val="exact"/>
        </dgm:presLayoutVars>
      </dgm:prSet>
      <dgm:spPr/>
    </dgm:pt>
    <dgm:pt modelId="{0955D608-ED9E-46CD-BC12-8EFA4FD09BBF}" type="pres">
      <dgm:prSet presAssocID="{AAEEEF89-B7E6-4D24-BCAD-75C52B11FC09}" presName="boxAndChildren" presStyleCnt="0"/>
      <dgm:spPr/>
    </dgm:pt>
    <dgm:pt modelId="{9361CEA8-D975-457C-9A69-41BDF513322E}" type="pres">
      <dgm:prSet presAssocID="{AAEEEF89-B7E6-4D24-BCAD-75C52B11FC09}" presName="parentTextBox" presStyleLbl="node1" presStyleIdx="0" presStyleCnt="2"/>
      <dgm:spPr/>
    </dgm:pt>
    <dgm:pt modelId="{F7B84832-3369-45EE-A592-ACA0CA0CB04F}" type="pres">
      <dgm:prSet presAssocID="{AAEEEF89-B7E6-4D24-BCAD-75C52B11FC09}" presName="entireBox" presStyleLbl="node1" presStyleIdx="0" presStyleCnt="2"/>
      <dgm:spPr/>
    </dgm:pt>
    <dgm:pt modelId="{4D490BB1-13B9-4367-9B6D-C825978A1503}" type="pres">
      <dgm:prSet presAssocID="{AAEEEF89-B7E6-4D24-BCAD-75C52B11FC09}" presName="descendantBox" presStyleCnt="0"/>
      <dgm:spPr/>
    </dgm:pt>
    <dgm:pt modelId="{2B1F62B1-B377-4069-889F-297BD4AF91E8}" type="pres">
      <dgm:prSet presAssocID="{DE26923C-2F26-4FA9-85F9-6CC9116F728B}" presName="childTextBox" presStyleLbl="fgAccFollowNode1" presStyleIdx="0" presStyleCnt="1">
        <dgm:presLayoutVars>
          <dgm:bulletEnabled val="1"/>
        </dgm:presLayoutVars>
      </dgm:prSet>
      <dgm:spPr/>
    </dgm:pt>
    <dgm:pt modelId="{E93F836C-505D-4900-93D3-B6D31B4680AE}" type="pres">
      <dgm:prSet presAssocID="{76575127-DA5D-420C-8824-51DDA0ED135A}" presName="sp" presStyleCnt="0"/>
      <dgm:spPr/>
    </dgm:pt>
    <dgm:pt modelId="{0240FBF4-34FA-4083-88A2-B6FE8732C83A}" type="pres">
      <dgm:prSet presAssocID="{FB4AC3B6-4241-422E-932C-18561F3A4CD4}" presName="arrowAndChildren" presStyleCnt="0"/>
      <dgm:spPr/>
    </dgm:pt>
    <dgm:pt modelId="{5CE6C279-0F1D-417A-96FA-184F3CD42873}" type="pres">
      <dgm:prSet presAssocID="{FB4AC3B6-4241-422E-932C-18561F3A4CD4}" presName="parentTextArrow" presStyleLbl="node1" presStyleIdx="1" presStyleCnt="2"/>
      <dgm:spPr/>
    </dgm:pt>
  </dgm:ptLst>
  <dgm:cxnLst>
    <dgm:cxn modelId="{83A2AC3F-633B-4B12-AC29-0E025621CCD8}" srcId="{29626480-A3D1-4EBF-9571-79302412A7EA}" destId="{FB4AC3B6-4241-422E-932C-18561F3A4CD4}" srcOrd="0" destOrd="0" parTransId="{CEF5D9B0-6F14-41FD-871C-A5D854A3ED72}" sibTransId="{76575127-DA5D-420C-8824-51DDA0ED135A}"/>
    <dgm:cxn modelId="{49600845-8488-49E8-B380-E7DEC2548499}" type="presOf" srcId="{AAEEEF89-B7E6-4D24-BCAD-75C52B11FC09}" destId="{9361CEA8-D975-457C-9A69-41BDF513322E}" srcOrd="0" destOrd="0" presId="urn:microsoft.com/office/officeart/2005/8/layout/process4"/>
    <dgm:cxn modelId="{52A9136F-0C03-4941-9120-99C1E0503637}" type="presOf" srcId="{FB4AC3B6-4241-422E-932C-18561F3A4CD4}" destId="{5CE6C279-0F1D-417A-96FA-184F3CD42873}" srcOrd="0" destOrd="0" presId="urn:microsoft.com/office/officeart/2005/8/layout/process4"/>
    <dgm:cxn modelId="{842674A1-F678-4AFD-BDE6-A3111E4935F0}" type="presOf" srcId="{29626480-A3D1-4EBF-9571-79302412A7EA}" destId="{B3411D35-78B2-4EFE-9AAA-29DD4C3A8A76}" srcOrd="0" destOrd="0" presId="urn:microsoft.com/office/officeart/2005/8/layout/process4"/>
    <dgm:cxn modelId="{01B7A5AD-EC96-41B7-8E96-A6B5CA9A5155}" srcId="{29626480-A3D1-4EBF-9571-79302412A7EA}" destId="{AAEEEF89-B7E6-4D24-BCAD-75C52B11FC09}" srcOrd="1" destOrd="0" parTransId="{034DB89C-537A-477C-B268-4E6C25076800}" sibTransId="{730AB5F4-D358-485C-A8EA-819C963CD556}"/>
    <dgm:cxn modelId="{91F406D1-7FA5-41AC-B3A1-5932DE896392}" srcId="{AAEEEF89-B7E6-4D24-BCAD-75C52B11FC09}" destId="{DE26923C-2F26-4FA9-85F9-6CC9116F728B}" srcOrd="0" destOrd="0" parTransId="{1407DEC2-A719-4E0D-B7FB-97D63E673020}" sibTransId="{AAEA7623-0BC1-468A-AD29-623DA2FB8940}"/>
    <dgm:cxn modelId="{1AA64BE9-68E2-44FB-9DA5-4F662D500EAD}" type="presOf" srcId="{DE26923C-2F26-4FA9-85F9-6CC9116F728B}" destId="{2B1F62B1-B377-4069-889F-297BD4AF91E8}" srcOrd="0" destOrd="0" presId="urn:microsoft.com/office/officeart/2005/8/layout/process4"/>
    <dgm:cxn modelId="{E44527FD-A561-458D-A648-67DB46DE7845}" type="presOf" srcId="{AAEEEF89-B7E6-4D24-BCAD-75C52B11FC09}" destId="{F7B84832-3369-45EE-A592-ACA0CA0CB04F}" srcOrd="1" destOrd="0" presId="urn:microsoft.com/office/officeart/2005/8/layout/process4"/>
    <dgm:cxn modelId="{3706AC18-5AB5-487E-B017-8747A9829B59}" type="presParOf" srcId="{B3411D35-78B2-4EFE-9AAA-29DD4C3A8A76}" destId="{0955D608-ED9E-46CD-BC12-8EFA4FD09BBF}" srcOrd="0" destOrd="0" presId="urn:microsoft.com/office/officeart/2005/8/layout/process4"/>
    <dgm:cxn modelId="{FBD76F48-D32E-4B2E-9463-F6747630B28B}" type="presParOf" srcId="{0955D608-ED9E-46CD-BC12-8EFA4FD09BBF}" destId="{9361CEA8-D975-457C-9A69-41BDF513322E}" srcOrd="0" destOrd="0" presId="urn:microsoft.com/office/officeart/2005/8/layout/process4"/>
    <dgm:cxn modelId="{C9C987EE-12CB-4639-B5A5-3B03C0990A7B}" type="presParOf" srcId="{0955D608-ED9E-46CD-BC12-8EFA4FD09BBF}" destId="{F7B84832-3369-45EE-A592-ACA0CA0CB04F}" srcOrd="1" destOrd="0" presId="urn:microsoft.com/office/officeart/2005/8/layout/process4"/>
    <dgm:cxn modelId="{FC757730-1FA2-4E2C-9164-0D6076F55DB0}" type="presParOf" srcId="{0955D608-ED9E-46CD-BC12-8EFA4FD09BBF}" destId="{4D490BB1-13B9-4367-9B6D-C825978A1503}" srcOrd="2" destOrd="0" presId="urn:microsoft.com/office/officeart/2005/8/layout/process4"/>
    <dgm:cxn modelId="{AF206227-3CBB-4333-9CEE-390BB406D10B}" type="presParOf" srcId="{4D490BB1-13B9-4367-9B6D-C825978A1503}" destId="{2B1F62B1-B377-4069-889F-297BD4AF91E8}" srcOrd="0" destOrd="0" presId="urn:microsoft.com/office/officeart/2005/8/layout/process4"/>
    <dgm:cxn modelId="{9583570F-18C9-480A-8215-E1558ED49CF4}" type="presParOf" srcId="{B3411D35-78B2-4EFE-9AAA-29DD4C3A8A76}" destId="{E93F836C-505D-4900-93D3-B6D31B4680AE}" srcOrd="1" destOrd="0" presId="urn:microsoft.com/office/officeart/2005/8/layout/process4"/>
    <dgm:cxn modelId="{94293524-F19E-4721-B562-494B26FA6241}" type="presParOf" srcId="{B3411D35-78B2-4EFE-9AAA-29DD4C3A8A76}" destId="{0240FBF4-34FA-4083-88A2-B6FE8732C83A}" srcOrd="2" destOrd="0" presId="urn:microsoft.com/office/officeart/2005/8/layout/process4"/>
    <dgm:cxn modelId="{EB7853F2-70AA-40A5-BE52-8F750F841C95}" type="presParOf" srcId="{0240FBF4-34FA-4083-88A2-B6FE8732C83A}" destId="{5CE6C279-0F1D-417A-96FA-184F3CD42873}"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494A94-7A70-4173-A49A-07C63376570B}"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fi-FI"/>
        </a:p>
      </dgm:t>
    </dgm:pt>
    <dgm:pt modelId="{9AEFAD4E-04A9-434A-9E11-55FF4EDC9C39}">
      <dgm:prSet/>
      <dgm:spPr/>
      <dgm:t>
        <a:bodyPr/>
        <a:lstStyle/>
        <a:p>
          <a:r>
            <a:rPr lang="en-US" dirty="0"/>
            <a:t>A person discharging managerial responsibilities within an issuer shall not conduct any transactions on its own account or for the account of a third party, directly or indirectly, relating to the shares or debt instruments of the issuer or to derivatives or other financial instruments linked to them during a closed period of 30 calendar days before the announcement of an interim financial report or a year-end report which the issuer is obliged to make public</a:t>
          </a:r>
          <a:endParaRPr lang="fi-FI" dirty="0"/>
        </a:p>
      </dgm:t>
    </dgm:pt>
    <dgm:pt modelId="{7EEC7F04-C2A4-4C7E-A0B5-72B1A5196DBD}" type="parTrans" cxnId="{408DB9F6-7499-4E95-9DBC-AF2D569CC97E}">
      <dgm:prSet/>
      <dgm:spPr/>
      <dgm:t>
        <a:bodyPr/>
        <a:lstStyle/>
        <a:p>
          <a:endParaRPr lang="fi-FI"/>
        </a:p>
      </dgm:t>
    </dgm:pt>
    <dgm:pt modelId="{10EA9D8E-4D98-4D8D-A2AA-09A30E9F1F07}" type="sibTrans" cxnId="{408DB9F6-7499-4E95-9DBC-AF2D569CC97E}">
      <dgm:prSet/>
      <dgm:spPr/>
      <dgm:t>
        <a:bodyPr/>
        <a:lstStyle/>
        <a:p>
          <a:endParaRPr lang="fi-FI"/>
        </a:p>
      </dgm:t>
    </dgm:pt>
    <dgm:pt modelId="{46C31E53-50D3-4AAB-8E61-4BB3060E0C04}" type="pres">
      <dgm:prSet presAssocID="{E4494A94-7A70-4173-A49A-07C63376570B}" presName="linear" presStyleCnt="0">
        <dgm:presLayoutVars>
          <dgm:animLvl val="lvl"/>
          <dgm:resizeHandles val="exact"/>
        </dgm:presLayoutVars>
      </dgm:prSet>
      <dgm:spPr/>
    </dgm:pt>
    <dgm:pt modelId="{E26BE143-66C5-4030-8717-D2D84FF9122B}" type="pres">
      <dgm:prSet presAssocID="{9AEFAD4E-04A9-434A-9E11-55FF4EDC9C39}" presName="parentText" presStyleLbl="node1" presStyleIdx="0" presStyleCnt="1">
        <dgm:presLayoutVars>
          <dgm:chMax val="0"/>
          <dgm:bulletEnabled val="1"/>
        </dgm:presLayoutVars>
      </dgm:prSet>
      <dgm:spPr/>
    </dgm:pt>
  </dgm:ptLst>
  <dgm:cxnLst>
    <dgm:cxn modelId="{BB218276-E342-49AD-87BF-D3AD8C0C2993}" type="presOf" srcId="{E4494A94-7A70-4173-A49A-07C63376570B}" destId="{46C31E53-50D3-4AAB-8E61-4BB3060E0C04}" srcOrd="0" destOrd="0" presId="urn:microsoft.com/office/officeart/2005/8/layout/vList2"/>
    <dgm:cxn modelId="{5CF61B9C-A42D-4C85-849B-7C51016BD571}" type="presOf" srcId="{9AEFAD4E-04A9-434A-9E11-55FF4EDC9C39}" destId="{E26BE143-66C5-4030-8717-D2D84FF9122B}" srcOrd="0" destOrd="0" presId="urn:microsoft.com/office/officeart/2005/8/layout/vList2"/>
    <dgm:cxn modelId="{408DB9F6-7499-4E95-9DBC-AF2D569CC97E}" srcId="{E4494A94-7A70-4173-A49A-07C63376570B}" destId="{9AEFAD4E-04A9-434A-9E11-55FF4EDC9C39}" srcOrd="0" destOrd="0" parTransId="{7EEC7F04-C2A4-4C7E-A0B5-72B1A5196DBD}" sibTransId="{10EA9D8E-4D98-4D8D-A2AA-09A30E9F1F07}"/>
    <dgm:cxn modelId="{2E416AD2-EACE-4560-A457-337F788AC4F4}" type="presParOf" srcId="{46C31E53-50D3-4AAB-8E61-4BB3060E0C04}" destId="{E26BE143-66C5-4030-8717-D2D84FF912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8F9C9-B037-4729-93A5-58BEB15CC1EF}">
      <dsp:nvSpPr>
        <dsp:cNvPr id="0" name=""/>
        <dsp:cNvSpPr/>
      </dsp:nvSpPr>
      <dsp:spPr>
        <a:xfrm>
          <a:off x="0" y="7553"/>
          <a:ext cx="10780799"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Relates to: </a:t>
          </a:r>
          <a:endParaRPr lang="fi-FI" sz="1500" kern="1200"/>
        </a:p>
      </dsp:txBody>
      <dsp:txXfrm>
        <a:off x="17134" y="24687"/>
        <a:ext cx="10746531" cy="316732"/>
      </dsp:txXfrm>
    </dsp:sp>
    <dsp:sp modelId="{F1CE50B8-651B-4EDD-8C4F-5EBE04C5C05A}">
      <dsp:nvSpPr>
        <dsp:cNvPr id="0" name=""/>
        <dsp:cNvSpPr/>
      </dsp:nvSpPr>
      <dsp:spPr>
        <a:xfrm>
          <a:off x="0" y="358553"/>
          <a:ext cx="10780799" cy="35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29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b="1" kern="1200" dirty="0">
              <a:solidFill>
                <a:srgbClr val="FF0000"/>
              </a:solidFill>
            </a:rPr>
            <a:t>financial instruments </a:t>
          </a:r>
          <a:r>
            <a:rPr lang="en-US" sz="1200" b="1" kern="1200" dirty="0"/>
            <a:t>or the related </a:t>
          </a:r>
          <a:r>
            <a:rPr lang="en-US" sz="1200" b="1" kern="1200" dirty="0">
              <a:solidFill>
                <a:srgbClr val="FF0000"/>
              </a:solidFill>
            </a:rPr>
            <a:t>derivative</a:t>
          </a:r>
          <a:r>
            <a:rPr lang="en-US" sz="1200" b="1" kern="1200" dirty="0"/>
            <a:t> financial instrument, the related spot commodity contracts, or the auctioned products based on the </a:t>
          </a:r>
          <a:r>
            <a:rPr lang="en-US" sz="1200" b="1" kern="1200" dirty="0">
              <a:solidFill>
                <a:srgbClr val="FF0000"/>
              </a:solidFill>
            </a:rPr>
            <a:t>emission allowances</a:t>
          </a:r>
          <a:endParaRPr lang="fi-FI" sz="1200" kern="1200" dirty="0">
            <a:solidFill>
              <a:srgbClr val="FF0000"/>
            </a:solidFill>
          </a:endParaRPr>
        </a:p>
      </dsp:txBody>
      <dsp:txXfrm>
        <a:off x="0" y="358553"/>
        <a:ext cx="10780799" cy="357075"/>
      </dsp:txXfrm>
    </dsp:sp>
    <dsp:sp modelId="{19208A8B-7A75-43E2-A18F-A43DF70B5054}">
      <dsp:nvSpPr>
        <dsp:cNvPr id="0" name=""/>
        <dsp:cNvSpPr/>
      </dsp:nvSpPr>
      <dsp:spPr>
        <a:xfrm>
          <a:off x="0" y="715628"/>
          <a:ext cx="10780799"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Inside information is information </a:t>
          </a:r>
          <a:endParaRPr lang="fi-FI" sz="1500" kern="1200"/>
        </a:p>
      </dsp:txBody>
      <dsp:txXfrm>
        <a:off x="17134" y="732762"/>
        <a:ext cx="10746531" cy="316732"/>
      </dsp:txXfrm>
    </dsp:sp>
    <dsp:sp modelId="{FFA4B757-41C4-4D8B-BAEC-A6AC5882016A}">
      <dsp:nvSpPr>
        <dsp:cNvPr id="0" name=""/>
        <dsp:cNvSpPr/>
      </dsp:nvSpPr>
      <dsp:spPr>
        <a:xfrm>
          <a:off x="0" y="1066628"/>
          <a:ext cx="10780799" cy="1459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29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b="1" kern="1200" dirty="0"/>
            <a:t>of a </a:t>
          </a:r>
          <a:r>
            <a:rPr lang="en-US" sz="1200" b="1" kern="1200" dirty="0">
              <a:solidFill>
                <a:srgbClr val="FF0000"/>
              </a:solidFill>
            </a:rPr>
            <a:t>precise nature</a:t>
          </a:r>
          <a:r>
            <a:rPr lang="en-US" sz="1200" b="1" kern="1200" dirty="0"/>
            <a:t>, </a:t>
          </a:r>
          <a:endParaRPr lang="fi-FI" sz="1200" kern="1200" dirty="0"/>
        </a:p>
        <a:p>
          <a:pPr marL="114300" lvl="1" indent="-114300" algn="l" defTabSz="533400">
            <a:lnSpc>
              <a:spcPct val="90000"/>
            </a:lnSpc>
            <a:spcBef>
              <a:spcPct val="0"/>
            </a:spcBef>
            <a:spcAft>
              <a:spcPct val="20000"/>
            </a:spcAft>
            <a:buChar char="•"/>
          </a:pPr>
          <a:r>
            <a:rPr lang="en-US" sz="1200" b="1" kern="1200" dirty="0"/>
            <a:t>which has </a:t>
          </a:r>
          <a:r>
            <a:rPr lang="en-US" sz="1200" b="1" kern="1200" dirty="0">
              <a:solidFill>
                <a:srgbClr val="FF0000"/>
              </a:solidFill>
            </a:rPr>
            <a:t>not been made public</a:t>
          </a:r>
          <a:r>
            <a:rPr lang="en-US" sz="1200" b="1" kern="1200" dirty="0"/>
            <a:t>, </a:t>
          </a:r>
          <a:endParaRPr lang="fi-FI" sz="1200" kern="1200" dirty="0"/>
        </a:p>
        <a:p>
          <a:pPr marL="114300" lvl="1" indent="-114300" algn="l" defTabSz="533400">
            <a:lnSpc>
              <a:spcPct val="90000"/>
            </a:lnSpc>
            <a:spcBef>
              <a:spcPct val="0"/>
            </a:spcBef>
            <a:spcAft>
              <a:spcPct val="20000"/>
            </a:spcAft>
            <a:buChar char="•"/>
          </a:pPr>
          <a:r>
            <a:rPr lang="en-US" sz="1200" b="1" kern="1200" dirty="0"/>
            <a:t>relating, directly or indirectly, to one or more </a:t>
          </a:r>
          <a:r>
            <a:rPr lang="en-US" sz="1200" b="1" kern="1200" dirty="0">
              <a:solidFill>
                <a:srgbClr val="FF0000"/>
              </a:solidFill>
            </a:rPr>
            <a:t>issuers</a:t>
          </a:r>
          <a:r>
            <a:rPr lang="en-US" sz="1200" b="1" kern="1200" dirty="0"/>
            <a:t> or to one or more </a:t>
          </a:r>
          <a:r>
            <a:rPr lang="en-US" sz="1200" b="1" kern="1200" dirty="0">
              <a:solidFill>
                <a:srgbClr val="FF0000"/>
              </a:solidFill>
            </a:rPr>
            <a:t>financial instruments</a:t>
          </a:r>
          <a:r>
            <a:rPr lang="en-US" sz="1200" b="1" kern="1200" dirty="0"/>
            <a:t>, </a:t>
          </a:r>
          <a:endParaRPr lang="fi-FI" sz="1200" kern="1200" dirty="0"/>
        </a:p>
        <a:p>
          <a:pPr marL="114300" lvl="1" indent="-114300" algn="l" defTabSz="533400">
            <a:lnSpc>
              <a:spcPct val="90000"/>
            </a:lnSpc>
            <a:spcBef>
              <a:spcPct val="0"/>
            </a:spcBef>
            <a:spcAft>
              <a:spcPct val="20000"/>
            </a:spcAft>
            <a:buChar char="•"/>
          </a:pPr>
          <a:r>
            <a:rPr lang="en-US" sz="1200" b="1" kern="1200" dirty="0"/>
            <a:t>and which, if it were made public, would be likely to have </a:t>
          </a:r>
          <a:r>
            <a:rPr lang="en-US" sz="1200" b="1" kern="1200" dirty="0">
              <a:solidFill>
                <a:srgbClr val="FF0000"/>
              </a:solidFill>
            </a:rPr>
            <a:t>a significant effect on the prices </a:t>
          </a:r>
          <a:r>
            <a:rPr lang="en-US" sz="1200" b="1" kern="1200" dirty="0"/>
            <a:t>of those financial instruments or on the price of related derivative financial instruments; </a:t>
          </a:r>
          <a:endParaRPr lang="fi-FI" sz="1200" kern="1200" dirty="0"/>
        </a:p>
        <a:p>
          <a:pPr marL="114300" lvl="1" indent="-114300" algn="l" defTabSz="533400">
            <a:lnSpc>
              <a:spcPct val="90000"/>
            </a:lnSpc>
            <a:spcBef>
              <a:spcPct val="0"/>
            </a:spcBef>
            <a:spcAft>
              <a:spcPct val="20000"/>
            </a:spcAft>
            <a:buChar char="•"/>
          </a:pPr>
          <a:r>
            <a:rPr lang="en-US" sz="1200" b="1" kern="1200" dirty="0"/>
            <a:t>in relation to commodity derivatives: where this is information which is reasonably expected to be disclosed or is required to be disclosed in accordance with legal or regulatory provisions at the Union or national level, market rules, contract, practice or custom, on the relevant commodity derivatives markets or spot markets </a:t>
          </a:r>
          <a:endParaRPr lang="fi-FI" sz="1200" kern="1200" dirty="0"/>
        </a:p>
      </dsp:txBody>
      <dsp:txXfrm>
        <a:off x="0" y="1066628"/>
        <a:ext cx="10780799" cy="1459350"/>
      </dsp:txXfrm>
    </dsp:sp>
    <dsp:sp modelId="{EA3DF914-48AF-4965-AFF3-1DB7247FF65F}">
      <dsp:nvSpPr>
        <dsp:cNvPr id="0" name=""/>
        <dsp:cNvSpPr/>
      </dsp:nvSpPr>
      <dsp:spPr>
        <a:xfrm>
          <a:off x="0" y="2525978"/>
          <a:ext cx="10780799" cy="35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i-FI" sz="1500" b="1" kern="1200"/>
            <a:t>Precise nature: </a:t>
          </a:r>
          <a:endParaRPr lang="fi-FI" sz="1500" kern="1200"/>
        </a:p>
      </dsp:txBody>
      <dsp:txXfrm>
        <a:off x="17134" y="2543112"/>
        <a:ext cx="10746531" cy="316732"/>
      </dsp:txXfrm>
    </dsp:sp>
    <dsp:sp modelId="{E573991C-0F4E-4494-812A-DD0858E2F6A1}">
      <dsp:nvSpPr>
        <dsp:cNvPr id="0" name=""/>
        <dsp:cNvSpPr/>
      </dsp:nvSpPr>
      <dsp:spPr>
        <a:xfrm>
          <a:off x="0" y="2876978"/>
          <a:ext cx="10780799" cy="94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29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a set of </a:t>
          </a:r>
          <a:r>
            <a:rPr lang="en-US" sz="1200" kern="1200" dirty="0">
              <a:solidFill>
                <a:srgbClr val="FF0000"/>
              </a:solidFill>
            </a:rPr>
            <a:t>circumstances</a:t>
          </a:r>
          <a:r>
            <a:rPr lang="en-US" sz="1200" kern="1200" dirty="0"/>
            <a:t> which exists or which may reasonably be expected to come into existence, </a:t>
          </a:r>
          <a:endParaRPr lang="fi-FI" sz="1200" kern="1200" dirty="0"/>
        </a:p>
        <a:p>
          <a:pPr marL="114300" lvl="1" indent="-114300" algn="l" defTabSz="533400">
            <a:lnSpc>
              <a:spcPct val="90000"/>
            </a:lnSpc>
            <a:spcBef>
              <a:spcPct val="0"/>
            </a:spcBef>
            <a:spcAft>
              <a:spcPct val="20000"/>
            </a:spcAft>
            <a:buChar char="•"/>
          </a:pPr>
          <a:r>
            <a:rPr lang="en-US" sz="1200" kern="1200" dirty="0"/>
            <a:t>or an </a:t>
          </a:r>
          <a:r>
            <a:rPr lang="en-US" sz="1200" kern="1200" dirty="0">
              <a:solidFill>
                <a:srgbClr val="FF0000"/>
              </a:solidFill>
            </a:rPr>
            <a:t>event</a:t>
          </a:r>
          <a:r>
            <a:rPr lang="en-US" sz="1200" kern="1200" dirty="0"/>
            <a:t> which has occurred or which may reasonably be expected to occur, </a:t>
          </a:r>
          <a:endParaRPr lang="fi-FI" sz="1200" kern="1200" dirty="0"/>
        </a:p>
        <a:p>
          <a:pPr marL="114300" lvl="1" indent="-114300" algn="l" defTabSz="533400">
            <a:lnSpc>
              <a:spcPct val="90000"/>
            </a:lnSpc>
            <a:spcBef>
              <a:spcPct val="0"/>
            </a:spcBef>
            <a:spcAft>
              <a:spcPct val="20000"/>
            </a:spcAft>
            <a:buChar char="•"/>
          </a:pPr>
          <a:r>
            <a:rPr lang="en-US" sz="1200" kern="1200" dirty="0"/>
            <a:t>where it is </a:t>
          </a:r>
          <a:r>
            <a:rPr lang="en-US" sz="1200" kern="1200" dirty="0">
              <a:solidFill>
                <a:srgbClr val="FF0000"/>
              </a:solidFill>
            </a:rPr>
            <a:t>specific enough </a:t>
          </a:r>
          <a:r>
            <a:rPr lang="en-US" sz="1200" kern="1200" dirty="0"/>
            <a:t>to enable a conclusion to be drawn as to the possible effect of that set of circumstances or event on the prices</a:t>
          </a:r>
          <a:endParaRPr lang="fi-FI" sz="1200" kern="1200" dirty="0"/>
        </a:p>
        <a:p>
          <a:pPr marL="114300" lvl="1" indent="-114300" algn="l" defTabSz="533400">
            <a:lnSpc>
              <a:spcPct val="90000"/>
            </a:lnSpc>
            <a:spcBef>
              <a:spcPct val="0"/>
            </a:spcBef>
            <a:spcAft>
              <a:spcPct val="20000"/>
            </a:spcAft>
            <a:buChar char="•"/>
          </a:pPr>
          <a:r>
            <a:rPr lang="en-US" sz="1200" kern="1200" dirty="0"/>
            <a:t>a significant effect on the prices of financial instruments shall mean information </a:t>
          </a:r>
          <a:r>
            <a:rPr lang="en-US" sz="1200" kern="1200" dirty="0">
              <a:solidFill>
                <a:srgbClr val="FF0000"/>
              </a:solidFill>
            </a:rPr>
            <a:t>a reasonable investor </a:t>
          </a:r>
          <a:r>
            <a:rPr lang="en-US" sz="1200" kern="1200" dirty="0"/>
            <a:t>would be likely to use as part of the basis of his or her investment decisions</a:t>
          </a:r>
          <a:endParaRPr lang="fi-FI" sz="1200" kern="1200" dirty="0"/>
        </a:p>
      </dsp:txBody>
      <dsp:txXfrm>
        <a:off x="0" y="2876978"/>
        <a:ext cx="10780799" cy="9470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EE1F1-6890-403A-8E38-5580AD8BFD17}">
      <dsp:nvSpPr>
        <dsp:cNvPr id="0" name=""/>
        <dsp:cNvSpPr/>
      </dsp:nvSpPr>
      <dsp:spPr>
        <a:xfrm>
          <a:off x="0" y="0"/>
          <a:ext cx="53174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B3685-1D83-4E9C-A16F-CE9CCF63C9F7}">
      <dsp:nvSpPr>
        <dsp:cNvPr id="0" name=""/>
        <dsp:cNvSpPr/>
      </dsp:nvSpPr>
      <dsp:spPr>
        <a:xfrm>
          <a:off x="0" y="0"/>
          <a:ext cx="1063487" cy="383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Issuers or any person acting on their behalf or on their account, shall:</a:t>
          </a:r>
          <a:endParaRPr lang="fi-FI" sz="1800" kern="1200"/>
        </a:p>
      </dsp:txBody>
      <dsp:txXfrm>
        <a:off x="0" y="0"/>
        <a:ext cx="1063487" cy="3831557"/>
      </dsp:txXfrm>
    </dsp:sp>
    <dsp:sp modelId="{D372677C-69BF-4BFF-9F27-2F31BDE5CF18}">
      <dsp:nvSpPr>
        <dsp:cNvPr id="0" name=""/>
        <dsp:cNvSpPr/>
      </dsp:nvSpPr>
      <dsp:spPr>
        <a:xfrm>
          <a:off x="1143249" y="59868"/>
          <a:ext cx="4174189" cy="1197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 draw up a list of all persons who have access to inside information and who are working for them under a contract of employment, or otherwise performing tasks through which they have access to inside information, such as advisers, accountants or credit rating agencies (insider list);</a:t>
          </a:r>
          <a:endParaRPr lang="fi-FI" sz="1300" kern="1200"/>
        </a:p>
      </dsp:txBody>
      <dsp:txXfrm>
        <a:off x="1143249" y="59868"/>
        <a:ext cx="4174189" cy="1197361"/>
      </dsp:txXfrm>
    </dsp:sp>
    <dsp:sp modelId="{74034F6E-E623-45BC-AD2C-E3BE996FD87B}">
      <dsp:nvSpPr>
        <dsp:cNvPr id="0" name=""/>
        <dsp:cNvSpPr/>
      </dsp:nvSpPr>
      <dsp:spPr>
        <a:xfrm>
          <a:off x="1063487" y="1257229"/>
          <a:ext cx="425395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302910-2CF7-40AC-98E2-A155C579D93B}">
      <dsp:nvSpPr>
        <dsp:cNvPr id="0" name=""/>
        <dsp:cNvSpPr/>
      </dsp:nvSpPr>
      <dsp:spPr>
        <a:xfrm>
          <a:off x="1143249" y="1317097"/>
          <a:ext cx="4174189" cy="1197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(b) promptly update the insider list in accordance with paragraph 4; and</a:t>
          </a:r>
          <a:endParaRPr lang="fi-FI" sz="1300" kern="1200"/>
        </a:p>
      </dsp:txBody>
      <dsp:txXfrm>
        <a:off x="1143249" y="1317097"/>
        <a:ext cx="4174189" cy="1197361"/>
      </dsp:txXfrm>
    </dsp:sp>
    <dsp:sp modelId="{6F5F48F1-0AB8-4893-95D9-8CD2DEE0B230}">
      <dsp:nvSpPr>
        <dsp:cNvPr id="0" name=""/>
        <dsp:cNvSpPr/>
      </dsp:nvSpPr>
      <dsp:spPr>
        <a:xfrm>
          <a:off x="1063487" y="2514459"/>
          <a:ext cx="425395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F109EE-B19B-4FB9-88E6-28ABE8130CC5}">
      <dsp:nvSpPr>
        <dsp:cNvPr id="0" name=""/>
        <dsp:cNvSpPr/>
      </dsp:nvSpPr>
      <dsp:spPr>
        <a:xfrm>
          <a:off x="1143249" y="2574327"/>
          <a:ext cx="4174189" cy="1197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 provide the insider list to the competent authority as soon as possible upon its request.</a:t>
          </a:r>
          <a:endParaRPr lang="fi-FI" sz="1300" kern="1200"/>
        </a:p>
      </dsp:txBody>
      <dsp:txXfrm>
        <a:off x="1143249" y="2574327"/>
        <a:ext cx="4174189" cy="1197361"/>
      </dsp:txXfrm>
    </dsp:sp>
    <dsp:sp modelId="{CFDE51D4-72FC-4A99-A386-C71F93A8D9F8}">
      <dsp:nvSpPr>
        <dsp:cNvPr id="0" name=""/>
        <dsp:cNvSpPr/>
      </dsp:nvSpPr>
      <dsp:spPr>
        <a:xfrm>
          <a:off x="1063487" y="3771688"/>
          <a:ext cx="425395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095A6-EAE1-47E3-82EC-E2FC59471957}">
      <dsp:nvSpPr>
        <dsp:cNvPr id="0" name=""/>
        <dsp:cNvSpPr/>
      </dsp:nvSpPr>
      <dsp:spPr>
        <a:xfrm>
          <a:off x="0" y="0"/>
          <a:ext cx="531743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F42F4-ECB8-4B1B-8540-330DBC25C75B}">
      <dsp:nvSpPr>
        <dsp:cNvPr id="0" name=""/>
        <dsp:cNvSpPr/>
      </dsp:nvSpPr>
      <dsp:spPr>
        <a:xfrm>
          <a:off x="0" y="0"/>
          <a:ext cx="1063487" cy="383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a:t>Persons discharging managerial responsibilities, as well as persons closely associated with them, shall notify </a:t>
          </a:r>
          <a:endParaRPr lang="fi-FI" sz="1000" kern="1200"/>
        </a:p>
      </dsp:txBody>
      <dsp:txXfrm>
        <a:off x="0" y="0"/>
        <a:ext cx="1063487" cy="3831557"/>
      </dsp:txXfrm>
    </dsp:sp>
    <dsp:sp modelId="{9ABAF308-B469-4C9D-BFBF-8C9AFD5C512C}">
      <dsp:nvSpPr>
        <dsp:cNvPr id="0" name=""/>
        <dsp:cNvSpPr/>
      </dsp:nvSpPr>
      <dsp:spPr>
        <a:xfrm>
          <a:off x="1143249" y="45041"/>
          <a:ext cx="4174189" cy="90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the issuer or the emission allowance market participant and</a:t>
          </a:r>
          <a:endParaRPr lang="fi-FI" sz="1200" kern="1200"/>
        </a:p>
      </dsp:txBody>
      <dsp:txXfrm>
        <a:off x="1143249" y="45041"/>
        <a:ext cx="4174189" cy="900827"/>
      </dsp:txXfrm>
    </dsp:sp>
    <dsp:sp modelId="{2D3189C6-1B2C-44C9-AA43-689A5DC28BFA}">
      <dsp:nvSpPr>
        <dsp:cNvPr id="0" name=""/>
        <dsp:cNvSpPr/>
      </dsp:nvSpPr>
      <dsp:spPr>
        <a:xfrm>
          <a:off x="1063487" y="945868"/>
          <a:ext cx="425395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DEBFF5-7FD9-4A9B-AB5E-A4045FE48A90}">
      <dsp:nvSpPr>
        <dsp:cNvPr id="0" name=""/>
        <dsp:cNvSpPr/>
      </dsp:nvSpPr>
      <dsp:spPr>
        <a:xfrm>
          <a:off x="1143249" y="990910"/>
          <a:ext cx="4174189" cy="90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the competent authority referred to in the second subparagraph of paragraph 2:</a:t>
          </a:r>
          <a:endParaRPr lang="fi-FI" sz="1200" kern="1200"/>
        </a:p>
      </dsp:txBody>
      <dsp:txXfrm>
        <a:off x="1143249" y="990910"/>
        <a:ext cx="4174189" cy="900827"/>
      </dsp:txXfrm>
    </dsp:sp>
    <dsp:sp modelId="{1CE8FAFA-EE9D-41AC-96C8-E70DB1004563}">
      <dsp:nvSpPr>
        <dsp:cNvPr id="0" name=""/>
        <dsp:cNvSpPr/>
      </dsp:nvSpPr>
      <dsp:spPr>
        <a:xfrm>
          <a:off x="1063487" y="1891737"/>
          <a:ext cx="425395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DF30C0-8261-4E2E-9723-95885F11B3F1}">
      <dsp:nvSpPr>
        <dsp:cNvPr id="0" name=""/>
        <dsp:cNvSpPr/>
      </dsp:nvSpPr>
      <dsp:spPr>
        <a:xfrm>
          <a:off x="1143249" y="1936779"/>
          <a:ext cx="4174189" cy="90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(a) in respect of issuers, of every transaction conducted on their own account relating to the shares or debt instruments of that issuer or to derivatives or other financial instruments linked thereto;</a:t>
          </a:r>
          <a:endParaRPr lang="fi-FI" sz="1200" kern="1200"/>
        </a:p>
      </dsp:txBody>
      <dsp:txXfrm>
        <a:off x="1143249" y="1936779"/>
        <a:ext cx="4174189" cy="900827"/>
      </dsp:txXfrm>
    </dsp:sp>
    <dsp:sp modelId="{7EB7FF1A-3B14-428D-8E01-8BB15FC57FB8}">
      <dsp:nvSpPr>
        <dsp:cNvPr id="0" name=""/>
        <dsp:cNvSpPr/>
      </dsp:nvSpPr>
      <dsp:spPr>
        <a:xfrm>
          <a:off x="1063487" y="2837606"/>
          <a:ext cx="425395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08097-4F98-4A56-B739-9E52A408E31B}">
      <dsp:nvSpPr>
        <dsp:cNvPr id="0" name=""/>
        <dsp:cNvSpPr/>
      </dsp:nvSpPr>
      <dsp:spPr>
        <a:xfrm>
          <a:off x="1143249" y="2882647"/>
          <a:ext cx="4174189" cy="90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t>(b) in respect of emission allowance market participants, of every transaction conducted on their own account relating to emission allowances, to auction products based thereon or to derivatives relating thereto.</a:t>
          </a:r>
          <a:endParaRPr lang="fi-FI" sz="1200" kern="1200"/>
        </a:p>
      </dsp:txBody>
      <dsp:txXfrm>
        <a:off x="1143249" y="2882647"/>
        <a:ext cx="4174189" cy="900827"/>
      </dsp:txXfrm>
    </dsp:sp>
    <dsp:sp modelId="{06D9D76E-33B2-4DE8-AB14-B42773949865}">
      <dsp:nvSpPr>
        <dsp:cNvPr id="0" name=""/>
        <dsp:cNvSpPr/>
      </dsp:nvSpPr>
      <dsp:spPr>
        <a:xfrm>
          <a:off x="1063487" y="3783475"/>
          <a:ext cx="425395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74368-2F93-4ECE-9F69-08DE0AFE9EC5}">
      <dsp:nvSpPr>
        <dsp:cNvPr id="0" name=""/>
        <dsp:cNvSpPr/>
      </dsp:nvSpPr>
      <dsp:spPr>
        <a:xfrm>
          <a:off x="7985" y="439"/>
          <a:ext cx="756999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b="1" kern="1200"/>
            <a:t>The obligations of the issuer  </a:t>
          </a:r>
          <a:endParaRPr lang="fi-FI" sz="2800" kern="1200"/>
        </a:p>
      </dsp:txBody>
      <dsp:txXfrm>
        <a:off x="59987" y="52441"/>
        <a:ext cx="7465990" cy="1671458"/>
      </dsp:txXfrm>
    </dsp:sp>
    <dsp:sp modelId="{2ABA89E4-7B3A-4B28-8ED7-C769A91CB100}">
      <dsp:nvSpPr>
        <dsp:cNvPr id="0" name=""/>
        <dsp:cNvSpPr/>
      </dsp:nvSpPr>
      <dsp:spPr>
        <a:xfrm>
          <a:off x="7985" y="2055655"/>
          <a:ext cx="141866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0" kern="1200" baseline="0" dirty="0"/>
            <a:t>Notification of </a:t>
          </a:r>
          <a:r>
            <a:rPr lang="en-US" sz="1400" i="0" kern="1200" baseline="0" dirty="0">
              <a:solidFill>
                <a:srgbClr val="FF0000"/>
              </a:solidFill>
            </a:rPr>
            <a:t>transactions in own shares </a:t>
          </a:r>
          <a:r>
            <a:rPr lang="fi-FI" sz="1400" i="0" kern="1200" baseline="0" dirty="0"/>
            <a:t>(FSMA 8:</a:t>
          </a:r>
          <a:r>
            <a:rPr lang="fi-FI" sz="1400" i="0" kern="1200" dirty="0"/>
            <a:t>2</a:t>
          </a:r>
          <a:r>
            <a:rPr lang="fi-FI" sz="1400" i="0" kern="1200" baseline="0" dirty="0"/>
            <a:t>) </a:t>
          </a:r>
          <a:endParaRPr lang="fi-FI" sz="1400" kern="1200" dirty="0"/>
        </a:p>
      </dsp:txBody>
      <dsp:txXfrm>
        <a:off x="49536" y="2097206"/>
        <a:ext cx="1335562" cy="1692360"/>
      </dsp:txXfrm>
    </dsp:sp>
    <dsp:sp modelId="{E004E4F3-83A7-49DF-9303-BF0D0FD0CBD5}">
      <dsp:nvSpPr>
        <dsp:cNvPr id="0" name=""/>
        <dsp:cNvSpPr/>
      </dsp:nvSpPr>
      <dsp:spPr>
        <a:xfrm>
          <a:off x="1545818" y="2055655"/>
          <a:ext cx="141866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0" kern="1200" dirty="0"/>
            <a:t>Publication of  </a:t>
          </a:r>
          <a:r>
            <a:rPr lang="en-US" sz="1400" i="0" kern="1200" dirty="0">
              <a:solidFill>
                <a:srgbClr val="FF0000"/>
              </a:solidFill>
            </a:rPr>
            <a:t>changes in the total number of shares and the voting rights </a:t>
          </a:r>
          <a:r>
            <a:rPr lang="en-US" sz="1400" i="0" kern="1200" dirty="0"/>
            <a:t>attaching to the shares </a:t>
          </a:r>
          <a:r>
            <a:rPr lang="fi-FI" sz="1400" i="0" kern="1200" dirty="0"/>
            <a:t>(FSMA 8:6) </a:t>
          </a:r>
          <a:endParaRPr lang="fi-FI" sz="1400" kern="1200" dirty="0"/>
        </a:p>
      </dsp:txBody>
      <dsp:txXfrm>
        <a:off x="1587369" y="2097206"/>
        <a:ext cx="1335562" cy="1692360"/>
      </dsp:txXfrm>
    </dsp:sp>
    <dsp:sp modelId="{04F1D846-9CA7-4507-950E-C707E8E76731}">
      <dsp:nvSpPr>
        <dsp:cNvPr id="0" name=""/>
        <dsp:cNvSpPr/>
      </dsp:nvSpPr>
      <dsp:spPr>
        <a:xfrm>
          <a:off x="3083650" y="2055655"/>
          <a:ext cx="141866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i="0" kern="1200" baseline="0"/>
            <a:t>Changes in security rights (FSMA 8:6a) </a:t>
          </a:r>
          <a:endParaRPr lang="fi-FI" sz="1400" kern="1200"/>
        </a:p>
      </dsp:txBody>
      <dsp:txXfrm>
        <a:off x="3125201" y="2097206"/>
        <a:ext cx="1335562" cy="1692360"/>
      </dsp:txXfrm>
    </dsp:sp>
    <dsp:sp modelId="{16413A25-FDFC-4DCA-AD17-DEE0472881A2}">
      <dsp:nvSpPr>
        <dsp:cNvPr id="0" name=""/>
        <dsp:cNvSpPr/>
      </dsp:nvSpPr>
      <dsp:spPr>
        <a:xfrm>
          <a:off x="4621483" y="2055655"/>
          <a:ext cx="141866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t>Notification of an </a:t>
          </a:r>
          <a:r>
            <a:rPr lang="en-US" sz="1400" b="0" i="0" kern="1200" baseline="0" dirty="0">
              <a:solidFill>
                <a:srgbClr val="FF0000"/>
              </a:solidFill>
            </a:rPr>
            <a:t>application for the admission of a security to trading </a:t>
          </a:r>
          <a:r>
            <a:rPr lang="en-US" sz="1400" b="0" i="0" kern="1200" baseline="0" dirty="0"/>
            <a:t>on a regulated market </a:t>
          </a:r>
          <a:r>
            <a:rPr lang="fi-FI" sz="1400" b="0" i="0" kern="1200" baseline="0" dirty="0"/>
            <a:t>(FSMA 8: 7) </a:t>
          </a:r>
          <a:endParaRPr lang="fi-FI" sz="1400" kern="1200" dirty="0"/>
        </a:p>
      </dsp:txBody>
      <dsp:txXfrm>
        <a:off x="4663034" y="2097206"/>
        <a:ext cx="1335562" cy="1692360"/>
      </dsp:txXfrm>
    </dsp:sp>
    <dsp:sp modelId="{F7C54F4B-117B-4C0C-BB1A-A2F9CE471769}">
      <dsp:nvSpPr>
        <dsp:cNvPr id="0" name=""/>
        <dsp:cNvSpPr/>
      </dsp:nvSpPr>
      <dsp:spPr>
        <a:xfrm>
          <a:off x="6159315" y="2055655"/>
          <a:ext cx="141866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t>Obligation to publish </a:t>
          </a:r>
          <a:r>
            <a:rPr lang="en-US" sz="1400" b="0" i="0" kern="1200" baseline="0" dirty="0">
              <a:solidFill>
                <a:srgbClr val="FF0000"/>
              </a:solidFill>
            </a:rPr>
            <a:t>notifications of holdings and proportions of voting rights </a:t>
          </a:r>
          <a:r>
            <a:rPr lang="fi-FI" sz="1400" b="0" i="0" kern="1200" baseline="0" dirty="0"/>
            <a:t>(</a:t>
          </a:r>
          <a:r>
            <a:rPr lang="fi-FI" sz="1400" b="0" kern="1200" baseline="0" dirty="0"/>
            <a:t>FSMA</a:t>
          </a:r>
          <a:r>
            <a:rPr lang="fi-FI" sz="1400" b="0" i="0" kern="1200" baseline="0" dirty="0"/>
            <a:t> 9: 5 ja 10)</a:t>
          </a:r>
          <a:r>
            <a:rPr lang="en-US" sz="1400" b="0" i="1" kern="1200" baseline="0" dirty="0"/>
            <a:t> </a:t>
          </a:r>
          <a:endParaRPr lang="fi-FI" sz="1400" kern="1200" dirty="0"/>
        </a:p>
      </dsp:txBody>
      <dsp:txXfrm>
        <a:off x="6200866" y="2097206"/>
        <a:ext cx="1335562" cy="1692360"/>
      </dsp:txXfrm>
    </dsp:sp>
    <dsp:sp modelId="{DAB3F733-8B6D-42FD-BD01-A473FBF867D0}">
      <dsp:nvSpPr>
        <dsp:cNvPr id="0" name=""/>
        <dsp:cNvSpPr/>
      </dsp:nvSpPr>
      <dsp:spPr>
        <a:xfrm>
          <a:off x="7816316" y="439"/>
          <a:ext cx="2956497"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b="1" kern="1200"/>
            <a:t>The obligations of the shareholder </a:t>
          </a:r>
          <a:endParaRPr lang="fi-FI" sz="2800" kern="1200"/>
        </a:p>
      </dsp:txBody>
      <dsp:txXfrm>
        <a:off x="7868318" y="52441"/>
        <a:ext cx="2852493" cy="1671458"/>
      </dsp:txXfrm>
    </dsp:sp>
    <dsp:sp modelId="{341C9173-DC18-4352-81D0-EA28B1BAE167}">
      <dsp:nvSpPr>
        <dsp:cNvPr id="0" name=""/>
        <dsp:cNvSpPr/>
      </dsp:nvSpPr>
      <dsp:spPr>
        <a:xfrm>
          <a:off x="7816316" y="2055655"/>
          <a:ext cx="141866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0" kern="1200" baseline="0" dirty="0"/>
            <a:t>Obligation to notify the offeree company </a:t>
          </a:r>
          <a:r>
            <a:rPr lang="en-US" sz="1400" i="0" kern="1200" baseline="0" dirty="0">
              <a:solidFill>
                <a:srgbClr val="FF0000"/>
              </a:solidFill>
            </a:rPr>
            <a:t>holdings and proportions of voting rights </a:t>
          </a:r>
          <a:r>
            <a:rPr lang="fi-FI" sz="1400" i="0" kern="1200" baseline="0" dirty="0"/>
            <a:t>(FSMA 9:5 ja 6) </a:t>
          </a:r>
          <a:endParaRPr lang="fi-FI" sz="1400" kern="1200" dirty="0"/>
        </a:p>
      </dsp:txBody>
      <dsp:txXfrm>
        <a:off x="7857867" y="2097206"/>
        <a:ext cx="1335562" cy="1692360"/>
      </dsp:txXfrm>
    </dsp:sp>
    <dsp:sp modelId="{4AEE47CD-CBD2-464D-BE68-71F3E7A3B534}">
      <dsp:nvSpPr>
        <dsp:cNvPr id="0" name=""/>
        <dsp:cNvSpPr/>
      </dsp:nvSpPr>
      <dsp:spPr>
        <a:xfrm>
          <a:off x="9354148" y="2055655"/>
          <a:ext cx="1418664" cy="177546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b="0" i="0" kern="1200" baseline="0" dirty="0" err="1">
              <a:solidFill>
                <a:srgbClr val="FF0000"/>
              </a:solidFill>
            </a:rPr>
            <a:t>Flagging</a:t>
          </a:r>
          <a:r>
            <a:rPr lang="fi-FI" sz="1400" b="0" i="0" kern="1200" baseline="0" dirty="0">
              <a:solidFill>
                <a:srgbClr val="FF0000"/>
              </a:solidFill>
            </a:rPr>
            <a:t> </a:t>
          </a:r>
          <a:r>
            <a:rPr lang="fi-FI" sz="1400" b="0" i="0" kern="1200" baseline="0" dirty="0" err="1">
              <a:solidFill>
                <a:srgbClr val="FF0000"/>
              </a:solidFill>
            </a:rPr>
            <a:t>duties</a:t>
          </a:r>
          <a:r>
            <a:rPr lang="fi-FI" sz="1400" b="0" i="0" kern="1200" baseline="0" dirty="0">
              <a:solidFill>
                <a:srgbClr val="FF0000"/>
              </a:solidFill>
            </a:rPr>
            <a:t> </a:t>
          </a:r>
          <a:r>
            <a:rPr lang="fi-FI" sz="1400" b="0" i="0" kern="1200" baseline="0" dirty="0"/>
            <a:t>(</a:t>
          </a:r>
          <a:r>
            <a:rPr lang="fi-FI" sz="1400" kern="1200" dirty="0"/>
            <a:t>FSMA </a:t>
          </a:r>
          <a:r>
            <a:rPr lang="fi-FI" sz="1400" kern="1200" dirty="0" err="1"/>
            <a:t>Ch</a:t>
          </a:r>
          <a:r>
            <a:rPr lang="fi-FI" sz="1400" kern="1200" dirty="0"/>
            <a:t>. </a:t>
          </a:r>
          <a:r>
            <a:rPr lang="fi-FI" sz="1400" b="0" i="0" kern="1200" baseline="0" dirty="0"/>
            <a:t>9): </a:t>
          </a:r>
          <a:r>
            <a:rPr lang="fi-FI" sz="1400" kern="1200" dirty="0" err="1"/>
            <a:t>holdings</a:t>
          </a:r>
          <a:r>
            <a:rPr lang="fi-FI" sz="1400" kern="1200" dirty="0"/>
            <a:t> and </a:t>
          </a:r>
          <a:r>
            <a:rPr lang="fi-FI" sz="1400" kern="1200" dirty="0" err="1"/>
            <a:t>voting</a:t>
          </a:r>
          <a:r>
            <a:rPr lang="fi-FI" sz="1400" kern="1200" dirty="0"/>
            <a:t> </a:t>
          </a:r>
          <a:r>
            <a:rPr lang="fi-FI" sz="1400" kern="1200" dirty="0" err="1"/>
            <a:t>rights</a:t>
          </a:r>
          <a:r>
            <a:rPr lang="fi-FI" sz="1400" kern="1200" dirty="0"/>
            <a:t> </a:t>
          </a:r>
          <a:r>
            <a:rPr lang="fi-FI" sz="1400" kern="1200" dirty="0" err="1"/>
            <a:t>proportions</a:t>
          </a:r>
          <a:r>
            <a:rPr lang="fi-FI" sz="1400" kern="1200" dirty="0"/>
            <a:t> </a:t>
          </a:r>
          <a:r>
            <a:rPr lang="fi-FI" sz="1400" kern="1200" dirty="0" err="1"/>
            <a:t>thresholds</a:t>
          </a:r>
          <a:r>
            <a:rPr lang="fi-FI" sz="1400" kern="1200" dirty="0"/>
            <a:t> </a:t>
          </a:r>
        </a:p>
      </dsp:txBody>
      <dsp:txXfrm>
        <a:off x="9395699" y="2097206"/>
        <a:ext cx="1335562" cy="16923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3BAAF-D171-4636-ADBA-74FC14A61173}">
      <dsp:nvSpPr>
        <dsp:cNvPr id="0" name=""/>
        <dsp:cNvSpPr/>
      </dsp:nvSpPr>
      <dsp:spPr>
        <a:xfrm>
          <a:off x="1742" y="439"/>
          <a:ext cx="10777314" cy="1775462"/>
        </a:xfrm>
        <a:prstGeom prst="roundRect">
          <a:avLst>
            <a:gd name="adj" fmla="val 10000"/>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a:t>A person shall not:</a:t>
          </a:r>
          <a:endParaRPr lang="fi-FI" sz="6500" kern="1200"/>
        </a:p>
      </dsp:txBody>
      <dsp:txXfrm>
        <a:off x="53744" y="52441"/>
        <a:ext cx="10673310" cy="1671458"/>
      </dsp:txXfrm>
    </dsp:sp>
    <dsp:sp modelId="{5C29877F-0EF8-418F-9865-3C42C1BAFE20}">
      <dsp:nvSpPr>
        <dsp:cNvPr id="0" name=""/>
        <dsp:cNvSpPr/>
      </dsp:nvSpPr>
      <dsp:spPr>
        <a:xfrm>
          <a:off x="1742" y="2055655"/>
          <a:ext cx="2534645" cy="1775462"/>
        </a:xfrm>
        <a:prstGeom prst="roundRect">
          <a:avLst>
            <a:gd name="adj" fmla="val 10000"/>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engage or attempt to engage in insider dealing;</a:t>
          </a:r>
          <a:endParaRPr lang="fi-FI" sz="1900" kern="1200"/>
        </a:p>
      </dsp:txBody>
      <dsp:txXfrm>
        <a:off x="53744" y="2107657"/>
        <a:ext cx="2430641" cy="1671458"/>
      </dsp:txXfrm>
    </dsp:sp>
    <dsp:sp modelId="{0BE00919-78FC-4163-8AA9-E5783235FB07}">
      <dsp:nvSpPr>
        <dsp:cNvPr id="0" name=""/>
        <dsp:cNvSpPr/>
      </dsp:nvSpPr>
      <dsp:spPr>
        <a:xfrm>
          <a:off x="2749298" y="2055655"/>
          <a:ext cx="2534645" cy="1775462"/>
        </a:xfrm>
        <a:prstGeom prst="roundRect">
          <a:avLst>
            <a:gd name="adj" fmla="val 10000"/>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recommend that another person engage in insider dealing or induce another person to engage in insider dealing; or</a:t>
          </a:r>
          <a:endParaRPr lang="fi-FI" sz="1900" kern="1200" dirty="0"/>
        </a:p>
      </dsp:txBody>
      <dsp:txXfrm>
        <a:off x="2801300" y="2107657"/>
        <a:ext cx="2430641" cy="1671458"/>
      </dsp:txXfrm>
    </dsp:sp>
    <dsp:sp modelId="{3E32BFDB-022C-4C99-A036-0B96F5FE3120}">
      <dsp:nvSpPr>
        <dsp:cNvPr id="0" name=""/>
        <dsp:cNvSpPr/>
      </dsp:nvSpPr>
      <dsp:spPr>
        <a:xfrm>
          <a:off x="5496854" y="2055655"/>
          <a:ext cx="2534645" cy="1775462"/>
        </a:xfrm>
        <a:prstGeom prst="roundRect">
          <a:avLst>
            <a:gd name="adj" fmla="val 10000"/>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unlawfully disclose inside information </a:t>
          </a:r>
          <a:endParaRPr lang="fi-FI" sz="1900" kern="1200"/>
        </a:p>
      </dsp:txBody>
      <dsp:txXfrm>
        <a:off x="5548856" y="2107657"/>
        <a:ext cx="2430641" cy="1671458"/>
      </dsp:txXfrm>
    </dsp:sp>
    <dsp:sp modelId="{BDD0336F-13B4-4FB3-AEDB-D230345CC8CF}">
      <dsp:nvSpPr>
        <dsp:cNvPr id="0" name=""/>
        <dsp:cNvSpPr/>
      </dsp:nvSpPr>
      <dsp:spPr>
        <a:xfrm>
          <a:off x="8244410" y="2055655"/>
          <a:ext cx="2534645" cy="1775462"/>
        </a:xfrm>
        <a:prstGeom prst="roundRect">
          <a:avLst>
            <a:gd name="adj" fmla="val 10000"/>
          </a:avLst>
        </a:prstGeom>
        <a:solidFill>
          <a:schemeClr val="accent3">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engage in or attempt to engage in market manipulation</a:t>
          </a:r>
          <a:endParaRPr lang="fi-FI" sz="1900" kern="1200"/>
        </a:p>
      </dsp:txBody>
      <dsp:txXfrm>
        <a:off x="8296412" y="2107657"/>
        <a:ext cx="2430641" cy="16714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94215-C0CE-4554-B7D2-0C2DBD9F7834}">
      <dsp:nvSpPr>
        <dsp:cNvPr id="0" name=""/>
        <dsp:cNvSpPr/>
      </dsp:nvSpPr>
      <dsp:spPr>
        <a:xfrm>
          <a:off x="3705" y="2397"/>
          <a:ext cx="3935665"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Insider dealing arises where a person possesses inside information and uses that information </a:t>
          </a:r>
          <a:endParaRPr lang="fi-FI" sz="1700" kern="1200"/>
        </a:p>
      </dsp:txBody>
      <dsp:txXfrm>
        <a:off x="37514" y="36206"/>
        <a:ext cx="3868047" cy="1086713"/>
      </dsp:txXfrm>
    </dsp:sp>
    <dsp:sp modelId="{79B7A2FB-9510-41A1-AC19-93EDB1D00F87}">
      <dsp:nvSpPr>
        <dsp:cNvPr id="0" name=""/>
        <dsp:cNvSpPr/>
      </dsp:nvSpPr>
      <dsp:spPr>
        <a:xfrm>
          <a:off x="3705"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by </a:t>
          </a:r>
          <a:r>
            <a:rPr lang="en-US" sz="700" b="1" kern="1200" dirty="0">
              <a:solidFill>
                <a:srgbClr val="FF0000"/>
              </a:solidFill>
            </a:rPr>
            <a:t>acquiring or disposing of</a:t>
          </a:r>
          <a:r>
            <a:rPr lang="en-US" sz="700" b="1" kern="1200" dirty="0"/>
            <a:t>, for its own account or for the account of a third party, directly or indirectly, financial instruments to which that information relates. </a:t>
          </a:r>
          <a:endParaRPr lang="fi-FI" sz="700" kern="1200" dirty="0"/>
        </a:p>
      </dsp:txBody>
      <dsp:txXfrm>
        <a:off x="37514" y="1372421"/>
        <a:ext cx="1174700" cy="1086713"/>
      </dsp:txXfrm>
    </dsp:sp>
    <dsp:sp modelId="{02A9BB60-D7F5-41FE-83D4-0CD841B68D3E}">
      <dsp:nvSpPr>
        <dsp:cNvPr id="0" name=""/>
        <dsp:cNvSpPr/>
      </dsp:nvSpPr>
      <dsp:spPr>
        <a:xfrm>
          <a:off x="1350379"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The use of inside information by </a:t>
          </a:r>
          <a:r>
            <a:rPr lang="en-US" sz="700" b="1" kern="1200" dirty="0">
              <a:solidFill>
                <a:srgbClr val="FF0000"/>
              </a:solidFill>
            </a:rPr>
            <a:t>cancelling or amending an order </a:t>
          </a:r>
          <a:r>
            <a:rPr lang="en-US" sz="700" b="1" kern="1200" dirty="0"/>
            <a:t>concerning a financial instrument to which the information relates</a:t>
          </a:r>
          <a:endParaRPr lang="fi-FI" sz="700" kern="1200" dirty="0"/>
        </a:p>
      </dsp:txBody>
      <dsp:txXfrm>
        <a:off x="1384188" y="1372421"/>
        <a:ext cx="1174700" cy="1086713"/>
      </dsp:txXfrm>
    </dsp:sp>
    <dsp:sp modelId="{1F40C14F-0CCD-444E-93CD-4A3FD4962C6F}">
      <dsp:nvSpPr>
        <dsp:cNvPr id="0" name=""/>
        <dsp:cNvSpPr/>
      </dsp:nvSpPr>
      <dsp:spPr>
        <a:xfrm>
          <a:off x="1350379" y="2674828"/>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i="1" kern="1200" dirty="0"/>
            <a:t>where the </a:t>
          </a:r>
          <a:r>
            <a:rPr lang="en-US" sz="700" b="1" i="1" kern="1200" dirty="0">
              <a:solidFill>
                <a:srgbClr val="FF0000"/>
              </a:solidFill>
            </a:rPr>
            <a:t>order was placed before</a:t>
          </a:r>
          <a:r>
            <a:rPr lang="en-US" sz="700" b="1" i="1" kern="1200" dirty="0"/>
            <a:t> the person concerned possessed the inside information,  </a:t>
          </a:r>
          <a:endParaRPr lang="fi-FI" sz="700" kern="1200" dirty="0"/>
        </a:p>
      </dsp:txBody>
      <dsp:txXfrm>
        <a:off x="1384188" y="2708637"/>
        <a:ext cx="1174700" cy="1086713"/>
      </dsp:txXfrm>
    </dsp:sp>
    <dsp:sp modelId="{D5EB4DAF-D123-4165-B43D-D56F27EB1B15}">
      <dsp:nvSpPr>
        <dsp:cNvPr id="0" name=""/>
        <dsp:cNvSpPr/>
      </dsp:nvSpPr>
      <dsp:spPr>
        <a:xfrm>
          <a:off x="2697052"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srgbClr val="FF0000"/>
              </a:solidFill>
            </a:rPr>
            <a:t>Recommending</a:t>
          </a:r>
          <a:r>
            <a:rPr lang="en-US" sz="700" b="1" kern="1200" dirty="0"/>
            <a:t> that another person engage in insider dealing, </a:t>
          </a:r>
          <a:r>
            <a:rPr lang="en-US" sz="700" b="1" kern="1200" dirty="0">
              <a:solidFill>
                <a:srgbClr val="FF0000"/>
              </a:solidFill>
            </a:rPr>
            <a:t>or inducing </a:t>
          </a:r>
          <a:r>
            <a:rPr lang="en-US" sz="700" b="1" kern="1200" dirty="0"/>
            <a:t>another person to engage in insider dealing, arises where the person possesses inside information. </a:t>
          </a:r>
          <a:endParaRPr lang="fi-FI" sz="700" kern="1200" dirty="0"/>
        </a:p>
      </dsp:txBody>
      <dsp:txXfrm>
        <a:off x="2730861" y="1372421"/>
        <a:ext cx="1174700" cy="1086713"/>
      </dsp:txXfrm>
    </dsp:sp>
    <dsp:sp modelId="{BEE9C759-CD56-4058-88DB-51854B6B66AD}">
      <dsp:nvSpPr>
        <dsp:cNvPr id="0" name=""/>
        <dsp:cNvSpPr/>
      </dsp:nvSpPr>
      <dsp:spPr>
        <a:xfrm>
          <a:off x="4148080" y="2397"/>
          <a:ext cx="6629012"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This Article applies to any person who possesses inside information as a result of:</a:t>
          </a:r>
          <a:endParaRPr lang="fi-FI" sz="1700" kern="1200"/>
        </a:p>
      </dsp:txBody>
      <dsp:txXfrm>
        <a:off x="4181889" y="36206"/>
        <a:ext cx="6561394" cy="1086713"/>
      </dsp:txXfrm>
    </dsp:sp>
    <dsp:sp modelId="{C3074BBC-0CA4-4BC0-91A0-40C13316E64B}">
      <dsp:nvSpPr>
        <dsp:cNvPr id="0" name=""/>
        <dsp:cNvSpPr/>
      </dsp:nvSpPr>
      <dsp:spPr>
        <a:xfrm>
          <a:off x="4148080"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(a) being a member of the </a:t>
          </a:r>
          <a:r>
            <a:rPr lang="en-US" sz="700" b="1" kern="1200" dirty="0">
              <a:solidFill>
                <a:srgbClr val="FF0000"/>
              </a:solidFill>
            </a:rPr>
            <a:t>administrative, management or supervisory bodies </a:t>
          </a:r>
          <a:r>
            <a:rPr lang="en-US" sz="700" b="1" kern="1200" dirty="0"/>
            <a:t>of the issuer or emission allowance market participant;</a:t>
          </a:r>
          <a:endParaRPr lang="fi-FI" sz="700" kern="1200" dirty="0"/>
        </a:p>
      </dsp:txBody>
      <dsp:txXfrm>
        <a:off x="4181889" y="1372421"/>
        <a:ext cx="1174700" cy="1086713"/>
      </dsp:txXfrm>
    </dsp:sp>
    <dsp:sp modelId="{3F13890B-4EC5-4F6B-88DD-66E412EF5020}">
      <dsp:nvSpPr>
        <dsp:cNvPr id="0" name=""/>
        <dsp:cNvSpPr/>
      </dsp:nvSpPr>
      <dsp:spPr>
        <a:xfrm>
          <a:off x="5494754"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(b) having a </a:t>
          </a:r>
          <a:r>
            <a:rPr lang="en-US" sz="700" b="1" kern="1200" dirty="0">
              <a:solidFill>
                <a:srgbClr val="FF0000"/>
              </a:solidFill>
            </a:rPr>
            <a:t>holding</a:t>
          </a:r>
          <a:r>
            <a:rPr lang="en-US" sz="700" b="1" kern="1200" dirty="0"/>
            <a:t> in the capital of the issuer or emission allowance market participant;</a:t>
          </a:r>
          <a:endParaRPr lang="fi-FI" sz="700" kern="1200" dirty="0"/>
        </a:p>
      </dsp:txBody>
      <dsp:txXfrm>
        <a:off x="5528563" y="1372421"/>
        <a:ext cx="1174700" cy="1086713"/>
      </dsp:txXfrm>
    </dsp:sp>
    <dsp:sp modelId="{24BC0858-588F-4D3D-A7E7-C94DC3C3FE10}">
      <dsp:nvSpPr>
        <dsp:cNvPr id="0" name=""/>
        <dsp:cNvSpPr/>
      </dsp:nvSpPr>
      <dsp:spPr>
        <a:xfrm>
          <a:off x="6841427"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(c) having access to the information through the exercise of an </a:t>
          </a:r>
          <a:r>
            <a:rPr lang="en-US" sz="700" b="1" kern="1200" dirty="0">
              <a:solidFill>
                <a:srgbClr val="FF0000"/>
              </a:solidFill>
            </a:rPr>
            <a:t>employment, profession or duties</a:t>
          </a:r>
          <a:r>
            <a:rPr lang="en-US" sz="700" b="1" kern="1200" dirty="0"/>
            <a:t>; or</a:t>
          </a:r>
          <a:endParaRPr lang="fi-FI" sz="700" kern="1200" dirty="0"/>
        </a:p>
      </dsp:txBody>
      <dsp:txXfrm>
        <a:off x="6875236" y="1372421"/>
        <a:ext cx="1174700" cy="1086713"/>
      </dsp:txXfrm>
    </dsp:sp>
    <dsp:sp modelId="{DC7D1797-C189-48DD-B67B-44CAE1D15C73}">
      <dsp:nvSpPr>
        <dsp:cNvPr id="0" name=""/>
        <dsp:cNvSpPr/>
      </dsp:nvSpPr>
      <dsp:spPr>
        <a:xfrm>
          <a:off x="8188101"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(d) being involved in </a:t>
          </a:r>
          <a:r>
            <a:rPr lang="en-US" sz="700" b="1" kern="1200" dirty="0">
              <a:solidFill>
                <a:srgbClr val="FF0000"/>
              </a:solidFill>
            </a:rPr>
            <a:t>criminal activities</a:t>
          </a:r>
          <a:r>
            <a:rPr lang="en-US" sz="700" b="1" kern="1200" dirty="0"/>
            <a:t>.</a:t>
          </a:r>
          <a:endParaRPr lang="fi-FI" sz="700" kern="1200" dirty="0"/>
        </a:p>
      </dsp:txBody>
      <dsp:txXfrm>
        <a:off x="8221910" y="1372421"/>
        <a:ext cx="1174700" cy="1086713"/>
      </dsp:txXfrm>
    </dsp:sp>
    <dsp:sp modelId="{0EA0B442-ADB4-47D0-A4A0-E4E243D274FC}">
      <dsp:nvSpPr>
        <dsp:cNvPr id="0" name=""/>
        <dsp:cNvSpPr/>
      </dsp:nvSpPr>
      <dsp:spPr>
        <a:xfrm>
          <a:off x="9534774" y="1338612"/>
          <a:ext cx="1242318" cy="115433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This Article also applies to any person who possesses inside information under circumstances other than those referred to in the first subparagraph where that </a:t>
          </a:r>
          <a:r>
            <a:rPr lang="en-US" sz="700" b="1" kern="1200" dirty="0">
              <a:solidFill>
                <a:srgbClr val="FF0000"/>
              </a:solidFill>
            </a:rPr>
            <a:t>person knows or ought to know </a:t>
          </a:r>
          <a:r>
            <a:rPr lang="en-US" sz="700" b="1" kern="1200" dirty="0"/>
            <a:t>that it is inside information.</a:t>
          </a:r>
          <a:endParaRPr lang="fi-FI" sz="700" kern="1200" dirty="0"/>
        </a:p>
      </dsp:txBody>
      <dsp:txXfrm>
        <a:off x="9568583" y="1372421"/>
        <a:ext cx="1174700" cy="10867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D78EA-3E26-4887-8339-F56FD8C4B77A}">
      <dsp:nvSpPr>
        <dsp:cNvPr id="0" name=""/>
        <dsp:cNvSpPr/>
      </dsp:nvSpPr>
      <dsp:spPr>
        <a:xfrm>
          <a:off x="0" y="0"/>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FB52E4-5AB1-42C0-9E1E-D4C9305DFC90}">
      <dsp:nvSpPr>
        <dsp:cNvPr id="0" name=""/>
        <dsp:cNvSpPr/>
      </dsp:nvSpPr>
      <dsp:spPr>
        <a:xfrm>
          <a:off x="0" y="0"/>
          <a:ext cx="2156159" cy="95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It </a:t>
          </a:r>
          <a:r>
            <a:rPr lang="en-US" sz="900" kern="1200" dirty="0">
              <a:solidFill>
                <a:srgbClr val="FF0000"/>
              </a:solidFill>
            </a:rPr>
            <a:t>shall not be deemed from </a:t>
          </a:r>
          <a:r>
            <a:rPr lang="en-US" sz="900" kern="1200" dirty="0"/>
            <a:t>the mere fact that a legal person is or has been in </a:t>
          </a:r>
          <a:r>
            <a:rPr lang="en-US" sz="900" kern="1200" dirty="0">
              <a:solidFill>
                <a:srgbClr val="FF0000"/>
              </a:solidFill>
            </a:rPr>
            <a:t>possession of inside information </a:t>
          </a:r>
          <a:r>
            <a:rPr lang="en-US" sz="900" kern="1200" dirty="0"/>
            <a:t>that that person has used that information and has thus engaged in insider dealing on the basis of an acquisition or disposal, where that legal person:</a:t>
          </a:r>
          <a:endParaRPr lang="fi-FI" sz="900" kern="1200" dirty="0"/>
        </a:p>
      </dsp:txBody>
      <dsp:txXfrm>
        <a:off x="0" y="0"/>
        <a:ext cx="2156159" cy="957889"/>
      </dsp:txXfrm>
    </dsp:sp>
    <dsp:sp modelId="{1C713AFB-B941-4D13-8E73-1D264F5072B3}">
      <dsp:nvSpPr>
        <dsp:cNvPr id="0" name=""/>
        <dsp:cNvSpPr/>
      </dsp:nvSpPr>
      <dsp:spPr>
        <a:xfrm>
          <a:off x="2317871" y="22263"/>
          <a:ext cx="8462927" cy="445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(a) has established, implemented and maintained adequate and effective </a:t>
          </a:r>
          <a:r>
            <a:rPr lang="en-US" sz="800" i="1" kern="1200" dirty="0">
              <a:solidFill>
                <a:srgbClr val="FF0000"/>
              </a:solidFill>
            </a:rPr>
            <a:t>internal arrangements and procedures </a:t>
          </a:r>
          <a:r>
            <a:rPr lang="en-US" sz="800" i="1" kern="1200" dirty="0"/>
            <a:t>that effectively </a:t>
          </a:r>
          <a:r>
            <a:rPr lang="en-US" sz="800" i="1" kern="1200" dirty="0">
              <a:solidFill>
                <a:srgbClr val="FF0000"/>
              </a:solidFill>
            </a:rPr>
            <a:t>ensure</a:t>
          </a:r>
          <a:r>
            <a:rPr lang="en-US" sz="800" i="1" kern="1200" dirty="0"/>
            <a:t> that </a:t>
          </a:r>
          <a:r>
            <a:rPr lang="en-US" sz="800" i="1" kern="1200" dirty="0">
              <a:solidFill>
                <a:srgbClr val="FF0000"/>
              </a:solidFill>
            </a:rPr>
            <a:t>neither the natural person </a:t>
          </a:r>
          <a:r>
            <a:rPr lang="en-US" sz="800" i="1" kern="1200" dirty="0"/>
            <a:t>who made the decision on its behalf to acquire or dispose of financial instruments to which the information relates, nor another natural person who may have had an influence on that decision, </a:t>
          </a:r>
          <a:r>
            <a:rPr lang="en-US" sz="800" i="1" kern="1200" dirty="0">
              <a:solidFill>
                <a:srgbClr val="FF0000"/>
              </a:solidFill>
            </a:rPr>
            <a:t>was in possession of the inside information</a:t>
          </a:r>
          <a:r>
            <a:rPr lang="en-US" sz="800" i="1" kern="1200" dirty="0"/>
            <a:t>; and</a:t>
          </a:r>
          <a:endParaRPr lang="fi-FI" sz="800" kern="1200" dirty="0"/>
        </a:p>
      </dsp:txBody>
      <dsp:txXfrm>
        <a:off x="2317871" y="22263"/>
        <a:ext cx="8462927" cy="445268"/>
      </dsp:txXfrm>
    </dsp:sp>
    <dsp:sp modelId="{1DD71F6D-7D93-4B38-87B3-8EFCCEE2403B}">
      <dsp:nvSpPr>
        <dsp:cNvPr id="0" name=""/>
        <dsp:cNvSpPr/>
      </dsp:nvSpPr>
      <dsp:spPr>
        <a:xfrm>
          <a:off x="2156159" y="467532"/>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9B8F41-401F-4AB4-9034-1767C7E04D34}">
      <dsp:nvSpPr>
        <dsp:cNvPr id="0" name=""/>
        <dsp:cNvSpPr/>
      </dsp:nvSpPr>
      <dsp:spPr>
        <a:xfrm>
          <a:off x="2317871" y="489795"/>
          <a:ext cx="8462927" cy="445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(b) </a:t>
          </a:r>
          <a:r>
            <a:rPr lang="en-US" sz="800" i="1" kern="1200" dirty="0">
              <a:solidFill>
                <a:srgbClr val="FF0000"/>
              </a:solidFill>
            </a:rPr>
            <a:t>has not encouraged, made a recommendation to, induced or otherwise influenced </a:t>
          </a:r>
          <a:r>
            <a:rPr lang="en-US" sz="800" i="1" kern="1200" dirty="0"/>
            <a:t>the natural person who, on behalf of the legal person, acquired or disposed of financial instruments to which the information relates.</a:t>
          </a:r>
          <a:endParaRPr lang="fi-FI" sz="800" kern="1200" dirty="0"/>
        </a:p>
      </dsp:txBody>
      <dsp:txXfrm>
        <a:off x="2317871" y="489795"/>
        <a:ext cx="8462927" cy="445268"/>
      </dsp:txXfrm>
    </dsp:sp>
    <dsp:sp modelId="{A4A7F068-0993-4733-9E1E-2AF02D985DD7}">
      <dsp:nvSpPr>
        <dsp:cNvPr id="0" name=""/>
        <dsp:cNvSpPr/>
      </dsp:nvSpPr>
      <dsp:spPr>
        <a:xfrm>
          <a:off x="2156159" y="935064"/>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64306-69B6-4108-A1CD-41CD7C1356E2}">
      <dsp:nvSpPr>
        <dsp:cNvPr id="0" name=""/>
        <dsp:cNvSpPr/>
      </dsp:nvSpPr>
      <dsp:spPr>
        <a:xfrm>
          <a:off x="0" y="957889"/>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40E96D-210C-457B-9474-75B69B3E1C07}">
      <dsp:nvSpPr>
        <dsp:cNvPr id="0" name=""/>
        <dsp:cNvSpPr/>
      </dsp:nvSpPr>
      <dsp:spPr>
        <a:xfrm>
          <a:off x="0" y="957889"/>
          <a:ext cx="2156159" cy="95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Mere possession of inside information is not an evidence of insider dealing where the person:</a:t>
          </a:r>
          <a:endParaRPr lang="fi-FI" sz="900" kern="1200"/>
        </a:p>
      </dsp:txBody>
      <dsp:txXfrm>
        <a:off x="0" y="957889"/>
        <a:ext cx="2156159" cy="957889"/>
      </dsp:txXfrm>
    </dsp:sp>
    <dsp:sp modelId="{0C99142B-4AFD-4E45-934B-F35A186AA6C5}">
      <dsp:nvSpPr>
        <dsp:cNvPr id="0" name=""/>
        <dsp:cNvSpPr/>
      </dsp:nvSpPr>
      <dsp:spPr>
        <a:xfrm>
          <a:off x="2317871" y="980152"/>
          <a:ext cx="8462927" cy="445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for the financial instrument to which that information relates, is a </a:t>
          </a:r>
          <a:r>
            <a:rPr lang="en-US" sz="800" i="1" kern="1200" dirty="0">
              <a:solidFill>
                <a:srgbClr val="FF0000"/>
              </a:solidFill>
            </a:rPr>
            <a:t>market maker </a:t>
          </a:r>
          <a:r>
            <a:rPr lang="en-US" sz="800" i="1" kern="1200" dirty="0"/>
            <a:t>or a person </a:t>
          </a:r>
          <a:r>
            <a:rPr lang="en-US" sz="800" i="1" kern="1200" dirty="0" err="1"/>
            <a:t>authorised</a:t>
          </a:r>
          <a:r>
            <a:rPr lang="en-US" sz="800" i="1" kern="1200" dirty="0"/>
            <a:t> to act as a counterparty, and the acquisition or disposal of financial instruments to which that information relates is made legitimately in the normal course of the </a:t>
          </a:r>
          <a:r>
            <a:rPr lang="en-US" sz="800" i="1" kern="1200" dirty="0">
              <a:solidFill>
                <a:srgbClr val="FF0000"/>
              </a:solidFill>
            </a:rPr>
            <a:t>exercise of its function as a market maker </a:t>
          </a:r>
          <a:r>
            <a:rPr lang="en-US" sz="800" i="1" kern="1200" dirty="0"/>
            <a:t>or as a counterparty for that financial instrument; or</a:t>
          </a:r>
          <a:endParaRPr lang="fi-FI" sz="800" kern="1200" dirty="0"/>
        </a:p>
      </dsp:txBody>
      <dsp:txXfrm>
        <a:off x="2317871" y="980152"/>
        <a:ext cx="8462927" cy="445268"/>
      </dsp:txXfrm>
    </dsp:sp>
    <dsp:sp modelId="{8042B8CB-DA7D-4B52-AF79-2A6094E24421}">
      <dsp:nvSpPr>
        <dsp:cNvPr id="0" name=""/>
        <dsp:cNvSpPr/>
      </dsp:nvSpPr>
      <dsp:spPr>
        <a:xfrm>
          <a:off x="2156159" y="1425421"/>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877123-0E77-4C3C-8BDB-658CA21C1EB7}">
      <dsp:nvSpPr>
        <dsp:cNvPr id="0" name=""/>
        <dsp:cNvSpPr/>
      </dsp:nvSpPr>
      <dsp:spPr>
        <a:xfrm>
          <a:off x="2317871" y="1447684"/>
          <a:ext cx="8462927" cy="445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(b) is </a:t>
          </a:r>
          <a:r>
            <a:rPr lang="en-US" sz="800" i="1" kern="1200" dirty="0" err="1">
              <a:solidFill>
                <a:srgbClr val="FF0000"/>
              </a:solidFill>
            </a:rPr>
            <a:t>authorised</a:t>
          </a:r>
          <a:r>
            <a:rPr lang="en-US" sz="800" i="1" kern="1200" dirty="0">
              <a:solidFill>
                <a:srgbClr val="FF0000"/>
              </a:solidFill>
            </a:rPr>
            <a:t> to execute orders on behalf of third parties</a:t>
          </a:r>
          <a:r>
            <a:rPr lang="en-US" sz="800" i="1" kern="1200" dirty="0"/>
            <a:t>, and the acquisition or disposal of financial instruments to which the order relates, is made to carry out such an order legitimately in the normal course of the exercise of that person’s employment, profession or duties.</a:t>
          </a:r>
          <a:r>
            <a:rPr lang="fi-FI" sz="800" i="1" kern="1200" dirty="0"/>
            <a:t> </a:t>
          </a:r>
          <a:endParaRPr lang="fi-FI" sz="800" kern="1200" dirty="0"/>
        </a:p>
      </dsp:txBody>
      <dsp:txXfrm>
        <a:off x="2317871" y="1447684"/>
        <a:ext cx="8462927" cy="445268"/>
      </dsp:txXfrm>
    </dsp:sp>
    <dsp:sp modelId="{FDCACBDF-FA95-4733-AE3F-305158CE2E7F}">
      <dsp:nvSpPr>
        <dsp:cNvPr id="0" name=""/>
        <dsp:cNvSpPr/>
      </dsp:nvSpPr>
      <dsp:spPr>
        <a:xfrm>
          <a:off x="2156159" y="1892953"/>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109C3E-4CEF-4201-9E93-CB446601B3C6}">
      <dsp:nvSpPr>
        <dsp:cNvPr id="0" name=""/>
        <dsp:cNvSpPr/>
      </dsp:nvSpPr>
      <dsp:spPr>
        <a:xfrm>
          <a:off x="0" y="1915778"/>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FD44A-35EE-461B-BED4-33DE06E36B66}">
      <dsp:nvSpPr>
        <dsp:cNvPr id="0" name=""/>
        <dsp:cNvSpPr/>
      </dsp:nvSpPr>
      <dsp:spPr>
        <a:xfrm>
          <a:off x="0" y="1915778"/>
          <a:ext cx="2156159" cy="95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Mere possession of inside information is not an evidence of insider dealing where </a:t>
          </a:r>
          <a:endParaRPr lang="fi-FI" sz="900" kern="1200"/>
        </a:p>
      </dsp:txBody>
      <dsp:txXfrm>
        <a:off x="0" y="1915778"/>
        <a:ext cx="2156159" cy="957889"/>
      </dsp:txXfrm>
    </dsp:sp>
    <dsp:sp modelId="{78C91533-91E6-4DF9-9518-BED0D9D84907}">
      <dsp:nvSpPr>
        <dsp:cNvPr id="0" name=""/>
        <dsp:cNvSpPr/>
      </dsp:nvSpPr>
      <dsp:spPr>
        <a:xfrm>
          <a:off x="2317871" y="1930745"/>
          <a:ext cx="8462927" cy="299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a transaction to acquire or dispose of financial instruments is carried out in the discharge of an </a:t>
          </a:r>
          <a:r>
            <a:rPr lang="en-US" sz="800" i="1" kern="1200" dirty="0">
              <a:solidFill>
                <a:srgbClr val="FF0000"/>
              </a:solidFill>
            </a:rPr>
            <a:t>obligation that has become due in good faith </a:t>
          </a:r>
          <a:r>
            <a:rPr lang="en-US" sz="800" i="1" kern="1200" dirty="0"/>
            <a:t>and not to circumvent the prohibition against insider dealing and:</a:t>
          </a:r>
          <a:endParaRPr lang="fi-FI" sz="800" kern="1200" dirty="0"/>
        </a:p>
      </dsp:txBody>
      <dsp:txXfrm>
        <a:off x="2317871" y="1930745"/>
        <a:ext cx="8462927" cy="299340"/>
      </dsp:txXfrm>
    </dsp:sp>
    <dsp:sp modelId="{022B848E-C3EA-49B6-9E10-5575C2899C4D}">
      <dsp:nvSpPr>
        <dsp:cNvPr id="0" name=""/>
        <dsp:cNvSpPr/>
      </dsp:nvSpPr>
      <dsp:spPr>
        <a:xfrm>
          <a:off x="2156159" y="2230085"/>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3C2EE4-315B-47F5-8331-9A03B0902E72}">
      <dsp:nvSpPr>
        <dsp:cNvPr id="0" name=""/>
        <dsp:cNvSpPr/>
      </dsp:nvSpPr>
      <dsp:spPr>
        <a:xfrm>
          <a:off x="2317871" y="2245052"/>
          <a:ext cx="8462927" cy="299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(a) that obligation results from an order placed or an </a:t>
          </a:r>
          <a:r>
            <a:rPr lang="en-US" sz="800" i="1" kern="1200" dirty="0">
              <a:solidFill>
                <a:srgbClr val="FF0000"/>
              </a:solidFill>
            </a:rPr>
            <a:t>agreement concluded before the person concerned possessed inside information</a:t>
          </a:r>
          <a:r>
            <a:rPr lang="en-US" sz="800" i="1" kern="1200" dirty="0"/>
            <a:t>; or</a:t>
          </a:r>
          <a:endParaRPr lang="fi-FI" sz="800" kern="1200" dirty="0"/>
        </a:p>
      </dsp:txBody>
      <dsp:txXfrm>
        <a:off x="2317871" y="2245052"/>
        <a:ext cx="8462927" cy="299340"/>
      </dsp:txXfrm>
    </dsp:sp>
    <dsp:sp modelId="{29749687-F086-4B08-81E7-BB74485679D3}">
      <dsp:nvSpPr>
        <dsp:cNvPr id="0" name=""/>
        <dsp:cNvSpPr/>
      </dsp:nvSpPr>
      <dsp:spPr>
        <a:xfrm>
          <a:off x="2156159" y="2544393"/>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78FDE-BACD-4CA1-AD38-CDE38B1B15EB}">
      <dsp:nvSpPr>
        <dsp:cNvPr id="0" name=""/>
        <dsp:cNvSpPr/>
      </dsp:nvSpPr>
      <dsp:spPr>
        <a:xfrm>
          <a:off x="2317871" y="2559360"/>
          <a:ext cx="8462927" cy="299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(b) that transaction is carried out to satisfy </a:t>
          </a:r>
          <a:r>
            <a:rPr lang="en-US" sz="800" i="1" kern="1200" dirty="0">
              <a:solidFill>
                <a:srgbClr val="FF0000"/>
              </a:solidFill>
            </a:rPr>
            <a:t>a legal or regulatory obligation that arose, before the person concerned possessed inside information</a:t>
          </a:r>
          <a:r>
            <a:rPr lang="en-US" sz="800" i="1" kern="1200" dirty="0"/>
            <a:t>.</a:t>
          </a:r>
          <a:endParaRPr lang="fi-FI" sz="800" kern="1200" dirty="0"/>
        </a:p>
      </dsp:txBody>
      <dsp:txXfrm>
        <a:off x="2317871" y="2559360"/>
        <a:ext cx="8462927" cy="299340"/>
      </dsp:txXfrm>
    </dsp:sp>
    <dsp:sp modelId="{DD1AFEFE-F6DA-4EEF-A987-83443A69BCCF}">
      <dsp:nvSpPr>
        <dsp:cNvPr id="0" name=""/>
        <dsp:cNvSpPr/>
      </dsp:nvSpPr>
      <dsp:spPr>
        <a:xfrm>
          <a:off x="2156159" y="2858700"/>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CAB161-5CFE-41AB-A9CA-73E966328C41}">
      <dsp:nvSpPr>
        <dsp:cNvPr id="0" name=""/>
        <dsp:cNvSpPr/>
      </dsp:nvSpPr>
      <dsp:spPr>
        <a:xfrm>
          <a:off x="0" y="2873667"/>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D0E55-A2C8-4B4B-A402-A0AB5F3F7DA6}">
      <dsp:nvSpPr>
        <dsp:cNvPr id="0" name=""/>
        <dsp:cNvSpPr/>
      </dsp:nvSpPr>
      <dsp:spPr>
        <a:xfrm>
          <a:off x="0" y="2873667"/>
          <a:ext cx="2156159" cy="95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a:t>Mere possession of inside information is not an evidence of insider dealing where </a:t>
          </a:r>
          <a:endParaRPr lang="fi-FI" sz="900" kern="1200"/>
        </a:p>
      </dsp:txBody>
      <dsp:txXfrm>
        <a:off x="0" y="2873667"/>
        <a:ext cx="2156159" cy="957889"/>
      </dsp:txXfrm>
    </dsp:sp>
    <dsp:sp modelId="{6ED7B386-58E9-4AA2-9A78-9C28FF666601}">
      <dsp:nvSpPr>
        <dsp:cNvPr id="0" name=""/>
        <dsp:cNvSpPr/>
      </dsp:nvSpPr>
      <dsp:spPr>
        <a:xfrm>
          <a:off x="2317871" y="2895931"/>
          <a:ext cx="8462927" cy="445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The person has obtained that inside information in the conduct of a public </a:t>
          </a:r>
          <a:r>
            <a:rPr lang="en-US" sz="800" i="1" kern="1200" dirty="0">
              <a:solidFill>
                <a:srgbClr val="FF0000"/>
              </a:solidFill>
            </a:rPr>
            <a:t>takeover or merger </a:t>
          </a:r>
          <a:r>
            <a:rPr lang="en-US" sz="800" i="1" kern="1200" dirty="0"/>
            <a:t>with a company and uses that inside information solely for the purpose of proceeding with that merger or public takeover, </a:t>
          </a:r>
          <a:endParaRPr lang="fi-FI" sz="800" kern="1200" dirty="0"/>
        </a:p>
      </dsp:txBody>
      <dsp:txXfrm>
        <a:off x="2317871" y="2895931"/>
        <a:ext cx="8462927" cy="445268"/>
      </dsp:txXfrm>
    </dsp:sp>
    <dsp:sp modelId="{D04321C9-4553-47E1-AC64-8C412326C5A5}">
      <dsp:nvSpPr>
        <dsp:cNvPr id="0" name=""/>
        <dsp:cNvSpPr/>
      </dsp:nvSpPr>
      <dsp:spPr>
        <a:xfrm>
          <a:off x="2156159" y="3341200"/>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5DDB83-1555-44CD-BBA5-08A33C5213B6}">
      <dsp:nvSpPr>
        <dsp:cNvPr id="0" name=""/>
        <dsp:cNvSpPr/>
      </dsp:nvSpPr>
      <dsp:spPr>
        <a:xfrm>
          <a:off x="2317871" y="3363463"/>
          <a:ext cx="8462927" cy="445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i="1" kern="1200" dirty="0"/>
            <a:t>provided that at </a:t>
          </a:r>
          <a:r>
            <a:rPr lang="en-US" sz="800" i="1" kern="1200" dirty="0">
              <a:solidFill>
                <a:srgbClr val="FF0000"/>
              </a:solidFill>
            </a:rPr>
            <a:t>the point of approval </a:t>
          </a:r>
          <a:r>
            <a:rPr lang="en-US" sz="800" i="1" kern="1200" dirty="0"/>
            <a:t>of the merger or acceptance of the offer by the shareholders of that company, any inside information has been made public or has otherwise ceased to constitute inside information.</a:t>
          </a:r>
          <a:r>
            <a:rPr lang="fi-FI" sz="800" i="1" kern="1200" dirty="0"/>
            <a:t>. </a:t>
          </a:r>
          <a:endParaRPr lang="fi-FI" sz="800" kern="1200" dirty="0"/>
        </a:p>
      </dsp:txBody>
      <dsp:txXfrm>
        <a:off x="2317871" y="3363463"/>
        <a:ext cx="8462927" cy="445268"/>
      </dsp:txXfrm>
    </dsp:sp>
    <dsp:sp modelId="{C074919B-7104-4F8E-9D1D-F6C0CB7FB895}">
      <dsp:nvSpPr>
        <dsp:cNvPr id="0" name=""/>
        <dsp:cNvSpPr/>
      </dsp:nvSpPr>
      <dsp:spPr>
        <a:xfrm>
          <a:off x="2156159" y="3808732"/>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2758F-9BA5-4DA7-8375-F65BD28FB322}">
      <dsp:nvSpPr>
        <dsp:cNvPr id="0" name=""/>
        <dsp:cNvSpPr/>
      </dsp:nvSpPr>
      <dsp:spPr>
        <a:xfrm>
          <a:off x="0" y="501173"/>
          <a:ext cx="3133090" cy="3133090"/>
        </a:xfrm>
        <a:prstGeom prst="pie">
          <a:avLst>
            <a:gd name="adj1" fmla="val 5400000"/>
            <a:gd name="adj2" fmla="val 1620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00407-E118-47DE-82E6-C874F5380DEC}">
      <dsp:nvSpPr>
        <dsp:cNvPr id="0" name=""/>
        <dsp:cNvSpPr/>
      </dsp:nvSpPr>
      <dsp:spPr>
        <a:xfrm>
          <a:off x="1566545" y="492620"/>
          <a:ext cx="3655271" cy="313309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Market sounding comprises </a:t>
          </a:r>
          <a:r>
            <a:rPr lang="en-US" sz="700" kern="1200" dirty="0">
              <a:solidFill>
                <a:srgbClr val="FF0000"/>
              </a:solidFill>
            </a:rPr>
            <a:t>the communication of information</a:t>
          </a:r>
          <a:r>
            <a:rPr lang="en-US" sz="700" kern="1200" dirty="0"/>
            <a:t>, prior to the announcement of a transaction, in order </a:t>
          </a:r>
          <a:r>
            <a:rPr lang="en-US" sz="700" kern="1200" dirty="0">
              <a:solidFill>
                <a:srgbClr val="FF0000"/>
              </a:solidFill>
            </a:rPr>
            <a:t>to</a:t>
          </a:r>
          <a:r>
            <a:rPr lang="en-US" sz="700" kern="1200" dirty="0"/>
            <a:t> </a:t>
          </a:r>
          <a:r>
            <a:rPr lang="en-US" sz="700" kern="1200" dirty="0">
              <a:solidFill>
                <a:srgbClr val="FF0000"/>
              </a:solidFill>
            </a:rPr>
            <a:t>gauge the interest of potential investors</a:t>
          </a:r>
          <a:r>
            <a:rPr lang="en-US" sz="700" kern="1200" dirty="0"/>
            <a:t> in a possible transaction and the conditions relating to it such as its potential size or pricing, to one or more potential investors by e.g. an issuer, an emission allowance market participant or a third party acting on behalf or on the account them. </a:t>
          </a:r>
          <a:endParaRPr lang="fi-FI" sz="700" kern="1200" dirty="0"/>
        </a:p>
      </dsp:txBody>
      <dsp:txXfrm>
        <a:off x="1566545" y="492620"/>
        <a:ext cx="1827635" cy="939929"/>
      </dsp:txXfrm>
    </dsp:sp>
    <dsp:sp modelId="{2FC5EBC9-6AAC-4921-8A9A-A16299B334F2}">
      <dsp:nvSpPr>
        <dsp:cNvPr id="0" name=""/>
        <dsp:cNvSpPr/>
      </dsp:nvSpPr>
      <dsp:spPr>
        <a:xfrm>
          <a:off x="548291" y="1441102"/>
          <a:ext cx="2036506" cy="2036506"/>
        </a:xfrm>
        <a:prstGeom prst="pie">
          <a:avLst>
            <a:gd name="adj1" fmla="val 5400000"/>
            <a:gd name="adj2" fmla="val 1620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BB2C46-0CAF-46E6-9B78-64819CCC8E0D}">
      <dsp:nvSpPr>
        <dsp:cNvPr id="0" name=""/>
        <dsp:cNvSpPr/>
      </dsp:nvSpPr>
      <dsp:spPr>
        <a:xfrm>
          <a:off x="1566545" y="1441102"/>
          <a:ext cx="3655271" cy="2036506"/>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A disclosing market participant shall, prior to conducting a market sounding, specifically consider whether the market sounding will involve the disclosure of inside information. The disclosing market participant shall make a written record of its conclusion and the reasons therefor. It shall provide such written records to the competent authority upon request. </a:t>
          </a:r>
          <a:endParaRPr lang="fi-FI" sz="700" kern="1200"/>
        </a:p>
      </dsp:txBody>
      <dsp:txXfrm>
        <a:off x="1566545" y="1441102"/>
        <a:ext cx="1827635" cy="939925"/>
      </dsp:txXfrm>
    </dsp:sp>
    <dsp:sp modelId="{A9C0CECC-4CFD-4E18-9290-A97DA0EDC8C9}">
      <dsp:nvSpPr>
        <dsp:cNvPr id="0" name=""/>
        <dsp:cNvSpPr/>
      </dsp:nvSpPr>
      <dsp:spPr>
        <a:xfrm>
          <a:off x="1096582" y="2381028"/>
          <a:ext cx="939926" cy="939926"/>
        </a:xfrm>
        <a:prstGeom prst="pie">
          <a:avLst>
            <a:gd name="adj1" fmla="val 5400000"/>
            <a:gd name="adj2" fmla="val 1620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90B3B-E872-41B8-98B7-F8376F7AFD87}">
      <dsp:nvSpPr>
        <dsp:cNvPr id="0" name=""/>
        <dsp:cNvSpPr/>
      </dsp:nvSpPr>
      <dsp:spPr>
        <a:xfrm>
          <a:off x="1566545" y="2381028"/>
          <a:ext cx="3655271" cy="939926"/>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The disclosing market participant shall, before making the disclosure </a:t>
          </a:r>
          <a:endParaRPr lang="fi-FI" sz="700" kern="1200"/>
        </a:p>
      </dsp:txBody>
      <dsp:txXfrm>
        <a:off x="1566545" y="2381028"/>
        <a:ext cx="1827635" cy="939926"/>
      </dsp:txXfrm>
    </dsp:sp>
    <dsp:sp modelId="{AD801D65-4FBA-4EC4-AFF3-771C7212C41A}">
      <dsp:nvSpPr>
        <dsp:cNvPr id="0" name=""/>
        <dsp:cNvSpPr/>
      </dsp:nvSpPr>
      <dsp:spPr>
        <a:xfrm>
          <a:off x="3394181" y="2381028"/>
          <a:ext cx="1827635" cy="9399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311150">
            <a:lnSpc>
              <a:spcPct val="90000"/>
            </a:lnSpc>
            <a:spcBef>
              <a:spcPct val="0"/>
            </a:spcBef>
            <a:spcAft>
              <a:spcPct val="15000"/>
            </a:spcAft>
            <a:buChar char="•"/>
          </a:pPr>
          <a:r>
            <a:rPr lang="en-US" sz="700" kern="1200" dirty="0"/>
            <a:t>obtain the </a:t>
          </a:r>
          <a:r>
            <a:rPr lang="en-US" sz="700" kern="1200" dirty="0">
              <a:solidFill>
                <a:srgbClr val="FF0000"/>
              </a:solidFill>
            </a:rPr>
            <a:t>consent</a:t>
          </a:r>
          <a:r>
            <a:rPr lang="en-US" sz="700" kern="1200" dirty="0"/>
            <a:t> of the person receiving the market sounding to receive inside information;</a:t>
          </a:r>
          <a:endParaRPr lang="fi-FI" sz="700" kern="1200" dirty="0"/>
        </a:p>
        <a:p>
          <a:pPr marL="57150" lvl="1" indent="-57150" algn="l" defTabSz="311150">
            <a:lnSpc>
              <a:spcPct val="90000"/>
            </a:lnSpc>
            <a:spcBef>
              <a:spcPct val="0"/>
            </a:spcBef>
            <a:spcAft>
              <a:spcPct val="15000"/>
            </a:spcAft>
            <a:buChar char="•"/>
          </a:pPr>
          <a:r>
            <a:rPr lang="en-US" sz="700" kern="1200" dirty="0">
              <a:solidFill>
                <a:srgbClr val="FF0000"/>
              </a:solidFill>
            </a:rPr>
            <a:t>inform</a:t>
          </a:r>
          <a:r>
            <a:rPr lang="en-US" sz="700" kern="1200" dirty="0"/>
            <a:t> the person receiving the market sounding that he </a:t>
          </a:r>
          <a:r>
            <a:rPr lang="en-US" sz="700" kern="1200" dirty="0">
              <a:solidFill>
                <a:srgbClr val="FF0000"/>
              </a:solidFill>
            </a:rPr>
            <a:t>is prohibited from using </a:t>
          </a:r>
          <a:r>
            <a:rPr lang="en-US" sz="700" kern="1200" dirty="0"/>
            <a:t>that information in securities market actions</a:t>
          </a:r>
          <a:endParaRPr lang="fi-FI" sz="700" kern="1200" dirty="0"/>
        </a:p>
        <a:p>
          <a:pPr marL="57150" lvl="1" indent="-57150" algn="l" defTabSz="311150">
            <a:lnSpc>
              <a:spcPct val="90000"/>
            </a:lnSpc>
            <a:spcBef>
              <a:spcPct val="0"/>
            </a:spcBef>
            <a:spcAft>
              <a:spcPct val="15000"/>
            </a:spcAft>
            <a:buChar char="•"/>
          </a:pPr>
          <a:r>
            <a:rPr lang="en-US" sz="700" kern="1200" dirty="0"/>
            <a:t>inform the person receiving the market sounding that by agreeing to receive the information he is </a:t>
          </a:r>
          <a:r>
            <a:rPr lang="en-US" sz="700" kern="1200" dirty="0">
              <a:solidFill>
                <a:srgbClr val="FF0000"/>
              </a:solidFill>
            </a:rPr>
            <a:t>obliged to keep the information confidential</a:t>
          </a:r>
          <a:r>
            <a:rPr lang="en-US" sz="700" kern="1200" dirty="0"/>
            <a:t>.</a:t>
          </a:r>
          <a:endParaRPr lang="fi-FI" sz="700" kern="1200" dirty="0"/>
        </a:p>
      </dsp:txBody>
      <dsp:txXfrm>
        <a:off x="3394181" y="2381028"/>
        <a:ext cx="1827635" cy="9399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2CA17-C069-447E-B621-5A48B21A0E2C}">
      <dsp:nvSpPr>
        <dsp:cNvPr id="0" name=""/>
        <dsp:cNvSpPr/>
      </dsp:nvSpPr>
      <dsp:spPr>
        <a:xfrm>
          <a:off x="0" y="2312547"/>
          <a:ext cx="10780799" cy="151728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unless the person entering into a transaction, placing an order to trade or engaging in any other </a:t>
          </a:r>
          <a:r>
            <a:rPr lang="en-US" sz="2000" b="1" kern="1200" dirty="0" err="1"/>
            <a:t>behaviour</a:t>
          </a:r>
          <a:r>
            <a:rPr lang="en-US" sz="2000" b="1" kern="1200" dirty="0"/>
            <a:t> </a:t>
          </a:r>
          <a:r>
            <a:rPr lang="en-US" sz="2000" b="1" kern="1200" dirty="0">
              <a:solidFill>
                <a:srgbClr val="FF0000"/>
              </a:solidFill>
            </a:rPr>
            <a:t>establishes that </a:t>
          </a:r>
          <a:r>
            <a:rPr lang="en-US" sz="2000" b="1" kern="1200" dirty="0"/>
            <a:t>such transaction, order or </a:t>
          </a:r>
          <a:r>
            <a:rPr lang="en-US" sz="2000" b="1" kern="1200" dirty="0" err="1"/>
            <a:t>behaviour</a:t>
          </a:r>
          <a:r>
            <a:rPr lang="en-US" sz="2000" b="1" kern="1200" dirty="0"/>
            <a:t> have been carried out for </a:t>
          </a:r>
          <a:r>
            <a:rPr lang="en-US" sz="2000" b="1" kern="1200" dirty="0">
              <a:solidFill>
                <a:srgbClr val="FF0000"/>
              </a:solidFill>
            </a:rPr>
            <a:t>legitimate reasons</a:t>
          </a:r>
          <a:r>
            <a:rPr lang="en-US" sz="2000" b="1" kern="1200" dirty="0"/>
            <a:t>, and conform with an </a:t>
          </a:r>
          <a:r>
            <a:rPr lang="en-US" sz="2000" b="1" kern="1200" dirty="0">
              <a:solidFill>
                <a:srgbClr val="FF0000"/>
              </a:solidFill>
            </a:rPr>
            <a:t>accepted market practice </a:t>
          </a:r>
          <a:r>
            <a:rPr lang="en-US" sz="2000" b="1" kern="1200" dirty="0"/>
            <a:t>as established in accordance with Article 13;</a:t>
          </a:r>
          <a:endParaRPr lang="fi-FI" sz="2000" kern="1200" dirty="0"/>
        </a:p>
      </dsp:txBody>
      <dsp:txXfrm>
        <a:off x="0" y="2312547"/>
        <a:ext cx="10780799" cy="1517281"/>
      </dsp:txXfrm>
    </dsp:sp>
    <dsp:sp modelId="{6EC9703F-BE09-436C-87FF-589BF2BD857C}">
      <dsp:nvSpPr>
        <dsp:cNvPr id="0" name=""/>
        <dsp:cNvSpPr/>
      </dsp:nvSpPr>
      <dsp:spPr>
        <a:xfrm rot="10800000">
          <a:off x="0" y="1727"/>
          <a:ext cx="10780799" cy="2333579"/>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i-FI" sz="2000" b="1" kern="1200"/>
            <a:t>Type 1: </a:t>
          </a:r>
          <a:r>
            <a:rPr lang="en-US" sz="2000" b="1" kern="1200"/>
            <a:t>entering into a transaction, placing an order to trade or any other behaviour which: </a:t>
          </a:r>
          <a:endParaRPr lang="fi-FI" sz="2000" kern="1200"/>
        </a:p>
      </dsp:txBody>
      <dsp:txXfrm rot="-10800000">
        <a:off x="0" y="1727"/>
        <a:ext cx="10780799" cy="819086"/>
      </dsp:txXfrm>
    </dsp:sp>
    <dsp:sp modelId="{F5D83524-69FA-41BE-91D6-63632B66FD92}">
      <dsp:nvSpPr>
        <dsp:cNvPr id="0" name=""/>
        <dsp:cNvSpPr/>
      </dsp:nvSpPr>
      <dsp:spPr>
        <a:xfrm>
          <a:off x="0" y="820814"/>
          <a:ext cx="5390399" cy="697740"/>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(a) gives, or is likely to give, </a:t>
          </a:r>
          <a:r>
            <a:rPr lang="en-US" sz="1300" kern="1200" dirty="0">
              <a:solidFill>
                <a:srgbClr val="FF0000"/>
              </a:solidFill>
            </a:rPr>
            <a:t>false or misleading signals </a:t>
          </a:r>
          <a:r>
            <a:rPr lang="en-US" sz="1300" kern="1200" dirty="0"/>
            <a:t>as to the </a:t>
          </a:r>
          <a:r>
            <a:rPr lang="en-US" sz="1300" kern="1200" dirty="0">
              <a:solidFill>
                <a:srgbClr val="FF0000"/>
              </a:solidFill>
            </a:rPr>
            <a:t>supply</a:t>
          </a:r>
          <a:r>
            <a:rPr lang="en-US" sz="1300" kern="1200" dirty="0"/>
            <a:t> of, </a:t>
          </a:r>
          <a:r>
            <a:rPr lang="en-US" sz="1300" kern="1200" dirty="0">
              <a:solidFill>
                <a:srgbClr val="FF0000"/>
              </a:solidFill>
            </a:rPr>
            <a:t>demand</a:t>
          </a:r>
          <a:r>
            <a:rPr lang="en-US" sz="1300" kern="1200" dirty="0"/>
            <a:t> for, or </a:t>
          </a:r>
          <a:r>
            <a:rPr lang="en-US" sz="1300" kern="1200" dirty="0">
              <a:solidFill>
                <a:srgbClr val="FF0000"/>
              </a:solidFill>
            </a:rPr>
            <a:t>price</a:t>
          </a:r>
          <a:r>
            <a:rPr lang="en-US" sz="1300" kern="1200" dirty="0"/>
            <a:t> of, a financial instrument, a related spot commodity contract or an auctioned product based on </a:t>
          </a:r>
          <a:r>
            <a:rPr lang="en-US" sz="1300" kern="1200" dirty="0">
              <a:solidFill>
                <a:srgbClr val="FF0000"/>
              </a:solidFill>
            </a:rPr>
            <a:t>emission allowances</a:t>
          </a:r>
          <a:r>
            <a:rPr lang="en-US" sz="1300" kern="1200" dirty="0"/>
            <a:t>; or </a:t>
          </a:r>
          <a:endParaRPr lang="fi-FI" sz="1300" kern="1200" dirty="0"/>
        </a:p>
      </dsp:txBody>
      <dsp:txXfrm>
        <a:off x="0" y="820814"/>
        <a:ext cx="5390399" cy="697740"/>
      </dsp:txXfrm>
    </dsp:sp>
    <dsp:sp modelId="{5A9E80D2-0044-47E8-82CB-6DEB934046FD}">
      <dsp:nvSpPr>
        <dsp:cNvPr id="0" name=""/>
        <dsp:cNvSpPr/>
      </dsp:nvSpPr>
      <dsp:spPr>
        <a:xfrm>
          <a:off x="5390399" y="820814"/>
          <a:ext cx="5390399" cy="697740"/>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(b) secures, or is likely to secure, the price of one or several financial instruments, a related spot commodity contract or an auctioned product based on emission allowances at an </a:t>
          </a:r>
          <a:r>
            <a:rPr lang="en-US" sz="1300" kern="1200" dirty="0">
              <a:solidFill>
                <a:srgbClr val="FF0000"/>
              </a:solidFill>
            </a:rPr>
            <a:t>abnormal or artificial level</a:t>
          </a:r>
          <a:r>
            <a:rPr lang="en-US" sz="1300" kern="1200" dirty="0"/>
            <a:t>;</a:t>
          </a:r>
          <a:endParaRPr lang="fi-FI" sz="1300" kern="1200" dirty="0"/>
        </a:p>
      </dsp:txBody>
      <dsp:txXfrm>
        <a:off x="5390399" y="820814"/>
        <a:ext cx="5390399" cy="6977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721F-6345-424F-BAF2-A34FD8EAEE75}">
      <dsp:nvSpPr>
        <dsp:cNvPr id="0" name=""/>
        <dsp:cNvSpPr/>
      </dsp:nvSpPr>
      <dsp:spPr>
        <a:xfrm>
          <a:off x="0" y="2338"/>
          <a:ext cx="10780799" cy="10933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15528-A55C-44A5-B825-7B42F62FAD9F}">
      <dsp:nvSpPr>
        <dsp:cNvPr id="0" name=""/>
        <dsp:cNvSpPr/>
      </dsp:nvSpPr>
      <dsp:spPr>
        <a:xfrm>
          <a:off x="330751" y="248351"/>
          <a:ext cx="601366" cy="601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0072B-CC1E-4D2B-861D-69A7895C9F60}">
      <dsp:nvSpPr>
        <dsp:cNvPr id="0" name=""/>
        <dsp:cNvSpPr/>
      </dsp:nvSpPr>
      <dsp:spPr>
        <a:xfrm>
          <a:off x="1262870" y="2338"/>
          <a:ext cx="4851359" cy="1093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718" tIns="115718" rIns="115718" bIns="115718" numCol="1" spcCol="1270" anchor="ctr" anchorCtr="0">
          <a:noAutofit/>
        </a:bodyPr>
        <a:lstStyle/>
        <a:p>
          <a:pPr marL="0" lvl="0" indent="0" algn="l" defTabSz="755650">
            <a:lnSpc>
              <a:spcPct val="100000"/>
            </a:lnSpc>
            <a:spcBef>
              <a:spcPct val="0"/>
            </a:spcBef>
            <a:spcAft>
              <a:spcPct val="35000"/>
            </a:spcAft>
            <a:buNone/>
          </a:pPr>
          <a:r>
            <a:rPr lang="en-US" sz="1700" b="1" kern="1200"/>
            <a:t>Type 2: entering into a transaction, placing an order to trade or any other activity or behaviour </a:t>
          </a:r>
          <a:endParaRPr lang="en-US" sz="1700" kern="1200"/>
        </a:p>
      </dsp:txBody>
      <dsp:txXfrm>
        <a:off x="1262870" y="2338"/>
        <a:ext cx="4851359" cy="1093394"/>
      </dsp:txXfrm>
    </dsp:sp>
    <dsp:sp modelId="{1CCA2591-FE98-43E7-B812-3461EA74F2B8}">
      <dsp:nvSpPr>
        <dsp:cNvPr id="0" name=""/>
        <dsp:cNvSpPr/>
      </dsp:nvSpPr>
      <dsp:spPr>
        <a:xfrm>
          <a:off x="6114230" y="2338"/>
          <a:ext cx="4665334" cy="1093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718" tIns="115718" rIns="115718" bIns="115718" numCol="1" spcCol="1270" anchor="ctr" anchorCtr="0">
          <a:noAutofit/>
        </a:bodyPr>
        <a:lstStyle/>
        <a:p>
          <a:pPr marL="0" lvl="0" indent="0" algn="l" defTabSz="488950">
            <a:lnSpc>
              <a:spcPct val="100000"/>
            </a:lnSpc>
            <a:spcBef>
              <a:spcPct val="0"/>
            </a:spcBef>
            <a:spcAft>
              <a:spcPct val="35000"/>
            </a:spcAft>
            <a:buNone/>
          </a:pPr>
          <a:r>
            <a:rPr lang="en-US" sz="1100" kern="1200" dirty="0"/>
            <a:t>which </a:t>
          </a:r>
          <a:r>
            <a:rPr lang="en-US" sz="1100" kern="1200" dirty="0">
              <a:solidFill>
                <a:srgbClr val="FF0000"/>
              </a:solidFill>
            </a:rPr>
            <a:t>affects or is likely to affect</a:t>
          </a:r>
          <a:r>
            <a:rPr lang="en-US" sz="1100" kern="1200" dirty="0"/>
            <a:t> the price of one or several financial instruments, a related spot commodity contract or an auctioned product based on emission allowances and </a:t>
          </a:r>
        </a:p>
        <a:p>
          <a:pPr marL="0" lvl="0" indent="0" algn="l" defTabSz="488950">
            <a:lnSpc>
              <a:spcPct val="100000"/>
            </a:lnSpc>
            <a:spcBef>
              <a:spcPct val="0"/>
            </a:spcBef>
            <a:spcAft>
              <a:spcPct val="35000"/>
            </a:spcAft>
            <a:buNone/>
          </a:pPr>
          <a:r>
            <a:rPr lang="en-US" sz="1100" kern="1200" dirty="0"/>
            <a:t>which employs a </a:t>
          </a:r>
          <a:r>
            <a:rPr lang="en-US" sz="1100" kern="1200" dirty="0">
              <a:solidFill>
                <a:srgbClr val="FF0000"/>
              </a:solidFill>
            </a:rPr>
            <a:t>fictitious device </a:t>
          </a:r>
          <a:r>
            <a:rPr lang="en-US" sz="1100" kern="1200" dirty="0"/>
            <a:t>or any other form of </a:t>
          </a:r>
          <a:r>
            <a:rPr lang="en-US" sz="1100" kern="1200" dirty="0">
              <a:solidFill>
                <a:srgbClr val="FF0000"/>
              </a:solidFill>
            </a:rPr>
            <a:t>deception or contrivance</a:t>
          </a:r>
          <a:r>
            <a:rPr lang="en-US" sz="1100" kern="1200" dirty="0"/>
            <a:t>;</a:t>
          </a:r>
        </a:p>
      </dsp:txBody>
      <dsp:txXfrm>
        <a:off x="6114230" y="2338"/>
        <a:ext cx="4665334" cy="1093394"/>
      </dsp:txXfrm>
    </dsp:sp>
    <dsp:sp modelId="{2945B4D0-D68A-4010-AF72-D4D836D878E2}">
      <dsp:nvSpPr>
        <dsp:cNvPr id="0" name=""/>
        <dsp:cNvSpPr/>
      </dsp:nvSpPr>
      <dsp:spPr>
        <a:xfrm>
          <a:off x="0" y="1369081"/>
          <a:ext cx="10780799" cy="10933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C1E9C7-7DEA-4014-BEF2-7683CFE7EF04}">
      <dsp:nvSpPr>
        <dsp:cNvPr id="0" name=""/>
        <dsp:cNvSpPr/>
      </dsp:nvSpPr>
      <dsp:spPr>
        <a:xfrm>
          <a:off x="330751" y="1615095"/>
          <a:ext cx="601366" cy="601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8C8517-606B-446D-BE62-E1B798C9594C}">
      <dsp:nvSpPr>
        <dsp:cNvPr id="0" name=""/>
        <dsp:cNvSpPr/>
      </dsp:nvSpPr>
      <dsp:spPr>
        <a:xfrm>
          <a:off x="1262870" y="1369081"/>
          <a:ext cx="4851359" cy="1093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718" tIns="115718" rIns="115718" bIns="115718" numCol="1" spcCol="1270" anchor="ctr" anchorCtr="0">
          <a:noAutofit/>
        </a:bodyPr>
        <a:lstStyle/>
        <a:p>
          <a:pPr marL="0" lvl="0" indent="0" algn="l" defTabSz="755650">
            <a:lnSpc>
              <a:spcPct val="100000"/>
            </a:lnSpc>
            <a:spcBef>
              <a:spcPct val="0"/>
            </a:spcBef>
            <a:spcAft>
              <a:spcPct val="35000"/>
            </a:spcAft>
            <a:buNone/>
          </a:pPr>
          <a:r>
            <a:rPr lang="en-US" sz="1700" b="1" kern="1200" dirty="0"/>
            <a:t>Type 3: </a:t>
          </a:r>
          <a:r>
            <a:rPr lang="en-US" sz="1700" b="1" kern="1200" dirty="0">
              <a:solidFill>
                <a:srgbClr val="FF0000"/>
              </a:solidFill>
            </a:rPr>
            <a:t>disseminating information through the media</a:t>
          </a:r>
          <a:r>
            <a:rPr lang="en-US" sz="1700" b="1" kern="1200" dirty="0"/>
            <a:t>, including the internet, or by any other means, </a:t>
          </a:r>
          <a:endParaRPr lang="en-US" sz="1700" kern="1200" dirty="0"/>
        </a:p>
      </dsp:txBody>
      <dsp:txXfrm>
        <a:off x="1262870" y="1369081"/>
        <a:ext cx="4851359" cy="1093394"/>
      </dsp:txXfrm>
    </dsp:sp>
    <dsp:sp modelId="{94D4B494-98C5-49FC-8230-F6F11BBC27D2}">
      <dsp:nvSpPr>
        <dsp:cNvPr id="0" name=""/>
        <dsp:cNvSpPr/>
      </dsp:nvSpPr>
      <dsp:spPr>
        <a:xfrm>
          <a:off x="6114230" y="1369081"/>
          <a:ext cx="4665334" cy="1093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718" tIns="115718" rIns="115718" bIns="115718" numCol="1" spcCol="1270" anchor="ctr" anchorCtr="0">
          <a:noAutofit/>
        </a:bodyPr>
        <a:lstStyle/>
        <a:p>
          <a:pPr marL="0" lvl="0" indent="0" algn="l" defTabSz="488950">
            <a:lnSpc>
              <a:spcPct val="100000"/>
            </a:lnSpc>
            <a:spcBef>
              <a:spcPct val="0"/>
            </a:spcBef>
            <a:spcAft>
              <a:spcPct val="35000"/>
            </a:spcAft>
            <a:buNone/>
          </a:pPr>
          <a:r>
            <a:rPr lang="en-US" sz="1100" kern="1200" dirty="0"/>
            <a:t>which gives, or is likely to give, </a:t>
          </a:r>
          <a:r>
            <a:rPr lang="en-US" sz="1100" kern="1200" dirty="0">
              <a:solidFill>
                <a:srgbClr val="FF0000"/>
              </a:solidFill>
            </a:rPr>
            <a:t>false or misleading signals </a:t>
          </a:r>
          <a:r>
            <a:rPr lang="en-US" sz="1100" kern="1200" dirty="0"/>
            <a:t>as to the </a:t>
          </a:r>
          <a:r>
            <a:rPr lang="en-US" sz="1100" kern="1200" dirty="0">
              <a:solidFill>
                <a:srgbClr val="FF0000"/>
              </a:solidFill>
            </a:rPr>
            <a:t>supply</a:t>
          </a:r>
          <a:r>
            <a:rPr lang="en-US" sz="1100" kern="1200" dirty="0"/>
            <a:t> of, </a:t>
          </a:r>
          <a:r>
            <a:rPr lang="en-US" sz="1100" kern="1200" dirty="0">
              <a:solidFill>
                <a:srgbClr val="FF0000"/>
              </a:solidFill>
            </a:rPr>
            <a:t>demand</a:t>
          </a:r>
          <a:r>
            <a:rPr lang="en-US" sz="1100" kern="1200" dirty="0"/>
            <a:t> for, </a:t>
          </a:r>
          <a:r>
            <a:rPr lang="en-US" sz="1100" kern="1200" dirty="0">
              <a:solidFill>
                <a:srgbClr val="FF0000"/>
              </a:solidFill>
            </a:rPr>
            <a:t>or price </a:t>
          </a:r>
          <a:r>
            <a:rPr lang="en-US" sz="1100" kern="1200" dirty="0"/>
            <a:t>of, a financial instrument, a related spot commodity contract or an auctioned product based on emission allowances </a:t>
          </a:r>
        </a:p>
        <a:p>
          <a:pPr marL="0" lvl="0" indent="0" algn="l" defTabSz="488950">
            <a:lnSpc>
              <a:spcPct val="100000"/>
            </a:lnSpc>
            <a:spcBef>
              <a:spcPct val="0"/>
            </a:spcBef>
            <a:spcAft>
              <a:spcPct val="35000"/>
            </a:spcAft>
            <a:buNone/>
          </a:pPr>
          <a:r>
            <a:rPr lang="en-US" sz="1100" kern="1200" dirty="0"/>
            <a:t>or secures, or is likely to secure, the price of one or several financial instruments, a related spot commodity contract or an auctioned product based on emission allowances at an </a:t>
          </a:r>
          <a:r>
            <a:rPr lang="en-US" sz="1100" kern="1200" dirty="0">
              <a:solidFill>
                <a:srgbClr val="FF0000"/>
              </a:solidFill>
            </a:rPr>
            <a:t>abnormal or artificial level</a:t>
          </a:r>
          <a:r>
            <a:rPr lang="en-US" sz="1100" kern="1200" dirty="0"/>
            <a:t>, </a:t>
          </a:r>
        </a:p>
        <a:p>
          <a:pPr marL="0" lvl="0" indent="0" algn="l" defTabSz="488950">
            <a:lnSpc>
              <a:spcPct val="100000"/>
            </a:lnSpc>
            <a:spcBef>
              <a:spcPct val="0"/>
            </a:spcBef>
            <a:spcAft>
              <a:spcPct val="35000"/>
            </a:spcAft>
            <a:buNone/>
          </a:pPr>
          <a:r>
            <a:rPr lang="en-US" sz="1100" kern="1200" dirty="0"/>
            <a:t>including the dissemination of </a:t>
          </a:r>
          <a:r>
            <a:rPr lang="en-US" sz="1100" kern="1200" dirty="0" err="1">
              <a:solidFill>
                <a:srgbClr val="FF0000"/>
              </a:solidFill>
            </a:rPr>
            <a:t>rumours</a:t>
          </a:r>
          <a:r>
            <a:rPr lang="en-US" sz="1100" kern="1200" dirty="0"/>
            <a:t>, where the person who made the dissemination </a:t>
          </a:r>
          <a:r>
            <a:rPr lang="en-US" sz="1100" kern="1200" dirty="0">
              <a:solidFill>
                <a:srgbClr val="FF0000"/>
              </a:solidFill>
            </a:rPr>
            <a:t>knew, or ought to have known</a:t>
          </a:r>
          <a:r>
            <a:rPr lang="en-US" sz="1100" kern="1200" dirty="0"/>
            <a:t>, that the information was false or misleading;</a:t>
          </a:r>
        </a:p>
      </dsp:txBody>
      <dsp:txXfrm>
        <a:off x="6114230" y="1369081"/>
        <a:ext cx="4665334" cy="1093394"/>
      </dsp:txXfrm>
    </dsp:sp>
    <dsp:sp modelId="{00BC77A0-8D1E-4586-81CD-FD5A240D7577}">
      <dsp:nvSpPr>
        <dsp:cNvPr id="0" name=""/>
        <dsp:cNvSpPr/>
      </dsp:nvSpPr>
      <dsp:spPr>
        <a:xfrm>
          <a:off x="0" y="2735824"/>
          <a:ext cx="10780799" cy="10933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44878B-1CC1-436D-8D27-4897AD040ED7}">
      <dsp:nvSpPr>
        <dsp:cNvPr id="0" name=""/>
        <dsp:cNvSpPr/>
      </dsp:nvSpPr>
      <dsp:spPr>
        <a:xfrm>
          <a:off x="330751" y="2981838"/>
          <a:ext cx="601366" cy="6013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2D8342-5E68-4CD0-8D07-DCAB38C0DC5C}">
      <dsp:nvSpPr>
        <dsp:cNvPr id="0" name=""/>
        <dsp:cNvSpPr/>
      </dsp:nvSpPr>
      <dsp:spPr>
        <a:xfrm>
          <a:off x="1262870" y="2735824"/>
          <a:ext cx="4851359" cy="1093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718" tIns="115718" rIns="115718" bIns="115718" numCol="1" spcCol="1270" anchor="ctr" anchorCtr="0">
          <a:noAutofit/>
        </a:bodyPr>
        <a:lstStyle/>
        <a:p>
          <a:pPr marL="0" lvl="0" indent="0" algn="l" defTabSz="755650">
            <a:lnSpc>
              <a:spcPct val="100000"/>
            </a:lnSpc>
            <a:spcBef>
              <a:spcPct val="0"/>
            </a:spcBef>
            <a:spcAft>
              <a:spcPct val="35000"/>
            </a:spcAft>
            <a:buNone/>
          </a:pPr>
          <a:r>
            <a:rPr lang="en-US" sz="1700" b="1" kern="1200" dirty="0"/>
            <a:t>Type 4: transmitting false or misleading information or providing false or misleading inputs in relation to a </a:t>
          </a:r>
          <a:r>
            <a:rPr lang="en-US" sz="1700" b="1" kern="1200" dirty="0">
              <a:solidFill>
                <a:srgbClr val="FF0000"/>
              </a:solidFill>
            </a:rPr>
            <a:t>benchmark</a:t>
          </a:r>
          <a:r>
            <a:rPr lang="en-US" sz="1700" b="1" kern="1200" dirty="0"/>
            <a:t> </a:t>
          </a:r>
          <a:endParaRPr lang="en-US" sz="1700" kern="1200" dirty="0"/>
        </a:p>
      </dsp:txBody>
      <dsp:txXfrm>
        <a:off x="1262870" y="2735824"/>
        <a:ext cx="4851359" cy="1093394"/>
      </dsp:txXfrm>
    </dsp:sp>
    <dsp:sp modelId="{9C3C631F-9393-4D28-95DC-3BB06162756E}">
      <dsp:nvSpPr>
        <dsp:cNvPr id="0" name=""/>
        <dsp:cNvSpPr/>
      </dsp:nvSpPr>
      <dsp:spPr>
        <a:xfrm>
          <a:off x="6114230" y="2735824"/>
          <a:ext cx="4665334" cy="1093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718" tIns="115718" rIns="115718" bIns="115718" numCol="1" spcCol="1270" anchor="ctr" anchorCtr="0">
          <a:noAutofit/>
        </a:bodyPr>
        <a:lstStyle/>
        <a:p>
          <a:pPr marL="0" lvl="0" indent="0" algn="l" defTabSz="488950">
            <a:lnSpc>
              <a:spcPct val="100000"/>
            </a:lnSpc>
            <a:spcBef>
              <a:spcPct val="0"/>
            </a:spcBef>
            <a:spcAft>
              <a:spcPct val="35000"/>
            </a:spcAft>
            <a:buNone/>
          </a:pPr>
          <a:r>
            <a:rPr lang="en-US" sz="1100" kern="1200" dirty="0"/>
            <a:t>where the person who made the transmission or provided the input </a:t>
          </a:r>
          <a:r>
            <a:rPr lang="en-US" sz="1100" kern="1200" dirty="0">
              <a:solidFill>
                <a:srgbClr val="FF0000"/>
              </a:solidFill>
            </a:rPr>
            <a:t>knew or ought to have known </a:t>
          </a:r>
          <a:r>
            <a:rPr lang="en-US" sz="1100" kern="1200" dirty="0"/>
            <a:t>that it was false or misleading, </a:t>
          </a:r>
        </a:p>
        <a:p>
          <a:pPr marL="0" lvl="0" indent="0" algn="l" defTabSz="488950">
            <a:lnSpc>
              <a:spcPct val="100000"/>
            </a:lnSpc>
            <a:spcBef>
              <a:spcPct val="0"/>
            </a:spcBef>
            <a:spcAft>
              <a:spcPct val="35000"/>
            </a:spcAft>
            <a:buNone/>
          </a:pPr>
          <a:r>
            <a:rPr lang="en-US" sz="1100" kern="1200"/>
            <a:t>or any other behaviour which manipulates the calculation of a benchmark.</a:t>
          </a:r>
        </a:p>
      </dsp:txBody>
      <dsp:txXfrm>
        <a:off x="6114230" y="2735824"/>
        <a:ext cx="4665334" cy="10933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D40BF-F0EC-486F-BBAC-F0F4E7821C17}">
      <dsp:nvSpPr>
        <dsp:cNvPr id="0" name=""/>
        <dsp:cNvSpPr/>
      </dsp:nvSpPr>
      <dsp:spPr>
        <a:xfrm>
          <a:off x="0" y="1870"/>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58CFD-C8E3-42C0-AE6F-37D5491E9BB7}">
      <dsp:nvSpPr>
        <dsp:cNvPr id="0" name=""/>
        <dsp:cNvSpPr/>
      </dsp:nvSpPr>
      <dsp:spPr>
        <a:xfrm>
          <a:off x="0" y="1870"/>
          <a:ext cx="2156159" cy="1275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the conduct by a person, or persons acting in collaboration, to secure a </a:t>
          </a:r>
          <a:r>
            <a:rPr lang="en-US" sz="1000" b="1" kern="1200" dirty="0">
              <a:solidFill>
                <a:srgbClr val="FF0000"/>
              </a:solidFill>
            </a:rPr>
            <a:t>dominant position </a:t>
          </a:r>
          <a:r>
            <a:rPr lang="en-US" sz="1000" b="1" kern="1200" dirty="0"/>
            <a:t>over the supply of or demand for a financial instrument, related spot commodity contracts or auctioned products based on emission allowances </a:t>
          </a:r>
          <a:endParaRPr lang="fi-FI" sz="1000" kern="1200" dirty="0"/>
        </a:p>
      </dsp:txBody>
      <dsp:txXfrm>
        <a:off x="0" y="1870"/>
        <a:ext cx="2156159" cy="1275938"/>
      </dsp:txXfrm>
    </dsp:sp>
    <dsp:sp modelId="{C4B76069-6845-449E-8661-2528E26A07D7}">
      <dsp:nvSpPr>
        <dsp:cNvPr id="0" name=""/>
        <dsp:cNvSpPr/>
      </dsp:nvSpPr>
      <dsp:spPr>
        <a:xfrm>
          <a:off x="2317871" y="31526"/>
          <a:ext cx="8462927" cy="593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which has, or is likely to have, the effect of fixing, directly or indirectly, purchase or sale </a:t>
          </a:r>
          <a:r>
            <a:rPr lang="en-US" sz="1100" kern="1200" dirty="0">
              <a:solidFill>
                <a:srgbClr val="FF0000"/>
              </a:solidFill>
            </a:rPr>
            <a:t>prices</a:t>
          </a:r>
          <a:r>
            <a:rPr lang="en-US" sz="1100" kern="1200" dirty="0"/>
            <a:t> </a:t>
          </a:r>
          <a:endParaRPr lang="fi-FI" sz="1100" kern="1200" dirty="0"/>
        </a:p>
      </dsp:txBody>
      <dsp:txXfrm>
        <a:off x="2317871" y="31526"/>
        <a:ext cx="8462927" cy="593111"/>
      </dsp:txXfrm>
    </dsp:sp>
    <dsp:sp modelId="{05BB76F2-1D43-4EC1-8DF6-C9B60DA4382E}">
      <dsp:nvSpPr>
        <dsp:cNvPr id="0" name=""/>
        <dsp:cNvSpPr/>
      </dsp:nvSpPr>
      <dsp:spPr>
        <a:xfrm>
          <a:off x="2156159" y="624638"/>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D45ACC-A908-4A0C-BAB0-F717DB72487E}">
      <dsp:nvSpPr>
        <dsp:cNvPr id="0" name=""/>
        <dsp:cNvSpPr/>
      </dsp:nvSpPr>
      <dsp:spPr>
        <a:xfrm>
          <a:off x="2317871" y="654294"/>
          <a:ext cx="8462927" cy="593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or creates, or is likely to create, other </a:t>
          </a:r>
          <a:r>
            <a:rPr lang="en-US" sz="1100" kern="1200" dirty="0">
              <a:solidFill>
                <a:srgbClr val="FF0000"/>
              </a:solidFill>
            </a:rPr>
            <a:t>unfair trading conditions</a:t>
          </a:r>
          <a:r>
            <a:rPr lang="en-US" sz="1100" kern="1200" dirty="0"/>
            <a:t>;</a:t>
          </a:r>
          <a:endParaRPr lang="fi-FI" sz="1100" kern="1200" dirty="0"/>
        </a:p>
      </dsp:txBody>
      <dsp:txXfrm>
        <a:off x="2317871" y="654294"/>
        <a:ext cx="8462927" cy="593111"/>
      </dsp:txXfrm>
    </dsp:sp>
    <dsp:sp modelId="{56B36975-E45E-4257-8757-DF2173E8E698}">
      <dsp:nvSpPr>
        <dsp:cNvPr id="0" name=""/>
        <dsp:cNvSpPr/>
      </dsp:nvSpPr>
      <dsp:spPr>
        <a:xfrm>
          <a:off x="2156159" y="1247406"/>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37F7F4-C785-403A-8C5A-0E152CDB1C9C}">
      <dsp:nvSpPr>
        <dsp:cNvPr id="0" name=""/>
        <dsp:cNvSpPr/>
      </dsp:nvSpPr>
      <dsp:spPr>
        <a:xfrm>
          <a:off x="0" y="1277809"/>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E9441-0B75-4667-B5B4-D0C78A3179C7}">
      <dsp:nvSpPr>
        <dsp:cNvPr id="0" name=""/>
        <dsp:cNvSpPr/>
      </dsp:nvSpPr>
      <dsp:spPr>
        <a:xfrm>
          <a:off x="0" y="1277809"/>
          <a:ext cx="2156159" cy="1275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(b) the buying or selling of financial instruments, at the </a:t>
          </a:r>
          <a:r>
            <a:rPr lang="en-US" sz="1000" b="1" kern="1200" dirty="0">
              <a:solidFill>
                <a:srgbClr val="FF0000"/>
              </a:solidFill>
            </a:rPr>
            <a:t>opening or closing of the market</a:t>
          </a:r>
          <a:r>
            <a:rPr lang="en-US" sz="1000" b="1" kern="1200" dirty="0"/>
            <a:t>, </a:t>
          </a:r>
          <a:endParaRPr lang="fi-FI" sz="1000" kern="1200" dirty="0"/>
        </a:p>
      </dsp:txBody>
      <dsp:txXfrm>
        <a:off x="0" y="1277809"/>
        <a:ext cx="2156159" cy="1275938"/>
      </dsp:txXfrm>
    </dsp:sp>
    <dsp:sp modelId="{E8D2C1E0-5476-4A95-A517-C31768552F77}">
      <dsp:nvSpPr>
        <dsp:cNvPr id="0" name=""/>
        <dsp:cNvSpPr/>
      </dsp:nvSpPr>
      <dsp:spPr>
        <a:xfrm>
          <a:off x="2317871" y="1335749"/>
          <a:ext cx="8462927" cy="1158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which has or is likely to have the effect of </a:t>
          </a:r>
          <a:r>
            <a:rPr lang="en-US" sz="1100" kern="1200" dirty="0">
              <a:solidFill>
                <a:srgbClr val="FF0000"/>
              </a:solidFill>
            </a:rPr>
            <a:t>misleading investors </a:t>
          </a:r>
          <a:r>
            <a:rPr lang="en-US" sz="1100" kern="1200" dirty="0"/>
            <a:t>acting on the basis of the prices displayed, including the opening or closing prices;</a:t>
          </a:r>
          <a:endParaRPr lang="fi-FI" sz="1100" kern="1200" dirty="0"/>
        </a:p>
      </dsp:txBody>
      <dsp:txXfrm>
        <a:off x="2317871" y="1335749"/>
        <a:ext cx="8462927" cy="1158811"/>
      </dsp:txXfrm>
    </dsp:sp>
    <dsp:sp modelId="{039CDCD1-F62C-44B7-AE95-27D601E8A314}">
      <dsp:nvSpPr>
        <dsp:cNvPr id="0" name=""/>
        <dsp:cNvSpPr/>
      </dsp:nvSpPr>
      <dsp:spPr>
        <a:xfrm>
          <a:off x="2156159" y="2494561"/>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5DDC3E-9410-4907-BD58-F748BD4E3227}">
      <dsp:nvSpPr>
        <dsp:cNvPr id="0" name=""/>
        <dsp:cNvSpPr/>
      </dsp:nvSpPr>
      <dsp:spPr>
        <a:xfrm>
          <a:off x="0" y="2553747"/>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55B90-35BE-4C41-A320-0D8C8ECD2E5C}">
      <dsp:nvSpPr>
        <dsp:cNvPr id="0" name=""/>
        <dsp:cNvSpPr/>
      </dsp:nvSpPr>
      <dsp:spPr>
        <a:xfrm>
          <a:off x="0" y="2553747"/>
          <a:ext cx="2156159" cy="1275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t>(c) the placing of orders to a trading venue, including any cancellation or modification thereof, by any available means of trading, including by electronic means, such as </a:t>
          </a:r>
          <a:r>
            <a:rPr lang="en-US" sz="1000" b="1" kern="1200" dirty="0">
              <a:solidFill>
                <a:srgbClr val="FF0000"/>
              </a:solidFill>
            </a:rPr>
            <a:t>algorithmic and high-frequency trading </a:t>
          </a:r>
          <a:r>
            <a:rPr lang="en-US" sz="1000" b="1" kern="1200" dirty="0"/>
            <a:t>strategies, and which has one of the effects of </a:t>
          </a:r>
          <a:r>
            <a:rPr lang="en-US" sz="1000" b="1" kern="1200" dirty="0">
              <a:solidFill>
                <a:srgbClr val="FF0000"/>
              </a:solidFill>
            </a:rPr>
            <a:t>types I a or I b </a:t>
          </a:r>
          <a:r>
            <a:rPr lang="en-US" sz="1000" b="1" kern="1200" dirty="0"/>
            <a:t>(see above) by:</a:t>
          </a:r>
          <a:endParaRPr lang="fi-FI" sz="1000" kern="1200" dirty="0"/>
        </a:p>
      </dsp:txBody>
      <dsp:txXfrm>
        <a:off x="0" y="2553747"/>
        <a:ext cx="2156159" cy="1275938"/>
      </dsp:txXfrm>
    </dsp:sp>
    <dsp:sp modelId="{551BBB98-40DC-493C-A67B-0628A4682863}">
      <dsp:nvSpPr>
        <dsp:cNvPr id="0" name=""/>
        <dsp:cNvSpPr/>
      </dsp:nvSpPr>
      <dsp:spPr>
        <a:xfrm>
          <a:off x="2317871" y="2573684"/>
          <a:ext cx="8462927" cy="39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(i) </a:t>
          </a:r>
          <a:r>
            <a:rPr lang="en-US" sz="1100" kern="1200" dirty="0">
              <a:solidFill>
                <a:srgbClr val="FF0000"/>
              </a:solidFill>
            </a:rPr>
            <a:t>disrupting or delaying the functioning </a:t>
          </a:r>
          <a:r>
            <a:rPr lang="en-US" sz="1100" kern="1200" dirty="0"/>
            <a:t>of the trading system of the trading venue or being likely to do so;</a:t>
          </a:r>
          <a:endParaRPr lang="fi-FI" sz="1100" kern="1200" dirty="0"/>
        </a:p>
      </dsp:txBody>
      <dsp:txXfrm>
        <a:off x="2317871" y="2573684"/>
        <a:ext cx="8462927" cy="398730"/>
      </dsp:txXfrm>
    </dsp:sp>
    <dsp:sp modelId="{FCA03911-A32D-4DB2-A96F-AD41CB7CDF52}">
      <dsp:nvSpPr>
        <dsp:cNvPr id="0" name=""/>
        <dsp:cNvSpPr/>
      </dsp:nvSpPr>
      <dsp:spPr>
        <a:xfrm>
          <a:off x="2156159" y="2972414"/>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9DCEED-EAFA-4F72-9593-A5884B4CFA0E}">
      <dsp:nvSpPr>
        <dsp:cNvPr id="0" name=""/>
        <dsp:cNvSpPr/>
      </dsp:nvSpPr>
      <dsp:spPr>
        <a:xfrm>
          <a:off x="2317871" y="2992351"/>
          <a:ext cx="8462927" cy="39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(ii) making it more difficult for other persons </a:t>
          </a:r>
          <a:r>
            <a:rPr lang="en-US" sz="1100" kern="1200" dirty="0">
              <a:solidFill>
                <a:srgbClr val="FF0000"/>
              </a:solidFill>
            </a:rPr>
            <a:t>to identify genuine orders </a:t>
          </a:r>
          <a:r>
            <a:rPr lang="en-US" sz="1100" kern="1200" dirty="0"/>
            <a:t>on the trading system of the trading venue or being likely to do so, including by entering orders which result in the </a:t>
          </a:r>
          <a:r>
            <a:rPr lang="en-US" sz="1100" kern="1200" dirty="0">
              <a:solidFill>
                <a:srgbClr val="FF0000"/>
              </a:solidFill>
            </a:rPr>
            <a:t>overloading or </a:t>
          </a:r>
          <a:r>
            <a:rPr lang="en-US" sz="1100" kern="1200" dirty="0" err="1">
              <a:solidFill>
                <a:srgbClr val="FF0000"/>
              </a:solidFill>
            </a:rPr>
            <a:t>destabilisation</a:t>
          </a:r>
          <a:r>
            <a:rPr lang="en-US" sz="1100" kern="1200" dirty="0">
              <a:solidFill>
                <a:srgbClr val="FF0000"/>
              </a:solidFill>
            </a:rPr>
            <a:t> </a:t>
          </a:r>
          <a:r>
            <a:rPr lang="en-US" sz="1100" kern="1200" dirty="0"/>
            <a:t>of the order book; or</a:t>
          </a:r>
          <a:endParaRPr lang="fi-FI" sz="1100" kern="1200" dirty="0"/>
        </a:p>
      </dsp:txBody>
      <dsp:txXfrm>
        <a:off x="2317871" y="2992351"/>
        <a:ext cx="8462927" cy="398730"/>
      </dsp:txXfrm>
    </dsp:sp>
    <dsp:sp modelId="{86955D6D-2BA5-4BC3-8C49-4CDA764CCD5F}">
      <dsp:nvSpPr>
        <dsp:cNvPr id="0" name=""/>
        <dsp:cNvSpPr/>
      </dsp:nvSpPr>
      <dsp:spPr>
        <a:xfrm>
          <a:off x="2156159" y="3391082"/>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0C56B7-6B4F-4434-93DB-D76C7F6F7389}">
      <dsp:nvSpPr>
        <dsp:cNvPr id="0" name=""/>
        <dsp:cNvSpPr/>
      </dsp:nvSpPr>
      <dsp:spPr>
        <a:xfrm>
          <a:off x="2317871" y="3411018"/>
          <a:ext cx="8462927" cy="398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(iii) creating or being likely to create a </a:t>
          </a:r>
          <a:r>
            <a:rPr lang="en-US" sz="1100" kern="1200" dirty="0">
              <a:solidFill>
                <a:srgbClr val="FF0000"/>
              </a:solidFill>
            </a:rPr>
            <a:t>false or misleading signal about the supply of, or demand for, or price of, </a:t>
          </a:r>
          <a:r>
            <a:rPr lang="en-US" sz="1100" kern="1200" dirty="0"/>
            <a:t>a financial instrument, in particular by entering orders to initiate or exacerbate a trend;</a:t>
          </a:r>
          <a:endParaRPr lang="fi-FI" sz="1100" kern="1200" dirty="0"/>
        </a:p>
      </dsp:txBody>
      <dsp:txXfrm>
        <a:off x="2317871" y="3411018"/>
        <a:ext cx="8462927" cy="398730"/>
      </dsp:txXfrm>
    </dsp:sp>
    <dsp:sp modelId="{D31C3D67-BB2F-4996-8DD9-1B6871E0FFB9}">
      <dsp:nvSpPr>
        <dsp:cNvPr id="0" name=""/>
        <dsp:cNvSpPr/>
      </dsp:nvSpPr>
      <dsp:spPr>
        <a:xfrm>
          <a:off x="2156159" y="3809749"/>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0B3ED-B0C0-4B10-84C8-B7342637A817}">
      <dsp:nvSpPr>
        <dsp:cNvPr id="0" name=""/>
        <dsp:cNvSpPr/>
      </dsp:nvSpPr>
      <dsp:spPr>
        <a:xfrm>
          <a:off x="3874" y="439"/>
          <a:ext cx="10773050" cy="177546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a:t>In the case of a protracted process that is intended to bring about, or that results in, particular circumstances or a particular event,</a:t>
          </a:r>
          <a:endParaRPr lang="fi-FI" sz="3500" kern="1200" dirty="0"/>
        </a:p>
      </dsp:txBody>
      <dsp:txXfrm>
        <a:off x="55876" y="52441"/>
        <a:ext cx="10669046" cy="1671458"/>
      </dsp:txXfrm>
    </dsp:sp>
    <dsp:sp modelId="{068ED1AE-B5AA-47FD-97BF-3B70ABC251A7}">
      <dsp:nvSpPr>
        <dsp:cNvPr id="0" name=""/>
        <dsp:cNvSpPr/>
      </dsp:nvSpPr>
      <dsp:spPr>
        <a:xfrm>
          <a:off x="3874" y="2055655"/>
          <a:ext cx="3400584" cy="177546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0000"/>
              </a:solidFill>
            </a:rPr>
            <a:t>those future circumstances or that future event</a:t>
          </a:r>
          <a:r>
            <a:rPr lang="en-US" sz="1800" kern="1200" dirty="0"/>
            <a:t>, </a:t>
          </a:r>
          <a:endParaRPr lang="fi-FI" sz="1800" kern="1200" dirty="0"/>
        </a:p>
      </dsp:txBody>
      <dsp:txXfrm>
        <a:off x="55876" y="2107657"/>
        <a:ext cx="3296580" cy="1671458"/>
      </dsp:txXfrm>
    </dsp:sp>
    <dsp:sp modelId="{A9404574-72BE-473E-ADD8-8BE30418697A}">
      <dsp:nvSpPr>
        <dsp:cNvPr id="0" name=""/>
        <dsp:cNvSpPr/>
      </dsp:nvSpPr>
      <dsp:spPr>
        <a:xfrm>
          <a:off x="3690107" y="2055655"/>
          <a:ext cx="3400584" cy="177546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and </a:t>
          </a:r>
          <a:r>
            <a:rPr lang="en-US" sz="1800" kern="1200" dirty="0">
              <a:solidFill>
                <a:srgbClr val="FF0000"/>
              </a:solidFill>
            </a:rPr>
            <a:t>also the intermediate steps </a:t>
          </a:r>
          <a:r>
            <a:rPr lang="en-US" sz="1800" kern="1200" dirty="0"/>
            <a:t>of that process which are connected with bringing about or resulting in those future circumstances or that future event, may be deemed to be precise information. </a:t>
          </a:r>
          <a:endParaRPr lang="fi-FI" sz="1800" kern="1200" dirty="0"/>
        </a:p>
      </dsp:txBody>
      <dsp:txXfrm>
        <a:off x="3742109" y="2107657"/>
        <a:ext cx="3296580" cy="1671458"/>
      </dsp:txXfrm>
    </dsp:sp>
    <dsp:sp modelId="{DD718189-94B6-419F-891B-BDE59CC8EE6E}">
      <dsp:nvSpPr>
        <dsp:cNvPr id="0" name=""/>
        <dsp:cNvSpPr/>
      </dsp:nvSpPr>
      <dsp:spPr>
        <a:xfrm>
          <a:off x="7376340" y="2055655"/>
          <a:ext cx="3400584" cy="177546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An intermediate step in a protracted process shall be deemed to be inside information if, by itself, it satisfies the criteria of inside information as referred to in this Article.</a:t>
          </a:r>
          <a:endParaRPr lang="fi-FI" sz="1800" kern="1200"/>
        </a:p>
      </dsp:txBody>
      <dsp:txXfrm>
        <a:off x="7428342" y="2107657"/>
        <a:ext cx="3296580" cy="167145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67D87-27B1-47F8-B5B6-EDE0A8529EB1}">
      <dsp:nvSpPr>
        <dsp:cNvPr id="0" name=""/>
        <dsp:cNvSpPr/>
      </dsp:nvSpPr>
      <dsp:spPr>
        <a:xfrm>
          <a:off x="0" y="0"/>
          <a:ext cx="3831557" cy="3831557"/>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D9195D-C148-4ECA-B2A8-8832E544538E}">
      <dsp:nvSpPr>
        <dsp:cNvPr id="0" name=""/>
        <dsp:cNvSpPr/>
      </dsp:nvSpPr>
      <dsp:spPr>
        <a:xfrm>
          <a:off x="1915778" y="0"/>
          <a:ext cx="8865020" cy="3831557"/>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Taking advantage of occasional or regular </a:t>
          </a:r>
          <a:r>
            <a:rPr lang="en-US" sz="1700" b="1" kern="1200" dirty="0">
              <a:solidFill>
                <a:srgbClr val="FF0000"/>
              </a:solidFill>
            </a:rPr>
            <a:t>access to the traditional or electronic media </a:t>
          </a:r>
          <a:r>
            <a:rPr lang="en-US" sz="1700" b="1" kern="1200" dirty="0"/>
            <a:t>by voicing an opinion about a financial instrument, related spot commodity contract or an auctioned product based on emission allowances (or indirectly about its issuer)</a:t>
          </a:r>
          <a:endParaRPr lang="fi-FI" sz="1700" kern="1200" dirty="0"/>
        </a:p>
      </dsp:txBody>
      <dsp:txXfrm>
        <a:off x="1915778" y="0"/>
        <a:ext cx="4432510" cy="1819989"/>
      </dsp:txXfrm>
    </dsp:sp>
    <dsp:sp modelId="{307B7F5E-1AFD-4EC7-B4F6-16BFB76007A6}">
      <dsp:nvSpPr>
        <dsp:cNvPr id="0" name=""/>
        <dsp:cNvSpPr/>
      </dsp:nvSpPr>
      <dsp:spPr>
        <a:xfrm>
          <a:off x="1005783" y="1819989"/>
          <a:ext cx="1819989" cy="1819989"/>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14989-22DB-49C6-BC7A-51945487760F}">
      <dsp:nvSpPr>
        <dsp:cNvPr id="0" name=""/>
        <dsp:cNvSpPr/>
      </dsp:nvSpPr>
      <dsp:spPr>
        <a:xfrm>
          <a:off x="1915778" y="1819989"/>
          <a:ext cx="8865020" cy="181998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Buying or selling on the secondary market of </a:t>
          </a:r>
          <a:r>
            <a:rPr lang="en-US" sz="1700" b="1" kern="1200" dirty="0">
              <a:solidFill>
                <a:srgbClr val="FF0000"/>
              </a:solidFill>
            </a:rPr>
            <a:t>emission allowances </a:t>
          </a:r>
          <a:r>
            <a:rPr lang="en-US" sz="1700" b="1" kern="1200" dirty="0"/>
            <a:t>or </a:t>
          </a:r>
          <a:r>
            <a:rPr lang="en-US" sz="1700" b="1" kern="1200" dirty="0">
              <a:solidFill>
                <a:srgbClr val="FF0000"/>
              </a:solidFill>
            </a:rPr>
            <a:t>related derivatives </a:t>
          </a:r>
          <a:endParaRPr lang="fi-FI" sz="1700" kern="1200" dirty="0">
            <a:solidFill>
              <a:srgbClr val="FF0000"/>
            </a:solidFill>
          </a:endParaRPr>
        </a:p>
      </dsp:txBody>
      <dsp:txXfrm>
        <a:off x="1915778" y="1819989"/>
        <a:ext cx="4432510" cy="1819989"/>
      </dsp:txXfrm>
    </dsp:sp>
    <dsp:sp modelId="{4C136F2C-C46D-45A9-B900-743E5E8F78EB}">
      <dsp:nvSpPr>
        <dsp:cNvPr id="0" name=""/>
        <dsp:cNvSpPr/>
      </dsp:nvSpPr>
      <dsp:spPr>
        <a:xfrm>
          <a:off x="6348288" y="0"/>
          <a:ext cx="4432510" cy="18199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while </a:t>
          </a:r>
          <a:r>
            <a:rPr lang="en-US" sz="1500" kern="1200" dirty="0">
              <a:solidFill>
                <a:srgbClr val="FF0000"/>
              </a:solidFill>
            </a:rPr>
            <a:t>having previously taken positions </a:t>
          </a:r>
          <a:r>
            <a:rPr lang="en-US" sz="1500" kern="1200" dirty="0"/>
            <a:t>on that financial instrument etc. </a:t>
          </a:r>
          <a:endParaRPr lang="fi-FI" sz="1500" kern="1200" dirty="0"/>
        </a:p>
        <a:p>
          <a:pPr marL="114300" lvl="1" indent="-114300" algn="l" defTabSz="666750">
            <a:lnSpc>
              <a:spcPct val="90000"/>
            </a:lnSpc>
            <a:spcBef>
              <a:spcPct val="0"/>
            </a:spcBef>
            <a:spcAft>
              <a:spcPct val="15000"/>
            </a:spcAft>
            <a:buChar char="•"/>
          </a:pPr>
          <a:r>
            <a:rPr lang="en-US" sz="1500" kern="1200" dirty="0"/>
            <a:t>and </a:t>
          </a:r>
          <a:r>
            <a:rPr lang="en-US" sz="1500" kern="1200" dirty="0">
              <a:solidFill>
                <a:srgbClr val="FF0000"/>
              </a:solidFill>
            </a:rPr>
            <a:t>profiting</a:t>
          </a:r>
          <a:r>
            <a:rPr lang="en-US" sz="1500" kern="1200" dirty="0"/>
            <a:t> subsequently from the impact of the opinions voiced on the price of that instrument etc., </a:t>
          </a:r>
          <a:endParaRPr lang="fi-FI" sz="1500" kern="1200" dirty="0"/>
        </a:p>
        <a:p>
          <a:pPr marL="114300" lvl="1" indent="-114300" algn="l" defTabSz="666750">
            <a:lnSpc>
              <a:spcPct val="90000"/>
            </a:lnSpc>
            <a:spcBef>
              <a:spcPct val="0"/>
            </a:spcBef>
            <a:spcAft>
              <a:spcPct val="15000"/>
            </a:spcAft>
            <a:buChar char="•"/>
          </a:pPr>
          <a:r>
            <a:rPr lang="en-US" sz="1500" kern="1200" dirty="0">
              <a:solidFill>
                <a:srgbClr val="FF0000"/>
              </a:solidFill>
            </a:rPr>
            <a:t>without having simultaneously disclosed </a:t>
          </a:r>
          <a:r>
            <a:rPr lang="en-US" sz="1500" kern="1200" dirty="0"/>
            <a:t>that conflict of interest to the public in a proper and effective way; </a:t>
          </a:r>
          <a:endParaRPr lang="fi-FI" sz="1500" kern="1200" dirty="0"/>
        </a:p>
      </dsp:txBody>
      <dsp:txXfrm>
        <a:off x="6348288" y="0"/>
        <a:ext cx="4432510" cy="1819989"/>
      </dsp:txXfrm>
    </dsp:sp>
    <dsp:sp modelId="{04B88BA9-8FC8-4359-A2BE-49B9F478649A}">
      <dsp:nvSpPr>
        <dsp:cNvPr id="0" name=""/>
        <dsp:cNvSpPr/>
      </dsp:nvSpPr>
      <dsp:spPr>
        <a:xfrm>
          <a:off x="6348288" y="1819989"/>
          <a:ext cx="4432510" cy="18199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a:t>prior to the auction held pursuant to Regulation (EU) No 1031/2010 </a:t>
          </a:r>
          <a:endParaRPr lang="fi-FI" sz="1500" kern="1200"/>
        </a:p>
        <a:p>
          <a:pPr marL="114300" lvl="1" indent="-114300" algn="l" defTabSz="666750">
            <a:lnSpc>
              <a:spcPct val="90000"/>
            </a:lnSpc>
            <a:spcBef>
              <a:spcPct val="0"/>
            </a:spcBef>
            <a:spcAft>
              <a:spcPct val="15000"/>
            </a:spcAft>
            <a:buChar char="•"/>
          </a:pPr>
          <a:r>
            <a:rPr lang="en-US" sz="1500" kern="1200" dirty="0"/>
            <a:t>with the effect of fixing the auction clearing price for the auctioned products at an </a:t>
          </a:r>
          <a:r>
            <a:rPr lang="en-US" sz="1500" kern="1200" dirty="0">
              <a:solidFill>
                <a:srgbClr val="FF0000"/>
              </a:solidFill>
            </a:rPr>
            <a:t>abnormal or artificial level </a:t>
          </a:r>
          <a:endParaRPr lang="fi-FI" sz="1500" kern="1200" dirty="0">
            <a:solidFill>
              <a:srgbClr val="FF0000"/>
            </a:solidFill>
          </a:endParaRPr>
        </a:p>
        <a:p>
          <a:pPr marL="114300" lvl="1" indent="-114300" algn="l" defTabSz="666750">
            <a:lnSpc>
              <a:spcPct val="90000"/>
            </a:lnSpc>
            <a:spcBef>
              <a:spcPct val="0"/>
            </a:spcBef>
            <a:spcAft>
              <a:spcPct val="15000"/>
            </a:spcAft>
            <a:buChar char="•"/>
          </a:pPr>
          <a:r>
            <a:rPr lang="en-US" sz="1500" kern="1200" dirty="0"/>
            <a:t>or </a:t>
          </a:r>
          <a:r>
            <a:rPr lang="en-US" sz="1500" kern="1200" dirty="0">
              <a:solidFill>
                <a:srgbClr val="FF0000"/>
              </a:solidFill>
            </a:rPr>
            <a:t>misleading bidders </a:t>
          </a:r>
          <a:r>
            <a:rPr lang="en-US" sz="1500" kern="1200" dirty="0"/>
            <a:t>bidding in the auctions.</a:t>
          </a:r>
          <a:endParaRPr lang="fi-FI" sz="1500" kern="1200" dirty="0"/>
        </a:p>
      </dsp:txBody>
      <dsp:txXfrm>
        <a:off x="6348288" y="1819989"/>
        <a:ext cx="4432510" cy="181998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FD975-A23F-4199-BAB7-EC7F2772C25B}">
      <dsp:nvSpPr>
        <dsp:cNvPr id="0" name=""/>
        <dsp:cNvSpPr/>
      </dsp:nvSpPr>
      <dsp:spPr>
        <a:xfrm>
          <a:off x="0" y="2486374"/>
          <a:ext cx="5031521" cy="163133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such disclosure or dissemination of information shall be assessed taking into account the rules governing the </a:t>
          </a:r>
          <a:r>
            <a:rPr lang="en-US" sz="1300" kern="1200" dirty="0">
              <a:solidFill>
                <a:srgbClr val="FF0000"/>
              </a:solidFill>
            </a:rPr>
            <a:t>freedom of the press and freedom of expression</a:t>
          </a:r>
          <a:r>
            <a:rPr lang="en-US" sz="1300" kern="1200" dirty="0"/>
            <a:t> in other media and the rules or </a:t>
          </a:r>
          <a:r>
            <a:rPr lang="en-US" sz="1300" kern="1200" dirty="0">
              <a:solidFill>
                <a:srgbClr val="FF0000"/>
              </a:solidFill>
            </a:rPr>
            <a:t>codes governing the journalist profession</a:t>
          </a:r>
          <a:r>
            <a:rPr lang="en-US" sz="1300" kern="1200" dirty="0"/>
            <a:t>, </a:t>
          </a:r>
          <a:r>
            <a:rPr lang="en-US" sz="1300" kern="1200" dirty="0">
              <a:solidFill>
                <a:srgbClr val="FF0000"/>
              </a:solidFill>
            </a:rPr>
            <a:t>unless</a:t>
          </a:r>
          <a:r>
            <a:rPr lang="en-US" sz="1300" kern="1200" dirty="0"/>
            <a:t>:</a:t>
          </a:r>
          <a:endParaRPr lang="fi-FI" sz="1300" kern="1200" dirty="0"/>
        </a:p>
      </dsp:txBody>
      <dsp:txXfrm>
        <a:off x="0" y="2486374"/>
        <a:ext cx="5031521" cy="880918"/>
      </dsp:txXfrm>
    </dsp:sp>
    <dsp:sp modelId="{1372E795-3703-4AC3-89C7-E31D42656538}">
      <dsp:nvSpPr>
        <dsp:cNvPr id="0" name=""/>
        <dsp:cNvSpPr/>
      </dsp:nvSpPr>
      <dsp:spPr>
        <a:xfrm>
          <a:off x="0" y="3334666"/>
          <a:ext cx="2515760" cy="750412"/>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 the persons concerned, or persons closely associated with them, derive, directly or indirectly, an </a:t>
          </a:r>
          <a:r>
            <a:rPr lang="en-US" sz="1000" kern="1200" dirty="0">
              <a:solidFill>
                <a:srgbClr val="FF0000"/>
              </a:solidFill>
            </a:rPr>
            <a:t>advantage or profits </a:t>
          </a:r>
          <a:r>
            <a:rPr lang="en-US" sz="1000" kern="1200" dirty="0"/>
            <a:t>from the disclosure or the dissemination of the information in question; or</a:t>
          </a:r>
          <a:endParaRPr lang="fi-FI" sz="1000" kern="1200" dirty="0"/>
        </a:p>
      </dsp:txBody>
      <dsp:txXfrm>
        <a:off x="0" y="3334666"/>
        <a:ext cx="2515760" cy="750412"/>
      </dsp:txXfrm>
    </dsp:sp>
    <dsp:sp modelId="{225C8A49-36ED-4241-9DA4-3F2075CAE102}">
      <dsp:nvSpPr>
        <dsp:cNvPr id="0" name=""/>
        <dsp:cNvSpPr/>
      </dsp:nvSpPr>
      <dsp:spPr>
        <a:xfrm>
          <a:off x="2515760" y="3334666"/>
          <a:ext cx="2515760" cy="750412"/>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 the disclosure or the dissemination is made with the intention of </a:t>
          </a:r>
          <a:r>
            <a:rPr lang="en-US" sz="1000" kern="1200" dirty="0">
              <a:solidFill>
                <a:srgbClr val="FF0000"/>
              </a:solidFill>
            </a:rPr>
            <a:t>misleading the market</a:t>
          </a:r>
          <a:r>
            <a:rPr lang="en-US" sz="1000" kern="1200" dirty="0"/>
            <a:t> as to the supply of, demand for, or price of financial instruments.</a:t>
          </a:r>
          <a:endParaRPr lang="fi-FI" sz="1000" kern="1200" dirty="0"/>
        </a:p>
      </dsp:txBody>
      <dsp:txXfrm>
        <a:off x="2515760" y="3334666"/>
        <a:ext cx="2515760" cy="750412"/>
      </dsp:txXfrm>
    </dsp:sp>
    <dsp:sp modelId="{2AFD1438-8634-4B69-B93C-570B07D6C34D}">
      <dsp:nvSpPr>
        <dsp:cNvPr id="0" name=""/>
        <dsp:cNvSpPr/>
      </dsp:nvSpPr>
      <dsp:spPr>
        <a:xfrm rot="10800000">
          <a:off x="0" y="1857"/>
          <a:ext cx="5031521" cy="2508986"/>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Where information is disclosed or disseminated and where recommendations are produced or disseminated for the purpose of journalism or other form of expression in the media, </a:t>
          </a:r>
          <a:endParaRPr lang="fi-FI" sz="1300" kern="1200"/>
        </a:p>
      </dsp:txBody>
      <dsp:txXfrm rot="10800000">
        <a:off x="0" y="1857"/>
        <a:ext cx="5031521" cy="163026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2E79E-CA1A-421C-AE1B-5A408633E11A}">
      <dsp:nvSpPr>
        <dsp:cNvPr id="0" name=""/>
        <dsp:cNvSpPr/>
      </dsp:nvSpPr>
      <dsp:spPr>
        <a:xfrm>
          <a:off x="0" y="2312547"/>
          <a:ext cx="10780799" cy="15172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A competent authority may establish an accepted market practice, taking into account the following criteria:</a:t>
          </a:r>
          <a:endParaRPr lang="fi-FI" sz="2000" kern="1200"/>
        </a:p>
      </dsp:txBody>
      <dsp:txXfrm>
        <a:off x="0" y="2312547"/>
        <a:ext cx="10780799" cy="819332"/>
      </dsp:txXfrm>
    </dsp:sp>
    <dsp:sp modelId="{658166B9-1EEE-486F-B06E-28CF3B67006D}">
      <dsp:nvSpPr>
        <dsp:cNvPr id="0" name=""/>
        <dsp:cNvSpPr/>
      </dsp:nvSpPr>
      <dsp:spPr>
        <a:xfrm>
          <a:off x="5264" y="3101534"/>
          <a:ext cx="1795045" cy="697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(a) whether the market practice provides for a substantial level of </a:t>
          </a:r>
          <a:r>
            <a:rPr lang="en-US" sz="800" kern="1200" dirty="0">
              <a:solidFill>
                <a:srgbClr val="FF0000"/>
              </a:solidFill>
            </a:rPr>
            <a:t>transparenc</a:t>
          </a:r>
          <a:r>
            <a:rPr lang="en-US" sz="800" kern="1200" dirty="0"/>
            <a:t>y to the market;</a:t>
          </a:r>
          <a:endParaRPr lang="fi-FI" sz="800" kern="1200" dirty="0"/>
        </a:p>
      </dsp:txBody>
      <dsp:txXfrm>
        <a:off x="5264" y="3101534"/>
        <a:ext cx="1795045" cy="697949"/>
      </dsp:txXfrm>
    </dsp:sp>
    <dsp:sp modelId="{A7D2C8DD-7FE1-4458-B063-3406508266FE}">
      <dsp:nvSpPr>
        <dsp:cNvPr id="0" name=""/>
        <dsp:cNvSpPr/>
      </dsp:nvSpPr>
      <dsp:spPr>
        <a:xfrm>
          <a:off x="1800309" y="3101534"/>
          <a:ext cx="1795045" cy="697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(b) whether the market practice ensures a high degree of </a:t>
          </a:r>
          <a:r>
            <a:rPr lang="en-US" sz="800" kern="1200" dirty="0">
              <a:solidFill>
                <a:srgbClr val="FF0000"/>
              </a:solidFill>
            </a:rPr>
            <a:t>safeguards to the operation of market forces </a:t>
          </a:r>
          <a:r>
            <a:rPr lang="en-US" sz="800" kern="1200" dirty="0"/>
            <a:t>and the proper interplay of the forces of supply and demand;</a:t>
          </a:r>
          <a:endParaRPr lang="fi-FI" sz="800" kern="1200" dirty="0"/>
        </a:p>
      </dsp:txBody>
      <dsp:txXfrm>
        <a:off x="1800309" y="3101534"/>
        <a:ext cx="1795045" cy="697949"/>
      </dsp:txXfrm>
    </dsp:sp>
    <dsp:sp modelId="{366AB2EA-353E-4D5B-A6C6-16A9FB591E90}">
      <dsp:nvSpPr>
        <dsp:cNvPr id="0" name=""/>
        <dsp:cNvSpPr/>
      </dsp:nvSpPr>
      <dsp:spPr>
        <a:xfrm>
          <a:off x="3595354" y="3101534"/>
          <a:ext cx="1795045" cy="697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(c) whether the market practice has a positive impact on </a:t>
          </a:r>
          <a:r>
            <a:rPr lang="en-US" sz="800" kern="1200" dirty="0">
              <a:solidFill>
                <a:srgbClr val="FF0000"/>
              </a:solidFill>
            </a:rPr>
            <a:t>market liquidity and efficiency</a:t>
          </a:r>
          <a:r>
            <a:rPr lang="en-US" sz="800" kern="1200" dirty="0"/>
            <a:t>;</a:t>
          </a:r>
          <a:endParaRPr lang="fi-FI" sz="800" kern="1200" dirty="0"/>
        </a:p>
      </dsp:txBody>
      <dsp:txXfrm>
        <a:off x="3595354" y="3101534"/>
        <a:ext cx="1795045" cy="697949"/>
      </dsp:txXfrm>
    </dsp:sp>
    <dsp:sp modelId="{BEFDC41F-A7E6-427C-A17B-DBC781E5FFDC}">
      <dsp:nvSpPr>
        <dsp:cNvPr id="0" name=""/>
        <dsp:cNvSpPr/>
      </dsp:nvSpPr>
      <dsp:spPr>
        <a:xfrm>
          <a:off x="5390399" y="3101534"/>
          <a:ext cx="1795045" cy="697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(d) whether the market practice takes into account the </a:t>
          </a:r>
          <a:r>
            <a:rPr lang="en-US" sz="800" kern="1200" dirty="0">
              <a:solidFill>
                <a:srgbClr val="FF0000"/>
              </a:solidFill>
            </a:rPr>
            <a:t>trading mechanism </a:t>
          </a:r>
          <a:r>
            <a:rPr lang="en-US" sz="800" kern="1200" dirty="0"/>
            <a:t>of the relevant market and enables market participants </a:t>
          </a:r>
          <a:r>
            <a:rPr lang="en-US" sz="800" kern="1200" dirty="0">
              <a:solidFill>
                <a:srgbClr val="FF0000"/>
              </a:solidFill>
            </a:rPr>
            <a:t>to react properly </a:t>
          </a:r>
          <a:r>
            <a:rPr lang="en-US" sz="800" kern="1200" dirty="0"/>
            <a:t>and in a timely manner to the new market situation created by that practice;</a:t>
          </a:r>
          <a:endParaRPr lang="fi-FI" sz="800" kern="1200" dirty="0"/>
        </a:p>
      </dsp:txBody>
      <dsp:txXfrm>
        <a:off x="5390399" y="3101534"/>
        <a:ext cx="1795045" cy="697949"/>
      </dsp:txXfrm>
    </dsp:sp>
    <dsp:sp modelId="{D2E9B983-89AC-44A7-9D73-168F933E5AE0}">
      <dsp:nvSpPr>
        <dsp:cNvPr id="0" name=""/>
        <dsp:cNvSpPr/>
      </dsp:nvSpPr>
      <dsp:spPr>
        <a:xfrm>
          <a:off x="7185444" y="3101534"/>
          <a:ext cx="1795045" cy="697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(e) whether the market practice does not create </a:t>
          </a:r>
          <a:r>
            <a:rPr lang="en-US" sz="800" kern="1200" dirty="0">
              <a:solidFill>
                <a:srgbClr val="FF0000"/>
              </a:solidFill>
            </a:rPr>
            <a:t>risks for the integrity </a:t>
          </a:r>
          <a:r>
            <a:rPr lang="en-US" sz="800" kern="1200" dirty="0"/>
            <a:t>of, directly or indirectly, related markets, whether regulated or not, in the relevant financial instrument within the Union;</a:t>
          </a:r>
          <a:endParaRPr lang="fi-FI" sz="800" kern="1200" dirty="0"/>
        </a:p>
      </dsp:txBody>
      <dsp:txXfrm>
        <a:off x="7185444" y="3101534"/>
        <a:ext cx="1795045" cy="697949"/>
      </dsp:txXfrm>
    </dsp:sp>
    <dsp:sp modelId="{AA5AFAA6-3D8B-4148-A304-BC5E0ABA8C66}">
      <dsp:nvSpPr>
        <dsp:cNvPr id="0" name=""/>
        <dsp:cNvSpPr/>
      </dsp:nvSpPr>
      <dsp:spPr>
        <a:xfrm>
          <a:off x="8980489" y="3101534"/>
          <a:ext cx="1795045" cy="6979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dirty="0"/>
            <a:t>(g) the </a:t>
          </a:r>
          <a:r>
            <a:rPr lang="en-US" sz="800" kern="1200" dirty="0">
              <a:solidFill>
                <a:srgbClr val="FF0000"/>
              </a:solidFill>
            </a:rPr>
            <a:t>structural characteristics of the relevant market, </a:t>
          </a:r>
          <a:r>
            <a:rPr lang="en-US" sz="800" kern="1200" dirty="0"/>
            <a:t>inter alia, whether it is regulated or not, the types of financial instruments traded</a:t>
          </a:r>
          <a:endParaRPr lang="fi-FI" sz="800" kern="1200" dirty="0"/>
        </a:p>
      </dsp:txBody>
      <dsp:txXfrm>
        <a:off x="8980489" y="3101534"/>
        <a:ext cx="1795045" cy="697949"/>
      </dsp:txXfrm>
    </dsp:sp>
    <dsp:sp modelId="{2A531A66-0760-433A-8B9E-F4D4005E68F6}">
      <dsp:nvSpPr>
        <dsp:cNvPr id="0" name=""/>
        <dsp:cNvSpPr/>
      </dsp:nvSpPr>
      <dsp:spPr>
        <a:xfrm rot="10800000">
          <a:off x="0" y="1727"/>
          <a:ext cx="10780799" cy="233357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Justifies a derogation from the prohibition on market manipulation in the case of Form 1 (above slide 16): an activity which gives false or misleading signals about the supply of, demand for or price of a security or sets a price at an unusual or artificial level</a:t>
          </a:r>
          <a:endParaRPr lang="fi-FI" sz="2000" kern="1200" dirty="0"/>
        </a:p>
      </dsp:txBody>
      <dsp:txXfrm rot="10800000">
        <a:off x="0" y="1727"/>
        <a:ext cx="10780799" cy="151629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9C9F3-E61F-4E14-ABFA-BD9CA0CBB6C1}">
      <dsp:nvSpPr>
        <dsp:cNvPr id="0" name=""/>
        <dsp:cNvSpPr/>
      </dsp:nvSpPr>
      <dsp:spPr>
        <a:xfrm>
          <a:off x="0" y="0"/>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27713D-25E9-46C9-AD9F-E49B950DB4F4}">
      <dsp:nvSpPr>
        <dsp:cNvPr id="0" name=""/>
        <dsp:cNvSpPr/>
      </dsp:nvSpPr>
      <dsp:spPr>
        <a:xfrm>
          <a:off x="0" y="0"/>
          <a:ext cx="2156159" cy="191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Prohibitions on insider dealing, illegal disclosure of insider information and market manipulation do not apply to trading in treasury shares under </a:t>
          </a:r>
          <a:r>
            <a:rPr lang="en-US" sz="1500" b="1" kern="1200" dirty="0">
              <a:solidFill>
                <a:srgbClr val="FF0000"/>
              </a:solidFill>
            </a:rPr>
            <a:t>repurchase programs </a:t>
          </a:r>
          <a:r>
            <a:rPr lang="en-US" sz="1500" b="1" kern="1200" dirty="0"/>
            <a:t>if:</a:t>
          </a:r>
          <a:endParaRPr lang="fi-FI" sz="1500" kern="1200" dirty="0"/>
        </a:p>
      </dsp:txBody>
      <dsp:txXfrm>
        <a:off x="0" y="0"/>
        <a:ext cx="2156159" cy="1915778"/>
      </dsp:txXfrm>
    </dsp:sp>
    <dsp:sp modelId="{F1A5ACA7-EA68-400E-A848-1547039EAE55}">
      <dsp:nvSpPr>
        <dsp:cNvPr id="0" name=""/>
        <dsp:cNvSpPr/>
      </dsp:nvSpPr>
      <dsp:spPr>
        <a:xfrm>
          <a:off x="2317871" y="22520"/>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(a) all </a:t>
          </a:r>
          <a:r>
            <a:rPr lang="en-US" sz="1300" b="1" kern="1200" dirty="0">
              <a:solidFill>
                <a:srgbClr val="FF0000"/>
              </a:solidFill>
            </a:rPr>
            <a:t>information</a:t>
          </a:r>
          <a:r>
            <a:rPr lang="en-US" sz="1300" b="1" kern="1200" dirty="0"/>
            <a:t> about the program </a:t>
          </a:r>
          <a:r>
            <a:rPr lang="en-US" sz="1300" b="1" kern="1200" dirty="0">
              <a:solidFill>
                <a:srgbClr val="FF0000"/>
              </a:solidFill>
            </a:rPr>
            <a:t>has been made public </a:t>
          </a:r>
          <a:r>
            <a:rPr lang="en-US" sz="1300" b="1" kern="1200" dirty="0"/>
            <a:t>prior to the commencement of trading;</a:t>
          </a:r>
          <a:endParaRPr lang="fi-FI" sz="1300" kern="1200" dirty="0"/>
        </a:p>
      </dsp:txBody>
      <dsp:txXfrm>
        <a:off x="2317871" y="22520"/>
        <a:ext cx="8462927" cy="450413"/>
      </dsp:txXfrm>
    </dsp:sp>
    <dsp:sp modelId="{9E8DE67F-DA08-403A-B12B-A5B47B706F96}">
      <dsp:nvSpPr>
        <dsp:cNvPr id="0" name=""/>
        <dsp:cNvSpPr/>
      </dsp:nvSpPr>
      <dsp:spPr>
        <a:xfrm>
          <a:off x="2156159" y="472934"/>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E03FF7-B295-47E2-B75E-646A012A8987}">
      <dsp:nvSpPr>
        <dsp:cNvPr id="0" name=""/>
        <dsp:cNvSpPr/>
      </dsp:nvSpPr>
      <dsp:spPr>
        <a:xfrm>
          <a:off x="2317871" y="495455"/>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(b) the transactions are </a:t>
          </a:r>
          <a:r>
            <a:rPr lang="en-US" sz="1300" b="1" kern="1200" dirty="0">
              <a:solidFill>
                <a:srgbClr val="FF0000"/>
              </a:solidFill>
            </a:rPr>
            <a:t>notified </a:t>
          </a:r>
          <a:r>
            <a:rPr lang="en-US" sz="1300" b="1" kern="1200" dirty="0"/>
            <a:t>to the competent authority of the trading venue as part of the buy-back program and subsequently made available to the public;</a:t>
          </a:r>
          <a:endParaRPr lang="fi-FI" sz="1300" kern="1200" dirty="0"/>
        </a:p>
      </dsp:txBody>
      <dsp:txXfrm>
        <a:off x="2317871" y="495455"/>
        <a:ext cx="8462927" cy="450413"/>
      </dsp:txXfrm>
    </dsp:sp>
    <dsp:sp modelId="{9E978613-8BD3-4373-9CED-D3A596BF82B8}">
      <dsp:nvSpPr>
        <dsp:cNvPr id="0" name=""/>
        <dsp:cNvSpPr/>
      </dsp:nvSpPr>
      <dsp:spPr>
        <a:xfrm>
          <a:off x="2156159" y="945868"/>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FEA1F-B444-47AD-A8D2-DD01E4D92B39}">
      <dsp:nvSpPr>
        <dsp:cNvPr id="0" name=""/>
        <dsp:cNvSpPr/>
      </dsp:nvSpPr>
      <dsp:spPr>
        <a:xfrm>
          <a:off x="2317871" y="968389"/>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(c) the appropriate </a:t>
          </a:r>
          <a:r>
            <a:rPr lang="en-US" sz="1300" b="1" kern="1200" dirty="0">
              <a:solidFill>
                <a:srgbClr val="FF0000"/>
              </a:solidFill>
            </a:rPr>
            <a:t>price and volume limits </a:t>
          </a:r>
          <a:r>
            <a:rPr lang="en-US" sz="1300" b="1" kern="1200" dirty="0"/>
            <a:t>are complied with; and</a:t>
          </a:r>
          <a:endParaRPr lang="fi-FI" sz="1300" kern="1200" dirty="0"/>
        </a:p>
      </dsp:txBody>
      <dsp:txXfrm>
        <a:off x="2317871" y="968389"/>
        <a:ext cx="8462927" cy="450413"/>
      </dsp:txXfrm>
    </dsp:sp>
    <dsp:sp modelId="{6C0FFAAA-4641-4A9E-B741-9AD79F1FAEC8}">
      <dsp:nvSpPr>
        <dsp:cNvPr id="0" name=""/>
        <dsp:cNvSpPr/>
      </dsp:nvSpPr>
      <dsp:spPr>
        <a:xfrm>
          <a:off x="2156159" y="1418803"/>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F0659-274D-4F86-BEAE-752DC41EC240}">
      <dsp:nvSpPr>
        <dsp:cNvPr id="0" name=""/>
        <dsp:cNvSpPr/>
      </dsp:nvSpPr>
      <dsp:spPr>
        <a:xfrm>
          <a:off x="2317871" y="1441323"/>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(d) it complies with the objectives referred to in paragraph 2 and the conditions set out in the regulatory technical standards referred to in this Article and in paragraph 6. </a:t>
          </a:r>
          <a:endParaRPr lang="fi-FI" sz="1300" kern="1200"/>
        </a:p>
      </dsp:txBody>
      <dsp:txXfrm>
        <a:off x="2317871" y="1441323"/>
        <a:ext cx="8462927" cy="450413"/>
      </dsp:txXfrm>
    </dsp:sp>
    <dsp:sp modelId="{F360FBDA-66F4-4A7F-B43B-D9D2649CD9D2}">
      <dsp:nvSpPr>
        <dsp:cNvPr id="0" name=""/>
        <dsp:cNvSpPr/>
      </dsp:nvSpPr>
      <dsp:spPr>
        <a:xfrm>
          <a:off x="2156159" y="1891737"/>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F8863-422F-4C5C-97ED-04CB44E98E45}">
      <dsp:nvSpPr>
        <dsp:cNvPr id="0" name=""/>
        <dsp:cNvSpPr/>
      </dsp:nvSpPr>
      <dsp:spPr>
        <a:xfrm>
          <a:off x="0" y="1915778"/>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95D5D-2C7B-4A4B-8F04-E2745CE0C397}">
      <dsp:nvSpPr>
        <dsp:cNvPr id="0" name=""/>
        <dsp:cNvSpPr/>
      </dsp:nvSpPr>
      <dsp:spPr>
        <a:xfrm>
          <a:off x="0" y="1915778"/>
          <a:ext cx="2156159" cy="191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The sole purpose of the buy-back program must be:</a:t>
          </a:r>
          <a:endParaRPr lang="fi-FI" sz="1500" kern="1200"/>
        </a:p>
      </dsp:txBody>
      <dsp:txXfrm>
        <a:off x="0" y="1915778"/>
        <a:ext cx="2156159" cy="1915778"/>
      </dsp:txXfrm>
    </dsp:sp>
    <dsp:sp modelId="{F27BD2DF-3E4C-4114-B549-051B9B1D187C}">
      <dsp:nvSpPr>
        <dsp:cNvPr id="0" name=""/>
        <dsp:cNvSpPr/>
      </dsp:nvSpPr>
      <dsp:spPr>
        <a:xfrm>
          <a:off x="2317871" y="1945712"/>
          <a:ext cx="8462927" cy="59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(a) </a:t>
          </a:r>
          <a:r>
            <a:rPr lang="en-US" sz="1300" b="1" kern="1200" dirty="0">
              <a:solidFill>
                <a:srgbClr val="FF0000"/>
              </a:solidFill>
            </a:rPr>
            <a:t>reduce the issuer's equity</a:t>
          </a:r>
          <a:r>
            <a:rPr lang="en-US" sz="1300" b="1" kern="1200" dirty="0"/>
            <a:t>;</a:t>
          </a:r>
          <a:endParaRPr lang="fi-FI" sz="1300" kern="1200" dirty="0"/>
        </a:p>
      </dsp:txBody>
      <dsp:txXfrm>
        <a:off x="2317871" y="1945712"/>
        <a:ext cx="8462927" cy="598680"/>
      </dsp:txXfrm>
    </dsp:sp>
    <dsp:sp modelId="{D06D4721-73AB-49AF-97DF-9833F097A377}">
      <dsp:nvSpPr>
        <dsp:cNvPr id="0" name=""/>
        <dsp:cNvSpPr/>
      </dsp:nvSpPr>
      <dsp:spPr>
        <a:xfrm>
          <a:off x="2156159" y="2544393"/>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F86E3C-41D0-47A1-A1F7-5CE2364D1BC3}">
      <dsp:nvSpPr>
        <dsp:cNvPr id="0" name=""/>
        <dsp:cNvSpPr/>
      </dsp:nvSpPr>
      <dsp:spPr>
        <a:xfrm>
          <a:off x="2317871" y="2574327"/>
          <a:ext cx="8462927" cy="59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(b) meet the obligations arising from </a:t>
          </a:r>
          <a:r>
            <a:rPr lang="en-US" sz="1300" b="1" kern="1200" dirty="0">
              <a:solidFill>
                <a:srgbClr val="FF0000"/>
              </a:solidFill>
            </a:rPr>
            <a:t>debt instruments that are convertible into equity instruments</a:t>
          </a:r>
          <a:r>
            <a:rPr lang="en-US" sz="1300" b="1" kern="1200" dirty="0"/>
            <a:t>; or</a:t>
          </a:r>
          <a:endParaRPr lang="fi-FI" sz="1300" kern="1200" dirty="0"/>
        </a:p>
      </dsp:txBody>
      <dsp:txXfrm>
        <a:off x="2317871" y="2574327"/>
        <a:ext cx="8462927" cy="598680"/>
      </dsp:txXfrm>
    </dsp:sp>
    <dsp:sp modelId="{33A88EFD-04D7-46B0-953D-2C4D160AEF29}">
      <dsp:nvSpPr>
        <dsp:cNvPr id="0" name=""/>
        <dsp:cNvSpPr/>
      </dsp:nvSpPr>
      <dsp:spPr>
        <a:xfrm>
          <a:off x="2156159" y="3173008"/>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47B7A-B8A1-47C0-8440-E9510A8CF16C}">
      <dsp:nvSpPr>
        <dsp:cNvPr id="0" name=""/>
        <dsp:cNvSpPr/>
      </dsp:nvSpPr>
      <dsp:spPr>
        <a:xfrm>
          <a:off x="2317871" y="3202942"/>
          <a:ext cx="8462927" cy="59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(c) fulfill any obligations arising out of </a:t>
          </a:r>
          <a:r>
            <a:rPr lang="en-US" sz="1300" b="1" kern="1200" dirty="0">
              <a:solidFill>
                <a:srgbClr val="FF0000"/>
              </a:solidFill>
            </a:rPr>
            <a:t>stock option plans or other distributions of shares to employees </a:t>
          </a:r>
          <a:r>
            <a:rPr lang="en-US" sz="1300" b="1" kern="1200" dirty="0"/>
            <a:t>of the issuer or the associated company or to members of the administrative, management or supervisory bodies. </a:t>
          </a:r>
          <a:endParaRPr lang="fi-FI" sz="1300" kern="1200" dirty="0"/>
        </a:p>
      </dsp:txBody>
      <dsp:txXfrm>
        <a:off x="2317871" y="3202942"/>
        <a:ext cx="8462927" cy="598680"/>
      </dsp:txXfrm>
    </dsp:sp>
    <dsp:sp modelId="{CBB2FE8A-0673-4711-8D65-4864087D2B1A}">
      <dsp:nvSpPr>
        <dsp:cNvPr id="0" name=""/>
        <dsp:cNvSpPr/>
      </dsp:nvSpPr>
      <dsp:spPr>
        <a:xfrm>
          <a:off x="2156159" y="3801622"/>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38739-D1E6-4D55-AF87-5A2664EB0F86}">
      <dsp:nvSpPr>
        <dsp:cNvPr id="0" name=""/>
        <dsp:cNvSpPr/>
      </dsp:nvSpPr>
      <dsp:spPr>
        <a:xfrm>
          <a:off x="3779" y="230"/>
          <a:ext cx="10508041" cy="203756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The purpose of the stabilization of securities is to support the price of a listing issue or a secondary issue of securities for a limited period,</a:t>
          </a:r>
          <a:endParaRPr lang="fi-FI" sz="3900" kern="1200" dirty="0"/>
        </a:p>
      </dsp:txBody>
      <dsp:txXfrm>
        <a:off x="63457" y="59908"/>
        <a:ext cx="10388685" cy="1918209"/>
      </dsp:txXfrm>
    </dsp:sp>
    <dsp:sp modelId="{7B67E99E-16DB-4A87-BB4E-64BF0D143A59}">
      <dsp:nvSpPr>
        <dsp:cNvPr id="0" name=""/>
        <dsp:cNvSpPr/>
      </dsp:nvSpPr>
      <dsp:spPr>
        <a:xfrm>
          <a:off x="3779" y="2313542"/>
          <a:ext cx="3316932" cy="203756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if securities are subject to selling pressures, thus alleviating the selling pressures created by short-term investors and ensuring a stable market for securities;</a:t>
          </a:r>
          <a:r>
            <a:rPr lang="fi-FI" sz="1600" kern="1200" dirty="0"/>
            <a:t>. </a:t>
          </a:r>
        </a:p>
      </dsp:txBody>
      <dsp:txXfrm>
        <a:off x="63457" y="2373220"/>
        <a:ext cx="3197576" cy="1918209"/>
      </dsp:txXfrm>
    </dsp:sp>
    <dsp:sp modelId="{29B5861C-A60D-45B3-94F4-A3D0C6DA33D0}">
      <dsp:nvSpPr>
        <dsp:cNvPr id="0" name=""/>
        <dsp:cNvSpPr/>
      </dsp:nvSpPr>
      <dsp:spPr>
        <a:xfrm>
          <a:off x="3599333" y="2272383"/>
          <a:ext cx="3316932" cy="203756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 this way, stabilization can increase </a:t>
          </a:r>
          <a:r>
            <a:rPr lang="en-US" sz="1600" kern="1200" dirty="0">
              <a:solidFill>
                <a:srgbClr val="FF0000"/>
              </a:solidFill>
            </a:rPr>
            <a:t>investor and issuer confidence </a:t>
          </a:r>
          <a:r>
            <a:rPr lang="en-US" sz="1600" kern="1200" dirty="0"/>
            <a:t>in financial markets.</a:t>
          </a:r>
          <a:endParaRPr lang="fi-FI" sz="1600" kern="1200" dirty="0"/>
        </a:p>
      </dsp:txBody>
      <dsp:txXfrm>
        <a:off x="3659011" y="2332061"/>
        <a:ext cx="3197576" cy="1918209"/>
      </dsp:txXfrm>
    </dsp:sp>
    <dsp:sp modelId="{5A1D39BC-683E-4F47-A54A-7FBE704ACBA5}">
      <dsp:nvSpPr>
        <dsp:cNvPr id="0" name=""/>
        <dsp:cNvSpPr/>
      </dsp:nvSpPr>
      <dsp:spPr>
        <a:xfrm>
          <a:off x="7194888" y="2313542"/>
          <a:ext cx="3316932" cy="203756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It would therefore be in the interest of investors who have subscribed for or purchased such securities in a significant issue, and in the interest of the issuer that block transactions that are purely private transactions should not be considered a significant issue of securities.</a:t>
          </a:r>
          <a:endParaRPr lang="fi-FI" sz="1600" kern="1200" dirty="0"/>
        </a:p>
      </dsp:txBody>
      <dsp:txXfrm>
        <a:off x="7254566" y="2373220"/>
        <a:ext cx="3197576" cy="191820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20547-1116-4EC7-83DA-51CBAF4D4425}">
      <dsp:nvSpPr>
        <dsp:cNvPr id="0" name=""/>
        <dsp:cNvSpPr/>
      </dsp:nvSpPr>
      <dsp:spPr>
        <a:xfrm>
          <a:off x="0" y="0"/>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7D83E-4572-41E1-9FFF-E52EE4107A0D}">
      <dsp:nvSpPr>
        <dsp:cNvPr id="0" name=""/>
        <dsp:cNvSpPr/>
      </dsp:nvSpPr>
      <dsp:spPr>
        <a:xfrm>
          <a:off x="0" y="0"/>
          <a:ext cx="2156159" cy="191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Stabilization of securities: e.g.</a:t>
          </a:r>
          <a:endParaRPr lang="fi-FI" sz="1500" kern="1200" dirty="0"/>
        </a:p>
      </dsp:txBody>
      <dsp:txXfrm>
        <a:off x="0" y="0"/>
        <a:ext cx="2156159" cy="1915778"/>
      </dsp:txXfrm>
    </dsp:sp>
    <dsp:sp modelId="{F6EEE582-A8E1-41DD-A465-4CB0DDED559E}">
      <dsp:nvSpPr>
        <dsp:cNvPr id="0" name=""/>
        <dsp:cNvSpPr/>
      </dsp:nvSpPr>
      <dsp:spPr>
        <a:xfrm>
          <a:off x="2317871" y="29934"/>
          <a:ext cx="8462927" cy="59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rgbClr val="FF0000"/>
              </a:solidFill>
            </a:rPr>
            <a:t>Issuance services</a:t>
          </a:r>
          <a:r>
            <a:rPr lang="en-US" sz="1300" b="1" kern="1200" dirty="0"/>
            <a:t>: in particular market making</a:t>
          </a:r>
          <a:endParaRPr lang="fi-FI" sz="1300" kern="1200" dirty="0"/>
        </a:p>
      </dsp:txBody>
      <dsp:txXfrm>
        <a:off x="2317871" y="29934"/>
        <a:ext cx="8462927" cy="598680"/>
      </dsp:txXfrm>
    </dsp:sp>
    <dsp:sp modelId="{CA8A4898-8F11-4677-952F-2B7A9455CCF8}">
      <dsp:nvSpPr>
        <dsp:cNvPr id="0" name=""/>
        <dsp:cNvSpPr/>
      </dsp:nvSpPr>
      <dsp:spPr>
        <a:xfrm>
          <a:off x="2156159" y="628614"/>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7E6DB5-EF04-40DE-8E47-5324F3C6001B}">
      <dsp:nvSpPr>
        <dsp:cNvPr id="0" name=""/>
        <dsp:cNvSpPr/>
      </dsp:nvSpPr>
      <dsp:spPr>
        <a:xfrm>
          <a:off x="2317871" y="658548"/>
          <a:ext cx="8462927" cy="59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rgbClr val="FF0000"/>
              </a:solidFill>
            </a:rPr>
            <a:t>Market maker activity </a:t>
          </a:r>
          <a:endParaRPr lang="fi-FI" sz="1300" kern="1200" dirty="0">
            <a:solidFill>
              <a:srgbClr val="FF0000"/>
            </a:solidFill>
          </a:endParaRPr>
        </a:p>
      </dsp:txBody>
      <dsp:txXfrm>
        <a:off x="2317871" y="658548"/>
        <a:ext cx="8462927" cy="598680"/>
      </dsp:txXfrm>
    </dsp:sp>
    <dsp:sp modelId="{142FEFE7-B8CE-433B-AE07-91AD8B033AC0}">
      <dsp:nvSpPr>
        <dsp:cNvPr id="0" name=""/>
        <dsp:cNvSpPr/>
      </dsp:nvSpPr>
      <dsp:spPr>
        <a:xfrm>
          <a:off x="2156159" y="1257229"/>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145F0-21BE-4963-AACC-01394E7BA886}">
      <dsp:nvSpPr>
        <dsp:cNvPr id="0" name=""/>
        <dsp:cNvSpPr/>
      </dsp:nvSpPr>
      <dsp:spPr>
        <a:xfrm>
          <a:off x="2317871" y="1287163"/>
          <a:ext cx="8462927" cy="59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rgbClr val="FF0000"/>
              </a:solidFill>
            </a:rPr>
            <a:t>Company law </a:t>
          </a:r>
          <a:r>
            <a:rPr lang="en-US" sz="1300" b="1" kern="1200" dirty="0"/>
            <a:t>reasons (often carried out through transactions in own shares)</a:t>
          </a:r>
          <a:endParaRPr lang="fi-FI" sz="1300" kern="1200" dirty="0"/>
        </a:p>
      </dsp:txBody>
      <dsp:txXfrm>
        <a:off x="2317871" y="1287163"/>
        <a:ext cx="8462927" cy="598680"/>
      </dsp:txXfrm>
    </dsp:sp>
    <dsp:sp modelId="{1BCD73A2-BA13-4850-8E0B-A9CF0E087D61}">
      <dsp:nvSpPr>
        <dsp:cNvPr id="0" name=""/>
        <dsp:cNvSpPr/>
      </dsp:nvSpPr>
      <dsp:spPr>
        <a:xfrm>
          <a:off x="2156159" y="1885844"/>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BC3905-A239-4E54-BF54-38C05B7AF063}">
      <dsp:nvSpPr>
        <dsp:cNvPr id="0" name=""/>
        <dsp:cNvSpPr/>
      </dsp:nvSpPr>
      <dsp:spPr>
        <a:xfrm>
          <a:off x="0" y="1915778"/>
          <a:ext cx="107807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8C8DBB-20EC-4790-842B-B863AE5B310A}">
      <dsp:nvSpPr>
        <dsp:cNvPr id="0" name=""/>
        <dsp:cNvSpPr/>
      </dsp:nvSpPr>
      <dsp:spPr>
        <a:xfrm>
          <a:off x="0" y="1915778"/>
          <a:ext cx="2156159" cy="1915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The prohibitions in Articles 14 and 15 of this Regulation do not apply to trading in securities or associated instruments for the stabilisation of securities where:</a:t>
          </a:r>
          <a:endParaRPr lang="fi-FI" sz="1500" kern="1200"/>
        </a:p>
      </dsp:txBody>
      <dsp:txXfrm>
        <a:off x="0" y="1915778"/>
        <a:ext cx="2156159" cy="1915778"/>
      </dsp:txXfrm>
    </dsp:sp>
    <dsp:sp modelId="{61FD5154-BBDF-4C9D-8BE4-B30E81FD2A7E}">
      <dsp:nvSpPr>
        <dsp:cNvPr id="0" name=""/>
        <dsp:cNvSpPr/>
      </dsp:nvSpPr>
      <dsp:spPr>
        <a:xfrm>
          <a:off x="2317871" y="1938299"/>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 </a:t>
          </a:r>
          <a:r>
            <a:rPr lang="en-US" sz="1300" kern="1200" dirty="0" err="1"/>
            <a:t>stabilisation</a:t>
          </a:r>
          <a:r>
            <a:rPr lang="en-US" sz="1300" kern="1200" dirty="0"/>
            <a:t> is carried out for a </a:t>
          </a:r>
          <a:r>
            <a:rPr lang="en-US" sz="1300" kern="1200" dirty="0">
              <a:solidFill>
                <a:srgbClr val="FF0000"/>
              </a:solidFill>
            </a:rPr>
            <a:t>limited period</a:t>
          </a:r>
          <a:r>
            <a:rPr lang="en-US" sz="1300" kern="1200" dirty="0"/>
            <a:t>;</a:t>
          </a:r>
          <a:endParaRPr lang="fi-FI" sz="1300" kern="1200" dirty="0"/>
        </a:p>
      </dsp:txBody>
      <dsp:txXfrm>
        <a:off x="2317871" y="1938299"/>
        <a:ext cx="8462927" cy="450413"/>
      </dsp:txXfrm>
    </dsp:sp>
    <dsp:sp modelId="{E5CD8BAF-4050-4E9E-A38D-6F5C8D5B166B}">
      <dsp:nvSpPr>
        <dsp:cNvPr id="0" name=""/>
        <dsp:cNvSpPr/>
      </dsp:nvSpPr>
      <dsp:spPr>
        <a:xfrm>
          <a:off x="2156159" y="2388712"/>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203543-0F5D-4A65-9105-9682FE057660}">
      <dsp:nvSpPr>
        <dsp:cNvPr id="0" name=""/>
        <dsp:cNvSpPr/>
      </dsp:nvSpPr>
      <dsp:spPr>
        <a:xfrm>
          <a:off x="2317871" y="2411233"/>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(b) </a:t>
          </a:r>
          <a:r>
            <a:rPr lang="en-US" sz="1300" kern="1200" dirty="0">
              <a:solidFill>
                <a:srgbClr val="FF0000"/>
              </a:solidFill>
            </a:rPr>
            <a:t>relevant information </a:t>
          </a:r>
          <a:r>
            <a:rPr lang="en-US" sz="1300" kern="1200" dirty="0"/>
            <a:t>about the </a:t>
          </a:r>
          <a:r>
            <a:rPr lang="en-US" sz="1300" kern="1200" dirty="0" err="1"/>
            <a:t>stabilisation</a:t>
          </a:r>
          <a:r>
            <a:rPr lang="en-US" sz="1300" kern="1200" dirty="0"/>
            <a:t> is disclosed and notified to the competent authority of the trading venue in accordance with paragraph 5;</a:t>
          </a:r>
          <a:endParaRPr lang="fi-FI" sz="1300" kern="1200" dirty="0"/>
        </a:p>
      </dsp:txBody>
      <dsp:txXfrm>
        <a:off x="2317871" y="2411233"/>
        <a:ext cx="8462927" cy="450413"/>
      </dsp:txXfrm>
    </dsp:sp>
    <dsp:sp modelId="{3BD92B45-8755-4A6B-A95A-0815E88CBA86}">
      <dsp:nvSpPr>
        <dsp:cNvPr id="0" name=""/>
        <dsp:cNvSpPr/>
      </dsp:nvSpPr>
      <dsp:spPr>
        <a:xfrm>
          <a:off x="2156159" y="2861647"/>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03D160-E15C-4FC3-B694-920CA7A6D360}">
      <dsp:nvSpPr>
        <dsp:cNvPr id="0" name=""/>
        <dsp:cNvSpPr/>
      </dsp:nvSpPr>
      <dsp:spPr>
        <a:xfrm>
          <a:off x="2317871" y="2884168"/>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(c) adequate </a:t>
          </a:r>
          <a:r>
            <a:rPr lang="en-US" sz="1300" kern="1200" dirty="0">
              <a:solidFill>
                <a:srgbClr val="FF0000"/>
              </a:solidFill>
            </a:rPr>
            <a:t>limits with regard to price</a:t>
          </a:r>
          <a:r>
            <a:rPr lang="en-US" sz="1300" kern="1200" dirty="0"/>
            <a:t> are complied with; and</a:t>
          </a:r>
          <a:endParaRPr lang="fi-FI" sz="1300" kern="1200" dirty="0"/>
        </a:p>
      </dsp:txBody>
      <dsp:txXfrm>
        <a:off x="2317871" y="2884168"/>
        <a:ext cx="8462927" cy="450413"/>
      </dsp:txXfrm>
    </dsp:sp>
    <dsp:sp modelId="{B873CFA1-3A5E-4D7C-9C13-E8EC2C2C980C}">
      <dsp:nvSpPr>
        <dsp:cNvPr id="0" name=""/>
        <dsp:cNvSpPr/>
      </dsp:nvSpPr>
      <dsp:spPr>
        <a:xfrm>
          <a:off x="2156159" y="3334581"/>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714988-7659-46D6-B03D-A6E820EC945F}">
      <dsp:nvSpPr>
        <dsp:cNvPr id="0" name=""/>
        <dsp:cNvSpPr/>
      </dsp:nvSpPr>
      <dsp:spPr>
        <a:xfrm>
          <a:off x="2317871" y="3357102"/>
          <a:ext cx="8462927" cy="4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 such trading complies with the conditions for stabilisation laid down in the regulatory technical standards referred to in paragraph 6.</a:t>
          </a:r>
          <a:endParaRPr lang="fi-FI" sz="1300" kern="1200"/>
        </a:p>
      </dsp:txBody>
      <dsp:txXfrm>
        <a:off x="2317871" y="3357102"/>
        <a:ext cx="8462927" cy="450413"/>
      </dsp:txXfrm>
    </dsp:sp>
    <dsp:sp modelId="{E88A91FA-1E6B-4EF1-8D5F-F3027B54240C}">
      <dsp:nvSpPr>
        <dsp:cNvPr id="0" name=""/>
        <dsp:cNvSpPr/>
      </dsp:nvSpPr>
      <dsp:spPr>
        <a:xfrm>
          <a:off x="2156159" y="3807516"/>
          <a:ext cx="86246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0AD70-E115-413C-B3DB-4CF00138E129}">
      <dsp:nvSpPr>
        <dsp:cNvPr id="0" name=""/>
        <dsp:cNvSpPr/>
      </dsp:nvSpPr>
      <dsp:spPr>
        <a:xfrm>
          <a:off x="0" y="0"/>
          <a:ext cx="3831557" cy="3831557"/>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4E67A-92CE-4569-BB63-78844559977E}">
      <dsp:nvSpPr>
        <dsp:cNvPr id="0" name=""/>
        <dsp:cNvSpPr/>
      </dsp:nvSpPr>
      <dsp:spPr>
        <a:xfrm>
          <a:off x="1915778" y="0"/>
          <a:ext cx="8865020" cy="3831557"/>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This Regulation does not apply to transactions, orders or </a:t>
          </a:r>
          <a:r>
            <a:rPr lang="en-US" sz="1000" kern="1200" dirty="0" err="1"/>
            <a:t>behaviour</a:t>
          </a:r>
          <a:r>
            <a:rPr lang="en-US" sz="1000" kern="1200" dirty="0"/>
            <a:t>, in pursuit of </a:t>
          </a:r>
          <a:r>
            <a:rPr lang="en-US" sz="1000" kern="1200" dirty="0">
              <a:solidFill>
                <a:srgbClr val="FF0000"/>
              </a:solidFill>
            </a:rPr>
            <a:t>monetary, exchange rate or public debt management policy </a:t>
          </a:r>
          <a:r>
            <a:rPr lang="en-US" sz="1000" kern="1200" dirty="0"/>
            <a:t>by:</a:t>
          </a:r>
          <a:endParaRPr lang="fi-FI" sz="1000" kern="1200" dirty="0"/>
        </a:p>
      </dsp:txBody>
      <dsp:txXfrm>
        <a:off x="1915778" y="0"/>
        <a:ext cx="4432510" cy="814205"/>
      </dsp:txXfrm>
    </dsp:sp>
    <dsp:sp modelId="{FD3F7511-A756-42A6-A436-D99295790B85}">
      <dsp:nvSpPr>
        <dsp:cNvPr id="0" name=""/>
        <dsp:cNvSpPr/>
      </dsp:nvSpPr>
      <dsp:spPr>
        <a:xfrm>
          <a:off x="502891" y="814205"/>
          <a:ext cx="2825773" cy="2825773"/>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AA6E1-1F92-4DFE-AE66-8C8E86B2D8E5}">
      <dsp:nvSpPr>
        <dsp:cNvPr id="0" name=""/>
        <dsp:cNvSpPr/>
      </dsp:nvSpPr>
      <dsp:spPr>
        <a:xfrm>
          <a:off x="1915778" y="814205"/>
          <a:ext cx="8865020" cy="2825773"/>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This Regulation does not apply to transactions, orders or </a:t>
          </a:r>
          <a:r>
            <a:rPr lang="en-US" sz="1000" kern="1200" dirty="0" err="1"/>
            <a:t>behaviour</a:t>
          </a:r>
          <a:r>
            <a:rPr lang="en-US" sz="1000" kern="1200" dirty="0"/>
            <a:t> carried out by the Commission or any other officially designated body or by any person acting on its behalf, in pursuit of </a:t>
          </a:r>
          <a:r>
            <a:rPr lang="en-US" sz="1000" kern="1200" dirty="0">
              <a:solidFill>
                <a:srgbClr val="FF0000"/>
              </a:solidFill>
            </a:rPr>
            <a:t>public debt management policy</a:t>
          </a:r>
          <a:r>
            <a:rPr lang="en-US" sz="1000" kern="1200" dirty="0"/>
            <a:t>.</a:t>
          </a:r>
          <a:endParaRPr lang="fi-FI" sz="1000" kern="1200" dirty="0"/>
        </a:p>
      </dsp:txBody>
      <dsp:txXfrm>
        <a:off x="1915778" y="814205"/>
        <a:ext cx="4432510" cy="814205"/>
      </dsp:txXfrm>
    </dsp:sp>
    <dsp:sp modelId="{BBE9FF41-9B15-4855-B5F6-81C02DACE268}">
      <dsp:nvSpPr>
        <dsp:cNvPr id="0" name=""/>
        <dsp:cNvSpPr/>
      </dsp:nvSpPr>
      <dsp:spPr>
        <a:xfrm>
          <a:off x="1005783" y="1628411"/>
          <a:ext cx="1819989" cy="1819989"/>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7A92AA-8FDA-42F7-8B82-FE4717A3F6BD}">
      <dsp:nvSpPr>
        <dsp:cNvPr id="0" name=""/>
        <dsp:cNvSpPr/>
      </dsp:nvSpPr>
      <dsp:spPr>
        <a:xfrm>
          <a:off x="1915778" y="1628411"/>
          <a:ext cx="8865020" cy="181998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This Regulation does not apply to the activity of a Member State, the Commission or any other officially designated body, or of any person acting on their behalf, which concerns </a:t>
          </a:r>
          <a:r>
            <a:rPr lang="en-US" sz="1000" kern="1200" dirty="0">
              <a:solidFill>
                <a:srgbClr val="FF0000"/>
              </a:solidFill>
            </a:rPr>
            <a:t>emission allowances</a:t>
          </a:r>
          <a:r>
            <a:rPr lang="en-US" sz="1000" kern="1200" dirty="0"/>
            <a:t> and which is undertaken in pursuit of the Union’s climate policy in accordance with Directive 2003/87/EC. </a:t>
          </a:r>
          <a:endParaRPr lang="fi-FI" sz="1000" kern="1200" dirty="0"/>
        </a:p>
      </dsp:txBody>
      <dsp:txXfrm>
        <a:off x="1915778" y="1628411"/>
        <a:ext cx="4432510" cy="814205"/>
      </dsp:txXfrm>
    </dsp:sp>
    <dsp:sp modelId="{6996C727-B329-48F7-8FFD-0E169C2DEDEC}">
      <dsp:nvSpPr>
        <dsp:cNvPr id="0" name=""/>
        <dsp:cNvSpPr/>
      </dsp:nvSpPr>
      <dsp:spPr>
        <a:xfrm>
          <a:off x="1508675" y="2442617"/>
          <a:ext cx="814205" cy="814205"/>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6850E-FF3A-4842-855B-2E4907472A74}">
      <dsp:nvSpPr>
        <dsp:cNvPr id="0" name=""/>
        <dsp:cNvSpPr/>
      </dsp:nvSpPr>
      <dsp:spPr>
        <a:xfrm>
          <a:off x="1915778" y="2442617"/>
          <a:ext cx="8865020" cy="81420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This Regulation does not apply to the activities of a Member State, the Commission or any other officially designated body, or of any person acting on their behalf, that are undertaken in pursuit of </a:t>
          </a:r>
          <a:r>
            <a:rPr lang="en-US" sz="1000" kern="1200" dirty="0">
              <a:solidFill>
                <a:srgbClr val="FF0000"/>
              </a:solidFill>
            </a:rPr>
            <a:t>the Union’s Common Agricultural Policy </a:t>
          </a:r>
          <a:r>
            <a:rPr lang="en-US" sz="1000" kern="1200" dirty="0"/>
            <a:t>or of </a:t>
          </a:r>
          <a:r>
            <a:rPr lang="en-US" sz="1000" kern="1200" dirty="0">
              <a:solidFill>
                <a:srgbClr val="FF0000"/>
              </a:solidFill>
            </a:rPr>
            <a:t>the Union’s Common Fisheries Policy </a:t>
          </a:r>
          <a:r>
            <a:rPr lang="en-US" sz="1000" kern="1200" dirty="0"/>
            <a:t>in accordance with acts adopted or with international agreements concluded under the TFEU.</a:t>
          </a:r>
          <a:endParaRPr lang="fi-FI" sz="1000" kern="1200" dirty="0"/>
        </a:p>
      </dsp:txBody>
      <dsp:txXfrm>
        <a:off x="1915778" y="2442617"/>
        <a:ext cx="4432510" cy="814205"/>
      </dsp:txXfrm>
    </dsp:sp>
    <dsp:sp modelId="{45797675-151F-4C5F-A0DF-45D40606C724}">
      <dsp:nvSpPr>
        <dsp:cNvPr id="0" name=""/>
        <dsp:cNvSpPr/>
      </dsp:nvSpPr>
      <dsp:spPr>
        <a:xfrm>
          <a:off x="6348288" y="0"/>
          <a:ext cx="4432510" cy="8142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57150" lvl="1" indent="-57150" algn="l" defTabSz="400050">
            <a:lnSpc>
              <a:spcPct val="90000"/>
            </a:lnSpc>
            <a:spcBef>
              <a:spcPct val="0"/>
            </a:spcBef>
            <a:spcAft>
              <a:spcPct val="15000"/>
            </a:spcAft>
            <a:buChar char="•"/>
          </a:pPr>
          <a:r>
            <a:rPr lang="en-US" sz="900" i="1" kern="1200"/>
            <a:t>(a) a Member State;</a:t>
          </a:r>
          <a:endParaRPr lang="fi-FI" sz="900" kern="1200"/>
        </a:p>
        <a:p>
          <a:pPr marL="57150" lvl="1" indent="-57150" algn="l" defTabSz="400050">
            <a:lnSpc>
              <a:spcPct val="90000"/>
            </a:lnSpc>
            <a:spcBef>
              <a:spcPct val="0"/>
            </a:spcBef>
            <a:spcAft>
              <a:spcPct val="15000"/>
            </a:spcAft>
            <a:buChar char="•"/>
          </a:pPr>
          <a:r>
            <a:rPr lang="en-US" sz="900" i="1" kern="1200"/>
            <a:t>(b) the members of the ESCB;</a:t>
          </a:r>
          <a:endParaRPr lang="fi-FI" sz="900" kern="1200"/>
        </a:p>
        <a:p>
          <a:pPr marL="57150" lvl="1" indent="-57150" algn="l" defTabSz="400050">
            <a:lnSpc>
              <a:spcPct val="90000"/>
            </a:lnSpc>
            <a:spcBef>
              <a:spcPct val="0"/>
            </a:spcBef>
            <a:spcAft>
              <a:spcPct val="15000"/>
            </a:spcAft>
            <a:buChar char="•"/>
          </a:pPr>
          <a:r>
            <a:rPr lang="en-US" sz="900" i="1" kern="1200"/>
            <a:t>(c) a ministry, agency or special purpose vehicle of one or several Member States, or by a person acting on its behalf;</a:t>
          </a:r>
          <a:endParaRPr lang="fi-FI" sz="900" kern="1200"/>
        </a:p>
        <a:p>
          <a:pPr marL="57150" lvl="1" indent="-57150" algn="l" defTabSz="400050">
            <a:lnSpc>
              <a:spcPct val="90000"/>
            </a:lnSpc>
            <a:spcBef>
              <a:spcPct val="0"/>
            </a:spcBef>
            <a:spcAft>
              <a:spcPct val="15000"/>
            </a:spcAft>
            <a:buChar char="•"/>
          </a:pPr>
          <a:r>
            <a:rPr lang="en-US" sz="900" i="1" kern="1200"/>
            <a:t>(d) in the case of a Member State that is a federal state, a member making up the federation, etc. </a:t>
          </a:r>
          <a:endParaRPr lang="fi-FI" sz="900" kern="1200"/>
        </a:p>
      </dsp:txBody>
      <dsp:txXfrm>
        <a:off x="6348288" y="0"/>
        <a:ext cx="4432510" cy="814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7823E-D040-4708-82EA-21B31F8105ED}">
      <dsp:nvSpPr>
        <dsp:cNvPr id="0" name=""/>
        <dsp:cNvSpPr/>
      </dsp:nvSpPr>
      <dsp:spPr>
        <a:xfrm>
          <a:off x="0" y="3213689"/>
          <a:ext cx="9486901" cy="703076"/>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fi-FI" sz="900" b="1" kern="1200"/>
            <a:t>Information to be published : </a:t>
          </a:r>
          <a:r>
            <a:rPr lang="fi-FI" sz="900" b="1" kern="1200">
              <a:hlinkClick xmlns:r="http://schemas.openxmlformats.org/officeDocument/2006/relationships" r:id="rId1"/>
            </a:rPr>
            <a:t>https://www.nasdaq.com/solutions/rules-regulations-helsinki</a:t>
          </a:r>
          <a:r>
            <a:rPr lang="fi-FI" sz="900" b="1" kern="1200"/>
            <a:t>  </a:t>
          </a:r>
          <a:endParaRPr lang="fi-FI" sz="900" kern="1200"/>
        </a:p>
      </dsp:txBody>
      <dsp:txXfrm>
        <a:off x="0" y="3213689"/>
        <a:ext cx="9486901" cy="703076"/>
      </dsp:txXfrm>
    </dsp:sp>
    <dsp:sp modelId="{08229B27-BA24-4002-B900-6CF759A1C9ED}">
      <dsp:nvSpPr>
        <dsp:cNvPr id="0" name=""/>
        <dsp:cNvSpPr/>
      </dsp:nvSpPr>
      <dsp:spPr>
        <a:xfrm rot="10800000">
          <a:off x="0" y="2142903"/>
          <a:ext cx="9486901" cy="1081331"/>
        </a:xfrm>
        <a:prstGeom prst="upArrowCallou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In order to preserve the </a:t>
          </a:r>
          <a:r>
            <a:rPr lang="en-US" sz="900" b="1" kern="1200" dirty="0">
              <a:solidFill>
                <a:srgbClr val="FF0000"/>
              </a:solidFill>
            </a:rPr>
            <a:t>stability of the financial system</a:t>
          </a:r>
          <a:r>
            <a:rPr lang="en-US" sz="900" b="1" kern="1200" dirty="0"/>
            <a:t>, an issuer that is a credit institution or a financial institution, may, on its own responsibility, delay the public disclosure of inside information, including information which is related to a </a:t>
          </a:r>
          <a:r>
            <a:rPr lang="en-US" sz="900" b="1" kern="1200" dirty="0">
              <a:solidFill>
                <a:srgbClr val="FF0000"/>
              </a:solidFill>
            </a:rPr>
            <a:t>temporary liquidity problem </a:t>
          </a:r>
          <a:r>
            <a:rPr lang="en-US" sz="900" b="1" kern="1200" dirty="0"/>
            <a:t>and, in particular, the need to receive temporary liquidity assistance from a central bank or lender of last resort, provided that statutory conditions are met. </a:t>
          </a:r>
          <a:endParaRPr lang="fi-FI" sz="900" kern="1200" dirty="0"/>
        </a:p>
      </dsp:txBody>
      <dsp:txXfrm rot="10800000">
        <a:off x="0" y="2142903"/>
        <a:ext cx="9486901" cy="702616"/>
      </dsp:txXfrm>
    </dsp:sp>
    <dsp:sp modelId="{AB7DA8FB-0B53-4E68-ADB0-56F48857B31A}">
      <dsp:nvSpPr>
        <dsp:cNvPr id="0" name=""/>
        <dsp:cNvSpPr/>
      </dsp:nvSpPr>
      <dsp:spPr>
        <a:xfrm rot="10800000">
          <a:off x="0" y="1072117"/>
          <a:ext cx="9486901" cy="1081331"/>
        </a:xfrm>
        <a:prstGeom prst="upArrowCallou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An issuer or an emission allowance market participant, may, on its own responsibility, </a:t>
          </a:r>
          <a:r>
            <a:rPr lang="en-US" sz="900" kern="1200" dirty="0">
              <a:solidFill>
                <a:srgbClr val="FF0000"/>
              </a:solidFill>
            </a:rPr>
            <a:t>delay disclosure </a:t>
          </a:r>
          <a:r>
            <a:rPr lang="en-US" sz="900" kern="1200" dirty="0"/>
            <a:t>to the public of inside information provided that all of the following conditions are met</a:t>
          </a:r>
          <a:endParaRPr lang="fi-FI" sz="900" kern="1200" dirty="0"/>
        </a:p>
      </dsp:txBody>
      <dsp:txXfrm rot="-10800000">
        <a:off x="0" y="1072117"/>
        <a:ext cx="9486901" cy="379547"/>
      </dsp:txXfrm>
    </dsp:sp>
    <dsp:sp modelId="{17D701E8-E59A-4AC2-94DB-21F011AA1718}">
      <dsp:nvSpPr>
        <dsp:cNvPr id="0" name=""/>
        <dsp:cNvSpPr/>
      </dsp:nvSpPr>
      <dsp:spPr>
        <a:xfrm>
          <a:off x="4632" y="1451665"/>
          <a:ext cx="3159212" cy="323318"/>
        </a:xfrm>
        <a:prstGeom prst="rect">
          <a:avLst/>
        </a:prstGeom>
        <a:solidFill>
          <a:schemeClr val="lt1">
            <a:alpha val="90000"/>
            <a:tint val="40000"/>
            <a:hueOff val="0"/>
            <a:satOff val="0"/>
            <a:lumOff val="0"/>
            <a:alphaOff val="0"/>
          </a:schemeClr>
        </a:solidFill>
        <a:ln w="6350" cap="flat" cmpd="sng" algn="ctr">
          <a:solidFill>
            <a:schemeClr val="accent3">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US" sz="900" kern="1200" dirty="0"/>
            <a:t>(a) immediate disclosure is likely to prejudice the </a:t>
          </a:r>
          <a:r>
            <a:rPr lang="en-US" sz="900" kern="1200" dirty="0">
              <a:solidFill>
                <a:srgbClr val="FF0000"/>
              </a:solidFill>
            </a:rPr>
            <a:t>legitimate interests</a:t>
          </a:r>
          <a:r>
            <a:rPr lang="en-US" sz="900" kern="1200" dirty="0"/>
            <a:t> of the issuer or emission allowance market participant;</a:t>
          </a:r>
          <a:r>
            <a:rPr lang="fi-FI" sz="900" kern="1200" dirty="0"/>
            <a:t>. </a:t>
          </a:r>
        </a:p>
      </dsp:txBody>
      <dsp:txXfrm>
        <a:off x="4632" y="1451665"/>
        <a:ext cx="3159212" cy="323318"/>
      </dsp:txXfrm>
    </dsp:sp>
    <dsp:sp modelId="{9BA12A1E-C76C-4522-9BCA-12F140CAEB04}">
      <dsp:nvSpPr>
        <dsp:cNvPr id="0" name=""/>
        <dsp:cNvSpPr/>
      </dsp:nvSpPr>
      <dsp:spPr>
        <a:xfrm>
          <a:off x="3163844" y="1451665"/>
          <a:ext cx="3159212" cy="323318"/>
        </a:xfrm>
        <a:prstGeom prst="rect">
          <a:avLst/>
        </a:prstGeom>
        <a:solidFill>
          <a:schemeClr val="lt1">
            <a:alpha val="90000"/>
            <a:tint val="40000"/>
            <a:hueOff val="0"/>
            <a:satOff val="0"/>
            <a:lumOff val="0"/>
            <a:alphaOff val="0"/>
          </a:schemeClr>
        </a:solidFill>
        <a:ln w="6350" cap="flat" cmpd="sng" algn="ctr">
          <a:solidFill>
            <a:schemeClr val="accent3">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US" sz="900" kern="1200" dirty="0"/>
            <a:t>(b) delay of disclosure is </a:t>
          </a:r>
          <a:r>
            <a:rPr lang="en-US" sz="900" kern="1200" dirty="0">
              <a:solidFill>
                <a:srgbClr val="FF0000"/>
              </a:solidFill>
            </a:rPr>
            <a:t>not likely to mislead </a:t>
          </a:r>
          <a:r>
            <a:rPr lang="en-US" sz="900" kern="1200" dirty="0"/>
            <a:t>the public;</a:t>
          </a:r>
          <a:endParaRPr lang="fi-FI" sz="900" kern="1200" dirty="0"/>
        </a:p>
      </dsp:txBody>
      <dsp:txXfrm>
        <a:off x="3163844" y="1451665"/>
        <a:ext cx="3159212" cy="323318"/>
      </dsp:txXfrm>
    </dsp:sp>
    <dsp:sp modelId="{639198B5-B710-44B4-ADE2-7C219A6AA33B}">
      <dsp:nvSpPr>
        <dsp:cNvPr id="0" name=""/>
        <dsp:cNvSpPr/>
      </dsp:nvSpPr>
      <dsp:spPr>
        <a:xfrm>
          <a:off x="6323056" y="1451665"/>
          <a:ext cx="3159212" cy="323318"/>
        </a:xfrm>
        <a:prstGeom prst="rect">
          <a:avLst/>
        </a:prstGeom>
        <a:solidFill>
          <a:schemeClr val="lt1">
            <a:alpha val="90000"/>
            <a:tint val="40000"/>
            <a:hueOff val="0"/>
            <a:satOff val="0"/>
            <a:lumOff val="0"/>
            <a:alphaOff val="0"/>
          </a:schemeClr>
        </a:solidFill>
        <a:ln w="6350" cap="flat" cmpd="sng" algn="ctr">
          <a:solidFill>
            <a:schemeClr val="accent3">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US" sz="900" kern="1200" dirty="0"/>
            <a:t>(c) the issuer or emission allowance market participant is able to ensure the </a:t>
          </a:r>
          <a:r>
            <a:rPr lang="en-US" sz="900" kern="1200" dirty="0">
              <a:solidFill>
                <a:srgbClr val="FF0000"/>
              </a:solidFill>
            </a:rPr>
            <a:t>confidentiality</a:t>
          </a:r>
          <a:r>
            <a:rPr lang="en-US" sz="900" kern="1200" dirty="0"/>
            <a:t> of that information.</a:t>
          </a:r>
          <a:endParaRPr lang="fi-FI" sz="900" kern="1200" dirty="0"/>
        </a:p>
      </dsp:txBody>
      <dsp:txXfrm>
        <a:off x="6323056" y="1451665"/>
        <a:ext cx="3159212" cy="323318"/>
      </dsp:txXfrm>
    </dsp:sp>
    <dsp:sp modelId="{D37DA7F4-6D00-49FD-A372-C69949DFC659}">
      <dsp:nvSpPr>
        <dsp:cNvPr id="0" name=""/>
        <dsp:cNvSpPr/>
      </dsp:nvSpPr>
      <dsp:spPr>
        <a:xfrm rot="10800000">
          <a:off x="0" y="1332"/>
          <a:ext cx="9486901" cy="1081331"/>
        </a:xfrm>
        <a:prstGeom prst="upArrowCallou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dirty="0"/>
            <a:t>An issuer or an emission allowance market participant </a:t>
          </a:r>
          <a:r>
            <a:rPr lang="en-US" sz="900" b="1" kern="1200" dirty="0">
              <a:solidFill>
                <a:srgbClr val="FF0000"/>
              </a:solidFill>
            </a:rPr>
            <a:t>shall inform the public as soon as possible </a:t>
          </a:r>
          <a:r>
            <a:rPr lang="en-US" sz="900" b="1" kern="1200" dirty="0"/>
            <a:t>of inside information which directly concerns that issuer / concerning emission allowances which it holds in respect of its business. </a:t>
          </a:r>
          <a:endParaRPr lang="fi-FI" sz="900" kern="1200" dirty="0"/>
        </a:p>
      </dsp:txBody>
      <dsp:txXfrm rot="10800000">
        <a:off x="0" y="1332"/>
        <a:ext cx="9486901" cy="7026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82E6F-6706-4D54-A7DE-98BB9041C730}">
      <dsp:nvSpPr>
        <dsp:cNvPr id="0" name=""/>
        <dsp:cNvSpPr/>
      </dsp:nvSpPr>
      <dsp:spPr>
        <a:xfrm>
          <a:off x="52" y="385063"/>
          <a:ext cx="5037707" cy="8817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t>Where disclosure of inside information has been delayed in accordance with paragraph 4 or 5 </a:t>
          </a:r>
          <a:endParaRPr lang="en-US" sz="1400" kern="1200"/>
        </a:p>
      </dsp:txBody>
      <dsp:txXfrm>
        <a:off x="52" y="385063"/>
        <a:ext cx="5037707" cy="881727"/>
      </dsp:txXfrm>
    </dsp:sp>
    <dsp:sp modelId="{168737BC-76C9-40FE-A77F-62CBE249BC55}">
      <dsp:nvSpPr>
        <dsp:cNvPr id="0" name=""/>
        <dsp:cNvSpPr/>
      </dsp:nvSpPr>
      <dsp:spPr>
        <a:xfrm>
          <a:off x="52" y="1266791"/>
          <a:ext cx="5037707" cy="21797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and the </a:t>
          </a:r>
          <a:r>
            <a:rPr lang="en-US" sz="1400" b="1" kern="1200" dirty="0">
              <a:solidFill>
                <a:srgbClr val="FF0000"/>
              </a:solidFill>
            </a:rPr>
            <a:t>confidentiality</a:t>
          </a:r>
          <a:r>
            <a:rPr lang="en-US" sz="1400" b="1" kern="1200" dirty="0"/>
            <a:t> of that inside information is no longer ensured, </a:t>
          </a:r>
          <a:endParaRPr lang="en-US" sz="1400" kern="1200" dirty="0"/>
        </a:p>
        <a:p>
          <a:pPr marL="114300" lvl="1" indent="-114300" algn="l" defTabSz="622300">
            <a:lnSpc>
              <a:spcPct val="90000"/>
            </a:lnSpc>
            <a:spcBef>
              <a:spcPct val="0"/>
            </a:spcBef>
            <a:spcAft>
              <a:spcPct val="15000"/>
            </a:spcAft>
            <a:buChar char="•"/>
          </a:pPr>
          <a:r>
            <a:rPr lang="en-US" sz="1400" b="1" kern="1200" dirty="0"/>
            <a:t>the issuer or the emission allowance market participant shall </a:t>
          </a:r>
          <a:r>
            <a:rPr lang="en-US" sz="1400" b="1" kern="1200" dirty="0">
              <a:solidFill>
                <a:srgbClr val="FF0000"/>
              </a:solidFill>
            </a:rPr>
            <a:t>disclose</a:t>
          </a:r>
          <a:r>
            <a:rPr lang="en-US" sz="1400" b="1" kern="1200" dirty="0"/>
            <a:t> that inside information to the public as soon as possible.</a:t>
          </a:r>
          <a:endParaRPr lang="en-US" sz="1400" kern="1200" dirty="0"/>
        </a:p>
        <a:p>
          <a:pPr marL="114300" lvl="1" indent="-114300" algn="l" defTabSz="622300">
            <a:lnSpc>
              <a:spcPct val="90000"/>
            </a:lnSpc>
            <a:spcBef>
              <a:spcPct val="0"/>
            </a:spcBef>
            <a:spcAft>
              <a:spcPct val="15000"/>
            </a:spcAft>
            <a:buChar char="•"/>
          </a:pPr>
          <a:r>
            <a:rPr lang="en-US" sz="1400" b="1" kern="1200" dirty="0"/>
            <a:t>This paragraph includes situations where a </a:t>
          </a:r>
          <a:r>
            <a:rPr lang="en-US" sz="1400" b="1" kern="1200" dirty="0" err="1">
              <a:solidFill>
                <a:srgbClr val="FF0000"/>
              </a:solidFill>
            </a:rPr>
            <a:t>rumour</a:t>
          </a:r>
          <a:r>
            <a:rPr lang="en-US" sz="1400" b="1" kern="1200" dirty="0"/>
            <a:t> explicitly relates to inside information the disclosure of which has been delayed, where that </a:t>
          </a:r>
          <a:r>
            <a:rPr lang="en-US" sz="1400" b="1" kern="1200" dirty="0" err="1"/>
            <a:t>rumour</a:t>
          </a:r>
          <a:r>
            <a:rPr lang="en-US" sz="1400" b="1" kern="1200" dirty="0"/>
            <a:t> is sufficiently accurate to indicate that the confidentiality of that information is no longer ensured.</a:t>
          </a:r>
          <a:endParaRPr lang="en-US" sz="1400" kern="1200" dirty="0"/>
        </a:p>
      </dsp:txBody>
      <dsp:txXfrm>
        <a:off x="52" y="1266791"/>
        <a:ext cx="5037707" cy="2179701"/>
      </dsp:txXfrm>
    </dsp:sp>
    <dsp:sp modelId="{77A3939D-CF33-4F11-8B0F-06B24189B5BD}">
      <dsp:nvSpPr>
        <dsp:cNvPr id="0" name=""/>
        <dsp:cNvSpPr/>
      </dsp:nvSpPr>
      <dsp:spPr>
        <a:xfrm>
          <a:off x="5743039" y="385063"/>
          <a:ext cx="5037707" cy="8817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Where an issuer or an emission allowance market participant, or a person acting on their behalf or for their account, discloses any inside information to any third party </a:t>
          </a:r>
          <a:endParaRPr lang="en-US" sz="1400" kern="1200" dirty="0"/>
        </a:p>
      </dsp:txBody>
      <dsp:txXfrm>
        <a:off x="5743039" y="385063"/>
        <a:ext cx="5037707" cy="881727"/>
      </dsp:txXfrm>
    </dsp:sp>
    <dsp:sp modelId="{BDBDFA39-44B2-4266-A055-86281C117E30}">
      <dsp:nvSpPr>
        <dsp:cNvPr id="0" name=""/>
        <dsp:cNvSpPr/>
      </dsp:nvSpPr>
      <dsp:spPr>
        <a:xfrm>
          <a:off x="5743039" y="1266791"/>
          <a:ext cx="5037707" cy="21797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in the normal course of the exercise of an </a:t>
          </a:r>
          <a:r>
            <a:rPr lang="en-US" sz="1400" b="1" kern="1200" dirty="0">
              <a:solidFill>
                <a:srgbClr val="FF0000"/>
              </a:solidFill>
            </a:rPr>
            <a:t>employment, profession or duties</a:t>
          </a:r>
          <a:r>
            <a:rPr lang="en-US" sz="1400" b="1" kern="1200" dirty="0"/>
            <a:t> as referred to in Article 10(1), </a:t>
          </a:r>
          <a:endParaRPr lang="en-US" sz="1400" kern="1200" dirty="0"/>
        </a:p>
        <a:p>
          <a:pPr marL="114300" lvl="1" indent="-114300" algn="l" defTabSz="622300">
            <a:lnSpc>
              <a:spcPct val="90000"/>
            </a:lnSpc>
            <a:spcBef>
              <a:spcPct val="0"/>
            </a:spcBef>
            <a:spcAft>
              <a:spcPct val="15000"/>
            </a:spcAft>
            <a:buChar char="•"/>
          </a:pPr>
          <a:r>
            <a:rPr lang="en-US" sz="1400" b="1" kern="1200" dirty="0"/>
            <a:t>they must make complete and effective </a:t>
          </a:r>
          <a:r>
            <a:rPr lang="en-US" sz="1400" b="1" kern="1200" dirty="0">
              <a:solidFill>
                <a:srgbClr val="FF0000"/>
              </a:solidFill>
            </a:rPr>
            <a:t>public disclosure </a:t>
          </a:r>
          <a:r>
            <a:rPr lang="en-US" sz="1400" b="1" kern="1200" dirty="0"/>
            <a:t>of that information, </a:t>
          </a:r>
          <a:endParaRPr lang="en-US" sz="1400" kern="1200" dirty="0"/>
        </a:p>
        <a:p>
          <a:pPr marL="114300" lvl="1" indent="-114300" algn="l" defTabSz="622300">
            <a:lnSpc>
              <a:spcPct val="90000"/>
            </a:lnSpc>
            <a:spcBef>
              <a:spcPct val="0"/>
            </a:spcBef>
            <a:spcAft>
              <a:spcPct val="15000"/>
            </a:spcAft>
            <a:buChar char="•"/>
          </a:pPr>
          <a:r>
            <a:rPr lang="en-US" sz="1400" b="1" kern="1200"/>
            <a:t>simultaneously in the case of an intentional disclosure, </a:t>
          </a:r>
          <a:endParaRPr lang="en-US" sz="1400" kern="1200"/>
        </a:p>
        <a:p>
          <a:pPr marL="114300" lvl="1" indent="-114300" algn="l" defTabSz="622300">
            <a:lnSpc>
              <a:spcPct val="90000"/>
            </a:lnSpc>
            <a:spcBef>
              <a:spcPct val="0"/>
            </a:spcBef>
            <a:spcAft>
              <a:spcPct val="15000"/>
            </a:spcAft>
            <a:buChar char="•"/>
          </a:pPr>
          <a:r>
            <a:rPr lang="en-US" sz="1400" b="1" kern="1200"/>
            <a:t>and promptly in the case of a non-intentional disclosure. </a:t>
          </a:r>
          <a:endParaRPr lang="en-US" sz="1400" kern="1200"/>
        </a:p>
        <a:p>
          <a:pPr marL="114300" lvl="1" indent="-114300" algn="l" defTabSz="622300">
            <a:lnSpc>
              <a:spcPct val="90000"/>
            </a:lnSpc>
            <a:spcBef>
              <a:spcPct val="0"/>
            </a:spcBef>
            <a:spcAft>
              <a:spcPct val="15000"/>
            </a:spcAft>
            <a:buChar char="•"/>
          </a:pPr>
          <a:r>
            <a:rPr lang="en-US" sz="1400" b="1" kern="1200" dirty="0"/>
            <a:t>This paragraph shall not apply if the person receiving the information owes a </a:t>
          </a:r>
          <a:r>
            <a:rPr lang="en-US" sz="1400" b="1" kern="1200" dirty="0">
              <a:solidFill>
                <a:srgbClr val="FF0000"/>
              </a:solidFill>
            </a:rPr>
            <a:t>duty of confidentiality</a:t>
          </a:r>
          <a:r>
            <a:rPr lang="en-US" sz="1400" b="1" kern="1200" dirty="0"/>
            <a:t>, regardless of whether such duty is based on a law, on regulations, on articles of association, or on a contract.</a:t>
          </a:r>
          <a:endParaRPr lang="en-US" sz="1400" kern="1200" dirty="0"/>
        </a:p>
      </dsp:txBody>
      <dsp:txXfrm>
        <a:off x="5743039" y="1266791"/>
        <a:ext cx="5037707" cy="21797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A8ADF-B72A-4199-8C13-B73E17CEA0AC}">
      <dsp:nvSpPr>
        <dsp:cNvPr id="0" name=""/>
        <dsp:cNvSpPr/>
      </dsp:nvSpPr>
      <dsp:spPr>
        <a:xfrm>
          <a:off x="2571" y="396345"/>
          <a:ext cx="3285260" cy="821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If the disclosure of inside information has been deferred and the confidentiality of the inside information can no longer be guaranteed, the issuer or the market participant in the allowance market shall disclose that inside information to the public as soon as possible.</a:t>
          </a:r>
          <a:endParaRPr lang="fi-FI" sz="900" kern="1200"/>
        </a:p>
      </dsp:txBody>
      <dsp:txXfrm>
        <a:off x="26626" y="420400"/>
        <a:ext cx="3237150" cy="773205"/>
      </dsp:txXfrm>
    </dsp:sp>
    <dsp:sp modelId="{1419A312-FA9F-45A1-86D6-4FD4D67A5DCE}">
      <dsp:nvSpPr>
        <dsp:cNvPr id="0" name=""/>
        <dsp:cNvSpPr/>
      </dsp:nvSpPr>
      <dsp:spPr>
        <a:xfrm rot="5400000">
          <a:off x="1573337" y="1289525"/>
          <a:ext cx="143730" cy="14373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707231-7C04-4B39-A891-5DC8D2795D7E}">
      <dsp:nvSpPr>
        <dsp:cNvPr id="0" name=""/>
        <dsp:cNvSpPr/>
      </dsp:nvSpPr>
      <dsp:spPr>
        <a:xfrm>
          <a:off x="2571" y="1505120"/>
          <a:ext cx="3285260" cy="8213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Likewise, a rumor clearly related to inside information, the disclosure of which has been postponed when the rumor is sufficiently precise to show that the confidentiality of that information can no longer be guaranteed.</a:t>
          </a:r>
          <a:endParaRPr lang="fi-FI" sz="900" kern="1200"/>
        </a:p>
      </dsp:txBody>
      <dsp:txXfrm>
        <a:off x="26626" y="1529175"/>
        <a:ext cx="3237150" cy="773205"/>
      </dsp:txXfrm>
    </dsp:sp>
    <dsp:sp modelId="{10820862-B6E8-45DB-B1DD-75316B847723}">
      <dsp:nvSpPr>
        <dsp:cNvPr id="0" name=""/>
        <dsp:cNvSpPr/>
      </dsp:nvSpPr>
      <dsp:spPr>
        <a:xfrm>
          <a:off x="3747769" y="396345"/>
          <a:ext cx="3285260" cy="821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Inside information is expressed as part of the normal performance of a </a:t>
          </a:r>
          <a:r>
            <a:rPr lang="en-US" sz="900" b="1" kern="1200" dirty="0">
              <a:solidFill>
                <a:srgbClr val="FF0000"/>
              </a:solidFill>
            </a:rPr>
            <a:t>job, profession or duties. </a:t>
          </a:r>
          <a:r>
            <a:rPr lang="en-US" sz="900" b="1" kern="1200" dirty="0"/>
            <a:t>Even then, the premise is that </a:t>
          </a:r>
          <a:r>
            <a:rPr lang="en-US" sz="900" b="1" kern="1200" dirty="0">
              <a:solidFill>
                <a:srgbClr val="FF0000"/>
              </a:solidFill>
            </a:rPr>
            <a:t>this information must be fully and effectively disclosed</a:t>
          </a:r>
          <a:r>
            <a:rPr lang="en-US" sz="900" b="1" kern="1200" dirty="0"/>
            <a:t>:</a:t>
          </a:r>
          <a:endParaRPr lang="fi-FI" sz="900" kern="1200" dirty="0"/>
        </a:p>
      </dsp:txBody>
      <dsp:txXfrm>
        <a:off x="3771824" y="420400"/>
        <a:ext cx="3237150" cy="773205"/>
      </dsp:txXfrm>
    </dsp:sp>
    <dsp:sp modelId="{F013C305-B98F-489D-B59C-A959B9F6180C}">
      <dsp:nvSpPr>
        <dsp:cNvPr id="0" name=""/>
        <dsp:cNvSpPr/>
      </dsp:nvSpPr>
      <dsp:spPr>
        <a:xfrm rot="5400000">
          <a:off x="5318534" y="1289525"/>
          <a:ext cx="143730" cy="14373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F2A7B6-1F93-4E96-8E50-A5DF3DD83458}">
      <dsp:nvSpPr>
        <dsp:cNvPr id="0" name=""/>
        <dsp:cNvSpPr/>
      </dsp:nvSpPr>
      <dsp:spPr>
        <a:xfrm>
          <a:off x="3747769" y="1505120"/>
          <a:ext cx="3285260" cy="8213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at the same time if the disclosure is intentional and</a:t>
          </a:r>
          <a:endParaRPr lang="fi-FI" sz="900" kern="1200"/>
        </a:p>
      </dsp:txBody>
      <dsp:txXfrm>
        <a:off x="3771824" y="1529175"/>
        <a:ext cx="3237150" cy="773205"/>
      </dsp:txXfrm>
    </dsp:sp>
    <dsp:sp modelId="{27AB4D57-7202-494D-BC54-A3094F6FBD8C}">
      <dsp:nvSpPr>
        <dsp:cNvPr id="0" name=""/>
        <dsp:cNvSpPr/>
      </dsp:nvSpPr>
      <dsp:spPr>
        <a:xfrm rot="5400000">
          <a:off x="5318534" y="2398301"/>
          <a:ext cx="143730" cy="14373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5D304C-647A-4DDC-A7A3-2B2B285BC943}">
      <dsp:nvSpPr>
        <dsp:cNvPr id="0" name=""/>
        <dsp:cNvSpPr/>
      </dsp:nvSpPr>
      <dsp:spPr>
        <a:xfrm>
          <a:off x="3747769" y="2613896"/>
          <a:ext cx="3285260" cy="8213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without delay if the expression is unintentional.</a:t>
          </a:r>
          <a:endParaRPr lang="fi-FI" sz="900" kern="1200"/>
        </a:p>
      </dsp:txBody>
      <dsp:txXfrm>
        <a:off x="3771824" y="2637951"/>
        <a:ext cx="3237150" cy="773205"/>
      </dsp:txXfrm>
    </dsp:sp>
    <dsp:sp modelId="{C5716F68-3E82-41B8-B57A-4A9ABD378373}">
      <dsp:nvSpPr>
        <dsp:cNvPr id="0" name=""/>
        <dsp:cNvSpPr/>
      </dsp:nvSpPr>
      <dsp:spPr>
        <a:xfrm>
          <a:off x="7492966" y="396345"/>
          <a:ext cx="3285260" cy="8213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Information need not be disclosed if</a:t>
          </a:r>
          <a:endParaRPr lang="fi-FI" sz="900" kern="1200"/>
        </a:p>
      </dsp:txBody>
      <dsp:txXfrm>
        <a:off x="7517021" y="420400"/>
        <a:ext cx="3237150" cy="773205"/>
      </dsp:txXfrm>
    </dsp:sp>
    <dsp:sp modelId="{D839D3D7-B94F-41AE-BC5C-92EEF124F84A}">
      <dsp:nvSpPr>
        <dsp:cNvPr id="0" name=""/>
        <dsp:cNvSpPr/>
      </dsp:nvSpPr>
      <dsp:spPr>
        <a:xfrm rot="5400000">
          <a:off x="9063731" y="1289525"/>
          <a:ext cx="143730" cy="14373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AB98CD-CF99-42E2-8B9C-E8A6A8B76223}">
      <dsp:nvSpPr>
        <dsp:cNvPr id="0" name=""/>
        <dsp:cNvSpPr/>
      </dsp:nvSpPr>
      <dsp:spPr>
        <a:xfrm>
          <a:off x="7492966" y="1505120"/>
          <a:ext cx="3285260" cy="8213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the information is in the </a:t>
          </a:r>
          <a:r>
            <a:rPr lang="en-US" sz="900" kern="1200" dirty="0">
              <a:solidFill>
                <a:srgbClr val="FF0000"/>
              </a:solidFill>
            </a:rPr>
            <a:t>normal course of the expression of a job, profession or duties</a:t>
          </a:r>
          <a:r>
            <a:rPr lang="en-US" sz="900" kern="1200" dirty="0"/>
            <a:t>; and</a:t>
          </a:r>
          <a:endParaRPr lang="fi-FI" sz="900" kern="1200" dirty="0"/>
        </a:p>
      </dsp:txBody>
      <dsp:txXfrm>
        <a:off x="7517021" y="1529175"/>
        <a:ext cx="3237150" cy="773205"/>
      </dsp:txXfrm>
    </dsp:sp>
    <dsp:sp modelId="{4057DF30-B773-41C4-8998-2681DC74AED2}">
      <dsp:nvSpPr>
        <dsp:cNvPr id="0" name=""/>
        <dsp:cNvSpPr/>
      </dsp:nvSpPr>
      <dsp:spPr>
        <a:xfrm rot="5400000">
          <a:off x="9063731" y="2398301"/>
          <a:ext cx="143730" cy="14373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A2BBC9-71ED-40C5-B4B6-C24F6D1F6495}">
      <dsp:nvSpPr>
        <dsp:cNvPr id="0" name=""/>
        <dsp:cNvSpPr/>
      </dsp:nvSpPr>
      <dsp:spPr>
        <a:xfrm>
          <a:off x="7492966" y="2613896"/>
          <a:ext cx="3285260" cy="8213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0" lvl="0" indent="0" algn="l" defTabSz="400050">
            <a:lnSpc>
              <a:spcPct val="90000"/>
            </a:lnSpc>
            <a:spcBef>
              <a:spcPct val="0"/>
            </a:spcBef>
            <a:spcAft>
              <a:spcPct val="35000"/>
            </a:spcAft>
            <a:buNone/>
          </a:pPr>
          <a:r>
            <a:rPr lang="en-US" sz="900" kern="1200" dirty="0"/>
            <a:t>the person receiving the information is bound by an obligation of </a:t>
          </a:r>
          <a:r>
            <a:rPr lang="en-US" sz="900" kern="1200" dirty="0">
              <a:solidFill>
                <a:srgbClr val="FF0000"/>
              </a:solidFill>
            </a:rPr>
            <a:t>professional secrecy</a:t>
          </a:r>
          <a:r>
            <a:rPr lang="en-US" sz="900" kern="1200" dirty="0"/>
            <a:t>, whether or not that obligation is based on</a:t>
          </a:r>
          <a:endParaRPr lang="fi-FI" sz="900" kern="1200" dirty="0"/>
        </a:p>
        <a:p>
          <a:pPr marL="57150" lvl="1" indent="-57150" algn="l" defTabSz="311150">
            <a:lnSpc>
              <a:spcPct val="90000"/>
            </a:lnSpc>
            <a:spcBef>
              <a:spcPct val="0"/>
            </a:spcBef>
            <a:spcAft>
              <a:spcPct val="15000"/>
            </a:spcAft>
            <a:buChar char="•"/>
          </a:pPr>
          <a:r>
            <a:rPr lang="en-US" sz="700" i="1" kern="1200"/>
            <a:t>law, </a:t>
          </a:r>
          <a:endParaRPr lang="fi-FI" sz="700" kern="1200"/>
        </a:p>
        <a:p>
          <a:pPr marL="57150" lvl="1" indent="-57150" algn="l" defTabSz="311150">
            <a:lnSpc>
              <a:spcPct val="90000"/>
            </a:lnSpc>
            <a:spcBef>
              <a:spcPct val="0"/>
            </a:spcBef>
            <a:spcAft>
              <a:spcPct val="15000"/>
            </a:spcAft>
            <a:buChar char="•"/>
          </a:pPr>
          <a:r>
            <a:rPr lang="en-US" sz="700" i="1" kern="1200"/>
            <a:t>rules of association </a:t>
          </a:r>
          <a:endParaRPr lang="fi-FI" sz="700" kern="1200"/>
        </a:p>
        <a:p>
          <a:pPr marL="57150" lvl="1" indent="-57150" algn="l" defTabSz="311150">
            <a:lnSpc>
              <a:spcPct val="90000"/>
            </a:lnSpc>
            <a:spcBef>
              <a:spcPct val="0"/>
            </a:spcBef>
            <a:spcAft>
              <a:spcPct val="15000"/>
            </a:spcAft>
            <a:buChar char="•"/>
          </a:pPr>
          <a:r>
            <a:rPr lang="en-US" sz="700" i="1" kern="1200"/>
            <a:t>or contract.</a:t>
          </a:r>
          <a:endParaRPr lang="fi-FI" sz="700" kern="1200"/>
        </a:p>
      </dsp:txBody>
      <dsp:txXfrm>
        <a:off x="7517021" y="2637951"/>
        <a:ext cx="3237150" cy="7732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AEE25-28E9-4416-A1DC-CFF2A10F3728}">
      <dsp:nvSpPr>
        <dsp:cNvPr id="0" name=""/>
        <dsp:cNvSpPr/>
      </dsp:nvSpPr>
      <dsp:spPr>
        <a:xfrm>
          <a:off x="0" y="427766"/>
          <a:ext cx="5031521" cy="9500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Unlawful disclosure of inside information arises where a person </a:t>
          </a:r>
          <a:r>
            <a:rPr lang="en-US" sz="1400" kern="1200" dirty="0">
              <a:solidFill>
                <a:srgbClr val="FF0000"/>
              </a:solidFill>
            </a:rPr>
            <a:t>possesses inside information </a:t>
          </a:r>
          <a:r>
            <a:rPr lang="en-US" sz="1400" kern="1200" dirty="0"/>
            <a:t>and </a:t>
          </a:r>
          <a:r>
            <a:rPr lang="en-US" sz="1400" kern="1200" dirty="0">
              <a:solidFill>
                <a:srgbClr val="FF0000"/>
              </a:solidFill>
            </a:rPr>
            <a:t>discloses</a:t>
          </a:r>
          <a:r>
            <a:rPr lang="en-US" sz="1400" kern="1200" dirty="0"/>
            <a:t> that information to any other person, except where the disclosure is made in the normal exercise of an </a:t>
          </a:r>
          <a:r>
            <a:rPr lang="en-US" sz="1400" kern="1200" dirty="0">
              <a:solidFill>
                <a:srgbClr val="FF0000"/>
              </a:solidFill>
            </a:rPr>
            <a:t>employment, a profession or duties.</a:t>
          </a:r>
          <a:endParaRPr lang="fi-FI" sz="1400" kern="1200" dirty="0">
            <a:solidFill>
              <a:srgbClr val="FF0000"/>
            </a:solidFill>
          </a:endParaRPr>
        </a:p>
      </dsp:txBody>
      <dsp:txXfrm>
        <a:off x="46377" y="474143"/>
        <a:ext cx="4938767" cy="857286"/>
      </dsp:txXfrm>
    </dsp:sp>
    <dsp:sp modelId="{36982428-D2F6-4165-996B-5D009454E5EC}">
      <dsp:nvSpPr>
        <dsp:cNvPr id="0" name=""/>
        <dsp:cNvSpPr/>
      </dsp:nvSpPr>
      <dsp:spPr>
        <a:xfrm>
          <a:off x="0" y="1418126"/>
          <a:ext cx="5031521" cy="9500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This paragraph applies to any natural or legal person in the situations or circumstances referred to in Article 8(4).</a:t>
          </a:r>
          <a:endParaRPr lang="fi-FI" sz="1400" kern="1200"/>
        </a:p>
      </dsp:txBody>
      <dsp:txXfrm>
        <a:off x="46377" y="1464503"/>
        <a:ext cx="4938767" cy="857286"/>
      </dsp:txXfrm>
    </dsp:sp>
    <dsp:sp modelId="{C6A7339D-4FA0-4C73-B79A-7C639E0EAA90}">
      <dsp:nvSpPr>
        <dsp:cNvPr id="0" name=""/>
        <dsp:cNvSpPr/>
      </dsp:nvSpPr>
      <dsp:spPr>
        <a:xfrm>
          <a:off x="0" y="2408486"/>
          <a:ext cx="5031521" cy="9500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The </a:t>
          </a:r>
          <a:r>
            <a:rPr lang="en-US" sz="1400" kern="1200" dirty="0">
              <a:solidFill>
                <a:srgbClr val="FF0000"/>
              </a:solidFill>
            </a:rPr>
            <a:t>onward disclosure </a:t>
          </a:r>
          <a:r>
            <a:rPr lang="en-US" sz="1400" kern="1200" dirty="0"/>
            <a:t>of recommendations or inducements referred to in Article 8(2) amounts to unlawful disclosure of inside information under this Article </a:t>
          </a:r>
          <a:endParaRPr lang="fi-FI" sz="1400" kern="1200" dirty="0"/>
        </a:p>
      </dsp:txBody>
      <dsp:txXfrm>
        <a:off x="46377" y="2454863"/>
        <a:ext cx="4938767" cy="857286"/>
      </dsp:txXfrm>
    </dsp:sp>
    <dsp:sp modelId="{2975C9E0-2305-4A48-9C65-13E3EEFC1470}">
      <dsp:nvSpPr>
        <dsp:cNvPr id="0" name=""/>
        <dsp:cNvSpPr/>
      </dsp:nvSpPr>
      <dsp:spPr>
        <a:xfrm>
          <a:off x="0" y="3358526"/>
          <a:ext cx="5031521" cy="333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751"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where the person disclosing the recommendation or inducement </a:t>
          </a:r>
          <a:r>
            <a:rPr lang="en-US" sz="1100" kern="1200" dirty="0">
              <a:solidFill>
                <a:srgbClr val="FF0000"/>
              </a:solidFill>
            </a:rPr>
            <a:t>knows or ought to know</a:t>
          </a:r>
          <a:r>
            <a:rPr lang="en-US" sz="1100" kern="1200" dirty="0"/>
            <a:t> that it was based on inside information</a:t>
          </a:r>
          <a:endParaRPr lang="fi-FI" sz="1100" kern="1200" dirty="0"/>
        </a:p>
      </dsp:txBody>
      <dsp:txXfrm>
        <a:off x="0" y="3358526"/>
        <a:ext cx="5031521" cy="333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7706B-763F-4125-9EF3-6C286C82FFF8}">
      <dsp:nvSpPr>
        <dsp:cNvPr id="0" name=""/>
        <dsp:cNvSpPr/>
      </dsp:nvSpPr>
      <dsp:spPr>
        <a:xfrm>
          <a:off x="0" y="2884215"/>
          <a:ext cx="5317438" cy="94666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However, the issuer may, at its own risk, defer the disclosure of inside information if all of the following conditions are met:</a:t>
          </a:r>
          <a:endParaRPr lang="fi-FI" sz="1200" kern="1200" dirty="0"/>
        </a:p>
      </dsp:txBody>
      <dsp:txXfrm>
        <a:off x="0" y="2884215"/>
        <a:ext cx="5317438" cy="511198"/>
      </dsp:txXfrm>
    </dsp:sp>
    <dsp:sp modelId="{401D9FCD-B0A1-4897-BBBE-ACFA7C48EF87}">
      <dsp:nvSpPr>
        <dsp:cNvPr id="0" name=""/>
        <dsp:cNvSpPr/>
      </dsp:nvSpPr>
      <dsp:spPr>
        <a:xfrm>
          <a:off x="2596" y="3376481"/>
          <a:ext cx="1770748" cy="435465"/>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US" sz="900" b="0" i="0" kern="1200" baseline="0" dirty="0"/>
            <a:t>immediate disclosure would be likely to jeopardize the legitimate interests of the issuer</a:t>
          </a:r>
          <a:r>
            <a:rPr lang="fi-FI" sz="900" b="0" i="0" kern="1200" baseline="0" dirty="0"/>
            <a:t>, </a:t>
          </a:r>
          <a:endParaRPr lang="fi-FI" sz="900" kern="1200" dirty="0"/>
        </a:p>
      </dsp:txBody>
      <dsp:txXfrm>
        <a:off x="2596" y="3376481"/>
        <a:ext cx="1770748" cy="435465"/>
      </dsp:txXfrm>
    </dsp:sp>
    <dsp:sp modelId="{03AF7451-49CF-4F55-84E4-A105A870A868}">
      <dsp:nvSpPr>
        <dsp:cNvPr id="0" name=""/>
        <dsp:cNvSpPr/>
      </dsp:nvSpPr>
      <dsp:spPr>
        <a:xfrm>
          <a:off x="1773345" y="3376481"/>
          <a:ext cx="1770748" cy="435465"/>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fi-FI" sz="900" b="0" i="0" kern="1200" baseline="0" dirty="0" err="1"/>
            <a:t>deferring</a:t>
          </a:r>
          <a:r>
            <a:rPr lang="fi-FI" sz="900" b="0" i="0" kern="1200" baseline="0" dirty="0"/>
            <a:t> </a:t>
          </a:r>
          <a:r>
            <a:rPr lang="fi-FI" sz="900" b="0" i="0" kern="1200" baseline="0" dirty="0" err="1"/>
            <a:t>information</a:t>
          </a:r>
          <a:r>
            <a:rPr lang="fi-FI" sz="900" b="0" i="0" kern="1200" baseline="0" dirty="0"/>
            <a:t> </a:t>
          </a:r>
          <a:r>
            <a:rPr lang="fi-FI" sz="900" b="0" i="0" kern="1200" baseline="0" dirty="0" err="1"/>
            <a:t>would</a:t>
          </a:r>
          <a:r>
            <a:rPr lang="fi-FI" sz="900" b="0" i="0" kern="1200" baseline="0" dirty="0"/>
            <a:t> </a:t>
          </a:r>
          <a:r>
            <a:rPr lang="fi-FI" sz="900" b="0" i="0" kern="1200" baseline="0" dirty="0" err="1"/>
            <a:t>probably</a:t>
          </a:r>
          <a:r>
            <a:rPr lang="fi-FI" sz="900" b="0" i="0" kern="1200" baseline="0" dirty="0"/>
            <a:t> </a:t>
          </a:r>
          <a:r>
            <a:rPr lang="fi-FI" sz="900" b="0" i="0" kern="1200" baseline="0" dirty="0" err="1"/>
            <a:t>not</a:t>
          </a:r>
          <a:r>
            <a:rPr lang="fi-FI" sz="900" b="0" i="0" kern="1200" baseline="0" dirty="0"/>
            <a:t> </a:t>
          </a:r>
          <a:r>
            <a:rPr lang="fi-FI" sz="900" b="0" i="0" kern="1200" baseline="0" dirty="0" err="1"/>
            <a:t>mislead</a:t>
          </a:r>
          <a:r>
            <a:rPr lang="fi-FI" sz="900" b="0" i="0" kern="1200" baseline="0" dirty="0"/>
            <a:t> </a:t>
          </a:r>
          <a:r>
            <a:rPr lang="fi-FI" sz="900" b="0" i="0" kern="1200" baseline="0" dirty="0" err="1"/>
            <a:t>the</a:t>
          </a:r>
          <a:r>
            <a:rPr lang="fi-FI" sz="900" b="0" i="0" kern="1200" baseline="0" dirty="0"/>
            <a:t> </a:t>
          </a:r>
          <a:r>
            <a:rPr lang="fi-FI" sz="900" b="0" i="0" kern="1200" baseline="0" dirty="0" err="1"/>
            <a:t>public</a:t>
          </a:r>
          <a:r>
            <a:rPr lang="fi-FI" sz="900" b="0" i="0" kern="1200" baseline="0" dirty="0"/>
            <a:t> and </a:t>
          </a:r>
          <a:endParaRPr lang="fi-FI" sz="900" kern="1200" dirty="0"/>
        </a:p>
      </dsp:txBody>
      <dsp:txXfrm>
        <a:off x="1773345" y="3376481"/>
        <a:ext cx="1770748" cy="435465"/>
      </dsp:txXfrm>
    </dsp:sp>
    <dsp:sp modelId="{0E1BFDBC-C676-41E6-A3B4-1624777AA828}">
      <dsp:nvSpPr>
        <dsp:cNvPr id="0" name=""/>
        <dsp:cNvSpPr/>
      </dsp:nvSpPr>
      <dsp:spPr>
        <a:xfrm>
          <a:off x="3544093" y="3376481"/>
          <a:ext cx="1770748" cy="435465"/>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US" sz="900" kern="1200" dirty="0"/>
            <a:t>the confidentiality of that information can be guaranteed. </a:t>
          </a:r>
          <a:endParaRPr lang="fi-FI" sz="900" kern="1200" dirty="0"/>
        </a:p>
      </dsp:txBody>
      <dsp:txXfrm>
        <a:off x="3544093" y="3376481"/>
        <a:ext cx="1770748" cy="435465"/>
      </dsp:txXfrm>
    </dsp:sp>
    <dsp:sp modelId="{4F69891F-5393-417C-BE21-41EB57D83AA7}">
      <dsp:nvSpPr>
        <dsp:cNvPr id="0" name=""/>
        <dsp:cNvSpPr/>
      </dsp:nvSpPr>
      <dsp:spPr>
        <a:xfrm rot="10800000">
          <a:off x="0" y="1442446"/>
          <a:ext cx="5317438" cy="1455969"/>
        </a:xfrm>
        <a:prstGeom prst="upArrowCallou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i-FI" sz="1200" b="1" i="0" kern="1200" baseline="0" dirty="0" err="1"/>
            <a:t>The</a:t>
          </a:r>
          <a:r>
            <a:rPr lang="fi-FI" sz="1200" b="1" i="0" kern="1200" baseline="0" dirty="0"/>
            <a:t> </a:t>
          </a:r>
          <a:r>
            <a:rPr lang="fi-FI" sz="1200" b="1" i="0" kern="1200" baseline="0" dirty="0" err="1"/>
            <a:t>issuer</a:t>
          </a:r>
          <a:r>
            <a:rPr lang="fi-FI" sz="1200" b="1" i="0" kern="1200" baseline="0" dirty="0"/>
            <a:t> </a:t>
          </a:r>
          <a:r>
            <a:rPr lang="fi-FI" sz="1200" b="1" i="0" kern="1200" baseline="0" dirty="0" err="1"/>
            <a:t>must</a:t>
          </a:r>
          <a:r>
            <a:rPr lang="fi-FI" sz="1200" b="1" i="0" kern="1200" baseline="0" dirty="0"/>
            <a:t> </a:t>
          </a:r>
          <a:r>
            <a:rPr lang="fi-FI" sz="1200" b="1" i="0" kern="1200" baseline="0" dirty="0" err="1"/>
            <a:t>make</a:t>
          </a:r>
          <a:r>
            <a:rPr lang="fi-FI" sz="1200" b="1" i="0" kern="1200" baseline="0" dirty="0"/>
            <a:t> </a:t>
          </a:r>
          <a:r>
            <a:rPr lang="fi-FI" sz="1200" b="1" i="0" kern="1200" baseline="0" dirty="0" err="1"/>
            <a:t>public</a:t>
          </a:r>
          <a:r>
            <a:rPr lang="fi-FI" sz="1200" b="1" i="0" kern="1200" baseline="0" dirty="0"/>
            <a:t> </a:t>
          </a:r>
          <a:r>
            <a:rPr lang="fi-FI" sz="1200" b="1" i="0" kern="1200" baseline="0" dirty="0" err="1"/>
            <a:t>disclosure</a:t>
          </a:r>
          <a:r>
            <a:rPr lang="fi-FI" sz="1200" b="1" i="0" kern="1200" baseline="0" dirty="0"/>
            <a:t> of inside </a:t>
          </a:r>
          <a:r>
            <a:rPr lang="fi-FI" sz="1200" b="1" i="0" kern="1200" baseline="0" dirty="0" err="1"/>
            <a:t>informationas</a:t>
          </a:r>
          <a:r>
            <a:rPr lang="fi-FI" sz="1200" b="1" i="0" kern="1200" baseline="0" dirty="0"/>
            <a:t> </a:t>
          </a:r>
          <a:r>
            <a:rPr lang="fi-FI" sz="1200" b="1" i="0" kern="1200" baseline="0" dirty="0" err="1"/>
            <a:t>soon</a:t>
          </a:r>
          <a:r>
            <a:rPr lang="fi-FI" sz="1200" b="1" i="0" kern="1200" baseline="0" dirty="0"/>
            <a:t> as </a:t>
          </a:r>
          <a:r>
            <a:rPr lang="fi-FI" sz="1200" b="1" i="0" kern="1200" baseline="0" dirty="0" err="1"/>
            <a:t>possible</a:t>
          </a:r>
          <a:r>
            <a:rPr lang="fi-FI" sz="1200" b="1" i="0" kern="1200" baseline="0" dirty="0"/>
            <a:t>. </a:t>
          </a:r>
          <a:r>
            <a:rPr lang="fi-FI" sz="1200" b="0" i="0" kern="1200" baseline="0" dirty="0">
              <a:hlinkClick xmlns:r="http://schemas.openxmlformats.org/officeDocument/2006/relationships" r:id="rId1"/>
            </a:rPr>
            <a:t>https://www.finanssivalvonta.fi/paaomamarkkinat/liikkeeseenlaskijat-ja-sijoittajat/sisapiiriasiat/sisapiiritiedon-julkistaminen-ja-julkistamisen-lykkaaminen/</a:t>
          </a:r>
          <a:r>
            <a:rPr lang="fi-FI" sz="1200" b="0" i="0" kern="1200" baseline="0" dirty="0"/>
            <a:t> </a:t>
          </a:r>
          <a:endParaRPr lang="fi-FI" sz="1200" kern="1200" dirty="0"/>
        </a:p>
      </dsp:txBody>
      <dsp:txXfrm rot="10800000">
        <a:off x="0" y="1442446"/>
        <a:ext cx="5317438" cy="946045"/>
      </dsp:txXfrm>
    </dsp:sp>
    <dsp:sp modelId="{2D26BDBD-EF27-4416-8BD1-C2FFF1239005}">
      <dsp:nvSpPr>
        <dsp:cNvPr id="0" name=""/>
        <dsp:cNvSpPr/>
      </dsp:nvSpPr>
      <dsp:spPr>
        <a:xfrm rot="10800000">
          <a:off x="0" y="677"/>
          <a:ext cx="5317438" cy="1455969"/>
        </a:xfrm>
        <a:prstGeom prst="upArrowCallou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i-FI" sz="1200" b="1" i="0" kern="1200" baseline="0" dirty="0"/>
            <a:t>Public </a:t>
          </a:r>
          <a:r>
            <a:rPr lang="fi-FI" sz="1200" b="1" i="0" kern="1200" baseline="0" dirty="0" err="1"/>
            <a:t>disclosure</a:t>
          </a:r>
          <a:r>
            <a:rPr lang="fi-FI" sz="1200" b="1" i="0" kern="1200" baseline="0" dirty="0"/>
            <a:t> of inside </a:t>
          </a:r>
          <a:r>
            <a:rPr lang="fi-FI" sz="1200" b="1" i="0" kern="1200" baseline="0" dirty="0" err="1"/>
            <a:t>information</a:t>
          </a:r>
          <a:endParaRPr lang="fi-FI" sz="1200" b="1" kern="1200" dirty="0"/>
        </a:p>
      </dsp:txBody>
      <dsp:txXfrm rot="10800000">
        <a:off x="0" y="677"/>
        <a:ext cx="5317438" cy="9460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84832-3369-45EE-A592-ACA0CA0CB04F}">
      <dsp:nvSpPr>
        <dsp:cNvPr id="0" name=""/>
        <dsp:cNvSpPr/>
      </dsp:nvSpPr>
      <dsp:spPr>
        <a:xfrm>
          <a:off x="0" y="2312547"/>
          <a:ext cx="5317438" cy="151728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i-FI" sz="1400" b="1" i="0" kern="1200" baseline="0" dirty="0" err="1"/>
            <a:t>Disclosure</a:t>
          </a:r>
          <a:r>
            <a:rPr lang="fi-FI" sz="1400" b="1" i="0" kern="1200" baseline="0" dirty="0"/>
            <a:t> of inside </a:t>
          </a:r>
          <a:r>
            <a:rPr lang="fi-FI" sz="1400" b="1" i="0" kern="1200" baseline="0" dirty="0" err="1"/>
            <a:t>information</a:t>
          </a:r>
          <a:r>
            <a:rPr lang="fi-FI" sz="1400" b="1" i="0" kern="1200" baseline="0" dirty="0"/>
            <a:t> is in general </a:t>
          </a:r>
          <a:r>
            <a:rPr lang="fi-FI" sz="1400" b="1" i="0" kern="1200" baseline="0" dirty="0" err="1"/>
            <a:t>prohibited</a:t>
          </a:r>
          <a:r>
            <a:rPr lang="fi-FI" sz="1400" b="0" i="0" kern="1200" baseline="0" dirty="0"/>
            <a:t>. </a:t>
          </a:r>
          <a:r>
            <a:rPr lang="fi-FI" sz="1400" b="0" i="0" kern="1200" baseline="0" dirty="0">
              <a:hlinkClick xmlns:r="http://schemas.openxmlformats.org/officeDocument/2006/relationships" r:id="rId1"/>
            </a:rPr>
            <a:t>https://www.finanssivalvonta.fi/paaomamarkkinat/liikkeeseenlaskijat-ja-sijoittajat/sisapiiriasiat/</a:t>
          </a:r>
          <a:r>
            <a:rPr lang="fi-FI" sz="1400" b="0" i="0" kern="1200" baseline="0" dirty="0"/>
            <a:t> </a:t>
          </a:r>
          <a:endParaRPr lang="fi-FI" sz="1400" kern="1200" dirty="0"/>
        </a:p>
      </dsp:txBody>
      <dsp:txXfrm>
        <a:off x="0" y="2312547"/>
        <a:ext cx="5317438" cy="819332"/>
      </dsp:txXfrm>
    </dsp:sp>
    <dsp:sp modelId="{2B1F62B1-B377-4069-889F-297BD4AF91E8}">
      <dsp:nvSpPr>
        <dsp:cNvPr id="0" name=""/>
        <dsp:cNvSpPr/>
      </dsp:nvSpPr>
      <dsp:spPr>
        <a:xfrm>
          <a:off x="0" y="3101534"/>
          <a:ext cx="5317438" cy="697949"/>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fi-FI" sz="1400" b="0" i="0" kern="1200" baseline="0" dirty="0"/>
            <a:t> </a:t>
          </a:r>
          <a:r>
            <a:rPr lang="en-US" sz="1200" b="0" i="0" kern="1200" baseline="0" dirty="0"/>
            <a:t>However, the disclosure of inside information is permitted if it is part of the normal performance of the job, profession or duties of the person disclosing the information. Inside information may only be disclosed to the extent necessary for one's own work</a:t>
          </a:r>
          <a:r>
            <a:rPr lang="en-US" sz="1400" b="0" i="0" kern="1200" baseline="0" dirty="0"/>
            <a:t>.</a:t>
          </a:r>
          <a:endParaRPr lang="fi-FI" sz="1400" kern="1200" dirty="0"/>
        </a:p>
      </dsp:txBody>
      <dsp:txXfrm>
        <a:off x="0" y="3101534"/>
        <a:ext cx="5317438" cy="697949"/>
      </dsp:txXfrm>
    </dsp:sp>
    <dsp:sp modelId="{5CE6C279-0F1D-417A-96FA-184F3CD42873}">
      <dsp:nvSpPr>
        <dsp:cNvPr id="0" name=""/>
        <dsp:cNvSpPr/>
      </dsp:nvSpPr>
      <dsp:spPr>
        <a:xfrm rot="10800000">
          <a:off x="0" y="1727"/>
          <a:ext cx="5317438" cy="2333579"/>
        </a:xfrm>
        <a:prstGeom prst="upArrowCallou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i-FI" sz="1400" b="0" i="0" kern="1200" baseline="0" dirty="0">
              <a:solidFill>
                <a:srgbClr val="FF0000"/>
              </a:solidFill>
            </a:rPr>
            <a:t>(Public) </a:t>
          </a:r>
          <a:r>
            <a:rPr lang="fi-FI" sz="1400" b="0" i="0" kern="1200" baseline="0" dirty="0" err="1">
              <a:solidFill>
                <a:srgbClr val="FF0000"/>
              </a:solidFill>
            </a:rPr>
            <a:t>Disclosure</a:t>
          </a:r>
          <a:r>
            <a:rPr lang="fi-FI" sz="1400" b="0" i="0" kern="1200" baseline="0" dirty="0">
              <a:solidFill>
                <a:srgbClr val="FF0000"/>
              </a:solidFill>
            </a:rPr>
            <a:t> and (</a:t>
          </a:r>
          <a:r>
            <a:rPr lang="fi-FI" sz="1400" b="0" i="0" kern="1200" baseline="0" dirty="0" err="1">
              <a:solidFill>
                <a:srgbClr val="FF0000"/>
              </a:solidFill>
            </a:rPr>
            <a:t>illicit</a:t>
          </a:r>
          <a:r>
            <a:rPr lang="fi-FI" sz="1400" b="0" i="0" kern="1200" baseline="0" dirty="0">
              <a:solidFill>
                <a:srgbClr val="FF0000"/>
              </a:solidFill>
            </a:rPr>
            <a:t>) </a:t>
          </a:r>
          <a:r>
            <a:rPr lang="fi-FI" sz="1400" b="0" i="0" kern="1200" baseline="0" dirty="0" err="1">
              <a:solidFill>
                <a:srgbClr val="FF0000"/>
              </a:solidFill>
            </a:rPr>
            <a:t>disclosure</a:t>
          </a:r>
          <a:r>
            <a:rPr lang="fi-FI" sz="1400" b="0" i="0" kern="1200" baseline="0" dirty="0">
              <a:solidFill>
                <a:srgbClr val="FF0000"/>
              </a:solidFill>
            </a:rPr>
            <a:t> </a:t>
          </a:r>
          <a:r>
            <a:rPr lang="fi-FI" sz="1400" b="0" i="0" kern="1200" baseline="0" dirty="0" err="1">
              <a:solidFill>
                <a:srgbClr val="FF0000"/>
              </a:solidFill>
            </a:rPr>
            <a:t>must</a:t>
          </a:r>
          <a:r>
            <a:rPr lang="fi-FI" sz="1400" b="0" i="0" kern="1200" baseline="0" dirty="0">
              <a:solidFill>
                <a:srgbClr val="FF0000"/>
              </a:solidFill>
            </a:rPr>
            <a:t> </a:t>
          </a:r>
          <a:r>
            <a:rPr lang="fi-FI" sz="1400" b="0" i="0" kern="1200" baseline="0" dirty="0" err="1">
              <a:solidFill>
                <a:srgbClr val="FF0000"/>
              </a:solidFill>
            </a:rPr>
            <a:t>be</a:t>
          </a:r>
          <a:r>
            <a:rPr lang="fi-FI" sz="1400" b="0" i="0" kern="1200" baseline="0" dirty="0">
              <a:solidFill>
                <a:srgbClr val="FF0000"/>
              </a:solidFill>
            </a:rPr>
            <a:t> </a:t>
          </a:r>
          <a:r>
            <a:rPr lang="fi-FI" sz="1400" b="0" i="0" kern="1200" baseline="0" dirty="0" err="1">
              <a:solidFill>
                <a:srgbClr val="FF0000"/>
              </a:solidFill>
            </a:rPr>
            <a:t>separated</a:t>
          </a:r>
          <a:r>
            <a:rPr lang="fi-FI" sz="1400" b="0" i="0" kern="1200" baseline="0" dirty="0">
              <a:solidFill>
                <a:srgbClr val="FF0000"/>
              </a:solidFill>
            </a:rPr>
            <a:t> </a:t>
          </a:r>
          <a:endParaRPr lang="fi-FI" sz="1400" kern="1200" dirty="0">
            <a:solidFill>
              <a:srgbClr val="FF0000"/>
            </a:solidFill>
          </a:endParaRPr>
        </a:p>
      </dsp:txBody>
      <dsp:txXfrm rot="10800000">
        <a:off x="0" y="1727"/>
        <a:ext cx="5317438" cy="15162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BE143-66C5-4030-8717-D2D84FF9122B}">
      <dsp:nvSpPr>
        <dsp:cNvPr id="0" name=""/>
        <dsp:cNvSpPr/>
      </dsp:nvSpPr>
      <dsp:spPr>
        <a:xfrm>
          <a:off x="0" y="20378"/>
          <a:ext cx="10780799" cy="379080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 person discharging managerial responsibilities within an issuer shall not conduct any transactions on its own account or for the account of a third party, directly or indirectly, relating to the shares or debt instruments of the issuer or to derivatives or other financial instruments linked to them during a closed period of 30 calendar days before the announcement of an interim financial report or a year-end report which the issuer is obliged to make public</a:t>
          </a:r>
          <a:endParaRPr lang="fi-FI" sz="3000" kern="1200" dirty="0"/>
        </a:p>
      </dsp:txBody>
      <dsp:txXfrm>
        <a:off x="185052" y="205430"/>
        <a:ext cx="10410695" cy="34206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4BBAC-91AD-46FA-ACE0-FC14748FBF1F}" type="datetimeFigureOut">
              <a:rPr lang="fi-FI" smtClean="0"/>
              <a:t>1.2.2023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F33E9-78C4-431B-903A-B50E9DEE1F9F}" type="slidenum">
              <a:rPr lang="fi-FI" smtClean="0"/>
              <a:t>‹#›</a:t>
            </a:fld>
            <a:endParaRPr lang="fi-FI"/>
          </a:p>
        </p:txBody>
      </p:sp>
    </p:spTree>
    <p:extLst>
      <p:ext uri="{BB962C8B-B14F-4D97-AF65-F5344CB8AC3E}">
        <p14:creationId xmlns:p14="http://schemas.microsoft.com/office/powerpoint/2010/main" val="247967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EBD9FEEB-938D-42A0-801D-6474618C06F7}" type="datetime1">
              <a:rPr lang="fi-FI" smtClean="0"/>
              <a:t>1.2.2023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a:t>Financial Law Lecture 6</a:t>
            </a:r>
            <a:endParaRPr lang="en-US" dirty="0"/>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79826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4F9B0F91-2EBC-4EB2-AC81-99F0A4CA2A54}" type="datetime1">
              <a:rPr lang="fi-FI" smtClean="0"/>
              <a:t>1.2.2023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a:t>Financial Law Lecture 6</a:t>
            </a:r>
            <a:endParaRPr lang="en-US" dirty="0"/>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9442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A3F5A215-9654-4F1D-907C-8722352AFB6B}" type="datetime1">
              <a:rPr lang="fi-FI" smtClean="0"/>
              <a:t>1.2.2023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Financial Law Lecture 6</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95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sältö">
    <p:spTree>
      <p:nvGrpSpPr>
        <p:cNvPr id="1" name=""/>
        <p:cNvGrpSpPr/>
        <p:nvPr/>
      </p:nvGrpSpPr>
      <p:grpSpPr>
        <a:xfrm>
          <a:off x="0" y="0"/>
          <a:ext cx="0" cy="0"/>
          <a:chOff x="0" y="0"/>
          <a:chExt cx="0" cy="0"/>
        </a:xfrm>
      </p:grpSpPr>
      <p:cxnSp>
        <p:nvCxnSpPr>
          <p:cNvPr id="5" name="Straight Connector 4"/>
          <p:cNvCxnSpPr/>
          <p:nvPr userDrawn="1"/>
        </p:nvCxnSpPr>
        <p:spPr>
          <a:xfrm>
            <a:off x="719667" y="5765800"/>
            <a:ext cx="10780184"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720003" y="381000"/>
            <a:ext cx="10780799" cy="1195798"/>
          </a:xfrm>
          <a:prstGeom prst="rect">
            <a:avLst/>
          </a:prstGeom>
        </p:spPr>
        <p:txBody>
          <a:bodyPr lIns="0" tIns="0" rIns="0" bIns="0" anchor="t" anchorCtr="0">
            <a:noAutofit/>
          </a:bodyPr>
          <a:lstStyle>
            <a:lvl1pPr algn="l">
              <a:lnSpc>
                <a:spcPct val="85000"/>
              </a:lnSpc>
              <a:defRPr sz="2700" b="1" spc="-75">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720003" y="1685678"/>
            <a:ext cx="10780799" cy="3831557"/>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E38733F1-622D-4209-A572-050F3778A750}" type="datetime1">
              <a:rPr lang="fi-FI" smtClean="0">
                <a:solidFill>
                  <a:prstClr val="black">
                    <a:tint val="75000"/>
                  </a:prstClr>
                </a:solidFill>
              </a:rPr>
              <a:t>1.2.2023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r>
              <a:rPr lang="fi-FI">
                <a:solidFill>
                  <a:prstClr val="black">
                    <a:tint val="75000"/>
                  </a:prstClr>
                </a:solidFill>
              </a:rPr>
              <a:t>Financial Law Lecture 6</a:t>
            </a:r>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solidFill>
                  <a:prstClr val="black">
                    <a:tint val="75000"/>
                  </a:prstClr>
                </a:solidFill>
              </a:rPr>
              <a:pPr>
                <a:defRPr/>
              </a:pPr>
              <a:t>‹#›</a:t>
            </a:fld>
            <a:endParaRPr lang="fi-FI">
              <a:solidFill>
                <a:prstClr val="black">
                  <a:tint val="75000"/>
                </a:prstClr>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345" y="5598249"/>
            <a:ext cx="3767459" cy="1196423"/>
          </a:xfrm>
          <a:prstGeom prst="rect">
            <a:avLst/>
          </a:prstGeom>
        </p:spPr>
      </p:pic>
    </p:spTree>
    <p:extLst>
      <p:ext uri="{BB962C8B-B14F-4D97-AF65-F5344CB8AC3E}">
        <p14:creationId xmlns:p14="http://schemas.microsoft.com/office/powerpoint/2010/main" val="12982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sältö - Kaksi palstaa">
    <p:spTree>
      <p:nvGrpSpPr>
        <p:cNvPr id="1" name=""/>
        <p:cNvGrpSpPr/>
        <p:nvPr/>
      </p:nvGrpSpPr>
      <p:grpSpPr>
        <a:xfrm>
          <a:off x="0" y="0"/>
          <a:ext cx="0" cy="0"/>
          <a:chOff x="0" y="0"/>
          <a:chExt cx="0" cy="0"/>
        </a:xfrm>
      </p:grpSpPr>
      <p:cxnSp>
        <p:nvCxnSpPr>
          <p:cNvPr id="5" name="Straight Connector 4"/>
          <p:cNvCxnSpPr/>
          <p:nvPr userDrawn="1"/>
        </p:nvCxnSpPr>
        <p:spPr>
          <a:xfrm>
            <a:off x="719667" y="5765800"/>
            <a:ext cx="10780184"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720003" y="381000"/>
            <a:ext cx="10780799" cy="1195798"/>
          </a:xfrm>
          <a:prstGeom prst="rect">
            <a:avLst/>
          </a:prstGeom>
        </p:spPr>
        <p:txBody>
          <a:bodyPr lIns="0" tIns="0" rIns="0" bIns="0" anchor="t" anchorCtr="0">
            <a:noAutofit/>
          </a:bodyPr>
          <a:lstStyle>
            <a:lvl1pPr algn="l">
              <a:lnSpc>
                <a:spcPct val="85000"/>
              </a:lnSpc>
              <a:defRPr sz="2700" b="1" spc="-75">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720003" y="1685678"/>
            <a:ext cx="5317439" cy="3831557"/>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6183363" y="1685678"/>
            <a:ext cx="5317439" cy="3831557"/>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AD1F087C-C2F8-4264-8A6D-949C1E8120B8}" type="datetime1">
              <a:rPr lang="fi-FI" smtClean="0">
                <a:solidFill>
                  <a:prstClr val="black">
                    <a:tint val="75000"/>
                  </a:prstClr>
                </a:solidFill>
              </a:rPr>
              <a:t>1.2.2023</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r>
              <a:rPr lang="fi-FI">
                <a:solidFill>
                  <a:prstClr val="black">
                    <a:tint val="75000"/>
                  </a:prstClr>
                </a:solidFill>
              </a:rPr>
              <a:t>Financial Law Lecture 6</a:t>
            </a:r>
          </a:p>
        </p:txBody>
      </p:sp>
      <p:sp>
        <p:nvSpPr>
          <p:cNvPr id="9" name="Slide Number Placeholder 13"/>
          <p:cNvSpPr>
            <a:spLocks noGrp="1"/>
          </p:cNvSpPr>
          <p:nvPr>
            <p:ph type="sldNum" sz="quarter" idx="21"/>
          </p:nvPr>
        </p:nvSpPr>
        <p:spPr/>
        <p:txBody>
          <a:bodyPr/>
          <a:lstStyle>
            <a:lvl1pPr>
              <a:defRPr/>
            </a:lvl1pPr>
          </a:lstStyle>
          <a:p>
            <a:pPr>
              <a:defRPr/>
            </a:pPr>
            <a:fld id="{BFB6B250-F217-B84A-8E10-659CA258BA50}" type="slidenum">
              <a:rPr lang="fi-FI">
                <a:solidFill>
                  <a:prstClr val="black">
                    <a:tint val="75000"/>
                  </a:prstClr>
                </a:solidFill>
              </a:rPr>
              <a:pPr>
                <a:defRPr/>
              </a:pPr>
              <a:t>‹#›</a:t>
            </a:fld>
            <a:endParaRPr lang="fi-FI">
              <a:solidFill>
                <a:prstClr val="black">
                  <a:tint val="75000"/>
                </a:prstClr>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345" y="5598249"/>
            <a:ext cx="3767459" cy="1196423"/>
          </a:xfrm>
          <a:prstGeom prst="rect">
            <a:avLst/>
          </a:prstGeom>
        </p:spPr>
      </p:pic>
    </p:spTree>
    <p:extLst>
      <p:ext uri="{BB962C8B-B14F-4D97-AF65-F5344CB8AC3E}">
        <p14:creationId xmlns:p14="http://schemas.microsoft.com/office/powerpoint/2010/main" val="348887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50DCEB09-DFB1-4E98-81C3-DA7E184F3D50}" type="datetime1">
              <a:rPr lang="fi-FI" smtClean="0"/>
              <a:t>1.2.2023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Financial Law Lecture 6</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7192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A2D7D36F-4C7D-47A1-AEDA-A1D4E66CF36E}" type="datetime1">
              <a:rPr lang="fi-FI" smtClean="0"/>
              <a:t>1.2.2023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a:t>Financial Law Lecture 6</a:t>
            </a:r>
            <a:endParaRPr lang="en-US" dirty="0"/>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2576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2FB476A0-7D36-4959-8E69-5D8D571ABEE6}" type="datetime1">
              <a:rPr lang="fi-FI" smtClean="0"/>
              <a:t>1.2.2023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Financial Law Lecture 6</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4985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ED52646E-EB86-4EEC-8C69-DC7FEA8CAE98}" type="datetime1">
              <a:rPr lang="fi-FI" smtClean="0"/>
              <a:t>1.2.2023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Financial Law Lecture 6</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2365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8C0A50DF-09D9-4685-B04A-CF44EBF332E0}" type="datetime1">
              <a:rPr lang="fi-FI" smtClean="0"/>
              <a:t>1.2.2023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Financial Law Lecture 6</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0751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57C091B2-FF27-4EE7-A1C9-9254117677DF}" type="datetime1">
              <a:rPr lang="fi-FI" smtClean="0"/>
              <a:t>1.2.2023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Financial Law Lecture 6</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018047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1580FBC7-EDCE-4B22-8DF5-0574B1B0DE7A}" type="datetime1">
              <a:rPr lang="fi-FI" smtClean="0"/>
              <a:t>1.2.2023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Financial Law Lecture 6</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04739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136F7913-ACB1-4CD7-A1E8-8D3CB3B0EFDD}" type="datetime1">
              <a:rPr lang="fi-FI" smtClean="0"/>
              <a:t>1.2.2023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Financial Law Lecture 6</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50858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CBA57007-67E7-4E9A-8E02-A105E268ACBD}" type="datetime1">
              <a:rPr lang="fi-FI" smtClean="0"/>
              <a:t>1.2.2023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a:t>Financial Law Lecture 6</a:t>
            </a:r>
            <a:endParaRPr lang="en-US" dirty="0"/>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06870539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jpg"/><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1.jpg"/><Relationship Id="rId2" Type="http://schemas.openxmlformats.org/officeDocument/2006/relationships/diagramData" Target="../diagrams/data21.xml"/><Relationship Id="rId1" Type="http://schemas.openxmlformats.org/officeDocument/2006/relationships/slideLayout" Target="../slideLayouts/slideLayout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hyperlink" Target="https://eur-lex.europa.eu/legal-content/EN/TXT/PDF/?uri=CELEX:32016R1052&amp;from=EN" TargetMode="External"/><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A6921C1C-2691-4B45-B26C-FEC5FCB6F3D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ADB75148-2791-4D20-8938-D7554D86B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20343"/>
            <a:ext cx="12192000" cy="1937657"/>
          </a:xfrm>
          <a:prstGeom prst="rect">
            <a:avLst/>
          </a:prstGeom>
          <a:gradFill>
            <a:gsLst>
              <a:gs pos="47000">
                <a:srgbClr val="000000">
                  <a:alpha val="18000"/>
                </a:srgbClr>
              </a:gs>
              <a:gs pos="0">
                <a:schemeClr val="tx1">
                  <a:alpha val="0"/>
                </a:schemeClr>
              </a:gs>
              <a:gs pos="100000">
                <a:srgbClr val="000000">
                  <a:alpha val="3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6CB0C0A-8DA7-4093-9CED-7D189E0D50BD}"/>
              </a:ext>
            </a:extLst>
          </p:cNvPr>
          <p:cNvSpPr>
            <a:spLocks noGrp="1"/>
          </p:cNvSpPr>
          <p:nvPr>
            <p:ph type="ctrTitle"/>
          </p:nvPr>
        </p:nvSpPr>
        <p:spPr>
          <a:xfrm>
            <a:off x="611841" y="5670550"/>
            <a:ext cx="7446131" cy="685800"/>
          </a:xfrm>
        </p:spPr>
        <p:txBody>
          <a:bodyPr anchor="ctr">
            <a:normAutofit/>
          </a:bodyPr>
          <a:lstStyle/>
          <a:p>
            <a:pPr algn="l"/>
            <a:r>
              <a:rPr lang="fi-FI" sz="3200">
                <a:solidFill>
                  <a:srgbClr val="FFFFFF"/>
                </a:solidFill>
              </a:rPr>
              <a:t>Financial Law</a:t>
            </a:r>
          </a:p>
        </p:txBody>
      </p:sp>
      <p:sp>
        <p:nvSpPr>
          <p:cNvPr id="3" name="Alaotsikko 2">
            <a:extLst>
              <a:ext uri="{FF2B5EF4-FFF2-40B4-BE49-F238E27FC236}">
                <a16:creationId xmlns:a16="http://schemas.microsoft.com/office/drawing/2014/main" id="{53B247B6-91E9-48BC-8900-1AC5AF2A272F}"/>
              </a:ext>
            </a:extLst>
          </p:cNvPr>
          <p:cNvSpPr>
            <a:spLocks noGrp="1"/>
          </p:cNvSpPr>
          <p:nvPr>
            <p:ph type="subTitle" idx="1"/>
          </p:nvPr>
        </p:nvSpPr>
        <p:spPr>
          <a:xfrm>
            <a:off x="8153400" y="5670548"/>
            <a:ext cx="3498772" cy="685801"/>
          </a:xfrm>
        </p:spPr>
        <p:txBody>
          <a:bodyPr anchor="ctr">
            <a:noAutofit/>
          </a:bodyPr>
          <a:lstStyle/>
          <a:p>
            <a:pPr algn="r">
              <a:lnSpc>
                <a:spcPct val="90000"/>
              </a:lnSpc>
            </a:pPr>
            <a:r>
              <a:rPr lang="fi-FI" sz="1100" dirty="0" err="1">
                <a:solidFill>
                  <a:srgbClr val="FFFFFF"/>
                </a:solidFill>
              </a:rPr>
              <a:t>Lecture</a:t>
            </a:r>
            <a:r>
              <a:rPr lang="fi-FI" sz="1100" dirty="0">
                <a:solidFill>
                  <a:srgbClr val="FFFFFF"/>
                </a:solidFill>
              </a:rPr>
              <a:t> 6</a:t>
            </a:r>
          </a:p>
          <a:p>
            <a:pPr algn="r">
              <a:lnSpc>
                <a:spcPct val="90000"/>
              </a:lnSpc>
            </a:pPr>
            <a:r>
              <a:rPr lang="fi-FI" sz="1100" dirty="0" err="1">
                <a:solidFill>
                  <a:srgbClr val="FFFFFF"/>
                </a:solidFill>
              </a:rPr>
              <a:t>Ongoing</a:t>
            </a:r>
            <a:r>
              <a:rPr lang="fi-FI" sz="1100" dirty="0">
                <a:solidFill>
                  <a:srgbClr val="FFFFFF"/>
                </a:solidFill>
              </a:rPr>
              <a:t> </a:t>
            </a:r>
            <a:r>
              <a:rPr lang="fi-FI" sz="1100" dirty="0" err="1">
                <a:solidFill>
                  <a:srgbClr val="FFFFFF"/>
                </a:solidFill>
              </a:rPr>
              <a:t>Disclosure</a:t>
            </a:r>
            <a:r>
              <a:rPr lang="fi-FI" sz="1100" dirty="0">
                <a:solidFill>
                  <a:srgbClr val="FFFFFF"/>
                </a:solidFill>
              </a:rPr>
              <a:t> </a:t>
            </a:r>
            <a:r>
              <a:rPr lang="fi-FI" sz="1100" dirty="0" err="1">
                <a:solidFill>
                  <a:srgbClr val="FFFFFF"/>
                </a:solidFill>
              </a:rPr>
              <a:t>Obligation</a:t>
            </a:r>
            <a:endParaRPr lang="fi-FI" sz="1100" dirty="0">
              <a:solidFill>
                <a:srgbClr val="FFFFFF"/>
              </a:solidFill>
            </a:endParaRPr>
          </a:p>
          <a:p>
            <a:pPr algn="r">
              <a:lnSpc>
                <a:spcPct val="90000"/>
              </a:lnSpc>
            </a:pPr>
            <a:r>
              <a:rPr lang="fi-FI" sz="1100" dirty="0" err="1">
                <a:solidFill>
                  <a:srgbClr val="FFFFFF"/>
                </a:solidFill>
              </a:rPr>
              <a:t>Insider</a:t>
            </a:r>
            <a:r>
              <a:rPr lang="fi-FI" sz="1100" dirty="0">
                <a:solidFill>
                  <a:srgbClr val="FFFFFF"/>
                </a:solidFill>
              </a:rPr>
              <a:t> </a:t>
            </a:r>
            <a:r>
              <a:rPr lang="fi-FI" sz="1100" dirty="0" err="1">
                <a:solidFill>
                  <a:srgbClr val="FFFFFF"/>
                </a:solidFill>
              </a:rPr>
              <a:t>Rules</a:t>
            </a:r>
            <a:r>
              <a:rPr lang="fi-FI" sz="1100" dirty="0">
                <a:solidFill>
                  <a:srgbClr val="FFFFFF"/>
                </a:solidFill>
              </a:rPr>
              <a:t> and Market </a:t>
            </a:r>
            <a:r>
              <a:rPr lang="fi-FI" sz="1100" dirty="0" err="1">
                <a:solidFill>
                  <a:srgbClr val="FFFFFF"/>
                </a:solidFill>
              </a:rPr>
              <a:t>Abuse</a:t>
            </a:r>
            <a:endParaRPr lang="fi-FI" sz="1100" dirty="0">
              <a:solidFill>
                <a:srgbClr val="FFFFFF"/>
              </a:solidFill>
            </a:endParaRPr>
          </a:p>
          <a:p>
            <a:pPr algn="r">
              <a:lnSpc>
                <a:spcPct val="90000"/>
              </a:lnSpc>
            </a:pPr>
            <a:r>
              <a:rPr lang="fi-FI" sz="1100" dirty="0" err="1">
                <a:solidFill>
                  <a:srgbClr val="FFFFFF"/>
                </a:solidFill>
              </a:rPr>
              <a:t>Other</a:t>
            </a:r>
            <a:r>
              <a:rPr lang="fi-FI" sz="1100" dirty="0">
                <a:solidFill>
                  <a:srgbClr val="FFFFFF"/>
                </a:solidFill>
              </a:rPr>
              <a:t> </a:t>
            </a:r>
            <a:r>
              <a:rPr lang="fi-FI" sz="1100" dirty="0" err="1">
                <a:solidFill>
                  <a:srgbClr val="FFFFFF"/>
                </a:solidFill>
              </a:rPr>
              <a:t>Disclosure</a:t>
            </a:r>
            <a:r>
              <a:rPr lang="fi-FI" sz="1100" dirty="0">
                <a:solidFill>
                  <a:srgbClr val="FFFFFF"/>
                </a:solidFill>
              </a:rPr>
              <a:t> </a:t>
            </a:r>
            <a:r>
              <a:rPr lang="fi-FI" sz="1100" dirty="0" err="1">
                <a:solidFill>
                  <a:srgbClr val="FFFFFF"/>
                </a:solidFill>
              </a:rPr>
              <a:t>Obligations</a:t>
            </a:r>
            <a:r>
              <a:rPr lang="fi-FI" sz="1100" dirty="0">
                <a:solidFill>
                  <a:srgbClr val="FFFFFF"/>
                </a:solidFill>
              </a:rPr>
              <a:t> </a:t>
            </a:r>
          </a:p>
        </p:txBody>
      </p:sp>
    </p:spTree>
    <p:extLst>
      <p:ext uri="{BB962C8B-B14F-4D97-AF65-F5344CB8AC3E}">
        <p14:creationId xmlns:p14="http://schemas.microsoft.com/office/powerpoint/2010/main" val="45961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56DDBD-9728-45E1-9278-B51288A5EA75}"/>
              </a:ext>
            </a:extLst>
          </p:cNvPr>
          <p:cNvSpPr>
            <a:spLocks noGrp="1"/>
          </p:cNvSpPr>
          <p:nvPr>
            <p:ph type="ctrTitle"/>
          </p:nvPr>
        </p:nvSpPr>
        <p:spPr/>
        <p:txBody>
          <a:bodyPr/>
          <a:lstStyle/>
          <a:p>
            <a:pPr algn="ctr"/>
            <a:r>
              <a:rPr lang="fi-FI" dirty="0" err="1"/>
              <a:t>Insider</a:t>
            </a:r>
            <a:r>
              <a:rPr lang="fi-FI" dirty="0"/>
              <a:t> </a:t>
            </a:r>
            <a:r>
              <a:rPr lang="fi-FI" dirty="0" err="1"/>
              <a:t>Lists</a:t>
            </a:r>
            <a:r>
              <a:rPr lang="fi-FI" dirty="0"/>
              <a:t> and </a:t>
            </a:r>
            <a:r>
              <a:rPr lang="fi-FI" dirty="0" err="1"/>
              <a:t>Managers</a:t>
            </a:r>
            <a:r>
              <a:rPr lang="fi-FI" dirty="0"/>
              <a:t>’ </a:t>
            </a:r>
            <a:r>
              <a:rPr lang="fi-FI" dirty="0" err="1"/>
              <a:t>Transactions</a:t>
            </a:r>
            <a:br>
              <a:rPr lang="fi-FI" b="1" dirty="0"/>
            </a:br>
            <a:r>
              <a:rPr kumimoji="0" lang="fi-FI" sz="2700" b="1" i="0" u="none" strike="noStrike" kern="1200" cap="none" spc="-75" normalizeH="0" baseline="0" noProof="0" dirty="0">
                <a:ln>
                  <a:noFill/>
                </a:ln>
                <a:solidFill>
                  <a:srgbClr val="78BE20"/>
                </a:solidFill>
                <a:effectLst/>
                <a:uLnTx/>
                <a:uFillTx/>
                <a:latin typeface="Arial"/>
                <a:ea typeface="ＭＳ Ｐゴシック" charset="0"/>
              </a:rPr>
              <a:t>MAR art. 18 and 19</a:t>
            </a:r>
            <a:br>
              <a:rPr lang="fi-FI" b="1" dirty="0"/>
            </a:br>
            <a:r>
              <a:rPr lang="fi-FI" dirty="0"/>
              <a:t> </a:t>
            </a:r>
          </a:p>
        </p:txBody>
      </p:sp>
      <p:sp>
        <p:nvSpPr>
          <p:cNvPr id="4" name="Alatunnisteen paikkamerkki 3">
            <a:extLst>
              <a:ext uri="{FF2B5EF4-FFF2-40B4-BE49-F238E27FC236}">
                <a16:creationId xmlns:a16="http://schemas.microsoft.com/office/drawing/2014/main" id="{1AB894EE-CA66-4CE9-98B7-1EEF8D69E4CD}"/>
              </a:ext>
            </a:extLst>
          </p:cNvPr>
          <p:cNvSpPr>
            <a:spLocks noGrp="1"/>
          </p:cNvSpPr>
          <p:nvPr>
            <p:ph type="ftr" sz="quarter" idx="20"/>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5FDF704E-8E4F-4694-9120-967A2F4099E6}"/>
              </a:ext>
            </a:extLst>
          </p:cNvPr>
          <p:cNvSpPr>
            <a:spLocks noGrp="1"/>
          </p:cNvSpPr>
          <p:nvPr>
            <p:ph type="sldNum" sz="quarter" idx="21"/>
          </p:nvPr>
        </p:nvSpPr>
        <p:spPr/>
        <p:txBody>
          <a:bodyPr/>
          <a:lstStyle/>
          <a:p>
            <a:pPr>
              <a:defRPr/>
            </a:pPr>
            <a:fld id="{1C07628F-9402-FB47-93B5-FC3C3BFEEBE0}" type="slidenum">
              <a:rPr lang="fi-FI" smtClean="0">
                <a:solidFill>
                  <a:prstClr val="black">
                    <a:tint val="75000"/>
                  </a:prstClr>
                </a:solidFill>
              </a:rPr>
              <a:pPr>
                <a:defRPr/>
              </a:pPr>
              <a:t>10</a:t>
            </a:fld>
            <a:endParaRPr lang="fi-FI">
              <a:solidFill>
                <a:prstClr val="black">
                  <a:tint val="75000"/>
                </a:prstClr>
              </a:solidFill>
            </a:endParaRPr>
          </a:p>
        </p:txBody>
      </p:sp>
      <p:graphicFrame>
        <p:nvGraphicFramePr>
          <p:cNvPr id="3" name="Sisällön paikkamerkki 2">
            <a:extLst>
              <a:ext uri="{FF2B5EF4-FFF2-40B4-BE49-F238E27FC236}">
                <a16:creationId xmlns:a16="http://schemas.microsoft.com/office/drawing/2014/main" id="{14FF362A-7DC0-4955-9573-22C4C33F4521}"/>
              </a:ext>
            </a:extLst>
          </p:cNvPr>
          <p:cNvGraphicFramePr>
            <a:graphicFrameLocks noGrp="1"/>
          </p:cNvGraphicFramePr>
          <p:nvPr>
            <p:ph sz="quarter" idx="14"/>
            <p:extLst>
              <p:ext uri="{D42A27DB-BD31-4B8C-83A1-F6EECF244321}">
                <p14:modId xmlns:p14="http://schemas.microsoft.com/office/powerpoint/2010/main" val="3359609072"/>
              </p:ext>
            </p:extLst>
          </p:nvPr>
        </p:nvGraphicFramePr>
        <p:xfrm>
          <a:off x="720003" y="1685678"/>
          <a:ext cx="531743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Sisällön paikkamerkki 9">
            <a:extLst>
              <a:ext uri="{FF2B5EF4-FFF2-40B4-BE49-F238E27FC236}">
                <a16:creationId xmlns:a16="http://schemas.microsoft.com/office/drawing/2014/main" id="{69A47948-2E77-463D-8146-8E12E4A394F8}"/>
              </a:ext>
            </a:extLst>
          </p:cNvPr>
          <p:cNvGraphicFramePr>
            <a:graphicFrameLocks noGrp="1"/>
          </p:cNvGraphicFramePr>
          <p:nvPr>
            <p:ph sz="quarter" idx="18"/>
            <p:extLst>
              <p:ext uri="{D42A27DB-BD31-4B8C-83A1-F6EECF244321}">
                <p14:modId xmlns:p14="http://schemas.microsoft.com/office/powerpoint/2010/main" val="2701112892"/>
              </p:ext>
            </p:extLst>
          </p:nvPr>
        </p:nvGraphicFramePr>
        <p:xfrm>
          <a:off x="6183363" y="1685678"/>
          <a:ext cx="5317439" cy="38315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5280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DD6EE1F1-6890-403A-8E38-5580AD8BFD1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547B3685-1D83-4E9C-A16F-CE9CCF63C9F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74034F6E-E623-45BC-AD2C-E3BE996FD87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D372677C-69BF-4BFF-9F27-2F31BDE5CF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F5F48F1-0AB8-4893-95D9-8CD2DEE0B23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E7302910-2CF7-40AC-98E2-A155C579D93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CFDE51D4-72FC-4A99-A386-C71F93A8D9F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C3F109EE-B19B-4FB9-88E6-28ABE8130CC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graphicEl>
                                              <a:dgm id="{DD6EE1F1-6890-403A-8E38-5580AD8BFD17}"/>
                                            </p:graphic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
                                            <p:graphicEl>
                                              <a:dgm id="{547B3685-1D83-4E9C-A16F-CE9CCF63C9F7}"/>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graphicEl>
                                              <a:dgm id="{74034F6E-E623-45BC-AD2C-E3BE996FD87B}"/>
                                            </p:graphic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graphicEl>
                                              <a:dgm id="{D372677C-69BF-4BFF-9F27-2F31BDE5CF18}"/>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graphicEl>
                                              <a:dgm id="{6F5F48F1-0AB8-4893-95D9-8CD2DEE0B230}"/>
                                            </p:graphic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
                                            <p:graphicEl>
                                              <a:dgm id="{E7302910-2CF7-40AC-98E2-A155C579D93B}"/>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graphicEl>
                                              <a:dgm id="{CFDE51D4-72FC-4A99-A386-C71F93A8D9F8}"/>
                                            </p:graphicEl>
                                          </p:spTgt>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
                                            <p:graphicEl>
                                              <a:dgm id="{C3F109EE-B19B-4FB9-88E6-28ABE8130CC5}"/>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graphicEl>
                                              <a:dgm id="{39C095A6-EAE1-47E3-82EC-E2FC59471957}"/>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graphicEl>
                                              <a:dgm id="{E3BF42F4-ECB8-4B1B-8540-330DBC25C75B}"/>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graphicEl>
                                              <a:dgm id="{2D3189C6-1B2C-44C9-AA43-689A5DC28BFA}"/>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graphicEl>
                                              <a:dgm id="{9ABAF308-B469-4C9D-BFBF-8C9AFD5C512C}"/>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graphicEl>
                                              <a:dgm id="{1CE8FAFA-EE9D-41AC-96C8-E70DB1004563}"/>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
                                            <p:graphicEl>
                                              <a:dgm id="{AFDEBFF5-7FD9-4A9B-AB5E-A4045FE48A90}"/>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
                                            <p:graphicEl>
                                              <a:dgm id="{7EB7FF1A-3B14-428D-8E01-8BB15FC57FB8}"/>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
                                            <p:graphicEl>
                                              <a:dgm id="{BCDF30C0-8261-4E2E-9723-95885F11B3F1}"/>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graphicEl>
                                              <a:dgm id="{06D9D76E-33B2-4DE8-AB14-B42773949865}"/>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
                                            <p:graphicEl>
                                              <a:dgm id="{59F08097-4F98-4A56-B739-9E52A408E31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Graphic spid="10"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534256-4428-4909-A0C5-4D619A67B573}"/>
              </a:ext>
            </a:extLst>
          </p:cNvPr>
          <p:cNvSpPr>
            <a:spLocks noGrp="1"/>
          </p:cNvSpPr>
          <p:nvPr>
            <p:ph type="ctrTitle"/>
          </p:nvPr>
        </p:nvSpPr>
        <p:spPr/>
        <p:txBody>
          <a:bodyPr/>
          <a:lstStyle/>
          <a:p>
            <a:pPr algn="ctr"/>
            <a:r>
              <a:rPr lang="fi-FI" altLang="fi-FI" sz="2800" b="0" dirty="0"/>
              <a:t>Notification of </a:t>
            </a:r>
            <a:r>
              <a:rPr lang="fi-FI" altLang="fi-FI" sz="2800" b="0" dirty="0" err="1"/>
              <a:t>Transactions</a:t>
            </a:r>
            <a:r>
              <a:rPr lang="fi-FI" altLang="fi-FI" sz="2800" b="0" dirty="0"/>
              <a:t> in </a:t>
            </a:r>
            <a:r>
              <a:rPr lang="fi-FI" altLang="fi-FI" sz="2800" b="0" dirty="0" err="1"/>
              <a:t>Own</a:t>
            </a:r>
            <a:r>
              <a:rPr lang="fi-FI" altLang="fi-FI" sz="2800" b="0" dirty="0"/>
              <a:t> </a:t>
            </a:r>
            <a:r>
              <a:rPr lang="fi-FI" altLang="fi-FI" sz="2800" b="0" dirty="0" err="1"/>
              <a:t>Shares</a:t>
            </a:r>
            <a:r>
              <a:rPr lang="fi-FI" altLang="fi-FI" sz="2800" b="0" dirty="0"/>
              <a:t> (FSMA </a:t>
            </a:r>
            <a:r>
              <a:rPr lang="fi-FI" altLang="fi-FI" sz="2800" b="0" dirty="0" err="1"/>
              <a:t>Ch</a:t>
            </a:r>
            <a:r>
              <a:rPr lang="fi-FI" altLang="fi-FI" sz="2800" b="0" dirty="0"/>
              <a:t>. 8) and </a:t>
            </a:r>
            <a:r>
              <a:rPr lang="en-US" altLang="fi-FI" sz="2800" b="0" dirty="0"/>
              <a:t>Notification of Major Holdings and Proportions of Voting Rights</a:t>
            </a:r>
            <a:r>
              <a:rPr lang="fi-FI" altLang="fi-FI" sz="2800" b="0" dirty="0"/>
              <a:t> (FSMA </a:t>
            </a:r>
            <a:r>
              <a:rPr lang="fi-FI" altLang="fi-FI" sz="2800" b="0" dirty="0" err="1"/>
              <a:t>Ch</a:t>
            </a:r>
            <a:r>
              <a:rPr lang="fi-FI" altLang="fi-FI" sz="2800" b="0" dirty="0"/>
              <a:t>. 9)</a:t>
            </a:r>
            <a:br>
              <a:rPr lang="fi-FI" altLang="fi-FI" sz="2800" b="0" dirty="0"/>
            </a:br>
            <a:r>
              <a:rPr lang="fi-FI" altLang="fi-FI" sz="2800" b="0" dirty="0"/>
              <a:t> </a:t>
            </a:r>
            <a:r>
              <a:rPr lang="fi-FI" altLang="fi-FI" sz="2800" b="0" dirty="0" err="1"/>
              <a:t>Transparency</a:t>
            </a:r>
            <a:r>
              <a:rPr lang="fi-FI" altLang="fi-FI" sz="2800" b="0" dirty="0"/>
              <a:t> Directive </a:t>
            </a:r>
            <a:r>
              <a:rPr lang="fi-FI" sz="2800" b="0" dirty="0"/>
              <a:t>2004/109/EC</a:t>
            </a:r>
            <a:endParaRPr lang="fi-FI" dirty="0"/>
          </a:p>
        </p:txBody>
      </p:sp>
      <p:sp>
        <p:nvSpPr>
          <p:cNvPr id="4" name="Alatunnisteen paikkamerkki 3">
            <a:extLst>
              <a:ext uri="{FF2B5EF4-FFF2-40B4-BE49-F238E27FC236}">
                <a16:creationId xmlns:a16="http://schemas.microsoft.com/office/drawing/2014/main" id="{8445A654-F05D-4268-8CF2-5B338A72C374}"/>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30F776F0-DD1D-4A41-A966-095C6B2B0D82}"/>
              </a:ext>
            </a:extLst>
          </p:cNvPr>
          <p:cNvSpPr>
            <a:spLocks noGrp="1"/>
          </p:cNvSpPr>
          <p:nvPr>
            <p:ph type="sldNum" sz="quarter" idx="17"/>
          </p:nvPr>
        </p:nvSpPr>
        <p:spPr>
          <a:xfrm>
            <a:off x="11150524" y="6294437"/>
            <a:ext cx="871868" cy="365125"/>
          </a:xfrm>
        </p:spPr>
        <p:txBody>
          <a:bodyPr/>
          <a:lstStyle/>
          <a:p>
            <a:pPr>
              <a:defRPr/>
            </a:pPr>
            <a:fld id="{1C07628F-9402-FB47-93B5-FC3C3BFEEBE0}" type="slidenum">
              <a:rPr lang="fi-FI" smtClean="0">
                <a:solidFill>
                  <a:prstClr val="black">
                    <a:tint val="75000"/>
                  </a:prstClr>
                </a:solidFill>
              </a:rPr>
              <a:pPr>
                <a:defRPr/>
              </a:pPr>
              <a:t>11</a:t>
            </a:fld>
            <a:endParaRPr lang="fi-FI">
              <a:solidFill>
                <a:prstClr val="black">
                  <a:tint val="75000"/>
                </a:prstClr>
              </a:solidFill>
            </a:endParaRPr>
          </a:p>
        </p:txBody>
      </p:sp>
      <p:graphicFrame>
        <p:nvGraphicFramePr>
          <p:cNvPr id="7" name="Sisällön paikkamerkki 6">
            <a:extLst>
              <a:ext uri="{FF2B5EF4-FFF2-40B4-BE49-F238E27FC236}">
                <a16:creationId xmlns:a16="http://schemas.microsoft.com/office/drawing/2014/main" id="{9FD269C7-52E2-49E8-B3B0-A8895EA9125D}"/>
              </a:ext>
            </a:extLst>
          </p:cNvPr>
          <p:cNvGraphicFramePr>
            <a:graphicFrameLocks noGrp="1"/>
          </p:cNvGraphicFramePr>
          <p:nvPr>
            <p:ph sz="quarter" idx="14"/>
            <p:extLst>
              <p:ext uri="{D42A27DB-BD31-4B8C-83A1-F6EECF244321}">
                <p14:modId xmlns:p14="http://schemas.microsoft.com/office/powerpoint/2010/main" val="1267791788"/>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288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2BD74368-2F93-4ECE-9F69-08DE0AFE9EC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2ABA89E4-7B3A-4B28-8ED7-C769A91CB10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E004E4F3-83A7-49DF-9303-BF0D0FD0CBD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04F1D846-9CA7-4507-950E-C707E8E7673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16413A25-FDFC-4DCA-AD17-DEE0472881A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F7C54F4B-117B-4C0C-BB1A-A2F9CE47176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DAB3F733-8B6D-42FD-BD01-A473FBF867D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341C9173-DC18-4352-81D0-EA28B1BAE16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AEE47CD-CBD2-464D-BE68-71F3E7A3B53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E88A4B-44AE-49D8-8388-50B8361459CA}"/>
              </a:ext>
            </a:extLst>
          </p:cNvPr>
          <p:cNvSpPr>
            <a:spLocks noGrp="1"/>
          </p:cNvSpPr>
          <p:nvPr>
            <p:ph type="ctrTitle"/>
          </p:nvPr>
        </p:nvSpPr>
        <p:spPr/>
        <p:txBody>
          <a:bodyPr/>
          <a:lstStyle/>
          <a:p>
            <a:pPr algn="ctr"/>
            <a:r>
              <a:rPr lang="en-US" dirty="0">
                <a:solidFill>
                  <a:srgbClr val="FF0000"/>
                </a:solidFill>
              </a:rPr>
              <a:t>Prohibitions of insider dealing, unlawful disclosure of inside information and market manipulation </a:t>
            </a:r>
            <a:r>
              <a:rPr lang="fi-FI" dirty="0">
                <a:solidFill>
                  <a:srgbClr val="FF0000"/>
                </a:solidFill>
              </a:rPr>
              <a:t>MAR art. 14 and 15 </a:t>
            </a:r>
          </a:p>
        </p:txBody>
      </p:sp>
      <p:sp>
        <p:nvSpPr>
          <p:cNvPr id="4" name="Alatunnisteen paikkamerkki 3">
            <a:extLst>
              <a:ext uri="{FF2B5EF4-FFF2-40B4-BE49-F238E27FC236}">
                <a16:creationId xmlns:a16="http://schemas.microsoft.com/office/drawing/2014/main" id="{AEA9A484-98CF-4598-8666-C878F0EDC19E}"/>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D383D6DA-D5AD-4429-94AC-E1B101FA2D08}"/>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12</a:t>
            </a:fld>
            <a:endParaRPr lang="fi-FI">
              <a:solidFill>
                <a:prstClr val="black">
                  <a:tint val="75000"/>
                </a:prstClr>
              </a:solidFill>
            </a:endParaRPr>
          </a:p>
        </p:txBody>
      </p:sp>
      <p:graphicFrame>
        <p:nvGraphicFramePr>
          <p:cNvPr id="7" name="Sisällön paikkamerkki 6">
            <a:extLst>
              <a:ext uri="{FF2B5EF4-FFF2-40B4-BE49-F238E27FC236}">
                <a16:creationId xmlns:a16="http://schemas.microsoft.com/office/drawing/2014/main" id="{CDDEE87C-129B-4A0D-BDBA-1D531A4A3C4B}"/>
              </a:ext>
            </a:extLst>
          </p:cNvPr>
          <p:cNvGraphicFramePr>
            <a:graphicFrameLocks noGrp="1"/>
          </p:cNvGraphicFramePr>
          <p:nvPr>
            <p:ph sz="quarter" idx="14"/>
            <p:extLst>
              <p:ext uri="{D42A27DB-BD31-4B8C-83A1-F6EECF244321}">
                <p14:modId xmlns:p14="http://schemas.microsoft.com/office/powerpoint/2010/main" val="3884814924"/>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0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6F3BAAF-D171-4636-ADBA-74FC14A6117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5C29877F-0EF8-418F-9865-3C42C1BAFE2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BE00919-78FC-4163-8AA9-E5783235FB0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3E32BFDB-022C-4C99-A036-0B96F5FE31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BDD0336F-13B4-4FB3-AEDB-D230345CC8C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683826-383F-4FDE-AF09-C11EC2055729}"/>
              </a:ext>
            </a:extLst>
          </p:cNvPr>
          <p:cNvSpPr>
            <a:spLocks noGrp="1"/>
          </p:cNvSpPr>
          <p:nvPr>
            <p:ph type="ctrTitle"/>
          </p:nvPr>
        </p:nvSpPr>
        <p:spPr/>
        <p:txBody>
          <a:bodyPr/>
          <a:lstStyle/>
          <a:p>
            <a:pPr algn="ctr"/>
            <a:r>
              <a:rPr lang="fi-FI" dirty="0" err="1">
                <a:solidFill>
                  <a:srgbClr val="FF0000"/>
                </a:solidFill>
              </a:rPr>
              <a:t>Insider</a:t>
            </a:r>
            <a:r>
              <a:rPr lang="fi-FI" dirty="0">
                <a:solidFill>
                  <a:srgbClr val="FF0000"/>
                </a:solidFill>
              </a:rPr>
              <a:t> </a:t>
            </a:r>
            <a:r>
              <a:rPr lang="fi-FI" dirty="0" err="1">
                <a:solidFill>
                  <a:srgbClr val="FF0000"/>
                </a:solidFill>
              </a:rPr>
              <a:t>Dealing</a:t>
            </a:r>
            <a:r>
              <a:rPr lang="fi-FI" dirty="0">
                <a:solidFill>
                  <a:srgbClr val="FF0000"/>
                </a:solidFill>
              </a:rPr>
              <a:t> (MAR art. 8) </a:t>
            </a:r>
          </a:p>
        </p:txBody>
      </p:sp>
      <p:sp>
        <p:nvSpPr>
          <p:cNvPr id="4" name="Alatunnisteen paikkamerkki 3">
            <a:extLst>
              <a:ext uri="{FF2B5EF4-FFF2-40B4-BE49-F238E27FC236}">
                <a16:creationId xmlns:a16="http://schemas.microsoft.com/office/drawing/2014/main" id="{E6DD8BAF-D0BF-4157-975C-107D9C6D39DB}"/>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28C5E415-3A83-4F7F-95AC-53ADC932F25F}"/>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13</a:t>
            </a:fld>
            <a:endParaRPr lang="fi-FI">
              <a:solidFill>
                <a:prstClr val="black">
                  <a:tint val="75000"/>
                </a:prstClr>
              </a:solidFill>
            </a:endParaRPr>
          </a:p>
        </p:txBody>
      </p:sp>
      <p:graphicFrame>
        <p:nvGraphicFramePr>
          <p:cNvPr id="9" name="Sisällön paikkamerkki 8">
            <a:extLst>
              <a:ext uri="{FF2B5EF4-FFF2-40B4-BE49-F238E27FC236}">
                <a16:creationId xmlns:a16="http://schemas.microsoft.com/office/drawing/2014/main" id="{C4106035-B8CE-4D9C-8DCB-8A1E4597C496}"/>
              </a:ext>
            </a:extLst>
          </p:cNvPr>
          <p:cNvGraphicFramePr>
            <a:graphicFrameLocks noGrp="1"/>
          </p:cNvGraphicFramePr>
          <p:nvPr>
            <p:ph sz="quarter" idx="14"/>
            <p:extLst>
              <p:ext uri="{D42A27DB-BD31-4B8C-83A1-F6EECF244321}">
                <p14:modId xmlns:p14="http://schemas.microsoft.com/office/powerpoint/2010/main" val="2124184114"/>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070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5A94215-C0CE-4554-B7D2-0C2DBD9F783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79B7A2FB-9510-41A1-AC19-93EDB1D00F8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02A9BB60-D7F5-41FE-83D4-0CD841B68D3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1F40C14F-0CCD-444E-93CD-4A3FD4962C6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D5EB4DAF-D123-4165-B43D-D56F27EB1B1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BEE9C759-CD56-4058-88DB-51854B6B66A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C3074BBC-0CA4-4BC0-91A0-40C13316E64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graphicEl>
                                              <a:dgm id="{3F13890B-4EC5-4F6B-88DD-66E412EF502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graphicEl>
                                              <a:dgm id="{24BC0858-588F-4D3D-A7E7-C94DC3C3FE10}"/>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DC7D1797-C189-48DD-B67B-44CAE1D15C73}"/>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graphicEl>
                                              <a:dgm id="{0EA0B442-ADB4-47D0-A4A0-E4E243D274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963458-CC1A-46AC-AE40-B3D9CBCA6F0D}"/>
              </a:ext>
            </a:extLst>
          </p:cNvPr>
          <p:cNvSpPr>
            <a:spLocks noGrp="1"/>
          </p:cNvSpPr>
          <p:nvPr>
            <p:ph type="ctrTitle"/>
          </p:nvPr>
        </p:nvSpPr>
        <p:spPr/>
        <p:txBody>
          <a:bodyPr/>
          <a:lstStyle/>
          <a:p>
            <a:pPr algn="ctr"/>
            <a:r>
              <a:rPr lang="fi-FI" dirty="0" err="1"/>
              <a:t>Legitimate</a:t>
            </a:r>
            <a:r>
              <a:rPr lang="fi-FI" dirty="0"/>
              <a:t> </a:t>
            </a:r>
            <a:r>
              <a:rPr lang="fi-FI" dirty="0" err="1"/>
              <a:t>Behaviour</a:t>
            </a:r>
            <a:r>
              <a:rPr lang="fi-FI" dirty="0"/>
              <a:t> (MAR art. 9)</a:t>
            </a:r>
          </a:p>
        </p:txBody>
      </p:sp>
      <p:sp>
        <p:nvSpPr>
          <p:cNvPr id="4" name="Alatunnisteen paikkamerkki 3">
            <a:extLst>
              <a:ext uri="{FF2B5EF4-FFF2-40B4-BE49-F238E27FC236}">
                <a16:creationId xmlns:a16="http://schemas.microsoft.com/office/drawing/2014/main" id="{1F0F3635-B98F-4682-886E-E013EB6957EE}"/>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0E8C3DA9-4445-4594-A844-5AC7B3A8F5CA}"/>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14</a:t>
            </a:fld>
            <a:endParaRPr lang="fi-FI">
              <a:solidFill>
                <a:prstClr val="black">
                  <a:tint val="75000"/>
                </a:prstClr>
              </a:solidFill>
            </a:endParaRPr>
          </a:p>
        </p:txBody>
      </p:sp>
      <p:graphicFrame>
        <p:nvGraphicFramePr>
          <p:cNvPr id="7" name="Sisällön paikkamerkki 6">
            <a:extLst>
              <a:ext uri="{FF2B5EF4-FFF2-40B4-BE49-F238E27FC236}">
                <a16:creationId xmlns:a16="http://schemas.microsoft.com/office/drawing/2014/main" id="{483AF1F1-F70D-48D2-8626-4B3A39FDC69A}"/>
              </a:ext>
            </a:extLst>
          </p:cNvPr>
          <p:cNvGraphicFramePr>
            <a:graphicFrameLocks noGrp="1"/>
          </p:cNvGraphicFramePr>
          <p:nvPr>
            <p:ph sz="quarter" idx="14"/>
            <p:extLst>
              <p:ext uri="{D42A27DB-BD31-4B8C-83A1-F6EECF244321}">
                <p14:modId xmlns:p14="http://schemas.microsoft.com/office/powerpoint/2010/main" val="1302616918"/>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33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151D78EA-3E26-4887-8339-F56FD8C4B77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52FB52E4-5AB1-42C0-9E1E-D4C9305DFC9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1DD71F6D-7D93-4B38-87B3-8EFCCEE2403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1C713AFB-B941-4D13-8E73-1D264F5072B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A4A7F068-0993-4733-9E1E-2AF02D985DD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F49B8F41-401F-4AB4-9034-1767C7E04D3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A1164306-69B6-4108-A1CD-41CD7C1356E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C240E96D-210C-457B-9474-75B69B3E1C0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8042B8CB-DA7D-4B52-AF79-2A6094E24421}"/>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0C99142B-4AFD-4E45-934B-F35A186AA6C5}"/>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graphicEl>
                                              <a:dgm id="{FDCACBDF-FA95-4733-AE3F-305158CE2E7F}"/>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graphicEl>
                                              <a:dgm id="{8D877123-0E77-4C3C-8BDB-658CA21C1EB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graphicEl>
                                              <a:dgm id="{62109C3E-4CEF-4201-9E93-CB446601B3C6}"/>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graphicEl>
                                              <a:dgm id="{A24FD44A-35EE-461B-BED4-33DE06E36B66}"/>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graphicEl>
                                              <a:dgm id="{022B848E-C3EA-49B6-9E10-5575C2899C4D}"/>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graphicEl>
                                              <a:dgm id="{78C91533-91E6-4DF9-9518-BED0D9D84907}"/>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graphicEl>
                                              <a:dgm id="{29749687-F086-4B08-81E7-BB74485679D3}"/>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graphicEl>
                                              <a:dgm id="{9A3C2EE4-315B-47F5-8331-9A03B0902E72}"/>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graphicEl>
                                              <a:dgm id="{DD1AFEFE-F6DA-4EEF-A987-83443A69BCCF}"/>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graphicEl>
                                              <a:dgm id="{CC078FDE-BACD-4CA1-AD38-CDE38B1B15EB}"/>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graphicEl>
                                              <a:dgm id="{F9CAB161-5CFE-41AB-A9CA-73E966328C41}"/>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
                                            <p:graphicEl>
                                              <a:dgm id="{44CD0E55-A2C8-4B4B-A402-A0AB5F3F7DA6}"/>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graphicEl>
                                              <a:dgm id="{D04321C9-4553-47E1-AC64-8C412326C5A5}"/>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
                                            <p:graphicEl>
                                              <a:dgm id="{6ED7B386-58E9-4AA2-9A78-9C28FF666601}"/>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graphicEl>
                                              <a:dgm id="{C074919B-7104-4F8E-9D1D-F6C0CB7FB895}"/>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
                                            <p:graphicEl>
                                              <a:dgm id="{C35DDB83-1555-44CD-BBA5-08A33C5213B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A82805-C9B9-420F-9262-A74F62F634DA}"/>
              </a:ext>
            </a:extLst>
          </p:cNvPr>
          <p:cNvSpPr>
            <a:spLocks noGrp="1"/>
          </p:cNvSpPr>
          <p:nvPr>
            <p:ph type="title"/>
          </p:nvPr>
        </p:nvSpPr>
        <p:spPr>
          <a:xfrm>
            <a:off x="762002" y="488950"/>
            <a:ext cx="10646833" cy="1079500"/>
          </a:xfrm>
        </p:spPr>
        <p:txBody>
          <a:bodyPr>
            <a:normAutofit/>
          </a:bodyPr>
          <a:lstStyle/>
          <a:p>
            <a:r>
              <a:rPr lang="fi-FI" dirty="0"/>
              <a:t>Market </a:t>
            </a:r>
            <a:r>
              <a:rPr lang="fi-FI" dirty="0" err="1"/>
              <a:t>sounding</a:t>
            </a:r>
            <a:r>
              <a:rPr lang="fi-FI" dirty="0"/>
              <a:t> (MAR art.11) </a:t>
            </a:r>
          </a:p>
        </p:txBody>
      </p:sp>
      <p:graphicFrame>
        <p:nvGraphicFramePr>
          <p:cNvPr id="6" name="Sisällön paikkamerkki 5">
            <a:extLst>
              <a:ext uri="{FF2B5EF4-FFF2-40B4-BE49-F238E27FC236}">
                <a16:creationId xmlns:a16="http://schemas.microsoft.com/office/drawing/2014/main" id="{A0CF5C1D-B0DE-4C92-A014-6D5149946517}"/>
              </a:ext>
            </a:extLst>
          </p:cNvPr>
          <p:cNvGraphicFramePr>
            <a:graphicFrameLocks noGrp="1"/>
          </p:cNvGraphicFramePr>
          <p:nvPr>
            <p:ph sz="half" idx="1"/>
            <p:extLst>
              <p:ext uri="{D42A27DB-BD31-4B8C-83A1-F6EECF244321}">
                <p14:modId xmlns:p14="http://schemas.microsoft.com/office/powerpoint/2010/main" val="2655265273"/>
              </p:ext>
            </p:extLst>
          </p:nvPr>
        </p:nvGraphicFramePr>
        <p:xfrm>
          <a:off x="762002" y="1582740"/>
          <a:ext cx="5221817" cy="4135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Sisällön paikkamerkki 6" descr="Kaksi henkilöä työskentelemässä ja lounastamassa yhdessä">
            <a:extLst>
              <a:ext uri="{FF2B5EF4-FFF2-40B4-BE49-F238E27FC236}">
                <a16:creationId xmlns:a16="http://schemas.microsoft.com/office/drawing/2014/main" id="{E60530BC-8048-4695-B074-A63D89A05735}"/>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86488" y="1907373"/>
            <a:ext cx="5222875" cy="3486167"/>
          </a:xfrm>
        </p:spPr>
      </p:pic>
      <p:sp>
        <p:nvSpPr>
          <p:cNvPr id="4" name="Alatunnisteen paikkamerkki 3">
            <a:extLst>
              <a:ext uri="{FF2B5EF4-FFF2-40B4-BE49-F238E27FC236}">
                <a16:creationId xmlns:a16="http://schemas.microsoft.com/office/drawing/2014/main" id="{B3C6D5B7-659F-4A53-8C8A-1129B30157C0}"/>
              </a:ext>
            </a:extLst>
          </p:cNvPr>
          <p:cNvSpPr>
            <a:spLocks noGrp="1"/>
          </p:cNvSpPr>
          <p:nvPr>
            <p:ph type="ftr" sz="quarter" idx="11"/>
          </p:nvPr>
        </p:nvSpPr>
        <p:spPr>
          <a:xfrm>
            <a:off x="6587067" y="5953125"/>
            <a:ext cx="4826000" cy="158750"/>
          </a:xfrm>
        </p:spPr>
        <p:txBody>
          <a:bodyPr anchor="ctr">
            <a:normAutofit/>
          </a:bodyPr>
          <a:lstStyle/>
          <a:p>
            <a:pPr>
              <a:lnSpc>
                <a:spcPct val="90000"/>
              </a:lnSpc>
              <a:spcAft>
                <a:spcPts val="600"/>
              </a:spcAft>
              <a:defRPr/>
            </a:pPr>
            <a:r>
              <a:rPr lang="fi-FI" sz="400">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78C5A3AE-BE73-4727-89FF-1682D64D289F}"/>
              </a:ext>
            </a:extLst>
          </p:cNvPr>
          <p:cNvSpPr>
            <a:spLocks noGrp="1"/>
          </p:cNvSpPr>
          <p:nvPr>
            <p:ph type="sldNum" sz="quarter" idx="12"/>
          </p:nvPr>
        </p:nvSpPr>
        <p:spPr>
          <a:xfrm>
            <a:off x="6587067" y="6297616"/>
            <a:ext cx="4826000" cy="161925"/>
          </a:xfrm>
        </p:spPr>
        <p:txBody>
          <a:bodyPr anchor="ctr">
            <a:normAutofit/>
          </a:bodyPr>
          <a:lstStyle/>
          <a:p>
            <a:pPr>
              <a:lnSpc>
                <a:spcPct val="90000"/>
              </a:lnSpc>
              <a:spcAft>
                <a:spcPts val="600"/>
              </a:spcAft>
              <a:defRPr/>
            </a:pPr>
            <a:fld id="{1C07628F-9402-FB47-93B5-FC3C3BFEEBE0}" type="slidenum">
              <a:rPr lang="fi-FI" sz="500" smtClean="0">
                <a:solidFill>
                  <a:prstClr val="black">
                    <a:tint val="75000"/>
                  </a:prstClr>
                </a:solidFill>
              </a:rPr>
              <a:pPr>
                <a:lnSpc>
                  <a:spcPct val="90000"/>
                </a:lnSpc>
                <a:spcAft>
                  <a:spcPts val="600"/>
                </a:spcAft>
                <a:defRPr/>
              </a:pPr>
              <a:t>15</a:t>
            </a:fld>
            <a:endParaRPr lang="fi-FI" sz="500">
              <a:solidFill>
                <a:prstClr val="black">
                  <a:tint val="75000"/>
                </a:prstClr>
              </a:solidFill>
            </a:endParaRPr>
          </a:p>
        </p:txBody>
      </p:sp>
    </p:spTree>
    <p:extLst>
      <p:ext uri="{BB962C8B-B14F-4D97-AF65-F5344CB8AC3E}">
        <p14:creationId xmlns:p14="http://schemas.microsoft.com/office/powerpoint/2010/main" val="21653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082758F-9BA5-4DA7-8375-F65BD28FB32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B100407-E118-47DE-82E6-C874F5380DE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2FC5EBC9-6AAC-4921-8A9A-A16299B334F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2BBB2C46-0CAF-46E6-9B78-64819CCC8E0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A9C0CECC-4CFD-4E18-9290-A97DA0EDC8C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03B90B3B-E872-41B8-98B7-F8376F7AFD8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AD801D65-4FBA-4EC4-AFF3-771C7212C41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6C3173-BBD8-4D83-BAAF-CEA4BAF06E27}"/>
              </a:ext>
            </a:extLst>
          </p:cNvPr>
          <p:cNvSpPr>
            <a:spLocks noGrp="1"/>
          </p:cNvSpPr>
          <p:nvPr>
            <p:ph type="ctrTitle"/>
          </p:nvPr>
        </p:nvSpPr>
        <p:spPr/>
        <p:txBody>
          <a:bodyPr/>
          <a:lstStyle/>
          <a:p>
            <a:pPr algn="ctr"/>
            <a:r>
              <a:rPr lang="fi-FI" dirty="0">
                <a:solidFill>
                  <a:srgbClr val="FF0000"/>
                </a:solidFill>
              </a:rPr>
              <a:t>Market </a:t>
            </a:r>
            <a:r>
              <a:rPr lang="fi-FI" dirty="0" err="1">
                <a:solidFill>
                  <a:srgbClr val="FF0000"/>
                </a:solidFill>
              </a:rPr>
              <a:t>Manipulation</a:t>
            </a:r>
            <a:r>
              <a:rPr lang="fi-FI" dirty="0">
                <a:solidFill>
                  <a:srgbClr val="FF0000"/>
                </a:solidFill>
              </a:rPr>
              <a:t> MAR art. 12 </a:t>
            </a:r>
          </a:p>
        </p:txBody>
      </p:sp>
      <p:sp>
        <p:nvSpPr>
          <p:cNvPr id="5" name="Alatunnisteen paikkamerkki 4">
            <a:extLst>
              <a:ext uri="{FF2B5EF4-FFF2-40B4-BE49-F238E27FC236}">
                <a16:creationId xmlns:a16="http://schemas.microsoft.com/office/drawing/2014/main" id="{DCF516D5-A62A-4544-A449-17D75B327C7D}"/>
              </a:ext>
            </a:extLst>
          </p:cNvPr>
          <p:cNvSpPr>
            <a:spLocks noGrp="1"/>
          </p:cNvSpPr>
          <p:nvPr>
            <p:ph type="ftr" sz="quarter" idx="16"/>
          </p:nvPr>
        </p:nvSpPr>
        <p:spPr/>
        <p:txBody>
          <a:bodyPr/>
          <a:lstStyle/>
          <a:p>
            <a:pPr>
              <a:defRPr/>
            </a:pPr>
            <a:r>
              <a:rPr lang="en-US">
                <a:solidFill>
                  <a:prstClr val="black">
                    <a:tint val="75000"/>
                  </a:prstClr>
                </a:solidFill>
              </a:rPr>
              <a:t>Financial Law Lecture 6</a:t>
            </a:r>
          </a:p>
        </p:txBody>
      </p:sp>
      <p:sp>
        <p:nvSpPr>
          <p:cNvPr id="6" name="Dian numeron paikkamerkki 5">
            <a:extLst>
              <a:ext uri="{FF2B5EF4-FFF2-40B4-BE49-F238E27FC236}">
                <a16:creationId xmlns:a16="http://schemas.microsoft.com/office/drawing/2014/main" id="{EFCC5CC2-2078-46B7-A337-54983DC10606}"/>
              </a:ext>
            </a:extLst>
          </p:cNvPr>
          <p:cNvSpPr>
            <a:spLocks noGrp="1"/>
          </p:cNvSpPr>
          <p:nvPr>
            <p:ph type="sldNum" sz="quarter" idx="17"/>
          </p:nvPr>
        </p:nvSpPr>
        <p:spPr/>
        <p:txBody>
          <a:bodyPr/>
          <a:lstStyle/>
          <a:p>
            <a:pPr>
              <a:defRPr/>
            </a:pPr>
            <a:fld id="{B509C7AA-28C5-4F02-8F5F-D4D060D24B2C}" type="slidenum">
              <a:rPr lang="en-US" smtClean="0">
                <a:solidFill>
                  <a:prstClr val="black">
                    <a:tint val="75000"/>
                  </a:prstClr>
                </a:solidFill>
              </a:rPr>
              <a:pPr>
                <a:defRPr/>
              </a:pPr>
              <a:t>16</a:t>
            </a:fld>
            <a:endParaRPr lang="en-US">
              <a:solidFill>
                <a:prstClr val="black">
                  <a:tint val="75000"/>
                </a:prstClr>
              </a:solidFill>
            </a:endParaRPr>
          </a:p>
        </p:txBody>
      </p:sp>
      <p:graphicFrame>
        <p:nvGraphicFramePr>
          <p:cNvPr id="4" name="Sisällön paikkamerkki 3">
            <a:extLst>
              <a:ext uri="{FF2B5EF4-FFF2-40B4-BE49-F238E27FC236}">
                <a16:creationId xmlns:a16="http://schemas.microsoft.com/office/drawing/2014/main" id="{7761D833-587A-4AAC-BCDC-2D26F569D7E9}"/>
              </a:ext>
            </a:extLst>
          </p:cNvPr>
          <p:cNvGraphicFramePr>
            <a:graphicFrameLocks noGrp="1"/>
          </p:cNvGraphicFramePr>
          <p:nvPr>
            <p:ph sz="quarter" idx="14"/>
            <p:extLst>
              <p:ext uri="{D42A27DB-BD31-4B8C-83A1-F6EECF244321}">
                <p14:modId xmlns:p14="http://schemas.microsoft.com/office/powerpoint/2010/main" val="440171927"/>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18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EC9703F-BE09-436C-87FF-589BF2BD857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5D83524-69FA-41BE-91D6-63632B66FD9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A9E80D2-0044-47E8-82CB-6DEB934046F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EE2CA17-C069-447E-B621-5A48B21A0E2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5A9567-39C1-4F47-915B-1BF7FDACD21E}"/>
              </a:ext>
            </a:extLst>
          </p:cNvPr>
          <p:cNvSpPr>
            <a:spLocks noGrp="1"/>
          </p:cNvSpPr>
          <p:nvPr>
            <p:ph type="ctrTitle"/>
          </p:nvPr>
        </p:nvSpPr>
        <p:spPr/>
        <p:txBody>
          <a:bodyPr/>
          <a:lstStyle/>
          <a:p>
            <a:pPr algn="ctr"/>
            <a:r>
              <a:rPr lang="fi-FI" dirty="0"/>
              <a:t>Market </a:t>
            </a:r>
            <a:r>
              <a:rPr lang="fi-FI" dirty="0" err="1"/>
              <a:t>Manipulation</a:t>
            </a:r>
            <a:r>
              <a:rPr lang="fi-FI" dirty="0"/>
              <a:t> MAR art. 12 </a:t>
            </a:r>
          </a:p>
        </p:txBody>
      </p:sp>
      <p:sp>
        <p:nvSpPr>
          <p:cNvPr id="4" name="Alatunnisteen paikkamerkki 3">
            <a:extLst>
              <a:ext uri="{FF2B5EF4-FFF2-40B4-BE49-F238E27FC236}">
                <a16:creationId xmlns:a16="http://schemas.microsoft.com/office/drawing/2014/main" id="{E2FDE6FE-9277-4453-8AC7-9744A9545A27}"/>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2D02B723-F865-4F03-A1B0-0E79E74FD64E}"/>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17</a:t>
            </a:fld>
            <a:endParaRPr lang="fi-FI">
              <a:solidFill>
                <a:prstClr val="black">
                  <a:tint val="75000"/>
                </a:prstClr>
              </a:solidFill>
            </a:endParaRPr>
          </a:p>
        </p:txBody>
      </p:sp>
      <p:graphicFrame>
        <p:nvGraphicFramePr>
          <p:cNvPr id="7" name="Sisällön paikkamerkki 2">
            <a:extLst>
              <a:ext uri="{FF2B5EF4-FFF2-40B4-BE49-F238E27FC236}">
                <a16:creationId xmlns:a16="http://schemas.microsoft.com/office/drawing/2014/main" id="{DEBE6EFA-800E-42BD-A468-8AEA1358C617}"/>
              </a:ext>
            </a:extLst>
          </p:cNvPr>
          <p:cNvGraphicFramePr>
            <a:graphicFrameLocks noGrp="1"/>
          </p:cNvGraphicFramePr>
          <p:nvPr>
            <p:ph sz="quarter" idx="14"/>
            <p:extLst>
              <p:ext uri="{D42A27DB-BD31-4B8C-83A1-F6EECF244321}">
                <p14:modId xmlns:p14="http://schemas.microsoft.com/office/powerpoint/2010/main" val="1467775508"/>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68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8EB721F-6345-424F-BAF2-A34FD8EAEE7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97215528-A55C-44A5-B825-7B42F62FAD9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1D50072B-CC1E-4D2B-861D-69A7895C9F6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1CCA2591-FE98-43E7-B812-3461EA74F2B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3BC1E9C7-7DEA-4014-BEF2-7683CFE7EF0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2945B4D0-D68A-4010-AF72-D4D836D878E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0B8C8517-606B-446D-BE62-E1B798C9594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94D4B494-98C5-49FC-8230-F6F11BBC27D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00BC77A0-8D1E-4586-81CD-FD5A240D757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6B44878B-1CC1-436D-8D27-4897AD040ED7}"/>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A92D8342-5E68-4CD0-8D07-DCAB38C0DC5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9C3C631F-9393-4D28-95DC-3BB06162756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FDCEB2-C79B-436F-80D8-59DC5AF5B3E4}"/>
              </a:ext>
            </a:extLst>
          </p:cNvPr>
          <p:cNvSpPr>
            <a:spLocks noGrp="1"/>
          </p:cNvSpPr>
          <p:nvPr>
            <p:ph type="ctrTitle"/>
          </p:nvPr>
        </p:nvSpPr>
        <p:spPr/>
        <p:txBody>
          <a:bodyPr/>
          <a:lstStyle/>
          <a:p>
            <a:pPr algn="ctr"/>
            <a:r>
              <a:rPr kumimoji="0" lang="fi-FI" sz="2700" b="1" i="0" u="none" strike="noStrike" kern="1200" cap="none" spc="-75" normalizeH="0" baseline="0" noProof="0" dirty="0">
                <a:ln>
                  <a:noFill/>
                </a:ln>
                <a:solidFill>
                  <a:srgbClr val="FF0000"/>
                </a:solidFill>
                <a:effectLst/>
                <a:uLnTx/>
                <a:uFillTx/>
                <a:latin typeface="Arial"/>
                <a:ea typeface="ＭＳ Ｐゴシック" charset="0"/>
              </a:rPr>
              <a:t>Market </a:t>
            </a:r>
            <a:r>
              <a:rPr kumimoji="0" lang="fi-FI" sz="2700" b="1" i="0" u="none" strike="noStrike" kern="1200" cap="none" spc="-75" normalizeH="0" baseline="0" noProof="0" dirty="0" err="1">
                <a:ln>
                  <a:noFill/>
                </a:ln>
                <a:solidFill>
                  <a:srgbClr val="FF0000"/>
                </a:solidFill>
                <a:effectLst/>
                <a:uLnTx/>
                <a:uFillTx/>
                <a:latin typeface="Arial"/>
                <a:ea typeface="ＭＳ Ｐゴシック" charset="0"/>
              </a:rPr>
              <a:t>Manipulation</a:t>
            </a:r>
            <a:r>
              <a:rPr kumimoji="0" lang="fi-FI" sz="2700" b="1" i="0" u="none" strike="noStrike" kern="1200" cap="none" spc="-75" normalizeH="0" baseline="0" noProof="0" dirty="0">
                <a:ln>
                  <a:noFill/>
                </a:ln>
                <a:solidFill>
                  <a:srgbClr val="FF0000"/>
                </a:solidFill>
                <a:effectLst/>
                <a:uLnTx/>
                <a:uFillTx/>
                <a:latin typeface="Arial"/>
                <a:ea typeface="ＭＳ Ｐゴシック" charset="0"/>
              </a:rPr>
              <a:t> MAR art. 12: </a:t>
            </a:r>
            <a:r>
              <a:rPr kumimoji="0" lang="fi-FI" sz="2700" b="1" i="0" u="none" strike="noStrike" kern="1200" cap="none" spc="-75" normalizeH="0" baseline="0" noProof="0" dirty="0" err="1">
                <a:ln>
                  <a:noFill/>
                </a:ln>
                <a:solidFill>
                  <a:srgbClr val="FF0000"/>
                </a:solidFill>
                <a:effectLst/>
                <a:uLnTx/>
                <a:uFillTx/>
                <a:latin typeface="Arial"/>
                <a:ea typeface="ＭＳ Ｐゴシック" charset="0"/>
              </a:rPr>
              <a:t>examples</a:t>
            </a:r>
            <a:r>
              <a:rPr kumimoji="0" lang="fi-FI" sz="2700" b="1" i="0" u="none" strike="noStrike" kern="1200" cap="none" spc="-75" normalizeH="0" baseline="0" noProof="0" dirty="0">
                <a:ln>
                  <a:noFill/>
                </a:ln>
                <a:solidFill>
                  <a:srgbClr val="FF0000"/>
                </a:solidFill>
                <a:effectLst/>
                <a:uLnTx/>
                <a:uFillTx/>
                <a:latin typeface="Arial"/>
                <a:ea typeface="ＭＳ Ｐゴシック" charset="0"/>
              </a:rPr>
              <a:t> 1</a:t>
            </a:r>
            <a:endParaRPr lang="fi-FI" dirty="0"/>
          </a:p>
        </p:txBody>
      </p:sp>
      <p:sp>
        <p:nvSpPr>
          <p:cNvPr id="4" name="Alatunnisteen paikkamerkki 3">
            <a:extLst>
              <a:ext uri="{FF2B5EF4-FFF2-40B4-BE49-F238E27FC236}">
                <a16:creationId xmlns:a16="http://schemas.microsoft.com/office/drawing/2014/main" id="{A282B8B7-19EB-4074-94C2-A7A43D921834}"/>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5D6F27A3-53E4-4A79-AD82-6C0E2EC3A32F}"/>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18</a:t>
            </a:fld>
            <a:endParaRPr lang="fi-FI">
              <a:solidFill>
                <a:prstClr val="black">
                  <a:tint val="75000"/>
                </a:prstClr>
              </a:solidFill>
            </a:endParaRPr>
          </a:p>
        </p:txBody>
      </p:sp>
      <p:graphicFrame>
        <p:nvGraphicFramePr>
          <p:cNvPr id="6" name="Sisällön paikkamerkki 5">
            <a:extLst>
              <a:ext uri="{FF2B5EF4-FFF2-40B4-BE49-F238E27FC236}">
                <a16:creationId xmlns:a16="http://schemas.microsoft.com/office/drawing/2014/main" id="{6D105EB1-986E-4246-8417-89EF722D55D9}"/>
              </a:ext>
            </a:extLst>
          </p:cNvPr>
          <p:cNvGraphicFramePr>
            <a:graphicFrameLocks noGrp="1"/>
          </p:cNvGraphicFramePr>
          <p:nvPr>
            <p:ph sz="quarter" idx="14"/>
            <p:extLst>
              <p:ext uri="{D42A27DB-BD31-4B8C-83A1-F6EECF244321}">
                <p14:modId xmlns:p14="http://schemas.microsoft.com/office/powerpoint/2010/main" val="876853941"/>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3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231D40BF-F0EC-486F-BBAC-F0F4E7821C1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0B458CFD-C8E3-42C0-AE6F-37D5491E9BB7}"/>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05BB76F2-1D43-4EC1-8DF6-C9B60DA4382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C4B76069-6845-449E-8661-2528E26A07D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56B36975-E45E-4257-8757-DF2173E8E69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CCD45ACC-A908-4A0C-BAB0-F717DB72487E}"/>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C237F7F4-C785-403A-8C5A-0E152CDB1C9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165E9441-0B75-4667-B5B4-D0C78A3179C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039CDCD1-F62C-44B7-AE95-27D601E8A31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E8D2C1E0-5476-4A95-A517-C31768552F77}"/>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1E5DDC3E-9410-4907-BD58-F748BD4E3227}"/>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72D55B90-35BE-4C41-A320-0D8C8ECD2E5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FCA03911-A32D-4DB2-A96F-AD41CB7CDF52}"/>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graphicEl>
                                              <a:dgm id="{551BBB98-40DC-493C-A67B-0628A4682863}"/>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graphicEl>
                                              <a:dgm id="{86955D6D-2BA5-4BC3-8C49-4CDA764CCD5F}"/>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619DCEED-EAFA-4F72-9593-A5884B4CFA0E}"/>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graphicEl>
                                              <a:dgm id="{D31C3D67-BB2F-4996-8DD9-1B6871E0FFB9}"/>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graphicEl>
                                              <a:dgm id="{C00C56B7-6B4F-4434-93DB-D76C7F6F738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F65B3A-F5DB-467B-84D5-42E480152880}"/>
              </a:ext>
            </a:extLst>
          </p:cNvPr>
          <p:cNvSpPr>
            <a:spLocks noGrp="1"/>
          </p:cNvSpPr>
          <p:nvPr>
            <p:ph type="ctrTitle"/>
          </p:nvPr>
        </p:nvSpPr>
        <p:spPr/>
        <p:txBody>
          <a:bodyPr/>
          <a:lstStyle/>
          <a:p>
            <a:pPr algn="ctr"/>
            <a:r>
              <a:rPr lang="fi-FI" dirty="0"/>
              <a:t>Market </a:t>
            </a:r>
            <a:r>
              <a:rPr lang="fi-FI" dirty="0" err="1"/>
              <a:t>Manipulation</a:t>
            </a:r>
            <a:r>
              <a:rPr lang="fi-FI" dirty="0"/>
              <a:t> MAR art. 12: </a:t>
            </a:r>
            <a:r>
              <a:rPr lang="fi-FI" dirty="0" err="1"/>
              <a:t>examples</a:t>
            </a:r>
            <a:r>
              <a:rPr lang="fi-FI" dirty="0"/>
              <a:t> 2</a:t>
            </a:r>
          </a:p>
        </p:txBody>
      </p:sp>
      <p:sp>
        <p:nvSpPr>
          <p:cNvPr id="4" name="Alatunnisteen paikkamerkki 3">
            <a:extLst>
              <a:ext uri="{FF2B5EF4-FFF2-40B4-BE49-F238E27FC236}">
                <a16:creationId xmlns:a16="http://schemas.microsoft.com/office/drawing/2014/main" id="{CDDD3DAE-2ACB-4965-B9A5-58E9F8990DBB}"/>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E7FFBCC9-8A9E-4D29-9253-79AF20D81B20}"/>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19</a:t>
            </a:fld>
            <a:endParaRPr lang="fi-FI">
              <a:solidFill>
                <a:prstClr val="black">
                  <a:tint val="75000"/>
                </a:prstClr>
              </a:solidFill>
            </a:endParaRPr>
          </a:p>
        </p:txBody>
      </p:sp>
      <p:graphicFrame>
        <p:nvGraphicFramePr>
          <p:cNvPr id="7" name="Sisällön paikkamerkki 6">
            <a:extLst>
              <a:ext uri="{FF2B5EF4-FFF2-40B4-BE49-F238E27FC236}">
                <a16:creationId xmlns:a16="http://schemas.microsoft.com/office/drawing/2014/main" id="{B43F917F-F4B2-4C6C-9185-77F19DB41563}"/>
              </a:ext>
            </a:extLst>
          </p:cNvPr>
          <p:cNvGraphicFramePr>
            <a:graphicFrameLocks noGrp="1"/>
          </p:cNvGraphicFramePr>
          <p:nvPr>
            <p:ph sz="quarter" idx="14"/>
            <p:extLst>
              <p:ext uri="{D42A27DB-BD31-4B8C-83A1-F6EECF244321}">
                <p14:modId xmlns:p14="http://schemas.microsoft.com/office/powerpoint/2010/main" val="327288603"/>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17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09B67D87-27B1-47F8-B5B6-EDE0A8529EB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92D9195D-C148-4ECA-B2A8-8832E544538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4C136F2C-C46D-45A9-B900-743E5E8F78E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307B7F5E-1AFD-4EC7-B4F6-16BFB76007A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AEC14989-22DB-49C6-BC7A-51945487760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04B88BA9-8FC8-4359-A2BE-49B9F478649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9AB042-7385-4F35-A121-5253146622DC}"/>
              </a:ext>
            </a:extLst>
          </p:cNvPr>
          <p:cNvSpPr>
            <a:spLocks noGrp="1"/>
          </p:cNvSpPr>
          <p:nvPr>
            <p:ph type="ctrTitle"/>
          </p:nvPr>
        </p:nvSpPr>
        <p:spPr/>
        <p:txBody>
          <a:bodyPr/>
          <a:lstStyle/>
          <a:p>
            <a:pPr algn="ctr"/>
            <a:r>
              <a:rPr lang="fi-FI" dirty="0"/>
              <a:t>Inside </a:t>
            </a:r>
            <a:r>
              <a:rPr lang="fi-FI" dirty="0" err="1"/>
              <a:t>Information</a:t>
            </a:r>
            <a:r>
              <a:rPr lang="fi-FI" dirty="0"/>
              <a:t> MAR art. 7 </a:t>
            </a:r>
          </a:p>
        </p:txBody>
      </p:sp>
      <p:sp>
        <p:nvSpPr>
          <p:cNvPr id="4" name="Alatunnisteen paikkamerkki 3">
            <a:extLst>
              <a:ext uri="{FF2B5EF4-FFF2-40B4-BE49-F238E27FC236}">
                <a16:creationId xmlns:a16="http://schemas.microsoft.com/office/drawing/2014/main" id="{C2D09F0C-4FFA-49FF-B954-62B86EEB5C2F}"/>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6C7059FA-0DE2-40A7-A4B5-DF65A02506F7}"/>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2</a:t>
            </a:fld>
            <a:endParaRPr lang="fi-FI">
              <a:solidFill>
                <a:prstClr val="black">
                  <a:tint val="75000"/>
                </a:prstClr>
              </a:solidFill>
            </a:endParaRPr>
          </a:p>
        </p:txBody>
      </p:sp>
      <p:graphicFrame>
        <p:nvGraphicFramePr>
          <p:cNvPr id="9" name="Sisällön paikkamerkki 8">
            <a:extLst>
              <a:ext uri="{FF2B5EF4-FFF2-40B4-BE49-F238E27FC236}">
                <a16:creationId xmlns:a16="http://schemas.microsoft.com/office/drawing/2014/main" id="{D9BAD427-8FA7-4B90-B177-D1543D28A6F2}"/>
              </a:ext>
            </a:extLst>
          </p:cNvPr>
          <p:cNvGraphicFramePr>
            <a:graphicFrameLocks noGrp="1"/>
          </p:cNvGraphicFramePr>
          <p:nvPr>
            <p:ph sz="quarter" idx="14"/>
            <p:extLst>
              <p:ext uri="{D42A27DB-BD31-4B8C-83A1-F6EECF244321}">
                <p14:modId xmlns:p14="http://schemas.microsoft.com/office/powerpoint/2010/main" val="60500151"/>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69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A5F8F9C9-B037-4729-93A5-58BEB15CC1E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F1CE50B8-651B-4EDD-8C4F-5EBE04C5C0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19208A8B-7A75-43E2-A18F-A43DF70B505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FFA4B757-41C4-4D8B-BAEC-A6AC5882016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EA3DF914-48AF-4965-AFF3-1DB7247FF65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573991C-0F4E-4494-812A-DD0858E2F6A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8AB510-A031-461D-BDA4-F8FC11C76843}"/>
              </a:ext>
            </a:extLst>
          </p:cNvPr>
          <p:cNvSpPr>
            <a:spLocks noGrp="1"/>
          </p:cNvSpPr>
          <p:nvPr>
            <p:ph type="title"/>
          </p:nvPr>
        </p:nvSpPr>
        <p:spPr/>
        <p:txBody>
          <a:bodyPr>
            <a:normAutofit fontScale="90000"/>
          </a:bodyPr>
          <a:lstStyle/>
          <a:p>
            <a:pPr algn="ctr"/>
            <a:r>
              <a:rPr lang="en-US" dirty="0"/>
              <a:t>Disclosure or dissemination of information in the media </a:t>
            </a:r>
            <a:br>
              <a:rPr lang="en-US" dirty="0"/>
            </a:br>
            <a:r>
              <a:rPr lang="en-US" dirty="0"/>
              <a:t>(mar art. 21) </a:t>
            </a:r>
            <a:endParaRPr lang="fi-FI" dirty="0"/>
          </a:p>
        </p:txBody>
      </p:sp>
      <p:graphicFrame>
        <p:nvGraphicFramePr>
          <p:cNvPr id="6" name="Sisällön paikkamerkki 5">
            <a:extLst>
              <a:ext uri="{FF2B5EF4-FFF2-40B4-BE49-F238E27FC236}">
                <a16:creationId xmlns:a16="http://schemas.microsoft.com/office/drawing/2014/main" id="{AE6E8687-7648-40DC-9231-311888E58936}"/>
              </a:ext>
            </a:extLst>
          </p:cNvPr>
          <p:cNvGraphicFramePr>
            <a:graphicFrameLocks noGrp="1"/>
          </p:cNvGraphicFramePr>
          <p:nvPr>
            <p:ph sz="half" idx="1"/>
            <p:extLst>
              <p:ext uri="{D42A27DB-BD31-4B8C-83A1-F6EECF244321}">
                <p14:modId xmlns:p14="http://schemas.microsoft.com/office/powerpoint/2010/main" val="298352967"/>
              </p:ext>
            </p:extLst>
          </p:nvPr>
        </p:nvGraphicFramePr>
        <p:xfrm>
          <a:off x="909758" y="2057400"/>
          <a:ext cx="5031521" cy="4119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Sisällön paikkamerkki 8" descr="Pino aikakauslehtiä">
            <a:extLst>
              <a:ext uri="{FF2B5EF4-FFF2-40B4-BE49-F238E27FC236}">
                <a16:creationId xmlns:a16="http://schemas.microsoft.com/office/drawing/2014/main" id="{D883762E-554B-4571-8C37-80B3CFACCD7C}"/>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86488" y="1909923"/>
            <a:ext cx="5222875" cy="3481066"/>
          </a:xfrm>
        </p:spPr>
      </p:pic>
      <p:sp>
        <p:nvSpPr>
          <p:cNvPr id="4" name="Alatunnisteen paikkamerkki 3">
            <a:extLst>
              <a:ext uri="{FF2B5EF4-FFF2-40B4-BE49-F238E27FC236}">
                <a16:creationId xmlns:a16="http://schemas.microsoft.com/office/drawing/2014/main" id="{0324020B-4970-4C73-89F2-A9F953DB04A5}"/>
              </a:ext>
            </a:extLst>
          </p:cNvPr>
          <p:cNvSpPr>
            <a:spLocks noGrp="1"/>
          </p:cNvSpPr>
          <p:nvPr>
            <p:ph type="ftr" sz="quarter" idx="11"/>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FFBBB031-827C-4838-AC94-8512BEB3133C}"/>
              </a:ext>
            </a:extLst>
          </p:cNvPr>
          <p:cNvSpPr>
            <a:spLocks noGrp="1"/>
          </p:cNvSpPr>
          <p:nvPr>
            <p:ph type="sldNum" sz="quarter" idx="12"/>
          </p:nvPr>
        </p:nvSpPr>
        <p:spPr/>
        <p:txBody>
          <a:bodyPr/>
          <a:lstStyle/>
          <a:p>
            <a:pPr>
              <a:defRPr/>
            </a:pPr>
            <a:fld id="{1C07628F-9402-FB47-93B5-FC3C3BFEEBE0}" type="slidenum">
              <a:rPr lang="fi-FI" smtClean="0">
                <a:solidFill>
                  <a:prstClr val="black">
                    <a:tint val="75000"/>
                  </a:prstClr>
                </a:solidFill>
              </a:rPr>
              <a:pPr>
                <a:defRPr/>
              </a:pPr>
              <a:t>20</a:t>
            </a:fld>
            <a:endParaRPr lang="fi-FI">
              <a:solidFill>
                <a:prstClr val="black">
                  <a:tint val="75000"/>
                </a:prstClr>
              </a:solidFill>
            </a:endParaRPr>
          </a:p>
        </p:txBody>
      </p:sp>
    </p:spTree>
    <p:extLst>
      <p:ext uri="{BB962C8B-B14F-4D97-AF65-F5344CB8AC3E}">
        <p14:creationId xmlns:p14="http://schemas.microsoft.com/office/powerpoint/2010/main" val="28458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2AFD1438-8634-4B69-B93C-570B07D6C34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E42FD975-A23F-4199-BAB7-EC7F2772C2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1372E795-3703-4AC3-89C7-E31D4265653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225C8A49-36ED-4241-9DA4-3F2075CAE10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D5BAF9-726E-40F0-94D4-7DE5CD29F635}"/>
              </a:ext>
            </a:extLst>
          </p:cNvPr>
          <p:cNvSpPr>
            <a:spLocks noGrp="1"/>
          </p:cNvSpPr>
          <p:nvPr>
            <p:ph type="ctrTitle"/>
          </p:nvPr>
        </p:nvSpPr>
        <p:spPr/>
        <p:txBody>
          <a:bodyPr/>
          <a:lstStyle/>
          <a:p>
            <a:pPr algn="ctr"/>
            <a:r>
              <a:rPr lang="fi-FI" dirty="0" err="1"/>
              <a:t>Accepted</a:t>
            </a:r>
            <a:r>
              <a:rPr lang="fi-FI" dirty="0"/>
              <a:t> market </a:t>
            </a:r>
            <a:r>
              <a:rPr lang="fi-FI" dirty="0" err="1"/>
              <a:t>practices</a:t>
            </a:r>
            <a:r>
              <a:rPr lang="fi-FI" dirty="0"/>
              <a:t> MAR art. 13 </a:t>
            </a:r>
          </a:p>
        </p:txBody>
      </p:sp>
      <p:sp>
        <p:nvSpPr>
          <p:cNvPr id="4" name="Alatunnisteen paikkamerkki 3">
            <a:extLst>
              <a:ext uri="{FF2B5EF4-FFF2-40B4-BE49-F238E27FC236}">
                <a16:creationId xmlns:a16="http://schemas.microsoft.com/office/drawing/2014/main" id="{0D46B2B7-C933-470E-98F9-80288D912434}"/>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F09AC3B0-CBD0-4B7A-9878-748DAE4C432D}"/>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21</a:t>
            </a:fld>
            <a:endParaRPr lang="fi-FI">
              <a:solidFill>
                <a:prstClr val="black">
                  <a:tint val="75000"/>
                </a:prstClr>
              </a:solidFill>
            </a:endParaRPr>
          </a:p>
        </p:txBody>
      </p:sp>
      <p:graphicFrame>
        <p:nvGraphicFramePr>
          <p:cNvPr id="7" name="Sisällön paikkamerkki 6">
            <a:extLst>
              <a:ext uri="{FF2B5EF4-FFF2-40B4-BE49-F238E27FC236}">
                <a16:creationId xmlns:a16="http://schemas.microsoft.com/office/drawing/2014/main" id="{29761AFB-845C-46D8-A2AB-C0BB8C348D05}"/>
              </a:ext>
            </a:extLst>
          </p:cNvPr>
          <p:cNvGraphicFramePr>
            <a:graphicFrameLocks noGrp="1"/>
          </p:cNvGraphicFramePr>
          <p:nvPr>
            <p:ph sz="quarter" idx="14"/>
            <p:extLst>
              <p:ext uri="{D42A27DB-BD31-4B8C-83A1-F6EECF244321}">
                <p14:modId xmlns:p14="http://schemas.microsoft.com/office/powerpoint/2010/main" val="3673035879"/>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7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2A531A66-0760-433A-8B9E-F4D4005E68F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FA52E79E-CA1A-421C-AE1B-5A408633E11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658166B9-1EEE-486F-B06E-28CF3B67006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A7D2C8DD-7FE1-4458-B063-3406508266F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366AB2EA-353E-4D5B-A6C6-16A9FB591E9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BEFDC41F-A7E6-427C-A17B-DBC781E5FFD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D2E9B983-89AC-44A7-9D73-168F933E5AE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AA5AFAA6-3D8B-4148-A304-BC5E0ABA8C6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5D0310-D602-40D0-B64A-4254D0E802B4}"/>
              </a:ext>
            </a:extLst>
          </p:cNvPr>
          <p:cNvSpPr>
            <a:spLocks noGrp="1"/>
          </p:cNvSpPr>
          <p:nvPr>
            <p:ph type="ctrTitle"/>
          </p:nvPr>
        </p:nvSpPr>
        <p:spPr/>
        <p:txBody>
          <a:bodyPr/>
          <a:lstStyle/>
          <a:p>
            <a:pPr algn="ctr"/>
            <a:r>
              <a:rPr lang="fi-FI" dirty="0"/>
              <a:t> </a:t>
            </a:r>
            <a:r>
              <a:rPr lang="fi-FI" dirty="0" err="1"/>
              <a:t>Exemption</a:t>
            </a:r>
            <a:r>
              <a:rPr lang="fi-FI" dirty="0"/>
              <a:t> for </a:t>
            </a:r>
            <a:r>
              <a:rPr lang="fi-FI" dirty="0" err="1"/>
              <a:t>b</a:t>
            </a:r>
            <a:r>
              <a:rPr lang="fi-FI" sz="2800" dirty="0" err="1"/>
              <a:t>uy-back</a:t>
            </a:r>
            <a:r>
              <a:rPr lang="fi-FI" sz="2800" dirty="0"/>
              <a:t> </a:t>
            </a:r>
            <a:r>
              <a:rPr lang="fi-FI" sz="2800" dirty="0" err="1"/>
              <a:t>programmes</a:t>
            </a:r>
            <a:r>
              <a:rPr lang="fi-FI" sz="2000" dirty="0"/>
              <a:t>: </a:t>
            </a:r>
            <a:br>
              <a:rPr lang="fi-FI" sz="2000" dirty="0"/>
            </a:br>
            <a:r>
              <a:rPr lang="fi-FI" sz="2000" dirty="0"/>
              <a:t>MAR art. 5, </a:t>
            </a:r>
            <a:r>
              <a:rPr lang="en-US" sz="2000" dirty="0">
                <a:hlinkClick r:id="rId2"/>
              </a:rPr>
              <a:t>Commission Delegated Regulation </a:t>
            </a:r>
            <a:r>
              <a:rPr lang="en-US" sz="2000" dirty="0"/>
              <a:t>(EU) 2016/1052 supplementing Regulation (EU) No 596/2014 of the European Parliament and of the Council with regard to regulatory technical standards for the conditions applicable to buy-back </a:t>
            </a:r>
            <a:r>
              <a:rPr lang="en-US" sz="2000" dirty="0" err="1"/>
              <a:t>programmes</a:t>
            </a:r>
            <a:r>
              <a:rPr lang="en-US" sz="2000" dirty="0"/>
              <a:t> and </a:t>
            </a:r>
            <a:r>
              <a:rPr lang="en-US" sz="2000" dirty="0" err="1"/>
              <a:t>stabilisation</a:t>
            </a:r>
            <a:r>
              <a:rPr lang="en-US" sz="2000" dirty="0"/>
              <a:t> measures </a:t>
            </a:r>
            <a:endParaRPr lang="fi-FI" sz="2000" dirty="0"/>
          </a:p>
        </p:txBody>
      </p:sp>
      <p:sp>
        <p:nvSpPr>
          <p:cNvPr id="4" name="Alatunnisteen paikkamerkki 3">
            <a:extLst>
              <a:ext uri="{FF2B5EF4-FFF2-40B4-BE49-F238E27FC236}">
                <a16:creationId xmlns:a16="http://schemas.microsoft.com/office/drawing/2014/main" id="{866075DA-1758-4102-8860-89BA93067A5E}"/>
              </a:ext>
            </a:extLst>
          </p:cNvPr>
          <p:cNvSpPr>
            <a:spLocks noGrp="1"/>
          </p:cNvSpPr>
          <p:nvPr>
            <p:ph type="ftr" sz="quarter" idx="16"/>
          </p:nvPr>
        </p:nvSpPr>
        <p:spPr/>
        <p:txBody>
          <a:bodyPr/>
          <a:lstStyle/>
          <a:p>
            <a:pPr>
              <a:defRPr/>
            </a:pPr>
            <a:r>
              <a:rPr lang="fi-FI">
                <a:solidFill>
                  <a:prstClr val="black">
                    <a:tint val="75000"/>
                  </a:prstClr>
                </a:solidFill>
              </a:rPr>
              <a:t>Rahoitusmarkkinaoikeus luento 6</a:t>
            </a:r>
            <a:endParaRPr lang="fi-FI" dirty="0">
              <a:solidFill>
                <a:prstClr val="black">
                  <a:tint val="75000"/>
                </a:prstClr>
              </a:solidFill>
            </a:endParaRPr>
          </a:p>
        </p:txBody>
      </p:sp>
      <p:sp>
        <p:nvSpPr>
          <p:cNvPr id="5" name="Dian numeron paikkamerkki 4">
            <a:extLst>
              <a:ext uri="{FF2B5EF4-FFF2-40B4-BE49-F238E27FC236}">
                <a16:creationId xmlns:a16="http://schemas.microsoft.com/office/drawing/2014/main" id="{685887AC-4038-4C79-9FA0-7501764CB415}"/>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22</a:t>
            </a:fld>
            <a:endParaRPr lang="fi-FI">
              <a:solidFill>
                <a:prstClr val="black">
                  <a:tint val="75000"/>
                </a:prstClr>
              </a:solidFill>
            </a:endParaRPr>
          </a:p>
        </p:txBody>
      </p:sp>
      <p:graphicFrame>
        <p:nvGraphicFramePr>
          <p:cNvPr id="9" name="Sisällön paikkamerkki 8">
            <a:extLst>
              <a:ext uri="{FF2B5EF4-FFF2-40B4-BE49-F238E27FC236}">
                <a16:creationId xmlns:a16="http://schemas.microsoft.com/office/drawing/2014/main" id="{0B92ED0D-4C8F-41A3-A338-C4686C93866C}"/>
              </a:ext>
            </a:extLst>
          </p:cNvPr>
          <p:cNvGraphicFramePr>
            <a:graphicFrameLocks noGrp="1"/>
          </p:cNvGraphicFramePr>
          <p:nvPr>
            <p:ph sz="quarter" idx="14"/>
            <p:extLst>
              <p:ext uri="{D42A27DB-BD31-4B8C-83A1-F6EECF244321}">
                <p14:modId xmlns:p14="http://schemas.microsoft.com/office/powerpoint/2010/main" val="522300116"/>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387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0B79C9F3-E61F-4E14-ABFA-BD9CA0CBB6C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9C27713D-25E9-46C9-AD9F-E49B950DB4F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9E8DE67F-DA08-403A-B12B-A5B47B706F9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F1A5ACA7-EA68-400E-A848-1547039EAE5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9E978613-8BD3-4373-9CED-D3A596BF82B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E0E03FF7-B295-47E2-B75E-646A012A898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graphicEl>
                                              <a:dgm id="{6C0FFAAA-4641-4A9E-B741-9AD79F1FAEC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graphicEl>
                                              <a:dgm id="{33BFEA1F-B444-47AD-A8D2-DD01E4D92B3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F360FBDA-66F4-4A7F-B43B-D9D2649CD9D2}"/>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graphicEl>
                                              <a:dgm id="{28EF0659-274D-4F86-BEAE-752DC41EC240}"/>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graphicEl>
                                              <a:dgm id="{055F8863-422F-4C5C-97ED-04CB44E98E45}"/>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graphicEl>
                                              <a:dgm id="{E7095D5D-2C7B-4A4B-8F04-E2745CE0C39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graphicEl>
                                              <a:dgm id="{D06D4721-73AB-49AF-97DF-9833F097A377}"/>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graphicEl>
                                              <a:dgm id="{F27BD2DF-3E4C-4114-B549-051B9B1D187C}"/>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graphicEl>
                                              <a:dgm id="{33A88EFD-04D7-46B0-953D-2C4D160AEF29}"/>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graphicEl>
                                              <a:dgm id="{19F86E3C-41D0-47A1-A1F7-5CE2364D1BC3}"/>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graphicEl>
                                              <a:dgm id="{CBB2FE8A-0673-4711-8D65-4864087D2B1A}"/>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graphicEl>
                                              <a:dgm id="{27647B7A-B8A1-47C0-8440-E9510A8CF16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33AA4A-8622-494A-A7A2-7BB5DDC2CCBD}"/>
              </a:ext>
            </a:extLst>
          </p:cNvPr>
          <p:cNvSpPr>
            <a:spLocks noGrp="1"/>
          </p:cNvSpPr>
          <p:nvPr>
            <p:ph type="title"/>
          </p:nvPr>
        </p:nvSpPr>
        <p:spPr>
          <a:xfrm>
            <a:off x="1352550" y="369605"/>
            <a:ext cx="9486900" cy="1371600"/>
          </a:xfrm>
        </p:spPr>
        <p:txBody>
          <a:bodyPr>
            <a:normAutofit fontScale="90000"/>
          </a:bodyPr>
          <a:lstStyle/>
          <a:p>
            <a:pPr algn="ctr"/>
            <a:r>
              <a:rPr lang="fi-FI" dirty="0" err="1"/>
              <a:t>Stabilization</a:t>
            </a:r>
            <a:r>
              <a:rPr lang="fi-FI" dirty="0"/>
              <a:t> of </a:t>
            </a:r>
            <a:r>
              <a:rPr lang="fi-FI" dirty="0" err="1"/>
              <a:t>securities</a:t>
            </a:r>
            <a:br>
              <a:rPr lang="fi-FI" dirty="0"/>
            </a:br>
            <a:r>
              <a:rPr lang="fi-FI" dirty="0"/>
              <a:t>commission </a:t>
            </a:r>
            <a:r>
              <a:rPr lang="fi-FI" dirty="0" err="1"/>
              <a:t>regulation</a:t>
            </a:r>
            <a:r>
              <a:rPr lang="fi-FI" dirty="0"/>
              <a:t> 2016/1052, </a:t>
            </a:r>
            <a:r>
              <a:rPr lang="fi-FI" dirty="0" err="1"/>
              <a:t>preambles</a:t>
            </a:r>
            <a:r>
              <a:rPr lang="fi-FI" dirty="0"/>
              <a:t>(6) </a:t>
            </a:r>
          </a:p>
        </p:txBody>
      </p:sp>
      <p:graphicFrame>
        <p:nvGraphicFramePr>
          <p:cNvPr id="6" name="Sisällön paikkamerkki 5">
            <a:extLst>
              <a:ext uri="{FF2B5EF4-FFF2-40B4-BE49-F238E27FC236}">
                <a16:creationId xmlns:a16="http://schemas.microsoft.com/office/drawing/2014/main" id="{868D46D0-49BA-4E97-B93F-B3101ED84A04}"/>
              </a:ext>
            </a:extLst>
          </p:cNvPr>
          <p:cNvGraphicFramePr>
            <a:graphicFrameLocks noGrp="1"/>
          </p:cNvGraphicFramePr>
          <p:nvPr>
            <p:ph idx="1"/>
            <p:extLst>
              <p:ext uri="{D42A27DB-BD31-4B8C-83A1-F6EECF244321}">
                <p14:modId xmlns:p14="http://schemas.microsoft.com/office/powerpoint/2010/main" val="119575644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atunnisteen paikkamerkki 3">
            <a:extLst>
              <a:ext uri="{FF2B5EF4-FFF2-40B4-BE49-F238E27FC236}">
                <a16:creationId xmlns:a16="http://schemas.microsoft.com/office/drawing/2014/main" id="{2573C975-03D4-4865-A5C4-9ED2FFC26215}"/>
              </a:ext>
            </a:extLst>
          </p:cNvPr>
          <p:cNvSpPr>
            <a:spLocks noGrp="1"/>
          </p:cNvSpPr>
          <p:nvPr>
            <p:ph type="ftr" sz="quarter" idx="11"/>
          </p:nvPr>
        </p:nvSpPr>
        <p:spPr/>
        <p:txBody>
          <a:bodyPr/>
          <a:lstStyle/>
          <a:p>
            <a:r>
              <a:rPr lang="fi-FI"/>
              <a:t>Rahoitusmarkkinaoikeus luento 6</a:t>
            </a:r>
          </a:p>
        </p:txBody>
      </p:sp>
      <p:sp>
        <p:nvSpPr>
          <p:cNvPr id="5" name="Dian numeron paikkamerkki 4">
            <a:extLst>
              <a:ext uri="{FF2B5EF4-FFF2-40B4-BE49-F238E27FC236}">
                <a16:creationId xmlns:a16="http://schemas.microsoft.com/office/drawing/2014/main" id="{512B89CC-DA4F-4E06-BB1C-2AEBB9B2308D}"/>
              </a:ext>
            </a:extLst>
          </p:cNvPr>
          <p:cNvSpPr>
            <a:spLocks noGrp="1"/>
          </p:cNvSpPr>
          <p:nvPr>
            <p:ph type="sldNum" sz="quarter" idx="12"/>
          </p:nvPr>
        </p:nvSpPr>
        <p:spPr/>
        <p:txBody>
          <a:bodyPr/>
          <a:lstStyle/>
          <a:p>
            <a:fld id="{EF2B8FBD-E158-4944-BDB1-8B7F9175347C}" type="slidenum">
              <a:rPr lang="fi-FI" smtClean="0"/>
              <a:t>23</a:t>
            </a:fld>
            <a:endParaRPr lang="fi-FI"/>
          </a:p>
        </p:txBody>
      </p:sp>
    </p:spTree>
    <p:extLst>
      <p:ext uri="{BB962C8B-B14F-4D97-AF65-F5344CB8AC3E}">
        <p14:creationId xmlns:p14="http://schemas.microsoft.com/office/powerpoint/2010/main" val="27496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9038739-D1E6-4D55-AF87-5A2664EB0F8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7B67E99E-16DB-4A87-BB4E-64BF0D143A5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29B5861C-A60D-45B3-94F4-A3D0C6DA33D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5A1D39BC-683E-4F47-A54A-7FBE704ACBA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CB2608-8068-47C5-8322-00937BA348C9}"/>
              </a:ext>
            </a:extLst>
          </p:cNvPr>
          <p:cNvSpPr>
            <a:spLocks noGrp="1"/>
          </p:cNvSpPr>
          <p:nvPr>
            <p:ph type="ctrTitle"/>
          </p:nvPr>
        </p:nvSpPr>
        <p:spPr/>
        <p:txBody>
          <a:bodyPr/>
          <a:lstStyle/>
          <a:p>
            <a:pPr algn="ctr"/>
            <a:r>
              <a:rPr lang="en-US" dirty="0"/>
              <a:t>Exemption for stabilization MAR art.  5 </a:t>
            </a:r>
            <a:endParaRPr lang="fi-FI" dirty="0"/>
          </a:p>
        </p:txBody>
      </p:sp>
      <p:sp>
        <p:nvSpPr>
          <p:cNvPr id="4" name="Alatunnisteen paikkamerkki 3">
            <a:extLst>
              <a:ext uri="{FF2B5EF4-FFF2-40B4-BE49-F238E27FC236}">
                <a16:creationId xmlns:a16="http://schemas.microsoft.com/office/drawing/2014/main" id="{48A7002F-49ED-4CEB-B53A-A4C678CE37BB}"/>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F2A89AD9-6696-4E92-B0C9-6B155A6A4437}"/>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24</a:t>
            </a:fld>
            <a:endParaRPr lang="fi-FI">
              <a:solidFill>
                <a:prstClr val="black">
                  <a:tint val="75000"/>
                </a:prstClr>
              </a:solidFill>
            </a:endParaRPr>
          </a:p>
        </p:txBody>
      </p:sp>
      <p:graphicFrame>
        <p:nvGraphicFramePr>
          <p:cNvPr id="6" name="Sisällön paikkamerkki 5">
            <a:extLst>
              <a:ext uri="{FF2B5EF4-FFF2-40B4-BE49-F238E27FC236}">
                <a16:creationId xmlns:a16="http://schemas.microsoft.com/office/drawing/2014/main" id="{0512431F-2DE4-4D98-AA49-4C16E1BBDB4D}"/>
              </a:ext>
            </a:extLst>
          </p:cNvPr>
          <p:cNvGraphicFramePr>
            <a:graphicFrameLocks noGrp="1"/>
          </p:cNvGraphicFramePr>
          <p:nvPr>
            <p:ph sz="quarter" idx="14"/>
            <p:extLst>
              <p:ext uri="{D42A27DB-BD31-4B8C-83A1-F6EECF244321}">
                <p14:modId xmlns:p14="http://schemas.microsoft.com/office/powerpoint/2010/main" val="1639867903"/>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89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3820547-1116-4EC7-83DA-51CBAF4D442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D787D83E-4572-41E1-9FFF-E52EE4107A0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CA8A4898-8F11-4677-952F-2B7A9455CCF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EEE582-A8E1-41DD-A465-4CB0DDED559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142FEFE7-B8CE-433B-AE07-91AD8B033AC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6D7E6DB5-EF04-40DE-8E47-5324F3C6001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1BCD73A2-BA13-4850-8E0B-A9CF0E087D6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B9E145F0-21BE-4963-AACC-01394E7BA88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19BC3905-A239-4E54-BF54-38C05B7AF06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9E8C8DBB-20EC-4790-842B-B863AE5B310A}"/>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E5CD8BAF-4050-4E9E-A38D-6F5C8D5B166B}"/>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61FD5154-BBDF-4C9D-8BE4-B30E81FD2A7E}"/>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3BD92B45-8755-4A6B-A95A-0815E88CBA86}"/>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graphicEl>
                                              <a:dgm id="{50203543-0F5D-4A65-9105-9682FE057660}"/>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graphicEl>
                                              <a:dgm id="{B873CFA1-3A5E-4D7C-9C13-E8EC2C2C980C}"/>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1003D160-E15C-4FC3-B694-920CA7A6D360}"/>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graphicEl>
                                              <a:dgm id="{E88A91FA-1E6B-4EF1-8D5F-F3027B54240C}"/>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graphicEl>
                                              <a:dgm id="{19714988-7659-46D6-B03D-A6E820EC94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B71C10-FC17-48EE-9B83-628A4C3EACAF}"/>
              </a:ext>
            </a:extLst>
          </p:cNvPr>
          <p:cNvSpPr>
            <a:spLocks noGrp="1"/>
          </p:cNvSpPr>
          <p:nvPr>
            <p:ph type="ctrTitle"/>
          </p:nvPr>
        </p:nvSpPr>
        <p:spPr/>
        <p:txBody>
          <a:bodyPr/>
          <a:lstStyle/>
          <a:p>
            <a:pPr algn="ctr"/>
            <a:r>
              <a:rPr lang="en-US" b="1" dirty="0"/>
              <a:t>Exemption for monetary and public debt management activities and climate policy activities (</a:t>
            </a:r>
            <a:r>
              <a:rPr lang="fi-FI" b="1" dirty="0"/>
              <a:t>MAR art. 6)</a:t>
            </a:r>
            <a:br>
              <a:rPr lang="fi-FI" b="1" dirty="0"/>
            </a:br>
            <a:endParaRPr lang="fi-FI" dirty="0"/>
          </a:p>
        </p:txBody>
      </p:sp>
      <p:sp>
        <p:nvSpPr>
          <p:cNvPr id="4" name="Alatunnisteen paikkamerkki 3">
            <a:extLst>
              <a:ext uri="{FF2B5EF4-FFF2-40B4-BE49-F238E27FC236}">
                <a16:creationId xmlns:a16="http://schemas.microsoft.com/office/drawing/2014/main" id="{F58E7E64-619F-46D2-809C-DAEDADA089AE}"/>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610CAB13-7F0E-4C87-80B2-52E9FC196BB9}"/>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25</a:t>
            </a:fld>
            <a:endParaRPr lang="fi-FI">
              <a:solidFill>
                <a:prstClr val="black">
                  <a:tint val="75000"/>
                </a:prstClr>
              </a:solidFill>
            </a:endParaRPr>
          </a:p>
        </p:txBody>
      </p:sp>
      <p:graphicFrame>
        <p:nvGraphicFramePr>
          <p:cNvPr id="7" name="Sisällön paikkamerkki 6">
            <a:extLst>
              <a:ext uri="{FF2B5EF4-FFF2-40B4-BE49-F238E27FC236}">
                <a16:creationId xmlns:a16="http://schemas.microsoft.com/office/drawing/2014/main" id="{E7D53FDB-4CFC-4947-A7A5-1D0DE597B505}"/>
              </a:ext>
            </a:extLst>
          </p:cNvPr>
          <p:cNvGraphicFramePr>
            <a:graphicFrameLocks noGrp="1"/>
          </p:cNvGraphicFramePr>
          <p:nvPr>
            <p:ph sz="quarter" idx="14"/>
            <p:extLst>
              <p:ext uri="{D42A27DB-BD31-4B8C-83A1-F6EECF244321}">
                <p14:modId xmlns:p14="http://schemas.microsoft.com/office/powerpoint/2010/main" val="3773190942"/>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15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8250AD70-E115-413C-B3DB-4CF00138E12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6F14E67A-92CE-4569-BB63-78844559977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45797675-151F-4C5F-A0DF-45D40606C72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FD3F7511-A756-42A6-A436-D99295790B8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F86AA6E1-1F92-4DFE-AE66-8C8E86B2D8E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BBE9FF41-9B15-4855-B5F6-81C02DACE26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EB7A92AA-8FDA-42F7-8B82-FE4717A3F6B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6996C727-B329-48F7-8FFD-0E169C2DEDEC}"/>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A7E6850E-FF3A-4842-855B-2E4907472A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D31112-0916-4A02-B443-5BD2B4810236}"/>
              </a:ext>
            </a:extLst>
          </p:cNvPr>
          <p:cNvSpPr>
            <a:spLocks noGrp="1"/>
          </p:cNvSpPr>
          <p:nvPr>
            <p:ph type="ctrTitle"/>
          </p:nvPr>
        </p:nvSpPr>
        <p:spPr/>
        <p:txBody>
          <a:bodyPr/>
          <a:lstStyle/>
          <a:p>
            <a:pPr algn="ctr"/>
            <a:r>
              <a:rPr lang="fi-FI" dirty="0" err="1"/>
              <a:t>Protracted</a:t>
            </a:r>
            <a:r>
              <a:rPr lang="fi-FI" dirty="0"/>
              <a:t> </a:t>
            </a:r>
            <a:r>
              <a:rPr lang="fi-FI" dirty="0" err="1"/>
              <a:t>Processes</a:t>
            </a:r>
            <a:r>
              <a:rPr lang="fi-FI" dirty="0"/>
              <a:t> ( </a:t>
            </a:r>
            <a:r>
              <a:rPr lang="fi-FI" dirty="0" err="1"/>
              <a:t>such</a:t>
            </a:r>
            <a:r>
              <a:rPr lang="fi-FI" dirty="0"/>
              <a:t> as </a:t>
            </a:r>
            <a:r>
              <a:rPr lang="fi-FI" dirty="0" err="1"/>
              <a:t>mergers</a:t>
            </a:r>
            <a:r>
              <a:rPr lang="fi-FI" dirty="0"/>
              <a:t>) </a:t>
            </a:r>
          </a:p>
        </p:txBody>
      </p:sp>
      <p:sp>
        <p:nvSpPr>
          <p:cNvPr id="4" name="Alatunnisteen paikkamerkki 3">
            <a:extLst>
              <a:ext uri="{FF2B5EF4-FFF2-40B4-BE49-F238E27FC236}">
                <a16:creationId xmlns:a16="http://schemas.microsoft.com/office/drawing/2014/main" id="{F7A90EE0-89AA-4285-9F03-D8A1198FC878}"/>
              </a:ext>
            </a:extLst>
          </p:cNvPr>
          <p:cNvSpPr>
            <a:spLocks noGrp="1"/>
          </p:cNvSpPr>
          <p:nvPr>
            <p:ph type="ftr" sz="quarter" idx="16"/>
          </p:nvPr>
        </p:nvSpPr>
        <p:spPr/>
        <p:txBody>
          <a:bodyPr/>
          <a:lstStyle/>
          <a:p>
            <a:pPr>
              <a:defRPr/>
            </a:pPr>
            <a:r>
              <a:rPr lang="fi-FI">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D835A6DE-B8C3-4624-BADE-FB15B866BD6C}"/>
              </a:ext>
            </a:extLst>
          </p:cNvPr>
          <p:cNvSpPr>
            <a:spLocks noGrp="1"/>
          </p:cNvSpPr>
          <p:nvPr>
            <p:ph type="sldNum" sz="quarter" idx="17"/>
          </p:nvPr>
        </p:nvSpPr>
        <p:spPr/>
        <p:txBody>
          <a:bodyPr/>
          <a:lstStyle/>
          <a:p>
            <a:pPr>
              <a:defRPr/>
            </a:pPr>
            <a:fld id="{1C07628F-9402-FB47-93B5-FC3C3BFEEBE0}" type="slidenum">
              <a:rPr lang="fi-FI" smtClean="0">
                <a:solidFill>
                  <a:prstClr val="black">
                    <a:tint val="75000"/>
                  </a:prstClr>
                </a:solidFill>
              </a:rPr>
              <a:pPr>
                <a:defRPr/>
              </a:pPr>
              <a:t>3</a:t>
            </a:fld>
            <a:endParaRPr lang="fi-FI">
              <a:solidFill>
                <a:prstClr val="black">
                  <a:tint val="75000"/>
                </a:prstClr>
              </a:solidFill>
            </a:endParaRPr>
          </a:p>
        </p:txBody>
      </p:sp>
      <p:graphicFrame>
        <p:nvGraphicFramePr>
          <p:cNvPr id="7" name="Sisällön paikkamerkki 6">
            <a:extLst>
              <a:ext uri="{FF2B5EF4-FFF2-40B4-BE49-F238E27FC236}">
                <a16:creationId xmlns:a16="http://schemas.microsoft.com/office/drawing/2014/main" id="{9AE843E6-1BBC-4AB9-B978-9AF6E9939F6A}"/>
              </a:ext>
            </a:extLst>
          </p:cNvPr>
          <p:cNvGraphicFramePr>
            <a:graphicFrameLocks noGrp="1"/>
          </p:cNvGraphicFramePr>
          <p:nvPr>
            <p:ph sz="quarter" idx="14"/>
            <p:extLst>
              <p:ext uri="{D42A27DB-BD31-4B8C-83A1-F6EECF244321}">
                <p14:modId xmlns:p14="http://schemas.microsoft.com/office/powerpoint/2010/main" val="204257238"/>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1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4D0B3ED-B0C0-4B10-84C8-B7342637A81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068ED1AE-B5AA-47FD-97BF-3B70ABC251A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A9404574-72BE-473E-ADD8-8BE30418697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DD718189-94B6-419F-891B-BDE59CC8EE6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859E61-4468-4D6D-89D8-0F0FE588DA77}"/>
              </a:ext>
            </a:extLst>
          </p:cNvPr>
          <p:cNvSpPr>
            <a:spLocks noGrp="1"/>
          </p:cNvSpPr>
          <p:nvPr>
            <p:ph type="title"/>
          </p:nvPr>
        </p:nvSpPr>
        <p:spPr>
          <a:xfrm>
            <a:off x="762002" y="488950"/>
            <a:ext cx="10646833" cy="1079500"/>
          </a:xfrm>
        </p:spPr>
        <p:txBody>
          <a:bodyPr>
            <a:normAutofit fontScale="90000"/>
          </a:bodyPr>
          <a:lstStyle/>
          <a:p>
            <a:pPr algn="ctr">
              <a:lnSpc>
                <a:spcPct val="90000"/>
              </a:lnSpc>
            </a:pPr>
            <a:r>
              <a:rPr lang="fi-FI" dirty="0" err="1"/>
              <a:t>Ongoing</a:t>
            </a:r>
            <a:r>
              <a:rPr lang="fi-FI" dirty="0"/>
              <a:t> </a:t>
            </a:r>
            <a:r>
              <a:rPr lang="fi-FI" dirty="0" err="1"/>
              <a:t>disclosure</a:t>
            </a:r>
            <a:r>
              <a:rPr lang="fi-FI" dirty="0"/>
              <a:t> </a:t>
            </a:r>
            <a:r>
              <a:rPr lang="fi-FI" dirty="0" err="1"/>
              <a:t>obligation</a:t>
            </a:r>
            <a:r>
              <a:rPr lang="fi-FI" dirty="0"/>
              <a:t> (MAR art.17) </a:t>
            </a:r>
            <a:br>
              <a:rPr lang="fi-FI" dirty="0"/>
            </a:br>
            <a:r>
              <a:rPr lang="fi-FI" dirty="0" err="1"/>
              <a:t>Publication</a:t>
            </a:r>
            <a:r>
              <a:rPr lang="fi-FI" dirty="0"/>
              <a:t> of inside </a:t>
            </a:r>
            <a:r>
              <a:rPr lang="fi-FI" dirty="0" err="1"/>
              <a:t>information</a:t>
            </a:r>
            <a:endParaRPr lang="fi-FI" dirty="0"/>
          </a:p>
        </p:txBody>
      </p:sp>
      <p:sp>
        <p:nvSpPr>
          <p:cNvPr id="4" name="Alatunnisteen paikkamerkki 3">
            <a:extLst>
              <a:ext uri="{FF2B5EF4-FFF2-40B4-BE49-F238E27FC236}">
                <a16:creationId xmlns:a16="http://schemas.microsoft.com/office/drawing/2014/main" id="{DEAC10FB-6C1A-453A-9864-30759CE18C41}"/>
              </a:ext>
            </a:extLst>
          </p:cNvPr>
          <p:cNvSpPr>
            <a:spLocks noGrp="1"/>
          </p:cNvSpPr>
          <p:nvPr>
            <p:ph type="ftr" sz="quarter" idx="11"/>
          </p:nvPr>
        </p:nvSpPr>
        <p:spPr>
          <a:xfrm>
            <a:off x="6587067" y="5953125"/>
            <a:ext cx="4826000" cy="15875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fi-FI" sz="400" b="0" i="0" u="none" strike="noStrike" kern="1200" cap="none" spc="0" normalizeH="0" baseline="0" noProof="0">
                <a:ln>
                  <a:noFill/>
                </a:ln>
                <a:solidFill>
                  <a:prstClr val="black">
                    <a:tint val="75000"/>
                  </a:prstClr>
                </a:solidFill>
                <a:effectLst/>
                <a:uLnTx/>
                <a:uFillTx/>
                <a:latin typeface="Arial"/>
                <a:ea typeface="+mn-ea"/>
                <a:cs typeface="+mn-cs"/>
              </a:rPr>
              <a:t>Financial Law Lecture 6</a:t>
            </a:r>
          </a:p>
        </p:txBody>
      </p:sp>
      <p:sp>
        <p:nvSpPr>
          <p:cNvPr id="5" name="Dian numeron paikkamerkki 4">
            <a:extLst>
              <a:ext uri="{FF2B5EF4-FFF2-40B4-BE49-F238E27FC236}">
                <a16:creationId xmlns:a16="http://schemas.microsoft.com/office/drawing/2014/main" id="{856882AE-DD92-45F0-B34C-BFC46484CFD5}"/>
              </a:ext>
            </a:extLst>
          </p:cNvPr>
          <p:cNvSpPr>
            <a:spLocks noGrp="1"/>
          </p:cNvSpPr>
          <p:nvPr>
            <p:ph type="sldNum" sz="quarter" idx="12"/>
          </p:nvPr>
        </p:nvSpPr>
        <p:spPr>
          <a:xfrm>
            <a:off x="6587067" y="6297616"/>
            <a:ext cx="4826000" cy="161925"/>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1C07628F-9402-FB47-93B5-FC3C3BFEEBE0}" type="slidenum">
              <a:rPr kumimoji="0" lang="fi-FI" sz="5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a:t>
            </a:fld>
            <a:endParaRPr kumimoji="0" lang="fi-FI" sz="5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7" name="Sisällön paikkamerkki 6">
            <a:extLst>
              <a:ext uri="{FF2B5EF4-FFF2-40B4-BE49-F238E27FC236}">
                <a16:creationId xmlns:a16="http://schemas.microsoft.com/office/drawing/2014/main" id="{ADC4061F-0851-4272-AE33-705C03C59A83}"/>
              </a:ext>
            </a:extLst>
          </p:cNvPr>
          <p:cNvGraphicFramePr>
            <a:graphicFrameLocks noGrp="1"/>
          </p:cNvGraphicFramePr>
          <p:nvPr>
            <p:ph idx="1"/>
            <p:extLst>
              <p:ext uri="{D42A27DB-BD31-4B8C-83A1-F6EECF244321}">
                <p14:modId xmlns:p14="http://schemas.microsoft.com/office/powerpoint/2010/main" val="3760347336"/>
              </p:ext>
            </p:extLst>
          </p:nvPr>
        </p:nvGraphicFramePr>
        <p:xfrm>
          <a:off x="1371599" y="2254103"/>
          <a:ext cx="9486901" cy="3918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11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37DA7F4-6D00-49FD-A372-C69949DFC65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AB7DA8FB-0B53-4E68-ADB0-56F48857B31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17D701E8-E59A-4AC2-94DB-21F011AA17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9BA12A1E-C76C-4522-9BCA-12F140CAEB0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639198B5-B710-44B4-ADE2-7C219A6AA33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08229B27-BA24-4002-B900-6CF759A1C9E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D357823E-D040-4708-82EA-21B31F8105E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07E649-0B82-4BB2-95B6-FBF3FCCE564B}"/>
              </a:ext>
            </a:extLst>
          </p:cNvPr>
          <p:cNvSpPr>
            <a:spLocks noGrp="1"/>
          </p:cNvSpPr>
          <p:nvPr>
            <p:ph type="ctrTitle"/>
          </p:nvPr>
        </p:nvSpPr>
        <p:spPr/>
        <p:txBody>
          <a:bodyPr/>
          <a:lstStyle/>
          <a:p>
            <a:pPr algn="ctr"/>
            <a:r>
              <a:rPr lang="fi-FI" dirty="0" err="1"/>
              <a:t>Publication</a:t>
            </a:r>
            <a:r>
              <a:rPr lang="fi-FI" dirty="0"/>
              <a:t> of Inside </a:t>
            </a:r>
            <a:r>
              <a:rPr lang="fi-FI" dirty="0" err="1"/>
              <a:t>Information</a:t>
            </a:r>
            <a:r>
              <a:rPr lang="fi-FI" dirty="0"/>
              <a:t> (MAR art. 17): </a:t>
            </a:r>
            <a:br>
              <a:rPr lang="fi-FI" dirty="0"/>
            </a:br>
            <a:r>
              <a:rPr lang="fi-FI" dirty="0" err="1"/>
              <a:t>Confidentiality</a:t>
            </a:r>
            <a:r>
              <a:rPr lang="fi-FI" dirty="0"/>
              <a:t>, </a:t>
            </a:r>
            <a:br>
              <a:rPr lang="fi-FI" dirty="0"/>
            </a:br>
            <a:r>
              <a:rPr lang="fi-FI" dirty="0" err="1"/>
              <a:t>Exercise</a:t>
            </a:r>
            <a:r>
              <a:rPr lang="fi-FI" dirty="0"/>
              <a:t> of </a:t>
            </a:r>
            <a:r>
              <a:rPr lang="fi-FI" dirty="0" err="1"/>
              <a:t>Employment</a:t>
            </a:r>
            <a:r>
              <a:rPr lang="fi-FI" dirty="0"/>
              <a:t>, </a:t>
            </a:r>
            <a:r>
              <a:rPr lang="fi-FI" dirty="0" err="1"/>
              <a:t>Profession</a:t>
            </a:r>
            <a:r>
              <a:rPr lang="fi-FI" dirty="0"/>
              <a:t> </a:t>
            </a:r>
            <a:r>
              <a:rPr lang="fi-FI" dirty="0" err="1"/>
              <a:t>or</a:t>
            </a:r>
            <a:r>
              <a:rPr lang="fi-FI" dirty="0"/>
              <a:t> </a:t>
            </a:r>
            <a:r>
              <a:rPr lang="fi-FI" dirty="0" err="1"/>
              <a:t>Duties</a:t>
            </a:r>
            <a:r>
              <a:rPr lang="fi-FI" dirty="0"/>
              <a:t> and </a:t>
            </a:r>
            <a:r>
              <a:rPr lang="fi-FI" dirty="0" err="1"/>
              <a:t>Secrecy</a:t>
            </a:r>
            <a:r>
              <a:rPr lang="fi-FI" dirty="0"/>
              <a:t> </a:t>
            </a:r>
            <a:r>
              <a:rPr lang="fi-FI" dirty="0" err="1"/>
              <a:t>Obligation</a:t>
            </a:r>
            <a:r>
              <a:rPr lang="fi-FI" dirty="0"/>
              <a:t> </a:t>
            </a:r>
          </a:p>
        </p:txBody>
      </p:sp>
      <p:sp>
        <p:nvSpPr>
          <p:cNvPr id="4" name="Alatunnisteen paikkamerkki 3">
            <a:extLst>
              <a:ext uri="{FF2B5EF4-FFF2-40B4-BE49-F238E27FC236}">
                <a16:creationId xmlns:a16="http://schemas.microsoft.com/office/drawing/2014/main" id="{0387BC76-9835-44B1-B97B-620B48DC006E}"/>
              </a:ext>
            </a:extLst>
          </p:cNvPr>
          <p:cNvSpPr>
            <a:spLocks noGrp="1"/>
          </p:cNvSpPr>
          <p:nvPr>
            <p:ph type="ftr"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675" b="0" i="0" u="none" strike="noStrike" kern="1200" cap="none" spc="0" normalizeH="0" baseline="0" noProof="0">
                <a:ln>
                  <a:noFill/>
                </a:ln>
                <a:solidFill>
                  <a:prstClr val="black">
                    <a:tint val="75000"/>
                  </a:prstClr>
                </a:solidFill>
                <a:effectLst/>
                <a:uLnTx/>
                <a:uFillTx/>
                <a:latin typeface="Arial"/>
                <a:ea typeface="+mn-ea"/>
                <a:cs typeface="+mn-cs"/>
              </a:rPr>
              <a:t>Financial Law Lecture 6</a:t>
            </a:r>
          </a:p>
        </p:txBody>
      </p:sp>
      <p:sp>
        <p:nvSpPr>
          <p:cNvPr id="5" name="Dian numeron paikkamerkki 4">
            <a:extLst>
              <a:ext uri="{FF2B5EF4-FFF2-40B4-BE49-F238E27FC236}">
                <a16:creationId xmlns:a16="http://schemas.microsoft.com/office/drawing/2014/main" id="{06A3D6ED-A181-4B37-9957-078B7EC2E4D9}"/>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7628F-9402-FB47-93B5-FC3C3BFEEBE0}" type="slidenum">
              <a:rPr kumimoji="0" lang="fi-FI" sz="675"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675"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7" name="Sisällön paikkamerkki 2">
            <a:extLst>
              <a:ext uri="{FF2B5EF4-FFF2-40B4-BE49-F238E27FC236}">
                <a16:creationId xmlns:a16="http://schemas.microsoft.com/office/drawing/2014/main" id="{9D8FDC0C-209B-4E65-B63C-A65653CC50AD}"/>
              </a:ext>
            </a:extLst>
          </p:cNvPr>
          <p:cNvGraphicFramePr>
            <a:graphicFrameLocks noGrp="1"/>
          </p:cNvGraphicFramePr>
          <p:nvPr>
            <p:ph sz="quarter" idx="14"/>
            <p:extLst>
              <p:ext uri="{D42A27DB-BD31-4B8C-83A1-F6EECF244321}">
                <p14:modId xmlns:p14="http://schemas.microsoft.com/office/powerpoint/2010/main" val="1401540218"/>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53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9BC82E6F-6706-4D54-A7DE-98BB9041C73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168737BC-76C9-40FE-A77F-62CBE249BC5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77A3939D-CF33-4F11-8B0F-06B24189B5B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BDBDFA39-44B2-4266-A055-86281C117E3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07E649-0B82-4BB2-95B6-FBF3FCCE564B}"/>
              </a:ext>
            </a:extLst>
          </p:cNvPr>
          <p:cNvSpPr>
            <a:spLocks noGrp="1"/>
          </p:cNvSpPr>
          <p:nvPr>
            <p:ph type="ctrTitle"/>
          </p:nvPr>
        </p:nvSpPr>
        <p:spPr/>
        <p:txBody>
          <a:bodyPr/>
          <a:lstStyle/>
          <a:p>
            <a:pPr algn="ct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Publication</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of Inside </a:t>
            </a: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Information</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(MAR art. 17): </a:t>
            </a:r>
            <a:br>
              <a:rPr kumimoji="0" lang="fi-FI" sz="2700" b="1" i="0" u="none" strike="noStrike" kern="1200" cap="none" spc="-75" normalizeH="0" baseline="0" noProof="0" dirty="0">
                <a:ln>
                  <a:noFill/>
                </a:ln>
                <a:solidFill>
                  <a:srgbClr val="35B0B3"/>
                </a:solidFill>
                <a:effectLst/>
                <a:uLnTx/>
                <a:uFillTx/>
                <a:latin typeface="Goudy Old Style"/>
                <a:ea typeface="+mj-ea"/>
                <a:cs typeface="+mj-cs"/>
              </a:rPr>
            </a:b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Confidentiality</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a:t>
            </a:r>
            <a:br>
              <a:rPr kumimoji="0" lang="fi-FI" sz="2700" b="1" i="0" u="none" strike="noStrike" kern="1200" cap="none" spc="-75" normalizeH="0" baseline="0" noProof="0" dirty="0">
                <a:ln>
                  <a:noFill/>
                </a:ln>
                <a:solidFill>
                  <a:srgbClr val="35B0B3"/>
                </a:solidFill>
                <a:effectLst/>
                <a:uLnTx/>
                <a:uFillTx/>
                <a:latin typeface="Goudy Old Style"/>
                <a:ea typeface="+mj-ea"/>
                <a:cs typeface="+mj-cs"/>
              </a:rPr>
            </a:b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Exercise</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of </a:t>
            </a: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Employment</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a:t>
            </a: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Profession</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a:t>
            </a: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or</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a:t>
            </a: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Duties</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and </a:t>
            </a: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Secrecy</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a:t>
            </a:r>
            <a:r>
              <a:rPr kumimoji="0" lang="fi-FI" sz="2700" b="1" i="0" u="none" strike="noStrike" kern="1200" cap="none" spc="-75" normalizeH="0" baseline="0" noProof="0" dirty="0" err="1">
                <a:ln>
                  <a:noFill/>
                </a:ln>
                <a:solidFill>
                  <a:srgbClr val="35B0B3"/>
                </a:solidFill>
                <a:effectLst/>
                <a:uLnTx/>
                <a:uFillTx/>
                <a:latin typeface="Goudy Old Style"/>
                <a:ea typeface="+mj-ea"/>
                <a:cs typeface="+mj-cs"/>
              </a:rPr>
              <a:t>Obligation</a:t>
            </a:r>
            <a:r>
              <a:rPr kumimoji="0" lang="fi-FI" sz="2700" b="1" i="0" u="none" strike="noStrike" kern="1200" cap="none" spc="-75" normalizeH="0" baseline="0" noProof="0" dirty="0">
                <a:ln>
                  <a:noFill/>
                </a:ln>
                <a:solidFill>
                  <a:srgbClr val="35B0B3"/>
                </a:solidFill>
                <a:effectLst/>
                <a:uLnTx/>
                <a:uFillTx/>
                <a:latin typeface="Goudy Old Style"/>
                <a:ea typeface="+mj-ea"/>
                <a:cs typeface="+mj-cs"/>
              </a:rPr>
              <a:t> </a:t>
            </a:r>
            <a:endParaRPr lang="fi-FI" dirty="0"/>
          </a:p>
        </p:txBody>
      </p:sp>
      <p:sp>
        <p:nvSpPr>
          <p:cNvPr id="4" name="Alatunnisteen paikkamerkki 3">
            <a:extLst>
              <a:ext uri="{FF2B5EF4-FFF2-40B4-BE49-F238E27FC236}">
                <a16:creationId xmlns:a16="http://schemas.microsoft.com/office/drawing/2014/main" id="{0387BC76-9835-44B1-B97B-620B48DC006E}"/>
              </a:ext>
            </a:extLst>
          </p:cNvPr>
          <p:cNvSpPr>
            <a:spLocks noGrp="1"/>
          </p:cNvSpPr>
          <p:nvPr>
            <p:ph type="ftr"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675" b="0" i="0" u="none" strike="noStrike" kern="1200" cap="none" spc="0" normalizeH="0" baseline="0" noProof="0">
                <a:ln>
                  <a:noFill/>
                </a:ln>
                <a:solidFill>
                  <a:prstClr val="black">
                    <a:tint val="75000"/>
                  </a:prstClr>
                </a:solidFill>
                <a:effectLst/>
                <a:uLnTx/>
                <a:uFillTx/>
                <a:latin typeface="Arial"/>
                <a:ea typeface="+mn-ea"/>
                <a:cs typeface="+mn-cs"/>
              </a:rPr>
              <a:t>Rahoitusmarkkinaoikeus luento 5</a:t>
            </a:r>
          </a:p>
        </p:txBody>
      </p:sp>
      <p:sp>
        <p:nvSpPr>
          <p:cNvPr id="5" name="Dian numeron paikkamerkki 4">
            <a:extLst>
              <a:ext uri="{FF2B5EF4-FFF2-40B4-BE49-F238E27FC236}">
                <a16:creationId xmlns:a16="http://schemas.microsoft.com/office/drawing/2014/main" id="{06A3D6ED-A181-4B37-9957-078B7EC2E4D9}"/>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7628F-9402-FB47-93B5-FC3C3BFEEBE0}" type="slidenum">
              <a:rPr kumimoji="0" lang="fi-FI" sz="675"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675"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8" name="Sisällön paikkamerkki 7">
            <a:extLst>
              <a:ext uri="{FF2B5EF4-FFF2-40B4-BE49-F238E27FC236}">
                <a16:creationId xmlns:a16="http://schemas.microsoft.com/office/drawing/2014/main" id="{59301E45-C53E-49B3-9A52-83C31DFB7E1A}"/>
              </a:ext>
            </a:extLst>
          </p:cNvPr>
          <p:cNvGraphicFramePr>
            <a:graphicFrameLocks noGrp="1"/>
          </p:cNvGraphicFramePr>
          <p:nvPr>
            <p:ph sz="quarter" idx="14"/>
            <p:extLst>
              <p:ext uri="{D42A27DB-BD31-4B8C-83A1-F6EECF244321}">
                <p14:modId xmlns:p14="http://schemas.microsoft.com/office/powerpoint/2010/main" val="2858264403"/>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82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26DA8ADF-B72A-4199-8C13-B73E17CEA0A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1419A312-FA9F-45A1-86D6-4FD4D67A5DC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6A707231-7C04-4B39-A891-5DC8D2795D7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10820862-B6E8-45DB-B1DD-75316B847723}"/>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graphicEl>
                                              <a:dgm id="{F013C305-B98F-489D-B59C-A959B9F6180C}"/>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graphicEl>
                                              <a:dgm id="{56F2A7B6-1F93-4E96-8E50-A5DF3DD8345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27AB4D57-7202-494D-BC54-A3094F6FBD8C}"/>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graphicEl>
                                              <a:dgm id="{B75D304C-647A-4DDC-A7A3-2B2B285BC943}"/>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graphicEl>
                                              <a:dgm id="{C5716F68-3E82-41B8-B57A-4A9ABD378373}"/>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graphicEl>
                                              <a:dgm id="{D839D3D7-B94F-41AE-BC5C-92EEF124F84A}"/>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graphicEl>
                                              <a:dgm id="{28AB98CD-CF99-42E2-8B9C-E8A6A8B76223}"/>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graphicEl>
                                              <a:dgm id="{4057DF30-B773-41C4-8998-2681DC74AED2}"/>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graphicEl>
                                              <a:dgm id="{70A2BBC9-71ED-40C5-B4B6-C24F6D1F649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B77050-DC73-483E-A085-2A0ACCF46D0E}"/>
              </a:ext>
            </a:extLst>
          </p:cNvPr>
          <p:cNvSpPr>
            <a:spLocks noGrp="1"/>
          </p:cNvSpPr>
          <p:nvPr>
            <p:ph type="title"/>
          </p:nvPr>
        </p:nvSpPr>
        <p:spPr>
          <a:xfrm>
            <a:off x="762002" y="488950"/>
            <a:ext cx="10646833" cy="1079500"/>
          </a:xfrm>
        </p:spPr>
        <p:txBody>
          <a:bodyPr>
            <a:normAutofit fontScale="90000"/>
          </a:bodyPr>
          <a:lstStyle/>
          <a:p>
            <a:pPr>
              <a:lnSpc>
                <a:spcPct val="90000"/>
              </a:lnSpc>
            </a:pPr>
            <a:r>
              <a:rPr lang="fi-FI" b="1" dirty="0"/>
              <a:t> </a:t>
            </a:r>
            <a:r>
              <a:rPr lang="en-US" b="1" dirty="0"/>
              <a:t>Unlawful disclosure of inside information (</a:t>
            </a:r>
            <a:r>
              <a:rPr lang="fi-FI" b="1" dirty="0" err="1"/>
              <a:t>Mar</a:t>
            </a:r>
            <a:r>
              <a:rPr lang="fi-FI" b="1" dirty="0"/>
              <a:t> art. 10) </a:t>
            </a:r>
            <a:br>
              <a:rPr lang="fi-FI" b="1" dirty="0"/>
            </a:br>
            <a:endParaRPr lang="fi-FI" dirty="0"/>
          </a:p>
        </p:txBody>
      </p:sp>
      <p:pic>
        <p:nvPicPr>
          <p:cNvPr id="7" name="Sisällön paikkamerkki 6" descr="Työtovereita keskustelemassa ideoista nykyaikaisessa työpaikassa">
            <a:extLst>
              <a:ext uri="{FF2B5EF4-FFF2-40B4-BE49-F238E27FC236}">
                <a16:creationId xmlns:a16="http://schemas.microsoft.com/office/drawing/2014/main" id="{CA77B74A-D5B3-4B10-9FC7-3A85137A0DC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6488" y="1907373"/>
            <a:ext cx="5222875" cy="3486167"/>
          </a:xfrm>
        </p:spPr>
      </p:pic>
      <p:sp>
        <p:nvSpPr>
          <p:cNvPr id="4" name="Alatunnisteen paikkamerkki 3">
            <a:extLst>
              <a:ext uri="{FF2B5EF4-FFF2-40B4-BE49-F238E27FC236}">
                <a16:creationId xmlns:a16="http://schemas.microsoft.com/office/drawing/2014/main" id="{1523F98C-54CF-4D3E-B13E-3F99520D3451}"/>
              </a:ext>
            </a:extLst>
          </p:cNvPr>
          <p:cNvSpPr>
            <a:spLocks noGrp="1"/>
          </p:cNvSpPr>
          <p:nvPr>
            <p:ph type="ftr" sz="quarter" idx="11"/>
          </p:nvPr>
        </p:nvSpPr>
        <p:spPr>
          <a:xfrm>
            <a:off x="6587067" y="5953125"/>
            <a:ext cx="4826000" cy="158750"/>
          </a:xfrm>
        </p:spPr>
        <p:txBody>
          <a:bodyPr anchor="ctr">
            <a:normAutofit/>
          </a:bodyPr>
          <a:lstStyle/>
          <a:p>
            <a:pPr>
              <a:lnSpc>
                <a:spcPct val="90000"/>
              </a:lnSpc>
              <a:spcAft>
                <a:spcPts val="600"/>
              </a:spcAft>
              <a:defRPr/>
            </a:pPr>
            <a:r>
              <a:rPr lang="fi-FI" sz="400">
                <a:solidFill>
                  <a:prstClr val="black">
                    <a:tint val="75000"/>
                  </a:prstClr>
                </a:solidFill>
              </a:rPr>
              <a:t>Financial Law Lecture 6</a:t>
            </a:r>
          </a:p>
        </p:txBody>
      </p:sp>
      <p:sp>
        <p:nvSpPr>
          <p:cNvPr id="5" name="Dian numeron paikkamerkki 4">
            <a:extLst>
              <a:ext uri="{FF2B5EF4-FFF2-40B4-BE49-F238E27FC236}">
                <a16:creationId xmlns:a16="http://schemas.microsoft.com/office/drawing/2014/main" id="{72CA07AE-B0D4-4508-B4B7-5D1EC7E5AB01}"/>
              </a:ext>
            </a:extLst>
          </p:cNvPr>
          <p:cNvSpPr>
            <a:spLocks noGrp="1"/>
          </p:cNvSpPr>
          <p:nvPr>
            <p:ph type="sldNum" sz="quarter" idx="12"/>
          </p:nvPr>
        </p:nvSpPr>
        <p:spPr>
          <a:xfrm>
            <a:off x="6587067" y="6297616"/>
            <a:ext cx="4826000" cy="161925"/>
          </a:xfrm>
        </p:spPr>
        <p:txBody>
          <a:bodyPr anchor="ctr">
            <a:normAutofit/>
          </a:bodyPr>
          <a:lstStyle/>
          <a:p>
            <a:pPr>
              <a:lnSpc>
                <a:spcPct val="90000"/>
              </a:lnSpc>
              <a:spcAft>
                <a:spcPts val="600"/>
              </a:spcAft>
              <a:defRPr/>
            </a:pPr>
            <a:fld id="{1C07628F-9402-FB47-93B5-FC3C3BFEEBE0}" type="slidenum">
              <a:rPr lang="fi-FI" sz="500" smtClean="0">
                <a:solidFill>
                  <a:prstClr val="black">
                    <a:tint val="75000"/>
                  </a:prstClr>
                </a:solidFill>
              </a:rPr>
              <a:pPr>
                <a:lnSpc>
                  <a:spcPct val="90000"/>
                </a:lnSpc>
                <a:spcAft>
                  <a:spcPts val="600"/>
                </a:spcAft>
                <a:defRPr/>
              </a:pPr>
              <a:t>7</a:t>
            </a:fld>
            <a:endParaRPr lang="fi-FI" sz="500">
              <a:solidFill>
                <a:prstClr val="black">
                  <a:tint val="75000"/>
                </a:prstClr>
              </a:solidFill>
            </a:endParaRPr>
          </a:p>
        </p:txBody>
      </p:sp>
      <p:graphicFrame>
        <p:nvGraphicFramePr>
          <p:cNvPr id="9" name="Sisällön paikkamerkki 8">
            <a:extLst>
              <a:ext uri="{FF2B5EF4-FFF2-40B4-BE49-F238E27FC236}">
                <a16:creationId xmlns:a16="http://schemas.microsoft.com/office/drawing/2014/main" id="{02017B6C-9D4F-4E4E-9BE5-9CE93D85BDD5}"/>
              </a:ext>
            </a:extLst>
          </p:cNvPr>
          <p:cNvGraphicFramePr>
            <a:graphicFrameLocks noGrp="1"/>
          </p:cNvGraphicFramePr>
          <p:nvPr>
            <p:ph sz="half" idx="1"/>
            <p:extLst>
              <p:ext uri="{D42A27DB-BD31-4B8C-83A1-F6EECF244321}">
                <p14:modId xmlns:p14="http://schemas.microsoft.com/office/powerpoint/2010/main" val="2186758473"/>
              </p:ext>
            </p:extLst>
          </p:nvPr>
        </p:nvGraphicFramePr>
        <p:xfrm>
          <a:off x="909758" y="2057400"/>
          <a:ext cx="5031521" cy="4119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346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15AEE25-28E9-4416-A1DC-CFF2A10F372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36982428-D2F6-4165-996B-5D009454E5E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C6A7339D-4FA0-4C73-B79A-7C639E0EAA9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2975C9E0-2305-4A48-9C65-13E3EEFC147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008B3F-F42E-4608-AB97-CAE67B6DEE4E}"/>
              </a:ext>
            </a:extLst>
          </p:cNvPr>
          <p:cNvSpPr>
            <a:spLocks noGrp="1"/>
          </p:cNvSpPr>
          <p:nvPr>
            <p:ph type="ctrTitle"/>
          </p:nvPr>
        </p:nvSpPr>
        <p:spPr/>
        <p:txBody>
          <a:bodyPr/>
          <a:lstStyle/>
          <a:p>
            <a:pPr algn="ctr"/>
            <a:r>
              <a:rPr lang="en-US" dirty="0"/>
              <a:t>Prohibition of disclosure of insider information / obligation to disclose / deferral of disclosure</a:t>
            </a:r>
            <a:endParaRPr lang="fi-FI" dirty="0"/>
          </a:p>
        </p:txBody>
      </p:sp>
      <p:graphicFrame>
        <p:nvGraphicFramePr>
          <p:cNvPr id="11" name="Sisällön paikkamerkki 10">
            <a:extLst>
              <a:ext uri="{FF2B5EF4-FFF2-40B4-BE49-F238E27FC236}">
                <a16:creationId xmlns:a16="http://schemas.microsoft.com/office/drawing/2014/main" id="{D0DD90AE-BEB9-4465-B573-547A0202BA96}"/>
              </a:ext>
            </a:extLst>
          </p:cNvPr>
          <p:cNvGraphicFramePr>
            <a:graphicFrameLocks noGrp="1"/>
          </p:cNvGraphicFramePr>
          <p:nvPr>
            <p:ph sz="quarter" idx="18"/>
            <p:extLst>
              <p:ext uri="{D42A27DB-BD31-4B8C-83A1-F6EECF244321}">
                <p14:modId xmlns:p14="http://schemas.microsoft.com/office/powerpoint/2010/main" val="2894972886"/>
              </p:ext>
            </p:extLst>
          </p:nvPr>
        </p:nvGraphicFramePr>
        <p:xfrm>
          <a:off x="6183363" y="1685678"/>
          <a:ext cx="531743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atunnisteen paikkamerkki 3">
            <a:extLst>
              <a:ext uri="{FF2B5EF4-FFF2-40B4-BE49-F238E27FC236}">
                <a16:creationId xmlns:a16="http://schemas.microsoft.com/office/drawing/2014/main" id="{060CB4CE-7629-4A4E-9F59-5CEC2004C2F1}"/>
              </a:ext>
            </a:extLst>
          </p:cNvPr>
          <p:cNvSpPr>
            <a:spLocks noGrp="1"/>
          </p:cNvSpPr>
          <p:nvPr>
            <p:ph type="ftr" sz="quarter" idx="20"/>
          </p:nvPr>
        </p:nvSpPr>
        <p:spPr/>
        <p:txBody>
          <a:bodyPr/>
          <a:lstStyle/>
          <a:p>
            <a:pPr>
              <a:defRPr/>
            </a:pPr>
            <a:r>
              <a:rPr lang="fi-FI">
                <a:solidFill>
                  <a:prstClr val="black">
                    <a:tint val="75000"/>
                  </a:prstClr>
                </a:solidFill>
              </a:rPr>
              <a:t>Rahoitusmarkkinaoikeus luento 5</a:t>
            </a:r>
          </a:p>
        </p:txBody>
      </p:sp>
      <p:sp>
        <p:nvSpPr>
          <p:cNvPr id="5" name="Dian numeron paikkamerkki 4">
            <a:extLst>
              <a:ext uri="{FF2B5EF4-FFF2-40B4-BE49-F238E27FC236}">
                <a16:creationId xmlns:a16="http://schemas.microsoft.com/office/drawing/2014/main" id="{4E158A20-FB27-4107-92E7-BBB1283888A0}"/>
              </a:ext>
            </a:extLst>
          </p:cNvPr>
          <p:cNvSpPr>
            <a:spLocks noGrp="1"/>
          </p:cNvSpPr>
          <p:nvPr>
            <p:ph type="sldNum" sz="quarter" idx="21"/>
          </p:nvPr>
        </p:nvSpPr>
        <p:spPr/>
        <p:txBody>
          <a:bodyPr/>
          <a:lstStyle/>
          <a:p>
            <a:pPr>
              <a:defRPr/>
            </a:pPr>
            <a:fld id="{1C07628F-9402-FB47-93B5-FC3C3BFEEBE0}" type="slidenum">
              <a:rPr lang="fi-FI" smtClean="0">
                <a:solidFill>
                  <a:prstClr val="black">
                    <a:tint val="75000"/>
                  </a:prstClr>
                </a:solidFill>
              </a:rPr>
              <a:pPr>
                <a:defRPr/>
              </a:pPr>
              <a:t>8</a:t>
            </a:fld>
            <a:endParaRPr lang="fi-FI">
              <a:solidFill>
                <a:prstClr val="black">
                  <a:tint val="75000"/>
                </a:prstClr>
              </a:solidFill>
            </a:endParaRPr>
          </a:p>
        </p:txBody>
      </p:sp>
      <p:graphicFrame>
        <p:nvGraphicFramePr>
          <p:cNvPr id="10" name="Sisällön paikkamerkki 9">
            <a:extLst>
              <a:ext uri="{FF2B5EF4-FFF2-40B4-BE49-F238E27FC236}">
                <a16:creationId xmlns:a16="http://schemas.microsoft.com/office/drawing/2014/main" id="{D1EC5DCF-4587-479E-A5A2-1EBA273D583E}"/>
              </a:ext>
            </a:extLst>
          </p:cNvPr>
          <p:cNvGraphicFramePr>
            <a:graphicFrameLocks noGrp="1"/>
          </p:cNvGraphicFramePr>
          <p:nvPr>
            <p:ph sz="quarter" idx="14"/>
            <p:extLst>
              <p:ext uri="{D42A27DB-BD31-4B8C-83A1-F6EECF244321}">
                <p14:modId xmlns:p14="http://schemas.microsoft.com/office/powerpoint/2010/main" val="1122111139"/>
              </p:ext>
            </p:extLst>
          </p:nvPr>
        </p:nvGraphicFramePr>
        <p:xfrm>
          <a:off x="720003" y="1685678"/>
          <a:ext cx="5317439" cy="38315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8554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5CE6C279-0F1D-417A-96FA-184F3CD4287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F7B84832-3369-45EE-A592-ACA0CA0CB04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2B1F62B1-B377-4069-889F-297BD4AF91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2D26BDBD-EF27-4416-8BD1-C2FFF123900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4F69891F-5393-417C-BE21-41EB57D83AA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graphicEl>
                                              <a:dgm id="{B657706B-763F-4125-9EF3-6C286C82FFF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graphicEl>
                                              <a:dgm id="{401D9FCD-B0A1-4897-BBBE-ACFA7C48EF8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graphicEl>
                                              <a:dgm id="{03AF7451-49CF-4F55-84E4-A105A870A86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graphicEl>
                                              <a:dgm id="{0E1BFDBC-C676-41E6-A3B4-1624777AA8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Graphic spid="10"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D52943-D9A6-4232-B4BE-53FAACC5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C2CCCE-4BDA-4775-BF98-9E9AA024F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atunnisteen paikkamerkki 3">
            <a:extLst>
              <a:ext uri="{FF2B5EF4-FFF2-40B4-BE49-F238E27FC236}">
                <a16:creationId xmlns:a16="http://schemas.microsoft.com/office/drawing/2014/main" id="{49D9EFD0-7AF0-4687-93A3-2B3172D95C0E}"/>
              </a:ext>
            </a:extLst>
          </p:cNvPr>
          <p:cNvSpPr>
            <a:spLocks noGrp="1"/>
          </p:cNvSpPr>
          <p:nvPr>
            <p:ph type="ftr" sz="quarter" idx="16"/>
          </p:nvPr>
        </p:nvSpPr>
        <p:spPr>
          <a:xfrm rot="5400000">
            <a:off x="-1708136" y="3223750"/>
            <a:ext cx="4114800" cy="410501"/>
          </a:xfrm>
        </p:spPr>
        <p:txBody>
          <a:bodyPr vert="horz" lIns="91440" tIns="45720" rIns="91440" bIns="45720" rtlCol="0" anchor="ctr">
            <a:normAutofit/>
          </a:bodyPr>
          <a:lstStyle/>
          <a:p>
            <a:pPr>
              <a:spcAft>
                <a:spcPts val="600"/>
              </a:spcAft>
              <a:defRPr/>
            </a:pPr>
            <a:r>
              <a:rPr lang="en-US" kern="1200" cap="all" spc="300" baseline="0">
                <a:solidFill>
                  <a:schemeClr val="tx2">
                    <a:lumMod val="75000"/>
                    <a:lumOff val="25000"/>
                  </a:schemeClr>
                </a:solidFill>
                <a:latin typeface="+mn-lt"/>
                <a:ea typeface="+mn-ea"/>
                <a:cs typeface="+mn-cs"/>
              </a:rPr>
              <a:t>Financial Law Lecture 6</a:t>
            </a:r>
          </a:p>
        </p:txBody>
      </p:sp>
      <p:sp>
        <p:nvSpPr>
          <p:cNvPr id="5" name="Dian numeron paikkamerkki 4">
            <a:extLst>
              <a:ext uri="{FF2B5EF4-FFF2-40B4-BE49-F238E27FC236}">
                <a16:creationId xmlns:a16="http://schemas.microsoft.com/office/drawing/2014/main" id="{A8F9FCD8-D111-4C3A-975D-3A83C2E490FE}"/>
              </a:ext>
            </a:extLst>
          </p:cNvPr>
          <p:cNvSpPr>
            <a:spLocks noGrp="1"/>
          </p:cNvSpPr>
          <p:nvPr>
            <p:ph type="sldNum" sz="quarter" idx="17"/>
          </p:nvPr>
        </p:nvSpPr>
        <p:spPr>
          <a:xfrm>
            <a:off x="11116340" y="6356350"/>
            <a:ext cx="871868" cy="365125"/>
          </a:xfrm>
        </p:spPr>
        <p:txBody>
          <a:bodyPr vert="horz" lIns="91440" tIns="45720" rIns="91440" bIns="45720" rtlCol="0" anchor="ctr">
            <a:normAutofit/>
          </a:bodyPr>
          <a:lstStyle/>
          <a:p>
            <a:pPr>
              <a:spcAft>
                <a:spcPts val="600"/>
              </a:spcAft>
              <a:defRPr/>
            </a:pPr>
            <a:fld id="{1C07628F-9402-FB47-93B5-FC3C3BFEEBE0}" type="slidenum">
              <a:rPr lang="en-US" smtClean="0"/>
              <a:pPr>
                <a:spcAft>
                  <a:spcPts val="600"/>
                </a:spcAft>
                <a:defRPr/>
              </a:pPr>
              <a:t>9</a:t>
            </a:fld>
            <a:endParaRPr lang="en-US"/>
          </a:p>
        </p:txBody>
      </p:sp>
      <p:sp>
        <p:nvSpPr>
          <p:cNvPr id="2" name="Otsikko 1">
            <a:extLst>
              <a:ext uri="{FF2B5EF4-FFF2-40B4-BE49-F238E27FC236}">
                <a16:creationId xmlns:a16="http://schemas.microsoft.com/office/drawing/2014/main" id="{5AFE38EA-7CF3-4440-9EC4-67002F49D96D}"/>
              </a:ext>
            </a:extLst>
          </p:cNvPr>
          <p:cNvSpPr>
            <a:spLocks noGrp="1"/>
          </p:cNvSpPr>
          <p:nvPr>
            <p:ph type="ctrTitle"/>
          </p:nvPr>
        </p:nvSpPr>
        <p:spPr/>
        <p:txBody>
          <a:bodyPr/>
          <a:lstStyle/>
          <a:p>
            <a:pPr algn="ctr"/>
            <a:r>
              <a:rPr lang="fi-FI" dirty="0" err="1"/>
              <a:t>Restriction</a:t>
            </a:r>
            <a:r>
              <a:rPr lang="fi-FI" dirty="0"/>
              <a:t> of </a:t>
            </a:r>
            <a:r>
              <a:rPr lang="fi-FI" dirty="0" err="1"/>
              <a:t>managers</a:t>
            </a:r>
            <a:r>
              <a:rPr lang="fi-FI" dirty="0"/>
              <a:t>’ </a:t>
            </a:r>
            <a:r>
              <a:rPr lang="fi-FI" dirty="0" err="1"/>
              <a:t>transactions</a:t>
            </a:r>
            <a:br>
              <a:rPr lang="fi-FI" dirty="0"/>
            </a:br>
            <a:r>
              <a:rPr lang="fi-FI" dirty="0"/>
              <a:t>MAR art. 19  </a:t>
            </a:r>
          </a:p>
        </p:txBody>
      </p:sp>
      <p:graphicFrame>
        <p:nvGraphicFramePr>
          <p:cNvPr id="10" name="Sisällön paikkamerkki 9">
            <a:extLst>
              <a:ext uri="{FF2B5EF4-FFF2-40B4-BE49-F238E27FC236}">
                <a16:creationId xmlns:a16="http://schemas.microsoft.com/office/drawing/2014/main" id="{952AB504-C0F6-4A17-8515-8C0958BA1F98}"/>
              </a:ext>
            </a:extLst>
          </p:cNvPr>
          <p:cNvGraphicFramePr>
            <a:graphicFrameLocks noGrp="1"/>
          </p:cNvGraphicFramePr>
          <p:nvPr>
            <p:ph sz="quarter" idx="14"/>
            <p:extLst>
              <p:ext uri="{D42A27DB-BD31-4B8C-83A1-F6EECF244321}">
                <p14:modId xmlns:p14="http://schemas.microsoft.com/office/powerpoint/2010/main" val="3272995484"/>
              </p:ext>
            </p:extLst>
          </p:nvPr>
        </p:nvGraphicFramePr>
        <p:xfrm>
          <a:off x="720003" y="1685678"/>
          <a:ext cx="10780799" cy="3831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0338821"/>
      </p:ext>
    </p:extLst>
  </p:cSld>
  <p:clrMapOvr>
    <a:masterClrMapping/>
  </p:clrMapOvr>
</p:sld>
</file>

<file path=ppt/theme/theme1.xml><?xml version="1.0" encoding="utf-8"?>
<a:theme xmlns:a="http://schemas.openxmlformats.org/drawingml/2006/main" name="ClassicFrameVTI">
  <a:themeElements>
    <a:clrScheme name="AnalogousFromLightSeedRightStep">
      <a:dk1>
        <a:srgbClr val="000000"/>
      </a:dk1>
      <a:lt1>
        <a:srgbClr val="FFFFFF"/>
      </a:lt1>
      <a:dk2>
        <a:srgbClr val="243341"/>
      </a:dk2>
      <a:lt2>
        <a:srgbClr val="E8E2E2"/>
      </a:lt2>
      <a:accent1>
        <a:srgbClr val="35B0B3"/>
      </a:accent1>
      <a:accent2>
        <a:srgbClr val="4EA6EB"/>
      </a:accent2>
      <a:accent3>
        <a:srgbClr val="6E80EE"/>
      </a:accent3>
      <a:accent4>
        <a:srgbClr val="794EEB"/>
      </a:accent4>
      <a:accent5>
        <a:srgbClr val="C66EEE"/>
      </a:accent5>
      <a:accent6>
        <a:srgbClr val="EB4EDA"/>
      </a:accent6>
      <a:hlink>
        <a:srgbClr val="AE6B69"/>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4978</Words>
  <Application>Microsoft Office PowerPoint</Application>
  <PresentationFormat>Laajakuva</PresentationFormat>
  <Paragraphs>262</Paragraphs>
  <Slides>25</Slides>
  <Notes>0</Notes>
  <HiddenSlides>0</HiddenSlides>
  <MMClips>1</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25</vt:i4>
      </vt:variant>
    </vt:vector>
  </HeadingPairs>
  <TitlesOfParts>
    <vt:vector size="33" baseType="lpstr">
      <vt:lpstr>Arial</vt:lpstr>
      <vt:lpstr>Calibri</vt:lpstr>
      <vt:lpstr>Courier New</vt:lpstr>
      <vt:lpstr>Georgia</vt:lpstr>
      <vt:lpstr>Gill Sans MT</vt:lpstr>
      <vt:lpstr>Goudy Old Style</vt:lpstr>
      <vt:lpstr>Lucida Grande</vt:lpstr>
      <vt:lpstr>ClassicFrameVTI</vt:lpstr>
      <vt:lpstr>Financial Law</vt:lpstr>
      <vt:lpstr>Inside Information MAR art. 7 </vt:lpstr>
      <vt:lpstr>Protracted Processes ( such as mergers) </vt:lpstr>
      <vt:lpstr>Ongoing disclosure obligation (MAR art.17)  Publication of inside information</vt:lpstr>
      <vt:lpstr>Publication of Inside Information (MAR art. 17):  Confidentiality,  Exercise of Employment, Profession or Duties and Secrecy Obligation </vt:lpstr>
      <vt:lpstr>Publication of Inside Information (MAR art. 17):  Confidentiality,  Exercise of Employment, Profession or Duties and Secrecy Obligation </vt:lpstr>
      <vt:lpstr> Unlawful disclosure of inside information (Mar art. 10)  </vt:lpstr>
      <vt:lpstr>Prohibition of disclosure of insider information / obligation to disclose / deferral of disclosure</vt:lpstr>
      <vt:lpstr>Restriction of managers’ transactions MAR art. 19  </vt:lpstr>
      <vt:lpstr>Insider Lists and Managers’ Transactions MAR art. 18 and 19  </vt:lpstr>
      <vt:lpstr>Notification of Transactions in Own Shares (FSMA Ch. 8) and Notification of Major Holdings and Proportions of Voting Rights (FSMA Ch. 9)  Transparency Directive 2004/109/EC</vt:lpstr>
      <vt:lpstr>Prohibitions of insider dealing, unlawful disclosure of inside information and market manipulation MAR art. 14 and 15 </vt:lpstr>
      <vt:lpstr>Insider Dealing (MAR art. 8) </vt:lpstr>
      <vt:lpstr>Legitimate Behaviour (MAR art. 9)</vt:lpstr>
      <vt:lpstr>Market sounding (MAR art.11) </vt:lpstr>
      <vt:lpstr>Market Manipulation MAR art. 12 </vt:lpstr>
      <vt:lpstr>Market Manipulation MAR art. 12 </vt:lpstr>
      <vt:lpstr>Market Manipulation MAR art. 12: examples 1</vt:lpstr>
      <vt:lpstr>Market Manipulation MAR art. 12: examples 2</vt:lpstr>
      <vt:lpstr>Disclosure or dissemination of information in the media  (mar art. 21) </vt:lpstr>
      <vt:lpstr>Accepted market practices MAR art. 13 </vt:lpstr>
      <vt:lpstr> Exemption for buy-back programmes:  MAR art. 5, Commission Delegated Regulation (EU) 2016/1052 supplementing Regulation (EU) No 596/2014 of the European Parliament and of the Council with regard to regulatory technical standards for the conditions applicable to buy-back programmes and stabilisation measures </vt:lpstr>
      <vt:lpstr>Stabilization of securities commission regulation 2016/1052, preambles(6) </vt:lpstr>
      <vt:lpstr>Exemption for stabilization MAR art.  5 </vt:lpstr>
      <vt:lpstr>Exemption for monetary and public debt management activities and climate policy activities (MAR art. 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Law</dc:title>
  <dc:creator>Matti Rudanko</dc:creator>
  <cp:lastModifiedBy>Matti Rudanko</cp:lastModifiedBy>
  <cp:revision>61</cp:revision>
  <dcterms:created xsi:type="dcterms:W3CDTF">2021-02-03T17:15:11Z</dcterms:created>
  <dcterms:modified xsi:type="dcterms:W3CDTF">2023-02-01T19:19:57Z</dcterms:modified>
</cp:coreProperties>
</file>