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52"/>
  </p:notesMasterIdLst>
  <p:handoutMasterIdLst>
    <p:handoutMasterId r:id="rId53"/>
  </p:handoutMasterIdLst>
  <p:sldIdLst>
    <p:sldId id="258" r:id="rId5"/>
    <p:sldId id="260" r:id="rId6"/>
    <p:sldId id="265" r:id="rId7"/>
    <p:sldId id="299" r:id="rId8"/>
    <p:sldId id="261" r:id="rId9"/>
    <p:sldId id="269" r:id="rId10"/>
    <p:sldId id="262" r:id="rId11"/>
    <p:sldId id="271" r:id="rId12"/>
    <p:sldId id="266" r:id="rId13"/>
    <p:sldId id="267" r:id="rId14"/>
    <p:sldId id="270" r:id="rId15"/>
    <p:sldId id="268" r:id="rId16"/>
    <p:sldId id="300" r:id="rId17"/>
    <p:sldId id="272" r:id="rId18"/>
    <p:sldId id="301" r:id="rId19"/>
    <p:sldId id="259" r:id="rId20"/>
    <p:sldId id="277" r:id="rId21"/>
    <p:sldId id="281" r:id="rId22"/>
    <p:sldId id="279" r:id="rId23"/>
    <p:sldId id="282" r:id="rId24"/>
    <p:sldId id="283" r:id="rId25"/>
    <p:sldId id="280" r:id="rId26"/>
    <p:sldId id="302" r:id="rId27"/>
    <p:sldId id="285" r:id="rId28"/>
    <p:sldId id="284" r:id="rId29"/>
    <p:sldId id="275" r:id="rId30"/>
    <p:sldId id="286" r:id="rId31"/>
    <p:sldId id="288" r:id="rId32"/>
    <p:sldId id="290" r:id="rId33"/>
    <p:sldId id="289" r:id="rId34"/>
    <p:sldId id="303" r:id="rId35"/>
    <p:sldId id="304" r:id="rId36"/>
    <p:sldId id="306" r:id="rId37"/>
    <p:sldId id="305" r:id="rId38"/>
    <p:sldId id="307" r:id="rId39"/>
    <p:sldId id="308" r:id="rId40"/>
    <p:sldId id="309" r:id="rId41"/>
    <p:sldId id="310" r:id="rId42"/>
    <p:sldId id="311" r:id="rId43"/>
    <p:sldId id="298" r:id="rId44"/>
    <p:sldId id="291" r:id="rId45"/>
    <p:sldId id="292" r:id="rId46"/>
    <p:sldId id="293" r:id="rId47"/>
    <p:sldId id="294" r:id="rId48"/>
    <p:sldId id="295" r:id="rId49"/>
    <p:sldId id="297" r:id="rId50"/>
    <p:sldId id="296" r:id="rId51"/>
  </p:sldIdLst>
  <p:sldSz cx="9144000" cy="5143500" type="screen16x9"/>
  <p:notesSz cx="6858000" cy="91440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htinen Eeva" initials="LE" lastIdx="5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B8"/>
    <a:srgbClr val="FFFFFF"/>
    <a:srgbClr val="EF363B"/>
    <a:srgbClr val="00965E"/>
    <a:srgbClr val="EE353B"/>
    <a:srgbClr val="FF0000"/>
    <a:srgbClr val="FFCD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C75FD6-B544-412C-E5DC-EE1C6ED45825}" v="424" dt="2023-02-03T08:29:47.255"/>
    <p1510:client id="{9B0EFD0E-2B57-4747-864F-0D64C81CE72D}" v="1568" dt="2023-02-03T07:47:35.899"/>
  </p1510:revLst>
</p1510:revInfo>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800" y="52"/>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microsoft.com/office/2015/10/relationships/revisionInfo" Target="revisionInfo.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heme" Target="theme/theme1.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8CCC29D-C729-694F-A788-B5007BCA57F6}" type="datetimeFigureOut">
              <a:rPr lang="en-US" smtClean="0"/>
              <a:t>2/22/2023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40BB66-2831-4C42-9675-9DAB39629BDD}" type="slidenum">
              <a:rPr lang="en-US" smtClean="0"/>
              <a:t>‹#›</a:t>
            </a:fld>
            <a:endParaRPr lang="en-US"/>
          </a:p>
        </p:txBody>
      </p:sp>
    </p:spTree>
    <p:extLst>
      <p:ext uri="{BB962C8B-B14F-4D97-AF65-F5344CB8AC3E}">
        <p14:creationId xmlns:p14="http://schemas.microsoft.com/office/powerpoint/2010/main" val="19300430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AAFD53-F29D-C94E-BF8B-0D8B7431C954}" type="datetimeFigureOut">
              <a:rPr lang="en-US" smtClean="0"/>
              <a:t>2/22/2023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164E42-DED0-9246-9B1B-B67105F62D49}" type="slidenum">
              <a:rPr lang="en-US" smtClean="0"/>
              <a:t>‹#›</a:t>
            </a:fld>
            <a:endParaRPr lang="en-US"/>
          </a:p>
        </p:txBody>
      </p:sp>
    </p:spTree>
    <p:extLst>
      <p:ext uri="{BB962C8B-B14F-4D97-AF65-F5344CB8AC3E}">
        <p14:creationId xmlns:p14="http://schemas.microsoft.com/office/powerpoint/2010/main" val="386339113"/>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dirty="0"/>
          </a:p>
        </p:txBody>
      </p:sp>
      <p:sp>
        <p:nvSpPr>
          <p:cNvPr id="4" name="Slide Number Placeholder 3"/>
          <p:cNvSpPr>
            <a:spLocks noGrp="1"/>
          </p:cNvSpPr>
          <p:nvPr>
            <p:ph type="sldNum" sz="quarter" idx="5"/>
          </p:nvPr>
        </p:nvSpPr>
        <p:spPr/>
        <p:txBody>
          <a:bodyPr/>
          <a:lstStyle/>
          <a:p>
            <a:fld id="{DF164E42-DED0-9246-9B1B-B67105F62D49}" type="slidenum">
              <a:rPr lang="en-US" smtClean="0"/>
              <a:t>27</a:t>
            </a:fld>
            <a:endParaRPr lang="en-US"/>
          </a:p>
        </p:txBody>
      </p:sp>
    </p:spTree>
    <p:extLst>
      <p:ext uri="{BB962C8B-B14F-4D97-AF65-F5344CB8AC3E}">
        <p14:creationId xmlns:p14="http://schemas.microsoft.com/office/powerpoint/2010/main" val="36824225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hyperlink" Target="http://www.aalto.fi/snapchat/" TargetMode="External"/><Relationship Id="rId3" Type="http://schemas.openxmlformats.org/officeDocument/2006/relationships/hyperlink" Target="https://www.linkedin.com/school/aalto-university/" TargetMode="External"/><Relationship Id="rId7" Type="http://schemas.openxmlformats.org/officeDocument/2006/relationships/hyperlink" Target="https://www.youtube.com/user/aaltouniversity" TargetMode="External"/><Relationship Id="rId12"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hyperlink" Target="http://www.facebook.com/aaltouniversity" TargetMode="External"/><Relationship Id="rId5" Type="http://schemas.openxmlformats.org/officeDocument/2006/relationships/hyperlink" Target="https://twitter.com/aaltouniversity" TargetMode="External"/><Relationship Id="rId10" Type="http://schemas.openxmlformats.org/officeDocument/2006/relationships/image" Target="../media/image7.png"/><Relationship Id="rId4" Type="http://schemas.openxmlformats.org/officeDocument/2006/relationships/image" Target="../media/image4.png"/><Relationship Id="rId9" Type="http://schemas.openxmlformats.org/officeDocument/2006/relationships/hyperlink" Target="http://instagram.com/aaltouniversity" TargetMode="External"/><Relationship Id="rId14" Type="http://schemas.openxmlformats.org/officeDocument/2006/relationships/image" Target="../media/image9.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Header Slide">
    <p:spTree>
      <p:nvGrpSpPr>
        <p:cNvPr id="1" name=""/>
        <p:cNvGrpSpPr/>
        <p:nvPr/>
      </p:nvGrpSpPr>
      <p:grpSpPr>
        <a:xfrm>
          <a:off x="0" y="0"/>
          <a:ext cx="0" cy="0"/>
          <a:chOff x="0" y="0"/>
          <a:chExt cx="0" cy="0"/>
        </a:xfrm>
      </p:grpSpPr>
      <p:sp>
        <p:nvSpPr>
          <p:cNvPr id="5" name="Rectangle 4"/>
          <p:cNvSpPr/>
          <p:nvPr userDrawn="1"/>
        </p:nvSpPr>
        <p:spPr>
          <a:xfrm>
            <a:off x="0" y="0"/>
            <a:ext cx="9144000" cy="51435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noProof="1"/>
          </a:p>
        </p:txBody>
      </p:sp>
      <p:sp>
        <p:nvSpPr>
          <p:cNvPr id="7" name="Text Placeholder 3"/>
          <p:cNvSpPr>
            <a:spLocks noGrp="1"/>
          </p:cNvSpPr>
          <p:nvPr>
            <p:ph type="body" sz="half" idx="11" hasCustomPrompt="1"/>
          </p:nvPr>
        </p:nvSpPr>
        <p:spPr>
          <a:xfrm>
            <a:off x="431800" y="1638135"/>
            <a:ext cx="7948556" cy="663264"/>
          </a:xfrm>
          <a:prstGeom prst="rect">
            <a:avLst/>
          </a:prstGeom>
        </p:spPr>
        <p:txBody>
          <a:bodyPr lIns="0" rIns="0" anchor="b"/>
          <a:lstStyle>
            <a:lvl1pPr marL="0" indent="0">
              <a:lnSpc>
                <a:spcPct val="100000"/>
              </a:lnSpc>
              <a:buNone/>
              <a:defRPr sz="4000" b="1" baseline="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1"/>
              <a:t>Headline</a:t>
            </a:r>
          </a:p>
        </p:txBody>
      </p:sp>
      <p:sp>
        <p:nvSpPr>
          <p:cNvPr id="8" name="Text Placeholder 3"/>
          <p:cNvSpPr>
            <a:spLocks noGrp="1"/>
          </p:cNvSpPr>
          <p:nvPr>
            <p:ph type="body" sz="half" idx="2" hasCustomPrompt="1"/>
          </p:nvPr>
        </p:nvSpPr>
        <p:spPr>
          <a:xfrm>
            <a:off x="431800" y="2571750"/>
            <a:ext cx="7998597" cy="501388"/>
          </a:xfrm>
          <a:prstGeom prst="rect">
            <a:avLst/>
          </a:prstGeom>
        </p:spPr>
        <p:txBody>
          <a:bodyPr lIns="0" rIns="0"/>
          <a:lstStyle>
            <a:lvl1pPr marL="0" indent="0">
              <a:lnSpc>
                <a:spcPct val="100000"/>
              </a:lnSpc>
              <a:buNone/>
              <a:defRPr sz="2800" b="1" i="0" baseline="0">
                <a:solidFill>
                  <a:schemeClr val="bg1"/>
                </a:solidFill>
                <a:latin typeface="arial"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1"/>
              <a:t>No Image - Sub</a:t>
            </a:r>
          </a:p>
        </p:txBody>
      </p:sp>
      <p:sp>
        <p:nvSpPr>
          <p:cNvPr id="9" name="Text Placeholder 3"/>
          <p:cNvSpPr>
            <a:spLocks noGrp="1"/>
          </p:cNvSpPr>
          <p:nvPr>
            <p:ph type="body" sz="half" idx="12" hasCustomPrompt="1"/>
          </p:nvPr>
        </p:nvSpPr>
        <p:spPr>
          <a:xfrm>
            <a:off x="5966372" y="4215388"/>
            <a:ext cx="2464025" cy="294419"/>
          </a:xfrm>
          <a:prstGeom prst="rect">
            <a:avLst/>
          </a:prstGeom>
        </p:spPr>
        <p:txBody>
          <a:bodyPr/>
          <a:lstStyle>
            <a:lvl1pPr marL="0" indent="0">
              <a:buNone/>
              <a:defRPr sz="1350" b="1" i="0" baseline="0">
                <a:solidFill>
                  <a:schemeClr val="bg1"/>
                </a:solidFill>
                <a:latin typeface="arial"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1"/>
              <a:t>Name</a:t>
            </a:r>
          </a:p>
        </p:txBody>
      </p:sp>
      <p:sp>
        <p:nvSpPr>
          <p:cNvPr id="11" name="Text Placeholder 3"/>
          <p:cNvSpPr>
            <a:spLocks noGrp="1"/>
          </p:cNvSpPr>
          <p:nvPr>
            <p:ph type="body" sz="half" idx="13" hasCustomPrompt="1"/>
          </p:nvPr>
        </p:nvSpPr>
        <p:spPr>
          <a:xfrm>
            <a:off x="5966372" y="4509807"/>
            <a:ext cx="2464025" cy="294419"/>
          </a:xfrm>
          <a:prstGeom prst="rect">
            <a:avLst/>
          </a:prstGeom>
        </p:spPr>
        <p:txBody>
          <a:bodyPr/>
          <a:lstStyle>
            <a:lvl1pPr marL="0" indent="0">
              <a:buNone/>
              <a:defRPr sz="1350" b="1" i="0" baseline="0">
                <a:solidFill>
                  <a:schemeClr val="bg1"/>
                </a:solidFill>
                <a:latin typeface="arial"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1"/>
              <a:t>Date</a:t>
            </a:r>
          </a:p>
        </p:txBody>
      </p:sp>
      <p:pic>
        <p:nvPicPr>
          <p:cNvPr id="2" name="Kuva 1">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467895"/>
            <a:ext cx="1734813" cy="1675605"/>
          </a:xfrm>
          <a:prstGeom prst="rect">
            <a:avLst/>
          </a:prstGeom>
        </p:spPr>
      </p:pic>
    </p:spTree>
  </p:cSld>
  <p:clrMapOvr>
    <a:masterClrMapping/>
  </p:clrMapOvr>
  <p:extLst>
    <p:ext uri="{DCECCB84-F9BA-43D5-87BE-67443E8EF086}">
      <p15:sldGuideLst xmlns:p15="http://schemas.microsoft.com/office/powerpoint/2012/main">
        <p15:guide id="1" orient="horz" pos="2958"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0. Process slide">
    <p:bg>
      <p:bgPr>
        <a:solidFill>
          <a:schemeClr val="tx2"/>
        </a:solidFill>
        <a:effectLst/>
      </p:bgPr>
    </p:bg>
    <p:spTree>
      <p:nvGrpSpPr>
        <p:cNvPr id="1" name=""/>
        <p:cNvGrpSpPr/>
        <p:nvPr/>
      </p:nvGrpSpPr>
      <p:grpSpPr>
        <a:xfrm>
          <a:off x="0" y="0"/>
          <a:ext cx="0" cy="0"/>
          <a:chOff x="0" y="0"/>
          <a:chExt cx="0" cy="0"/>
        </a:xfrm>
      </p:grpSpPr>
      <p:sp>
        <p:nvSpPr>
          <p:cNvPr id="11" name="Text Placeholder 3"/>
          <p:cNvSpPr>
            <a:spLocks noGrp="1"/>
          </p:cNvSpPr>
          <p:nvPr>
            <p:ph type="body" sz="half" idx="10" hasCustomPrompt="1"/>
          </p:nvPr>
        </p:nvSpPr>
        <p:spPr>
          <a:xfrm>
            <a:off x="294503" y="27708"/>
            <a:ext cx="8489928" cy="995897"/>
          </a:xfrm>
          <a:prstGeom prst="rect">
            <a:avLst/>
          </a:prstGeom>
        </p:spPr>
        <p:txBody>
          <a:bodyPr lIns="0" tIns="0" rIns="0" bIns="0"/>
          <a:lstStyle>
            <a:lvl1pPr marL="0" indent="0">
              <a:lnSpc>
                <a:spcPct val="100000"/>
              </a:lnSpc>
              <a:buNone/>
              <a:defRPr sz="4000" b="1" baseline="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Body slide title</a:t>
            </a:r>
          </a:p>
        </p:txBody>
      </p:sp>
      <p:pic>
        <p:nvPicPr>
          <p:cNvPr id="16" name="Kuva 15">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286700"/>
            <a:ext cx="1969868" cy="856800"/>
          </a:xfrm>
          <a:prstGeom prst="rect">
            <a:avLst/>
          </a:prstGeom>
        </p:spPr>
      </p:pic>
      <p:sp>
        <p:nvSpPr>
          <p:cNvPr id="2" name="Päivämäärän paikkamerkki 1">
            <a:extLst>
              <a:ext uri="{FF2B5EF4-FFF2-40B4-BE49-F238E27FC236}">
                <a16:creationId xmlns:a16="http://schemas.microsoft.com/office/drawing/2014/main" id="{17A6B884-331F-40FA-8908-119224136FDB}"/>
              </a:ext>
            </a:extLst>
          </p:cNvPr>
          <p:cNvSpPr>
            <a:spLocks noGrp="1"/>
          </p:cNvSpPr>
          <p:nvPr>
            <p:ph type="dt" sz="half" idx="26"/>
          </p:nvPr>
        </p:nvSpPr>
        <p:spPr/>
        <p:txBody>
          <a:bodyPr/>
          <a:lstStyle>
            <a:lvl1pPr>
              <a:defRPr>
                <a:solidFill>
                  <a:srgbClr val="FFFFFF"/>
                </a:solidFill>
              </a:defRPr>
            </a:lvl1pPr>
          </a:lstStyle>
          <a:p>
            <a:r>
              <a:rPr lang="fi-FI" noProof="1"/>
              <a:t>dd.mm.yyyy</a:t>
            </a:r>
          </a:p>
        </p:txBody>
      </p:sp>
      <p:sp>
        <p:nvSpPr>
          <p:cNvPr id="3" name="Alatunnisteen paikkamerkki 2">
            <a:extLst>
              <a:ext uri="{FF2B5EF4-FFF2-40B4-BE49-F238E27FC236}">
                <a16:creationId xmlns:a16="http://schemas.microsoft.com/office/drawing/2014/main" id="{A749CABA-9FF3-45EA-9953-7B719CB699D9}"/>
              </a:ext>
            </a:extLst>
          </p:cNvPr>
          <p:cNvSpPr>
            <a:spLocks noGrp="1"/>
          </p:cNvSpPr>
          <p:nvPr>
            <p:ph type="ftr" sz="quarter" idx="27"/>
          </p:nvPr>
        </p:nvSpPr>
        <p:spPr/>
        <p:txBody>
          <a:bodyPr/>
          <a:lstStyle>
            <a:lvl1pPr>
              <a:defRPr>
                <a:solidFill>
                  <a:srgbClr val="FFFFFF"/>
                </a:solidFill>
              </a:defRPr>
            </a:lvl1pPr>
          </a:lstStyle>
          <a:p>
            <a:r>
              <a:rPr lang="fi-FI" noProof="1"/>
              <a:t>Your text here</a:t>
            </a:r>
          </a:p>
        </p:txBody>
      </p:sp>
      <p:sp>
        <p:nvSpPr>
          <p:cNvPr id="4" name="Dian numeron paikkamerkki 3">
            <a:extLst>
              <a:ext uri="{FF2B5EF4-FFF2-40B4-BE49-F238E27FC236}">
                <a16:creationId xmlns:a16="http://schemas.microsoft.com/office/drawing/2014/main" id="{FF271C0B-E7D3-474B-A483-3CBA7656076F}"/>
              </a:ext>
            </a:extLst>
          </p:cNvPr>
          <p:cNvSpPr>
            <a:spLocks noGrp="1"/>
          </p:cNvSpPr>
          <p:nvPr>
            <p:ph type="sldNum" sz="quarter" idx="28"/>
          </p:nvPr>
        </p:nvSpPr>
        <p:spPr/>
        <p:txBody>
          <a:bodyPr/>
          <a:lstStyle>
            <a:lvl1pPr>
              <a:defRPr>
                <a:solidFill>
                  <a:srgbClr val="FFFFFF"/>
                </a:solidFill>
              </a:defRPr>
            </a:lvl1pPr>
          </a:lstStyle>
          <a:p>
            <a:fld id="{28F7F04C-F568-F649-A2AE-EA61C66B69B4}" type="slidenum">
              <a:rPr lang="fi-FI" noProof="1" dirty="0" smtClean="0"/>
              <a:pPr/>
              <a:t>‹#›</a:t>
            </a:fld>
            <a:endParaRPr lang="fi-FI" noProof="1"/>
          </a:p>
        </p:txBody>
      </p:sp>
      <p:sp>
        <p:nvSpPr>
          <p:cNvPr id="19" name="Text Placeholder 5">
            <a:extLst>
              <a:ext uri="{FF2B5EF4-FFF2-40B4-BE49-F238E27FC236}">
                <a16:creationId xmlns:a16="http://schemas.microsoft.com/office/drawing/2014/main" id="{4620DCE3-5C6E-4298-B5D9-6D7750BB3A34}"/>
              </a:ext>
            </a:extLst>
          </p:cNvPr>
          <p:cNvSpPr>
            <a:spLocks noGrp="1"/>
          </p:cNvSpPr>
          <p:nvPr>
            <p:ph type="body" sz="quarter" idx="11" hasCustomPrompt="1"/>
          </p:nvPr>
        </p:nvSpPr>
        <p:spPr>
          <a:xfrm>
            <a:off x="290831" y="2440262"/>
            <a:ext cx="1539000" cy="1980000"/>
          </a:xfrm>
          <a:prstGeom prst="rect">
            <a:avLst/>
          </a:prstGeom>
        </p:spPr>
        <p:txBody>
          <a:bodyPr lIns="0" tIns="0" rIns="0" bIns="0"/>
          <a:lstStyle>
            <a:lvl1pPr marL="81000" indent="-81000" algn="l" defTabSz="514436" rtl="0" eaLnBrk="1" latinLnBrk="0" hangingPunct="1">
              <a:lnSpc>
                <a:spcPct val="100000"/>
              </a:lnSpc>
              <a:buFont typeface="Arial" charset="0"/>
              <a:buChar char="•"/>
              <a:defRPr sz="1400" b="1">
                <a:solidFill>
                  <a:schemeClr val="bg1"/>
                </a:solidFill>
              </a:defRPr>
            </a:lvl1pPr>
            <a:lvl2pPr marL="0" indent="0">
              <a:lnSpc>
                <a:spcPts val="1500"/>
              </a:lnSpc>
              <a:buNone/>
              <a:defRPr lang="en-US" sz="1350" b="1" kern="1200" dirty="0" smtClean="0">
                <a:solidFill>
                  <a:schemeClr val="bg1"/>
                </a:solidFill>
                <a:latin typeface="+mn-lt"/>
                <a:ea typeface="Arial" charset="0"/>
                <a:cs typeface="Arial" charset="0"/>
              </a:defRPr>
            </a:lvl2pPr>
            <a:lvl3pPr>
              <a:buClr>
                <a:schemeClr val="bg1"/>
              </a:buClr>
              <a:defRPr sz="788">
                <a:solidFill>
                  <a:schemeClr val="bg1"/>
                </a:solidFill>
              </a:defRPr>
            </a:lvl3pPr>
          </a:lstStyle>
          <a:p>
            <a:pPr marL="81000" lvl="0" indent="-81000" algn="l" defTabSz="514436" rtl="0" eaLnBrk="1" latinLnBrk="0" hangingPunct="1">
              <a:lnSpc>
                <a:spcPts val="975"/>
              </a:lnSpc>
              <a:buFont typeface="Arial" charset="0"/>
              <a:buChar char="•"/>
            </a:pPr>
            <a:r>
              <a:rPr lang="fi-FI" noProof="1"/>
              <a:t>Add text</a:t>
            </a:r>
          </a:p>
        </p:txBody>
      </p:sp>
      <p:sp>
        <p:nvSpPr>
          <p:cNvPr id="20" name="Text Placeholder 5">
            <a:extLst>
              <a:ext uri="{FF2B5EF4-FFF2-40B4-BE49-F238E27FC236}">
                <a16:creationId xmlns:a16="http://schemas.microsoft.com/office/drawing/2014/main" id="{D6781CB8-092B-4E00-99B0-BF17D749F759}"/>
              </a:ext>
            </a:extLst>
          </p:cNvPr>
          <p:cNvSpPr>
            <a:spLocks noGrp="1"/>
          </p:cNvSpPr>
          <p:nvPr>
            <p:ph type="body" sz="quarter" idx="12" hasCustomPrompt="1"/>
          </p:nvPr>
        </p:nvSpPr>
        <p:spPr>
          <a:xfrm>
            <a:off x="2030003" y="2440262"/>
            <a:ext cx="1539000" cy="1980000"/>
          </a:xfrm>
          <a:prstGeom prst="rect">
            <a:avLst/>
          </a:prstGeom>
        </p:spPr>
        <p:txBody>
          <a:bodyPr lIns="0" tIns="0" rIns="0" bIns="0"/>
          <a:lstStyle>
            <a:lvl1pPr marL="81000" marR="0" indent="-81000" algn="l" defTabSz="514436" rtl="0" eaLnBrk="1" fontAlgn="auto" latinLnBrk="0" hangingPunct="1">
              <a:lnSpc>
                <a:spcPct val="100000"/>
              </a:lnSpc>
              <a:spcBef>
                <a:spcPts val="750"/>
              </a:spcBef>
              <a:spcAft>
                <a:spcPts val="0"/>
              </a:spcAft>
              <a:buClrTx/>
              <a:buSzTx/>
              <a:buFont typeface="Arial" charset="0"/>
              <a:buChar char="•"/>
              <a:tabLst/>
              <a:defRPr sz="1400" b="1">
                <a:solidFill>
                  <a:schemeClr val="bg1"/>
                </a:solidFill>
              </a:defRPr>
            </a:lvl1pPr>
            <a:lvl2pPr marL="128588" indent="-128588">
              <a:lnSpc>
                <a:spcPts val="1600"/>
              </a:lnSpc>
              <a:buClr>
                <a:schemeClr val="bg1"/>
              </a:buClr>
              <a:defRPr lang="en-US" sz="1350" b="1" kern="1200" dirty="0" smtClean="0">
                <a:solidFill>
                  <a:schemeClr val="bg1"/>
                </a:solidFill>
                <a:latin typeface="+mn-lt"/>
                <a:ea typeface="Arial" charset="0"/>
                <a:cs typeface="Arial" charset="0"/>
              </a:defRPr>
            </a:lvl2pPr>
          </a:lstStyle>
          <a:p>
            <a:pPr marL="81000" marR="0" lvl="0" indent="-81000" algn="l" defTabSz="514436" rtl="0" eaLnBrk="1" fontAlgn="auto" latinLnBrk="0" hangingPunct="1">
              <a:lnSpc>
                <a:spcPts val="975"/>
              </a:lnSpc>
              <a:spcBef>
                <a:spcPts val="750"/>
              </a:spcBef>
              <a:spcAft>
                <a:spcPts val="0"/>
              </a:spcAft>
              <a:buClrTx/>
              <a:buSzTx/>
              <a:buFont typeface="Arial" charset="0"/>
              <a:buChar char="•"/>
              <a:tabLst/>
              <a:defRPr/>
            </a:pPr>
            <a:r>
              <a:rPr lang="fi-FI" noProof="1"/>
              <a:t>Add text</a:t>
            </a:r>
          </a:p>
          <a:p>
            <a:pPr marL="81000" lvl="0" indent="-81000" algn="l" defTabSz="514436" rtl="0" eaLnBrk="1" latinLnBrk="0" hangingPunct="1">
              <a:lnSpc>
                <a:spcPts val="975"/>
              </a:lnSpc>
              <a:buFont typeface="Arial" charset="0"/>
              <a:buChar char="•"/>
            </a:pPr>
            <a:endParaRPr lang="fi-FI" noProof="1"/>
          </a:p>
        </p:txBody>
      </p:sp>
      <p:sp>
        <p:nvSpPr>
          <p:cNvPr id="21" name="Text Placeholder 23">
            <a:extLst>
              <a:ext uri="{FF2B5EF4-FFF2-40B4-BE49-F238E27FC236}">
                <a16:creationId xmlns:a16="http://schemas.microsoft.com/office/drawing/2014/main" id="{E0406CE1-429D-4E38-9A11-7A8AE63F41B3}"/>
              </a:ext>
            </a:extLst>
          </p:cNvPr>
          <p:cNvSpPr>
            <a:spLocks noGrp="1"/>
          </p:cNvSpPr>
          <p:nvPr>
            <p:ph type="body" sz="quarter" idx="16" hasCustomPrompt="1"/>
          </p:nvPr>
        </p:nvSpPr>
        <p:spPr>
          <a:xfrm>
            <a:off x="502331" y="1151462"/>
            <a:ext cx="1116000" cy="111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8" tIns="34288" rIns="68578" bIns="34288" rtlCol="0" anchor="ctr"/>
          <a:lstStyle>
            <a:lvl1pPr marL="0" indent="0" algn="ctr">
              <a:buNone/>
              <a:defRPr lang="en-US" sz="1875" b="1" smtClean="0">
                <a:solidFill>
                  <a:schemeClr val="tx2"/>
                </a:solidFill>
                <a:latin typeface="Arial"/>
              </a:defRPr>
            </a:lvl1pPr>
            <a:lvl2pPr>
              <a:defRPr lang="en-US" sz="1350" smtClean="0">
                <a:solidFill>
                  <a:schemeClr val="lt1"/>
                </a:solidFill>
              </a:defRPr>
            </a:lvl2pPr>
            <a:lvl3pPr>
              <a:defRPr lang="en-US" sz="1350" smtClean="0">
                <a:solidFill>
                  <a:schemeClr val="lt1"/>
                </a:solidFill>
              </a:defRPr>
            </a:lvl3pPr>
            <a:lvl4pPr>
              <a:defRPr lang="en-US" smtClean="0">
                <a:solidFill>
                  <a:schemeClr val="lt1"/>
                </a:solidFill>
              </a:defRPr>
            </a:lvl4pPr>
            <a:lvl5pPr>
              <a:defRPr lang="fi-FI">
                <a:solidFill>
                  <a:schemeClr val="lt1"/>
                </a:solidFill>
              </a:defRPr>
            </a:lvl5pPr>
          </a:lstStyle>
          <a:p>
            <a:pPr marL="0" lvl="0" algn="ctr" defTabSz="514436"/>
            <a:r>
              <a:rPr lang="fi-FI" noProof="1"/>
              <a:t>2014</a:t>
            </a:r>
          </a:p>
        </p:txBody>
      </p:sp>
      <p:sp>
        <p:nvSpPr>
          <p:cNvPr id="25" name="Text Placeholder 23">
            <a:extLst>
              <a:ext uri="{FF2B5EF4-FFF2-40B4-BE49-F238E27FC236}">
                <a16:creationId xmlns:a16="http://schemas.microsoft.com/office/drawing/2014/main" id="{AE5BE555-FC3C-4CA6-9896-CF926D2A6AFB}"/>
              </a:ext>
            </a:extLst>
          </p:cNvPr>
          <p:cNvSpPr>
            <a:spLocks noGrp="1"/>
          </p:cNvSpPr>
          <p:nvPr>
            <p:ph type="body" sz="quarter" idx="17" hasCustomPrompt="1"/>
          </p:nvPr>
        </p:nvSpPr>
        <p:spPr>
          <a:xfrm>
            <a:off x="2241503" y="1151462"/>
            <a:ext cx="1116000" cy="111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8" tIns="34288" rIns="68578" bIns="34288" rtlCol="0" anchor="ctr"/>
          <a:lstStyle>
            <a:lvl1pPr marL="0" indent="0" algn="ctr">
              <a:buNone/>
              <a:defRPr lang="en-US" sz="1875" b="1" smtClean="0">
                <a:solidFill>
                  <a:schemeClr val="tx2"/>
                </a:solidFill>
                <a:latin typeface="Arial"/>
              </a:defRPr>
            </a:lvl1pPr>
            <a:lvl2pPr>
              <a:defRPr lang="en-US" sz="1350" smtClean="0">
                <a:solidFill>
                  <a:schemeClr val="lt1"/>
                </a:solidFill>
              </a:defRPr>
            </a:lvl2pPr>
            <a:lvl3pPr>
              <a:defRPr lang="en-US" sz="1350" smtClean="0">
                <a:solidFill>
                  <a:schemeClr val="lt1"/>
                </a:solidFill>
              </a:defRPr>
            </a:lvl3pPr>
            <a:lvl4pPr>
              <a:defRPr lang="en-US" smtClean="0">
                <a:solidFill>
                  <a:schemeClr val="lt1"/>
                </a:solidFill>
              </a:defRPr>
            </a:lvl4pPr>
            <a:lvl5pPr>
              <a:defRPr lang="fi-FI">
                <a:solidFill>
                  <a:schemeClr val="lt1"/>
                </a:solidFill>
              </a:defRPr>
            </a:lvl5pPr>
          </a:lstStyle>
          <a:p>
            <a:pPr marL="0" lvl="0" algn="ctr" defTabSz="514436"/>
            <a:r>
              <a:rPr lang="fi-FI" noProof="1"/>
              <a:t>2015</a:t>
            </a:r>
          </a:p>
        </p:txBody>
      </p:sp>
      <p:sp>
        <p:nvSpPr>
          <p:cNvPr id="30" name="Text Placeholder 23">
            <a:extLst>
              <a:ext uri="{FF2B5EF4-FFF2-40B4-BE49-F238E27FC236}">
                <a16:creationId xmlns:a16="http://schemas.microsoft.com/office/drawing/2014/main" id="{93B3E3B3-1B9C-4450-872B-D1A1AEA6A495}"/>
              </a:ext>
            </a:extLst>
          </p:cNvPr>
          <p:cNvSpPr>
            <a:spLocks noGrp="1"/>
          </p:cNvSpPr>
          <p:nvPr>
            <p:ph type="body" sz="quarter" idx="18" hasCustomPrompt="1"/>
          </p:nvPr>
        </p:nvSpPr>
        <p:spPr>
          <a:xfrm>
            <a:off x="3980675" y="1151462"/>
            <a:ext cx="1116000" cy="111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8" tIns="34288" rIns="68578" bIns="34288" rtlCol="0" anchor="ctr"/>
          <a:lstStyle>
            <a:lvl1pPr marL="0" indent="0" algn="ctr">
              <a:buNone/>
              <a:defRPr lang="en-US" sz="1875" b="1" smtClean="0">
                <a:solidFill>
                  <a:schemeClr val="tx2"/>
                </a:solidFill>
                <a:latin typeface="Arial"/>
              </a:defRPr>
            </a:lvl1pPr>
            <a:lvl2pPr>
              <a:defRPr lang="en-US" sz="1350" smtClean="0">
                <a:solidFill>
                  <a:schemeClr val="lt1"/>
                </a:solidFill>
              </a:defRPr>
            </a:lvl2pPr>
            <a:lvl3pPr>
              <a:defRPr lang="en-US" sz="1350" smtClean="0">
                <a:solidFill>
                  <a:schemeClr val="lt1"/>
                </a:solidFill>
              </a:defRPr>
            </a:lvl3pPr>
            <a:lvl4pPr>
              <a:defRPr lang="en-US" smtClean="0">
                <a:solidFill>
                  <a:schemeClr val="lt1"/>
                </a:solidFill>
              </a:defRPr>
            </a:lvl4pPr>
            <a:lvl5pPr>
              <a:defRPr lang="fi-FI">
                <a:solidFill>
                  <a:schemeClr val="lt1"/>
                </a:solidFill>
              </a:defRPr>
            </a:lvl5pPr>
          </a:lstStyle>
          <a:p>
            <a:pPr marL="0" lvl="0" algn="ctr" defTabSz="514436"/>
            <a:r>
              <a:rPr lang="fi-FI" noProof="1"/>
              <a:t>2016</a:t>
            </a:r>
          </a:p>
        </p:txBody>
      </p:sp>
      <p:sp>
        <p:nvSpPr>
          <p:cNvPr id="31" name="Text Placeholder 23">
            <a:extLst>
              <a:ext uri="{FF2B5EF4-FFF2-40B4-BE49-F238E27FC236}">
                <a16:creationId xmlns:a16="http://schemas.microsoft.com/office/drawing/2014/main" id="{9B59805F-8E38-48E3-94F4-B5C18F61D5A7}"/>
              </a:ext>
            </a:extLst>
          </p:cNvPr>
          <p:cNvSpPr>
            <a:spLocks noGrp="1"/>
          </p:cNvSpPr>
          <p:nvPr>
            <p:ph type="body" sz="quarter" idx="19" hasCustomPrompt="1"/>
          </p:nvPr>
        </p:nvSpPr>
        <p:spPr>
          <a:xfrm>
            <a:off x="5719847" y="1151462"/>
            <a:ext cx="1116000" cy="111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8" tIns="34288" rIns="68578" bIns="34288" rtlCol="0" anchor="ctr"/>
          <a:lstStyle>
            <a:lvl1pPr marL="0" indent="0" algn="ctr">
              <a:buNone/>
              <a:defRPr lang="en-US" sz="1875" b="1" smtClean="0">
                <a:solidFill>
                  <a:schemeClr val="tx2"/>
                </a:solidFill>
                <a:latin typeface="Arial"/>
              </a:defRPr>
            </a:lvl1pPr>
            <a:lvl2pPr>
              <a:defRPr lang="en-US" sz="1350" smtClean="0">
                <a:solidFill>
                  <a:schemeClr val="lt1"/>
                </a:solidFill>
              </a:defRPr>
            </a:lvl2pPr>
            <a:lvl3pPr>
              <a:defRPr lang="en-US" sz="1350" smtClean="0">
                <a:solidFill>
                  <a:schemeClr val="lt1"/>
                </a:solidFill>
              </a:defRPr>
            </a:lvl3pPr>
            <a:lvl4pPr>
              <a:defRPr lang="en-US" smtClean="0">
                <a:solidFill>
                  <a:schemeClr val="lt1"/>
                </a:solidFill>
              </a:defRPr>
            </a:lvl4pPr>
            <a:lvl5pPr>
              <a:defRPr lang="fi-FI">
                <a:solidFill>
                  <a:schemeClr val="lt1"/>
                </a:solidFill>
              </a:defRPr>
            </a:lvl5pPr>
          </a:lstStyle>
          <a:p>
            <a:pPr marL="0" lvl="0" algn="ctr" defTabSz="514436"/>
            <a:r>
              <a:rPr lang="fi-FI" noProof="1"/>
              <a:t>2017</a:t>
            </a:r>
          </a:p>
        </p:txBody>
      </p:sp>
      <p:sp>
        <p:nvSpPr>
          <p:cNvPr id="32" name="Text Placeholder 23">
            <a:extLst>
              <a:ext uri="{FF2B5EF4-FFF2-40B4-BE49-F238E27FC236}">
                <a16:creationId xmlns:a16="http://schemas.microsoft.com/office/drawing/2014/main" id="{2B494BD4-DFEC-4B13-B0B0-649B18B9D426}"/>
              </a:ext>
            </a:extLst>
          </p:cNvPr>
          <p:cNvSpPr>
            <a:spLocks noGrp="1"/>
          </p:cNvSpPr>
          <p:nvPr>
            <p:ph type="body" sz="quarter" idx="20" hasCustomPrompt="1"/>
          </p:nvPr>
        </p:nvSpPr>
        <p:spPr>
          <a:xfrm>
            <a:off x="7459018" y="1151462"/>
            <a:ext cx="1116000" cy="111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8" tIns="34288" rIns="68578" bIns="34288" rtlCol="0" anchor="ctr"/>
          <a:lstStyle>
            <a:lvl1pPr marL="0" indent="0" algn="ctr">
              <a:buNone/>
              <a:defRPr lang="en-US" sz="1875" b="1" smtClean="0">
                <a:solidFill>
                  <a:schemeClr val="tx2"/>
                </a:solidFill>
                <a:latin typeface="Arial"/>
              </a:defRPr>
            </a:lvl1pPr>
            <a:lvl2pPr>
              <a:defRPr lang="en-US" sz="1350" smtClean="0">
                <a:solidFill>
                  <a:schemeClr val="lt1"/>
                </a:solidFill>
              </a:defRPr>
            </a:lvl2pPr>
            <a:lvl3pPr>
              <a:defRPr lang="en-US" sz="1350" smtClean="0">
                <a:solidFill>
                  <a:schemeClr val="lt1"/>
                </a:solidFill>
              </a:defRPr>
            </a:lvl3pPr>
            <a:lvl4pPr>
              <a:defRPr lang="en-US" smtClean="0">
                <a:solidFill>
                  <a:schemeClr val="lt1"/>
                </a:solidFill>
              </a:defRPr>
            </a:lvl4pPr>
            <a:lvl5pPr>
              <a:defRPr lang="fi-FI">
                <a:solidFill>
                  <a:schemeClr val="lt1"/>
                </a:solidFill>
              </a:defRPr>
            </a:lvl5pPr>
          </a:lstStyle>
          <a:p>
            <a:pPr marL="0" lvl="0" algn="ctr" defTabSz="514436"/>
            <a:r>
              <a:rPr lang="fi-FI" noProof="1"/>
              <a:t>2018</a:t>
            </a:r>
          </a:p>
        </p:txBody>
      </p:sp>
      <p:sp>
        <p:nvSpPr>
          <p:cNvPr id="33" name="Text Placeholder 5">
            <a:extLst>
              <a:ext uri="{FF2B5EF4-FFF2-40B4-BE49-F238E27FC236}">
                <a16:creationId xmlns:a16="http://schemas.microsoft.com/office/drawing/2014/main" id="{DC7BEC0E-D3D1-42D0-A3B4-0978FBFE8192}"/>
              </a:ext>
            </a:extLst>
          </p:cNvPr>
          <p:cNvSpPr>
            <a:spLocks noGrp="1"/>
          </p:cNvSpPr>
          <p:nvPr>
            <p:ph type="body" sz="quarter" idx="23" hasCustomPrompt="1"/>
          </p:nvPr>
        </p:nvSpPr>
        <p:spPr>
          <a:xfrm>
            <a:off x="3769175" y="2440262"/>
            <a:ext cx="1539000" cy="1980000"/>
          </a:xfrm>
          <a:prstGeom prst="rect">
            <a:avLst/>
          </a:prstGeom>
        </p:spPr>
        <p:txBody>
          <a:bodyPr lIns="0" tIns="0" rIns="0" bIns="0"/>
          <a:lstStyle>
            <a:lvl1pPr marL="81000" marR="0" indent="-81000" algn="l" defTabSz="514436" rtl="0" eaLnBrk="1" fontAlgn="auto" latinLnBrk="0" hangingPunct="1">
              <a:lnSpc>
                <a:spcPct val="100000"/>
              </a:lnSpc>
              <a:spcBef>
                <a:spcPts val="750"/>
              </a:spcBef>
              <a:spcAft>
                <a:spcPts val="0"/>
              </a:spcAft>
              <a:buClrTx/>
              <a:buSzTx/>
              <a:buFont typeface="Arial" charset="0"/>
              <a:buChar char="•"/>
              <a:tabLst/>
              <a:defRPr sz="1400" b="1">
                <a:solidFill>
                  <a:schemeClr val="bg1"/>
                </a:solidFill>
              </a:defRPr>
            </a:lvl1pPr>
            <a:lvl2pPr marL="128588" indent="-128588">
              <a:lnSpc>
                <a:spcPts val="1600"/>
              </a:lnSpc>
              <a:buClr>
                <a:schemeClr val="bg1"/>
              </a:buClr>
              <a:defRPr lang="en-US" sz="1350" b="1" kern="1200" dirty="0" smtClean="0">
                <a:solidFill>
                  <a:schemeClr val="bg1"/>
                </a:solidFill>
                <a:latin typeface="+mn-lt"/>
                <a:ea typeface="Arial" charset="0"/>
                <a:cs typeface="Arial" charset="0"/>
              </a:defRPr>
            </a:lvl2pPr>
          </a:lstStyle>
          <a:p>
            <a:pPr marL="81000" marR="0" lvl="0" indent="-81000" algn="l" defTabSz="514436" rtl="0" eaLnBrk="1" fontAlgn="auto" latinLnBrk="0" hangingPunct="1">
              <a:lnSpc>
                <a:spcPts val="975"/>
              </a:lnSpc>
              <a:spcBef>
                <a:spcPts val="750"/>
              </a:spcBef>
              <a:spcAft>
                <a:spcPts val="0"/>
              </a:spcAft>
              <a:buClrTx/>
              <a:buSzTx/>
              <a:buFont typeface="Arial" charset="0"/>
              <a:buChar char="•"/>
              <a:tabLst/>
              <a:defRPr/>
            </a:pPr>
            <a:r>
              <a:rPr lang="fi-FI" noProof="1"/>
              <a:t>Add text</a:t>
            </a:r>
          </a:p>
          <a:p>
            <a:pPr marL="81000" lvl="0" indent="-81000" algn="l" defTabSz="514436" rtl="0" eaLnBrk="1" latinLnBrk="0" hangingPunct="1">
              <a:lnSpc>
                <a:spcPts val="975"/>
              </a:lnSpc>
              <a:buFont typeface="Arial" charset="0"/>
              <a:buChar char="•"/>
            </a:pPr>
            <a:endParaRPr lang="fi-FI" noProof="1"/>
          </a:p>
        </p:txBody>
      </p:sp>
      <p:sp>
        <p:nvSpPr>
          <p:cNvPr id="34" name="Text Placeholder 5">
            <a:extLst>
              <a:ext uri="{FF2B5EF4-FFF2-40B4-BE49-F238E27FC236}">
                <a16:creationId xmlns:a16="http://schemas.microsoft.com/office/drawing/2014/main" id="{C5F28706-4036-439D-AB0D-1041D3731C1B}"/>
              </a:ext>
            </a:extLst>
          </p:cNvPr>
          <p:cNvSpPr>
            <a:spLocks noGrp="1"/>
          </p:cNvSpPr>
          <p:nvPr>
            <p:ph type="body" sz="quarter" idx="24" hasCustomPrompt="1"/>
          </p:nvPr>
        </p:nvSpPr>
        <p:spPr>
          <a:xfrm>
            <a:off x="5508347" y="2440262"/>
            <a:ext cx="1539000" cy="1980000"/>
          </a:xfrm>
          <a:prstGeom prst="rect">
            <a:avLst/>
          </a:prstGeom>
        </p:spPr>
        <p:txBody>
          <a:bodyPr lIns="0" tIns="0" rIns="0" bIns="0"/>
          <a:lstStyle>
            <a:lvl1pPr marL="81000" marR="0" indent="-81000" algn="l" defTabSz="514436" rtl="0" eaLnBrk="1" fontAlgn="auto" latinLnBrk="0" hangingPunct="1">
              <a:lnSpc>
                <a:spcPct val="100000"/>
              </a:lnSpc>
              <a:spcBef>
                <a:spcPts val="750"/>
              </a:spcBef>
              <a:spcAft>
                <a:spcPts val="0"/>
              </a:spcAft>
              <a:buClrTx/>
              <a:buSzTx/>
              <a:buFont typeface="Arial" charset="0"/>
              <a:buChar char="•"/>
              <a:tabLst/>
              <a:defRPr sz="1400" b="1">
                <a:solidFill>
                  <a:schemeClr val="bg1"/>
                </a:solidFill>
              </a:defRPr>
            </a:lvl1pPr>
            <a:lvl2pPr marL="128588" indent="-128588">
              <a:lnSpc>
                <a:spcPts val="1600"/>
              </a:lnSpc>
              <a:buClr>
                <a:schemeClr val="bg1"/>
              </a:buClr>
              <a:defRPr lang="en-US" sz="1350" b="1" kern="1200" dirty="0" smtClean="0">
                <a:solidFill>
                  <a:schemeClr val="bg1"/>
                </a:solidFill>
                <a:latin typeface="+mn-lt"/>
                <a:ea typeface="Arial" charset="0"/>
                <a:cs typeface="Arial" charset="0"/>
              </a:defRPr>
            </a:lvl2pPr>
          </a:lstStyle>
          <a:p>
            <a:pPr marL="81000" marR="0" lvl="0" indent="-81000" algn="l" defTabSz="514436" rtl="0" eaLnBrk="1" fontAlgn="auto" latinLnBrk="0" hangingPunct="1">
              <a:lnSpc>
                <a:spcPts val="975"/>
              </a:lnSpc>
              <a:spcBef>
                <a:spcPts val="750"/>
              </a:spcBef>
              <a:spcAft>
                <a:spcPts val="0"/>
              </a:spcAft>
              <a:buClrTx/>
              <a:buSzTx/>
              <a:buFont typeface="Arial" charset="0"/>
              <a:buChar char="•"/>
              <a:tabLst/>
              <a:defRPr/>
            </a:pPr>
            <a:r>
              <a:rPr lang="fi-FI" noProof="1"/>
              <a:t>Add text</a:t>
            </a:r>
          </a:p>
          <a:p>
            <a:pPr marL="81000" lvl="0" indent="-81000" algn="l" defTabSz="514436" rtl="0" eaLnBrk="1" latinLnBrk="0" hangingPunct="1">
              <a:lnSpc>
                <a:spcPts val="975"/>
              </a:lnSpc>
              <a:buFont typeface="Arial" charset="0"/>
              <a:buChar char="•"/>
            </a:pPr>
            <a:endParaRPr lang="fi-FI" noProof="1"/>
          </a:p>
        </p:txBody>
      </p:sp>
      <p:sp>
        <p:nvSpPr>
          <p:cNvPr id="35" name="Text Placeholder 5">
            <a:extLst>
              <a:ext uri="{FF2B5EF4-FFF2-40B4-BE49-F238E27FC236}">
                <a16:creationId xmlns:a16="http://schemas.microsoft.com/office/drawing/2014/main" id="{41673605-ECA8-4226-84A8-25B9A5E7624D}"/>
              </a:ext>
            </a:extLst>
          </p:cNvPr>
          <p:cNvSpPr>
            <a:spLocks noGrp="1"/>
          </p:cNvSpPr>
          <p:nvPr>
            <p:ph type="body" sz="quarter" idx="25" hasCustomPrompt="1"/>
          </p:nvPr>
        </p:nvSpPr>
        <p:spPr>
          <a:xfrm>
            <a:off x="7247518" y="2440262"/>
            <a:ext cx="1539000" cy="1980000"/>
          </a:xfrm>
          <a:prstGeom prst="rect">
            <a:avLst/>
          </a:prstGeom>
        </p:spPr>
        <p:txBody>
          <a:bodyPr lIns="0" tIns="0" rIns="0" bIns="0"/>
          <a:lstStyle>
            <a:lvl1pPr marL="81000" marR="0" indent="-81000" algn="l" defTabSz="514436" rtl="0" eaLnBrk="1" fontAlgn="auto" latinLnBrk="0" hangingPunct="1">
              <a:lnSpc>
                <a:spcPct val="100000"/>
              </a:lnSpc>
              <a:spcBef>
                <a:spcPts val="750"/>
              </a:spcBef>
              <a:spcAft>
                <a:spcPts val="0"/>
              </a:spcAft>
              <a:buClrTx/>
              <a:buSzTx/>
              <a:buFont typeface="Arial" charset="0"/>
              <a:buChar char="•"/>
              <a:tabLst/>
              <a:defRPr sz="1400" b="1">
                <a:solidFill>
                  <a:schemeClr val="bg1"/>
                </a:solidFill>
              </a:defRPr>
            </a:lvl1pPr>
            <a:lvl2pPr marL="128588" indent="-128588">
              <a:lnSpc>
                <a:spcPts val="1600"/>
              </a:lnSpc>
              <a:buClr>
                <a:schemeClr val="bg1"/>
              </a:buClr>
              <a:defRPr lang="en-US" sz="1350" b="1" kern="1200" dirty="0" smtClean="0">
                <a:solidFill>
                  <a:schemeClr val="bg1"/>
                </a:solidFill>
                <a:latin typeface="+mn-lt"/>
                <a:ea typeface="Arial" charset="0"/>
                <a:cs typeface="Arial" charset="0"/>
              </a:defRPr>
            </a:lvl2pPr>
          </a:lstStyle>
          <a:p>
            <a:pPr marL="81000" marR="0" lvl="0" indent="-81000" algn="l" defTabSz="514436" rtl="0" eaLnBrk="1" fontAlgn="auto" latinLnBrk="0" hangingPunct="1">
              <a:lnSpc>
                <a:spcPts val="975"/>
              </a:lnSpc>
              <a:spcBef>
                <a:spcPts val="750"/>
              </a:spcBef>
              <a:spcAft>
                <a:spcPts val="0"/>
              </a:spcAft>
              <a:buClrTx/>
              <a:buSzTx/>
              <a:buFont typeface="Arial" charset="0"/>
              <a:buChar char="•"/>
              <a:tabLst/>
              <a:defRPr/>
            </a:pPr>
            <a:r>
              <a:rPr lang="fi-FI" noProof="1"/>
              <a:t>Add text</a:t>
            </a:r>
          </a:p>
          <a:p>
            <a:pPr marL="81000" lvl="0" indent="-81000" algn="l" defTabSz="514436" rtl="0" eaLnBrk="1" latinLnBrk="0" hangingPunct="1">
              <a:lnSpc>
                <a:spcPts val="975"/>
              </a:lnSpc>
              <a:buFont typeface="Arial" charset="0"/>
              <a:buChar char="•"/>
            </a:pPr>
            <a:endParaRPr lang="fi-FI" noProof="1"/>
          </a:p>
        </p:txBody>
      </p:sp>
    </p:spTree>
  </p:cSld>
  <p:clrMapOvr>
    <a:masterClrMapping/>
  </p:clrMapOvr>
  <p:extLst>
    <p:ext uri="{DCECCB84-F9BA-43D5-87BE-67443E8EF086}">
      <p15:sldGuideLst xmlns:p15="http://schemas.microsoft.com/office/powerpoint/2012/main">
        <p15:guide id="1" pos="5534"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1. Process slide - White">
    <p:spTree>
      <p:nvGrpSpPr>
        <p:cNvPr id="1" name=""/>
        <p:cNvGrpSpPr/>
        <p:nvPr/>
      </p:nvGrpSpPr>
      <p:grpSpPr>
        <a:xfrm>
          <a:off x="0" y="0"/>
          <a:ext cx="0" cy="0"/>
          <a:chOff x="0" y="0"/>
          <a:chExt cx="0" cy="0"/>
        </a:xfrm>
      </p:grpSpPr>
      <p:pic>
        <p:nvPicPr>
          <p:cNvPr id="15" name="Kuva 14">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284000"/>
            <a:ext cx="2052735" cy="857237"/>
          </a:xfrm>
          <a:prstGeom prst="rect">
            <a:avLst/>
          </a:prstGeom>
        </p:spPr>
      </p:pic>
      <p:sp>
        <p:nvSpPr>
          <p:cNvPr id="14" name="Slide Number Placeholder 5">
            <a:extLst>
              <a:ext uri="{FF2B5EF4-FFF2-40B4-BE49-F238E27FC236}">
                <a16:creationId xmlns:a16="http://schemas.microsoft.com/office/drawing/2014/main" id="{D9F47391-4AC0-4F7E-BFA1-6D69FD784378}"/>
              </a:ext>
            </a:extLst>
          </p:cNvPr>
          <p:cNvSpPr>
            <a:spLocks noGrp="1"/>
          </p:cNvSpPr>
          <p:nvPr>
            <p:ph type="sldNum" sz="quarter" idx="4"/>
          </p:nvPr>
        </p:nvSpPr>
        <p:spPr>
          <a:xfrm>
            <a:off x="6678800" y="4848629"/>
            <a:ext cx="2057400" cy="172823"/>
          </a:xfrm>
          <a:prstGeom prst="rect">
            <a:avLst/>
          </a:prstGeom>
        </p:spPr>
        <p:txBody>
          <a:bodyPr vert="horz" lIns="91440" tIns="45720" rIns="91440" bIns="45720" rtlCol="0" anchor="ctr"/>
          <a:lstStyle>
            <a:lvl1pPr algn="r">
              <a:defRPr sz="900" baseline="0">
                <a:solidFill>
                  <a:schemeClr val="tx1"/>
                </a:solidFill>
              </a:defRPr>
            </a:lvl1pPr>
          </a:lstStyle>
          <a:p>
            <a:fld id="{28F7F04C-F568-F649-A2AE-EA61C66B69B4}" type="slidenum">
              <a:rPr lang="fi-FI" noProof="1" dirty="0" smtClean="0"/>
              <a:pPr/>
              <a:t>‹#›</a:t>
            </a:fld>
            <a:endParaRPr lang="fi-FI" noProof="1"/>
          </a:p>
        </p:txBody>
      </p:sp>
      <p:sp>
        <p:nvSpPr>
          <p:cNvPr id="16" name="Date Placeholder 3">
            <a:extLst>
              <a:ext uri="{FF2B5EF4-FFF2-40B4-BE49-F238E27FC236}">
                <a16:creationId xmlns:a16="http://schemas.microsoft.com/office/drawing/2014/main" id="{FEF0705C-E100-4768-B5FA-237B27E15CFD}"/>
              </a:ext>
            </a:extLst>
          </p:cNvPr>
          <p:cNvSpPr>
            <a:spLocks noGrp="1"/>
          </p:cNvSpPr>
          <p:nvPr>
            <p:ph type="dt" sz="half" idx="25"/>
          </p:nvPr>
        </p:nvSpPr>
        <p:spPr>
          <a:xfrm>
            <a:off x="6678800" y="4672740"/>
            <a:ext cx="2057400" cy="175889"/>
          </a:xfrm>
          <a:prstGeom prst="rect">
            <a:avLst/>
          </a:prstGeom>
        </p:spPr>
        <p:txBody>
          <a:bodyPr vert="horz" lIns="91440" tIns="45720" rIns="91440" bIns="45720" rtlCol="0" anchor="ctr"/>
          <a:lstStyle>
            <a:lvl1pPr algn="r">
              <a:defRPr sz="900" baseline="0">
                <a:solidFill>
                  <a:schemeClr val="tx1"/>
                </a:solidFill>
              </a:defRPr>
            </a:lvl1pPr>
          </a:lstStyle>
          <a:p>
            <a:r>
              <a:rPr lang="fi-FI" noProof="1"/>
              <a:t>dd.mm.yyyy</a:t>
            </a:r>
          </a:p>
        </p:txBody>
      </p:sp>
      <p:sp>
        <p:nvSpPr>
          <p:cNvPr id="17" name="Alatunnisteen paikkamerkki 1">
            <a:extLst>
              <a:ext uri="{FF2B5EF4-FFF2-40B4-BE49-F238E27FC236}">
                <a16:creationId xmlns:a16="http://schemas.microsoft.com/office/drawing/2014/main" id="{84C2D171-9BD9-4BE0-A001-56E7273902C0}"/>
              </a:ext>
            </a:extLst>
          </p:cNvPr>
          <p:cNvSpPr>
            <a:spLocks noGrp="1"/>
          </p:cNvSpPr>
          <p:nvPr>
            <p:ph type="ftr" sz="quarter" idx="3"/>
          </p:nvPr>
        </p:nvSpPr>
        <p:spPr>
          <a:xfrm>
            <a:off x="3028950" y="4849200"/>
            <a:ext cx="3086100" cy="172800"/>
          </a:xfrm>
          <a:prstGeom prst="rect">
            <a:avLst/>
          </a:prstGeom>
        </p:spPr>
        <p:txBody>
          <a:bodyPr vert="horz" lIns="91440" tIns="45720" rIns="91440" bIns="45720" rtlCol="0" anchor="ctr"/>
          <a:lstStyle>
            <a:lvl1pPr algn="ctr">
              <a:defRPr sz="900">
                <a:solidFill>
                  <a:schemeClr val="tx1"/>
                </a:solidFill>
              </a:defRPr>
            </a:lvl1pPr>
          </a:lstStyle>
          <a:p>
            <a:r>
              <a:rPr lang="fi-FI" noProof="1"/>
              <a:t>Your text here</a:t>
            </a:r>
          </a:p>
        </p:txBody>
      </p:sp>
      <p:sp>
        <p:nvSpPr>
          <p:cNvPr id="11" name="Text Placeholder 3"/>
          <p:cNvSpPr>
            <a:spLocks noGrp="1"/>
          </p:cNvSpPr>
          <p:nvPr>
            <p:ph type="body" sz="half" idx="10" hasCustomPrompt="1"/>
          </p:nvPr>
        </p:nvSpPr>
        <p:spPr>
          <a:xfrm>
            <a:off x="287338" y="28264"/>
            <a:ext cx="8497093" cy="1136681"/>
          </a:xfrm>
          <a:prstGeom prst="rect">
            <a:avLst/>
          </a:prstGeom>
        </p:spPr>
        <p:txBody>
          <a:bodyPr lIns="0" tIns="0" rIns="0" bIns="0"/>
          <a:lstStyle>
            <a:lvl1pPr marL="0" indent="0">
              <a:lnSpc>
                <a:spcPct val="100000"/>
              </a:lnSpc>
              <a:buNone/>
              <a:defRPr sz="4000" b="1" baseline="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Body slide title</a:t>
            </a:r>
          </a:p>
        </p:txBody>
      </p:sp>
      <p:sp>
        <p:nvSpPr>
          <p:cNvPr id="18" name="Text Placeholder 23">
            <a:extLst>
              <a:ext uri="{FF2B5EF4-FFF2-40B4-BE49-F238E27FC236}">
                <a16:creationId xmlns:a16="http://schemas.microsoft.com/office/drawing/2014/main" id="{D789E85C-ADB6-46A0-8B71-8B0B833D98AD}"/>
              </a:ext>
            </a:extLst>
          </p:cNvPr>
          <p:cNvSpPr>
            <a:spLocks noGrp="1"/>
          </p:cNvSpPr>
          <p:nvPr>
            <p:ph type="body" sz="quarter" idx="16" hasCustomPrompt="1"/>
          </p:nvPr>
        </p:nvSpPr>
        <p:spPr>
          <a:xfrm>
            <a:off x="505754" y="1152000"/>
            <a:ext cx="1116000" cy="11160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68578" tIns="34288" rIns="68578" bIns="34288" rtlCol="0" anchor="ctr"/>
          <a:lstStyle>
            <a:lvl1pPr marL="0" indent="0" algn="ctr">
              <a:buNone/>
              <a:defRPr lang="en-US" sz="1880" b="1" smtClean="0">
                <a:solidFill>
                  <a:schemeClr val="bg1"/>
                </a:solidFill>
                <a:latin typeface="Arial"/>
              </a:defRPr>
            </a:lvl1pPr>
            <a:lvl2pPr>
              <a:defRPr lang="en-US" sz="1350" smtClean="0">
                <a:solidFill>
                  <a:schemeClr val="lt1"/>
                </a:solidFill>
              </a:defRPr>
            </a:lvl2pPr>
            <a:lvl3pPr>
              <a:defRPr lang="en-US" sz="1350" smtClean="0">
                <a:solidFill>
                  <a:schemeClr val="lt1"/>
                </a:solidFill>
              </a:defRPr>
            </a:lvl3pPr>
            <a:lvl4pPr>
              <a:defRPr lang="en-US" smtClean="0">
                <a:solidFill>
                  <a:schemeClr val="lt1"/>
                </a:solidFill>
              </a:defRPr>
            </a:lvl4pPr>
            <a:lvl5pPr>
              <a:defRPr lang="fi-FI">
                <a:solidFill>
                  <a:schemeClr val="lt1"/>
                </a:solidFill>
              </a:defRPr>
            </a:lvl5pPr>
          </a:lstStyle>
          <a:p>
            <a:pPr marL="0" lvl="0" algn="ctr" defTabSz="514436"/>
            <a:r>
              <a:rPr lang="fi-FI" noProof="1"/>
              <a:t>1</a:t>
            </a:r>
          </a:p>
        </p:txBody>
      </p:sp>
      <p:sp>
        <p:nvSpPr>
          <p:cNvPr id="19" name="Text Placeholder 23">
            <a:extLst>
              <a:ext uri="{FF2B5EF4-FFF2-40B4-BE49-F238E27FC236}">
                <a16:creationId xmlns:a16="http://schemas.microsoft.com/office/drawing/2014/main" id="{5C054041-6C85-4DC9-AC67-C22E6F6E0FD9}"/>
              </a:ext>
            </a:extLst>
          </p:cNvPr>
          <p:cNvSpPr>
            <a:spLocks noGrp="1"/>
          </p:cNvSpPr>
          <p:nvPr>
            <p:ph type="body" sz="quarter" idx="17" hasCustomPrompt="1"/>
          </p:nvPr>
        </p:nvSpPr>
        <p:spPr>
          <a:xfrm>
            <a:off x="2243548" y="1152000"/>
            <a:ext cx="1116000" cy="11160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68578" tIns="34288" rIns="68578" bIns="34288" rtlCol="0" anchor="ctr"/>
          <a:lstStyle>
            <a:lvl1pPr marL="0" indent="0" algn="ctr">
              <a:buNone/>
              <a:defRPr lang="en-US" sz="1880" b="1" smtClean="0">
                <a:solidFill>
                  <a:schemeClr val="bg1"/>
                </a:solidFill>
                <a:latin typeface="Arial"/>
              </a:defRPr>
            </a:lvl1pPr>
            <a:lvl2pPr>
              <a:defRPr lang="en-US" sz="1350" smtClean="0">
                <a:solidFill>
                  <a:schemeClr val="lt1"/>
                </a:solidFill>
              </a:defRPr>
            </a:lvl2pPr>
            <a:lvl3pPr>
              <a:defRPr lang="en-US" sz="1350" smtClean="0">
                <a:solidFill>
                  <a:schemeClr val="lt1"/>
                </a:solidFill>
              </a:defRPr>
            </a:lvl3pPr>
            <a:lvl4pPr>
              <a:defRPr lang="en-US" smtClean="0">
                <a:solidFill>
                  <a:schemeClr val="lt1"/>
                </a:solidFill>
              </a:defRPr>
            </a:lvl4pPr>
            <a:lvl5pPr>
              <a:defRPr lang="fi-FI">
                <a:solidFill>
                  <a:schemeClr val="lt1"/>
                </a:solidFill>
              </a:defRPr>
            </a:lvl5pPr>
          </a:lstStyle>
          <a:p>
            <a:pPr marL="0" lvl="0" algn="ctr" defTabSz="514436"/>
            <a:r>
              <a:rPr lang="fi-FI" noProof="1"/>
              <a:t>2</a:t>
            </a:r>
          </a:p>
        </p:txBody>
      </p:sp>
      <p:sp>
        <p:nvSpPr>
          <p:cNvPr id="20" name="Text Placeholder 23">
            <a:extLst>
              <a:ext uri="{FF2B5EF4-FFF2-40B4-BE49-F238E27FC236}">
                <a16:creationId xmlns:a16="http://schemas.microsoft.com/office/drawing/2014/main" id="{EF3E1876-E66C-43AA-9BC0-8E160BA7D69F}"/>
              </a:ext>
            </a:extLst>
          </p:cNvPr>
          <p:cNvSpPr>
            <a:spLocks noGrp="1"/>
          </p:cNvSpPr>
          <p:nvPr>
            <p:ph type="body" sz="quarter" idx="18" hasCustomPrompt="1"/>
          </p:nvPr>
        </p:nvSpPr>
        <p:spPr>
          <a:xfrm>
            <a:off x="3981342" y="1152000"/>
            <a:ext cx="1116000" cy="11160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68578" tIns="34288" rIns="68578" bIns="34288" rtlCol="0" anchor="ctr"/>
          <a:lstStyle>
            <a:lvl1pPr marL="0" indent="0" algn="ctr">
              <a:buNone/>
              <a:defRPr lang="en-US" sz="1880" b="1" smtClean="0">
                <a:solidFill>
                  <a:schemeClr val="bg1"/>
                </a:solidFill>
                <a:latin typeface="Arial"/>
              </a:defRPr>
            </a:lvl1pPr>
            <a:lvl2pPr>
              <a:defRPr lang="en-US" sz="1350" smtClean="0">
                <a:solidFill>
                  <a:schemeClr val="lt1"/>
                </a:solidFill>
              </a:defRPr>
            </a:lvl2pPr>
            <a:lvl3pPr>
              <a:defRPr lang="en-US" sz="1350" smtClean="0">
                <a:solidFill>
                  <a:schemeClr val="lt1"/>
                </a:solidFill>
              </a:defRPr>
            </a:lvl3pPr>
            <a:lvl4pPr>
              <a:defRPr lang="en-US" smtClean="0">
                <a:solidFill>
                  <a:schemeClr val="lt1"/>
                </a:solidFill>
              </a:defRPr>
            </a:lvl4pPr>
            <a:lvl5pPr>
              <a:defRPr lang="fi-FI">
                <a:solidFill>
                  <a:schemeClr val="lt1"/>
                </a:solidFill>
              </a:defRPr>
            </a:lvl5pPr>
          </a:lstStyle>
          <a:p>
            <a:pPr marL="0" lvl="0" algn="ctr" defTabSz="514436"/>
            <a:r>
              <a:rPr lang="fi-FI" noProof="1"/>
              <a:t>3</a:t>
            </a:r>
          </a:p>
        </p:txBody>
      </p:sp>
      <p:sp>
        <p:nvSpPr>
          <p:cNvPr id="21" name="Text Placeholder 23">
            <a:extLst>
              <a:ext uri="{FF2B5EF4-FFF2-40B4-BE49-F238E27FC236}">
                <a16:creationId xmlns:a16="http://schemas.microsoft.com/office/drawing/2014/main" id="{272EA700-C4C6-44BA-9F2B-B271740CDFBA}"/>
              </a:ext>
            </a:extLst>
          </p:cNvPr>
          <p:cNvSpPr>
            <a:spLocks noGrp="1"/>
          </p:cNvSpPr>
          <p:nvPr>
            <p:ph type="body" sz="quarter" idx="19" hasCustomPrompt="1"/>
          </p:nvPr>
        </p:nvSpPr>
        <p:spPr>
          <a:xfrm>
            <a:off x="5719136" y="1152000"/>
            <a:ext cx="1116000" cy="11160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68578" tIns="34288" rIns="68578" bIns="34288" rtlCol="0" anchor="ctr"/>
          <a:lstStyle>
            <a:lvl1pPr marL="0" indent="0" algn="ctr">
              <a:buNone/>
              <a:defRPr lang="en-US" sz="1880" b="1" smtClean="0">
                <a:solidFill>
                  <a:schemeClr val="bg1"/>
                </a:solidFill>
                <a:latin typeface="Arial"/>
              </a:defRPr>
            </a:lvl1pPr>
            <a:lvl2pPr>
              <a:defRPr lang="en-US" sz="1350" smtClean="0">
                <a:solidFill>
                  <a:schemeClr val="lt1"/>
                </a:solidFill>
              </a:defRPr>
            </a:lvl2pPr>
            <a:lvl3pPr>
              <a:defRPr lang="en-US" sz="1350" smtClean="0">
                <a:solidFill>
                  <a:schemeClr val="lt1"/>
                </a:solidFill>
              </a:defRPr>
            </a:lvl3pPr>
            <a:lvl4pPr>
              <a:defRPr lang="en-US" smtClean="0">
                <a:solidFill>
                  <a:schemeClr val="lt1"/>
                </a:solidFill>
              </a:defRPr>
            </a:lvl4pPr>
            <a:lvl5pPr>
              <a:defRPr lang="fi-FI">
                <a:solidFill>
                  <a:schemeClr val="lt1"/>
                </a:solidFill>
              </a:defRPr>
            </a:lvl5pPr>
          </a:lstStyle>
          <a:p>
            <a:pPr marL="0" lvl="0" algn="ctr" defTabSz="514436"/>
            <a:r>
              <a:rPr lang="fi-FI" noProof="1"/>
              <a:t>4</a:t>
            </a:r>
          </a:p>
        </p:txBody>
      </p:sp>
      <p:sp>
        <p:nvSpPr>
          <p:cNvPr id="22" name="Text Placeholder 23">
            <a:extLst>
              <a:ext uri="{FF2B5EF4-FFF2-40B4-BE49-F238E27FC236}">
                <a16:creationId xmlns:a16="http://schemas.microsoft.com/office/drawing/2014/main" id="{61BB9758-75C6-438F-93AE-B44FBEB55B47}"/>
              </a:ext>
            </a:extLst>
          </p:cNvPr>
          <p:cNvSpPr>
            <a:spLocks noGrp="1"/>
          </p:cNvSpPr>
          <p:nvPr>
            <p:ph type="body" sz="quarter" idx="20" hasCustomPrompt="1"/>
          </p:nvPr>
        </p:nvSpPr>
        <p:spPr>
          <a:xfrm>
            <a:off x="7456931" y="1152000"/>
            <a:ext cx="1116000" cy="11160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68578" tIns="34288" rIns="68578" bIns="34288" rtlCol="0" anchor="ctr"/>
          <a:lstStyle>
            <a:lvl1pPr marL="0" indent="0" algn="ctr">
              <a:buNone/>
              <a:defRPr lang="en-US" sz="1880" b="1" smtClean="0">
                <a:solidFill>
                  <a:schemeClr val="bg1"/>
                </a:solidFill>
                <a:latin typeface="Arial"/>
              </a:defRPr>
            </a:lvl1pPr>
            <a:lvl2pPr>
              <a:defRPr lang="en-US" sz="1350" smtClean="0">
                <a:solidFill>
                  <a:schemeClr val="lt1"/>
                </a:solidFill>
              </a:defRPr>
            </a:lvl2pPr>
            <a:lvl3pPr>
              <a:defRPr lang="en-US" sz="1350" smtClean="0">
                <a:solidFill>
                  <a:schemeClr val="lt1"/>
                </a:solidFill>
              </a:defRPr>
            </a:lvl3pPr>
            <a:lvl4pPr>
              <a:defRPr lang="en-US" smtClean="0">
                <a:solidFill>
                  <a:schemeClr val="lt1"/>
                </a:solidFill>
              </a:defRPr>
            </a:lvl4pPr>
            <a:lvl5pPr>
              <a:defRPr lang="fi-FI">
                <a:solidFill>
                  <a:schemeClr val="lt1"/>
                </a:solidFill>
              </a:defRPr>
            </a:lvl5pPr>
          </a:lstStyle>
          <a:p>
            <a:pPr marL="0" lvl="0" algn="ctr" defTabSz="514436"/>
            <a:r>
              <a:rPr lang="fi-FI" noProof="1"/>
              <a:t>5</a:t>
            </a:r>
          </a:p>
        </p:txBody>
      </p:sp>
      <p:sp>
        <p:nvSpPr>
          <p:cNvPr id="23" name="Text Placeholder 3">
            <a:extLst>
              <a:ext uri="{FF2B5EF4-FFF2-40B4-BE49-F238E27FC236}">
                <a16:creationId xmlns:a16="http://schemas.microsoft.com/office/drawing/2014/main" id="{9F34BEFF-515D-4DA3-952B-E9FF21F43D16}"/>
              </a:ext>
            </a:extLst>
          </p:cNvPr>
          <p:cNvSpPr>
            <a:spLocks noGrp="1"/>
          </p:cNvSpPr>
          <p:nvPr>
            <p:ph type="body" sz="half" idx="2" hasCustomPrompt="1"/>
          </p:nvPr>
        </p:nvSpPr>
        <p:spPr>
          <a:xfrm>
            <a:off x="294254" y="2440800"/>
            <a:ext cx="1539000" cy="1980000"/>
          </a:xfrm>
          <a:prstGeom prst="rect">
            <a:avLst/>
          </a:prstGeom>
        </p:spPr>
        <p:txBody>
          <a:bodyPr lIns="0" tIns="0" rIns="0" bIns="0"/>
          <a:lstStyle>
            <a:lvl1pPr marL="0" marR="0" indent="0" algn="l" defTabSz="685800" rtl="0" eaLnBrk="1" fontAlgn="auto" latinLnBrk="0" hangingPunct="1">
              <a:lnSpc>
                <a:spcPct val="100000"/>
              </a:lnSpc>
              <a:spcBef>
                <a:spcPts val="750"/>
              </a:spcBef>
              <a:spcAft>
                <a:spcPts val="0"/>
              </a:spcAft>
              <a:buClrTx/>
              <a:buSzTx/>
              <a:buFont typeface="Arial"/>
              <a:buNone/>
              <a:tabLst/>
              <a:defRPr lang="en-GB" sz="1400" b="1" smtClean="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Point 1</a:t>
            </a:r>
          </a:p>
        </p:txBody>
      </p:sp>
      <p:sp>
        <p:nvSpPr>
          <p:cNvPr id="25" name="Text Placeholder 3">
            <a:extLst>
              <a:ext uri="{FF2B5EF4-FFF2-40B4-BE49-F238E27FC236}">
                <a16:creationId xmlns:a16="http://schemas.microsoft.com/office/drawing/2014/main" id="{03F41173-E739-4000-99A7-216C68258F03}"/>
              </a:ext>
            </a:extLst>
          </p:cNvPr>
          <p:cNvSpPr>
            <a:spLocks noGrp="1"/>
          </p:cNvSpPr>
          <p:nvPr>
            <p:ph type="body" sz="half" idx="21" hasCustomPrompt="1"/>
          </p:nvPr>
        </p:nvSpPr>
        <p:spPr>
          <a:xfrm>
            <a:off x="2032048" y="2440800"/>
            <a:ext cx="1539000" cy="1980000"/>
          </a:xfrm>
          <a:prstGeom prst="rect">
            <a:avLst/>
          </a:prstGeom>
        </p:spPr>
        <p:txBody>
          <a:bodyPr lIns="0" tIns="0" rIns="0" bIns="0"/>
          <a:lstStyle>
            <a:lvl1pPr marL="0" marR="0" indent="0" algn="l" defTabSz="685800" rtl="0" eaLnBrk="1" fontAlgn="auto" latinLnBrk="0" hangingPunct="1">
              <a:lnSpc>
                <a:spcPct val="100000"/>
              </a:lnSpc>
              <a:spcBef>
                <a:spcPts val="750"/>
              </a:spcBef>
              <a:spcAft>
                <a:spcPts val="0"/>
              </a:spcAft>
              <a:buClrTx/>
              <a:buSzTx/>
              <a:buFont typeface="Arial"/>
              <a:buNone/>
              <a:tabLst/>
              <a:defRPr lang="en-GB" sz="1400" b="1" smtClean="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Point 2</a:t>
            </a:r>
          </a:p>
        </p:txBody>
      </p:sp>
      <p:sp>
        <p:nvSpPr>
          <p:cNvPr id="30" name="Text Placeholder 3">
            <a:extLst>
              <a:ext uri="{FF2B5EF4-FFF2-40B4-BE49-F238E27FC236}">
                <a16:creationId xmlns:a16="http://schemas.microsoft.com/office/drawing/2014/main" id="{7E1D137E-4B25-4C89-AEAB-70196BF1A1A4}"/>
              </a:ext>
            </a:extLst>
          </p:cNvPr>
          <p:cNvSpPr>
            <a:spLocks noGrp="1"/>
          </p:cNvSpPr>
          <p:nvPr>
            <p:ph type="body" sz="half" idx="22" hasCustomPrompt="1"/>
          </p:nvPr>
        </p:nvSpPr>
        <p:spPr>
          <a:xfrm>
            <a:off x="3769842" y="2440800"/>
            <a:ext cx="1539000" cy="1980000"/>
          </a:xfrm>
          <a:prstGeom prst="rect">
            <a:avLst/>
          </a:prstGeom>
        </p:spPr>
        <p:txBody>
          <a:bodyPr lIns="0" tIns="0" rIns="0" bIns="0"/>
          <a:lstStyle>
            <a:lvl1pPr marL="0" marR="0" indent="0" algn="l" defTabSz="685800" rtl="0" eaLnBrk="1" fontAlgn="auto" latinLnBrk="0" hangingPunct="1">
              <a:lnSpc>
                <a:spcPct val="100000"/>
              </a:lnSpc>
              <a:spcBef>
                <a:spcPts val="750"/>
              </a:spcBef>
              <a:spcAft>
                <a:spcPts val="0"/>
              </a:spcAft>
              <a:buClrTx/>
              <a:buSzTx/>
              <a:buFont typeface="Arial"/>
              <a:buNone/>
              <a:tabLst/>
              <a:defRPr lang="en-GB" sz="1400" b="1" smtClean="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Point 3</a:t>
            </a:r>
          </a:p>
        </p:txBody>
      </p:sp>
      <p:sp>
        <p:nvSpPr>
          <p:cNvPr id="31" name="Text Placeholder 3">
            <a:extLst>
              <a:ext uri="{FF2B5EF4-FFF2-40B4-BE49-F238E27FC236}">
                <a16:creationId xmlns:a16="http://schemas.microsoft.com/office/drawing/2014/main" id="{E857045F-B22C-44F1-ABC0-1A9DAE7AE386}"/>
              </a:ext>
            </a:extLst>
          </p:cNvPr>
          <p:cNvSpPr>
            <a:spLocks noGrp="1"/>
          </p:cNvSpPr>
          <p:nvPr>
            <p:ph type="body" sz="half" idx="23" hasCustomPrompt="1"/>
          </p:nvPr>
        </p:nvSpPr>
        <p:spPr>
          <a:xfrm>
            <a:off x="5507636" y="2440800"/>
            <a:ext cx="1539000" cy="1980000"/>
          </a:xfrm>
          <a:prstGeom prst="rect">
            <a:avLst/>
          </a:prstGeom>
        </p:spPr>
        <p:txBody>
          <a:bodyPr lIns="0" tIns="0" rIns="0" bIns="0"/>
          <a:lstStyle>
            <a:lvl1pPr marL="0" marR="0" indent="0" algn="l" defTabSz="685800" rtl="0" eaLnBrk="1" fontAlgn="auto" latinLnBrk="0" hangingPunct="1">
              <a:lnSpc>
                <a:spcPct val="100000"/>
              </a:lnSpc>
              <a:spcBef>
                <a:spcPts val="750"/>
              </a:spcBef>
              <a:spcAft>
                <a:spcPts val="0"/>
              </a:spcAft>
              <a:buClrTx/>
              <a:buSzTx/>
              <a:buFont typeface="Arial"/>
              <a:buNone/>
              <a:tabLst/>
              <a:defRPr lang="en-GB" sz="1400" b="1" smtClean="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Point 4</a:t>
            </a:r>
          </a:p>
        </p:txBody>
      </p:sp>
      <p:sp>
        <p:nvSpPr>
          <p:cNvPr id="32" name="Text Placeholder 3">
            <a:extLst>
              <a:ext uri="{FF2B5EF4-FFF2-40B4-BE49-F238E27FC236}">
                <a16:creationId xmlns:a16="http://schemas.microsoft.com/office/drawing/2014/main" id="{40C9E933-5B10-407C-B174-BC9A3079678A}"/>
              </a:ext>
            </a:extLst>
          </p:cNvPr>
          <p:cNvSpPr>
            <a:spLocks noGrp="1"/>
          </p:cNvSpPr>
          <p:nvPr>
            <p:ph type="body" sz="half" idx="24" hasCustomPrompt="1"/>
          </p:nvPr>
        </p:nvSpPr>
        <p:spPr>
          <a:xfrm>
            <a:off x="7245431" y="2440800"/>
            <a:ext cx="1539000" cy="1980000"/>
          </a:xfrm>
          <a:prstGeom prst="rect">
            <a:avLst/>
          </a:prstGeom>
        </p:spPr>
        <p:txBody>
          <a:bodyPr lIns="0" tIns="0" rIns="0" bIns="0"/>
          <a:lstStyle>
            <a:lvl1pPr marL="0" marR="0" indent="0" algn="l" defTabSz="685800" rtl="0" eaLnBrk="1" fontAlgn="auto" latinLnBrk="0" hangingPunct="1">
              <a:lnSpc>
                <a:spcPct val="100000"/>
              </a:lnSpc>
              <a:spcBef>
                <a:spcPts val="750"/>
              </a:spcBef>
              <a:spcAft>
                <a:spcPts val="0"/>
              </a:spcAft>
              <a:buClrTx/>
              <a:buSzTx/>
              <a:buFont typeface="Arial"/>
              <a:buNone/>
              <a:tabLst/>
              <a:defRPr lang="en-GB" sz="1400" b="1" smtClean="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Point 4</a:t>
            </a:r>
          </a:p>
        </p:txBody>
      </p:sp>
    </p:spTree>
    <p:extLst>
      <p:ext uri="{BB962C8B-B14F-4D97-AF65-F5344CB8AC3E}">
        <p14:creationId xmlns:p14="http://schemas.microsoft.com/office/powerpoint/2010/main" val="4012048773"/>
      </p:ext>
    </p:extLst>
  </p:cSld>
  <p:clrMapOvr>
    <a:masterClrMapping/>
  </p:clrMapOvr>
  <p:extLst>
    <p:ext uri="{DCECCB84-F9BA-43D5-87BE-67443E8EF086}">
      <p15:sldGuideLst xmlns:p15="http://schemas.microsoft.com/office/powerpoint/2012/main">
        <p15:guide id="1" pos="5534"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2. Closing slide - Social media icons">
    <p:spTree>
      <p:nvGrpSpPr>
        <p:cNvPr id="1" name=""/>
        <p:cNvGrpSpPr/>
        <p:nvPr/>
      </p:nvGrpSpPr>
      <p:grpSpPr>
        <a:xfrm>
          <a:off x="0" y="0"/>
          <a:ext cx="0" cy="0"/>
          <a:chOff x="0" y="0"/>
          <a:chExt cx="0" cy="0"/>
        </a:xfrm>
      </p:grpSpPr>
      <p:sp>
        <p:nvSpPr>
          <p:cNvPr id="5" name="Rectangle 4"/>
          <p:cNvSpPr/>
          <p:nvPr userDrawn="1"/>
        </p:nvSpPr>
        <p:spPr>
          <a:xfrm>
            <a:off x="-16450" y="0"/>
            <a:ext cx="9160449" cy="5143500"/>
          </a:xfrm>
          <a:prstGeom prst="rect">
            <a:avLst/>
          </a:prstGeom>
          <a:solidFill>
            <a:srgbClr val="005EB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1620" noProof="1"/>
          </a:p>
        </p:txBody>
      </p:sp>
      <p:sp>
        <p:nvSpPr>
          <p:cNvPr id="12" name="Otsikko 1"/>
          <p:cNvSpPr txBox="1">
            <a:spLocks/>
          </p:cNvSpPr>
          <p:nvPr userDrawn="1"/>
        </p:nvSpPr>
        <p:spPr>
          <a:xfrm>
            <a:off x="3717365" y="3568351"/>
            <a:ext cx="1709289" cy="218038"/>
          </a:xfrm>
          <a:prstGeom prst="rect">
            <a:avLst/>
          </a:prstGeom>
        </p:spPr>
        <p:txBody>
          <a:bodyPr lIns="0" tIns="0" rIns="0" bIns="0" anchor="t" anchorCtr="0">
            <a:noAutofit/>
          </a:bodyPr>
          <a:lstStyle>
            <a:lvl1pPr algn="l" defTabSz="457200" rtl="0" eaLnBrk="0" fontAlgn="base" hangingPunct="0">
              <a:lnSpc>
                <a:spcPct val="85000"/>
              </a:lnSpc>
              <a:spcBef>
                <a:spcPct val="0"/>
              </a:spcBef>
              <a:spcAft>
                <a:spcPct val="0"/>
              </a:spcAft>
              <a:defRPr sz="3600" b="1" kern="1200" spc="-100">
                <a:solidFill>
                  <a:srgbClr val="FFFFFF"/>
                </a:solidFill>
                <a:latin typeface="+mj-lt"/>
                <a:ea typeface="ＭＳ Ｐゴシック" charset="0"/>
                <a:cs typeface="MS PGothic" pitchFamily="34" charset="-128"/>
              </a:defRPr>
            </a:lvl1pPr>
            <a:lvl2pPr algn="ctr" defTabSz="457200" rtl="0" eaLnBrk="0" fontAlgn="base" hangingPunct="0">
              <a:spcBef>
                <a:spcPct val="0"/>
              </a:spcBef>
              <a:spcAft>
                <a:spcPct val="0"/>
              </a:spcAft>
              <a:defRPr sz="4400">
                <a:solidFill>
                  <a:schemeClr val="tx1"/>
                </a:solidFill>
                <a:latin typeface="Arial" pitchFamily="-65" charset="0"/>
                <a:ea typeface="ＭＳ Ｐゴシック" charset="0"/>
                <a:cs typeface="MS PGothic" pitchFamily="34" charset="-128"/>
              </a:defRPr>
            </a:lvl2pPr>
            <a:lvl3pPr algn="ctr" defTabSz="457200" rtl="0" eaLnBrk="0" fontAlgn="base" hangingPunct="0">
              <a:spcBef>
                <a:spcPct val="0"/>
              </a:spcBef>
              <a:spcAft>
                <a:spcPct val="0"/>
              </a:spcAft>
              <a:defRPr sz="4400">
                <a:solidFill>
                  <a:schemeClr val="tx1"/>
                </a:solidFill>
                <a:latin typeface="Arial" pitchFamily="-65" charset="0"/>
                <a:ea typeface="ＭＳ Ｐゴシック" charset="0"/>
                <a:cs typeface="MS PGothic" pitchFamily="34" charset="-128"/>
              </a:defRPr>
            </a:lvl3pPr>
            <a:lvl4pPr algn="ctr" defTabSz="457200" rtl="0" eaLnBrk="0" fontAlgn="base" hangingPunct="0">
              <a:spcBef>
                <a:spcPct val="0"/>
              </a:spcBef>
              <a:spcAft>
                <a:spcPct val="0"/>
              </a:spcAft>
              <a:defRPr sz="4400">
                <a:solidFill>
                  <a:schemeClr val="tx1"/>
                </a:solidFill>
                <a:latin typeface="Arial" pitchFamily="-65" charset="0"/>
                <a:ea typeface="ＭＳ Ｐゴシック" charset="0"/>
                <a:cs typeface="MS PGothic" pitchFamily="34" charset="-128"/>
              </a:defRPr>
            </a:lvl4pPr>
            <a:lvl5pPr algn="ctr" defTabSz="457200" rtl="0" eaLnBrk="0" fontAlgn="base" hangingPunct="0">
              <a:spcBef>
                <a:spcPct val="0"/>
              </a:spcBef>
              <a:spcAft>
                <a:spcPct val="0"/>
              </a:spcAft>
              <a:defRPr sz="4400">
                <a:solidFill>
                  <a:schemeClr val="tx1"/>
                </a:solidFill>
                <a:latin typeface="Arial" pitchFamily="-65" charset="0"/>
                <a:ea typeface="ＭＳ Ｐゴシック" charset="0"/>
                <a:cs typeface="MS PGothic" pitchFamily="34" charset="-128"/>
              </a:defRPr>
            </a:lvl5pPr>
            <a:lvl6pPr marL="4572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6pPr>
            <a:lvl7pPr marL="9144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7pPr>
            <a:lvl8pPr marL="13716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8pPr>
            <a:lvl9pPr marL="18288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9pPr>
          </a:lstStyle>
          <a:p>
            <a:pPr algn="ctr"/>
            <a:r>
              <a:rPr lang="fi-FI" sz="1800" spc="0" baseline="0" noProof="1">
                <a:latin typeface="Arial"/>
                <a:cs typeface="Arial"/>
              </a:rPr>
              <a:t>aalto.fi</a:t>
            </a:r>
          </a:p>
        </p:txBody>
      </p:sp>
      <p:sp>
        <p:nvSpPr>
          <p:cNvPr id="16" name="Tekstin paikkamerkki 2">
            <a:extLst>
              <a:ext uri="{FF2B5EF4-FFF2-40B4-BE49-F238E27FC236}">
                <a16:creationId xmlns:a16="http://schemas.microsoft.com/office/drawing/2014/main" id="{B67CF44B-9D5D-46DC-B676-986416FB8384}"/>
              </a:ext>
            </a:extLst>
          </p:cNvPr>
          <p:cNvSpPr>
            <a:spLocks noGrp="1"/>
          </p:cNvSpPr>
          <p:nvPr>
            <p:ph type="body" sz="quarter" idx="10" hasCustomPrompt="1"/>
          </p:nvPr>
        </p:nvSpPr>
        <p:spPr>
          <a:xfrm>
            <a:off x="1576388" y="1364641"/>
            <a:ext cx="5995987" cy="1306097"/>
          </a:xfrm>
          <a:prstGeom prst="rect">
            <a:avLst/>
          </a:prstGeom>
        </p:spPr>
        <p:txBody>
          <a:bodyPr anchor="b" anchorCtr="0"/>
          <a:lstStyle>
            <a:lvl1pPr marL="0" indent="0" algn="ctr">
              <a:lnSpc>
                <a:spcPct val="100000"/>
              </a:lnSpc>
              <a:buNone/>
              <a:defRPr sz="4000" b="1">
                <a:solidFill>
                  <a:srgbClr val="FFFFFF"/>
                </a:solidFill>
                <a:latin typeface="+mj-lt"/>
              </a:defRPr>
            </a:lvl1pPr>
            <a:lvl2pPr marL="342900" indent="0">
              <a:buNone/>
              <a:defRPr/>
            </a:lvl2pPr>
          </a:lstStyle>
          <a:p>
            <a:pPr lvl="0"/>
            <a:r>
              <a:rPr lang="fi-FI" noProof="1"/>
              <a:t>Add text</a:t>
            </a:r>
          </a:p>
        </p:txBody>
      </p:sp>
      <p:pic>
        <p:nvPicPr>
          <p:cNvPr id="13" name="Kuva 12">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467895"/>
            <a:ext cx="1734813" cy="1675605"/>
          </a:xfrm>
          <a:prstGeom prst="rect">
            <a:avLst/>
          </a:prstGeom>
        </p:spPr>
      </p:pic>
      <p:grpSp>
        <p:nvGrpSpPr>
          <p:cNvPr id="14" name="Group 14">
            <a:extLst>
              <a:ext uri="{FF2B5EF4-FFF2-40B4-BE49-F238E27FC236}">
                <a16:creationId xmlns:a16="http://schemas.microsoft.com/office/drawing/2014/main" id="{0DA611D8-397E-4CDF-A05C-EB988DE22DAB}"/>
              </a:ext>
            </a:extLst>
          </p:cNvPr>
          <p:cNvGrpSpPr/>
          <p:nvPr userDrawn="1"/>
        </p:nvGrpSpPr>
        <p:grpSpPr>
          <a:xfrm>
            <a:off x="3080871" y="2842979"/>
            <a:ext cx="2982257" cy="419100"/>
            <a:chOff x="3079396" y="2265361"/>
            <a:chExt cx="2982257" cy="419100"/>
          </a:xfrm>
        </p:grpSpPr>
        <p:pic>
          <p:nvPicPr>
            <p:cNvPr id="15" name="Picture 5">
              <a:hlinkClick r:id="rId3"/>
              <a:extLst>
                <a:ext uri="{FF2B5EF4-FFF2-40B4-BE49-F238E27FC236}">
                  <a16:creationId xmlns:a16="http://schemas.microsoft.com/office/drawing/2014/main" id="{95E2F31F-4C9D-4202-8888-4D25B33A98C0}"/>
                </a:ext>
              </a:extLst>
            </p:cNvPr>
            <p:cNvPicPr>
              <a:picLocks noChangeAspect="1"/>
            </p:cNvPicPr>
            <p:nvPr/>
          </p:nvPicPr>
          <p:blipFill>
            <a:blip r:embed="rId4"/>
            <a:stretch>
              <a:fillRect/>
            </a:stretch>
          </p:blipFill>
          <p:spPr>
            <a:xfrm>
              <a:off x="5642553" y="2265361"/>
              <a:ext cx="419100" cy="419100"/>
            </a:xfrm>
            <a:prstGeom prst="rect">
              <a:avLst/>
            </a:prstGeom>
          </p:spPr>
        </p:pic>
        <p:pic>
          <p:nvPicPr>
            <p:cNvPr id="17" name="Picture 6">
              <a:hlinkClick r:id="rId5"/>
              <a:extLst>
                <a:ext uri="{FF2B5EF4-FFF2-40B4-BE49-F238E27FC236}">
                  <a16:creationId xmlns:a16="http://schemas.microsoft.com/office/drawing/2014/main" id="{27CD9EA2-77DD-4D91-AF15-1F3CBF73960A}"/>
                </a:ext>
              </a:extLst>
            </p:cNvPr>
            <p:cNvPicPr>
              <a:picLocks noChangeAspect="1"/>
            </p:cNvPicPr>
            <p:nvPr/>
          </p:nvPicPr>
          <p:blipFill>
            <a:blip r:embed="rId6"/>
            <a:stretch>
              <a:fillRect/>
            </a:stretch>
          </p:blipFill>
          <p:spPr>
            <a:xfrm>
              <a:off x="4119898" y="2265361"/>
              <a:ext cx="419100" cy="419100"/>
            </a:xfrm>
            <a:prstGeom prst="rect">
              <a:avLst/>
            </a:prstGeom>
          </p:spPr>
        </p:pic>
        <p:pic>
          <p:nvPicPr>
            <p:cNvPr id="18" name="Picture 7">
              <a:hlinkClick r:id="rId7"/>
              <a:extLst>
                <a:ext uri="{FF2B5EF4-FFF2-40B4-BE49-F238E27FC236}">
                  <a16:creationId xmlns:a16="http://schemas.microsoft.com/office/drawing/2014/main" id="{74F25D1D-A1EC-4455-B0C6-C327BA3B6364}"/>
                </a:ext>
              </a:extLst>
            </p:cNvPr>
            <p:cNvPicPr>
              <a:picLocks noChangeAspect="1"/>
            </p:cNvPicPr>
            <p:nvPr/>
          </p:nvPicPr>
          <p:blipFill>
            <a:blip r:embed="rId8"/>
            <a:stretch>
              <a:fillRect/>
            </a:stretch>
          </p:blipFill>
          <p:spPr>
            <a:xfrm>
              <a:off x="4627449" y="2265361"/>
              <a:ext cx="419100" cy="419100"/>
            </a:xfrm>
            <a:prstGeom prst="rect">
              <a:avLst/>
            </a:prstGeom>
          </p:spPr>
        </p:pic>
        <p:pic>
          <p:nvPicPr>
            <p:cNvPr id="19" name="Picture 8">
              <a:hlinkClick r:id="rId9"/>
              <a:extLst>
                <a:ext uri="{FF2B5EF4-FFF2-40B4-BE49-F238E27FC236}">
                  <a16:creationId xmlns:a16="http://schemas.microsoft.com/office/drawing/2014/main" id="{89257015-2E2B-4154-8F92-2DC1777C9E39}"/>
                </a:ext>
              </a:extLst>
            </p:cNvPr>
            <p:cNvPicPr>
              <a:picLocks noChangeAspect="1"/>
            </p:cNvPicPr>
            <p:nvPr/>
          </p:nvPicPr>
          <p:blipFill>
            <a:blip r:embed="rId10"/>
            <a:stretch>
              <a:fillRect/>
            </a:stretch>
          </p:blipFill>
          <p:spPr>
            <a:xfrm>
              <a:off x="3612347" y="2265361"/>
              <a:ext cx="419100" cy="419100"/>
            </a:xfrm>
            <a:prstGeom prst="rect">
              <a:avLst/>
            </a:prstGeom>
          </p:spPr>
        </p:pic>
        <p:pic>
          <p:nvPicPr>
            <p:cNvPr id="20" name="Picture 9">
              <a:hlinkClick r:id="rId11"/>
              <a:extLst>
                <a:ext uri="{FF2B5EF4-FFF2-40B4-BE49-F238E27FC236}">
                  <a16:creationId xmlns:a16="http://schemas.microsoft.com/office/drawing/2014/main" id="{F9F989BD-943E-4E22-BBF1-605E6932CD2C}"/>
                </a:ext>
              </a:extLst>
            </p:cNvPr>
            <p:cNvPicPr>
              <a:picLocks noChangeAspect="1"/>
            </p:cNvPicPr>
            <p:nvPr/>
          </p:nvPicPr>
          <p:blipFill>
            <a:blip r:embed="rId12"/>
            <a:stretch>
              <a:fillRect/>
            </a:stretch>
          </p:blipFill>
          <p:spPr>
            <a:xfrm>
              <a:off x="3079396" y="2265361"/>
              <a:ext cx="444500" cy="419100"/>
            </a:xfrm>
            <a:prstGeom prst="rect">
              <a:avLst/>
            </a:prstGeom>
          </p:spPr>
        </p:pic>
        <p:pic>
          <p:nvPicPr>
            <p:cNvPr id="21" name="Picture 11">
              <a:hlinkClick r:id="rId13"/>
              <a:extLst>
                <a:ext uri="{FF2B5EF4-FFF2-40B4-BE49-F238E27FC236}">
                  <a16:creationId xmlns:a16="http://schemas.microsoft.com/office/drawing/2014/main" id="{2F8A16E9-22E1-4194-9849-CCCF2C9B7B8B}"/>
                </a:ext>
              </a:extLst>
            </p:cNvPr>
            <p:cNvPicPr>
              <a:picLocks noChangeAspect="1"/>
            </p:cNvPicPr>
            <p:nvPr/>
          </p:nvPicPr>
          <p:blipFill>
            <a:blip r:embed="rId14"/>
            <a:stretch>
              <a:fillRect/>
            </a:stretch>
          </p:blipFill>
          <p:spPr>
            <a:xfrm>
              <a:off x="5135000" y="2265361"/>
              <a:ext cx="419100" cy="419100"/>
            </a:xfrm>
            <a:prstGeom prst="rect">
              <a:avLst/>
            </a:prstGeom>
          </p:spPr>
        </p:pic>
      </p:grpSp>
    </p:spTree>
    <p:extLst>
      <p:ext uri="{BB962C8B-B14F-4D97-AF65-F5344CB8AC3E}">
        <p14:creationId xmlns:p14="http://schemas.microsoft.com/office/powerpoint/2010/main" val="637427772"/>
      </p:ext>
    </p:extLst>
  </p:cSld>
  <p:clrMapOvr>
    <a:masterClrMapping/>
  </p:clrMapOvr>
  <p:extLst>
    <p:ext uri="{DCECCB84-F9BA-43D5-87BE-67443E8EF086}">
      <p15:sldGuideLst xmlns:p15="http://schemas.microsoft.com/office/powerpoint/2012/main">
        <p15:guide id="1" orient="horz" pos="1807" userDrawn="1">
          <p15:clr>
            <a:srgbClr val="FBAE40"/>
          </p15:clr>
        </p15:guide>
        <p15:guide id="2" orient="horz" pos="2028"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Header Slide - Image ">
    <p:spTree>
      <p:nvGrpSpPr>
        <p:cNvPr id="1" name=""/>
        <p:cNvGrpSpPr/>
        <p:nvPr/>
      </p:nvGrpSpPr>
      <p:grpSpPr>
        <a:xfrm>
          <a:off x="0" y="0"/>
          <a:ext cx="0" cy="0"/>
          <a:chOff x="0" y="0"/>
          <a:chExt cx="0" cy="0"/>
        </a:xfrm>
      </p:grpSpPr>
      <p:sp>
        <p:nvSpPr>
          <p:cNvPr id="11" name="Rectangle 10"/>
          <p:cNvSpPr/>
          <p:nvPr userDrawn="1"/>
        </p:nvSpPr>
        <p:spPr>
          <a:xfrm>
            <a:off x="0" y="0"/>
            <a:ext cx="9144000" cy="51435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fi-FI" sz="1013" noProof="1"/>
          </a:p>
        </p:txBody>
      </p:sp>
      <p:sp>
        <p:nvSpPr>
          <p:cNvPr id="9" name="Title 8"/>
          <p:cNvSpPr>
            <a:spLocks noGrp="1"/>
          </p:cNvSpPr>
          <p:nvPr>
            <p:ph type="title" hasCustomPrompt="1"/>
          </p:nvPr>
        </p:nvSpPr>
        <p:spPr>
          <a:xfrm>
            <a:off x="442398" y="896699"/>
            <a:ext cx="3869137" cy="570773"/>
          </a:xfrm>
          <a:prstGeom prst="rect">
            <a:avLst/>
          </a:prstGeom>
        </p:spPr>
        <p:txBody>
          <a:bodyPr lIns="0" tIns="0" rIns="0" bIns="0" anchor="b"/>
          <a:lstStyle>
            <a:lvl1pPr>
              <a:lnSpc>
                <a:spcPct val="100000"/>
              </a:lnSpc>
              <a:defRPr sz="4000" b="1" baseline="0">
                <a:solidFill>
                  <a:schemeClr val="bg1"/>
                </a:solidFill>
              </a:defRPr>
            </a:lvl1pPr>
          </a:lstStyle>
          <a:p>
            <a:r>
              <a:rPr lang="fi-FI" noProof="1"/>
              <a:t>Headline</a:t>
            </a:r>
          </a:p>
        </p:txBody>
      </p:sp>
      <p:sp>
        <p:nvSpPr>
          <p:cNvPr id="13" name="Text Placeholder 3"/>
          <p:cNvSpPr>
            <a:spLocks noGrp="1"/>
          </p:cNvSpPr>
          <p:nvPr>
            <p:ph type="body" sz="half" idx="2" hasCustomPrompt="1"/>
          </p:nvPr>
        </p:nvSpPr>
        <p:spPr>
          <a:xfrm>
            <a:off x="442398" y="1781298"/>
            <a:ext cx="3869137" cy="351692"/>
          </a:xfrm>
          <a:prstGeom prst="rect">
            <a:avLst/>
          </a:prstGeom>
        </p:spPr>
        <p:txBody>
          <a:bodyPr lIns="0" tIns="0" rIns="0" bIns="0"/>
          <a:lstStyle>
            <a:lvl1pPr marL="0" indent="0">
              <a:lnSpc>
                <a:spcPct val="100000"/>
              </a:lnSpc>
              <a:buNone/>
              <a:defRPr sz="2800" b="1" i="0" baseline="0">
                <a:solidFill>
                  <a:schemeClr val="bg1"/>
                </a:solidFill>
                <a:latin typeface="arial"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Sub Headline</a:t>
            </a:r>
          </a:p>
        </p:txBody>
      </p:sp>
      <p:sp>
        <p:nvSpPr>
          <p:cNvPr id="12" name="Text Placeholder 3"/>
          <p:cNvSpPr>
            <a:spLocks noGrp="1"/>
          </p:cNvSpPr>
          <p:nvPr>
            <p:ph type="body" sz="half" idx="11" hasCustomPrompt="1"/>
          </p:nvPr>
        </p:nvSpPr>
        <p:spPr>
          <a:xfrm>
            <a:off x="442398" y="2794132"/>
            <a:ext cx="3869137" cy="294419"/>
          </a:xfrm>
          <a:prstGeom prst="rect">
            <a:avLst/>
          </a:prstGeom>
        </p:spPr>
        <p:txBody>
          <a:bodyPr lIns="0" tIns="0" rIns="0" bIns="0"/>
          <a:lstStyle>
            <a:lvl1pPr marL="0" indent="0">
              <a:lnSpc>
                <a:spcPct val="100000"/>
              </a:lnSpc>
              <a:buNone/>
              <a:defRPr sz="1800" b="1" i="0" baseline="0">
                <a:solidFill>
                  <a:schemeClr val="bg1"/>
                </a:solidFill>
                <a:latin typeface="arial"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Name</a:t>
            </a:r>
          </a:p>
        </p:txBody>
      </p:sp>
      <p:sp>
        <p:nvSpPr>
          <p:cNvPr id="16" name="Text Placeholder 3"/>
          <p:cNvSpPr>
            <a:spLocks noGrp="1"/>
          </p:cNvSpPr>
          <p:nvPr>
            <p:ph type="body" sz="half" idx="12" hasCustomPrompt="1"/>
          </p:nvPr>
        </p:nvSpPr>
        <p:spPr>
          <a:xfrm>
            <a:off x="442398" y="3088551"/>
            <a:ext cx="3869137" cy="324054"/>
          </a:xfrm>
          <a:prstGeom prst="rect">
            <a:avLst/>
          </a:prstGeom>
        </p:spPr>
        <p:txBody>
          <a:bodyPr lIns="0" tIns="0" rIns="0" bIns="0"/>
          <a:lstStyle>
            <a:lvl1pPr marL="0" indent="0">
              <a:lnSpc>
                <a:spcPct val="100000"/>
              </a:lnSpc>
              <a:buNone/>
              <a:defRPr sz="1800" b="1" i="0" baseline="0">
                <a:solidFill>
                  <a:schemeClr val="bg1"/>
                </a:solidFill>
                <a:latin typeface="arial"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Date</a:t>
            </a:r>
          </a:p>
        </p:txBody>
      </p:sp>
      <p:sp>
        <p:nvSpPr>
          <p:cNvPr id="14" name="Picture Placeholder 2"/>
          <p:cNvSpPr>
            <a:spLocks noGrp="1"/>
          </p:cNvSpPr>
          <p:nvPr>
            <p:ph type="pic" idx="13" hasCustomPrompt="1"/>
          </p:nvPr>
        </p:nvSpPr>
        <p:spPr>
          <a:xfrm>
            <a:off x="4564419" y="0"/>
            <a:ext cx="4579582" cy="5143500"/>
          </a:xfrm>
          <a:prstGeom prst="rect">
            <a:avLst/>
          </a:prstGeom>
        </p:spPr>
        <p:txBody>
          <a:bodyPr/>
          <a:lstStyle>
            <a:lvl1pPr marL="0" marR="0" indent="0" algn="l" defTabSz="685800" rtl="0" eaLnBrk="1" fontAlgn="auto" latinLnBrk="0" hangingPunct="1">
              <a:lnSpc>
                <a:spcPct val="90000"/>
              </a:lnSpc>
              <a:spcBef>
                <a:spcPts val="750"/>
              </a:spcBef>
              <a:spcAft>
                <a:spcPts val="0"/>
              </a:spcAft>
              <a:buClrTx/>
              <a:buSzTx/>
              <a:buFont typeface="Arial"/>
              <a:buNone/>
              <a:tabLst/>
              <a:defRPr sz="2400" b="1" i="0" baseline="0">
                <a:solidFill>
                  <a:schemeClr val="bg1">
                    <a:alpha val="62000"/>
                  </a:schemeClr>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i-FI" noProof="1"/>
              <a:t>Click icon to add image.</a:t>
            </a:r>
          </a:p>
          <a:p>
            <a:r>
              <a:rPr lang="fi-FI" noProof="1"/>
              <a:t>Fit the image to frame </a:t>
            </a:r>
            <a:br>
              <a:rPr lang="fi-FI" noProof="1"/>
            </a:br>
            <a:r>
              <a:rPr lang="fi-FI" noProof="1"/>
              <a:t>by choosing: </a:t>
            </a:r>
            <a:br>
              <a:rPr lang="fi-FI" noProof="1"/>
            </a:br>
            <a:r>
              <a:rPr lang="fi-FI" noProof="1"/>
              <a:t>crop&gt;fit / rajaa&gt;sovita</a:t>
            </a:r>
          </a:p>
        </p:txBody>
      </p:sp>
      <p:pic>
        <p:nvPicPr>
          <p:cNvPr id="10" name="Kuva 9">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467895"/>
            <a:ext cx="1734813" cy="1675605"/>
          </a:xfrm>
          <a:prstGeom prst="rect">
            <a:avLst/>
          </a:prstGeom>
        </p:spPr>
      </p:pic>
    </p:spTree>
    <p:extLst>
      <p:ext uri="{BB962C8B-B14F-4D97-AF65-F5344CB8AC3E}">
        <p14:creationId xmlns:p14="http://schemas.microsoft.com/office/powerpoint/2010/main" val="75828619"/>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Body slide - 1 wide column">
    <p:spTree>
      <p:nvGrpSpPr>
        <p:cNvPr id="1" name=""/>
        <p:cNvGrpSpPr/>
        <p:nvPr/>
      </p:nvGrpSpPr>
      <p:grpSpPr>
        <a:xfrm>
          <a:off x="0" y="0"/>
          <a:ext cx="0" cy="0"/>
          <a:chOff x="0" y="0"/>
          <a:chExt cx="0" cy="0"/>
        </a:xfrm>
      </p:grpSpPr>
      <p:pic>
        <p:nvPicPr>
          <p:cNvPr id="5" name="Kuva 4">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284000"/>
            <a:ext cx="2052735" cy="857237"/>
          </a:xfrm>
          <a:prstGeom prst="rect">
            <a:avLst/>
          </a:prstGeom>
        </p:spPr>
      </p:pic>
      <p:sp>
        <p:nvSpPr>
          <p:cNvPr id="11" name="Text Placeholder 3"/>
          <p:cNvSpPr>
            <a:spLocks noGrp="1"/>
          </p:cNvSpPr>
          <p:nvPr>
            <p:ph type="body" sz="half" idx="10" hasCustomPrompt="1"/>
          </p:nvPr>
        </p:nvSpPr>
        <p:spPr>
          <a:xfrm>
            <a:off x="292328" y="28438"/>
            <a:ext cx="8492897" cy="999574"/>
          </a:xfrm>
          <a:prstGeom prst="rect">
            <a:avLst/>
          </a:prstGeom>
        </p:spPr>
        <p:txBody>
          <a:bodyPr lIns="0" tIns="0" rIns="0" bIns="0"/>
          <a:lstStyle>
            <a:lvl1pPr marL="0" indent="0">
              <a:lnSpc>
                <a:spcPct val="100000"/>
              </a:lnSpc>
              <a:buNone/>
              <a:defRPr sz="4000" b="1" baseline="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Body slide title </a:t>
            </a:r>
          </a:p>
        </p:txBody>
      </p:sp>
      <p:sp>
        <p:nvSpPr>
          <p:cNvPr id="13" name="Text Placeholder 3"/>
          <p:cNvSpPr>
            <a:spLocks noGrp="1"/>
          </p:cNvSpPr>
          <p:nvPr>
            <p:ph type="body" sz="half" idx="11" hasCustomPrompt="1"/>
          </p:nvPr>
        </p:nvSpPr>
        <p:spPr>
          <a:xfrm>
            <a:off x="292328" y="1241467"/>
            <a:ext cx="8492897" cy="3049460"/>
          </a:xfrm>
          <a:prstGeom prst="rect">
            <a:avLst/>
          </a:prstGeom>
        </p:spPr>
        <p:txBody>
          <a:bodyPr lIns="0" tIns="0" rIns="0" bIns="0"/>
          <a:lstStyle>
            <a:lvl1pPr marL="0" marR="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sz="2100" b="1" baseline="0">
                <a:solidFill>
                  <a:schemeClr val="tx1"/>
                </a:solidFill>
              </a:defRPr>
            </a:lvl1pPr>
            <a:lvl2pPr marL="628650" indent="-271463">
              <a:buFont typeface="Arial" panose="020B0604020202020204" pitchFamily="34" charset="0"/>
              <a:buChar char="•"/>
              <a:defRPr sz="2100"/>
            </a:lvl2pPr>
            <a:lvl3pPr marL="804863" indent="-176213">
              <a:buFont typeface="Arial" panose="020B0604020202020204" pitchFamily="34" charset="0"/>
              <a:buChar char="•"/>
              <a:defRPr sz="16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Your text here</a:t>
            </a:r>
          </a:p>
          <a:p>
            <a:pPr lvl="1"/>
            <a:r>
              <a:rPr lang="fi-FI" noProof="1"/>
              <a:t>Second level</a:t>
            </a:r>
          </a:p>
          <a:p>
            <a:pPr lvl="2"/>
            <a:r>
              <a:rPr lang="fi-FI" noProof="1"/>
              <a:t>Third level</a:t>
            </a:r>
          </a:p>
        </p:txBody>
      </p:sp>
      <p:sp>
        <p:nvSpPr>
          <p:cNvPr id="2" name="Päivämäärän paikkamerkki 1">
            <a:extLst>
              <a:ext uri="{FF2B5EF4-FFF2-40B4-BE49-F238E27FC236}">
                <a16:creationId xmlns:a16="http://schemas.microsoft.com/office/drawing/2014/main" id="{4C366827-B13F-41D2-9BB1-86D6952FE74F}"/>
              </a:ext>
            </a:extLst>
          </p:cNvPr>
          <p:cNvSpPr>
            <a:spLocks noGrp="1"/>
          </p:cNvSpPr>
          <p:nvPr>
            <p:ph type="dt" sz="half" idx="12"/>
          </p:nvPr>
        </p:nvSpPr>
        <p:spPr/>
        <p:txBody>
          <a:bodyPr/>
          <a:lstStyle/>
          <a:p>
            <a:r>
              <a:rPr lang="fi-FI" noProof="1"/>
              <a:t>dd.mm.yyyy</a:t>
            </a:r>
          </a:p>
        </p:txBody>
      </p:sp>
      <p:sp>
        <p:nvSpPr>
          <p:cNvPr id="3" name="Alatunnisteen paikkamerkki 2">
            <a:extLst>
              <a:ext uri="{FF2B5EF4-FFF2-40B4-BE49-F238E27FC236}">
                <a16:creationId xmlns:a16="http://schemas.microsoft.com/office/drawing/2014/main" id="{B081CECA-2419-49BC-A865-E26F838DFBF9}"/>
              </a:ext>
            </a:extLst>
          </p:cNvPr>
          <p:cNvSpPr>
            <a:spLocks noGrp="1"/>
          </p:cNvSpPr>
          <p:nvPr>
            <p:ph type="ftr" sz="quarter" idx="13"/>
          </p:nvPr>
        </p:nvSpPr>
        <p:spPr/>
        <p:txBody>
          <a:bodyPr/>
          <a:lstStyle/>
          <a:p>
            <a:r>
              <a:rPr lang="fi-FI" noProof="1"/>
              <a:t>Your text here</a:t>
            </a:r>
          </a:p>
        </p:txBody>
      </p:sp>
      <p:sp>
        <p:nvSpPr>
          <p:cNvPr id="4" name="Dian numeron paikkamerkki 3">
            <a:extLst>
              <a:ext uri="{FF2B5EF4-FFF2-40B4-BE49-F238E27FC236}">
                <a16:creationId xmlns:a16="http://schemas.microsoft.com/office/drawing/2014/main" id="{75CA6814-F1E3-4289-929D-E2AEACCAF6C2}"/>
              </a:ext>
            </a:extLst>
          </p:cNvPr>
          <p:cNvSpPr>
            <a:spLocks noGrp="1"/>
          </p:cNvSpPr>
          <p:nvPr>
            <p:ph type="sldNum" sz="quarter" idx="14"/>
          </p:nvPr>
        </p:nvSpPr>
        <p:spPr/>
        <p:txBody>
          <a:bodyPr/>
          <a:lstStyle/>
          <a:p>
            <a:fld id="{28F7F04C-F568-F649-A2AE-EA61C66B69B4}" type="slidenum">
              <a:rPr lang="fi-FI" noProof="1" dirty="0" smtClean="0"/>
              <a:pPr/>
              <a:t>‹#›</a:t>
            </a:fld>
            <a:endParaRPr lang="fi-FI" noProof="1"/>
          </a:p>
        </p:txBody>
      </p:sp>
    </p:spTree>
    <p:extLst>
      <p:ext uri="{BB962C8B-B14F-4D97-AF65-F5344CB8AC3E}">
        <p14:creationId xmlns:p14="http://schemas.microsoft.com/office/powerpoint/2010/main" val="1497419491"/>
      </p:ext>
    </p:extLst>
  </p:cSld>
  <p:clrMapOvr>
    <a:masterClrMapping/>
  </p:clrMapOvr>
  <p:extLst>
    <p:ext uri="{DCECCB84-F9BA-43D5-87BE-67443E8EF086}">
      <p15:sldGuideLst xmlns:p15="http://schemas.microsoft.com/office/powerpoint/2012/main">
        <p15:guide id="4" pos="5534" userDrawn="1">
          <p15:clr>
            <a:srgbClr val="FBAE40"/>
          </p15:clr>
        </p15:guide>
        <p15:guide id="5" orient="horz" pos="327" userDrawn="1">
          <p15:clr>
            <a:srgbClr val="FBAE40"/>
          </p15:clr>
        </p15:guide>
        <p15:guide id="6" pos="2795" userDrawn="1">
          <p15:clr>
            <a:srgbClr val="FBAE40"/>
          </p15:clr>
        </p15:guide>
        <p15:guide id="7" pos="2965" userDrawn="1">
          <p15:clr>
            <a:srgbClr val="FBAE40"/>
          </p15:clr>
        </p15:guide>
        <p15:guide id="8" orient="horz" pos="849"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 Body slide - 2 text columns ">
    <p:spTree>
      <p:nvGrpSpPr>
        <p:cNvPr id="1" name=""/>
        <p:cNvGrpSpPr/>
        <p:nvPr/>
      </p:nvGrpSpPr>
      <p:grpSpPr>
        <a:xfrm>
          <a:off x="0" y="0"/>
          <a:ext cx="0" cy="0"/>
          <a:chOff x="0" y="0"/>
          <a:chExt cx="0" cy="0"/>
        </a:xfrm>
      </p:grpSpPr>
      <p:pic>
        <p:nvPicPr>
          <p:cNvPr id="2" name="Kuva 1">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284000"/>
            <a:ext cx="2052735" cy="857237"/>
          </a:xfrm>
          <a:prstGeom prst="rect">
            <a:avLst/>
          </a:prstGeom>
        </p:spPr>
      </p:pic>
      <p:sp>
        <p:nvSpPr>
          <p:cNvPr id="11" name="Text Placeholder 3"/>
          <p:cNvSpPr>
            <a:spLocks noGrp="1"/>
          </p:cNvSpPr>
          <p:nvPr>
            <p:ph type="body" sz="half" idx="10" hasCustomPrompt="1"/>
          </p:nvPr>
        </p:nvSpPr>
        <p:spPr>
          <a:xfrm>
            <a:off x="292880" y="26955"/>
            <a:ext cx="8497093" cy="1016294"/>
          </a:xfrm>
          <a:prstGeom prst="rect">
            <a:avLst/>
          </a:prstGeom>
        </p:spPr>
        <p:txBody>
          <a:bodyPr lIns="0" tIns="0" rIns="0" bIns="0" anchor="t"/>
          <a:lstStyle>
            <a:lvl1pPr marL="0" indent="0">
              <a:lnSpc>
                <a:spcPct val="100000"/>
              </a:lnSpc>
              <a:buNone/>
              <a:defRPr sz="4000" b="1" baseline="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Body slide title</a:t>
            </a:r>
          </a:p>
        </p:txBody>
      </p:sp>
      <p:sp>
        <p:nvSpPr>
          <p:cNvPr id="13" name="Text Placeholder 3"/>
          <p:cNvSpPr>
            <a:spLocks noGrp="1"/>
          </p:cNvSpPr>
          <p:nvPr>
            <p:ph type="body" sz="half" idx="11" hasCustomPrompt="1"/>
          </p:nvPr>
        </p:nvSpPr>
        <p:spPr>
          <a:xfrm>
            <a:off x="287339" y="1347789"/>
            <a:ext cx="4150122" cy="2936212"/>
          </a:xfrm>
          <a:prstGeom prst="rect">
            <a:avLst/>
          </a:prstGeom>
        </p:spPr>
        <p:txBody>
          <a:bodyPr lIns="0" tIns="0" rIns="0" bIns="0"/>
          <a:lstStyle>
            <a:lvl1pPr marL="342900" marR="0" indent="-342900" algn="l" defTabSz="685800" rtl="0" eaLnBrk="1" fontAlgn="auto" latinLnBrk="0" hangingPunct="1">
              <a:lnSpc>
                <a:spcPct val="100000"/>
              </a:lnSpc>
              <a:spcBef>
                <a:spcPts val="750"/>
              </a:spcBef>
              <a:spcAft>
                <a:spcPts val="0"/>
              </a:spcAft>
              <a:buClrTx/>
              <a:buSzTx/>
              <a:buFont typeface="Arial" panose="020B0604020202020204" pitchFamily="34" charset="0"/>
              <a:buChar char="•"/>
              <a:tabLst/>
              <a:defRPr sz="2100" b="1" baseline="0">
                <a:solidFill>
                  <a:schemeClr val="tx1"/>
                </a:solidFill>
              </a:defRPr>
            </a:lvl1pPr>
            <a:lvl2pPr marL="628650" indent="-285750">
              <a:buFont typeface="Arial" panose="020B0604020202020204" pitchFamily="34" charset="0"/>
              <a:buChar char="•"/>
              <a:defRPr sz="2100"/>
            </a:lvl2pPr>
            <a:lvl3pPr marL="804863" indent="-176213">
              <a:buFont typeface="Arial" panose="020B0604020202020204" pitchFamily="34" charset="0"/>
              <a:buChar char="•"/>
              <a:defRPr sz="16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Your text here</a:t>
            </a:r>
          </a:p>
          <a:p>
            <a:pPr lvl="1"/>
            <a:r>
              <a:rPr lang="fi-FI" noProof="1"/>
              <a:t>Second level</a:t>
            </a:r>
          </a:p>
          <a:p>
            <a:pPr lvl="2"/>
            <a:r>
              <a:rPr lang="fi-FI" noProof="1"/>
              <a:t>Third level</a:t>
            </a:r>
          </a:p>
        </p:txBody>
      </p:sp>
      <p:sp>
        <p:nvSpPr>
          <p:cNvPr id="21" name="Text Placeholder 3"/>
          <p:cNvSpPr>
            <a:spLocks noGrp="1"/>
          </p:cNvSpPr>
          <p:nvPr>
            <p:ph type="body" sz="half" idx="12" hasCustomPrompt="1"/>
          </p:nvPr>
        </p:nvSpPr>
        <p:spPr>
          <a:xfrm>
            <a:off x="4706541" y="1347789"/>
            <a:ext cx="4078684" cy="2936212"/>
          </a:xfrm>
          <a:prstGeom prst="rect">
            <a:avLst/>
          </a:prstGeom>
        </p:spPr>
        <p:txBody>
          <a:bodyPr lIns="0" tIns="0" rIns="0" bIns="0"/>
          <a:lstStyle>
            <a:lvl1pPr marL="342900" marR="0" indent="-342900" algn="l" defTabSz="685800" rtl="0" eaLnBrk="1" fontAlgn="auto" latinLnBrk="0" hangingPunct="1">
              <a:lnSpc>
                <a:spcPct val="100000"/>
              </a:lnSpc>
              <a:spcBef>
                <a:spcPts val="750"/>
              </a:spcBef>
              <a:spcAft>
                <a:spcPts val="0"/>
              </a:spcAft>
              <a:buClrTx/>
              <a:buSzTx/>
              <a:buFont typeface="Arial" panose="020B0604020202020204" pitchFamily="34" charset="0"/>
              <a:buChar char="•"/>
              <a:tabLst/>
              <a:defRPr sz="2100" b="1" baseline="0">
                <a:solidFill>
                  <a:schemeClr val="tx1"/>
                </a:solidFill>
              </a:defRPr>
            </a:lvl1pPr>
            <a:lvl2pPr marL="628650" indent="-285750">
              <a:buFont typeface="Arial" panose="020B0604020202020204" pitchFamily="34" charset="0"/>
              <a:buChar char="•"/>
              <a:defRPr sz="2100"/>
            </a:lvl2pPr>
            <a:lvl3pPr marL="804863" indent="-176213">
              <a:buFont typeface="Arial" panose="020B0604020202020204" pitchFamily="34" charset="0"/>
              <a:buChar char="•"/>
              <a:defRPr sz="16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Your text here</a:t>
            </a:r>
          </a:p>
          <a:p>
            <a:pPr lvl="1"/>
            <a:r>
              <a:rPr lang="fi-FI" noProof="1"/>
              <a:t>Second level</a:t>
            </a:r>
          </a:p>
          <a:p>
            <a:pPr lvl="2"/>
            <a:r>
              <a:rPr lang="fi-FI" noProof="1"/>
              <a:t>Third level</a:t>
            </a:r>
          </a:p>
        </p:txBody>
      </p:sp>
      <p:sp>
        <p:nvSpPr>
          <p:cNvPr id="3" name="Päivämäärän paikkamerkki 2">
            <a:extLst>
              <a:ext uri="{FF2B5EF4-FFF2-40B4-BE49-F238E27FC236}">
                <a16:creationId xmlns:a16="http://schemas.microsoft.com/office/drawing/2014/main" id="{0ACE9B33-D0C7-4AF1-A02A-1559773A78AC}"/>
              </a:ext>
            </a:extLst>
          </p:cNvPr>
          <p:cNvSpPr>
            <a:spLocks noGrp="1"/>
          </p:cNvSpPr>
          <p:nvPr>
            <p:ph type="dt" sz="half" idx="13"/>
          </p:nvPr>
        </p:nvSpPr>
        <p:spPr/>
        <p:txBody>
          <a:bodyPr/>
          <a:lstStyle/>
          <a:p>
            <a:r>
              <a:rPr lang="fi-FI" noProof="1"/>
              <a:t>dd.mm.yyyy</a:t>
            </a:r>
          </a:p>
        </p:txBody>
      </p:sp>
      <p:sp>
        <p:nvSpPr>
          <p:cNvPr id="4" name="Alatunnisteen paikkamerkki 3">
            <a:extLst>
              <a:ext uri="{FF2B5EF4-FFF2-40B4-BE49-F238E27FC236}">
                <a16:creationId xmlns:a16="http://schemas.microsoft.com/office/drawing/2014/main" id="{8F7430A1-7AEB-4722-97B3-51719F60574B}"/>
              </a:ext>
            </a:extLst>
          </p:cNvPr>
          <p:cNvSpPr>
            <a:spLocks noGrp="1"/>
          </p:cNvSpPr>
          <p:nvPr>
            <p:ph type="ftr" sz="quarter" idx="14"/>
          </p:nvPr>
        </p:nvSpPr>
        <p:spPr/>
        <p:txBody>
          <a:bodyPr/>
          <a:lstStyle/>
          <a:p>
            <a:r>
              <a:rPr lang="fi-FI" noProof="1"/>
              <a:t>Your text here</a:t>
            </a:r>
          </a:p>
        </p:txBody>
      </p:sp>
      <p:sp>
        <p:nvSpPr>
          <p:cNvPr id="5" name="Dian numeron paikkamerkki 4">
            <a:extLst>
              <a:ext uri="{FF2B5EF4-FFF2-40B4-BE49-F238E27FC236}">
                <a16:creationId xmlns:a16="http://schemas.microsoft.com/office/drawing/2014/main" id="{75B56DD1-CE07-4F8B-9EEB-5CFC86C5CCF2}"/>
              </a:ext>
            </a:extLst>
          </p:cNvPr>
          <p:cNvSpPr>
            <a:spLocks noGrp="1"/>
          </p:cNvSpPr>
          <p:nvPr>
            <p:ph type="sldNum" sz="quarter" idx="15"/>
          </p:nvPr>
        </p:nvSpPr>
        <p:spPr/>
        <p:txBody>
          <a:bodyPr/>
          <a:lstStyle/>
          <a:p>
            <a:fld id="{28F7F04C-F568-F649-A2AE-EA61C66B69B4}" type="slidenum">
              <a:rPr lang="fi-FI" noProof="1" dirty="0" smtClean="0"/>
              <a:pPr/>
              <a:t>‹#›</a:t>
            </a:fld>
            <a:endParaRPr lang="fi-FI" noProof="1"/>
          </a:p>
        </p:txBody>
      </p:sp>
    </p:spTree>
  </p:cSld>
  <p:clrMapOvr>
    <a:masterClrMapping/>
  </p:clrMapOvr>
  <p:extLst>
    <p:ext uri="{DCECCB84-F9BA-43D5-87BE-67443E8EF086}">
      <p15:sldGuideLst xmlns:p15="http://schemas.microsoft.com/office/powerpoint/2012/main">
        <p15:guide id="4" pos="5534" userDrawn="1">
          <p15:clr>
            <a:srgbClr val="FBAE40"/>
          </p15:clr>
        </p15:guide>
        <p15:guide id="5" orient="horz" pos="327" userDrawn="1">
          <p15:clr>
            <a:srgbClr val="FBAE40"/>
          </p15:clr>
        </p15:guide>
        <p15:guide id="6" pos="2795" userDrawn="1">
          <p15:clr>
            <a:srgbClr val="FBAE40"/>
          </p15:clr>
        </p15:guide>
        <p15:guide id="7" pos="2965" userDrawn="1">
          <p15:clr>
            <a:srgbClr val="FBAE40"/>
          </p15:clr>
        </p15:guide>
        <p15:guide id="8" pos="181" userDrawn="1">
          <p15:clr>
            <a:srgbClr val="FBAE40"/>
          </p15:clr>
        </p15:guide>
        <p15:guide id="9" orient="horz" pos="849"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 Body slide - Black text - Image">
    <p:spTree>
      <p:nvGrpSpPr>
        <p:cNvPr id="1" name=""/>
        <p:cNvGrpSpPr/>
        <p:nvPr/>
      </p:nvGrpSpPr>
      <p:grpSpPr>
        <a:xfrm>
          <a:off x="0" y="0"/>
          <a:ext cx="0" cy="0"/>
          <a:chOff x="0" y="0"/>
          <a:chExt cx="0" cy="0"/>
        </a:xfrm>
      </p:grpSpPr>
      <p:pic>
        <p:nvPicPr>
          <p:cNvPr id="7" name="Kuva 6">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284000"/>
            <a:ext cx="2052735" cy="857237"/>
          </a:xfrm>
          <a:prstGeom prst="rect">
            <a:avLst/>
          </a:prstGeom>
        </p:spPr>
      </p:pic>
      <p:sp>
        <p:nvSpPr>
          <p:cNvPr id="8" name="Picture Placeholder 2"/>
          <p:cNvSpPr>
            <a:spLocks noGrp="1"/>
          </p:cNvSpPr>
          <p:nvPr>
            <p:ph type="pic" idx="11" hasCustomPrompt="1"/>
          </p:nvPr>
        </p:nvSpPr>
        <p:spPr>
          <a:xfrm>
            <a:off x="4710793" y="0"/>
            <a:ext cx="4433207" cy="5143500"/>
          </a:xfrm>
          <a:prstGeom prst="rect">
            <a:avLst/>
          </a:prstGeom>
        </p:spPr>
        <p:txBody>
          <a:bodyPr/>
          <a:lstStyle>
            <a:lvl1pPr marL="0" indent="0">
              <a:buNone/>
              <a:defRPr sz="2400" b="1" baseline="0">
                <a:solidFill>
                  <a:schemeClr val="bg1">
                    <a:lumMod val="85000"/>
                    <a:alpha val="62000"/>
                  </a:schemeClr>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i-FI" noProof="1"/>
              <a:t>Click icon to add image</a:t>
            </a:r>
            <a:br>
              <a:rPr lang="fi-FI" noProof="1"/>
            </a:br>
            <a:br>
              <a:rPr lang="fi-FI" noProof="1"/>
            </a:br>
            <a:r>
              <a:rPr lang="fi-FI" noProof="1"/>
              <a:t>Fit the image to frame </a:t>
            </a:r>
            <a:br>
              <a:rPr lang="fi-FI" noProof="1"/>
            </a:br>
            <a:r>
              <a:rPr lang="fi-FI" noProof="1"/>
              <a:t>by choosing: </a:t>
            </a:r>
            <a:br>
              <a:rPr lang="fi-FI" noProof="1"/>
            </a:br>
            <a:r>
              <a:rPr lang="fi-FI" noProof="1"/>
              <a:t>crop&gt;fit / rajaa&gt;sovita</a:t>
            </a:r>
          </a:p>
        </p:txBody>
      </p:sp>
      <p:sp>
        <p:nvSpPr>
          <p:cNvPr id="4" name="Text Placeholder 3"/>
          <p:cNvSpPr>
            <a:spLocks noGrp="1"/>
          </p:cNvSpPr>
          <p:nvPr>
            <p:ph type="body" sz="half" idx="2" hasCustomPrompt="1"/>
          </p:nvPr>
        </p:nvSpPr>
        <p:spPr>
          <a:xfrm>
            <a:off x="287338" y="1358537"/>
            <a:ext cx="4052221" cy="2925463"/>
          </a:xfrm>
          <a:prstGeom prst="rect">
            <a:avLst/>
          </a:prstGeom>
        </p:spPr>
        <p:txBody>
          <a:bodyPr lIns="0" tIns="0" rIns="0" bIns="0"/>
          <a:lstStyle>
            <a:lvl1pPr marL="0" marR="0" indent="0" algn="l" defTabSz="685800" rtl="0" eaLnBrk="1" fontAlgn="auto" latinLnBrk="0" hangingPunct="1">
              <a:lnSpc>
                <a:spcPct val="100000"/>
              </a:lnSpc>
              <a:spcBef>
                <a:spcPts val="750"/>
              </a:spcBef>
              <a:spcAft>
                <a:spcPts val="0"/>
              </a:spcAft>
              <a:buClrTx/>
              <a:buSzTx/>
              <a:buFontTx/>
              <a:buNone/>
              <a:tabLst/>
              <a:defRPr lang="en-GB" sz="2100" b="1" smtClean="0"/>
            </a:lvl1pPr>
            <a:lvl2pPr marL="342900" indent="0">
              <a:buFontTx/>
              <a:buNone/>
              <a:defRPr sz="2100"/>
            </a:lvl2pPr>
            <a:lvl3pPr marL="628650" indent="0">
              <a:buFontTx/>
              <a:buNone/>
              <a:defRPr sz="16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Your text here</a:t>
            </a:r>
          </a:p>
        </p:txBody>
      </p:sp>
      <p:sp>
        <p:nvSpPr>
          <p:cNvPr id="11" name="Text Placeholder 3"/>
          <p:cNvSpPr>
            <a:spLocks noGrp="1"/>
          </p:cNvSpPr>
          <p:nvPr>
            <p:ph type="body" sz="half" idx="10" hasCustomPrompt="1"/>
          </p:nvPr>
        </p:nvSpPr>
        <p:spPr>
          <a:xfrm>
            <a:off x="287338" y="34800"/>
            <a:ext cx="4052221" cy="1041475"/>
          </a:xfrm>
          <a:prstGeom prst="rect">
            <a:avLst/>
          </a:prstGeom>
        </p:spPr>
        <p:txBody>
          <a:bodyPr lIns="0" tIns="0" rIns="0" bIns="0"/>
          <a:lstStyle>
            <a:lvl1pPr marL="0" indent="0">
              <a:lnSpc>
                <a:spcPct val="100000"/>
              </a:lnSpc>
              <a:buNone/>
              <a:defRPr sz="4000" b="1" baseline="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Body slide title</a:t>
            </a:r>
          </a:p>
        </p:txBody>
      </p:sp>
      <p:sp>
        <p:nvSpPr>
          <p:cNvPr id="6" name="Päivämäärän paikkamerkki 5"/>
          <p:cNvSpPr>
            <a:spLocks noGrp="1"/>
          </p:cNvSpPr>
          <p:nvPr>
            <p:ph type="dt" sz="half" idx="12"/>
          </p:nvPr>
        </p:nvSpPr>
        <p:spPr/>
        <p:txBody>
          <a:bodyPr/>
          <a:lstStyle/>
          <a:p>
            <a:r>
              <a:rPr lang="fi-FI" noProof="1"/>
              <a:t>dd.mm.yyyy</a:t>
            </a:r>
          </a:p>
        </p:txBody>
      </p:sp>
      <p:sp>
        <p:nvSpPr>
          <p:cNvPr id="9" name="Alatunnisteen paikkamerkki 8"/>
          <p:cNvSpPr>
            <a:spLocks noGrp="1"/>
          </p:cNvSpPr>
          <p:nvPr>
            <p:ph type="ftr" sz="quarter" idx="13"/>
          </p:nvPr>
        </p:nvSpPr>
        <p:spPr/>
        <p:txBody>
          <a:bodyPr/>
          <a:lstStyle/>
          <a:p>
            <a:r>
              <a:rPr lang="fi-FI" noProof="1"/>
              <a:t>Your text here</a:t>
            </a:r>
          </a:p>
        </p:txBody>
      </p:sp>
      <p:sp>
        <p:nvSpPr>
          <p:cNvPr id="10" name="Dian numeron paikkamerkki 9"/>
          <p:cNvSpPr>
            <a:spLocks noGrp="1"/>
          </p:cNvSpPr>
          <p:nvPr>
            <p:ph type="sldNum" sz="quarter" idx="14"/>
          </p:nvPr>
        </p:nvSpPr>
        <p:spPr/>
        <p:txBody>
          <a:bodyPr/>
          <a:lstStyle/>
          <a:p>
            <a:fld id="{28F7F04C-F568-F649-A2AE-EA61C66B69B4}" type="slidenum">
              <a:rPr lang="fi-FI" noProof="1" dirty="0" smtClean="0"/>
              <a:pPr/>
              <a:t>‹#›</a:t>
            </a:fld>
            <a:endParaRPr lang="fi-FI" noProof="1"/>
          </a:p>
        </p:txBody>
      </p:sp>
    </p:spTree>
    <p:extLst>
      <p:ext uri="{BB962C8B-B14F-4D97-AF65-F5344CB8AC3E}">
        <p14:creationId xmlns:p14="http://schemas.microsoft.com/office/powerpoint/2010/main" val="4106515586"/>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 Divider - Text and image">
    <p:spTree>
      <p:nvGrpSpPr>
        <p:cNvPr id="1" name=""/>
        <p:cNvGrpSpPr/>
        <p:nvPr/>
      </p:nvGrpSpPr>
      <p:grpSpPr>
        <a:xfrm>
          <a:off x="0" y="0"/>
          <a:ext cx="0" cy="0"/>
          <a:chOff x="0" y="0"/>
          <a:chExt cx="0" cy="0"/>
        </a:xfrm>
      </p:grpSpPr>
      <p:sp>
        <p:nvSpPr>
          <p:cNvPr id="11" name="Rectangle 10"/>
          <p:cNvSpPr/>
          <p:nvPr userDrawn="1"/>
        </p:nvSpPr>
        <p:spPr>
          <a:xfrm>
            <a:off x="0" y="0"/>
            <a:ext cx="9144000" cy="51435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fi-FI" sz="1013" noProof="1"/>
          </a:p>
        </p:txBody>
      </p:sp>
      <p:sp>
        <p:nvSpPr>
          <p:cNvPr id="6" name="Picture Placeholder 2"/>
          <p:cNvSpPr>
            <a:spLocks noGrp="1"/>
          </p:cNvSpPr>
          <p:nvPr>
            <p:ph type="pic" idx="11" hasCustomPrompt="1"/>
          </p:nvPr>
        </p:nvSpPr>
        <p:spPr>
          <a:xfrm>
            <a:off x="4710793" y="0"/>
            <a:ext cx="4433207" cy="5143500"/>
          </a:xfrm>
          <a:prstGeom prst="rect">
            <a:avLst/>
          </a:prstGeom>
        </p:spPr>
        <p:txBody>
          <a:bodyPr/>
          <a:lstStyle>
            <a:lvl1pPr marL="0" marR="0" indent="0" algn="l" defTabSz="685800" rtl="0" eaLnBrk="1" fontAlgn="auto" latinLnBrk="0" hangingPunct="1">
              <a:lnSpc>
                <a:spcPct val="90000"/>
              </a:lnSpc>
              <a:spcBef>
                <a:spcPts val="750"/>
              </a:spcBef>
              <a:spcAft>
                <a:spcPts val="0"/>
              </a:spcAft>
              <a:buClrTx/>
              <a:buSzTx/>
              <a:buFont typeface="Arial"/>
              <a:buNone/>
              <a:tabLst/>
              <a:defRPr sz="2400" b="1" baseline="0">
                <a:solidFill>
                  <a:schemeClr val="bg1">
                    <a:alpha val="62000"/>
                  </a:schemeClr>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i-FI" noProof="1"/>
              <a:t>Click icon to add image.</a:t>
            </a:r>
            <a:br>
              <a:rPr lang="fi-FI" noProof="1"/>
            </a:br>
            <a:br>
              <a:rPr lang="fi-FI" noProof="1"/>
            </a:br>
            <a:r>
              <a:rPr lang="fi-FI" noProof="1"/>
              <a:t>Fit the image to frame </a:t>
            </a:r>
            <a:br>
              <a:rPr lang="fi-FI" noProof="1"/>
            </a:br>
            <a:r>
              <a:rPr lang="fi-FI" noProof="1"/>
              <a:t>by choosing: </a:t>
            </a:r>
            <a:br>
              <a:rPr lang="fi-FI" noProof="1"/>
            </a:br>
            <a:r>
              <a:rPr lang="fi-FI" noProof="1"/>
              <a:t>crop&gt;fit / rajaa&gt;sovita</a:t>
            </a:r>
          </a:p>
        </p:txBody>
      </p:sp>
      <p:pic>
        <p:nvPicPr>
          <p:cNvPr id="2" name="Kuva 1">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286700"/>
            <a:ext cx="1969868" cy="856800"/>
          </a:xfrm>
          <a:prstGeom prst="rect">
            <a:avLst/>
          </a:prstGeom>
        </p:spPr>
      </p:pic>
      <p:sp>
        <p:nvSpPr>
          <p:cNvPr id="4" name="Päivämäärän paikkamerkki 3">
            <a:extLst>
              <a:ext uri="{FF2B5EF4-FFF2-40B4-BE49-F238E27FC236}">
                <a16:creationId xmlns:a16="http://schemas.microsoft.com/office/drawing/2014/main" id="{04E326D0-D397-4DCF-88BA-ADD90C3D5C3E}"/>
              </a:ext>
            </a:extLst>
          </p:cNvPr>
          <p:cNvSpPr>
            <a:spLocks noGrp="1"/>
          </p:cNvSpPr>
          <p:nvPr>
            <p:ph type="dt" sz="half" idx="13"/>
          </p:nvPr>
        </p:nvSpPr>
        <p:spPr/>
        <p:txBody>
          <a:bodyPr/>
          <a:lstStyle>
            <a:lvl1pPr>
              <a:defRPr>
                <a:solidFill>
                  <a:srgbClr val="FFFFFF"/>
                </a:solidFill>
              </a:defRPr>
            </a:lvl1pPr>
          </a:lstStyle>
          <a:p>
            <a:r>
              <a:rPr lang="fi-FI" noProof="1"/>
              <a:t>dd.mm.yyyy</a:t>
            </a:r>
          </a:p>
        </p:txBody>
      </p:sp>
      <p:sp>
        <p:nvSpPr>
          <p:cNvPr id="5" name="Alatunnisteen paikkamerkki 4">
            <a:extLst>
              <a:ext uri="{FF2B5EF4-FFF2-40B4-BE49-F238E27FC236}">
                <a16:creationId xmlns:a16="http://schemas.microsoft.com/office/drawing/2014/main" id="{0B124AD7-04E5-4E26-A7E3-6E499B81497F}"/>
              </a:ext>
            </a:extLst>
          </p:cNvPr>
          <p:cNvSpPr>
            <a:spLocks noGrp="1"/>
          </p:cNvSpPr>
          <p:nvPr>
            <p:ph type="ftr" sz="quarter" idx="14"/>
          </p:nvPr>
        </p:nvSpPr>
        <p:spPr/>
        <p:txBody>
          <a:bodyPr/>
          <a:lstStyle>
            <a:lvl1pPr>
              <a:defRPr>
                <a:solidFill>
                  <a:srgbClr val="FFFFFF"/>
                </a:solidFill>
              </a:defRPr>
            </a:lvl1pPr>
          </a:lstStyle>
          <a:p>
            <a:r>
              <a:rPr lang="fi-FI" noProof="1"/>
              <a:t>Your text here</a:t>
            </a:r>
          </a:p>
        </p:txBody>
      </p:sp>
      <p:sp>
        <p:nvSpPr>
          <p:cNvPr id="10" name="Dian numeron paikkamerkki 9">
            <a:extLst>
              <a:ext uri="{FF2B5EF4-FFF2-40B4-BE49-F238E27FC236}">
                <a16:creationId xmlns:a16="http://schemas.microsoft.com/office/drawing/2014/main" id="{439BEBFE-6A3C-4862-B3C0-DF2EC5E8CBFB}"/>
              </a:ext>
            </a:extLst>
          </p:cNvPr>
          <p:cNvSpPr>
            <a:spLocks noGrp="1"/>
          </p:cNvSpPr>
          <p:nvPr>
            <p:ph type="sldNum" sz="quarter" idx="15"/>
          </p:nvPr>
        </p:nvSpPr>
        <p:spPr/>
        <p:txBody>
          <a:bodyPr/>
          <a:lstStyle>
            <a:lvl1pPr>
              <a:defRPr>
                <a:solidFill>
                  <a:srgbClr val="FFFFFF"/>
                </a:solidFill>
              </a:defRPr>
            </a:lvl1pPr>
          </a:lstStyle>
          <a:p>
            <a:fld id="{28F7F04C-F568-F649-A2AE-EA61C66B69B4}" type="slidenum">
              <a:rPr lang="fi-FI" noProof="1" dirty="0" smtClean="0"/>
              <a:pPr/>
              <a:t>‹#›</a:t>
            </a:fld>
            <a:endParaRPr lang="fi-FI" noProof="1"/>
          </a:p>
        </p:txBody>
      </p:sp>
      <p:sp>
        <p:nvSpPr>
          <p:cNvPr id="9" name="Text Placeholder 2">
            <a:extLst>
              <a:ext uri="{FF2B5EF4-FFF2-40B4-BE49-F238E27FC236}">
                <a16:creationId xmlns:a16="http://schemas.microsoft.com/office/drawing/2014/main" id="{3CC9C0A2-E518-4F61-BACC-25E3255118C4}"/>
              </a:ext>
            </a:extLst>
          </p:cNvPr>
          <p:cNvSpPr>
            <a:spLocks noGrp="1"/>
          </p:cNvSpPr>
          <p:nvPr>
            <p:ph type="body" sz="quarter" idx="12" hasCustomPrompt="1"/>
          </p:nvPr>
        </p:nvSpPr>
        <p:spPr>
          <a:xfrm>
            <a:off x="287338" y="519113"/>
            <a:ext cx="4218160" cy="3767587"/>
          </a:xfrm>
          <a:prstGeom prst="rect">
            <a:avLst/>
          </a:prstGeom>
        </p:spPr>
        <p:txBody>
          <a:bodyPr lIns="0" tIns="0" rIns="0" bIns="0"/>
          <a:lstStyle>
            <a:lvl1pPr marL="0" indent="0">
              <a:lnSpc>
                <a:spcPct val="100000"/>
              </a:lnSpc>
              <a:buNone/>
              <a:defRPr sz="3300" b="1">
                <a:solidFill>
                  <a:schemeClr val="bg1"/>
                </a:solidFill>
              </a:defRPr>
            </a:lvl1pPr>
          </a:lstStyle>
          <a:p>
            <a:r>
              <a:rPr lang="fi-FI" noProof="1"/>
              <a:t>Lorem ipsum dolor sit amet, consectetur adipiscing elit. Maecenas velit velit, consequat eget ullamcorper a, maximus ac ex.</a:t>
            </a:r>
          </a:p>
        </p:txBody>
      </p:sp>
    </p:spTree>
    <p:extLst>
      <p:ext uri="{BB962C8B-B14F-4D97-AF65-F5344CB8AC3E}">
        <p14:creationId xmlns:p14="http://schemas.microsoft.com/office/powerpoint/2010/main" val="362416079"/>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 Divider">
    <p:spTree>
      <p:nvGrpSpPr>
        <p:cNvPr id="1" name=""/>
        <p:cNvGrpSpPr/>
        <p:nvPr/>
      </p:nvGrpSpPr>
      <p:grpSpPr>
        <a:xfrm>
          <a:off x="0" y="0"/>
          <a:ext cx="0" cy="0"/>
          <a:chOff x="0" y="0"/>
          <a:chExt cx="0" cy="0"/>
        </a:xfrm>
      </p:grpSpPr>
      <p:sp>
        <p:nvSpPr>
          <p:cNvPr id="5" name="Rectangle 4"/>
          <p:cNvSpPr/>
          <p:nvPr userDrawn="1"/>
        </p:nvSpPr>
        <p:spPr>
          <a:xfrm>
            <a:off x="-1066" y="0"/>
            <a:ext cx="9144000" cy="51435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013" noProof="1"/>
          </a:p>
        </p:txBody>
      </p:sp>
      <p:sp>
        <p:nvSpPr>
          <p:cNvPr id="7" name="Text Placeholder 3"/>
          <p:cNvSpPr>
            <a:spLocks noGrp="1"/>
          </p:cNvSpPr>
          <p:nvPr>
            <p:ph type="body" sz="half" idx="11" hasCustomPrompt="1"/>
          </p:nvPr>
        </p:nvSpPr>
        <p:spPr>
          <a:xfrm>
            <a:off x="755650" y="1759425"/>
            <a:ext cx="7669159" cy="1352265"/>
          </a:xfrm>
          <a:prstGeom prst="rect">
            <a:avLst/>
          </a:prstGeom>
        </p:spPr>
        <p:txBody>
          <a:bodyPr lIns="0" rIns="0"/>
          <a:lstStyle>
            <a:lvl1pPr marL="0" indent="0" algn="l">
              <a:lnSpc>
                <a:spcPct val="100000"/>
              </a:lnSpc>
              <a:spcBef>
                <a:spcPts val="0"/>
              </a:spcBef>
              <a:buNone/>
              <a:defRPr sz="4000" b="1" baseline="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Divider – Headline</a:t>
            </a:r>
          </a:p>
        </p:txBody>
      </p:sp>
      <p:pic>
        <p:nvPicPr>
          <p:cNvPr id="8" name="Kuva 7">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286700"/>
            <a:ext cx="1969868" cy="856800"/>
          </a:xfrm>
          <a:prstGeom prst="rect">
            <a:avLst/>
          </a:prstGeom>
        </p:spPr>
      </p:pic>
      <p:sp>
        <p:nvSpPr>
          <p:cNvPr id="2" name="Päivämäärän paikkamerkki 1">
            <a:extLst>
              <a:ext uri="{FF2B5EF4-FFF2-40B4-BE49-F238E27FC236}">
                <a16:creationId xmlns:a16="http://schemas.microsoft.com/office/drawing/2014/main" id="{37C6C481-D72C-4B89-AA19-AC91EB21FEFA}"/>
              </a:ext>
            </a:extLst>
          </p:cNvPr>
          <p:cNvSpPr>
            <a:spLocks noGrp="1"/>
          </p:cNvSpPr>
          <p:nvPr>
            <p:ph type="dt" sz="half" idx="12"/>
          </p:nvPr>
        </p:nvSpPr>
        <p:spPr/>
        <p:txBody>
          <a:bodyPr/>
          <a:lstStyle>
            <a:lvl1pPr>
              <a:defRPr>
                <a:solidFill>
                  <a:srgbClr val="FFFFFF"/>
                </a:solidFill>
              </a:defRPr>
            </a:lvl1pPr>
          </a:lstStyle>
          <a:p>
            <a:r>
              <a:rPr lang="fi-FI" noProof="1"/>
              <a:t>dd.mm.yyyy</a:t>
            </a:r>
          </a:p>
        </p:txBody>
      </p:sp>
      <p:sp>
        <p:nvSpPr>
          <p:cNvPr id="3" name="Alatunnisteen paikkamerkki 2">
            <a:extLst>
              <a:ext uri="{FF2B5EF4-FFF2-40B4-BE49-F238E27FC236}">
                <a16:creationId xmlns:a16="http://schemas.microsoft.com/office/drawing/2014/main" id="{2A81A4FB-6563-4C02-8A9B-51D830F1EAB1}"/>
              </a:ext>
            </a:extLst>
          </p:cNvPr>
          <p:cNvSpPr>
            <a:spLocks noGrp="1"/>
          </p:cNvSpPr>
          <p:nvPr>
            <p:ph type="ftr" sz="quarter" idx="13"/>
          </p:nvPr>
        </p:nvSpPr>
        <p:spPr/>
        <p:txBody>
          <a:bodyPr/>
          <a:lstStyle>
            <a:lvl1pPr>
              <a:defRPr>
                <a:solidFill>
                  <a:srgbClr val="FFFFFF"/>
                </a:solidFill>
              </a:defRPr>
            </a:lvl1pPr>
          </a:lstStyle>
          <a:p>
            <a:r>
              <a:rPr lang="fi-FI" noProof="1"/>
              <a:t>Your text here</a:t>
            </a:r>
          </a:p>
        </p:txBody>
      </p:sp>
      <p:sp>
        <p:nvSpPr>
          <p:cNvPr id="4" name="Dian numeron paikkamerkki 3">
            <a:extLst>
              <a:ext uri="{FF2B5EF4-FFF2-40B4-BE49-F238E27FC236}">
                <a16:creationId xmlns:a16="http://schemas.microsoft.com/office/drawing/2014/main" id="{1F6A7C93-158F-48BA-8E95-EC2109A4B4DE}"/>
              </a:ext>
            </a:extLst>
          </p:cNvPr>
          <p:cNvSpPr>
            <a:spLocks noGrp="1"/>
          </p:cNvSpPr>
          <p:nvPr>
            <p:ph type="sldNum" sz="quarter" idx="14"/>
          </p:nvPr>
        </p:nvSpPr>
        <p:spPr/>
        <p:txBody>
          <a:bodyPr/>
          <a:lstStyle>
            <a:lvl1pPr>
              <a:defRPr>
                <a:solidFill>
                  <a:srgbClr val="FFFFFF"/>
                </a:solidFill>
              </a:defRPr>
            </a:lvl1pPr>
          </a:lstStyle>
          <a:p>
            <a:fld id="{28F7F04C-F568-F649-A2AE-EA61C66B69B4}" type="slidenum">
              <a:rPr lang="fi-FI" noProof="1" dirty="0" smtClean="0"/>
              <a:pPr/>
              <a:t>‹#›</a:t>
            </a:fld>
            <a:endParaRPr lang="fi-FI" noProof="1"/>
          </a:p>
        </p:txBody>
      </p:sp>
    </p:spTree>
    <p:extLst>
      <p:ext uri="{BB962C8B-B14F-4D97-AF65-F5344CB8AC3E}">
        <p14:creationId xmlns:p14="http://schemas.microsoft.com/office/powerpoint/2010/main" val="3803549555"/>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 Body slide - Table">
    <p:spTree>
      <p:nvGrpSpPr>
        <p:cNvPr id="1" name=""/>
        <p:cNvGrpSpPr/>
        <p:nvPr/>
      </p:nvGrpSpPr>
      <p:grpSpPr>
        <a:xfrm>
          <a:off x="0" y="0"/>
          <a:ext cx="0" cy="0"/>
          <a:chOff x="0" y="0"/>
          <a:chExt cx="0" cy="0"/>
        </a:xfrm>
      </p:grpSpPr>
      <p:pic>
        <p:nvPicPr>
          <p:cNvPr id="7" name="Kuva 6">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284000"/>
            <a:ext cx="2052735" cy="857237"/>
          </a:xfrm>
          <a:prstGeom prst="rect">
            <a:avLst/>
          </a:prstGeom>
        </p:spPr>
      </p:pic>
      <p:sp>
        <p:nvSpPr>
          <p:cNvPr id="11" name="Text Placeholder 3"/>
          <p:cNvSpPr>
            <a:spLocks noGrp="1"/>
          </p:cNvSpPr>
          <p:nvPr>
            <p:ph type="body" sz="half" idx="10" hasCustomPrompt="1"/>
          </p:nvPr>
        </p:nvSpPr>
        <p:spPr>
          <a:xfrm>
            <a:off x="287338" y="28435"/>
            <a:ext cx="8497093" cy="1007055"/>
          </a:xfrm>
          <a:prstGeom prst="rect">
            <a:avLst/>
          </a:prstGeom>
        </p:spPr>
        <p:txBody>
          <a:bodyPr lIns="0" tIns="0" rIns="0" bIns="0"/>
          <a:lstStyle>
            <a:lvl1pPr marL="0" indent="0">
              <a:lnSpc>
                <a:spcPct val="100000"/>
              </a:lnSpc>
              <a:buNone/>
              <a:defRPr sz="4000" b="1" baseline="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Body slide title </a:t>
            </a:r>
          </a:p>
        </p:txBody>
      </p:sp>
      <p:sp>
        <p:nvSpPr>
          <p:cNvPr id="6" name="Table Placeholder 12">
            <a:extLst>
              <a:ext uri="{FF2B5EF4-FFF2-40B4-BE49-F238E27FC236}">
                <a16:creationId xmlns:a16="http://schemas.microsoft.com/office/drawing/2014/main" id="{D90CC8CD-0F46-F240-AF4E-99DE2A9ECF91}"/>
              </a:ext>
            </a:extLst>
          </p:cNvPr>
          <p:cNvSpPr>
            <a:spLocks noGrp="1"/>
          </p:cNvSpPr>
          <p:nvPr>
            <p:ph type="tbl" sz="quarter" idx="13" hasCustomPrompt="1"/>
          </p:nvPr>
        </p:nvSpPr>
        <p:spPr>
          <a:xfrm>
            <a:off x="287338" y="1208314"/>
            <a:ext cx="8497093" cy="3075686"/>
          </a:xfrm>
          <a:prstGeom prst="rect">
            <a:avLst/>
          </a:prstGeom>
        </p:spPr>
        <p:txBody>
          <a:bodyPr/>
          <a:lstStyle>
            <a:lvl1pPr marL="0" indent="0" algn="ctr">
              <a:buNone/>
              <a:defRPr b="1">
                <a:solidFill>
                  <a:schemeClr val="bg1">
                    <a:lumMod val="85000"/>
                  </a:schemeClr>
                </a:solidFill>
              </a:defRPr>
            </a:lvl1pPr>
          </a:lstStyle>
          <a:p>
            <a:r>
              <a:rPr lang="fi-FI" noProof="1"/>
              <a:t>Click icon to add table</a:t>
            </a:r>
          </a:p>
        </p:txBody>
      </p:sp>
      <p:sp>
        <p:nvSpPr>
          <p:cNvPr id="5" name="Slide Number Placeholder 5">
            <a:extLst>
              <a:ext uri="{FF2B5EF4-FFF2-40B4-BE49-F238E27FC236}">
                <a16:creationId xmlns:a16="http://schemas.microsoft.com/office/drawing/2014/main" id="{2D4CDEE4-AFAC-4BB1-B02E-FDE939F20DC1}"/>
              </a:ext>
            </a:extLst>
          </p:cNvPr>
          <p:cNvSpPr>
            <a:spLocks noGrp="1"/>
          </p:cNvSpPr>
          <p:nvPr>
            <p:ph type="sldNum" sz="quarter" idx="4"/>
          </p:nvPr>
        </p:nvSpPr>
        <p:spPr>
          <a:xfrm>
            <a:off x="6678800" y="4848629"/>
            <a:ext cx="2057400" cy="172823"/>
          </a:xfrm>
          <a:prstGeom prst="rect">
            <a:avLst/>
          </a:prstGeom>
        </p:spPr>
        <p:txBody>
          <a:bodyPr vert="horz" lIns="91440" tIns="45720" rIns="91440" bIns="45720" rtlCol="0" anchor="ctr"/>
          <a:lstStyle>
            <a:lvl1pPr algn="r">
              <a:defRPr sz="900" baseline="0">
                <a:solidFill>
                  <a:schemeClr val="tx1"/>
                </a:solidFill>
              </a:defRPr>
            </a:lvl1pPr>
          </a:lstStyle>
          <a:p>
            <a:fld id="{28F7F04C-F568-F649-A2AE-EA61C66B69B4}" type="slidenum">
              <a:rPr lang="fi-FI" noProof="1" dirty="0" smtClean="0"/>
              <a:pPr/>
              <a:t>‹#›</a:t>
            </a:fld>
            <a:endParaRPr lang="fi-FI" noProof="1"/>
          </a:p>
        </p:txBody>
      </p:sp>
      <p:sp>
        <p:nvSpPr>
          <p:cNvPr id="8" name="Date Placeholder 3">
            <a:extLst>
              <a:ext uri="{FF2B5EF4-FFF2-40B4-BE49-F238E27FC236}">
                <a16:creationId xmlns:a16="http://schemas.microsoft.com/office/drawing/2014/main" id="{32C686F0-0C1B-46BD-9DE7-A93BAA6AC898}"/>
              </a:ext>
            </a:extLst>
          </p:cNvPr>
          <p:cNvSpPr>
            <a:spLocks noGrp="1"/>
          </p:cNvSpPr>
          <p:nvPr>
            <p:ph type="dt" sz="half" idx="2"/>
          </p:nvPr>
        </p:nvSpPr>
        <p:spPr>
          <a:xfrm>
            <a:off x="6678800" y="4672740"/>
            <a:ext cx="2057400" cy="175889"/>
          </a:xfrm>
          <a:prstGeom prst="rect">
            <a:avLst/>
          </a:prstGeom>
        </p:spPr>
        <p:txBody>
          <a:bodyPr vert="horz" lIns="91440" tIns="45720" rIns="91440" bIns="45720" rtlCol="0" anchor="ctr"/>
          <a:lstStyle>
            <a:lvl1pPr algn="r">
              <a:defRPr sz="900" baseline="0">
                <a:solidFill>
                  <a:schemeClr val="tx1"/>
                </a:solidFill>
              </a:defRPr>
            </a:lvl1pPr>
          </a:lstStyle>
          <a:p>
            <a:r>
              <a:rPr lang="fi-FI" noProof="1"/>
              <a:t>dd.mm.yyyy</a:t>
            </a:r>
          </a:p>
        </p:txBody>
      </p:sp>
      <p:sp>
        <p:nvSpPr>
          <p:cNvPr id="9" name="Alatunnisteen paikkamerkki 1">
            <a:extLst>
              <a:ext uri="{FF2B5EF4-FFF2-40B4-BE49-F238E27FC236}">
                <a16:creationId xmlns:a16="http://schemas.microsoft.com/office/drawing/2014/main" id="{4338FCB4-9412-423F-84B9-91EDDBA25087}"/>
              </a:ext>
            </a:extLst>
          </p:cNvPr>
          <p:cNvSpPr>
            <a:spLocks noGrp="1"/>
          </p:cNvSpPr>
          <p:nvPr>
            <p:ph type="ftr" sz="quarter" idx="3"/>
          </p:nvPr>
        </p:nvSpPr>
        <p:spPr>
          <a:xfrm>
            <a:off x="3028950" y="4849200"/>
            <a:ext cx="3086100" cy="172800"/>
          </a:xfrm>
          <a:prstGeom prst="rect">
            <a:avLst/>
          </a:prstGeom>
        </p:spPr>
        <p:txBody>
          <a:bodyPr vert="horz" lIns="91440" tIns="45720" rIns="91440" bIns="45720" rtlCol="0" anchor="ctr"/>
          <a:lstStyle>
            <a:lvl1pPr algn="ctr">
              <a:defRPr sz="900">
                <a:solidFill>
                  <a:schemeClr val="tx1"/>
                </a:solidFill>
              </a:defRPr>
            </a:lvl1pPr>
          </a:lstStyle>
          <a:p>
            <a:r>
              <a:rPr lang="fi-FI" noProof="1"/>
              <a:t>Your text here</a:t>
            </a:r>
          </a:p>
        </p:txBody>
      </p:sp>
    </p:spTree>
    <p:extLst>
      <p:ext uri="{BB962C8B-B14F-4D97-AF65-F5344CB8AC3E}">
        <p14:creationId xmlns:p14="http://schemas.microsoft.com/office/powerpoint/2010/main" val="2920564110"/>
      </p:ext>
    </p:extLst>
  </p:cSld>
  <p:clrMapOvr>
    <a:masterClrMapping/>
  </p:clrMapOvr>
  <p:extLst>
    <p:ext uri="{DCECCB84-F9BA-43D5-87BE-67443E8EF086}">
      <p15:sldGuideLst xmlns:p15="http://schemas.microsoft.com/office/powerpoint/2012/main">
        <p15:guide id="1" orient="horz" pos="3100" userDrawn="1">
          <p15:clr>
            <a:srgbClr val="FBAE40"/>
          </p15:clr>
        </p15:guide>
        <p15:guide id="4" pos="5534" userDrawn="1">
          <p15:clr>
            <a:srgbClr val="FBAE40"/>
          </p15:clr>
        </p15:guide>
        <p15:guide id="5" orient="horz" pos="327" userDrawn="1">
          <p15:clr>
            <a:srgbClr val="FBAE40"/>
          </p15:clr>
        </p15:guide>
        <p15:guide id="6" pos="2795" userDrawn="1">
          <p15:clr>
            <a:srgbClr val="FBAE40"/>
          </p15:clr>
        </p15:guide>
        <p15:guide id="7" pos="2965"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 Body slide - Chart">
    <p:spTree>
      <p:nvGrpSpPr>
        <p:cNvPr id="1" name=""/>
        <p:cNvGrpSpPr/>
        <p:nvPr/>
      </p:nvGrpSpPr>
      <p:grpSpPr>
        <a:xfrm>
          <a:off x="0" y="0"/>
          <a:ext cx="0" cy="0"/>
          <a:chOff x="0" y="0"/>
          <a:chExt cx="0" cy="0"/>
        </a:xfrm>
      </p:grpSpPr>
      <p:pic>
        <p:nvPicPr>
          <p:cNvPr id="7" name="Kuva 6">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284000"/>
            <a:ext cx="2052735" cy="857237"/>
          </a:xfrm>
          <a:prstGeom prst="rect">
            <a:avLst/>
          </a:prstGeom>
        </p:spPr>
      </p:pic>
      <p:sp>
        <p:nvSpPr>
          <p:cNvPr id="11" name="Text Placeholder 3"/>
          <p:cNvSpPr>
            <a:spLocks noGrp="1"/>
          </p:cNvSpPr>
          <p:nvPr>
            <p:ph type="body" sz="half" idx="10" hasCustomPrompt="1"/>
          </p:nvPr>
        </p:nvSpPr>
        <p:spPr>
          <a:xfrm>
            <a:off x="287338" y="28435"/>
            <a:ext cx="8497093" cy="1007055"/>
          </a:xfrm>
          <a:prstGeom prst="rect">
            <a:avLst/>
          </a:prstGeom>
        </p:spPr>
        <p:txBody>
          <a:bodyPr lIns="0" tIns="0" rIns="0" bIns="0"/>
          <a:lstStyle>
            <a:lvl1pPr marL="0" indent="0">
              <a:lnSpc>
                <a:spcPct val="100000"/>
              </a:lnSpc>
              <a:buNone/>
              <a:defRPr sz="4000" b="1" baseline="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Body slide title </a:t>
            </a:r>
          </a:p>
        </p:txBody>
      </p:sp>
      <p:sp>
        <p:nvSpPr>
          <p:cNvPr id="5" name="Slide Number Placeholder 5">
            <a:extLst>
              <a:ext uri="{FF2B5EF4-FFF2-40B4-BE49-F238E27FC236}">
                <a16:creationId xmlns:a16="http://schemas.microsoft.com/office/drawing/2014/main" id="{2D4CDEE4-AFAC-4BB1-B02E-FDE939F20DC1}"/>
              </a:ext>
            </a:extLst>
          </p:cNvPr>
          <p:cNvSpPr>
            <a:spLocks noGrp="1"/>
          </p:cNvSpPr>
          <p:nvPr>
            <p:ph type="sldNum" sz="quarter" idx="4"/>
          </p:nvPr>
        </p:nvSpPr>
        <p:spPr>
          <a:xfrm>
            <a:off x="6678800" y="4848629"/>
            <a:ext cx="2057400" cy="172823"/>
          </a:xfrm>
          <a:prstGeom prst="rect">
            <a:avLst/>
          </a:prstGeom>
        </p:spPr>
        <p:txBody>
          <a:bodyPr vert="horz" lIns="91440" tIns="45720" rIns="91440" bIns="45720" rtlCol="0" anchor="ctr"/>
          <a:lstStyle>
            <a:lvl1pPr algn="r">
              <a:defRPr sz="900" baseline="0">
                <a:solidFill>
                  <a:schemeClr val="tx1"/>
                </a:solidFill>
              </a:defRPr>
            </a:lvl1pPr>
          </a:lstStyle>
          <a:p>
            <a:fld id="{28F7F04C-F568-F649-A2AE-EA61C66B69B4}" type="slidenum">
              <a:rPr lang="fi-FI" noProof="1" dirty="0" smtClean="0"/>
              <a:pPr/>
              <a:t>‹#›</a:t>
            </a:fld>
            <a:endParaRPr lang="fi-FI" noProof="1"/>
          </a:p>
        </p:txBody>
      </p:sp>
      <p:sp>
        <p:nvSpPr>
          <p:cNvPr id="8" name="Date Placeholder 3">
            <a:extLst>
              <a:ext uri="{FF2B5EF4-FFF2-40B4-BE49-F238E27FC236}">
                <a16:creationId xmlns:a16="http://schemas.microsoft.com/office/drawing/2014/main" id="{32C686F0-0C1B-46BD-9DE7-A93BAA6AC898}"/>
              </a:ext>
            </a:extLst>
          </p:cNvPr>
          <p:cNvSpPr>
            <a:spLocks noGrp="1"/>
          </p:cNvSpPr>
          <p:nvPr>
            <p:ph type="dt" sz="half" idx="2"/>
          </p:nvPr>
        </p:nvSpPr>
        <p:spPr>
          <a:xfrm>
            <a:off x="6678800" y="4672740"/>
            <a:ext cx="2057400" cy="175889"/>
          </a:xfrm>
          <a:prstGeom prst="rect">
            <a:avLst/>
          </a:prstGeom>
        </p:spPr>
        <p:txBody>
          <a:bodyPr vert="horz" lIns="91440" tIns="45720" rIns="91440" bIns="45720" rtlCol="0" anchor="ctr"/>
          <a:lstStyle>
            <a:lvl1pPr algn="r">
              <a:defRPr sz="900" baseline="0">
                <a:solidFill>
                  <a:schemeClr val="tx1"/>
                </a:solidFill>
              </a:defRPr>
            </a:lvl1pPr>
          </a:lstStyle>
          <a:p>
            <a:r>
              <a:rPr lang="fi-FI" noProof="1"/>
              <a:t>dd.mm.yyyy</a:t>
            </a:r>
          </a:p>
        </p:txBody>
      </p:sp>
      <p:sp>
        <p:nvSpPr>
          <p:cNvPr id="9" name="Alatunnisteen paikkamerkki 1">
            <a:extLst>
              <a:ext uri="{FF2B5EF4-FFF2-40B4-BE49-F238E27FC236}">
                <a16:creationId xmlns:a16="http://schemas.microsoft.com/office/drawing/2014/main" id="{4338FCB4-9412-423F-84B9-91EDDBA25087}"/>
              </a:ext>
            </a:extLst>
          </p:cNvPr>
          <p:cNvSpPr>
            <a:spLocks noGrp="1"/>
          </p:cNvSpPr>
          <p:nvPr>
            <p:ph type="ftr" sz="quarter" idx="3"/>
          </p:nvPr>
        </p:nvSpPr>
        <p:spPr>
          <a:xfrm>
            <a:off x="3028950" y="4849200"/>
            <a:ext cx="3086100" cy="172800"/>
          </a:xfrm>
          <a:prstGeom prst="rect">
            <a:avLst/>
          </a:prstGeom>
        </p:spPr>
        <p:txBody>
          <a:bodyPr vert="horz" lIns="91440" tIns="45720" rIns="91440" bIns="45720" rtlCol="0" anchor="ctr"/>
          <a:lstStyle>
            <a:lvl1pPr algn="ctr">
              <a:defRPr sz="900">
                <a:solidFill>
                  <a:schemeClr val="tx1"/>
                </a:solidFill>
              </a:defRPr>
            </a:lvl1pPr>
          </a:lstStyle>
          <a:p>
            <a:r>
              <a:rPr lang="fi-FI" noProof="1"/>
              <a:t>Your text here</a:t>
            </a:r>
          </a:p>
        </p:txBody>
      </p:sp>
      <p:sp>
        <p:nvSpPr>
          <p:cNvPr id="10" name="Chart Placeholder 2">
            <a:extLst>
              <a:ext uri="{FF2B5EF4-FFF2-40B4-BE49-F238E27FC236}">
                <a16:creationId xmlns:a16="http://schemas.microsoft.com/office/drawing/2014/main" id="{8551FBDC-3C83-4CDD-8E27-C1CD37FC8F41}"/>
              </a:ext>
            </a:extLst>
          </p:cNvPr>
          <p:cNvSpPr>
            <a:spLocks noGrp="1"/>
          </p:cNvSpPr>
          <p:nvPr>
            <p:ph type="chart" sz="quarter" idx="12" hasCustomPrompt="1"/>
          </p:nvPr>
        </p:nvSpPr>
        <p:spPr>
          <a:xfrm>
            <a:off x="287338" y="1208314"/>
            <a:ext cx="8497093" cy="3075686"/>
          </a:xfrm>
          <a:prstGeom prst="rect">
            <a:avLst/>
          </a:prstGeom>
        </p:spPr>
        <p:txBody>
          <a:bodyPr/>
          <a:lstStyle>
            <a:lvl1pPr marL="0" marR="0" indent="0" algn="ctr" defTabSz="685800" rtl="0" eaLnBrk="1" fontAlgn="auto" latinLnBrk="0" hangingPunct="1">
              <a:lnSpc>
                <a:spcPct val="90000"/>
              </a:lnSpc>
              <a:spcBef>
                <a:spcPts val="750"/>
              </a:spcBef>
              <a:spcAft>
                <a:spcPts val="0"/>
              </a:spcAft>
              <a:buClrTx/>
              <a:buSzTx/>
              <a:buFont typeface="Arial"/>
              <a:buNone/>
              <a:tabLst/>
              <a:defRPr b="1">
                <a:solidFill>
                  <a:schemeClr val="tx1">
                    <a:alpha val="17000"/>
                  </a:schemeClr>
                </a:solidFill>
              </a:defRPr>
            </a:lvl1pPr>
          </a:lstStyle>
          <a:p>
            <a:r>
              <a:rPr lang="fi-FI" noProof="1"/>
              <a:t>Click icon to add chart</a:t>
            </a:r>
          </a:p>
        </p:txBody>
      </p:sp>
    </p:spTree>
    <p:extLst>
      <p:ext uri="{BB962C8B-B14F-4D97-AF65-F5344CB8AC3E}">
        <p14:creationId xmlns:p14="http://schemas.microsoft.com/office/powerpoint/2010/main" val="2508521677"/>
      </p:ext>
    </p:extLst>
  </p:cSld>
  <p:clrMapOvr>
    <a:masterClrMapping/>
  </p:clrMapOvr>
  <p:extLst>
    <p:ext uri="{DCECCB84-F9BA-43D5-87BE-67443E8EF086}">
      <p15:sldGuideLst xmlns:p15="http://schemas.microsoft.com/office/powerpoint/2012/main">
        <p15:guide id="1" orient="horz" pos="3100" userDrawn="1">
          <p15:clr>
            <a:srgbClr val="FBAE40"/>
          </p15:clr>
        </p15:guide>
        <p15:guide id="4" pos="5534" userDrawn="1">
          <p15:clr>
            <a:srgbClr val="FBAE40"/>
          </p15:clr>
        </p15:guide>
        <p15:guide id="5" orient="horz" pos="327" userDrawn="1">
          <p15:clr>
            <a:srgbClr val="FBAE40"/>
          </p15:clr>
        </p15:guide>
        <p15:guide id="6" pos="2795" userDrawn="1">
          <p15:clr>
            <a:srgbClr val="FBAE40"/>
          </p15:clr>
        </p15:guide>
        <p15:guide id="7" pos="2965"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a:spLocks noGrp="1"/>
          </p:cNvSpPr>
          <p:nvPr>
            <p:ph type="sldNum" sz="quarter" idx="4"/>
          </p:nvPr>
        </p:nvSpPr>
        <p:spPr>
          <a:xfrm>
            <a:off x="6678800" y="4848629"/>
            <a:ext cx="2057400" cy="172823"/>
          </a:xfrm>
          <a:prstGeom prst="rect">
            <a:avLst/>
          </a:prstGeom>
        </p:spPr>
        <p:txBody>
          <a:bodyPr vert="horz" lIns="91440" tIns="45720" rIns="91440" bIns="45720" rtlCol="0" anchor="ctr"/>
          <a:lstStyle>
            <a:lvl1pPr algn="r">
              <a:defRPr sz="900" baseline="0">
                <a:solidFill>
                  <a:schemeClr val="tx1"/>
                </a:solidFill>
              </a:defRPr>
            </a:lvl1pPr>
          </a:lstStyle>
          <a:p>
            <a:fld id="{28F7F04C-F568-F649-A2AE-EA61C66B69B4}" type="slidenum">
              <a:rPr lang="en-US" smtClean="0"/>
              <a:pPr/>
              <a:t>‹#›</a:t>
            </a:fld>
            <a:endParaRPr lang="en-US"/>
          </a:p>
        </p:txBody>
      </p:sp>
      <p:sp>
        <p:nvSpPr>
          <p:cNvPr id="4" name="Date Placeholder 3"/>
          <p:cNvSpPr>
            <a:spLocks noGrp="1"/>
          </p:cNvSpPr>
          <p:nvPr>
            <p:ph type="dt" sz="half" idx="2"/>
          </p:nvPr>
        </p:nvSpPr>
        <p:spPr>
          <a:xfrm>
            <a:off x="6678800" y="4672740"/>
            <a:ext cx="2057400" cy="175889"/>
          </a:xfrm>
          <a:prstGeom prst="rect">
            <a:avLst/>
          </a:prstGeom>
        </p:spPr>
        <p:txBody>
          <a:bodyPr vert="horz" lIns="91440" tIns="45720" rIns="91440" bIns="45720" rtlCol="0" anchor="ctr"/>
          <a:lstStyle>
            <a:lvl1pPr algn="r">
              <a:defRPr sz="900" baseline="0">
                <a:solidFill>
                  <a:schemeClr val="tx1"/>
                </a:solidFill>
              </a:defRPr>
            </a:lvl1pPr>
          </a:lstStyle>
          <a:p>
            <a:r>
              <a:rPr lang="fi-FI"/>
              <a:t>dd.mm.yyyy</a:t>
            </a:r>
            <a:endParaRPr lang="en-US"/>
          </a:p>
        </p:txBody>
      </p:sp>
      <p:sp>
        <p:nvSpPr>
          <p:cNvPr id="2" name="Alatunnisteen paikkamerkki 1">
            <a:extLst>
              <a:ext uri="{FF2B5EF4-FFF2-40B4-BE49-F238E27FC236}">
                <a16:creationId xmlns:a16="http://schemas.microsoft.com/office/drawing/2014/main" id="{1C150BC1-EEBC-48B9-AEAE-962A54F46FC4}"/>
              </a:ext>
            </a:extLst>
          </p:cNvPr>
          <p:cNvSpPr>
            <a:spLocks noGrp="1"/>
          </p:cNvSpPr>
          <p:nvPr>
            <p:ph type="ftr" sz="quarter" idx="3"/>
          </p:nvPr>
        </p:nvSpPr>
        <p:spPr>
          <a:xfrm>
            <a:off x="3028950" y="4849200"/>
            <a:ext cx="3086100" cy="172800"/>
          </a:xfrm>
          <a:prstGeom prst="rect">
            <a:avLst/>
          </a:prstGeom>
        </p:spPr>
        <p:txBody>
          <a:bodyPr vert="horz" lIns="91440" tIns="45720" rIns="91440" bIns="45720" rtlCol="0" anchor="ctr"/>
          <a:lstStyle>
            <a:lvl1pPr algn="ctr">
              <a:defRPr sz="900">
                <a:solidFill>
                  <a:schemeClr val="tx1"/>
                </a:solidFill>
              </a:defRPr>
            </a:lvl1pPr>
          </a:lstStyle>
          <a:p>
            <a:r>
              <a:rPr lang="fi-FI" err="1"/>
              <a:t>Your</a:t>
            </a:r>
            <a:r>
              <a:rPr lang="fi-FI"/>
              <a:t> text </a:t>
            </a:r>
            <a:r>
              <a:rPr lang="fi-FI" err="1"/>
              <a:t>here</a:t>
            </a:r>
            <a:endParaRPr lang="fi-FI"/>
          </a:p>
        </p:txBody>
      </p:sp>
    </p:spTree>
    <p:extLst>
      <p:ext uri="{BB962C8B-B14F-4D97-AF65-F5344CB8AC3E}">
        <p14:creationId xmlns:p14="http://schemas.microsoft.com/office/powerpoint/2010/main" val="1833754440"/>
      </p:ext>
    </p:extLst>
  </p:cSld>
  <p:clrMap bg1="lt1" tx1="dk1" bg2="lt2" tx2="dk2" accent1="accent1" accent2="accent2" accent3="accent3" accent4="accent4" accent5="accent5" accent6="accent6" hlink="hlink" folHlink="folHlink"/>
  <p:sldLayoutIdLst>
    <p:sldLayoutId id="2147483667" r:id="rId1"/>
    <p:sldLayoutId id="2147483650" r:id="rId2"/>
    <p:sldLayoutId id="2147483704" r:id="rId3"/>
    <p:sldLayoutId id="2147483707" r:id="rId4"/>
    <p:sldLayoutId id="2147483694" r:id="rId5"/>
    <p:sldLayoutId id="2147483695" r:id="rId6"/>
    <p:sldLayoutId id="2147483702" r:id="rId7"/>
    <p:sldLayoutId id="2147483701" r:id="rId8"/>
    <p:sldLayoutId id="2147483715" r:id="rId9"/>
    <p:sldLayoutId id="2147483691" r:id="rId10"/>
    <p:sldLayoutId id="2147483699" r:id="rId11"/>
    <p:sldLayoutId id="2147483679" r:id="rId12"/>
  </p:sldLayoutIdLst>
  <p:hf sldNum="0" hdr="0" ftr="0" dt="0"/>
  <p:txStyles>
    <p:titleStyle>
      <a:lvl1pPr algn="l" defTabSz="685800" rtl="0" eaLnBrk="1" latinLnBrk="0" hangingPunct="1">
        <a:lnSpc>
          <a:spcPct val="90000"/>
        </a:lnSpc>
        <a:spcBef>
          <a:spcPct val="0"/>
        </a:spcBef>
        <a:buNone/>
        <a:defRPr sz="3300" kern="1200" baseline="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81" userDrawn="1">
          <p15:clr>
            <a:srgbClr val="F26B43"/>
          </p15:clr>
        </p15:guide>
        <p15:guide id="3" orient="horz" pos="327"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euipo.europa.eu/ohimportal/en/designs"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hyperlink" Target="http://www.wipo.int/hague/en/" TargetMode="Externa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hyperlink" Target="https://okm.fi/tekijanoikeusneuvosto" TargetMode="Externa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hyperlink" Target="https://www.hhpartners.fi/en/founders-agreement-version-1/?lang=EN"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https://www.prh.fi/fi/mallioikeudet.html"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FA74708-3753-4A09-A509-E10E5D1E3BC7}"/>
              </a:ext>
            </a:extLst>
          </p:cNvPr>
          <p:cNvSpPr>
            <a:spLocks noGrp="1"/>
          </p:cNvSpPr>
          <p:nvPr>
            <p:ph type="body" sz="half" idx="11"/>
          </p:nvPr>
        </p:nvSpPr>
        <p:spPr>
          <a:xfrm>
            <a:off x="431800" y="1045029"/>
            <a:ext cx="7948556" cy="1256370"/>
          </a:xfrm>
        </p:spPr>
        <p:txBody>
          <a:bodyPr/>
          <a:lstStyle/>
          <a:p>
            <a:pPr algn="ctr"/>
            <a:r>
              <a:rPr lang="fi-FI"/>
              <a:t>Käytännön tekijänoikeus tuotekehityksen kannalta</a:t>
            </a:r>
          </a:p>
        </p:txBody>
      </p:sp>
      <p:sp>
        <p:nvSpPr>
          <p:cNvPr id="4" name="Text Placeholder 3">
            <a:extLst>
              <a:ext uri="{FF2B5EF4-FFF2-40B4-BE49-F238E27FC236}">
                <a16:creationId xmlns:a16="http://schemas.microsoft.com/office/drawing/2014/main" id="{48A6A018-A304-45DF-992D-94A3EDA4BF5B}"/>
              </a:ext>
            </a:extLst>
          </p:cNvPr>
          <p:cNvSpPr>
            <a:spLocks noGrp="1"/>
          </p:cNvSpPr>
          <p:nvPr>
            <p:ph type="body" sz="half" idx="12"/>
          </p:nvPr>
        </p:nvSpPr>
        <p:spPr>
          <a:xfrm>
            <a:off x="5966372" y="3970757"/>
            <a:ext cx="2464025" cy="539050"/>
          </a:xfrm>
        </p:spPr>
        <p:txBody>
          <a:bodyPr/>
          <a:lstStyle/>
          <a:p>
            <a:r>
              <a:rPr lang="en-US"/>
              <a:t>Maria Rehbinder</a:t>
            </a:r>
          </a:p>
          <a:p>
            <a:r>
              <a:rPr lang="en-US"/>
              <a:t>Kasimir Kautto</a:t>
            </a:r>
          </a:p>
        </p:txBody>
      </p:sp>
      <p:sp>
        <p:nvSpPr>
          <p:cNvPr id="5" name="Text Placeholder 4">
            <a:extLst>
              <a:ext uri="{FF2B5EF4-FFF2-40B4-BE49-F238E27FC236}">
                <a16:creationId xmlns:a16="http://schemas.microsoft.com/office/drawing/2014/main" id="{CB811597-BF13-47FB-9DF4-DB122A3B3CA1}"/>
              </a:ext>
            </a:extLst>
          </p:cNvPr>
          <p:cNvSpPr>
            <a:spLocks noGrp="1"/>
          </p:cNvSpPr>
          <p:nvPr>
            <p:ph type="body" sz="half" idx="13"/>
          </p:nvPr>
        </p:nvSpPr>
        <p:spPr/>
        <p:txBody>
          <a:bodyPr/>
          <a:lstStyle/>
          <a:p>
            <a:r>
              <a:rPr lang="en-US"/>
              <a:t>22.2.2023</a:t>
            </a:r>
          </a:p>
        </p:txBody>
      </p:sp>
    </p:spTree>
    <p:extLst>
      <p:ext uri="{BB962C8B-B14F-4D97-AF65-F5344CB8AC3E}">
        <p14:creationId xmlns:p14="http://schemas.microsoft.com/office/powerpoint/2010/main" val="2217017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64F182B-B9AE-4D58-931B-4B4D3A6037D0}"/>
              </a:ext>
            </a:extLst>
          </p:cNvPr>
          <p:cNvSpPr>
            <a:spLocks noGrp="1"/>
          </p:cNvSpPr>
          <p:nvPr>
            <p:ph type="body" sz="half" idx="10"/>
          </p:nvPr>
        </p:nvSpPr>
        <p:spPr>
          <a:xfrm>
            <a:off x="292328" y="203200"/>
            <a:ext cx="8492897" cy="649373"/>
          </a:xfrm>
        </p:spPr>
        <p:txBody>
          <a:bodyPr/>
          <a:lstStyle/>
          <a:p>
            <a:pPr algn="ctr"/>
            <a:r>
              <a:rPr lang="fi-FI" sz="2400"/>
              <a:t>Yhteisömallin rekisteröinti</a:t>
            </a:r>
          </a:p>
        </p:txBody>
      </p:sp>
      <p:sp>
        <p:nvSpPr>
          <p:cNvPr id="3" name="Text Placeholder 2">
            <a:extLst>
              <a:ext uri="{FF2B5EF4-FFF2-40B4-BE49-F238E27FC236}">
                <a16:creationId xmlns:a16="http://schemas.microsoft.com/office/drawing/2014/main" id="{303ABD1F-C00E-4B55-A527-B103B3A3F676}"/>
              </a:ext>
            </a:extLst>
          </p:cNvPr>
          <p:cNvSpPr>
            <a:spLocks noGrp="1"/>
          </p:cNvSpPr>
          <p:nvPr>
            <p:ph type="body" sz="half" idx="11"/>
          </p:nvPr>
        </p:nvSpPr>
        <p:spPr>
          <a:xfrm>
            <a:off x="292328" y="783770"/>
            <a:ext cx="8492897" cy="3650343"/>
          </a:xfrm>
        </p:spPr>
        <p:txBody>
          <a:bodyPr/>
          <a:lstStyle/>
          <a:p>
            <a:pPr marL="342900" indent="-342900">
              <a:buFont typeface="Arial" panose="020B0604020202020204" pitchFamily="34" charset="0"/>
              <a:buChar char="•"/>
            </a:pPr>
            <a:r>
              <a:rPr lang="fi-FI" sz="1400" b="0" dirty="0"/>
              <a:t>EU- eli yhteisömallin rekisteröinti antaa mallisuojaa EU-alueella</a:t>
            </a:r>
          </a:p>
          <a:p>
            <a:pPr marL="342900" indent="-342900">
              <a:buFont typeface="Arial" panose="020B0604020202020204" pitchFamily="34" charset="0"/>
              <a:buChar char="•"/>
            </a:pPr>
            <a:r>
              <a:rPr lang="fi-FI" sz="1400" b="0" dirty="0"/>
              <a:t>Yhteisömallit rekisteröi EU:n teollisoikeuksien virasto EUIPO (European </a:t>
            </a:r>
            <a:r>
              <a:rPr lang="fi-FI" sz="1400" b="0" dirty="0" err="1"/>
              <a:t>Intellectual</a:t>
            </a:r>
            <a:r>
              <a:rPr lang="fi-FI" sz="1400" b="0" dirty="0"/>
              <a:t> Property Office)</a:t>
            </a:r>
          </a:p>
          <a:p>
            <a:pPr marL="342900" indent="-342900">
              <a:buFont typeface="Arial" panose="020B0604020202020204" pitchFamily="34" charset="0"/>
              <a:buChar char="•"/>
            </a:pPr>
            <a:r>
              <a:rPr lang="fi-FI" sz="1400" b="0" dirty="0"/>
              <a:t>EUIPO tutkii vain sen, että hakemus on oikein täytetty ja rekisteröintimaksu maksettu</a:t>
            </a:r>
          </a:p>
          <a:p>
            <a:r>
              <a:rPr lang="fi-FI" sz="1400" b="0" dirty="0">
                <a:sym typeface="Wingdings" panose="05000000000000000000" pitchFamily="2" charset="2"/>
              </a:rPr>
              <a:t>	 rekisteröinnin jälkeen esim. kilpailevat yritykset voivat vaatia rekisteröintiä kumottavaksi</a:t>
            </a:r>
            <a:endParaRPr lang="fi-FI" sz="1400" b="0" dirty="0"/>
          </a:p>
          <a:p>
            <a:pPr marL="342900" indent="-342900">
              <a:buFont typeface="Arial" panose="020B0604020202020204" pitchFamily="34" charset="0"/>
              <a:buChar char="•"/>
            </a:pPr>
            <a:r>
              <a:rPr lang="fi-FI" sz="1400" b="0" dirty="0"/>
              <a:t>Hakemuksen voi tehdä </a:t>
            </a:r>
            <a:r>
              <a:rPr lang="fi-FI" sz="1400" b="0" dirty="0" err="1"/>
              <a:t>EUIPO:n</a:t>
            </a:r>
            <a:r>
              <a:rPr lang="fi-FI" sz="1400" b="0" dirty="0"/>
              <a:t> verkkosivuilla: </a:t>
            </a:r>
            <a:r>
              <a:rPr lang="fi-FI" sz="1400" b="0" dirty="0">
                <a:hlinkClick r:id="rId2"/>
              </a:rPr>
              <a:t>https://euipo.europa.eu/ohimportal/en/designs</a:t>
            </a:r>
            <a:r>
              <a:rPr lang="fi-FI" sz="1400" b="0" dirty="0"/>
              <a:t> </a:t>
            </a:r>
          </a:p>
          <a:p>
            <a:pPr marL="342900" indent="-342900">
              <a:buFont typeface="Arial" panose="020B0604020202020204" pitchFamily="34" charset="0"/>
              <a:buChar char="•"/>
            </a:pPr>
            <a:r>
              <a:rPr lang="fi-FI" sz="1400" b="0" dirty="0"/>
              <a:t>Yhteisömallin suoja-aika on sama kuin kansallisella rekisteröinnillä Suomessa</a:t>
            </a:r>
          </a:p>
          <a:p>
            <a:pPr marL="342900" indent="-342900">
              <a:buFont typeface="Arial" panose="020B0604020202020204" pitchFamily="34" charset="0"/>
              <a:buChar char="•"/>
            </a:pPr>
            <a:r>
              <a:rPr lang="fi-FI" sz="1400" b="0" dirty="0"/>
              <a:t>Huom. Yhteisömallissa tunnetaan 12 kuukauden armonaika. Tuotteen voi ensin julkistaa esim. messuilla ja sen jälkeen mallisuojata sen yhteisömallilla, kunhan suojaus tapahtuu 12 kuukauden sisällä julkistamisesta</a:t>
            </a:r>
          </a:p>
          <a:p>
            <a:r>
              <a:rPr lang="fi-FI" sz="1400" b="0" dirty="0"/>
              <a:t>	</a:t>
            </a:r>
            <a:r>
              <a:rPr lang="fi-FI" sz="1400" b="0" dirty="0">
                <a:sym typeface="Wingdings" panose="05000000000000000000" pitchFamily="2" charset="2"/>
              </a:rPr>
              <a:t> o</a:t>
            </a:r>
            <a:r>
              <a:rPr lang="fi-FI" sz="1400" b="0" dirty="0"/>
              <a:t>n silti aina hyvä mallisuojata ensin ja julkistaa vasta sen jälkeen</a:t>
            </a:r>
          </a:p>
          <a:p>
            <a:pPr marL="342900" indent="-342900">
              <a:buFont typeface="Arial" panose="020B0604020202020204" pitchFamily="34" charset="0"/>
              <a:buChar char="•"/>
            </a:pPr>
            <a:r>
              <a:rPr lang="fi-FI" sz="1400" b="0" dirty="0"/>
              <a:t>Julkistamisaikataulua mietittäessä muistettava myös esim. hyödyllisyysmalli: jos suojattava keksintö näkyy, se on julkistettu </a:t>
            </a:r>
            <a:r>
              <a:rPr lang="fi-FI" sz="1400" b="0" dirty="0">
                <a:sym typeface="Wingdings" panose="05000000000000000000" pitchFamily="2" charset="2"/>
              </a:rPr>
              <a:t> este hyödyllisyysmallin rekisteröinnille</a:t>
            </a:r>
            <a:endParaRPr lang="fi-FI" sz="1400" b="0" dirty="0"/>
          </a:p>
          <a:p>
            <a:pPr marL="342900" indent="-342900">
              <a:buFont typeface="Arial" panose="020B0604020202020204" pitchFamily="34" charset="0"/>
              <a:buChar char="•"/>
            </a:pPr>
            <a:endParaRPr lang="fi-FI" sz="1600" b="0" dirty="0"/>
          </a:p>
        </p:txBody>
      </p:sp>
    </p:spTree>
    <p:extLst>
      <p:ext uri="{BB962C8B-B14F-4D97-AF65-F5344CB8AC3E}">
        <p14:creationId xmlns:p14="http://schemas.microsoft.com/office/powerpoint/2010/main" val="3988552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64F182B-B9AE-4D58-931B-4B4D3A6037D0}"/>
              </a:ext>
            </a:extLst>
          </p:cNvPr>
          <p:cNvSpPr>
            <a:spLocks noGrp="1"/>
          </p:cNvSpPr>
          <p:nvPr>
            <p:ph type="body" sz="half" idx="10"/>
          </p:nvPr>
        </p:nvSpPr>
        <p:spPr>
          <a:xfrm>
            <a:off x="292328" y="203200"/>
            <a:ext cx="8492897" cy="649373"/>
          </a:xfrm>
        </p:spPr>
        <p:txBody>
          <a:bodyPr/>
          <a:lstStyle/>
          <a:p>
            <a:pPr algn="ctr"/>
            <a:r>
              <a:rPr lang="fi-FI" sz="2400"/>
              <a:t>Rekisteröimättömien mallien suoja EU-alueella</a:t>
            </a:r>
          </a:p>
        </p:txBody>
      </p:sp>
      <p:sp>
        <p:nvSpPr>
          <p:cNvPr id="3" name="Text Placeholder 2">
            <a:extLst>
              <a:ext uri="{FF2B5EF4-FFF2-40B4-BE49-F238E27FC236}">
                <a16:creationId xmlns:a16="http://schemas.microsoft.com/office/drawing/2014/main" id="{303ABD1F-C00E-4B55-A527-B103B3A3F676}"/>
              </a:ext>
            </a:extLst>
          </p:cNvPr>
          <p:cNvSpPr>
            <a:spLocks noGrp="1"/>
          </p:cNvSpPr>
          <p:nvPr>
            <p:ph type="body" sz="half" idx="11"/>
          </p:nvPr>
        </p:nvSpPr>
        <p:spPr>
          <a:xfrm>
            <a:off x="292328" y="950686"/>
            <a:ext cx="8492897" cy="3483427"/>
          </a:xfrm>
        </p:spPr>
        <p:txBody>
          <a:bodyPr/>
          <a:lstStyle/>
          <a:p>
            <a:pPr marL="342900" indent="-342900">
              <a:buFont typeface="Arial" panose="020B0604020202020204" pitchFamily="34" charset="0"/>
              <a:buChar char="•"/>
            </a:pPr>
            <a:r>
              <a:rPr lang="fi-FI" sz="1400" b="0"/>
              <a:t>EU:n yhteisömalliasetus antaa mahdollisuuden saada lyhytaikaista, rekisteröimätöntä yhteisömallisuojaa kolmen vuoden ajan mallin tunnetuksi tulemisesta</a:t>
            </a:r>
          </a:p>
          <a:p>
            <a:pPr marL="342900" indent="-342900">
              <a:buFont typeface="Arial" panose="020B0604020202020204" pitchFamily="34" charset="0"/>
              <a:buChar char="•"/>
            </a:pPr>
            <a:r>
              <a:rPr lang="fi-FI" sz="1400" b="0"/>
              <a:t>Tarkoitettu nopeasti vaihtuville tuotteille</a:t>
            </a:r>
          </a:p>
          <a:p>
            <a:pPr marL="342900" indent="-342900">
              <a:buFont typeface="Arial" panose="020B0604020202020204" pitchFamily="34" charset="0"/>
              <a:buChar char="•"/>
            </a:pPr>
            <a:r>
              <a:rPr lang="fi-FI" sz="1400" b="0"/>
              <a:t>Jos mallin haluaa rekisteröidä yhteisömallina, se on rekisteröitävä 12 kuukauden kuluessa tunnetuksi tulemisesta (12 kuukauden armonaika)</a:t>
            </a:r>
            <a:endParaRPr lang="fi-FI" sz="1600" b="0"/>
          </a:p>
        </p:txBody>
      </p:sp>
    </p:spTree>
    <p:extLst>
      <p:ext uri="{BB962C8B-B14F-4D97-AF65-F5344CB8AC3E}">
        <p14:creationId xmlns:p14="http://schemas.microsoft.com/office/powerpoint/2010/main" val="22881280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64F182B-B9AE-4D58-931B-4B4D3A6037D0}"/>
              </a:ext>
            </a:extLst>
          </p:cNvPr>
          <p:cNvSpPr>
            <a:spLocks noGrp="1"/>
          </p:cNvSpPr>
          <p:nvPr>
            <p:ph type="body" sz="half" idx="10"/>
          </p:nvPr>
        </p:nvSpPr>
        <p:spPr>
          <a:xfrm>
            <a:off x="292328" y="203200"/>
            <a:ext cx="8492897" cy="649373"/>
          </a:xfrm>
        </p:spPr>
        <p:txBody>
          <a:bodyPr/>
          <a:lstStyle/>
          <a:p>
            <a:pPr algn="ctr"/>
            <a:r>
              <a:rPr lang="fi-FI" sz="2400"/>
              <a:t>Kansainvälinen mallirekisteröinti</a:t>
            </a:r>
          </a:p>
        </p:txBody>
      </p:sp>
      <p:sp>
        <p:nvSpPr>
          <p:cNvPr id="3" name="Text Placeholder 2">
            <a:extLst>
              <a:ext uri="{FF2B5EF4-FFF2-40B4-BE49-F238E27FC236}">
                <a16:creationId xmlns:a16="http://schemas.microsoft.com/office/drawing/2014/main" id="{303ABD1F-C00E-4B55-A527-B103B3A3F676}"/>
              </a:ext>
            </a:extLst>
          </p:cNvPr>
          <p:cNvSpPr>
            <a:spLocks noGrp="1"/>
          </p:cNvSpPr>
          <p:nvPr>
            <p:ph type="body" sz="half" idx="11"/>
          </p:nvPr>
        </p:nvSpPr>
        <p:spPr>
          <a:xfrm>
            <a:off x="292328" y="994229"/>
            <a:ext cx="8492897" cy="3296698"/>
          </a:xfrm>
        </p:spPr>
        <p:txBody>
          <a:bodyPr/>
          <a:lstStyle/>
          <a:p>
            <a:pPr marL="342900" indent="-342900">
              <a:buFont typeface="Arial" panose="020B0604020202020204" pitchFamily="34" charset="0"/>
              <a:buChar char="•"/>
            </a:pPr>
            <a:r>
              <a:rPr lang="fi-FI" sz="1600" b="0"/>
              <a:t>Kansainvälisen rekisteröinnin voi tehdä WIPO:n (World Intellectual Property Organisation) välityksellä.</a:t>
            </a:r>
          </a:p>
          <a:p>
            <a:pPr marL="342900" indent="-342900">
              <a:buFont typeface="Arial" panose="020B0604020202020204" pitchFamily="34" charset="0"/>
              <a:buChar char="•"/>
            </a:pPr>
            <a:r>
              <a:rPr lang="fi-FI" sz="1600" b="0"/>
              <a:t>WIPO hallinnoi Haagin sopimuksen mukaisia kansainvälisiä mallirekisteröintejä</a:t>
            </a:r>
          </a:p>
          <a:p>
            <a:pPr marL="342900" indent="-342900">
              <a:buFont typeface="Arial" panose="020B0604020202020204" pitchFamily="34" charset="0"/>
              <a:buChar char="•"/>
            </a:pPr>
            <a:r>
              <a:rPr lang="fi-FI" sz="1600" b="0"/>
              <a:t>Hakemuksen voi tehdä WIPO:n verkkosivuilla: </a:t>
            </a:r>
            <a:r>
              <a:rPr lang="fi-FI" sz="1800" b="0" i="0" u="sng" strike="noStrike">
                <a:solidFill>
                  <a:srgbClr val="0563C1"/>
                </a:solidFill>
                <a:effectLst/>
                <a:latin typeface="Calibri" panose="020F0502020204030204" pitchFamily="34" charset="0"/>
                <a:hlinkClick r:id="rId2"/>
              </a:rPr>
              <a:t>http://www.wipo.int/hague/en/</a:t>
            </a:r>
            <a:endParaRPr lang="fi-FI" sz="1600" b="0"/>
          </a:p>
          <a:p>
            <a:pPr marL="342900" indent="-342900">
              <a:buFont typeface="Arial" panose="020B0604020202020204" pitchFamily="34" charset="0"/>
              <a:buChar char="•"/>
            </a:pPr>
            <a:r>
              <a:rPr lang="fi-FI" sz="1600" b="0"/>
              <a:t>Kansainvälisen mallirekisteröinnin suoja-aika on ensin 5 vuotta, jonka jälkeen sen voi uudistaa kaksi kertaa, suoja-aika on siis enimmillään 15 vuotta</a:t>
            </a:r>
          </a:p>
          <a:p>
            <a:pPr marL="342900" indent="-342900">
              <a:buFont typeface="Arial" panose="020B0604020202020204" pitchFamily="34" charset="0"/>
              <a:buChar char="•"/>
            </a:pPr>
            <a:endParaRPr lang="fi-FI" sz="1600" b="0"/>
          </a:p>
          <a:p>
            <a:pPr marL="342900" indent="-342900">
              <a:buFont typeface="Arial" panose="020B0604020202020204" pitchFamily="34" charset="0"/>
              <a:buChar char="•"/>
            </a:pPr>
            <a:r>
              <a:rPr lang="fi-FI" sz="1600" b="0"/>
              <a:t>Huom. Kansainvälisessä rekisteröinnissä mallin uutuus on edellytys. Yhteisömallin 12 kuukauden armonaikaa ei tunneta</a:t>
            </a:r>
          </a:p>
          <a:p>
            <a:pPr marL="342900" indent="-342900">
              <a:buFont typeface="Arial" panose="020B0604020202020204" pitchFamily="34" charset="0"/>
              <a:buChar char="•"/>
            </a:pPr>
            <a:r>
              <a:rPr lang="fi-FI" sz="1600" b="0"/>
              <a:t>Jos aiot suojata mallin esim. Kiinassa, rekisteröi malli ennen sen julkaisemista</a:t>
            </a:r>
          </a:p>
          <a:p>
            <a:pPr marL="342900" indent="-342900">
              <a:buFont typeface="Arial" panose="020B0604020202020204" pitchFamily="34" charset="0"/>
              <a:buChar char="•"/>
            </a:pPr>
            <a:endParaRPr lang="fi-FI" sz="1600" b="0"/>
          </a:p>
        </p:txBody>
      </p:sp>
    </p:spTree>
    <p:extLst>
      <p:ext uri="{BB962C8B-B14F-4D97-AF65-F5344CB8AC3E}">
        <p14:creationId xmlns:p14="http://schemas.microsoft.com/office/powerpoint/2010/main" val="655308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2C369A9-98D8-4197-8AC0-157122B19CFF}"/>
              </a:ext>
            </a:extLst>
          </p:cNvPr>
          <p:cNvSpPr>
            <a:spLocks noGrp="1"/>
          </p:cNvSpPr>
          <p:nvPr>
            <p:ph type="body" sz="half" idx="11"/>
          </p:nvPr>
        </p:nvSpPr>
        <p:spPr/>
        <p:txBody>
          <a:bodyPr/>
          <a:lstStyle/>
          <a:p>
            <a:pPr algn="ctr"/>
            <a:r>
              <a:rPr lang="fi-FI"/>
              <a:t>Tavaramerkki</a:t>
            </a:r>
          </a:p>
        </p:txBody>
      </p:sp>
    </p:spTree>
    <p:extLst>
      <p:ext uri="{BB962C8B-B14F-4D97-AF65-F5344CB8AC3E}">
        <p14:creationId xmlns:p14="http://schemas.microsoft.com/office/powerpoint/2010/main" val="17030248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64F182B-B9AE-4D58-931B-4B4D3A6037D0}"/>
              </a:ext>
            </a:extLst>
          </p:cNvPr>
          <p:cNvSpPr>
            <a:spLocks noGrp="1"/>
          </p:cNvSpPr>
          <p:nvPr>
            <p:ph type="body" sz="half" idx="10"/>
          </p:nvPr>
        </p:nvSpPr>
        <p:spPr>
          <a:xfrm>
            <a:off x="292328" y="203200"/>
            <a:ext cx="8492897" cy="649373"/>
          </a:xfrm>
        </p:spPr>
        <p:txBody>
          <a:bodyPr/>
          <a:lstStyle/>
          <a:p>
            <a:pPr algn="ctr"/>
            <a:r>
              <a:rPr lang="fi-FI" sz="2400"/>
              <a:t>Tavaramerkki</a:t>
            </a:r>
          </a:p>
        </p:txBody>
      </p:sp>
      <p:sp>
        <p:nvSpPr>
          <p:cNvPr id="3" name="Text Placeholder 2">
            <a:extLst>
              <a:ext uri="{FF2B5EF4-FFF2-40B4-BE49-F238E27FC236}">
                <a16:creationId xmlns:a16="http://schemas.microsoft.com/office/drawing/2014/main" id="{303ABD1F-C00E-4B55-A527-B103B3A3F676}"/>
              </a:ext>
            </a:extLst>
          </p:cNvPr>
          <p:cNvSpPr>
            <a:spLocks noGrp="1"/>
          </p:cNvSpPr>
          <p:nvPr>
            <p:ph type="body" sz="half" idx="11"/>
          </p:nvPr>
        </p:nvSpPr>
        <p:spPr>
          <a:xfrm>
            <a:off x="292328" y="994229"/>
            <a:ext cx="8492897" cy="3296698"/>
          </a:xfrm>
        </p:spPr>
        <p:txBody>
          <a:bodyPr/>
          <a:lstStyle/>
          <a:p>
            <a:pPr marL="342900" indent="-342900">
              <a:buFont typeface="Arial" panose="020B0604020202020204" pitchFamily="34" charset="0"/>
              <a:buChar char="•"/>
            </a:pPr>
            <a:r>
              <a:rPr lang="fi-FI" sz="1600" b="0"/>
              <a:t>Rekisteröinti tai vakiinnuttaminen antaa yksinoikeuden</a:t>
            </a:r>
          </a:p>
          <a:p>
            <a:pPr marL="342900" indent="-342900">
              <a:buFont typeface="Arial" panose="020B0604020202020204" pitchFamily="34" charset="0"/>
              <a:buChar char="•"/>
            </a:pPr>
            <a:r>
              <a:rPr lang="fi-FI" sz="1600" b="0"/>
              <a:t>Rekisteröinnin edellytyksenä merkin erottamiskykyisyys</a:t>
            </a:r>
          </a:p>
          <a:p>
            <a:pPr marL="342900" indent="-342900">
              <a:buFont typeface="Arial" panose="020B0604020202020204" pitchFamily="34" charset="0"/>
              <a:buChar char="•"/>
            </a:pPr>
            <a:r>
              <a:rPr lang="fi-FI" sz="1600" b="0"/>
              <a:t>Voidaan suojata esim. </a:t>
            </a:r>
            <a:r>
              <a:rPr lang="fi-FI" altLang="en-US" sz="1600" b="0">
                <a:solidFill>
                  <a:srgbClr val="000000"/>
                </a:solidFill>
                <a:latin typeface="Arial" panose="020B0604020202020204" pitchFamily="34" charset="0"/>
              </a:rPr>
              <a:t>sana, kuvio, numero – tai kirjainyhdistelmä tai näiden yhdistelmä tai tuotteen tai pakkauksen ulkomuoto (3D-tavaramerkki muotoilun suojana mahdollinen)</a:t>
            </a:r>
          </a:p>
          <a:p>
            <a:pPr marL="342900" indent="-342900">
              <a:buFont typeface="Arial" panose="020B0604020202020204" pitchFamily="34" charset="0"/>
              <a:buChar char="•"/>
            </a:pPr>
            <a:r>
              <a:rPr lang="fi-FI" altLang="en-US" sz="1600" b="0">
                <a:solidFill>
                  <a:srgbClr val="000000"/>
                </a:solidFill>
                <a:latin typeface="Arial" panose="020B0604020202020204" pitchFamily="34" charset="0"/>
              </a:rPr>
              <a:t>Tavaramerkki rekisteröidään tiettyihin luokkiin</a:t>
            </a:r>
          </a:p>
          <a:p>
            <a:pPr marL="342900" indent="-342900">
              <a:buFont typeface="Arial" panose="020B0604020202020204" pitchFamily="34" charset="0"/>
              <a:buChar char="•"/>
            </a:pPr>
            <a:r>
              <a:rPr lang="fi-FI" altLang="en-US" sz="1600" b="0">
                <a:solidFill>
                  <a:srgbClr val="000000"/>
                </a:solidFill>
                <a:latin typeface="Arial" panose="020B0604020202020204" pitchFamily="34" charset="0"/>
              </a:rPr>
              <a:t>Kansallinen rekisteröinti, EU- eli yhteisörekisteröinti ja kansainvälinen rekisteröinti</a:t>
            </a:r>
          </a:p>
          <a:p>
            <a:pPr marL="342900" indent="-342900">
              <a:buFont typeface="Arial" panose="020B0604020202020204" pitchFamily="34" charset="0"/>
              <a:buChar char="•"/>
            </a:pPr>
            <a:r>
              <a:rPr lang="fi-FI" altLang="en-US" sz="1600" b="0">
                <a:solidFill>
                  <a:srgbClr val="000000"/>
                </a:solidFill>
                <a:latin typeface="Arial" panose="020B0604020202020204" pitchFamily="34" charset="0"/>
              </a:rPr>
              <a:t>Tavaramerkin etu on suoja-aika, jota voidaan pidentää loputtomasti (toisin kuin malli- tai tekijänoikeus)</a:t>
            </a:r>
          </a:p>
          <a:p>
            <a:pPr marL="342900" indent="-342900">
              <a:buFont typeface="Arial" panose="020B0604020202020204" pitchFamily="34" charset="0"/>
              <a:buChar char="•"/>
            </a:pPr>
            <a:r>
              <a:rPr lang="fi-FI" altLang="en-US" sz="1600" b="0">
                <a:solidFill>
                  <a:srgbClr val="000000"/>
                </a:solidFill>
                <a:latin typeface="Arial" panose="020B0604020202020204" pitchFamily="34" charset="0"/>
              </a:rPr>
              <a:t>Ympyröity R-merkki = rekisteröity tavaramerkki</a:t>
            </a:r>
          </a:p>
          <a:p>
            <a:pPr marL="342900" indent="-342900">
              <a:buFont typeface="Arial" panose="020B0604020202020204" pitchFamily="34" charset="0"/>
              <a:buChar char="•"/>
            </a:pPr>
            <a:r>
              <a:rPr lang="fi-FI" altLang="en-US" sz="1600" b="0">
                <a:solidFill>
                  <a:srgbClr val="000000"/>
                </a:solidFill>
                <a:latin typeface="Arial" panose="020B0604020202020204" pitchFamily="34" charset="0"/>
              </a:rPr>
              <a:t>TM-merkki = voidaan käyttää merkeille, joita muuten pidetään tavaramerkkeinä</a:t>
            </a:r>
          </a:p>
          <a:p>
            <a:pPr marL="342900" indent="-342900">
              <a:buFont typeface="Arial" panose="020B0604020202020204" pitchFamily="34" charset="0"/>
              <a:buChar char="•"/>
            </a:pPr>
            <a:endParaRPr lang="fi-FI" altLang="en-US" sz="1600" b="0">
              <a:solidFill>
                <a:srgbClr val="000000"/>
              </a:solidFill>
              <a:latin typeface="Arial" panose="020B0604020202020204" pitchFamily="34" charset="0"/>
            </a:endParaRPr>
          </a:p>
          <a:p>
            <a:pPr marL="342900" indent="-342900">
              <a:buFont typeface="Arial" panose="020B0604020202020204" pitchFamily="34" charset="0"/>
              <a:buChar char="•"/>
            </a:pPr>
            <a:endParaRPr lang="fi-FI" altLang="en-US" sz="1600" b="0">
              <a:solidFill>
                <a:srgbClr val="000000"/>
              </a:solidFill>
              <a:latin typeface="Arial" panose="020B0604020202020204" pitchFamily="34" charset="0"/>
            </a:endParaRPr>
          </a:p>
          <a:p>
            <a:pPr marL="342900" indent="-342900">
              <a:buFont typeface="Arial" panose="020B0604020202020204" pitchFamily="34" charset="0"/>
              <a:buChar char="•"/>
            </a:pPr>
            <a:endParaRPr lang="fi-FI" sz="1600" b="0"/>
          </a:p>
        </p:txBody>
      </p:sp>
    </p:spTree>
    <p:extLst>
      <p:ext uri="{BB962C8B-B14F-4D97-AF65-F5344CB8AC3E}">
        <p14:creationId xmlns:p14="http://schemas.microsoft.com/office/powerpoint/2010/main" val="3194148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150B559-AB6D-465A-B806-2D38F744F61D}"/>
              </a:ext>
            </a:extLst>
          </p:cNvPr>
          <p:cNvSpPr>
            <a:spLocks noGrp="1"/>
          </p:cNvSpPr>
          <p:nvPr>
            <p:ph type="body" sz="half" idx="11"/>
          </p:nvPr>
        </p:nvSpPr>
        <p:spPr/>
        <p:txBody>
          <a:bodyPr/>
          <a:lstStyle/>
          <a:p>
            <a:pPr algn="ctr"/>
            <a:r>
              <a:rPr lang="fi-FI"/>
              <a:t>Tekijänoikeus</a:t>
            </a:r>
          </a:p>
        </p:txBody>
      </p:sp>
    </p:spTree>
    <p:extLst>
      <p:ext uri="{BB962C8B-B14F-4D97-AF65-F5344CB8AC3E}">
        <p14:creationId xmlns:p14="http://schemas.microsoft.com/office/powerpoint/2010/main" val="26996548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64F182B-B9AE-4D58-931B-4B4D3A6037D0}"/>
              </a:ext>
            </a:extLst>
          </p:cNvPr>
          <p:cNvSpPr>
            <a:spLocks noGrp="1"/>
          </p:cNvSpPr>
          <p:nvPr>
            <p:ph type="body" sz="half" idx="10"/>
          </p:nvPr>
        </p:nvSpPr>
        <p:spPr>
          <a:xfrm>
            <a:off x="292328" y="203200"/>
            <a:ext cx="8492897" cy="649373"/>
          </a:xfrm>
        </p:spPr>
        <p:txBody>
          <a:bodyPr/>
          <a:lstStyle/>
          <a:p>
            <a:pPr algn="ctr"/>
            <a:r>
              <a:rPr lang="fi-FI" sz="3200"/>
              <a:t>Tekijänoikeus</a:t>
            </a:r>
          </a:p>
        </p:txBody>
      </p:sp>
      <p:sp>
        <p:nvSpPr>
          <p:cNvPr id="3" name="Text Placeholder 2">
            <a:extLst>
              <a:ext uri="{FF2B5EF4-FFF2-40B4-BE49-F238E27FC236}">
                <a16:creationId xmlns:a16="http://schemas.microsoft.com/office/drawing/2014/main" id="{303ABD1F-C00E-4B55-A527-B103B3A3F676}"/>
              </a:ext>
            </a:extLst>
          </p:cNvPr>
          <p:cNvSpPr>
            <a:spLocks noGrp="1"/>
          </p:cNvSpPr>
          <p:nvPr>
            <p:ph type="body" sz="half" idx="11"/>
          </p:nvPr>
        </p:nvSpPr>
        <p:spPr>
          <a:xfrm>
            <a:off x="292328" y="994229"/>
            <a:ext cx="8492897" cy="3296698"/>
          </a:xfrm>
        </p:spPr>
        <p:txBody>
          <a:bodyPr/>
          <a:lstStyle/>
          <a:p>
            <a:pPr marL="285750" indent="-285750">
              <a:buFont typeface="Arial" panose="020B0604020202020204" pitchFamily="34" charset="0"/>
              <a:buChar char="•"/>
            </a:pPr>
            <a:r>
              <a:rPr lang="fi-FI" sz="1600" b="0"/>
              <a:t>Suojaa omaperäistä muotoa, jonka tekijä on antanut taiteelliselle tai kirjalliselle teokselle</a:t>
            </a:r>
          </a:p>
          <a:p>
            <a:pPr marL="285750" indent="-285750">
              <a:buFont typeface="Arial" panose="020B0604020202020204" pitchFamily="34" charset="0"/>
              <a:buChar char="•"/>
            </a:pPr>
            <a:r>
              <a:rPr lang="fi-FI" sz="1600" b="0"/>
              <a:t>Tieto, aihe, idea tai informaatio ei itsessään nauti tekijänoikeussuojaa</a:t>
            </a:r>
          </a:p>
          <a:p>
            <a:pPr marL="285750" indent="-285750">
              <a:buFont typeface="Arial" panose="020B0604020202020204" pitchFamily="34" charset="0"/>
              <a:buChar char="•"/>
            </a:pPr>
            <a:r>
              <a:rPr lang="fi-FI" sz="1600" b="0"/>
              <a:t>Taiteelliset teokset = kuvataiteen teokset, valokuvateokset, rakennustaiteen teokset, taidekäsityön ja taideteollisuuden teokset ym.</a:t>
            </a:r>
          </a:p>
          <a:p>
            <a:pPr marL="285750" indent="-285750">
              <a:buFont typeface="Arial" panose="020B0604020202020204" pitchFamily="34" charset="0"/>
              <a:buChar char="•"/>
            </a:pPr>
            <a:r>
              <a:rPr lang="fi-FI" sz="1600" b="0"/>
              <a:t>Kirjalliset teokset = tietokoneohjelmat, selittävät piirrokset ym.</a:t>
            </a:r>
          </a:p>
          <a:p>
            <a:pPr marL="285750" indent="-285750">
              <a:buFont typeface="Arial" panose="020B0604020202020204" pitchFamily="34" charset="0"/>
              <a:buChar char="•"/>
            </a:pPr>
            <a:r>
              <a:rPr lang="fi-FI" sz="1600" b="0"/>
              <a:t>Uusi ilmaisumuoto voi saada tekijänoikeussuojaa</a:t>
            </a:r>
          </a:p>
          <a:p>
            <a:pPr marL="285750" indent="-285750">
              <a:buFont typeface="Arial" panose="020B0604020202020204" pitchFamily="34" charset="0"/>
              <a:buChar char="•"/>
            </a:pPr>
            <a:r>
              <a:rPr lang="fi-FI" sz="1600" b="0"/>
              <a:t>Tekijänoikeus synnyttää tekijälle yksinoikeuden määrätä teoksen käytöstä</a:t>
            </a:r>
          </a:p>
          <a:p>
            <a:pPr marL="285750" indent="-285750">
              <a:buFont typeface="Arial" panose="020B0604020202020204" pitchFamily="34" charset="0"/>
              <a:buChar char="•"/>
            </a:pPr>
            <a:r>
              <a:rPr lang="fi-FI" sz="1600" b="0"/>
              <a:t>Tekijänoikeuteen kuuluvia taloudellisia ja moraalisia oikeuksia voidaan sopimuksilla luovuttaa kokonaan tai osittain (myös perintönä)</a:t>
            </a:r>
          </a:p>
        </p:txBody>
      </p:sp>
    </p:spTree>
    <p:extLst>
      <p:ext uri="{BB962C8B-B14F-4D97-AF65-F5344CB8AC3E}">
        <p14:creationId xmlns:p14="http://schemas.microsoft.com/office/powerpoint/2010/main" val="10327479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64F182B-B9AE-4D58-931B-4B4D3A6037D0}"/>
              </a:ext>
            </a:extLst>
          </p:cNvPr>
          <p:cNvSpPr>
            <a:spLocks noGrp="1"/>
          </p:cNvSpPr>
          <p:nvPr>
            <p:ph type="body" sz="half" idx="10"/>
          </p:nvPr>
        </p:nvSpPr>
        <p:spPr>
          <a:xfrm>
            <a:off x="292328" y="203200"/>
            <a:ext cx="8492897" cy="649373"/>
          </a:xfrm>
        </p:spPr>
        <p:txBody>
          <a:bodyPr/>
          <a:lstStyle/>
          <a:p>
            <a:pPr algn="ctr"/>
            <a:r>
              <a:rPr lang="fi-FI" sz="3200"/>
              <a:t>Tekijänoikeus</a:t>
            </a:r>
          </a:p>
        </p:txBody>
      </p:sp>
      <p:sp>
        <p:nvSpPr>
          <p:cNvPr id="3" name="Text Placeholder 2">
            <a:extLst>
              <a:ext uri="{FF2B5EF4-FFF2-40B4-BE49-F238E27FC236}">
                <a16:creationId xmlns:a16="http://schemas.microsoft.com/office/drawing/2014/main" id="{303ABD1F-C00E-4B55-A527-B103B3A3F676}"/>
              </a:ext>
            </a:extLst>
          </p:cNvPr>
          <p:cNvSpPr>
            <a:spLocks noGrp="1"/>
          </p:cNvSpPr>
          <p:nvPr>
            <p:ph type="body" sz="half" idx="11"/>
          </p:nvPr>
        </p:nvSpPr>
        <p:spPr>
          <a:xfrm>
            <a:off x="292328" y="994229"/>
            <a:ext cx="8492897" cy="3296698"/>
          </a:xfrm>
        </p:spPr>
        <p:txBody>
          <a:bodyPr lIns="0" tIns="0" rIns="0" bIns="0" anchor="t"/>
          <a:lstStyle/>
          <a:p>
            <a:pPr marL="285750" indent="-285750">
              <a:buFont typeface="Arial" panose="020B0604020202020204" pitchFamily="34" charset="0"/>
              <a:buChar char="•"/>
            </a:pPr>
            <a:r>
              <a:rPr lang="fi-FI" sz="1600" b="0"/>
              <a:t>Suoja syntyy suoraan lain nojalla sillä hetkellä kun teos on syntynyt</a:t>
            </a:r>
          </a:p>
          <a:p>
            <a:pPr marL="285750" indent="-285750">
              <a:buFont typeface="Arial" panose="020B0604020202020204" pitchFamily="34" charset="0"/>
              <a:buChar char="•"/>
            </a:pPr>
            <a:r>
              <a:rPr lang="fi-FI" sz="1600" b="0"/>
              <a:t>Tekijänoikeus syntyy tekijälle, joita voi olla yksi tai useita</a:t>
            </a:r>
          </a:p>
          <a:p>
            <a:pPr marL="285750" indent="-285750">
              <a:buFont typeface="Arial" panose="020B0604020202020204" pitchFamily="34" charset="0"/>
              <a:buChar char="•"/>
            </a:pPr>
            <a:r>
              <a:rPr lang="fi-FI" sz="1600" b="0"/>
              <a:t>Jos tekijöitä on useita, tarvitaan teoksen käyttöön jokaisen suostumus</a:t>
            </a:r>
            <a:endParaRPr lang="fi-FI" sz="1600" b="0">
              <a:cs typeface="Arial"/>
            </a:endParaRPr>
          </a:p>
          <a:p>
            <a:pPr marL="285750" indent="-285750">
              <a:buFont typeface="Arial" panose="020B0604020202020204" pitchFamily="34" charset="0"/>
              <a:buChar char="•"/>
            </a:pPr>
            <a:r>
              <a:rPr lang="fi-FI" sz="1600" b="0"/>
              <a:t>Tekijänoikeutta ei tarvitse rekisteröidä</a:t>
            </a:r>
          </a:p>
          <a:p>
            <a:pPr marL="285750" indent="-285750">
              <a:buFont typeface="Arial" panose="020B0604020202020204" pitchFamily="34" charset="0"/>
              <a:buChar char="•"/>
            </a:pPr>
            <a:r>
              <a:rPr lang="fi-FI" sz="1600" b="0"/>
              <a:t>Mm. USA:ssa mahdollisuus rekisteröidä </a:t>
            </a:r>
            <a:r>
              <a:rPr lang="fi-FI" sz="1600" b="0">
                <a:sym typeface="Wingdings" panose="05000000000000000000" pitchFamily="2" charset="2"/>
              </a:rPr>
              <a:t></a:t>
            </a:r>
            <a:r>
              <a:rPr lang="fi-FI" sz="1600" b="0"/>
              <a:t> hyödyllistä oikeudenloukkauksien varalta</a:t>
            </a:r>
          </a:p>
          <a:p>
            <a:pPr marL="285750" indent="-285750">
              <a:buFont typeface="Arial" panose="020B0604020202020204" pitchFamily="34" charset="0"/>
              <a:buChar char="•"/>
            </a:pPr>
            <a:r>
              <a:rPr lang="fi-FI" sz="1600" b="0"/>
              <a:t>Tekijänoikeudesta kertovaa merkintää </a:t>
            </a:r>
            <a:r>
              <a:rPr lang="en-US" altLang="en-US" sz="1600" b="0"/>
              <a:t>© </a:t>
            </a:r>
            <a:r>
              <a:rPr lang="fi-FI" altLang="en-US" sz="1600" b="0"/>
              <a:t>voi käyttää kuka tahansa tekijä tai tekijänoikeuden omistava yritys tai yhteisö</a:t>
            </a:r>
          </a:p>
          <a:p>
            <a:pPr marL="285750" indent="-285750">
              <a:buFont typeface="Arial" panose="020B0604020202020204" pitchFamily="34" charset="0"/>
              <a:buChar char="•"/>
            </a:pPr>
            <a:r>
              <a:rPr lang="fi-FI" sz="1600" b="0"/>
              <a:t>Copyright-merkintään laitetaan julkaisemisvuosi, tekijän nimi tai muu tekijänoikeuden omistaja, esim. </a:t>
            </a:r>
            <a:r>
              <a:rPr lang="en-US" altLang="en-US" sz="1600" b="0"/>
              <a:t>© 2023 Matti </a:t>
            </a:r>
            <a:r>
              <a:rPr lang="en-US" altLang="en-US" sz="1600" b="0" err="1"/>
              <a:t>Muotoilija</a:t>
            </a:r>
            <a:endParaRPr lang="fi-FI" sz="1600" b="0"/>
          </a:p>
          <a:p>
            <a:pPr marL="285750" indent="-285750">
              <a:buFont typeface="Arial" panose="020B0604020202020204" pitchFamily="34" charset="0"/>
              <a:buChar char="•"/>
            </a:pPr>
            <a:endParaRPr lang="fi-FI" sz="1600" b="0"/>
          </a:p>
          <a:p>
            <a:pPr marL="285750" indent="-285750">
              <a:buFont typeface="Arial" panose="020B0604020202020204" pitchFamily="34" charset="0"/>
              <a:buChar char="•"/>
            </a:pPr>
            <a:endParaRPr lang="fi-FI" sz="1600" b="0"/>
          </a:p>
        </p:txBody>
      </p:sp>
    </p:spTree>
    <p:extLst>
      <p:ext uri="{BB962C8B-B14F-4D97-AF65-F5344CB8AC3E}">
        <p14:creationId xmlns:p14="http://schemas.microsoft.com/office/powerpoint/2010/main" val="40615626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64F182B-B9AE-4D58-931B-4B4D3A6037D0}"/>
              </a:ext>
            </a:extLst>
          </p:cNvPr>
          <p:cNvSpPr>
            <a:spLocks noGrp="1"/>
          </p:cNvSpPr>
          <p:nvPr>
            <p:ph type="body" sz="half" idx="10"/>
          </p:nvPr>
        </p:nvSpPr>
        <p:spPr>
          <a:xfrm>
            <a:off x="292328" y="203200"/>
            <a:ext cx="8492897" cy="649373"/>
          </a:xfrm>
        </p:spPr>
        <p:txBody>
          <a:bodyPr/>
          <a:lstStyle/>
          <a:p>
            <a:pPr algn="ctr"/>
            <a:r>
              <a:rPr lang="fi-FI" sz="3200"/>
              <a:t>Teoksen käsite</a:t>
            </a:r>
          </a:p>
        </p:txBody>
      </p:sp>
      <p:sp>
        <p:nvSpPr>
          <p:cNvPr id="3" name="Text Placeholder 2">
            <a:extLst>
              <a:ext uri="{FF2B5EF4-FFF2-40B4-BE49-F238E27FC236}">
                <a16:creationId xmlns:a16="http://schemas.microsoft.com/office/drawing/2014/main" id="{303ABD1F-C00E-4B55-A527-B103B3A3F676}"/>
              </a:ext>
            </a:extLst>
          </p:cNvPr>
          <p:cNvSpPr>
            <a:spLocks noGrp="1"/>
          </p:cNvSpPr>
          <p:nvPr>
            <p:ph type="body" sz="half" idx="11"/>
          </p:nvPr>
        </p:nvSpPr>
        <p:spPr>
          <a:xfrm>
            <a:off x="292328" y="994229"/>
            <a:ext cx="8492897" cy="3296698"/>
          </a:xfrm>
        </p:spPr>
        <p:txBody>
          <a:bodyPr lIns="0" tIns="0" rIns="0" bIns="0" anchor="t"/>
          <a:lstStyle/>
          <a:p>
            <a:pPr marL="285750" indent="-285750">
              <a:buFont typeface="Arial" panose="020B0604020202020204" pitchFamily="34" charset="0"/>
              <a:buChar char="•"/>
            </a:pPr>
            <a:r>
              <a:rPr lang="fi-FI" sz="1600" b="0"/>
              <a:t>Euroopan Unionin tuomioistuin on määrittänyt </a:t>
            </a:r>
            <a:r>
              <a:rPr lang="fi-FI" sz="1600" b="0" i="1"/>
              <a:t>teoksen</a:t>
            </a:r>
            <a:r>
              <a:rPr lang="fi-FI" sz="1600" b="0"/>
              <a:t> käsitteen EU:n sisällä</a:t>
            </a:r>
          </a:p>
          <a:p>
            <a:pPr marL="342900" indent="-342900">
              <a:buFont typeface="Arial" panose="020B0604020202020204" pitchFamily="34" charset="0"/>
              <a:buChar char="•"/>
            </a:pPr>
            <a:r>
              <a:rPr lang="fi-FI" altLang="en-US" sz="1600" b="0">
                <a:solidFill>
                  <a:srgbClr val="000000"/>
                </a:solidFill>
              </a:rPr>
              <a:t>Esim. Vaatemallien tekijänoikeussuojaa koskeva ratkaisu </a:t>
            </a:r>
            <a:r>
              <a:rPr lang="en-US" sz="1600" b="0"/>
              <a:t>C‑683/17</a:t>
            </a:r>
            <a:r>
              <a:rPr lang="en-US" sz="1200"/>
              <a:t> </a:t>
            </a:r>
            <a:r>
              <a:rPr lang="fi-FI" altLang="en-US" sz="1600" b="0" i="1" err="1">
                <a:solidFill>
                  <a:srgbClr val="000000"/>
                </a:solidFill>
              </a:rPr>
              <a:t>Cofemel</a:t>
            </a:r>
            <a:r>
              <a:rPr lang="fi-FI" altLang="en-US" sz="1600" b="0">
                <a:solidFill>
                  <a:srgbClr val="000000"/>
                </a:solidFill>
              </a:rPr>
              <a:t> kohdat 29-31</a:t>
            </a:r>
          </a:p>
          <a:p>
            <a:r>
              <a:rPr lang="fi-FI" altLang="en-US" sz="1600" b="0">
                <a:solidFill>
                  <a:srgbClr val="000000"/>
                </a:solidFill>
              </a:rPr>
              <a:t>	[teoksen] </a:t>
            </a:r>
            <a:r>
              <a:rPr lang="fi-FI" sz="1600" b="0"/>
              <a:t>käsite merkitsee sitä, että on olemassa suojan kohde, joka on omaperäinen 	siinä mielessä, että se on tekijänsä luovan henkisen työn tulos. […] teokseksi voidaan 	luokitella vain elementtejä, joita voidaan pitää ilmauksena tällaisesta luovasta 	henkisestä työstä.</a:t>
            </a:r>
          </a:p>
          <a:p>
            <a:pPr marL="914400" lvl="1" indent="-285750">
              <a:buFont typeface="Wingdings" panose="05000000000000000000" pitchFamily="2" charset="2"/>
              <a:buChar char="à"/>
            </a:pPr>
            <a:r>
              <a:rPr lang="fi-FI" sz="1600">
                <a:sym typeface="Wingdings" panose="05000000000000000000" pitchFamily="2" charset="2"/>
              </a:rPr>
              <a:t>Kohde on omaperäinen, kun </a:t>
            </a:r>
            <a:r>
              <a:rPr lang="fi-FI" sz="1600"/>
              <a:t>se heijastaa tekijänsä yksilöllisyyttä ilmentämällä tämän vapaita luovia ratkaisuja</a:t>
            </a:r>
          </a:p>
          <a:p>
            <a:pPr marL="914400" lvl="1" indent="-285750">
              <a:buFont typeface="Wingdings" panose="05000000000000000000" pitchFamily="2" charset="2"/>
              <a:buChar char="à"/>
            </a:pPr>
            <a:r>
              <a:rPr lang="fi-FI" sz="1600"/>
              <a:t>Kun kohteen valmistamisen sanelevat sellaiset tekniset seikat, säännöt tai rajoitteet, jotka eivät jätä tilaa luomisen vapaudelle, kyseistä kohdetta ei voida pitää niin omaperäisenä, että se voisi muodostaa teoksen</a:t>
            </a:r>
          </a:p>
          <a:p>
            <a:pPr marL="914400" lvl="1" indent="-285750">
              <a:buFont typeface="Wingdings" panose="05000000000000000000" pitchFamily="2" charset="2"/>
              <a:buChar char="à"/>
            </a:pPr>
            <a:r>
              <a:rPr lang="fi-FI" altLang="en-US" sz="1600" b="0">
                <a:solidFill>
                  <a:srgbClr val="000000"/>
                </a:solidFill>
                <a:latin typeface="Arial" panose="020B0604020202020204" pitchFamily="34" charset="0"/>
              </a:rPr>
              <a:t>Kansallinen tuomioistuin selvittää aina yksittäistapauksessa, onko kyseessä teos</a:t>
            </a:r>
          </a:p>
          <a:p>
            <a:pPr marL="285750" indent="-285750">
              <a:buFont typeface="Arial" panose="020B0604020202020204" pitchFamily="34" charset="0"/>
              <a:buChar char="•"/>
            </a:pPr>
            <a:endParaRPr lang="fi-FI" sz="1600" b="0"/>
          </a:p>
        </p:txBody>
      </p:sp>
    </p:spTree>
    <p:extLst>
      <p:ext uri="{BB962C8B-B14F-4D97-AF65-F5344CB8AC3E}">
        <p14:creationId xmlns:p14="http://schemas.microsoft.com/office/powerpoint/2010/main" val="15946301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64F182B-B9AE-4D58-931B-4B4D3A6037D0}"/>
              </a:ext>
            </a:extLst>
          </p:cNvPr>
          <p:cNvSpPr>
            <a:spLocks noGrp="1"/>
          </p:cNvSpPr>
          <p:nvPr>
            <p:ph type="body" sz="half" idx="10"/>
          </p:nvPr>
        </p:nvSpPr>
        <p:spPr>
          <a:xfrm>
            <a:off x="292328" y="203200"/>
            <a:ext cx="8492897" cy="649373"/>
          </a:xfrm>
        </p:spPr>
        <p:txBody>
          <a:bodyPr/>
          <a:lstStyle/>
          <a:p>
            <a:pPr algn="ctr"/>
            <a:r>
              <a:rPr lang="fi-FI" sz="3200"/>
              <a:t>Taloudelliset oikeudet</a:t>
            </a:r>
          </a:p>
        </p:txBody>
      </p:sp>
      <p:sp>
        <p:nvSpPr>
          <p:cNvPr id="3" name="Text Placeholder 2">
            <a:extLst>
              <a:ext uri="{FF2B5EF4-FFF2-40B4-BE49-F238E27FC236}">
                <a16:creationId xmlns:a16="http://schemas.microsoft.com/office/drawing/2014/main" id="{303ABD1F-C00E-4B55-A527-B103B3A3F676}"/>
              </a:ext>
            </a:extLst>
          </p:cNvPr>
          <p:cNvSpPr>
            <a:spLocks noGrp="1"/>
          </p:cNvSpPr>
          <p:nvPr>
            <p:ph type="body" sz="half" idx="11"/>
          </p:nvPr>
        </p:nvSpPr>
        <p:spPr>
          <a:xfrm>
            <a:off x="292328" y="994229"/>
            <a:ext cx="8492897" cy="3296698"/>
          </a:xfrm>
        </p:spPr>
        <p:txBody>
          <a:bodyPr/>
          <a:lstStyle/>
          <a:p>
            <a:pPr marL="285750" indent="-285750">
              <a:buFont typeface="Arial" panose="020B0604020202020204" pitchFamily="34" charset="0"/>
              <a:buChar char="•"/>
            </a:pPr>
            <a:r>
              <a:rPr lang="fi-FI" sz="1600" b="0"/>
              <a:t>Tekijänoikeuslain 2 § 1 momentti: </a:t>
            </a:r>
            <a:r>
              <a:rPr lang="fi-FI" sz="1600" b="0" i="1"/>
              <a:t>Tekijänoikeus tuottaa, jäljempänä säädetyin rajoituksin, yksinomaisen oikeuden määrätä teoksesta valmistamalla siitä kappaleita ja saattamalla se yleisön saataviin, muuttamattomana tai muutettuna, käännöksenä tai muunnelmana, toisessa kirjallisuus- tai taidelajissa taikka toista tekotapaa käyttäen.</a:t>
            </a:r>
          </a:p>
          <a:p>
            <a:pPr marL="285750" indent="-285750">
              <a:buFont typeface="Arial" panose="020B0604020202020204" pitchFamily="34" charset="0"/>
              <a:buChar char="•"/>
            </a:pPr>
            <a:r>
              <a:rPr lang="fi-FI" sz="1600" b="0"/>
              <a:t>Kaksi taloudellista oikeutta:</a:t>
            </a:r>
          </a:p>
          <a:p>
            <a:pPr marL="971550" lvl="1" indent="-342900">
              <a:buFont typeface="+mj-lt"/>
              <a:buAutoNum type="arabicPeriod"/>
            </a:pPr>
            <a:r>
              <a:rPr lang="fi-FI" sz="1600" b="0"/>
              <a:t>Oikeus valmistaa kappaleita</a:t>
            </a:r>
          </a:p>
          <a:p>
            <a:pPr marL="971550" lvl="1" indent="-342900">
              <a:buFont typeface="+mj-lt"/>
              <a:buAutoNum type="arabicPeriod"/>
            </a:pPr>
            <a:r>
              <a:rPr lang="fi-FI" sz="1600"/>
              <a:t>Oikeus saattaa yleisön saataviin</a:t>
            </a:r>
            <a:endParaRPr lang="fi-FI" sz="1600" b="0"/>
          </a:p>
          <a:p>
            <a:pPr marL="285750" indent="-285750">
              <a:buFont typeface="Arial" panose="020B0604020202020204" pitchFamily="34" charset="0"/>
              <a:buChar char="•"/>
            </a:pPr>
            <a:endParaRPr lang="fi-FI" sz="1600" b="0" i="1"/>
          </a:p>
        </p:txBody>
      </p:sp>
    </p:spTree>
    <p:extLst>
      <p:ext uri="{BB962C8B-B14F-4D97-AF65-F5344CB8AC3E}">
        <p14:creationId xmlns:p14="http://schemas.microsoft.com/office/powerpoint/2010/main" val="1843096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0BF2FA2-256A-406F-9186-88286F5C6E5B}"/>
              </a:ext>
            </a:extLst>
          </p:cNvPr>
          <p:cNvSpPr>
            <a:spLocks noGrp="1"/>
          </p:cNvSpPr>
          <p:nvPr>
            <p:ph type="body" sz="half" idx="10"/>
          </p:nvPr>
        </p:nvSpPr>
        <p:spPr>
          <a:xfrm>
            <a:off x="292328" y="312056"/>
            <a:ext cx="8492897" cy="715955"/>
          </a:xfrm>
        </p:spPr>
        <p:txBody>
          <a:bodyPr/>
          <a:lstStyle/>
          <a:p>
            <a:pPr algn="ctr"/>
            <a:r>
              <a:rPr lang="fi-FI" sz="3200"/>
              <a:t>Tuotteen ulkomuodon suojaaminen</a:t>
            </a:r>
          </a:p>
        </p:txBody>
      </p:sp>
      <p:sp>
        <p:nvSpPr>
          <p:cNvPr id="3" name="Text Placeholder 2">
            <a:extLst>
              <a:ext uri="{FF2B5EF4-FFF2-40B4-BE49-F238E27FC236}">
                <a16:creationId xmlns:a16="http://schemas.microsoft.com/office/drawing/2014/main" id="{7320E216-B7FB-4AFD-8AC8-52F394C3397D}"/>
              </a:ext>
            </a:extLst>
          </p:cNvPr>
          <p:cNvSpPr>
            <a:spLocks noGrp="1"/>
          </p:cNvSpPr>
          <p:nvPr>
            <p:ph type="body" sz="half" idx="11"/>
          </p:nvPr>
        </p:nvSpPr>
        <p:spPr/>
        <p:txBody>
          <a:bodyPr lIns="0" tIns="0" rIns="0" bIns="0" anchor="t"/>
          <a:lstStyle/>
          <a:p>
            <a:pPr marL="342900" indent="-342900">
              <a:buFont typeface="Arial" panose="020B0604020202020204" pitchFamily="34" charset="0"/>
              <a:buChar char="•"/>
            </a:pPr>
            <a:r>
              <a:rPr lang="fi-FI" sz="1600" b="0" dirty="0"/>
              <a:t>Tuotteen ulkomuotoa voidaan suojata erilaisilla immateriaalioikeuksilla (</a:t>
            </a:r>
            <a:r>
              <a:rPr lang="fi-FI" sz="1600" b="0" dirty="0" err="1"/>
              <a:t>Intellectual</a:t>
            </a:r>
            <a:r>
              <a:rPr lang="fi-FI" sz="1600" b="0" dirty="0"/>
              <a:t> Property Rights eli IPR)</a:t>
            </a:r>
          </a:p>
          <a:p>
            <a:pPr marL="342900" indent="-342900">
              <a:buFont typeface="Arial" panose="020B0604020202020204" pitchFamily="34" charset="0"/>
              <a:buChar char="•"/>
            </a:pPr>
            <a:r>
              <a:rPr lang="fi-FI" sz="1600" b="0" dirty="0"/>
              <a:t>Suojamuotojen kohde ja suojan laajuus vaihtelee</a:t>
            </a:r>
          </a:p>
          <a:p>
            <a:pPr marL="342900" indent="-342900">
              <a:buFont typeface="Arial" panose="020B0604020202020204" pitchFamily="34" charset="0"/>
              <a:buChar char="•"/>
            </a:pPr>
            <a:r>
              <a:rPr lang="fi-FI" sz="1600" b="0" dirty="0"/>
              <a:t>Tavallisesti tuotteen elinkaaren aikana käytetään rinnakkain useita suojamuotoja</a:t>
            </a:r>
          </a:p>
          <a:p>
            <a:r>
              <a:rPr lang="fi-FI" sz="1600" b="0" dirty="0">
                <a:sym typeface="Wingdings" panose="05000000000000000000" pitchFamily="2" charset="2"/>
              </a:rPr>
              <a:t>	 jos samaan tuotteeseen kohdistuu esim. mallioikeus ja tekijänoikeus, on kyseessä 	kaksoissuoja</a:t>
            </a:r>
            <a:endParaRPr lang="fi-FI" sz="1600" b="0" dirty="0"/>
          </a:p>
          <a:p>
            <a:pPr marL="342900" indent="-342900">
              <a:buFont typeface="Arial" panose="020B0604020202020204" pitchFamily="34" charset="0"/>
              <a:buChar char="•"/>
            </a:pPr>
            <a:r>
              <a:rPr lang="fi-FI" sz="1600" b="0" dirty="0"/>
              <a:t>Toimivaan IPR-strategiaan kuuluu tuotekehittäjän IPR-salkun hallinnointi</a:t>
            </a:r>
          </a:p>
          <a:p>
            <a:pPr marL="342900" indent="-342900">
              <a:buFont typeface="Arial" panose="020B0604020202020204" pitchFamily="34" charset="0"/>
              <a:buChar char="•"/>
            </a:pPr>
            <a:endParaRPr lang="fi-FI" b="0" dirty="0"/>
          </a:p>
        </p:txBody>
      </p:sp>
    </p:spTree>
    <p:extLst>
      <p:ext uri="{BB962C8B-B14F-4D97-AF65-F5344CB8AC3E}">
        <p14:creationId xmlns:p14="http://schemas.microsoft.com/office/powerpoint/2010/main" val="13561419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64F182B-B9AE-4D58-931B-4B4D3A6037D0}"/>
              </a:ext>
            </a:extLst>
          </p:cNvPr>
          <p:cNvSpPr>
            <a:spLocks noGrp="1"/>
          </p:cNvSpPr>
          <p:nvPr>
            <p:ph type="body" sz="half" idx="10"/>
          </p:nvPr>
        </p:nvSpPr>
        <p:spPr>
          <a:xfrm>
            <a:off x="292328" y="203200"/>
            <a:ext cx="8492897" cy="649373"/>
          </a:xfrm>
        </p:spPr>
        <p:txBody>
          <a:bodyPr/>
          <a:lstStyle/>
          <a:p>
            <a:pPr algn="ctr"/>
            <a:r>
              <a:rPr lang="fi-FI" sz="3200"/>
              <a:t>Taloudelliset oikeudet</a:t>
            </a:r>
          </a:p>
        </p:txBody>
      </p:sp>
      <p:sp>
        <p:nvSpPr>
          <p:cNvPr id="3" name="Text Placeholder 2">
            <a:extLst>
              <a:ext uri="{FF2B5EF4-FFF2-40B4-BE49-F238E27FC236}">
                <a16:creationId xmlns:a16="http://schemas.microsoft.com/office/drawing/2014/main" id="{303ABD1F-C00E-4B55-A527-B103B3A3F676}"/>
              </a:ext>
            </a:extLst>
          </p:cNvPr>
          <p:cNvSpPr>
            <a:spLocks noGrp="1"/>
          </p:cNvSpPr>
          <p:nvPr>
            <p:ph type="body" sz="half" idx="11"/>
          </p:nvPr>
        </p:nvSpPr>
        <p:spPr>
          <a:xfrm>
            <a:off x="292328" y="994229"/>
            <a:ext cx="8492897" cy="3296698"/>
          </a:xfrm>
        </p:spPr>
        <p:txBody>
          <a:bodyPr/>
          <a:lstStyle/>
          <a:p>
            <a:r>
              <a:rPr lang="fi-FI" sz="1600" b="0" u="sng"/>
              <a:t>Kappaleen valmistaminen</a:t>
            </a:r>
          </a:p>
          <a:p>
            <a:pPr marL="285750" indent="-285750">
              <a:buFont typeface="Arial" panose="020B0604020202020204" pitchFamily="34" charset="0"/>
              <a:buChar char="•"/>
            </a:pPr>
            <a:r>
              <a:rPr lang="fi-FI" sz="1600" b="0"/>
              <a:t>Teoksen toisintaminen on tekijänoikeuslain mukaista kappaleen valmistamista</a:t>
            </a:r>
          </a:p>
          <a:p>
            <a:pPr marL="285750" indent="-285750">
              <a:buFont typeface="Arial" panose="020B0604020202020204" pitchFamily="34" charset="0"/>
              <a:buChar char="•"/>
            </a:pPr>
            <a:r>
              <a:rPr lang="fi-FI" sz="1600" b="0"/>
              <a:t>Tekijänoikeuslain 2 § 2 momentti:</a:t>
            </a:r>
          </a:p>
          <a:p>
            <a:r>
              <a:rPr lang="fi-FI" sz="1600" b="0"/>
              <a:t>	</a:t>
            </a:r>
            <a:r>
              <a:rPr lang="fi-FI" sz="1600" b="0" i="1"/>
              <a:t>Kappaleen valmistamisena pidetään sen valmistamista kokonaan tai osittain, suoraan 	tai välillisesti, tilapäisesti tai pysyvästi sekä millä keinolla ja missä muodossa 	tahansa. Kappaleen valmistamisena pidetään myös teoksen siirtämistä laitteeseen, 	jolla se voidaan toisintaa.</a:t>
            </a:r>
          </a:p>
          <a:p>
            <a:pPr marL="285750" indent="-285750">
              <a:buFont typeface="Arial" panose="020B0604020202020204" pitchFamily="34" charset="0"/>
              <a:buChar char="•"/>
            </a:pPr>
            <a:endParaRPr lang="fi-FI" sz="1600" b="0" i="1"/>
          </a:p>
        </p:txBody>
      </p:sp>
    </p:spTree>
    <p:extLst>
      <p:ext uri="{BB962C8B-B14F-4D97-AF65-F5344CB8AC3E}">
        <p14:creationId xmlns:p14="http://schemas.microsoft.com/office/powerpoint/2010/main" val="20088349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64F182B-B9AE-4D58-931B-4B4D3A6037D0}"/>
              </a:ext>
            </a:extLst>
          </p:cNvPr>
          <p:cNvSpPr>
            <a:spLocks noGrp="1"/>
          </p:cNvSpPr>
          <p:nvPr>
            <p:ph type="body" sz="half" idx="10"/>
          </p:nvPr>
        </p:nvSpPr>
        <p:spPr>
          <a:xfrm>
            <a:off x="292328" y="203200"/>
            <a:ext cx="8492897" cy="649373"/>
          </a:xfrm>
        </p:spPr>
        <p:txBody>
          <a:bodyPr/>
          <a:lstStyle/>
          <a:p>
            <a:pPr algn="ctr"/>
            <a:r>
              <a:rPr lang="fi-FI" sz="3200"/>
              <a:t>Taloudelliset oikeudet</a:t>
            </a:r>
          </a:p>
        </p:txBody>
      </p:sp>
      <p:sp>
        <p:nvSpPr>
          <p:cNvPr id="3" name="Text Placeholder 2">
            <a:extLst>
              <a:ext uri="{FF2B5EF4-FFF2-40B4-BE49-F238E27FC236}">
                <a16:creationId xmlns:a16="http://schemas.microsoft.com/office/drawing/2014/main" id="{303ABD1F-C00E-4B55-A527-B103B3A3F676}"/>
              </a:ext>
            </a:extLst>
          </p:cNvPr>
          <p:cNvSpPr>
            <a:spLocks noGrp="1"/>
          </p:cNvSpPr>
          <p:nvPr>
            <p:ph type="body" sz="half" idx="11"/>
          </p:nvPr>
        </p:nvSpPr>
        <p:spPr>
          <a:xfrm>
            <a:off x="292328" y="994229"/>
            <a:ext cx="8492897" cy="3296698"/>
          </a:xfrm>
        </p:spPr>
        <p:txBody>
          <a:bodyPr/>
          <a:lstStyle/>
          <a:p>
            <a:r>
              <a:rPr lang="fi-FI" sz="1600" b="0" u="sng"/>
              <a:t>Teoksen saattaminen yleisön saataville</a:t>
            </a:r>
          </a:p>
          <a:p>
            <a:pPr marL="285750" indent="-285750">
              <a:buFont typeface="Arial" panose="020B0604020202020204" pitchFamily="34" charset="0"/>
              <a:buChar char="•"/>
            </a:pPr>
            <a:r>
              <a:rPr lang="fi-FI" sz="1600" b="0"/>
              <a:t>Tekijänoikeuslain 2 § 3 momentti: Teos saatetaan yleisön saataviin, kun:</a:t>
            </a:r>
          </a:p>
          <a:p>
            <a:r>
              <a:rPr lang="fi-FI" sz="1600" b="0"/>
              <a:t>1) se välitetään yleisölle </a:t>
            </a:r>
            <a:r>
              <a:rPr lang="fi-FI" sz="1600" b="0" err="1"/>
              <a:t>johtimitse</a:t>
            </a:r>
            <a:r>
              <a:rPr lang="fi-FI" sz="1600" b="0"/>
              <a:t> tai johtimitta, mihin sisältyy myös teoksen välittäminen siten, että yleisöön kuuluvilla henkilöillä on mahdollisuus saada teos saataviinsa itse valitsemastaan paikasta ja itse valitsemanaan aikana;</a:t>
            </a:r>
          </a:p>
          <a:p>
            <a:r>
              <a:rPr lang="fi-FI" sz="1600" b="0"/>
              <a:t>2) se esitetään julkisesti esitystapahtumassa läsnä olevalle yleisölle;</a:t>
            </a:r>
          </a:p>
          <a:p>
            <a:r>
              <a:rPr lang="fi-FI" sz="1600" b="0"/>
              <a:t>3) sen kappale tarjotaan myytäväksi, vuokrattavaksi tai lainattavaksi taikka sitä muutoin levitetään yleisön keskuuteen; taikka</a:t>
            </a:r>
          </a:p>
          <a:p>
            <a:r>
              <a:rPr lang="fi-FI" sz="1600" b="0"/>
              <a:t>4) sitä näytetään julkisesti teknistä apuvälinettä käyttämättä.</a:t>
            </a:r>
          </a:p>
          <a:p>
            <a:pPr marL="285750" indent="-285750">
              <a:buFont typeface="Arial" panose="020B0604020202020204" pitchFamily="34" charset="0"/>
              <a:buChar char="•"/>
            </a:pPr>
            <a:r>
              <a:rPr lang="fi-FI" sz="1600" b="0"/>
              <a:t>Julkisena esittämisenä ja yleisölle välittämisenä pidetään myös esittämistä ja välittämistä ansiotoiminnassa suurehkolle suljetulle piirille (TekijäL 2 § 4 mom.)</a:t>
            </a:r>
          </a:p>
          <a:p>
            <a:endParaRPr lang="fi-FI" sz="1600" b="0"/>
          </a:p>
        </p:txBody>
      </p:sp>
    </p:spTree>
    <p:extLst>
      <p:ext uri="{BB962C8B-B14F-4D97-AF65-F5344CB8AC3E}">
        <p14:creationId xmlns:p14="http://schemas.microsoft.com/office/powerpoint/2010/main" val="17350226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64F182B-B9AE-4D58-931B-4B4D3A6037D0}"/>
              </a:ext>
            </a:extLst>
          </p:cNvPr>
          <p:cNvSpPr>
            <a:spLocks noGrp="1"/>
          </p:cNvSpPr>
          <p:nvPr>
            <p:ph type="body" sz="half" idx="10"/>
          </p:nvPr>
        </p:nvSpPr>
        <p:spPr>
          <a:xfrm>
            <a:off x="292328" y="203200"/>
            <a:ext cx="8492897" cy="649373"/>
          </a:xfrm>
        </p:spPr>
        <p:txBody>
          <a:bodyPr/>
          <a:lstStyle/>
          <a:p>
            <a:pPr algn="ctr"/>
            <a:r>
              <a:rPr lang="fi-FI" sz="3200"/>
              <a:t>Moraaliset oikeudet</a:t>
            </a:r>
          </a:p>
        </p:txBody>
      </p:sp>
      <p:sp>
        <p:nvSpPr>
          <p:cNvPr id="3" name="Text Placeholder 2">
            <a:extLst>
              <a:ext uri="{FF2B5EF4-FFF2-40B4-BE49-F238E27FC236}">
                <a16:creationId xmlns:a16="http://schemas.microsoft.com/office/drawing/2014/main" id="{303ABD1F-C00E-4B55-A527-B103B3A3F676}"/>
              </a:ext>
            </a:extLst>
          </p:cNvPr>
          <p:cNvSpPr>
            <a:spLocks noGrp="1"/>
          </p:cNvSpPr>
          <p:nvPr>
            <p:ph type="body" sz="half" idx="11"/>
          </p:nvPr>
        </p:nvSpPr>
        <p:spPr>
          <a:xfrm>
            <a:off x="292328" y="994229"/>
            <a:ext cx="8492897" cy="3403600"/>
          </a:xfrm>
        </p:spPr>
        <p:txBody>
          <a:bodyPr/>
          <a:lstStyle/>
          <a:p>
            <a:r>
              <a:rPr lang="fi-FI" sz="1600" b="0" u="sng"/>
              <a:t>Kaksi moraalista oikeutta</a:t>
            </a:r>
          </a:p>
          <a:p>
            <a:pPr marL="342900" indent="-342900">
              <a:buAutoNum type="arabicPeriod"/>
            </a:pPr>
            <a:r>
              <a:rPr lang="fi-FI" sz="1600"/>
              <a:t>Isyysoikeus (oikeus tulla nimetyksi)</a:t>
            </a:r>
          </a:p>
          <a:p>
            <a:pPr marL="285750" indent="-285750">
              <a:buFont typeface="Arial" panose="020B0604020202020204" pitchFamily="34" charset="0"/>
              <a:buChar char="•"/>
            </a:pPr>
            <a:r>
              <a:rPr lang="fi-FI" sz="1600" b="0"/>
              <a:t>TekijäL 3 § 1 </a:t>
            </a:r>
            <a:r>
              <a:rPr lang="fi-FI" sz="1600" b="0" err="1"/>
              <a:t>mom</a:t>
            </a:r>
            <a:r>
              <a:rPr lang="fi-FI" sz="1600" b="0"/>
              <a:t>: </a:t>
            </a:r>
            <a:r>
              <a:rPr lang="fi-FI" sz="1600" b="0" i="1"/>
              <a:t>Kun teoksesta valmistetaan kappale tai teos kokonaan tai osittain saatetaan yleisön saataviin, on tekijä ilmoitettava sillä tavoin kuin hyvä tapa vaatii.</a:t>
            </a:r>
          </a:p>
          <a:p>
            <a:r>
              <a:rPr lang="fi-FI" sz="1600" b="0"/>
              <a:t>	</a:t>
            </a:r>
            <a:r>
              <a:rPr lang="fi-FI" sz="1600" b="0">
                <a:sym typeface="Wingdings" panose="05000000000000000000" pitchFamily="2" charset="2"/>
              </a:rPr>
              <a:t> hyvä tapa riippuu alan käytännöistä</a:t>
            </a:r>
            <a:endParaRPr lang="fi-FI" sz="1600" b="0"/>
          </a:p>
          <a:p>
            <a:r>
              <a:rPr lang="fi-FI" sz="1600"/>
              <a:t>2. Respektioikeus (kunnioittamisoikeus)</a:t>
            </a:r>
          </a:p>
          <a:p>
            <a:pPr marL="285750" indent="-285750">
              <a:buFont typeface="Arial" panose="020B0604020202020204" pitchFamily="34" charset="0"/>
              <a:buChar char="•"/>
            </a:pPr>
            <a:r>
              <a:rPr lang="fi-FI" sz="1600" b="0"/>
              <a:t>TekijäL 3 § 2 </a:t>
            </a:r>
            <a:r>
              <a:rPr lang="fi-FI" sz="1600" b="0" err="1"/>
              <a:t>mom</a:t>
            </a:r>
            <a:r>
              <a:rPr lang="fi-FI" sz="1600" b="0"/>
              <a:t>: </a:t>
            </a:r>
            <a:r>
              <a:rPr lang="fi-FI" sz="1600" b="0" i="1"/>
              <a:t>Teosta älköön muutettako tekijän kirjallista tai taiteellista arvoa tahi omalaatuisuutta loukkaavalla tavalla, älköönkä sitä myöskään saatettako yleisön saataviin tekijää sanotuin tavoin loukkaavassa muodossa tai yhteydessä.</a:t>
            </a:r>
          </a:p>
          <a:p>
            <a:r>
              <a:rPr lang="fi-FI" sz="1600" b="0" u="sng"/>
              <a:t>Huom. </a:t>
            </a:r>
            <a:r>
              <a:rPr lang="fi-FI" sz="1600" b="0"/>
              <a:t>Tekijä voi luopua moraalisista oikeuksistaan vain, mikäli kysymyksessä on laadultaan ja laajuudeltaan rajoitettu teoksen käyttäminen</a:t>
            </a:r>
          </a:p>
        </p:txBody>
      </p:sp>
    </p:spTree>
    <p:extLst>
      <p:ext uri="{BB962C8B-B14F-4D97-AF65-F5344CB8AC3E}">
        <p14:creationId xmlns:p14="http://schemas.microsoft.com/office/powerpoint/2010/main" val="26901879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64F182B-B9AE-4D58-931B-4B4D3A6037D0}"/>
              </a:ext>
            </a:extLst>
          </p:cNvPr>
          <p:cNvSpPr>
            <a:spLocks noGrp="1"/>
          </p:cNvSpPr>
          <p:nvPr>
            <p:ph type="body" sz="half" idx="10"/>
          </p:nvPr>
        </p:nvSpPr>
        <p:spPr>
          <a:xfrm>
            <a:off x="292328" y="203200"/>
            <a:ext cx="8492897" cy="649373"/>
          </a:xfrm>
        </p:spPr>
        <p:txBody>
          <a:bodyPr/>
          <a:lstStyle/>
          <a:p>
            <a:pPr algn="ctr"/>
            <a:r>
              <a:rPr lang="fi-FI" sz="3200"/>
              <a:t>Tietokoneohjelmien tekijänoikeus</a:t>
            </a:r>
          </a:p>
        </p:txBody>
      </p:sp>
      <p:sp>
        <p:nvSpPr>
          <p:cNvPr id="3" name="Text Placeholder 2">
            <a:extLst>
              <a:ext uri="{FF2B5EF4-FFF2-40B4-BE49-F238E27FC236}">
                <a16:creationId xmlns:a16="http://schemas.microsoft.com/office/drawing/2014/main" id="{303ABD1F-C00E-4B55-A527-B103B3A3F676}"/>
              </a:ext>
            </a:extLst>
          </p:cNvPr>
          <p:cNvSpPr>
            <a:spLocks noGrp="1"/>
          </p:cNvSpPr>
          <p:nvPr>
            <p:ph type="body" sz="half" idx="11"/>
          </p:nvPr>
        </p:nvSpPr>
        <p:spPr>
          <a:xfrm>
            <a:off x="292328" y="994229"/>
            <a:ext cx="8492897" cy="3296698"/>
          </a:xfrm>
        </p:spPr>
        <p:txBody>
          <a:bodyPr/>
          <a:lstStyle/>
          <a:p>
            <a:pPr marL="285750" indent="-285750">
              <a:buFont typeface="Arial" panose="020B0604020202020204" pitchFamily="34" charset="0"/>
              <a:buChar char="•"/>
            </a:pPr>
            <a:r>
              <a:rPr lang="fi-FI" sz="1600" b="0"/>
              <a:t>Suojataan kirjallisena teoksena, suojan kohde koodi</a:t>
            </a:r>
          </a:p>
          <a:p>
            <a:pPr marL="285750" indent="-285750">
              <a:buFont typeface="Arial" panose="020B0604020202020204" pitchFamily="34" charset="0"/>
              <a:buChar char="•"/>
            </a:pPr>
            <a:r>
              <a:rPr lang="fi-FI" sz="1600" b="0"/>
              <a:t>Omaperäisyys ilmenee ohjelmoijan tekeminä valintoina: jos ongelmanratkaisuun vain yksi itsestään selvä ratkaisu, ei ilmennä luovuutta</a:t>
            </a:r>
          </a:p>
          <a:p>
            <a:pPr marL="285750" indent="-285750">
              <a:buFont typeface="Arial" panose="020B0604020202020204" pitchFamily="34" charset="0"/>
              <a:buChar char="•"/>
            </a:pPr>
            <a:r>
              <a:rPr lang="fi-FI" sz="1600" b="0"/>
              <a:t>Tietokoneohjelmien suojasta annettu direktiivi (1991/250/ETY) 1 artikla 2 kohta:</a:t>
            </a:r>
          </a:p>
          <a:p>
            <a:r>
              <a:rPr lang="fi-FI" sz="1600" b="0"/>
              <a:t>	</a:t>
            </a:r>
            <a:r>
              <a:rPr lang="fi-FI" sz="1200" b="0" i="1"/>
              <a:t>Tämän direktiivin mukainen suoja koskee kaikkia tietokoneohjelman eri ilmaisumuotoja. Ideat ja periaatteet, 	jotka ovat tietokoneohjelman minkä tahansa osan perustana, rajapintoihin sisältyvät ideat ja periaatteet 	mukaan lukien, eivät saa tekijänoikeudellista suojaa tämän direktiivin nojalla.</a:t>
            </a:r>
          </a:p>
          <a:p>
            <a:pPr marL="285750" indent="-285750">
              <a:buFont typeface="Wingdings" panose="05000000000000000000" pitchFamily="2" charset="2"/>
              <a:buChar char="à"/>
            </a:pPr>
            <a:r>
              <a:rPr lang="fi-FI" sz="1600" b="0">
                <a:sym typeface="Wingdings" panose="05000000000000000000" pitchFamily="2" charset="2"/>
              </a:rPr>
              <a:t>Sama pääsääntö kuin muissakin teostyypeissä</a:t>
            </a:r>
          </a:p>
          <a:p>
            <a:pPr marL="285750" indent="-285750">
              <a:buFont typeface="Arial" panose="020B0604020202020204" pitchFamily="34" charset="0"/>
              <a:buChar char="•"/>
            </a:pPr>
            <a:r>
              <a:rPr lang="fi-FI" sz="1600" b="0">
                <a:sym typeface="Wingdings" panose="05000000000000000000" pitchFamily="2" charset="2"/>
              </a:rPr>
              <a:t>Huom. TekijäL 40 b § työsuhteessa luodusta tietokoneohjelmasta tai tietokannasta</a:t>
            </a:r>
          </a:p>
          <a:p>
            <a:pPr marL="285750" indent="-285750">
              <a:buFont typeface="Arial" panose="020B0604020202020204" pitchFamily="34" charset="0"/>
              <a:buChar char="•"/>
            </a:pPr>
            <a:r>
              <a:rPr lang="fi-FI" sz="1600" b="0">
                <a:sym typeface="Wingdings" panose="05000000000000000000" pitchFamily="2" charset="2"/>
              </a:rPr>
              <a:t>Myös liikesalaisuudeksi määritteleminen laajalti käytetty suojamuoto</a:t>
            </a:r>
          </a:p>
          <a:p>
            <a:pPr marL="285750" indent="-285750">
              <a:buFont typeface="Arial" panose="020B0604020202020204" pitchFamily="34" charset="0"/>
              <a:buChar char="•"/>
            </a:pPr>
            <a:r>
              <a:rPr lang="fi-FI" sz="1600" b="0">
                <a:sym typeface="Wingdings" panose="05000000000000000000" pitchFamily="2" charset="2"/>
              </a:rPr>
              <a:t>Ks. Esim. Takki &amp; Halonen: IT-sopimukset: käytännön käsikirja. Alma </a:t>
            </a:r>
            <a:r>
              <a:rPr lang="en-US" sz="1600" b="0">
                <a:sym typeface="Wingdings" panose="05000000000000000000" pitchFamily="2" charset="2"/>
              </a:rPr>
              <a:t>Talent</a:t>
            </a:r>
            <a:r>
              <a:rPr lang="fi-FI" sz="1600" b="0">
                <a:sym typeface="Wingdings" panose="05000000000000000000" pitchFamily="2" charset="2"/>
              </a:rPr>
              <a:t> 2017.</a:t>
            </a:r>
            <a:endParaRPr lang="fi-FI" sz="1600" b="0"/>
          </a:p>
        </p:txBody>
      </p:sp>
    </p:spTree>
    <p:extLst>
      <p:ext uri="{BB962C8B-B14F-4D97-AF65-F5344CB8AC3E}">
        <p14:creationId xmlns:p14="http://schemas.microsoft.com/office/powerpoint/2010/main" val="3836057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64F182B-B9AE-4D58-931B-4B4D3A6037D0}"/>
              </a:ext>
            </a:extLst>
          </p:cNvPr>
          <p:cNvSpPr>
            <a:spLocks noGrp="1"/>
          </p:cNvSpPr>
          <p:nvPr>
            <p:ph type="body" sz="half" idx="10"/>
          </p:nvPr>
        </p:nvSpPr>
        <p:spPr>
          <a:xfrm>
            <a:off x="292328" y="203200"/>
            <a:ext cx="8492897" cy="649373"/>
          </a:xfrm>
        </p:spPr>
        <p:txBody>
          <a:bodyPr/>
          <a:lstStyle/>
          <a:p>
            <a:pPr algn="ctr"/>
            <a:r>
              <a:rPr lang="fi-FI" sz="3200"/>
              <a:t>Tekijänoikeusneuvosto</a:t>
            </a:r>
          </a:p>
        </p:txBody>
      </p:sp>
      <p:sp>
        <p:nvSpPr>
          <p:cNvPr id="3" name="Text Placeholder 2">
            <a:extLst>
              <a:ext uri="{FF2B5EF4-FFF2-40B4-BE49-F238E27FC236}">
                <a16:creationId xmlns:a16="http://schemas.microsoft.com/office/drawing/2014/main" id="{303ABD1F-C00E-4B55-A527-B103B3A3F676}"/>
              </a:ext>
            </a:extLst>
          </p:cNvPr>
          <p:cNvSpPr>
            <a:spLocks noGrp="1"/>
          </p:cNvSpPr>
          <p:nvPr>
            <p:ph type="body" sz="half" idx="11"/>
          </p:nvPr>
        </p:nvSpPr>
        <p:spPr>
          <a:xfrm>
            <a:off x="292328" y="994229"/>
            <a:ext cx="8492897" cy="3296698"/>
          </a:xfrm>
        </p:spPr>
        <p:txBody>
          <a:bodyPr/>
          <a:lstStyle/>
          <a:p>
            <a:pPr marL="285750" indent="-285750">
              <a:buFont typeface="Arial" panose="020B0604020202020204" pitchFamily="34" charset="0"/>
              <a:buChar char="•"/>
            </a:pPr>
            <a:endParaRPr lang="fi-FI" sz="1600" b="0"/>
          </a:p>
          <a:p>
            <a:pPr marL="342900" indent="-342900">
              <a:buFont typeface="Arial" panose="020B0604020202020204" pitchFamily="34" charset="0"/>
              <a:buChar char="•"/>
            </a:pPr>
            <a:r>
              <a:rPr lang="fi-FI" sz="1600" b="0"/>
              <a:t>Opetus- ja kulttuuriministeriön alaiselta tekijänoikeusneuvostolta voi pyytää lausuntoa siitä, onko tuote katsottavissa tekijänoikeudella suojatuksi teokseksi</a:t>
            </a:r>
          </a:p>
          <a:p>
            <a:pPr marL="342900" indent="-342900">
              <a:buFont typeface="Arial" panose="020B0604020202020204" pitchFamily="34" charset="0"/>
              <a:buChar char="•"/>
            </a:pPr>
            <a:r>
              <a:rPr lang="fi-FI" sz="1600" b="0"/>
              <a:t>Lausunto on maksuton, käsittelyaika vaihtelee vireillä olevien lausuntopyyntöjen määrästä riippuen</a:t>
            </a:r>
          </a:p>
          <a:p>
            <a:pPr marL="342900" indent="-342900">
              <a:buFont typeface="Arial" panose="020B0604020202020204" pitchFamily="34" charset="0"/>
              <a:buChar char="•"/>
            </a:pPr>
            <a:r>
              <a:rPr lang="fi-FI" sz="1600" b="0"/>
              <a:t>Lisätietoa sekä lausunnot vuodesta 1989 eteenpäin </a:t>
            </a:r>
            <a:r>
              <a:rPr lang="fi-FI" sz="1600" b="0">
                <a:hlinkClick r:id="rId2"/>
              </a:rPr>
              <a:t>OKM:n sivuilla</a:t>
            </a:r>
            <a:endParaRPr lang="fi-FI" sz="1600" b="0"/>
          </a:p>
          <a:p>
            <a:pPr marL="285750" indent="-285750">
              <a:buFont typeface="Arial" panose="020B0604020202020204" pitchFamily="34" charset="0"/>
              <a:buChar char="•"/>
            </a:pPr>
            <a:endParaRPr lang="fi-FI" sz="1600" b="0"/>
          </a:p>
        </p:txBody>
      </p:sp>
    </p:spTree>
    <p:extLst>
      <p:ext uri="{BB962C8B-B14F-4D97-AF65-F5344CB8AC3E}">
        <p14:creationId xmlns:p14="http://schemas.microsoft.com/office/powerpoint/2010/main" val="13338835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64F182B-B9AE-4D58-931B-4B4D3A6037D0}"/>
              </a:ext>
            </a:extLst>
          </p:cNvPr>
          <p:cNvSpPr>
            <a:spLocks noGrp="1"/>
          </p:cNvSpPr>
          <p:nvPr>
            <p:ph type="body" sz="half" idx="10"/>
          </p:nvPr>
        </p:nvSpPr>
        <p:spPr>
          <a:xfrm>
            <a:off x="292328" y="203200"/>
            <a:ext cx="8492897" cy="649373"/>
          </a:xfrm>
        </p:spPr>
        <p:txBody>
          <a:bodyPr/>
          <a:lstStyle/>
          <a:p>
            <a:pPr algn="ctr"/>
            <a:r>
              <a:rPr lang="fi-FI" sz="2800"/>
              <a:t>Suoja-aika</a:t>
            </a:r>
          </a:p>
        </p:txBody>
      </p:sp>
      <p:sp>
        <p:nvSpPr>
          <p:cNvPr id="3" name="Text Placeholder 2">
            <a:extLst>
              <a:ext uri="{FF2B5EF4-FFF2-40B4-BE49-F238E27FC236}">
                <a16:creationId xmlns:a16="http://schemas.microsoft.com/office/drawing/2014/main" id="{303ABD1F-C00E-4B55-A527-B103B3A3F676}"/>
              </a:ext>
            </a:extLst>
          </p:cNvPr>
          <p:cNvSpPr>
            <a:spLocks noGrp="1"/>
          </p:cNvSpPr>
          <p:nvPr>
            <p:ph type="body" sz="half" idx="11"/>
          </p:nvPr>
        </p:nvSpPr>
        <p:spPr>
          <a:xfrm>
            <a:off x="292328" y="994229"/>
            <a:ext cx="8492897" cy="3296698"/>
          </a:xfrm>
        </p:spPr>
        <p:txBody>
          <a:bodyPr/>
          <a:lstStyle/>
          <a:p>
            <a:pPr marL="285750" indent="-285750">
              <a:buFont typeface="Arial" panose="020B0604020202020204" pitchFamily="34" charset="0"/>
              <a:buChar char="•"/>
            </a:pPr>
            <a:r>
              <a:rPr lang="fi-FI" sz="1400" b="0"/>
              <a:t>Tekijänoikeuden suoja-aika 70 vuotta tekijän kuolinvuoden päättymisestä</a:t>
            </a:r>
          </a:p>
          <a:p>
            <a:pPr marL="285750" indent="-285750">
              <a:buFont typeface="Arial" panose="020B0604020202020204" pitchFamily="34" charset="0"/>
              <a:buChar char="•"/>
            </a:pPr>
            <a:r>
              <a:rPr lang="fi-FI" sz="1400" b="0"/>
              <a:t>Jos tekijää ei tiedetä (nk. Orpoteos), 70 vuotta julkistamisvuoden päättymisestä</a:t>
            </a:r>
          </a:p>
          <a:p>
            <a:pPr marL="285750" indent="-285750">
              <a:buFont typeface="Arial" panose="020B0604020202020204" pitchFamily="34" charset="0"/>
              <a:buChar char="•"/>
            </a:pPr>
            <a:r>
              <a:rPr lang="fi-FI" sz="1400" b="0"/>
              <a:t>Vaihtelu suoja-aikojen välillä suurta, jonka vuoksi luomukselle voidaan haluta kaksoissuojaa</a:t>
            </a:r>
          </a:p>
          <a:p>
            <a:pPr marL="285750" indent="-285750">
              <a:buFont typeface="Arial" panose="020B0604020202020204" pitchFamily="34" charset="0"/>
              <a:buChar char="•"/>
            </a:pPr>
            <a:r>
              <a:rPr lang="fi-FI" sz="1400" b="0"/>
              <a:t>Esim. mallin suoja-aika on huomattavasti lyhyempi kuin tekijänoikeuden suoja-aika</a:t>
            </a:r>
          </a:p>
          <a:p>
            <a:r>
              <a:rPr lang="fi-FI" sz="1400" b="0"/>
              <a:t>	</a:t>
            </a:r>
            <a:r>
              <a:rPr lang="fi-FI" sz="1400" b="0">
                <a:sym typeface="Wingdings" panose="05000000000000000000" pitchFamily="2" charset="2"/>
              </a:rPr>
              <a:t> Max. 25 vuotta rekisteröinnistä vs. 70 vuotta tekijän kuolemasta</a:t>
            </a:r>
            <a:endParaRPr lang="fi-FI" sz="1400" b="0"/>
          </a:p>
          <a:p>
            <a:r>
              <a:rPr lang="fi-FI" sz="1400" b="0"/>
              <a:t>	</a:t>
            </a:r>
            <a:r>
              <a:rPr lang="fi-FI" sz="1400" b="0">
                <a:sym typeface="Wingdings" panose="05000000000000000000" pitchFamily="2" charset="2"/>
              </a:rPr>
              <a:t> </a:t>
            </a:r>
            <a:r>
              <a:rPr lang="fi-FI" sz="1400" b="0"/>
              <a:t>Mallin suoja-ajan tarkoitus olla rajallinen mutta samalla riittävän pitkä kyseisten kohteiden 	suunnittelun ja valmistuksen edellyttämien </a:t>
            </a:r>
            <a:r>
              <a:rPr lang="fi-FI" sz="1400" b="0" u="sng"/>
              <a:t>investointien kannattavuuden</a:t>
            </a:r>
            <a:r>
              <a:rPr lang="fi-FI" sz="1400" b="0"/>
              <a:t> mahdollistamiseksi</a:t>
            </a:r>
          </a:p>
          <a:p>
            <a:r>
              <a:rPr lang="fi-FI" sz="1400" b="0">
                <a:sym typeface="Wingdings" panose="05000000000000000000" pitchFamily="2" charset="2"/>
              </a:rPr>
              <a:t>	 E</a:t>
            </a:r>
            <a:r>
              <a:rPr lang="fi-FI" sz="1400" b="0"/>
              <a:t>i saa rajoittaa kohtuuttomasti kilpailua</a:t>
            </a:r>
          </a:p>
          <a:p>
            <a:r>
              <a:rPr lang="fi-FI" sz="1400" b="0"/>
              <a:t>	</a:t>
            </a:r>
            <a:r>
              <a:rPr lang="fi-FI" sz="1400" b="0">
                <a:sym typeface="Wingdings" panose="05000000000000000000" pitchFamily="2" charset="2"/>
              </a:rPr>
              <a:t> </a:t>
            </a:r>
            <a:r>
              <a:rPr lang="fi-FI" sz="1400" b="0"/>
              <a:t>Tekijänoikeuteen liitetty suoja, jonka kesto on huomattavasti pidempi, on puolestaan varattu 	suojan kohteille, jotka on aiheellista luokitella teoksiksi</a:t>
            </a:r>
          </a:p>
          <a:p>
            <a:pPr marL="285750" indent="-285750">
              <a:buFont typeface="Arial" panose="020B0604020202020204" pitchFamily="34" charset="0"/>
              <a:buChar char="•"/>
            </a:pPr>
            <a:r>
              <a:rPr lang="fi-FI" altLang="en-US" sz="1400" b="0">
                <a:solidFill>
                  <a:srgbClr val="000000"/>
                </a:solidFill>
              </a:rPr>
              <a:t>Esim. huonekalusuunnittelussa mallioikeuden suoja-aika ei riitä suojaamaan designin klassikkoaseman saavuttaneita huonekaluja</a:t>
            </a:r>
          </a:p>
          <a:p>
            <a:pPr marL="285750" indent="-285750">
              <a:buFont typeface="Arial" panose="020B0604020202020204" pitchFamily="34" charset="0"/>
              <a:buChar char="•"/>
            </a:pPr>
            <a:endParaRPr lang="fi-FI" sz="1600" b="0"/>
          </a:p>
          <a:p>
            <a:pPr marL="285750" indent="-285750">
              <a:buFont typeface="Arial" panose="020B0604020202020204" pitchFamily="34" charset="0"/>
              <a:buChar char="•"/>
            </a:pPr>
            <a:endParaRPr lang="fi-FI" sz="1600" b="0"/>
          </a:p>
          <a:p>
            <a:pPr marL="285750" indent="-285750">
              <a:buFont typeface="Arial" panose="020B0604020202020204" pitchFamily="34" charset="0"/>
              <a:buChar char="•"/>
            </a:pPr>
            <a:endParaRPr lang="fi-FI" sz="1600" b="0"/>
          </a:p>
        </p:txBody>
      </p:sp>
    </p:spTree>
    <p:extLst>
      <p:ext uri="{BB962C8B-B14F-4D97-AF65-F5344CB8AC3E}">
        <p14:creationId xmlns:p14="http://schemas.microsoft.com/office/powerpoint/2010/main" val="42578114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64F182B-B9AE-4D58-931B-4B4D3A6037D0}"/>
              </a:ext>
            </a:extLst>
          </p:cNvPr>
          <p:cNvSpPr>
            <a:spLocks noGrp="1"/>
          </p:cNvSpPr>
          <p:nvPr>
            <p:ph type="body" sz="half" idx="10"/>
          </p:nvPr>
        </p:nvSpPr>
        <p:spPr>
          <a:xfrm>
            <a:off x="292328" y="203200"/>
            <a:ext cx="8492897" cy="649373"/>
          </a:xfrm>
        </p:spPr>
        <p:txBody>
          <a:bodyPr/>
          <a:lstStyle/>
          <a:p>
            <a:pPr algn="ctr"/>
            <a:r>
              <a:rPr lang="fi-FI" sz="2800"/>
              <a:t>Markkinaoikeuden ratkaisu MAO:25/20</a:t>
            </a:r>
          </a:p>
        </p:txBody>
      </p:sp>
      <p:sp>
        <p:nvSpPr>
          <p:cNvPr id="3" name="Text Placeholder 2">
            <a:extLst>
              <a:ext uri="{FF2B5EF4-FFF2-40B4-BE49-F238E27FC236}">
                <a16:creationId xmlns:a16="http://schemas.microsoft.com/office/drawing/2014/main" id="{303ABD1F-C00E-4B55-A527-B103B3A3F676}"/>
              </a:ext>
            </a:extLst>
          </p:cNvPr>
          <p:cNvSpPr>
            <a:spLocks noGrp="1"/>
          </p:cNvSpPr>
          <p:nvPr>
            <p:ph type="body" sz="half" idx="11"/>
          </p:nvPr>
        </p:nvSpPr>
        <p:spPr>
          <a:xfrm>
            <a:off x="292328" y="994229"/>
            <a:ext cx="8492897" cy="3296698"/>
          </a:xfrm>
        </p:spPr>
        <p:txBody>
          <a:bodyPr/>
          <a:lstStyle/>
          <a:p>
            <a:r>
              <a:rPr lang="fi-FI" sz="1400" b="0"/>
              <a:t>Tausta: Eero Aarnion suunnittelema Pallo –tuoli julkaistu vuonna 1963. Tuolin oli jo aikaisemmin katsottu nauttivan tekijänoikeussuojaa Tekijänoikeusneuvoston lausunnossa TN 2006:09. Suunnittelija oli luovuttanut tekijänoikeuteen kuuluvat taloudelliset oikeutensa Aarnio Design Oy:lle.</a:t>
            </a:r>
          </a:p>
          <a:p>
            <a:endParaRPr lang="fi-FI" sz="1400" b="0"/>
          </a:p>
          <a:p>
            <a:pPr marL="285750" indent="-285750">
              <a:buFont typeface="Arial" panose="020B0604020202020204" pitchFamily="34" charset="0"/>
              <a:buChar char="•"/>
            </a:pPr>
            <a:r>
              <a:rPr lang="fi-FI" altLang="en-US" sz="1400" b="0">
                <a:solidFill>
                  <a:srgbClr val="000000"/>
                </a:solidFill>
              </a:rPr>
              <a:t>Kilpaileva yritys oli markkinoinut kyseistä tuolia muistuttavia tuolia nimellä ”Milan-lepotuoli, Pallotuoli”</a:t>
            </a:r>
          </a:p>
          <a:p>
            <a:pPr marL="285750" indent="-285750">
              <a:buFont typeface="Arial" panose="020B0604020202020204" pitchFamily="34" charset="0"/>
              <a:buChar char="•"/>
            </a:pPr>
            <a:r>
              <a:rPr lang="fi-FI" altLang="en-US" sz="1400" b="0">
                <a:solidFill>
                  <a:srgbClr val="000000"/>
                </a:solidFill>
              </a:rPr>
              <a:t>Yrityksen </a:t>
            </a:r>
            <a:r>
              <a:rPr lang="fi-FI" sz="1400" b="0" i="0" u="none" strike="noStrike">
                <a:solidFill>
                  <a:srgbClr val="222222"/>
                </a:solidFill>
                <a:effectLst/>
              </a:rPr>
              <a:t>verkkosivuilla Milan-tuolin kuviin viitattiin sivuston lähdekoodissa nimellä "milan-tuoli-pallotuoli-pallo-tuoli-aarnio-tenstar-2.png”</a:t>
            </a:r>
          </a:p>
          <a:p>
            <a:pPr marL="285750" indent="-285750">
              <a:buFont typeface="Arial" panose="020B0604020202020204" pitchFamily="34" charset="0"/>
              <a:buChar char="•"/>
            </a:pPr>
            <a:r>
              <a:rPr lang="fi-FI" sz="1400" b="0">
                <a:solidFill>
                  <a:srgbClr val="222222"/>
                </a:solidFill>
              </a:rPr>
              <a:t>Aarnio Design Oy nosti kanteen markkinaoikeudessa</a:t>
            </a:r>
            <a:endParaRPr lang="fi-FI" sz="1400" b="0" i="0" u="none" strike="noStrike">
              <a:solidFill>
                <a:srgbClr val="222222"/>
              </a:solidFill>
              <a:effectLst/>
            </a:endParaRPr>
          </a:p>
          <a:p>
            <a:pPr marL="285750" indent="-285750">
              <a:buFont typeface="Arial" panose="020B0604020202020204" pitchFamily="34" charset="0"/>
              <a:buChar char="•"/>
            </a:pPr>
            <a:r>
              <a:rPr lang="fi-FI" sz="1400" b="0">
                <a:solidFill>
                  <a:srgbClr val="222222"/>
                </a:solidFill>
              </a:rPr>
              <a:t>Markkinaoikeus katsoi, että:</a:t>
            </a:r>
          </a:p>
          <a:p>
            <a:pPr marL="914400" lvl="1" indent="-285750"/>
            <a:r>
              <a:rPr lang="fi-FI" sz="1400">
                <a:solidFill>
                  <a:srgbClr val="222222"/>
                </a:solidFill>
              </a:rPr>
              <a:t>Milan-lepotuolit loukkasivat tekijänoikeutta Eero Aarnion Pallo –tuoliin ja kielsi yritystä tarjoamasta kyseisiä tuoleja myytäväksi</a:t>
            </a:r>
          </a:p>
          <a:p>
            <a:pPr marL="914400" lvl="1" indent="-285750"/>
            <a:r>
              <a:rPr lang="fi-FI" sz="1400">
                <a:solidFill>
                  <a:srgbClr val="222222"/>
                </a:solidFill>
              </a:rPr>
              <a:t>Sanan ”aarnio” käyttäminen edellä mainitulla tavalla loukkasi Aarnio Design Oy:n </a:t>
            </a:r>
            <a:r>
              <a:rPr lang="fi-FI" sz="1400" b="0" i="0" u="none" strike="noStrike">
                <a:solidFill>
                  <a:srgbClr val="222222"/>
                </a:solidFill>
                <a:effectLst/>
              </a:rPr>
              <a:t>EU-tavaramerkkejä</a:t>
            </a:r>
            <a:r>
              <a:rPr lang="en-US" sz="1400" b="0" i="0" u="none" strike="noStrike">
                <a:solidFill>
                  <a:srgbClr val="222222"/>
                </a:solidFill>
                <a:effectLst/>
              </a:rPr>
              <a:t> </a:t>
            </a:r>
            <a:r>
              <a:rPr lang="fi-FI" sz="1400" b="0" i="0" u="none" strike="noStrike">
                <a:solidFill>
                  <a:srgbClr val="222222"/>
                </a:solidFill>
                <a:effectLst/>
              </a:rPr>
              <a:t>numero</a:t>
            </a:r>
            <a:r>
              <a:rPr lang="en-US" sz="1400" b="0" i="0" u="none" strike="noStrike">
                <a:solidFill>
                  <a:srgbClr val="222222"/>
                </a:solidFill>
                <a:effectLst/>
              </a:rPr>
              <a:t> 010328821 EERO AARNIO ja </a:t>
            </a:r>
            <a:r>
              <a:rPr lang="fi-FI" sz="1400" b="0" i="0" u="none" strike="noStrike">
                <a:solidFill>
                  <a:srgbClr val="222222"/>
                </a:solidFill>
                <a:effectLst/>
              </a:rPr>
              <a:t>numero</a:t>
            </a:r>
            <a:r>
              <a:rPr lang="en-US" sz="1400" b="0" i="0" u="none" strike="noStrike">
                <a:solidFill>
                  <a:srgbClr val="222222"/>
                </a:solidFill>
                <a:effectLst/>
              </a:rPr>
              <a:t> 015585516 </a:t>
            </a:r>
            <a:r>
              <a:rPr lang="fi-FI" sz="1400" b="0" i="0" u="none" strike="noStrike">
                <a:solidFill>
                  <a:srgbClr val="222222"/>
                </a:solidFill>
                <a:effectLst/>
              </a:rPr>
              <a:t>Eero</a:t>
            </a:r>
            <a:r>
              <a:rPr lang="en-US" sz="1400" b="0" i="0" u="none" strike="noStrike">
                <a:solidFill>
                  <a:srgbClr val="222222"/>
                </a:solidFill>
                <a:effectLst/>
              </a:rPr>
              <a:t> </a:t>
            </a:r>
            <a:r>
              <a:rPr lang="fi-FI" sz="1400" b="0" i="0" u="none" strike="noStrike">
                <a:solidFill>
                  <a:srgbClr val="222222"/>
                </a:solidFill>
                <a:effectLst/>
              </a:rPr>
              <a:t>Aarnio</a:t>
            </a:r>
            <a:r>
              <a:rPr lang="en-US" sz="1400" b="0" i="0" u="none" strike="noStrike">
                <a:solidFill>
                  <a:srgbClr val="222222"/>
                </a:solidFill>
                <a:effectLst/>
              </a:rPr>
              <a:t> Originals</a:t>
            </a:r>
            <a:endParaRPr lang="fi-FI" sz="1400" b="0"/>
          </a:p>
        </p:txBody>
      </p:sp>
    </p:spTree>
    <p:extLst>
      <p:ext uri="{BB962C8B-B14F-4D97-AF65-F5344CB8AC3E}">
        <p14:creationId xmlns:p14="http://schemas.microsoft.com/office/powerpoint/2010/main" val="10279543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64F182B-B9AE-4D58-931B-4B4D3A6037D0}"/>
              </a:ext>
            </a:extLst>
          </p:cNvPr>
          <p:cNvSpPr>
            <a:spLocks noGrp="1"/>
          </p:cNvSpPr>
          <p:nvPr>
            <p:ph type="body" sz="half" idx="10"/>
          </p:nvPr>
        </p:nvSpPr>
        <p:spPr>
          <a:xfrm>
            <a:off x="292328" y="203200"/>
            <a:ext cx="8492897" cy="649373"/>
          </a:xfrm>
        </p:spPr>
        <p:txBody>
          <a:bodyPr/>
          <a:lstStyle/>
          <a:p>
            <a:pPr algn="ctr"/>
            <a:r>
              <a:rPr lang="fi-FI" sz="2800"/>
              <a:t>Ruotsin KKO:n ratkaisu 9.4.2009</a:t>
            </a:r>
          </a:p>
        </p:txBody>
      </p:sp>
      <p:sp>
        <p:nvSpPr>
          <p:cNvPr id="3" name="Text Placeholder 2">
            <a:extLst>
              <a:ext uri="{FF2B5EF4-FFF2-40B4-BE49-F238E27FC236}">
                <a16:creationId xmlns:a16="http://schemas.microsoft.com/office/drawing/2014/main" id="{303ABD1F-C00E-4B55-A527-B103B3A3F676}"/>
              </a:ext>
            </a:extLst>
          </p:cNvPr>
          <p:cNvSpPr>
            <a:spLocks noGrp="1"/>
          </p:cNvSpPr>
          <p:nvPr>
            <p:ph type="body" sz="half" idx="11"/>
          </p:nvPr>
        </p:nvSpPr>
        <p:spPr>
          <a:xfrm>
            <a:off x="292328" y="994229"/>
            <a:ext cx="8492897" cy="3296698"/>
          </a:xfrm>
        </p:spPr>
        <p:txBody>
          <a:bodyPr lIns="0" tIns="0" rIns="0" bIns="0" anchor="t"/>
          <a:lstStyle/>
          <a:p>
            <a:endParaRPr lang="fi-FI" sz="1600" b="0" dirty="0"/>
          </a:p>
          <a:p>
            <a:endParaRPr lang="fi-FI" sz="1600" b="0" dirty="0"/>
          </a:p>
          <a:p>
            <a:endParaRPr lang="fi-FI" sz="1600" b="0" dirty="0"/>
          </a:p>
          <a:p>
            <a:endParaRPr lang="fi-FI" sz="1600" b="0" dirty="0"/>
          </a:p>
          <a:p>
            <a:endParaRPr lang="fi-FI" sz="1600" b="0" dirty="0"/>
          </a:p>
          <a:p>
            <a:endParaRPr lang="fi-FI" sz="1600" b="0" dirty="0"/>
          </a:p>
          <a:p>
            <a:r>
              <a:rPr lang="fi-FI" sz="1600" b="0" dirty="0"/>
              <a:t>			</a:t>
            </a:r>
            <a:r>
              <a:rPr lang="fi-FI" sz="1600" b="0" dirty="0" err="1"/>
              <a:t>IKEA:n</a:t>
            </a:r>
            <a:r>
              <a:rPr lang="fi-FI" sz="1600" b="0" dirty="0"/>
              <a:t> kopio loukkasi </a:t>
            </a:r>
            <a:r>
              <a:rPr lang="fi-FI" sz="1600" b="0" dirty="0" err="1"/>
              <a:t>Maglite</a:t>
            </a:r>
            <a:r>
              <a:rPr lang="fi-FI" sz="1600" b="0" dirty="0"/>
              <a:t>-taskulampun omaperäiseen 					ulkomuotoon liittyvää tekijänoikeussuojaa</a:t>
            </a:r>
          </a:p>
          <a:p>
            <a:r>
              <a:rPr lang="fi-FI" sz="1600" b="0" dirty="0">
                <a:cs typeface="Arial" panose="020B0604020202020204"/>
              </a:rPr>
              <a:t>			</a:t>
            </a:r>
            <a:r>
              <a:rPr lang="fi-FI" sz="1600" b="0" dirty="0">
                <a:cs typeface="Arial" panose="020B0604020202020204"/>
                <a:sym typeface="Wingdings" panose="05000000000000000000" pitchFamily="2" charset="2"/>
              </a:rPr>
              <a:t> </a:t>
            </a:r>
            <a:r>
              <a:rPr lang="fi-FI" sz="1600" b="0" dirty="0">
                <a:cs typeface="Arial" panose="020B0604020202020204"/>
              </a:rPr>
              <a:t>entä jos olisi jo alun perin suojattu mallioikeudella?</a:t>
            </a:r>
          </a:p>
        </p:txBody>
      </p:sp>
      <p:pic>
        <p:nvPicPr>
          <p:cNvPr id="4" name="Picture 4" descr="15486567_17993b.jpg">
            <a:extLst>
              <a:ext uri="{FF2B5EF4-FFF2-40B4-BE49-F238E27FC236}">
                <a16:creationId xmlns:a16="http://schemas.microsoft.com/office/drawing/2014/main" id="{B022E820-CA2A-482C-861C-99B6EACBAFB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460718" y="994229"/>
            <a:ext cx="4156115" cy="170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479042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64F182B-B9AE-4D58-931B-4B4D3A6037D0}"/>
              </a:ext>
            </a:extLst>
          </p:cNvPr>
          <p:cNvSpPr>
            <a:spLocks noGrp="1"/>
          </p:cNvSpPr>
          <p:nvPr>
            <p:ph type="body" sz="half" idx="10"/>
          </p:nvPr>
        </p:nvSpPr>
        <p:spPr>
          <a:xfrm>
            <a:off x="292328" y="159657"/>
            <a:ext cx="8492897" cy="649373"/>
          </a:xfrm>
        </p:spPr>
        <p:txBody>
          <a:bodyPr/>
          <a:lstStyle/>
          <a:p>
            <a:pPr algn="ctr"/>
            <a:r>
              <a:rPr lang="fi-FI" sz="2800"/>
              <a:t>Lähioikeudet</a:t>
            </a:r>
          </a:p>
        </p:txBody>
      </p:sp>
      <p:sp>
        <p:nvSpPr>
          <p:cNvPr id="3" name="Text Placeholder 2">
            <a:extLst>
              <a:ext uri="{FF2B5EF4-FFF2-40B4-BE49-F238E27FC236}">
                <a16:creationId xmlns:a16="http://schemas.microsoft.com/office/drawing/2014/main" id="{303ABD1F-C00E-4B55-A527-B103B3A3F676}"/>
              </a:ext>
            </a:extLst>
          </p:cNvPr>
          <p:cNvSpPr>
            <a:spLocks noGrp="1"/>
          </p:cNvSpPr>
          <p:nvPr>
            <p:ph type="body" sz="half" idx="11"/>
          </p:nvPr>
        </p:nvSpPr>
        <p:spPr>
          <a:xfrm>
            <a:off x="292328" y="994229"/>
            <a:ext cx="8492897" cy="3296698"/>
          </a:xfrm>
        </p:spPr>
        <p:txBody>
          <a:bodyPr/>
          <a:lstStyle/>
          <a:p>
            <a:pPr marL="285750" indent="-285750">
              <a:buFont typeface="Arial" panose="020B0604020202020204" pitchFamily="34" charset="0"/>
              <a:buChar char="•"/>
            </a:pPr>
            <a:r>
              <a:rPr lang="fi-FI" altLang="en-US" sz="1600" b="0">
                <a:solidFill>
                  <a:schemeClr val="tx1"/>
                </a:solidFill>
                <a:latin typeface="Arial" panose="020B0604020202020204" pitchFamily="34" charset="0"/>
                <a:cs typeface="Arial" panose="020B0604020202020204" pitchFamily="34" charset="0"/>
              </a:rPr>
              <a:t>Tekijänoikeuslain 5 luvussa säännöksiä lähioikeuksista </a:t>
            </a:r>
            <a:r>
              <a:rPr lang="fi-FI" altLang="en-US" sz="1600" b="0">
                <a:solidFill>
                  <a:schemeClr val="tx1"/>
                </a:solidFill>
                <a:latin typeface="Arial" panose="020B0604020202020204" pitchFamily="34" charset="0"/>
                <a:cs typeface="Arial" panose="020B0604020202020204" pitchFamily="34" charset="0"/>
                <a:sym typeface="Wingdings" panose="05000000000000000000" pitchFamily="2" charset="2"/>
              </a:rPr>
              <a:t> eivät sama kuin tekijänoikeus, mutta suoja lähellä varsinaista tekijänoikeutta</a:t>
            </a:r>
          </a:p>
          <a:p>
            <a:pPr marL="285750" indent="-285750">
              <a:buFont typeface="Arial" panose="020B0604020202020204" pitchFamily="34" charset="0"/>
              <a:buChar char="•"/>
            </a:pPr>
            <a:r>
              <a:rPr lang="fi-FI" altLang="en-US" sz="1600" b="0">
                <a:latin typeface="Arial" panose="020B0604020202020204" pitchFamily="34" charset="0"/>
                <a:cs typeface="Arial" panose="020B0604020202020204" pitchFamily="34" charset="0"/>
                <a:sym typeface="Wingdings" panose="05000000000000000000" pitchFamily="2" charset="2"/>
              </a:rPr>
              <a:t>Lähioikeuksia ovat esimerkiksi:</a:t>
            </a:r>
          </a:p>
          <a:p>
            <a:pPr marL="914400" lvl="1" indent="-285750"/>
            <a:r>
              <a:rPr lang="fi-FI" altLang="en-US" sz="1600">
                <a:solidFill>
                  <a:schemeClr val="tx1"/>
                </a:solidFill>
                <a:latin typeface="Arial" panose="020B0604020202020204" pitchFamily="34" charset="0"/>
                <a:cs typeface="Arial" panose="020B0604020202020204" pitchFamily="34" charset="0"/>
                <a:sym typeface="Wingdings" panose="05000000000000000000" pitchFamily="2" charset="2"/>
              </a:rPr>
              <a:t>Luettelon ja tietokannan valmistajan suoja (TekijäL 4</a:t>
            </a:r>
            <a:r>
              <a:rPr lang="fi-FI" altLang="en-US" sz="1600">
                <a:latin typeface="Arial" panose="020B0604020202020204" pitchFamily="34" charset="0"/>
                <a:cs typeface="Arial" panose="020B0604020202020204" pitchFamily="34" charset="0"/>
                <a:sym typeface="Wingdings" panose="05000000000000000000" pitchFamily="2" charset="2"/>
              </a:rPr>
              <a:t>9 §)</a:t>
            </a:r>
          </a:p>
          <a:p>
            <a:pPr marL="914400" lvl="1" indent="-285750"/>
            <a:r>
              <a:rPr lang="fi-FI" altLang="en-US" sz="1600">
                <a:latin typeface="Arial" panose="020B0604020202020204" pitchFamily="34" charset="0"/>
                <a:cs typeface="Arial" panose="020B0604020202020204" pitchFamily="34" charset="0"/>
                <a:sym typeface="Wingdings" panose="05000000000000000000" pitchFamily="2" charset="2"/>
              </a:rPr>
              <a:t>Valokuvaajan lähioikeus (TekijäL 49 a §)</a:t>
            </a:r>
          </a:p>
          <a:p>
            <a:pPr lvl="1" indent="0">
              <a:buNone/>
            </a:pPr>
            <a:r>
              <a:rPr lang="fi-FI" altLang="en-US" sz="1600">
                <a:latin typeface="Arial" panose="020B0604020202020204" pitchFamily="34" charset="0"/>
                <a:cs typeface="Arial" panose="020B0604020202020204" pitchFamily="34" charset="0"/>
                <a:sym typeface="Wingdings" panose="05000000000000000000" pitchFamily="2" charset="2"/>
              </a:rPr>
              <a:t>		</a:t>
            </a:r>
            <a:r>
              <a:rPr lang="fi-FI" altLang="en-US" sz="1400">
                <a:latin typeface="Arial" panose="020B0604020202020204" pitchFamily="34" charset="0"/>
                <a:cs typeface="Arial" panose="020B0604020202020204" pitchFamily="34" charset="0"/>
                <a:sym typeface="Wingdings" panose="05000000000000000000" pitchFamily="2" charset="2"/>
              </a:rPr>
              <a:t> koskee nk. Tavanomaisia valokuvia</a:t>
            </a:r>
          </a:p>
          <a:p>
            <a:pPr lvl="1" indent="0">
              <a:buNone/>
            </a:pPr>
            <a:r>
              <a:rPr lang="fi-FI" altLang="en-US" sz="1400">
                <a:latin typeface="Arial" panose="020B0604020202020204" pitchFamily="34" charset="0"/>
                <a:cs typeface="Arial" panose="020B0604020202020204" pitchFamily="34" charset="0"/>
                <a:sym typeface="Wingdings" panose="05000000000000000000" pitchFamily="2" charset="2"/>
              </a:rPr>
              <a:t>		 USA:ssa ainoastaan teosvalokuvat saavat tekijänoikeussuojaa, mutta 				suojan saaminen helpompaa (</a:t>
            </a:r>
            <a:r>
              <a:rPr lang="en-US" altLang="en-US" sz="1400" i="1">
                <a:latin typeface="Arial" panose="020B0604020202020204" pitchFamily="34" charset="0"/>
                <a:cs typeface="Arial" panose="020B0604020202020204" pitchFamily="34" charset="0"/>
                <a:sym typeface="Wingdings" panose="05000000000000000000" pitchFamily="2" charset="2"/>
              </a:rPr>
              <a:t>if it is worth copying, it is worth protecting</a:t>
            </a:r>
            <a:r>
              <a:rPr lang="en-US" altLang="en-US" sz="1400">
                <a:latin typeface="Arial" panose="020B0604020202020204" pitchFamily="34" charset="0"/>
                <a:cs typeface="Arial" panose="020B0604020202020204" pitchFamily="34" charset="0"/>
                <a:sym typeface="Wingdings" panose="05000000000000000000" pitchFamily="2" charset="2"/>
              </a:rPr>
              <a:t>)</a:t>
            </a:r>
            <a:endParaRPr lang="fi-FI" altLang="en-US" sz="1400">
              <a:latin typeface="Arial" panose="020B0604020202020204" pitchFamily="34" charset="0"/>
              <a:cs typeface="Arial" panose="020B0604020202020204" pitchFamily="34" charset="0"/>
              <a:sym typeface="Wingdings" panose="05000000000000000000" pitchFamily="2" charset="2"/>
            </a:endParaRPr>
          </a:p>
          <a:p>
            <a:pPr marL="914400" lvl="1" indent="-285750"/>
            <a:r>
              <a:rPr lang="fi-FI" altLang="en-US" sz="1600">
                <a:latin typeface="Arial" panose="020B0604020202020204" pitchFamily="34" charset="0"/>
                <a:cs typeface="Arial" panose="020B0604020202020204" pitchFamily="34" charset="0"/>
                <a:sym typeface="Wingdings" panose="05000000000000000000" pitchFamily="2" charset="2"/>
              </a:rPr>
              <a:t>Ääni- ja kuvatallenteen tuottajan suoja (TekijäL 46 ja 46 a §)</a:t>
            </a:r>
          </a:p>
          <a:p>
            <a:pPr marL="914400" lvl="1" indent="-285750"/>
            <a:r>
              <a:rPr lang="fi-FI" altLang="en-US" sz="1600">
                <a:latin typeface="Arial" panose="020B0604020202020204" pitchFamily="34" charset="0"/>
                <a:cs typeface="Arial" panose="020B0604020202020204" pitchFamily="34" charset="0"/>
                <a:sym typeface="Wingdings" panose="05000000000000000000" pitchFamily="2" charset="2"/>
              </a:rPr>
              <a:t>Esittävän taiteilijan suoja (TekijäL 45 §)</a:t>
            </a:r>
            <a:endParaRPr lang="fi-FI" altLang="en-US" sz="1100">
              <a:latin typeface="Arial" panose="020B0604020202020204" pitchFamily="34" charset="0"/>
              <a:cs typeface="Arial" panose="020B0604020202020204" pitchFamily="34" charset="0"/>
              <a:sym typeface="Wingdings" panose="05000000000000000000" pitchFamily="2" charset="2"/>
            </a:endParaRPr>
          </a:p>
        </p:txBody>
      </p:sp>
    </p:spTree>
    <p:extLst>
      <p:ext uri="{BB962C8B-B14F-4D97-AF65-F5344CB8AC3E}">
        <p14:creationId xmlns:p14="http://schemas.microsoft.com/office/powerpoint/2010/main" val="6553002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64F182B-B9AE-4D58-931B-4B4D3A6037D0}"/>
              </a:ext>
            </a:extLst>
          </p:cNvPr>
          <p:cNvSpPr>
            <a:spLocks noGrp="1"/>
          </p:cNvSpPr>
          <p:nvPr>
            <p:ph type="body" sz="half" idx="10"/>
          </p:nvPr>
        </p:nvSpPr>
        <p:spPr>
          <a:xfrm>
            <a:off x="292328" y="203200"/>
            <a:ext cx="8492897" cy="649373"/>
          </a:xfrm>
        </p:spPr>
        <p:txBody>
          <a:bodyPr/>
          <a:lstStyle/>
          <a:p>
            <a:pPr algn="ctr"/>
            <a:r>
              <a:rPr lang="fi-FI" sz="2800"/>
              <a:t>Tekijänoikeuslain poikkeussääntöjä</a:t>
            </a:r>
          </a:p>
        </p:txBody>
      </p:sp>
      <p:sp>
        <p:nvSpPr>
          <p:cNvPr id="3" name="Text Placeholder 2">
            <a:extLst>
              <a:ext uri="{FF2B5EF4-FFF2-40B4-BE49-F238E27FC236}">
                <a16:creationId xmlns:a16="http://schemas.microsoft.com/office/drawing/2014/main" id="{303ABD1F-C00E-4B55-A527-B103B3A3F676}"/>
              </a:ext>
            </a:extLst>
          </p:cNvPr>
          <p:cNvSpPr>
            <a:spLocks noGrp="1"/>
          </p:cNvSpPr>
          <p:nvPr>
            <p:ph type="body" sz="half" idx="11"/>
          </p:nvPr>
        </p:nvSpPr>
        <p:spPr>
          <a:xfrm>
            <a:off x="292328" y="994229"/>
            <a:ext cx="8492897" cy="3296698"/>
          </a:xfrm>
        </p:spPr>
        <p:txBody>
          <a:bodyPr/>
          <a:lstStyle/>
          <a:p>
            <a:pPr marL="285750" indent="-285750">
              <a:buFont typeface="Arial" panose="020B0604020202020204" pitchFamily="34" charset="0"/>
              <a:buChar char="•"/>
            </a:pPr>
            <a:r>
              <a:rPr lang="fi-FI" altLang="en-US" sz="1600" b="0">
                <a:latin typeface="Arial" panose="020B0604020202020204" pitchFamily="34" charset="0"/>
                <a:cs typeface="Arial" panose="020B0604020202020204" pitchFamily="34" charset="0"/>
                <a:sym typeface="Wingdings" panose="05000000000000000000" pitchFamily="2" charset="2"/>
              </a:rPr>
              <a:t>Tekijänoikeuslainsäädännössä on poikkeussäännöksiä, jotka koskevat tekijänoikeuden taloudellisia oikeuksia, esim.</a:t>
            </a:r>
          </a:p>
          <a:p>
            <a:r>
              <a:rPr lang="fi-FI" altLang="en-US" sz="1600" b="0">
                <a:latin typeface="Arial" panose="020B0604020202020204" pitchFamily="34" charset="0"/>
                <a:cs typeface="Arial" panose="020B0604020202020204" pitchFamily="34" charset="0"/>
                <a:sym typeface="Wingdings" panose="05000000000000000000" pitchFamily="2" charset="2"/>
              </a:rPr>
              <a:t>	- Teosten</a:t>
            </a:r>
            <a:r>
              <a:rPr lang="en-US" altLang="en-US" sz="1600" b="0">
                <a:latin typeface="Arial" panose="020B0604020202020204" pitchFamily="34" charset="0"/>
                <a:cs typeface="Arial" panose="020B0604020202020204" pitchFamily="34" charset="0"/>
                <a:sym typeface="Wingdings" panose="05000000000000000000" pitchFamily="2" charset="2"/>
              </a:rPr>
              <a:t> </a:t>
            </a:r>
            <a:r>
              <a:rPr lang="fi-FI" altLang="en-US" sz="1600" b="0">
                <a:latin typeface="Arial" panose="020B0604020202020204" pitchFamily="34" charset="0"/>
                <a:cs typeface="Arial" panose="020B0604020202020204" pitchFamily="34" charset="0"/>
                <a:sym typeface="Wingdings" panose="05000000000000000000" pitchFamily="2" charset="2"/>
              </a:rPr>
              <a:t>kappaleiden</a:t>
            </a:r>
            <a:r>
              <a:rPr lang="en-US" altLang="en-US" sz="1600" b="0">
                <a:latin typeface="Arial" panose="020B0604020202020204" pitchFamily="34" charset="0"/>
                <a:cs typeface="Arial" panose="020B0604020202020204" pitchFamily="34" charset="0"/>
                <a:sym typeface="Wingdings" panose="05000000000000000000" pitchFamily="2" charset="2"/>
              </a:rPr>
              <a:t> </a:t>
            </a:r>
            <a:r>
              <a:rPr lang="fi-FI" altLang="en-US" sz="1600" b="0">
                <a:latin typeface="Arial" panose="020B0604020202020204" pitchFamily="34" charset="0"/>
                <a:cs typeface="Arial" panose="020B0604020202020204" pitchFamily="34" charset="0"/>
                <a:sym typeface="Wingdings" panose="05000000000000000000" pitchFamily="2" charset="2"/>
              </a:rPr>
              <a:t>valmistaminen</a:t>
            </a:r>
            <a:r>
              <a:rPr lang="en-US" altLang="en-US" sz="1600" b="0">
                <a:latin typeface="Arial" panose="020B0604020202020204" pitchFamily="34" charset="0"/>
                <a:cs typeface="Arial" panose="020B0604020202020204" pitchFamily="34" charset="0"/>
                <a:sym typeface="Wingdings" panose="05000000000000000000" pitchFamily="2" charset="2"/>
              </a:rPr>
              <a:t> </a:t>
            </a:r>
            <a:r>
              <a:rPr lang="fi-FI" altLang="en-US" sz="1600" b="0">
                <a:latin typeface="Arial" panose="020B0604020202020204" pitchFamily="34" charset="0"/>
                <a:cs typeface="Arial" panose="020B0604020202020204" pitchFamily="34" charset="0"/>
                <a:sym typeface="Wingdings" panose="05000000000000000000" pitchFamily="2" charset="2"/>
              </a:rPr>
              <a:t>yksityiseen</a:t>
            </a:r>
            <a:r>
              <a:rPr lang="en-US" altLang="en-US" sz="1600" b="0">
                <a:latin typeface="Arial" panose="020B0604020202020204" pitchFamily="34" charset="0"/>
                <a:cs typeface="Arial" panose="020B0604020202020204" pitchFamily="34" charset="0"/>
                <a:sym typeface="Wingdings" panose="05000000000000000000" pitchFamily="2" charset="2"/>
              </a:rPr>
              <a:t> </a:t>
            </a:r>
            <a:r>
              <a:rPr lang="fi-FI" altLang="en-US" sz="1600" b="0">
                <a:latin typeface="Arial" panose="020B0604020202020204" pitchFamily="34" charset="0"/>
                <a:cs typeface="Arial" panose="020B0604020202020204" pitchFamily="34" charset="0"/>
                <a:sym typeface="Wingdings" panose="05000000000000000000" pitchFamily="2" charset="2"/>
              </a:rPr>
              <a:t>käyttöön</a:t>
            </a:r>
            <a:r>
              <a:rPr lang="en-US" altLang="en-US" sz="1600" b="0">
                <a:latin typeface="Arial" panose="020B0604020202020204" pitchFamily="34" charset="0"/>
                <a:cs typeface="Arial" panose="020B0604020202020204" pitchFamily="34" charset="0"/>
                <a:sym typeface="Wingdings" panose="05000000000000000000" pitchFamily="2" charset="2"/>
              </a:rPr>
              <a:t> </a:t>
            </a:r>
            <a:r>
              <a:rPr lang="fi-FI" altLang="en-US" sz="1600" b="0">
                <a:latin typeface="Arial" panose="020B0604020202020204" pitchFamily="34" charset="0"/>
                <a:cs typeface="Arial" panose="020B0604020202020204" pitchFamily="34" charset="0"/>
                <a:sym typeface="Wingdings" panose="05000000000000000000" pitchFamily="2" charset="2"/>
              </a:rPr>
              <a:t>(TekijäL 12 §)</a:t>
            </a:r>
          </a:p>
          <a:p>
            <a:r>
              <a:rPr lang="fi-FI" altLang="en-US" sz="1600" b="0">
                <a:latin typeface="Arial" panose="020B0604020202020204" pitchFamily="34" charset="0"/>
                <a:cs typeface="Arial" panose="020B0604020202020204" pitchFamily="34" charset="0"/>
                <a:sym typeface="Wingdings" panose="05000000000000000000" pitchFamily="2" charset="2"/>
              </a:rPr>
              <a:t>		 julkistetusta teoksesta saa valmistaa muutaman kappaleen yksityiseen 			käyttöön (lähin ystävä- ja perhepiiri)</a:t>
            </a:r>
            <a:endParaRPr lang="en-US" altLang="en-US" sz="1600" b="0">
              <a:latin typeface="Arial" panose="020B0604020202020204" pitchFamily="34" charset="0"/>
              <a:cs typeface="Arial" panose="020B0604020202020204" pitchFamily="34" charset="0"/>
              <a:sym typeface="Wingdings" panose="05000000000000000000" pitchFamily="2" charset="2"/>
            </a:endParaRPr>
          </a:p>
          <a:p>
            <a:r>
              <a:rPr lang="fi-FI" altLang="en-US" sz="1600" b="0">
                <a:latin typeface="Arial" panose="020B0604020202020204" pitchFamily="34" charset="0"/>
                <a:cs typeface="Arial" panose="020B0604020202020204" pitchFamily="34" charset="0"/>
                <a:sym typeface="Wingdings" panose="05000000000000000000" pitchFamily="2" charset="2"/>
              </a:rPr>
              <a:t>	- Sitaattioikeus</a:t>
            </a:r>
            <a:r>
              <a:rPr lang="en-US" altLang="en-US" sz="1600" b="0">
                <a:latin typeface="Arial" panose="020B0604020202020204" pitchFamily="34" charset="0"/>
                <a:cs typeface="Arial" panose="020B0604020202020204" pitchFamily="34" charset="0"/>
                <a:sym typeface="Wingdings" panose="05000000000000000000" pitchFamily="2" charset="2"/>
              </a:rPr>
              <a:t> (</a:t>
            </a:r>
            <a:r>
              <a:rPr lang="fi-FI" altLang="en-US" sz="1600" b="0">
                <a:latin typeface="Arial" panose="020B0604020202020204" pitchFamily="34" charset="0"/>
                <a:cs typeface="Arial" panose="020B0604020202020204" pitchFamily="34" charset="0"/>
                <a:sym typeface="Wingdings" panose="05000000000000000000" pitchFamily="2" charset="2"/>
              </a:rPr>
              <a:t>TekijäL</a:t>
            </a:r>
            <a:r>
              <a:rPr lang="en-US" altLang="en-US" sz="1600" b="0">
                <a:latin typeface="Arial" panose="020B0604020202020204" pitchFamily="34" charset="0"/>
                <a:cs typeface="Arial" panose="020B0604020202020204" pitchFamily="34" charset="0"/>
                <a:sym typeface="Wingdings" panose="05000000000000000000" pitchFamily="2" charset="2"/>
              </a:rPr>
              <a:t> 22 §) ja </a:t>
            </a:r>
            <a:r>
              <a:rPr lang="fi-FI" altLang="en-US" sz="1600" b="0">
                <a:latin typeface="Arial" panose="020B0604020202020204" pitchFamily="34" charset="0"/>
                <a:cs typeface="Arial" panose="020B0604020202020204" pitchFamily="34" charset="0"/>
                <a:sym typeface="Wingdings" panose="05000000000000000000" pitchFamily="2" charset="2"/>
              </a:rPr>
              <a:t>julkistetun</a:t>
            </a:r>
            <a:r>
              <a:rPr lang="en-US" altLang="en-US" sz="1600" b="0">
                <a:latin typeface="Arial" panose="020B0604020202020204" pitchFamily="34" charset="0"/>
                <a:cs typeface="Arial" panose="020B0604020202020204" pitchFamily="34" charset="0"/>
                <a:sym typeface="Wingdings" panose="05000000000000000000" pitchFamily="2" charset="2"/>
              </a:rPr>
              <a:t> </a:t>
            </a:r>
            <a:r>
              <a:rPr lang="fi-FI" altLang="en-US" sz="1600" b="0">
                <a:latin typeface="Arial" panose="020B0604020202020204" pitchFamily="34" charset="0"/>
                <a:cs typeface="Arial" panose="020B0604020202020204" pitchFamily="34" charset="0"/>
                <a:sym typeface="Wingdings" panose="05000000000000000000" pitchFamily="2" charset="2"/>
              </a:rPr>
              <a:t>taideteoksien</a:t>
            </a:r>
            <a:r>
              <a:rPr lang="en-US" altLang="en-US" sz="1600" b="0">
                <a:latin typeface="Arial" panose="020B0604020202020204" pitchFamily="34" charset="0"/>
                <a:cs typeface="Arial" panose="020B0604020202020204" pitchFamily="34" charset="0"/>
                <a:sym typeface="Wingdings" panose="05000000000000000000" pitchFamily="2" charset="2"/>
              </a:rPr>
              <a:t> </a:t>
            </a:r>
            <a:r>
              <a:rPr lang="fi-FI" altLang="en-US" sz="1600" b="0">
                <a:latin typeface="Arial" panose="020B0604020202020204" pitchFamily="34" charset="0"/>
                <a:cs typeface="Arial" panose="020B0604020202020204" pitchFamily="34" charset="0"/>
                <a:sym typeface="Wingdings" panose="05000000000000000000" pitchFamily="2" charset="2"/>
              </a:rPr>
              <a:t>kuvien</a:t>
            </a:r>
            <a:r>
              <a:rPr lang="en-US" altLang="en-US" sz="1600" b="0">
                <a:latin typeface="Arial" panose="020B0604020202020204" pitchFamily="34" charset="0"/>
                <a:cs typeface="Arial" panose="020B0604020202020204" pitchFamily="34" charset="0"/>
                <a:sym typeface="Wingdings" panose="05000000000000000000" pitchFamily="2" charset="2"/>
              </a:rPr>
              <a:t> </a:t>
            </a:r>
            <a:r>
              <a:rPr lang="fi-FI" altLang="en-US" sz="1600" b="0">
                <a:latin typeface="Arial" panose="020B0604020202020204" pitchFamily="34" charset="0"/>
                <a:cs typeface="Arial" panose="020B0604020202020204" pitchFamily="34" charset="0"/>
                <a:sym typeface="Wingdings" panose="05000000000000000000" pitchFamily="2" charset="2"/>
              </a:rPr>
              <a:t>käyttäminen</a:t>
            </a:r>
            <a:r>
              <a:rPr lang="en-US" altLang="en-US" sz="1600" b="0">
                <a:latin typeface="Arial" panose="020B0604020202020204" pitchFamily="34" charset="0"/>
                <a:cs typeface="Arial" panose="020B0604020202020204" pitchFamily="34" charset="0"/>
                <a:sym typeface="Wingdings" panose="05000000000000000000" pitchFamily="2" charset="2"/>
              </a:rPr>
              <a:t> 	</a:t>
            </a:r>
            <a:r>
              <a:rPr lang="fi-FI" altLang="en-US" sz="1600" b="0">
                <a:latin typeface="Arial" panose="020B0604020202020204" pitchFamily="34" charset="0"/>
                <a:cs typeface="Arial" panose="020B0604020202020204" pitchFamily="34" charset="0"/>
                <a:sym typeface="Wingdings" panose="05000000000000000000" pitchFamily="2" charset="2"/>
              </a:rPr>
              <a:t>tieteellisessä</a:t>
            </a:r>
            <a:r>
              <a:rPr lang="en-US" altLang="en-US" sz="1600" b="0">
                <a:latin typeface="Arial" panose="020B0604020202020204" pitchFamily="34" charset="0"/>
                <a:cs typeface="Arial" panose="020B0604020202020204" pitchFamily="34" charset="0"/>
                <a:sym typeface="Wingdings" panose="05000000000000000000" pitchFamily="2" charset="2"/>
              </a:rPr>
              <a:t> </a:t>
            </a:r>
            <a:r>
              <a:rPr lang="fi-FI" altLang="en-US" sz="1600" b="0">
                <a:latin typeface="Arial" panose="020B0604020202020204" pitchFamily="34" charset="0"/>
                <a:cs typeface="Arial" panose="020B0604020202020204" pitchFamily="34" charset="0"/>
                <a:sym typeface="Wingdings" panose="05000000000000000000" pitchFamily="2" charset="2"/>
              </a:rPr>
              <a:t>esityksessä</a:t>
            </a:r>
            <a:r>
              <a:rPr lang="en-US" altLang="en-US" sz="1600" b="0">
                <a:latin typeface="Arial" panose="020B0604020202020204" pitchFamily="34" charset="0"/>
                <a:cs typeface="Arial" panose="020B0604020202020204" pitchFamily="34" charset="0"/>
                <a:sym typeface="Wingdings" panose="05000000000000000000" pitchFamily="2" charset="2"/>
              </a:rPr>
              <a:t> (</a:t>
            </a:r>
            <a:r>
              <a:rPr lang="en-US" altLang="en-US" sz="1600" b="0" err="1">
                <a:latin typeface="Arial" panose="020B0604020202020204" pitchFamily="34" charset="0"/>
                <a:cs typeface="Arial" panose="020B0604020202020204" pitchFamily="34" charset="0"/>
                <a:sym typeface="Wingdings" panose="05000000000000000000" pitchFamily="2" charset="2"/>
              </a:rPr>
              <a:t>TekijäL</a:t>
            </a:r>
            <a:r>
              <a:rPr lang="en-US" altLang="en-US" sz="1600" b="0">
                <a:latin typeface="Arial" panose="020B0604020202020204" pitchFamily="34" charset="0"/>
                <a:cs typeface="Arial" panose="020B0604020202020204" pitchFamily="34" charset="0"/>
                <a:sym typeface="Wingdings" panose="05000000000000000000" pitchFamily="2" charset="2"/>
              </a:rPr>
              <a:t> 25 §)</a:t>
            </a:r>
            <a:endParaRPr lang="fi-FI" altLang="en-US" sz="1600" b="0">
              <a:latin typeface="Arial" panose="020B0604020202020204" pitchFamily="34" charset="0"/>
              <a:cs typeface="Arial" panose="020B0604020202020204" pitchFamily="34" charset="0"/>
              <a:sym typeface="Wingdings" panose="05000000000000000000" pitchFamily="2" charset="2"/>
            </a:endParaRPr>
          </a:p>
          <a:p>
            <a:pPr marL="285750" indent="-285750">
              <a:buFont typeface="Arial" panose="020B0604020202020204" pitchFamily="34" charset="0"/>
              <a:buChar char="•"/>
            </a:pPr>
            <a:r>
              <a:rPr lang="fi-FI" altLang="en-US" sz="1600" b="0">
                <a:latin typeface="Arial" panose="020B0604020202020204" pitchFamily="34" charset="0"/>
                <a:cs typeface="Arial" panose="020B0604020202020204" pitchFamily="34" charset="0"/>
                <a:sym typeface="Wingdings" panose="05000000000000000000" pitchFamily="2" charset="2"/>
              </a:rPr>
              <a:t>Huom. Tekijänoikeus on pitkälti sopimuksenvaraista oikeutta. Esim. kuvapankki voi sopia, että kuvia saa käyttää vain painettuun kirjaan, ei sähköiseen julkaisuun. Sopimus on sitova, vaikka se rajaisi käytön kapeammaksi kuin poikkeussäännös</a:t>
            </a:r>
          </a:p>
        </p:txBody>
      </p:sp>
    </p:spTree>
    <p:extLst>
      <p:ext uri="{BB962C8B-B14F-4D97-AF65-F5344CB8AC3E}">
        <p14:creationId xmlns:p14="http://schemas.microsoft.com/office/powerpoint/2010/main" val="788376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0BF2FA2-256A-406F-9186-88286F5C6E5B}"/>
              </a:ext>
            </a:extLst>
          </p:cNvPr>
          <p:cNvSpPr>
            <a:spLocks noGrp="1"/>
          </p:cNvSpPr>
          <p:nvPr>
            <p:ph type="body" sz="half" idx="10"/>
          </p:nvPr>
        </p:nvSpPr>
        <p:spPr>
          <a:xfrm>
            <a:off x="292328" y="312056"/>
            <a:ext cx="8492897" cy="715955"/>
          </a:xfrm>
        </p:spPr>
        <p:txBody>
          <a:bodyPr/>
          <a:lstStyle/>
          <a:p>
            <a:pPr algn="ctr"/>
            <a:r>
              <a:rPr lang="fi-FI" sz="3200"/>
              <a:t>Eri suojamuodot</a:t>
            </a:r>
          </a:p>
        </p:txBody>
      </p:sp>
      <p:sp>
        <p:nvSpPr>
          <p:cNvPr id="3" name="Text Placeholder 2">
            <a:extLst>
              <a:ext uri="{FF2B5EF4-FFF2-40B4-BE49-F238E27FC236}">
                <a16:creationId xmlns:a16="http://schemas.microsoft.com/office/drawing/2014/main" id="{7320E216-B7FB-4AFD-8AC8-52F394C3397D}"/>
              </a:ext>
            </a:extLst>
          </p:cNvPr>
          <p:cNvSpPr>
            <a:spLocks noGrp="1"/>
          </p:cNvSpPr>
          <p:nvPr>
            <p:ph type="body" sz="half" idx="11"/>
          </p:nvPr>
        </p:nvSpPr>
        <p:spPr/>
        <p:txBody>
          <a:bodyPr lIns="0" tIns="0" rIns="0" bIns="0" anchor="t"/>
          <a:lstStyle/>
          <a:p>
            <a:r>
              <a:rPr lang="fi-FI" b="0"/>
              <a:t>Kolme eri suojamuotoa:</a:t>
            </a:r>
          </a:p>
          <a:p>
            <a:pPr marL="457200" indent="-457200">
              <a:buFont typeface="+mj-lt"/>
              <a:buAutoNum type="arabicPeriod"/>
            </a:pPr>
            <a:endParaRPr lang="fi-FI" b="0"/>
          </a:p>
          <a:p>
            <a:pPr marL="457200" indent="-457200">
              <a:buFont typeface="+mj-lt"/>
              <a:buAutoNum type="arabicPeriod"/>
            </a:pPr>
            <a:r>
              <a:rPr lang="fi-FI" b="0"/>
              <a:t>Mallioikeus</a:t>
            </a:r>
          </a:p>
          <a:p>
            <a:pPr marL="457200" indent="-457200">
              <a:buFont typeface="+mj-lt"/>
              <a:buAutoNum type="arabicPeriod"/>
            </a:pPr>
            <a:r>
              <a:rPr lang="fi-FI" b="0"/>
              <a:t>Tavaramerkkioikeus</a:t>
            </a:r>
          </a:p>
          <a:p>
            <a:pPr marL="457200" indent="-457200">
              <a:buFont typeface="+mj-lt"/>
              <a:buAutoNum type="arabicPeriod"/>
            </a:pPr>
            <a:r>
              <a:rPr lang="fi-FI" b="0"/>
              <a:t>Tekijänoikeus</a:t>
            </a:r>
          </a:p>
        </p:txBody>
      </p:sp>
    </p:spTree>
    <p:extLst>
      <p:ext uri="{BB962C8B-B14F-4D97-AF65-F5344CB8AC3E}">
        <p14:creationId xmlns:p14="http://schemas.microsoft.com/office/powerpoint/2010/main" val="36062805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64F182B-B9AE-4D58-931B-4B4D3A6037D0}"/>
              </a:ext>
            </a:extLst>
          </p:cNvPr>
          <p:cNvSpPr>
            <a:spLocks noGrp="1"/>
          </p:cNvSpPr>
          <p:nvPr>
            <p:ph type="body" sz="half" idx="10"/>
          </p:nvPr>
        </p:nvSpPr>
        <p:spPr>
          <a:xfrm>
            <a:off x="292328" y="203200"/>
            <a:ext cx="8492897" cy="649373"/>
          </a:xfrm>
        </p:spPr>
        <p:txBody>
          <a:bodyPr/>
          <a:lstStyle/>
          <a:p>
            <a:pPr algn="ctr"/>
            <a:r>
              <a:rPr lang="fi-FI" sz="2800"/>
              <a:t>Tekijänoikeus ja 3D-tulostaminen</a:t>
            </a:r>
          </a:p>
        </p:txBody>
      </p:sp>
      <p:sp>
        <p:nvSpPr>
          <p:cNvPr id="3" name="Text Placeholder 2">
            <a:extLst>
              <a:ext uri="{FF2B5EF4-FFF2-40B4-BE49-F238E27FC236}">
                <a16:creationId xmlns:a16="http://schemas.microsoft.com/office/drawing/2014/main" id="{303ABD1F-C00E-4B55-A527-B103B3A3F676}"/>
              </a:ext>
            </a:extLst>
          </p:cNvPr>
          <p:cNvSpPr>
            <a:spLocks noGrp="1"/>
          </p:cNvSpPr>
          <p:nvPr>
            <p:ph type="body" sz="half" idx="11"/>
          </p:nvPr>
        </p:nvSpPr>
        <p:spPr>
          <a:xfrm>
            <a:off x="292328" y="994229"/>
            <a:ext cx="8492897" cy="3296698"/>
          </a:xfrm>
        </p:spPr>
        <p:txBody>
          <a:bodyPr/>
          <a:lstStyle/>
          <a:p>
            <a:pPr marL="285750" indent="-285750">
              <a:buFont typeface="Arial" panose="020B0604020202020204" pitchFamily="34" charset="0"/>
              <a:buChar char="•"/>
            </a:pPr>
            <a:r>
              <a:rPr lang="fi-FI" altLang="en-US" sz="1600" b="0">
                <a:latin typeface="Arial" panose="020B0604020202020204" pitchFamily="34" charset="0"/>
                <a:cs typeface="Arial" panose="020B0604020202020204" pitchFamily="34" charset="0"/>
                <a:sym typeface="Wingdings" panose="05000000000000000000" pitchFamily="2" charset="2"/>
              </a:rPr>
              <a:t>Omaperäisyyden vaatimuksen täyttävä taidekäsityön ja taideteollisen muotoilun tuote on teoskappale</a:t>
            </a:r>
          </a:p>
          <a:p>
            <a:pPr marL="285750" indent="-285750">
              <a:buFont typeface="Arial" panose="020B0604020202020204" pitchFamily="34" charset="0"/>
              <a:buChar char="•"/>
            </a:pPr>
            <a:r>
              <a:rPr lang="fi-FI" altLang="en-US" sz="1600" b="0">
                <a:latin typeface="Arial" panose="020B0604020202020204" pitchFamily="34" charset="0"/>
                <a:cs typeface="Arial" panose="020B0604020202020204" pitchFamily="34" charset="0"/>
                <a:sym typeface="Wingdings" panose="05000000000000000000" pitchFamily="2" charset="2"/>
              </a:rPr>
              <a:t>Arviointiin ei vaikuta se, onko teos valmistettu 3D-tekniikalla vai perinteisin menetelmin</a:t>
            </a:r>
          </a:p>
          <a:p>
            <a:pPr marL="914400" lvl="1" indent="-285750"/>
            <a:r>
              <a:rPr lang="fi-FI" altLang="en-US" sz="1600">
                <a:latin typeface="Arial" panose="020B0604020202020204" pitchFamily="34" charset="0"/>
                <a:cs typeface="Arial" panose="020B0604020202020204" pitchFamily="34" charset="0"/>
                <a:sym typeface="Wingdings" panose="05000000000000000000" pitchFamily="2" charset="2"/>
              </a:rPr>
              <a:t>Esim. Yrjö Kukkapuron muotoileman tuolin tekijänoikeus on tekijän yksinoikeus</a:t>
            </a:r>
          </a:p>
          <a:p>
            <a:pPr lvl="1" indent="0">
              <a:buNone/>
            </a:pPr>
            <a:r>
              <a:rPr lang="fi-FI" altLang="en-US" sz="1600">
                <a:latin typeface="Arial" panose="020B0604020202020204" pitchFamily="34" charset="0"/>
                <a:cs typeface="Arial" panose="020B0604020202020204" pitchFamily="34" charset="0"/>
                <a:sym typeface="Wingdings" panose="05000000000000000000" pitchFamily="2" charset="2"/>
              </a:rPr>
              <a:t>		 jos tuolista tehdään tiedosto tuolin 3D-tulostamista varten, on tämä tiedosto 		teoksen kappale, jonka yleisön saataviin saattamiseen tekijällä on yksinoikeus</a:t>
            </a:r>
            <a:endParaRPr lang="fi-FI" altLang="en-US" sz="1600" b="0">
              <a:latin typeface="Arial" panose="020B0604020202020204" pitchFamily="34" charset="0"/>
              <a:cs typeface="Arial" panose="020B0604020202020204" pitchFamily="34" charset="0"/>
              <a:sym typeface="Wingdings" panose="05000000000000000000" pitchFamily="2" charset="2"/>
            </a:endParaRPr>
          </a:p>
          <a:p>
            <a:pPr marL="285750" indent="-285750">
              <a:buFont typeface="Arial" panose="020B0604020202020204" pitchFamily="34" charset="0"/>
              <a:buChar char="•"/>
            </a:pPr>
            <a:r>
              <a:rPr lang="fi-FI" altLang="en-US" sz="1600" b="0">
                <a:latin typeface="Arial" panose="020B0604020202020204" pitchFamily="34" charset="0"/>
                <a:cs typeface="Arial" panose="020B0604020202020204" pitchFamily="34" charset="0"/>
                <a:sym typeface="Wingdings" panose="05000000000000000000" pitchFamily="2" charset="2"/>
              </a:rPr>
              <a:t>Yksityinen käyttö on kuitenkin sallittua  entä jos jokainen kotitalous valmistaa kappaleen yksityistä käyttöä varten?</a:t>
            </a:r>
          </a:p>
          <a:p>
            <a:pPr marL="285750" indent="-285750">
              <a:buFont typeface="Arial" panose="020B0604020202020204" pitchFamily="34" charset="0"/>
              <a:buChar char="•"/>
            </a:pPr>
            <a:r>
              <a:rPr lang="fi-FI" altLang="en-US" sz="1600" b="0">
                <a:latin typeface="Arial" panose="020B0604020202020204" pitchFamily="34" charset="0"/>
                <a:cs typeface="Arial" panose="020B0604020202020204" pitchFamily="34" charset="0"/>
                <a:sym typeface="Wingdings" panose="05000000000000000000" pitchFamily="2" charset="2"/>
              </a:rPr>
              <a:t>Tietokoneohjelman tekijä voi saada tekijänoikeussuojaa sille tietokoneohjelmalle, jolla esine 3D-tulostetaan</a:t>
            </a:r>
          </a:p>
          <a:p>
            <a:pPr marL="285750" indent="-285750">
              <a:buFont typeface="Arial" panose="020B0604020202020204" pitchFamily="34" charset="0"/>
              <a:buChar char="•"/>
            </a:pPr>
            <a:r>
              <a:rPr lang="fi-FI" altLang="en-US" sz="1600" b="0">
                <a:latin typeface="Arial" panose="020B0604020202020204" pitchFamily="34" charset="0"/>
                <a:cs typeface="Arial" panose="020B0604020202020204" pitchFamily="34" charset="0"/>
                <a:sym typeface="Wingdings" panose="05000000000000000000" pitchFamily="2" charset="2"/>
              </a:rPr>
              <a:t>CAD-tiedosto, jonka avulla esine tulostetaan, voi saada suojaa tietokoneohjelmana</a:t>
            </a:r>
          </a:p>
        </p:txBody>
      </p:sp>
    </p:spTree>
    <p:extLst>
      <p:ext uri="{BB962C8B-B14F-4D97-AF65-F5344CB8AC3E}">
        <p14:creationId xmlns:p14="http://schemas.microsoft.com/office/powerpoint/2010/main" val="279455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F9F5DB2-DB21-FEE3-8FF0-1E7A1F475497}"/>
              </a:ext>
            </a:extLst>
          </p:cNvPr>
          <p:cNvSpPr>
            <a:spLocks noGrp="1"/>
          </p:cNvSpPr>
          <p:nvPr>
            <p:ph type="body" sz="half" idx="11"/>
          </p:nvPr>
        </p:nvSpPr>
        <p:spPr/>
        <p:txBody>
          <a:bodyPr/>
          <a:lstStyle/>
          <a:p>
            <a:r>
              <a:rPr lang="fi-FI"/>
              <a:t>Datan suoja tekijänoikeuslaissa</a:t>
            </a:r>
          </a:p>
        </p:txBody>
      </p:sp>
    </p:spTree>
    <p:extLst>
      <p:ext uri="{BB962C8B-B14F-4D97-AF65-F5344CB8AC3E}">
        <p14:creationId xmlns:p14="http://schemas.microsoft.com/office/powerpoint/2010/main" val="11983779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64F182B-B9AE-4D58-931B-4B4D3A6037D0}"/>
              </a:ext>
            </a:extLst>
          </p:cNvPr>
          <p:cNvSpPr>
            <a:spLocks noGrp="1"/>
          </p:cNvSpPr>
          <p:nvPr>
            <p:ph type="body" sz="half" idx="10"/>
          </p:nvPr>
        </p:nvSpPr>
        <p:spPr>
          <a:xfrm>
            <a:off x="292328" y="203200"/>
            <a:ext cx="8492897" cy="649373"/>
          </a:xfrm>
        </p:spPr>
        <p:txBody>
          <a:bodyPr/>
          <a:lstStyle/>
          <a:p>
            <a:pPr algn="ctr"/>
            <a:r>
              <a:rPr lang="fi-FI" sz="2800"/>
              <a:t>Tietokannat</a:t>
            </a:r>
          </a:p>
        </p:txBody>
      </p:sp>
      <p:sp>
        <p:nvSpPr>
          <p:cNvPr id="3" name="Text Placeholder 2">
            <a:extLst>
              <a:ext uri="{FF2B5EF4-FFF2-40B4-BE49-F238E27FC236}">
                <a16:creationId xmlns:a16="http://schemas.microsoft.com/office/drawing/2014/main" id="{303ABD1F-C00E-4B55-A527-B103B3A3F676}"/>
              </a:ext>
            </a:extLst>
          </p:cNvPr>
          <p:cNvSpPr>
            <a:spLocks noGrp="1"/>
          </p:cNvSpPr>
          <p:nvPr>
            <p:ph type="body" sz="half" idx="11"/>
          </p:nvPr>
        </p:nvSpPr>
        <p:spPr>
          <a:xfrm>
            <a:off x="292327" y="1034002"/>
            <a:ext cx="8492897" cy="3296698"/>
          </a:xfrm>
        </p:spPr>
        <p:txBody>
          <a:bodyPr/>
          <a:lstStyle/>
          <a:p>
            <a:r>
              <a:rPr lang="fi-FI" altLang="en-US" sz="1600" b="0">
                <a:latin typeface="Arial" panose="020B0604020202020204" pitchFamily="34" charset="0"/>
                <a:cs typeface="Arial" panose="020B0604020202020204" pitchFamily="34" charset="0"/>
                <a:sym typeface="Wingdings" panose="05000000000000000000" pitchFamily="2" charset="2"/>
              </a:rPr>
              <a:t>Tekijänoikeuslaki 49 §:</a:t>
            </a:r>
            <a:r>
              <a:rPr lang="fi-FI" altLang="en-US" sz="1600" b="0" err="1">
                <a:latin typeface="Arial" panose="020B0604020202020204" pitchFamily="34" charset="0"/>
                <a:cs typeface="Arial" panose="020B0604020202020204" pitchFamily="34" charset="0"/>
                <a:sym typeface="Wingdings" panose="05000000000000000000" pitchFamily="2" charset="2"/>
              </a:rPr>
              <a:t>ssa</a:t>
            </a:r>
            <a:r>
              <a:rPr lang="fi-FI" altLang="en-US" sz="1600" b="0">
                <a:latin typeface="Arial" panose="020B0604020202020204" pitchFamily="34" charset="0"/>
                <a:cs typeface="Arial" panose="020B0604020202020204" pitchFamily="34" charset="0"/>
                <a:sym typeface="Wingdings" panose="05000000000000000000" pitchFamily="2" charset="2"/>
              </a:rPr>
              <a:t> luettelon ja tietokannan valmistajan </a:t>
            </a:r>
            <a:r>
              <a:rPr lang="fi-FI" altLang="en-US" sz="1600" b="0" u="sng">
                <a:latin typeface="Arial" panose="020B0604020202020204" pitchFamily="34" charset="0"/>
                <a:cs typeface="Arial" panose="020B0604020202020204" pitchFamily="34" charset="0"/>
                <a:sym typeface="Wingdings" panose="05000000000000000000" pitchFamily="2" charset="2"/>
              </a:rPr>
              <a:t>lähioikeutta</a:t>
            </a:r>
            <a:r>
              <a:rPr lang="fi-FI" altLang="en-US" sz="1600" b="0">
                <a:latin typeface="Arial" panose="020B0604020202020204" pitchFamily="34" charset="0"/>
                <a:cs typeface="Arial" panose="020B0604020202020204" pitchFamily="34" charset="0"/>
                <a:sym typeface="Wingdings" panose="05000000000000000000" pitchFamily="2" charset="2"/>
              </a:rPr>
              <a:t> koskeva säännös:</a:t>
            </a:r>
          </a:p>
          <a:p>
            <a:r>
              <a:rPr lang="fi-FI" sz="1400" b="0" i="1"/>
              <a:t>Sillä, joka on valmistanut</a:t>
            </a:r>
          </a:p>
          <a:p>
            <a:r>
              <a:rPr lang="fi-FI" sz="1400" b="0" i="1"/>
              <a:t>1) luettelon, taulukon, ohjelman tai muun sellaisen työn, jossa on yhdisteltynä suuri määrä tietoja, taikka</a:t>
            </a:r>
          </a:p>
          <a:p>
            <a:r>
              <a:rPr lang="fi-FI" sz="1400" b="0" i="1"/>
              <a:t>2) tietokannan, jonka sisällön kerääminen, varmistaminen tai esittäminen on edellyttänyt huomattavaa panostusta,</a:t>
            </a:r>
          </a:p>
          <a:p>
            <a:r>
              <a:rPr lang="fi-FI" sz="1400" b="0" i="1"/>
              <a:t>on yksinomainen oikeus määrätä työn koko sisällöstä tai sen laadullisesti tai määrällisesti arvioiden olennaisesta osasta valmistamalla siitä kappaleita ja saattamalla se yleisön saataviin.</a:t>
            </a:r>
          </a:p>
          <a:p>
            <a:r>
              <a:rPr lang="fi-FI" altLang="en-US" sz="1400" b="0" i="1">
                <a:cs typeface="Arial" panose="020B0604020202020204" pitchFamily="34" charset="0"/>
                <a:sym typeface="Wingdings" panose="05000000000000000000" pitchFamily="2" charset="2"/>
              </a:rPr>
              <a:t>[…] </a:t>
            </a:r>
            <a:r>
              <a:rPr lang="fi-FI" sz="1400" b="0" i="1"/>
              <a:t>oikeus on voimassa, kunnes 15 vuotta on kulunut siitä vuodesta, jona työ valmistui, tai jos työ saatettiin yleisön saataviin ennen tämän ajanjakson päättymistä, 15 vuotta siitä vuodesta, jona työ saatettiin ensimmäisen kerran yleisön saataviin.</a:t>
            </a:r>
          </a:p>
          <a:p>
            <a:r>
              <a:rPr lang="fi-FI" sz="1400" b="0" i="1"/>
              <a:t>Jos työ tai sen osa on tekijänoikeuden kohteena, voidaan vedota tekijänoikeuteen.</a:t>
            </a:r>
            <a:endParaRPr lang="fi-FI" altLang="en-US" sz="1400" b="0" i="1">
              <a:cs typeface="Arial" panose="020B0604020202020204" pitchFamily="34" charset="0"/>
              <a:sym typeface="Wingdings" panose="05000000000000000000" pitchFamily="2" charset="2"/>
            </a:endParaRPr>
          </a:p>
        </p:txBody>
      </p:sp>
    </p:spTree>
    <p:extLst>
      <p:ext uri="{BB962C8B-B14F-4D97-AF65-F5344CB8AC3E}">
        <p14:creationId xmlns:p14="http://schemas.microsoft.com/office/powerpoint/2010/main" val="5856569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64F182B-B9AE-4D58-931B-4B4D3A6037D0}"/>
              </a:ext>
            </a:extLst>
          </p:cNvPr>
          <p:cNvSpPr>
            <a:spLocks noGrp="1"/>
          </p:cNvSpPr>
          <p:nvPr>
            <p:ph type="body" sz="half" idx="10"/>
          </p:nvPr>
        </p:nvSpPr>
        <p:spPr>
          <a:xfrm>
            <a:off x="292328" y="203200"/>
            <a:ext cx="8492897" cy="649373"/>
          </a:xfrm>
        </p:spPr>
        <p:txBody>
          <a:bodyPr/>
          <a:lstStyle/>
          <a:p>
            <a:pPr algn="ctr"/>
            <a:r>
              <a:rPr lang="fi-FI" sz="2400"/>
              <a:t>Tietokantojen sui generis –suoja eli tietokantasuoja</a:t>
            </a:r>
          </a:p>
        </p:txBody>
      </p:sp>
      <p:sp>
        <p:nvSpPr>
          <p:cNvPr id="3" name="Text Placeholder 2">
            <a:extLst>
              <a:ext uri="{FF2B5EF4-FFF2-40B4-BE49-F238E27FC236}">
                <a16:creationId xmlns:a16="http://schemas.microsoft.com/office/drawing/2014/main" id="{303ABD1F-C00E-4B55-A527-B103B3A3F676}"/>
              </a:ext>
            </a:extLst>
          </p:cNvPr>
          <p:cNvSpPr>
            <a:spLocks noGrp="1"/>
          </p:cNvSpPr>
          <p:nvPr>
            <p:ph type="body" sz="half" idx="11"/>
          </p:nvPr>
        </p:nvSpPr>
        <p:spPr>
          <a:xfrm>
            <a:off x="292328" y="994229"/>
            <a:ext cx="8492897" cy="3296698"/>
          </a:xfrm>
        </p:spPr>
        <p:txBody>
          <a:bodyPr lIns="0" tIns="0" rIns="0" bIns="0" anchor="t"/>
          <a:lstStyle/>
          <a:p>
            <a:pPr marL="285750" indent="-285750">
              <a:buFont typeface="Arial" panose="020B0604020202020204" pitchFamily="34" charset="0"/>
              <a:buChar char="•"/>
            </a:pPr>
            <a:r>
              <a:rPr lang="fi-FI" altLang="en-US" sz="1600" b="0" dirty="0">
                <a:latin typeface="Arial" panose="020B0604020202020204" pitchFamily="34" charset="0"/>
                <a:cs typeface="Arial" panose="020B0604020202020204" pitchFamily="34" charset="0"/>
                <a:sym typeface="Wingdings" panose="05000000000000000000" pitchFamily="2" charset="2"/>
              </a:rPr>
              <a:t>Tietokannan valmistajalla tarkoitetaan sitä tahoa, joka kantaa tietokantojen valmistamiseen liittyvän toiminnallisen ja taloudellisen vastuun</a:t>
            </a:r>
          </a:p>
          <a:p>
            <a:r>
              <a:rPr lang="fi-FI" altLang="en-US" sz="1600" b="0" dirty="0">
                <a:latin typeface="Arial"/>
                <a:cs typeface="Arial"/>
                <a:sym typeface="Wingdings" panose="05000000000000000000" pitchFamily="2" charset="2"/>
              </a:rPr>
              <a:t>	 Toisin kuin tekijänoikeus, tietokantasuoja voi syntyä myös oikeushenkilölle ja syntyy 	esim. työnantajalle joka kantaa taloudellisen ja toiminallisen vastuun, ei työntekijälle</a:t>
            </a:r>
            <a:endParaRPr lang="fi-FI" altLang="en-US" sz="1600" b="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fi-FI" altLang="en-US" sz="1600" b="0" dirty="0">
                <a:latin typeface="Arial" panose="020B0604020202020204" pitchFamily="34" charset="0"/>
                <a:cs typeface="Arial" panose="020B0604020202020204" pitchFamily="34" charset="0"/>
                <a:sym typeface="Wingdings" panose="05000000000000000000" pitchFamily="2" charset="2"/>
              </a:rPr>
              <a:t>Samoin kuin tekijänoikeudessa, tietokantasuoja ei ulotu tietoon itsessään</a:t>
            </a:r>
          </a:p>
          <a:p>
            <a:pPr marL="285750" indent="-285750">
              <a:buFont typeface="Arial" panose="020B0604020202020204" pitchFamily="34" charset="0"/>
              <a:buChar char="•"/>
            </a:pPr>
            <a:r>
              <a:rPr lang="fi-FI" altLang="en-US" sz="1600" b="0" dirty="0">
                <a:latin typeface="Arial" panose="020B0604020202020204" pitchFamily="34" charset="0"/>
                <a:cs typeface="Arial" panose="020B0604020202020204" pitchFamily="34" charset="0"/>
                <a:sym typeface="Wingdings" panose="05000000000000000000" pitchFamily="2" charset="2"/>
              </a:rPr>
              <a:t>Tietokannan valmistajalla ei muunteluoikeutta</a:t>
            </a:r>
          </a:p>
          <a:p>
            <a:r>
              <a:rPr lang="fi-FI" altLang="en-US" sz="1600" b="0" dirty="0">
                <a:latin typeface="Arial" panose="020B0604020202020204" pitchFamily="34" charset="0"/>
                <a:cs typeface="Arial" panose="020B0604020202020204" pitchFamily="34" charset="0"/>
                <a:sym typeface="Wingdings" panose="05000000000000000000" pitchFamily="2" charset="2"/>
              </a:rPr>
              <a:t>	 oikeus määrätä tietokannasta koskee koko tietokantaa tai sen määrällisesti tai 	laadullisesti olennaista osaa</a:t>
            </a:r>
          </a:p>
          <a:p>
            <a:pPr marL="285750" indent="-285750">
              <a:buFont typeface="Arial" panose="020B0604020202020204" pitchFamily="34" charset="0"/>
              <a:buChar char="•"/>
            </a:pPr>
            <a:r>
              <a:rPr lang="fi-FI" altLang="en-US" sz="1600" b="0" dirty="0">
                <a:latin typeface="Arial" panose="020B0604020202020204" pitchFamily="34" charset="0"/>
                <a:cs typeface="Arial" panose="020B0604020202020204" pitchFamily="34" charset="0"/>
                <a:sym typeface="Wingdings" panose="05000000000000000000" pitchFamily="2" charset="2"/>
              </a:rPr>
              <a:t>Lyhyt suoja-aika (15 vuotta)</a:t>
            </a:r>
          </a:p>
          <a:p>
            <a:pPr marL="285750" indent="-285750">
              <a:buFont typeface="Arial" panose="020B0604020202020204" pitchFamily="34" charset="0"/>
              <a:buChar char="•"/>
            </a:pPr>
            <a:r>
              <a:rPr lang="fi-FI" altLang="en-US" sz="1600" b="0" dirty="0">
                <a:latin typeface="Arial" panose="020B0604020202020204" pitchFamily="34" charset="0"/>
                <a:cs typeface="Arial" panose="020B0604020202020204" pitchFamily="34" charset="0"/>
                <a:sym typeface="Wingdings" panose="05000000000000000000" pitchFamily="2" charset="2"/>
              </a:rPr>
              <a:t>Tekijänoikeusneuvosto on lausunnoissaan katsonut, että erilaiset luettelot ja tietokannat voivat mahdollisesti nauttia tekijänoikeussuojaa (esim. matematiikan tehtäväkokoelma TN 2021:8, oikeustapauskokoelma TN 2019:4, satokausikalenteri TN 2017:13)</a:t>
            </a:r>
          </a:p>
          <a:p>
            <a:pPr marL="285750" indent="-285750">
              <a:buFont typeface="Arial" panose="020B0604020202020204" pitchFamily="34" charset="0"/>
              <a:buChar char="•"/>
            </a:pPr>
            <a:endParaRPr lang="fi-FI" altLang="en-US" sz="1600" b="0" dirty="0">
              <a:latin typeface="Arial" panose="020B0604020202020204" pitchFamily="34" charset="0"/>
              <a:cs typeface="Arial" panose="020B0604020202020204" pitchFamily="34" charset="0"/>
              <a:sym typeface="Wingdings" panose="05000000000000000000" pitchFamily="2" charset="2"/>
            </a:endParaRPr>
          </a:p>
        </p:txBody>
      </p:sp>
    </p:spTree>
    <p:extLst>
      <p:ext uri="{BB962C8B-B14F-4D97-AF65-F5344CB8AC3E}">
        <p14:creationId xmlns:p14="http://schemas.microsoft.com/office/powerpoint/2010/main" val="11489543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64F182B-B9AE-4D58-931B-4B4D3A6037D0}"/>
              </a:ext>
            </a:extLst>
          </p:cNvPr>
          <p:cNvSpPr>
            <a:spLocks noGrp="1"/>
          </p:cNvSpPr>
          <p:nvPr>
            <p:ph type="body" sz="half" idx="10"/>
          </p:nvPr>
        </p:nvSpPr>
        <p:spPr>
          <a:xfrm>
            <a:off x="292328" y="203200"/>
            <a:ext cx="8492897" cy="649373"/>
          </a:xfrm>
        </p:spPr>
        <p:txBody>
          <a:bodyPr/>
          <a:lstStyle/>
          <a:p>
            <a:pPr algn="ctr"/>
            <a:r>
              <a:rPr lang="fi-FI" sz="2800"/>
              <a:t>Tietokannat</a:t>
            </a:r>
          </a:p>
        </p:txBody>
      </p:sp>
      <p:sp>
        <p:nvSpPr>
          <p:cNvPr id="3" name="Text Placeholder 2">
            <a:extLst>
              <a:ext uri="{FF2B5EF4-FFF2-40B4-BE49-F238E27FC236}">
                <a16:creationId xmlns:a16="http://schemas.microsoft.com/office/drawing/2014/main" id="{303ABD1F-C00E-4B55-A527-B103B3A3F676}"/>
              </a:ext>
            </a:extLst>
          </p:cNvPr>
          <p:cNvSpPr>
            <a:spLocks noGrp="1"/>
          </p:cNvSpPr>
          <p:nvPr>
            <p:ph type="body" sz="half" idx="11"/>
          </p:nvPr>
        </p:nvSpPr>
        <p:spPr>
          <a:xfrm>
            <a:off x="292328" y="994229"/>
            <a:ext cx="8492897" cy="3391504"/>
          </a:xfrm>
        </p:spPr>
        <p:txBody>
          <a:bodyPr/>
          <a:lstStyle/>
          <a:p>
            <a:pPr marL="285750" indent="-285750">
              <a:buFont typeface="Arial" panose="020B0604020202020204" pitchFamily="34" charset="0"/>
              <a:buChar char="•"/>
            </a:pPr>
            <a:r>
              <a:rPr lang="fi-FI" altLang="en-US" sz="1600" b="0">
                <a:latin typeface="Arial" panose="020B0604020202020204" pitchFamily="34" charset="0"/>
                <a:cs typeface="Arial" panose="020B0604020202020204" pitchFamily="34" charset="0"/>
                <a:sym typeface="Wingdings" panose="05000000000000000000" pitchFamily="2" charset="2"/>
              </a:rPr>
              <a:t>Tekijänoikeuslaki antaa mahdollisuuden vedota tietokannan tekijänoikeuteen</a:t>
            </a:r>
          </a:p>
          <a:p>
            <a:pPr marL="285750" indent="-285750">
              <a:buFont typeface="Arial" panose="020B0604020202020204" pitchFamily="34" charset="0"/>
              <a:buChar char="•"/>
            </a:pPr>
            <a:r>
              <a:rPr lang="fi-FI" altLang="en-US" sz="1600" b="0">
                <a:latin typeface="Arial" panose="020B0604020202020204" pitchFamily="34" charset="0"/>
                <a:cs typeface="Arial" panose="020B0604020202020204" pitchFamily="34" charset="0"/>
                <a:sym typeface="Wingdings" panose="05000000000000000000" pitchFamily="2" charset="2"/>
              </a:rPr>
              <a:t>Tietokantojen muodostamisessa ei kuitenkaan yleensä pyritä omaperäiseen taiteelliseen muotoon vaan tiedon käytettävyyteen</a:t>
            </a:r>
          </a:p>
          <a:p>
            <a:r>
              <a:rPr lang="fi-FI" altLang="en-US" sz="1600" b="0">
                <a:latin typeface="Arial" panose="020B0604020202020204" pitchFamily="34" charset="0"/>
                <a:cs typeface="Arial" panose="020B0604020202020204" pitchFamily="34" charset="0"/>
                <a:sym typeface="Wingdings" panose="05000000000000000000" pitchFamily="2" charset="2"/>
              </a:rPr>
              <a:t>	 omaperäisyyden vaatimus ei usein täyty eikä tietokanta saa suojaa tekijänoikeuslain 	mukaisena teoksena (vaan 49 §:n mukaista lähioikeussuojaa tietokantana)</a:t>
            </a:r>
          </a:p>
          <a:p>
            <a:pPr marL="285750" indent="-285750">
              <a:buFont typeface="Arial" panose="020B0604020202020204" pitchFamily="34" charset="0"/>
              <a:buChar char="•"/>
            </a:pPr>
            <a:r>
              <a:rPr lang="fi-FI" altLang="en-US" sz="1600" b="0">
                <a:latin typeface="Arial" panose="020B0604020202020204" pitchFamily="34" charset="0"/>
                <a:cs typeface="Arial" panose="020B0604020202020204" pitchFamily="34" charset="0"/>
                <a:sym typeface="Wingdings" panose="05000000000000000000" pitchFamily="2" charset="2"/>
              </a:rPr>
              <a:t>Tietokantojen lähioikeussuojan tarkoituksena on antaa suojaa </a:t>
            </a:r>
            <a:r>
              <a:rPr lang="fi-FI" altLang="en-US" sz="1600" b="0" i="1">
                <a:latin typeface="Arial" panose="020B0604020202020204" pitchFamily="34" charset="0"/>
                <a:cs typeface="Arial" panose="020B0604020202020204" pitchFamily="34" charset="0"/>
                <a:sym typeface="Wingdings" panose="05000000000000000000" pitchFamily="2" charset="2"/>
              </a:rPr>
              <a:t>investoinneille</a:t>
            </a:r>
            <a:r>
              <a:rPr lang="fi-FI" altLang="en-US" sz="1600" b="0">
                <a:latin typeface="Arial" panose="020B0604020202020204" pitchFamily="34" charset="0"/>
                <a:cs typeface="Arial" panose="020B0604020202020204" pitchFamily="34" charset="0"/>
                <a:sym typeface="Wingdings" panose="05000000000000000000" pitchFamily="2" charset="2"/>
              </a:rPr>
              <a:t> (säännöksen sanamuoto </a:t>
            </a:r>
            <a:r>
              <a:rPr lang="fi-FI" altLang="en-US" sz="1600" b="0" i="1">
                <a:latin typeface="Arial" panose="020B0604020202020204" pitchFamily="34" charset="0"/>
                <a:cs typeface="Arial" panose="020B0604020202020204" pitchFamily="34" charset="0"/>
                <a:sym typeface="Wingdings" panose="05000000000000000000" pitchFamily="2" charset="2"/>
              </a:rPr>
              <a:t>huomattavaa panostusta</a:t>
            </a:r>
            <a:r>
              <a:rPr lang="fi-FI" altLang="en-US" sz="1600" b="0">
                <a:latin typeface="Arial" panose="020B0604020202020204" pitchFamily="34" charset="0"/>
                <a:cs typeface="Arial" panose="020B0604020202020204" pitchFamily="34" charset="0"/>
                <a:sym typeface="Wingdings" panose="05000000000000000000" pitchFamily="2" charset="2"/>
              </a:rPr>
              <a:t>), ei omaperäisen luovan työn tulokselle</a:t>
            </a:r>
          </a:p>
          <a:p>
            <a:pPr marL="285750" indent="-285750">
              <a:buFont typeface="Arial" panose="020B0604020202020204" pitchFamily="34" charset="0"/>
              <a:buChar char="•"/>
            </a:pPr>
            <a:r>
              <a:rPr lang="fi-FI" altLang="en-US" sz="1600" b="0">
                <a:latin typeface="Arial" panose="020B0604020202020204" pitchFamily="34" charset="0"/>
                <a:cs typeface="Arial" panose="020B0604020202020204" pitchFamily="34" charset="0"/>
                <a:sym typeface="Wingdings" panose="05000000000000000000" pitchFamily="2" charset="2"/>
              </a:rPr>
              <a:t>Riitatilanteessa tietokantasuojaan vetoavan pystyttävä osoittamaan, että tietokannan kerääminen, varmistaminen tai esittäminen on edellyttänyt huomattavaa panostusta</a:t>
            </a:r>
          </a:p>
          <a:p>
            <a:pPr marL="914400" lvl="1" indent="-285750">
              <a:buFont typeface="Wingdings" panose="05000000000000000000" pitchFamily="2" charset="2"/>
              <a:buChar char="à"/>
            </a:pPr>
            <a:r>
              <a:rPr lang="fi-FI" altLang="en-US" sz="1600">
                <a:latin typeface="Arial" panose="020B0604020202020204" pitchFamily="34" charset="0"/>
                <a:cs typeface="Arial" panose="020B0604020202020204" pitchFamily="34" charset="0"/>
                <a:sym typeface="Wingdings" panose="05000000000000000000" pitchFamily="2" charset="2"/>
              </a:rPr>
              <a:t>Sisällön luomiseen uhratut investoinnit merkityksettömiä</a:t>
            </a:r>
          </a:p>
          <a:p>
            <a:pPr marL="914400" lvl="1" indent="-285750">
              <a:buFont typeface="Wingdings" panose="05000000000000000000" pitchFamily="2" charset="2"/>
              <a:buChar char="à"/>
            </a:pPr>
            <a:r>
              <a:rPr lang="fi-FI" altLang="en-US" sz="1600" b="0">
                <a:latin typeface="Arial" panose="020B0604020202020204" pitchFamily="34" charset="0"/>
                <a:cs typeface="Arial" panose="020B0604020202020204" pitchFamily="34" charset="0"/>
                <a:sym typeface="Wingdings" panose="05000000000000000000" pitchFamily="2" charset="2"/>
              </a:rPr>
              <a:t>Hankalaa </a:t>
            </a:r>
            <a:r>
              <a:rPr lang="fi-FI" altLang="en-US" sz="1600">
                <a:latin typeface="Arial" panose="020B0604020202020204" pitchFamily="34" charset="0"/>
                <a:cs typeface="Arial" panose="020B0604020202020204" pitchFamily="34" charset="0"/>
                <a:sym typeface="Wingdings" panose="05000000000000000000" pitchFamily="2" charset="2"/>
              </a:rPr>
              <a:t>silloin, kun sekä sisällön luomisesta että tietokannan valmistamisesta vastaa sama taho</a:t>
            </a:r>
            <a:endParaRPr lang="fi-FI" altLang="en-US" sz="1600" b="0">
              <a:latin typeface="Arial" panose="020B0604020202020204" pitchFamily="34" charset="0"/>
              <a:cs typeface="Arial" panose="020B0604020202020204" pitchFamily="34" charset="0"/>
              <a:sym typeface="Wingdings" panose="05000000000000000000" pitchFamily="2" charset="2"/>
            </a:endParaRPr>
          </a:p>
        </p:txBody>
      </p:sp>
    </p:spTree>
    <p:extLst>
      <p:ext uri="{BB962C8B-B14F-4D97-AF65-F5344CB8AC3E}">
        <p14:creationId xmlns:p14="http://schemas.microsoft.com/office/powerpoint/2010/main" val="5272929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64F182B-B9AE-4D58-931B-4B4D3A6037D0}"/>
              </a:ext>
            </a:extLst>
          </p:cNvPr>
          <p:cNvSpPr>
            <a:spLocks noGrp="1"/>
          </p:cNvSpPr>
          <p:nvPr>
            <p:ph type="body" sz="half" idx="10"/>
          </p:nvPr>
        </p:nvSpPr>
        <p:spPr>
          <a:xfrm>
            <a:off x="292328" y="203200"/>
            <a:ext cx="8492897" cy="649373"/>
          </a:xfrm>
        </p:spPr>
        <p:txBody>
          <a:bodyPr/>
          <a:lstStyle/>
          <a:p>
            <a:pPr algn="ctr"/>
            <a:r>
              <a:rPr lang="fi-FI" sz="2800"/>
              <a:t>Rajoitussäännökset</a:t>
            </a:r>
          </a:p>
        </p:txBody>
      </p:sp>
      <p:sp>
        <p:nvSpPr>
          <p:cNvPr id="3" name="Text Placeholder 2">
            <a:extLst>
              <a:ext uri="{FF2B5EF4-FFF2-40B4-BE49-F238E27FC236}">
                <a16:creationId xmlns:a16="http://schemas.microsoft.com/office/drawing/2014/main" id="{303ABD1F-C00E-4B55-A527-B103B3A3F676}"/>
              </a:ext>
            </a:extLst>
          </p:cNvPr>
          <p:cNvSpPr>
            <a:spLocks noGrp="1"/>
          </p:cNvSpPr>
          <p:nvPr>
            <p:ph type="body" sz="half" idx="11"/>
          </p:nvPr>
        </p:nvSpPr>
        <p:spPr>
          <a:xfrm>
            <a:off x="292328" y="994229"/>
            <a:ext cx="8492897" cy="3391504"/>
          </a:xfrm>
        </p:spPr>
        <p:txBody>
          <a:bodyPr/>
          <a:lstStyle/>
          <a:p>
            <a:pPr marL="285750" indent="-285750">
              <a:buFont typeface="Arial" panose="020B0604020202020204" pitchFamily="34" charset="0"/>
              <a:buChar char="•"/>
            </a:pPr>
            <a:r>
              <a:rPr lang="fi-FI" altLang="en-US" sz="1600" b="0">
                <a:latin typeface="Arial" panose="020B0604020202020204" pitchFamily="34" charset="0"/>
                <a:cs typeface="Arial" panose="020B0604020202020204" pitchFamily="34" charset="0"/>
                <a:sym typeface="Wingdings" panose="05000000000000000000" pitchFamily="2" charset="2"/>
              </a:rPr>
              <a:t>TekijäL 25 j §:n 4 mom. mukaan</a:t>
            </a:r>
            <a:r>
              <a:rPr lang="fi-FI" altLang="en-US" sz="1600" b="0" i="1">
                <a:cs typeface="Arial" panose="020B0604020202020204" pitchFamily="34" charset="0"/>
                <a:sym typeface="Wingdings" panose="05000000000000000000" pitchFamily="2" charset="2"/>
              </a:rPr>
              <a:t> s</a:t>
            </a:r>
            <a:r>
              <a:rPr lang="fi-FI" sz="1600" b="0" i="1"/>
              <a:t>e, jolla on oikeus käyttää tietokantaa, saa valmistaa tietokannasta kappaleita ja tehdä kaikki muutkin toimet, jotka ovat tarpeen tietokannan sisältöön pääsyä ja sisällön tavanmukaista käyttöä varten.</a:t>
            </a:r>
          </a:p>
          <a:p>
            <a:pPr marL="285750" indent="-285750">
              <a:buFont typeface="Arial" panose="020B0604020202020204" pitchFamily="34" charset="0"/>
              <a:buChar char="•"/>
            </a:pPr>
            <a:r>
              <a:rPr lang="fi-FI" altLang="en-US" sz="1600" b="0">
                <a:cs typeface="Arial" panose="020B0604020202020204" pitchFamily="34" charset="0"/>
                <a:sym typeface="Wingdings" panose="05000000000000000000" pitchFamily="2" charset="2"/>
              </a:rPr>
              <a:t>TekijäL 12 §:n mukainen oikeus valmistaa teoskappaleita yksityiseen käyttöön ei koske </a:t>
            </a:r>
            <a:r>
              <a:rPr lang="fi-FI" sz="1600" b="0"/>
              <a:t>tietokoneella luettavassa muodossa olevan kappaleen valmistamista tällaisessa muodossa olevasta tietokannasta</a:t>
            </a:r>
            <a:endParaRPr lang="fi-FI" altLang="en-US" sz="1600" b="0">
              <a:cs typeface="Arial" panose="020B0604020202020204" pitchFamily="34" charset="0"/>
              <a:sym typeface="Wingdings" panose="05000000000000000000" pitchFamily="2" charset="2"/>
            </a:endParaRPr>
          </a:p>
        </p:txBody>
      </p:sp>
    </p:spTree>
    <p:extLst>
      <p:ext uri="{BB962C8B-B14F-4D97-AF65-F5344CB8AC3E}">
        <p14:creationId xmlns:p14="http://schemas.microsoft.com/office/powerpoint/2010/main" val="9859591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64F182B-B9AE-4D58-931B-4B4D3A6037D0}"/>
              </a:ext>
            </a:extLst>
          </p:cNvPr>
          <p:cNvSpPr>
            <a:spLocks noGrp="1"/>
          </p:cNvSpPr>
          <p:nvPr>
            <p:ph type="body" sz="half" idx="10"/>
          </p:nvPr>
        </p:nvSpPr>
        <p:spPr>
          <a:xfrm>
            <a:off x="292328" y="203200"/>
            <a:ext cx="8492897" cy="649373"/>
          </a:xfrm>
        </p:spPr>
        <p:txBody>
          <a:bodyPr/>
          <a:lstStyle/>
          <a:p>
            <a:pPr algn="ctr"/>
            <a:r>
              <a:rPr lang="fi-FI" sz="2800"/>
              <a:t>Tekstin- ja tiedonlouhinta</a:t>
            </a:r>
          </a:p>
        </p:txBody>
      </p:sp>
      <p:sp>
        <p:nvSpPr>
          <p:cNvPr id="3" name="Text Placeholder 2">
            <a:extLst>
              <a:ext uri="{FF2B5EF4-FFF2-40B4-BE49-F238E27FC236}">
                <a16:creationId xmlns:a16="http://schemas.microsoft.com/office/drawing/2014/main" id="{303ABD1F-C00E-4B55-A527-B103B3A3F676}"/>
              </a:ext>
            </a:extLst>
          </p:cNvPr>
          <p:cNvSpPr>
            <a:spLocks noGrp="1"/>
          </p:cNvSpPr>
          <p:nvPr>
            <p:ph type="body" sz="half" idx="11"/>
          </p:nvPr>
        </p:nvSpPr>
        <p:spPr>
          <a:xfrm>
            <a:off x="292328" y="994229"/>
            <a:ext cx="8492897" cy="3391504"/>
          </a:xfrm>
        </p:spPr>
        <p:txBody>
          <a:bodyPr lIns="0" tIns="0" rIns="0" bIns="0" anchor="t"/>
          <a:lstStyle/>
          <a:p>
            <a:pPr marL="285750" indent="-285750">
              <a:buFont typeface="Arial" panose="020B0604020202020204" pitchFamily="34" charset="0"/>
              <a:buChar char="•"/>
            </a:pPr>
            <a:r>
              <a:rPr lang="fi-FI" altLang="en-US" sz="1600" b="0" dirty="0">
                <a:latin typeface="Arial" panose="020B0604020202020204" pitchFamily="34" charset="0"/>
                <a:cs typeface="Arial" panose="020B0604020202020204" pitchFamily="34" charset="0"/>
                <a:sym typeface="Wingdings" panose="05000000000000000000" pitchFamily="2" charset="2"/>
              </a:rPr>
              <a:t>Digitaalisessa muodossa olevan tiedon, kuten tekstin, äänten, kuvien tai datan, automaattinen laskennallinen analyysi</a:t>
            </a:r>
          </a:p>
          <a:p>
            <a:pPr marL="285750" indent="-285750">
              <a:buFont typeface="Arial" panose="020B0604020202020204" pitchFamily="34" charset="0"/>
              <a:buChar char="•"/>
            </a:pPr>
            <a:r>
              <a:rPr lang="fi-FI" altLang="en-US" sz="1600" b="0" dirty="0">
                <a:latin typeface="Arial"/>
                <a:cs typeface="Arial"/>
                <a:sym typeface="Wingdings" panose="05000000000000000000" pitchFamily="2" charset="2"/>
              </a:rPr>
              <a:t>Joissain tapauksissa tiedonlouhintaan voi sisältyä tekijänoikeudella, sui </a:t>
            </a:r>
            <a:r>
              <a:rPr lang="fi-FI" altLang="en-US" sz="1600" b="0" dirty="0" err="1">
                <a:latin typeface="Arial"/>
                <a:cs typeface="Arial"/>
                <a:sym typeface="Wingdings" panose="05000000000000000000" pitchFamily="2" charset="2"/>
              </a:rPr>
              <a:t>generis</a:t>
            </a:r>
            <a:r>
              <a:rPr lang="fi-FI" altLang="en-US" sz="1600" b="0" dirty="0">
                <a:latin typeface="Arial"/>
                <a:cs typeface="Arial"/>
                <a:sym typeface="Wingdings" panose="05000000000000000000" pitchFamily="2" charset="2"/>
              </a:rPr>
              <a:t> -tietokantaoikeudella tai kummallakin suojattuja tekoja, esim. kappaleen valmistaminen teoksesta tai muusta suojatusta aineistosta, tiedon kopioiminen tietokannasta ym.</a:t>
            </a:r>
            <a:endParaRPr lang="fi-FI" altLang="en-US" sz="1600" b="0" dirty="0">
              <a:latin typeface="Arial"/>
              <a:cs typeface="Arial"/>
            </a:endParaRPr>
          </a:p>
          <a:p>
            <a:pPr lvl="1" indent="0">
              <a:buNone/>
            </a:pPr>
            <a:r>
              <a:rPr lang="fi-FI" altLang="en-US" sz="1600" dirty="0">
                <a:latin typeface="Arial"/>
                <a:cs typeface="Arial"/>
                <a:sym typeface="Wingdings" panose="05000000000000000000" pitchFamily="2" charset="2"/>
              </a:rPr>
              <a:t> Tällaiset toimet edellyttävät lähtökohtaisesti oikeudenhaltijan lupaa</a:t>
            </a:r>
            <a:endParaRPr lang="fi-FI" altLang="en-US" sz="1600" b="0" dirty="0">
              <a:latin typeface="Arial"/>
              <a:cs typeface="Arial"/>
            </a:endParaRPr>
          </a:p>
          <a:p>
            <a:pPr marL="285750" indent="-285750">
              <a:buFont typeface="Arial" panose="020B0604020202020204" pitchFamily="34" charset="0"/>
              <a:buChar char="•"/>
            </a:pPr>
            <a:r>
              <a:rPr lang="fi-FI" altLang="en-US" sz="1600" b="0" dirty="0">
                <a:latin typeface="Arial"/>
                <a:cs typeface="Arial"/>
                <a:sym typeface="Wingdings" panose="05000000000000000000" pitchFamily="2" charset="2"/>
              </a:rPr>
              <a:t>Vaikka tekijänoikeus ei kohdistu teoksessa oleviin yksittäisiin tietoihin, tiedonlouhinta on EU-alueella katsottu sellaiseksi toiminnaksi, josta on säädettävä poikkeus tekijänoikeuslainsäädäntöön</a:t>
            </a:r>
            <a:endParaRPr lang="fi-FI" altLang="en-US" sz="1600" b="0" dirty="0">
              <a:latin typeface="Arial"/>
              <a:cs typeface="Arial"/>
            </a:endParaRPr>
          </a:p>
          <a:p>
            <a:pPr marL="285750" indent="-285750">
              <a:buFont typeface="Arial" panose="020B0604020202020204" pitchFamily="34" charset="0"/>
              <a:buChar char="•"/>
            </a:pPr>
            <a:r>
              <a:rPr lang="fi-FI" altLang="en-US" sz="1600" b="0" dirty="0">
                <a:cs typeface="Arial"/>
              </a:rPr>
              <a:t>Esim. USA:ssa erilainen käytäntö </a:t>
            </a:r>
            <a:r>
              <a:rPr lang="fi-FI" altLang="en-US" sz="1600" b="0" dirty="0">
                <a:cs typeface="Arial"/>
                <a:sym typeface="Wingdings" panose="05000000000000000000" pitchFamily="2" charset="2"/>
              </a:rPr>
              <a:t></a:t>
            </a:r>
            <a:r>
              <a:rPr lang="fi-FI" altLang="en-US" sz="1600" b="0" dirty="0">
                <a:cs typeface="Arial"/>
              </a:rPr>
              <a:t> tiedonlouhintaa ei katsota sellaiseksi teosten käytöksi, josta pitäisi säätää poikkeus tekijänoikeuslainsäädäntöön</a:t>
            </a:r>
            <a:endParaRPr lang="fi-FI" altLang="en-US" sz="1600" b="0" dirty="0">
              <a:cs typeface="Arial" panose="020B0604020202020204" pitchFamily="34" charset="0"/>
            </a:endParaRPr>
          </a:p>
          <a:p>
            <a:pPr marL="285750" indent="-285750">
              <a:buFont typeface="Arial" panose="020B0604020202020204" pitchFamily="34" charset="0"/>
              <a:buChar char="•"/>
            </a:pPr>
            <a:endParaRPr lang="fi-FI" altLang="en-US" sz="1600" b="0" dirty="0">
              <a:cs typeface="Arial" panose="020B0604020202020204" pitchFamily="34" charset="0"/>
            </a:endParaRPr>
          </a:p>
        </p:txBody>
      </p:sp>
    </p:spTree>
    <p:extLst>
      <p:ext uri="{BB962C8B-B14F-4D97-AF65-F5344CB8AC3E}">
        <p14:creationId xmlns:p14="http://schemas.microsoft.com/office/powerpoint/2010/main" val="12948594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64F182B-B9AE-4D58-931B-4B4D3A6037D0}"/>
              </a:ext>
            </a:extLst>
          </p:cNvPr>
          <p:cNvSpPr>
            <a:spLocks noGrp="1"/>
          </p:cNvSpPr>
          <p:nvPr>
            <p:ph type="body" sz="half" idx="10"/>
          </p:nvPr>
        </p:nvSpPr>
        <p:spPr>
          <a:xfrm>
            <a:off x="292328" y="203200"/>
            <a:ext cx="8492897" cy="649373"/>
          </a:xfrm>
        </p:spPr>
        <p:txBody>
          <a:bodyPr/>
          <a:lstStyle/>
          <a:p>
            <a:pPr algn="ctr"/>
            <a:r>
              <a:rPr lang="fi-FI" sz="2800"/>
              <a:t>Tekstin- ja tiedonlouhinta</a:t>
            </a:r>
          </a:p>
        </p:txBody>
      </p:sp>
      <p:sp>
        <p:nvSpPr>
          <p:cNvPr id="3" name="Text Placeholder 2">
            <a:extLst>
              <a:ext uri="{FF2B5EF4-FFF2-40B4-BE49-F238E27FC236}">
                <a16:creationId xmlns:a16="http://schemas.microsoft.com/office/drawing/2014/main" id="{303ABD1F-C00E-4B55-A527-B103B3A3F676}"/>
              </a:ext>
            </a:extLst>
          </p:cNvPr>
          <p:cNvSpPr>
            <a:spLocks noGrp="1"/>
          </p:cNvSpPr>
          <p:nvPr>
            <p:ph type="body" sz="half" idx="11"/>
          </p:nvPr>
        </p:nvSpPr>
        <p:spPr>
          <a:xfrm>
            <a:off x="292328" y="994229"/>
            <a:ext cx="8492897" cy="3391504"/>
          </a:xfrm>
        </p:spPr>
        <p:txBody>
          <a:bodyPr lIns="0" tIns="0" rIns="0" bIns="0" anchor="t"/>
          <a:lstStyle/>
          <a:p>
            <a:pPr marL="285750" indent="-285750">
              <a:buFont typeface="Arial" panose="020B0604020202020204" pitchFamily="34" charset="0"/>
              <a:buChar char="•"/>
            </a:pPr>
            <a:r>
              <a:rPr lang="fi-FI" altLang="en-US" sz="1600" b="0" dirty="0">
                <a:latin typeface="Arial"/>
                <a:cs typeface="Arial"/>
                <a:sym typeface="Wingdings" panose="05000000000000000000" pitchFamily="2" charset="2"/>
              </a:rPr>
              <a:t>EU:n digitaalisia sisämarkkinoita (Digital Single Market eli DSM) koskevassa direktiivissä kaksi poikkeusta:</a:t>
            </a:r>
            <a:endParaRPr lang="fi-FI" altLang="en-US" sz="1600" b="0" dirty="0">
              <a:latin typeface="Arial"/>
              <a:cs typeface="Arial"/>
            </a:endParaRPr>
          </a:p>
          <a:p>
            <a:pPr marL="914400" lvl="1" indent="0">
              <a:buChar char="•"/>
            </a:pPr>
            <a:r>
              <a:rPr lang="fi-FI" sz="1600" dirty="0">
                <a:ea typeface="+mn-lt"/>
                <a:cs typeface="+mn-lt"/>
              </a:rPr>
              <a:t> Artikla 3: tutkimus- ja kulttuuriperintöorganisaatiot</a:t>
            </a:r>
            <a:endParaRPr lang="en-US" sz="1600" dirty="0">
              <a:ea typeface="+mn-lt"/>
              <a:cs typeface="+mn-lt"/>
            </a:endParaRPr>
          </a:p>
          <a:p>
            <a:pPr marL="914400" lvl="1" indent="0">
              <a:buChar char="•"/>
            </a:pPr>
            <a:r>
              <a:rPr lang="fi-FI" sz="1600" dirty="0">
                <a:ea typeface="+mn-lt"/>
                <a:cs typeface="+mn-lt"/>
              </a:rPr>
              <a:t> Artikla 4: muut, esim. kaupalliset toimijat</a:t>
            </a:r>
            <a:endParaRPr lang="fi-FI" dirty="0"/>
          </a:p>
          <a:p>
            <a:pPr marL="285750" indent="-285750">
              <a:buChar char="•"/>
            </a:pPr>
            <a:r>
              <a:rPr lang="fi-FI" altLang="en-US" sz="1600" b="0" dirty="0">
                <a:ea typeface="+mn-lt"/>
                <a:cs typeface="+mn-lt"/>
              </a:rPr>
              <a:t>Esimerkiksi yliopistot ovat 3 artiklan tarkoittamia tutkimusorganisaatioita</a:t>
            </a:r>
          </a:p>
          <a:p>
            <a:pPr marL="285750" indent="-285750">
              <a:buChar char="•"/>
            </a:pPr>
            <a:r>
              <a:rPr lang="fi-FI" altLang="en-US" sz="1600" b="0" dirty="0">
                <a:cs typeface="Arial"/>
              </a:rPr>
              <a:t>Rajoituksilla on hieman toisistaan poikkeava sisältö</a:t>
            </a:r>
            <a:endParaRPr lang="fi-FI" altLang="en-US" sz="1600" b="0" dirty="0">
              <a:cs typeface="Arial" panose="020B0604020202020204" pitchFamily="34" charset="0"/>
            </a:endParaRPr>
          </a:p>
          <a:p>
            <a:pPr marL="285750" indent="-285750">
              <a:buChar char="•"/>
            </a:pPr>
            <a:r>
              <a:rPr lang="fi-FI" altLang="en-US" sz="1600" b="0" dirty="0">
                <a:cs typeface="Arial"/>
              </a:rPr>
              <a:t>Keskitytään tässä esityksessä 4 artiklaan</a:t>
            </a:r>
            <a:endParaRPr lang="fi-FI" altLang="en-US" sz="1600" b="0" dirty="0">
              <a:cs typeface="Arial" panose="020B0604020202020204" pitchFamily="34" charset="0"/>
            </a:endParaRPr>
          </a:p>
          <a:p>
            <a:pPr marL="285750" indent="-285750">
              <a:buChar char="•"/>
            </a:pPr>
            <a:endParaRPr lang="fi-FI" altLang="en-US" sz="1600" b="0" dirty="0">
              <a:cs typeface="Arial" panose="020B0604020202020204" pitchFamily="34" charset="0"/>
            </a:endParaRPr>
          </a:p>
        </p:txBody>
      </p:sp>
    </p:spTree>
    <p:extLst>
      <p:ext uri="{BB962C8B-B14F-4D97-AF65-F5344CB8AC3E}">
        <p14:creationId xmlns:p14="http://schemas.microsoft.com/office/powerpoint/2010/main" val="15281013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64F182B-B9AE-4D58-931B-4B4D3A6037D0}"/>
              </a:ext>
            </a:extLst>
          </p:cNvPr>
          <p:cNvSpPr>
            <a:spLocks noGrp="1"/>
          </p:cNvSpPr>
          <p:nvPr>
            <p:ph type="body" sz="half" idx="10"/>
          </p:nvPr>
        </p:nvSpPr>
        <p:spPr>
          <a:xfrm>
            <a:off x="292328" y="203200"/>
            <a:ext cx="8492897" cy="649373"/>
          </a:xfrm>
        </p:spPr>
        <p:txBody>
          <a:bodyPr/>
          <a:lstStyle/>
          <a:p>
            <a:pPr algn="ctr"/>
            <a:r>
              <a:rPr lang="fi-FI" sz="2800"/>
              <a:t>Tekstin- ja tiedonlouhinta</a:t>
            </a:r>
          </a:p>
        </p:txBody>
      </p:sp>
      <p:sp>
        <p:nvSpPr>
          <p:cNvPr id="3" name="Text Placeholder 2">
            <a:extLst>
              <a:ext uri="{FF2B5EF4-FFF2-40B4-BE49-F238E27FC236}">
                <a16:creationId xmlns:a16="http://schemas.microsoft.com/office/drawing/2014/main" id="{303ABD1F-C00E-4B55-A527-B103B3A3F676}"/>
              </a:ext>
            </a:extLst>
          </p:cNvPr>
          <p:cNvSpPr>
            <a:spLocks noGrp="1"/>
          </p:cNvSpPr>
          <p:nvPr>
            <p:ph type="body" sz="half" idx="11"/>
          </p:nvPr>
        </p:nvSpPr>
        <p:spPr>
          <a:xfrm>
            <a:off x="292328" y="994229"/>
            <a:ext cx="8492897" cy="3391504"/>
          </a:xfrm>
        </p:spPr>
        <p:txBody>
          <a:bodyPr lIns="0" tIns="0" rIns="0" bIns="0" anchor="t"/>
          <a:lstStyle/>
          <a:p>
            <a:pPr marL="285750" indent="-285750">
              <a:buFont typeface="Arial" panose="020B0604020202020204" pitchFamily="34" charset="0"/>
              <a:buChar char="•"/>
            </a:pPr>
            <a:r>
              <a:rPr lang="fi-FI" altLang="en-US" sz="1600" b="0" dirty="0">
                <a:cs typeface="Arial"/>
              </a:rPr>
              <a:t>4 artiklan mukainen tiedonlouhinta tarkoittaa rajoitusta seuraavien aineistojen käyttöön:</a:t>
            </a:r>
            <a:endParaRPr lang="fi-FI" altLang="en-US" sz="1600" b="0" dirty="0">
              <a:cs typeface="Arial" panose="020B0604020202020204" pitchFamily="34" charset="0"/>
            </a:endParaRPr>
          </a:p>
          <a:p>
            <a:pPr marL="914400" lvl="1" indent="0">
              <a:buChar char="•"/>
            </a:pPr>
            <a:r>
              <a:rPr lang="fi-FI" sz="1600" dirty="0">
                <a:ea typeface="+mn-lt"/>
                <a:cs typeface="+mn-lt"/>
              </a:rPr>
              <a:t> Tietokannan tai sen osan tilapäinen tai pysyvä toisintaminen ja tietokannan valmistajan oikeus kieltää tällainen käyttö (96/9/EY Art. 5. alakohta a ja Art. 7.1)</a:t>
            </a:r>
            <a:endParaRPr lang="en-US" sz="1600" dirty="0">
              <a:ea typeface="+mn-lt"/>
              <a:cs typeface="+mn-lt"/>
            </a:endParaRPr>
          </a:p>
          <a:p>
            <a:pPr marL="914400" lvl="1" indent="0">
              <a:buChar char="•"/>
            </a:pPr>
            <a:r>
              <a:rPr lang="fi-FI" sz="1600" dirty="0">
                <a:ea typeface="+mn-lt"/>
                <a:cs typeface="+mn-lt"/>
              </a:rPr>
              <a:t> Kappaleen valmistaminen, kun kyseessä ovat tekijänoikeudella suojatut teokset, esitysten tallenteet, äänitteet, elokuvat ja yleisradio-organisaatioiden lähetysten tallenteet (2001/29/EY Art. 2)</a:t>
            </a:r>
          </a:p>
          <a:p>
            <a:pPr marL="914400" lvl="1" indent="0">
              <a:buChar char="•"/>
            </a:pPr>
            <a:r>
              <a:rPr lang="fi-FI" sz="1600" dirty="0">
                <a:ea typeface="+mn-lt"/>
                <a:cs typeface="+mn-lt"/>
              </a:rPr>
              <a:t> Tietokoneohjelman oikeudenhaltijan oikeus tietokoneohjelman tai sen osan pysyvään tai tilapäiseen toisintamiseen ym. Oikeudet (2009/24/EU Art. 4.1 alakohdat a-b)</a:t>
            </a:r>
          </a:p>
          <a:p>
            <a:pPr marL="914400" lvl="1" indent="0">
              <a:buChar char="•"/>
            </a:pPr>
            <a:r>
              <a:rPr lang="fi-FI" sz="1600" dirty="0">
                <a:ea typeface="+mn-lt"/>
                <a:cs typeface="+mn-lt"/>
              </a:rPr>
              <a:t> Tekijänoikeuksista vapaat (</a:t>
            </a:r>
            <a:r>
              <a:rPr lang="fi-FI" sz="1600" dirty="0" err="1">
                <a:ea typeface="+mn-lt"/>
                <a:cs typeface="+mn-lt"/>
              </a:rPr>
              <a:t>public</a:t>
            </a:r>
            <a:r>
              <a:rPr lang="fi-FI" sz="1600" dirty="0">
                <a:ea typeface="+mn-lt"/>
                <a:cs typeface="+mn-lt"/>
              </a:rPr>
              <a:t> domain) teokset (2019/790/EU Art. 15.1)</a:t>
            </a:r>
            <a:endParaRPr lang="fi-FI" dirty="0"/>
          </a:p>
          <a:p>
            <a:r>
              <a:rPr lang="fi-FI" altLang="en-US" sz="1600" b="0" dirty="0">
                <a:cs typeface="Arial"/>
                <a:sym typeface="Wingdings" panose="05000000000000000000" pitchFamily="2" charset="2"/>
              </a:rPr>
              <a:t></a:t>
            </a:r>
            <a:r>
              <a:rPr lang="fi-FI" altLang="en-US" sz="1600" b="0" dirty="0">
                <a:cs typeface="Arial"/>
              </a:rPr>
              <a:t> Kun kyseessä on kappaleen valmistaminen ja kopiointi tiedonlouhintaa varten teoksista ja muusta suojatusta aineistosta, joihin on </a:t>
            </a:r>
            <a:r>
              <a:rPr lang="fi-FI" altLang="en-US" sz="1600" b="0" u="sng" dirty="0">
                <a:cs typeface="Arial"/>
              </a:rPr>
              <a:t>laillinen pääsy</a:t>
            </a:r>
          </a:p>
          <a:p>
            <a:pPr marL="914400" lvl="1" indent="0"/>
            <a:endParaRPr lang="fi-FI" altLang="en-US" sz="1600" dirty="0">
              <a:cs typeface="Arial" panose="020B0604020202020204" pitchFamily="34" charset="0"/>
            </a:endParaRPr>
          </a:p>
          <a:p>
            <a:pPr marL="914400" lvl="1" indent="0"/>
            <a:endParaRPr lang="fi-FI" altLang="en-US" sz="1600" dirty="0">
              <a:cs typeface="Arial" panose="020B0604020202020204" pitchFamily="34" charset="0"/>
            </a:endParaRPr>
          </a:p>
          <a:p>
            <a:pPr marL="914400" lvl="1" indent="0"/>
            <a:endParaRPr lang="fi-FI" altLang="en-US" sz="1600" dirty="0">
              <a:cs typeface="Arial" panose="020B0604020202020204" pitchFamily="34" charset="0"/>
            </a:endParaRPr>
          </a:p>
        </p:txBody>
      </p:sp>
    </p:spTree>
    <p:extLst>
      <p:ext uri="{BB962C8B-B14F-4D97-AF65-F5344CB8AC3E}">
        <p14:creationId xmlns:p14="http://schemas.microsoft.com/office/powerpoint/2010/main" val="32859035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64F182B-B9AE-4D58-931B-4B4D3A6037D0}"/>
              </a:ext>
            </a:extLst>
          </p:cNvPr>
          <p:cNvSpPr>
            <a:spLocks noGrp="1"/>
          </p:cNvSpPr>
          <p:nvPr>
            <p:ph type="body" sz="half" idx="10"/>
          </p:nvPr>
        </p:nvSpPr>
        <p:spPr>
          <a:xfrm>
            <a:off x="292328" y="203200"/>
            <a:ext cx="8492897" cy="649373"/>
          </a:xfrm>
        </p:spPr>
        <p:txBody>
          <a:bodyPr/>
          <a:lstStyle/>
          <a:p>
            <a:pPr algn="ctr"/>
            <a:r>
              <a:rPr lang="fi-FI" sz="2800"/>
              <a:t>Tekstin- ja tiedonlouhinta</a:t>
            </a:r>
          </a:p>
        </p:txBody>
      </p:sp>
      <p:sp>
        <p:nvSpPr>
          <p:cNvPr id="3" name="Text Placeholder 2">
            <a:extLst>
              <a:ext uri="{FF2B5EF4-FFF2-40B4-BE49-F238E27FC236}">
                <a16:creationId xmlns:a16="http://schemas.microsoft.com/office/drawing/2014/main" id="{303ABD1F-C00E-4B55-A527-B103B3A3F676}"/>
              </a:ext>
            </a:extLst>
          </p:cNvPr>
          <p:cNvSpPr>
            <a:spLocks noGrp="1"/>
          </p:cNvSpPr>
          <p:nvPr>
            <p:ph type="body" sz="half" idx="11"/>
          </p:nvPr>
        </p:nvSpPr>
        <p:spPr>
          <a:xfrm>
            <a:off x="292328" y="994229"/>
            <a:ext cx="8492897" cy="3391504"/>
          </a:xfrm>
        </p:spPr>
        <p:txBody>
          <a:bodyPr lIns="0" tIns="0" rIns="0" bIns="0" anchor="t"/>
          <a:lstStyle/>
          <a:p>
            <a:pPr marL="285750" indent="-285750">
              <a:buFont typeface="Arial,Sans-Serif" panose="020B0604020202020204" pitchFamily="34" charset="0"/>
              <a:buChar char="•"/>
            </a:pPr>
            <a:r>
              <a:rPr lang="fi-FI" sz="1600" b="0" dirty="0">
                <a:ea typeface="+mn-lt"/>
                <a:cs typeface="+mn-lt"/>
              </a:rPr>
              <a:t>Prosessissa valmistettuja kappaleita ja kopioita voidaan säilyttää niin kauan, kuin tiedonlouhintaa varten on tarpeen</a:t>
            </a:r>
            <a:endParaRPr lang="en-US" sz="1600" b="0" dirty="0">
              <a:ea typeface="+mn-lt"/>
              <a:cs typeface="+mn-lt"/>
            </a:endParaRPr>
          </a:p>
          <a:p>
            <a:pPr marL="285750" indent="-285750">
              <a:buFont typeface="Arial,Sans-Serif" panose="020B0604020202020204" pitchFamily="34" charset="0"/>
              <a:buChar char="•"/>
            </a:pPr>
            <a:r>
              <a:rPr lang="fi-FI" sz="1600" b="0" dirty="0">
                <a:ea typeface="+mn-lt"/>
                <a:cs typeface="+mn-lt"/>
              </a:rPr>
              <a:t>Tiedonlouhintaa koskevaa poikkeusta tai rajoitusta sovelletaan </a:t>
            </a:r>
            <a:r>
              <a:rPr lang="fi-FI" sz="1600" b="0" u="sng" dirty="0">
                <a:ea typeface="+mn-lt"/>
                <a:cs typeface="+mn-lt"/>
              </a:rPr>
              <a:t>edellyttäen</a:t>
            </a:r>
            <a:r>
              <a:rPr lang="fi-FI" sz="1600" b="0" dirty="0">
                <a:ea typeface="+mn-lt"/>
                <a:cs typeface="+mn-lt"/>
              </a:rPr>
              <a:t>, että oikeudenhaltijat eivät ole nimenomaisesti pidättäneet oikeuksiaan teosten ja muun suojatun aineiston käyttöön tiedonlouhintaa varten asianmukaisella tavalla, kuten koneluettavilla keinoilla, kun kyseessä on verkossa yleisön saataviin saatettu sisältö</a:t>
            </a:r>
            <a:endParaRPr lang="fi-FI" sz="1600" b="0" dirty="0">
              <a:cs typeface="Arial"/>
            </a:endParaRPr>
          </a:p>
          <a:p>
            <a:pPr marL="285750" indent="-285750">
              <a:buFont typeface="Arial,Sans-Serif" panose="020B0604020202020204" pitchFamily="34" charset="0"/>
              <a:buChar char="•"/>
            </a:pPr>
            <a:r>
              <a:rPr lang="fi-FI" sz="1600" b="0" dirty="0">
                <a:cs typeface="Arial"/>
              </a:rPr>
              <a:t>DSM direktiivin kansallinen voimaansaattaminen on vielä kesken, tekijänoikeuslakia päivittävä HE 313/2022 ja 43/2022 käsiteltävinä eduskunnassa</a:t>
            </a:r>
          </a:p>
          <a:p>
            <a:pPr marL="285750" indent="-285750">
              <a:buFont typeface="Arial,Sans-Serif" panose="020B0604020202020204" pitchFamily="34" charset="0"/>
              <a:buChar char="•"/>
            </a:pPr>
            <a:r>
              <a:rPr lang="fi-FI" sz="1600" b="0" dirty="0">
                <a:cs typeface="Arial"/>
              </a:rPr>
              <a:t>Se, miten oikeuksien pidättäminen tulee tehdä, tarkentunee vielä </a:t>
            </a:r>
            <a:endParaRPr lang="fi-FI" sz="1600" b="0" dirty="0">
              <a:cs typeface="Arial" panose="020B0604020202020204" pitchFamily="34" charset="0"/>
            </a:endParaRPr>
          </a:p>
          <a:p>
            <a:pPr marL="285750" indent="-285750">
              <a:buFont typeface="Arial,Sans-Serif" panose="020B0604020202020204" pitchFamily="34" charset="0"/>
            </a:pPr>
            <a:endParaRPr lang="fi-FI" sz="1600" b="0" dirty="0">
              <a:cs typeface="Arial" panose="020B0604020202020204" pitchFamily="34" charset="0"/>
            </a:endParaRPr>
          </a:p>
          <a:p>
            <a:pPr marL="285750" indent="-285750"/>
            <a:endParaRPr lang="fi-FI" sz="1600" b="0" dirty="0">
              <a:cs typeface="Arial" panose="020B0604020202020204" pitchFamily="34" charset="0"/>
            </a:endParaRPr>
          </a:p>
          <a:p>
            <a:pPr marL="914400" lvl="1" indent="0"/>
            <a:endParaRPr lang="fi-FI" altLang="en-US" sz="1600" dirty="0">
              <a:cs typeface="Arial" panose="020B0604020202020204" pitchFamily="34" charset="0"/>
            </a:endParaRPr>
          </a:p>
          <a:p>
            <a:pPr marL="914400" lvl="1" indent="0"/>
            <a:endParaRPr lang="fi-FI" altLang="en-US" sz="1600" dirty="0">
              <a:cs typeface="Arial" panose="020B0604020202020204" pitchFamily="34" charset="0"/>
            </a:endParaRPr>
          </a:p>
          <a:p>
            <a:pPr marL="914400" lvl="1" indent="0"/>
            <a:endParaRPr lang="fi-FI" altLang="en-US" sz="1600" dirty="0">
              <a:cs typeface="Arial" panose="020B0604020202020204" pitchFamily="34" charset="0"/>
            </a:endParaRPr>
          </a:p>
        </p:txBody>
      </p:sp>
    </p:spTree>
    <p:extLst>
      <p:ext uri="{BB962C8B-B14F-4D97-AF65-F5344CB8AC3E}">
        <p14:creationId xmlns:p14="http://schemas.microsoft.com/office/powerpoint/2010/main" val="2621649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362C76C-2D85-460F-96AB-B47AFAB403BC}"/>
              </a:ext>
            </a:extLst>
          </p:cNvPr>
          <p:cNvSpPr>
            <a:spLocks noGrp="1"/>
          </p:cNvSpPr>
          <p:nvPr>
            <p:ph type="body" sz="half" idx="11"/>
          </p:nvPr>
        </p:nvSpPr>
        <p:spPr/>
        <p:txBody>
          <a:bodyPr/>
          <a:lstStyle/>
          <a:p>
            <a:pPr algn="ctr"/>
            <a:r>
              <a:rPr lang="fi-FI"/>
              <a:t>Mallioikeus</a:t>
            </a:r>
          </a:p>
        </p:txBody>
      </p:sp>
    </p:spTree>
    <p:extLst>
      <p:ext uri="{BB962C8B-B14F-4D97-AF65-F5344CB8AC3E}">
        <p14:creationId xmlns:p14="http://schemas.microsoft.com/office/powerpoint/2010/main" val="23295243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BBC6026-531D-49ED-A0A6-203CD39C078F}"/>
              </a:ext>
            </a:extLst>
          </p:cNvPr>
          <p:cNvSpPr>
            <a:spLocks noGrp="1"/>
          </p:cNvSpPr>
          <p:nvPr>
            <p:ph type="body" sz="half" idx="11"/>
          </p:nvPr>
        </p:nvSpPr>
        <p:spPr/>
        <p:txBody>
          <a:bodyPr/>
          <a:lstStyle/>
          <a:p>
            <a:r>
              <a:rPr lang="fi-FI"/>
              <a:t>Tekijänoikeudesta sopiminen</a:t>
            </a:r>
          </a:p>
        </p:txBody>
      </p:sp>
    </p:spTree>
    <p:extLst>
      <p:ext uri="{BB962C8B-B14F-4D97-AF65-F5344CB8AC3E}">
        <p14:creationId xmlns:p14="http://schemas.microsoft.com/office/powerpoint/2010/main" val="31058216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64F182B-B9AE-4D58-931B-4B4D3A6037D0}"/>
              </a:ext>
            </a:extLst>
          </p:cNvPr>
          <p:cNvSpPr>
            <a:spLocks noGrp="1"/>
          </p:cNvSpPr>
          <p:nvPr>
            <p:ph type="body" sz="half" idx="10"/>
          </p:nvPr>
        </p:nvSpPr>
        <p:spPr>
          <a:xfrm>
            <a:off x="292328" y="203200"/>
            <a:ext cx="8492897" cy="649373"/>
          </a:xfrm>
        </p:spPr>
        <p:txBody>
          <a:bodyPr/>
          <a:lstStyle/>
          <a:p>
            <a:pPr algn="ctr"/>
            <a:r>
              <a:rPr lang="fi-FI" sz="2800"/>
              <a:t>Tekijänoikeuden luovuttaminen</a:t>
            </a:r>
          </a:p>
        </p:txBody>
      </p:sp>
      <p:sp>
        <p:nvSpPr>
          <p:cNvPr id="3" name="Text Placeholder 2">
            <a:extLst>
              <a:ext uri="{FF2B5EF4-FFF2-40B4-BE49-F238E27FC236}">
                <a16:creationId xmlns:a16="http://schemas.microsoft.com/office/drawing/2014/main" id="{303ABD1F-C00E-4B55-A527-B103B3A3F676}"/>
              </a:ext>
            </a:extLst>
          </p:cNvPr>
          <p:cNvSpPr>
            <a:spLocks noGrp="1"/>
          </p:cNvSpPr>
          <p:nvPr>
            <p:ph type="body" sz="half" idx="11"/>
          </p:nvPr>
        </p:nvSpPr>
        <p:spPr>
          <a:xfrm>
            <a:off x="292328" y="994229"/>
            <a:ext cx="8492897" cy="3296698"/>
          </a:xfrm>
        </p:spPr>
        <p:txBody>
          <a:bodyPr lIns="0" tIns="0" rIns="0" bIns="0" anchor="t"/>
          <a:lstStyle/>
          <a:p>
            <a:pPr marL="285750" indent="-285750">
              <a:buFont typeface="Arial" panose="020B0604020202020204" pitchFamily="34" charset="0"/>
              <a:buChar char="•"/>
            </a:pPr>
            <a:r>
              <a:rPr lang="fi-FI" altLang="en-US" sz="1600" b="0">
                <a:latin typeface="Arial"/>
                <a:cs typeface="Arial"/>
                <a:sym typeface="Wingdings" panose="05000000000000000000" pitchFamily="2" charset="2"/>
              </a:rPr>
              <a:t>Tekijänoikeus siirtyy luonnolliselle henkilölle, ja se voidaan siirtää sopimuksilla</a:t>
            </a:r>
            <a:endParaRPr lang="fi-FI" altLang="en-US" sz="1600" b="0">
              <a:latin typeface="Arial" panose="020B0604020202020204" pitchFamily="34" charset="0"/>
              <a:cs typeface="Arial" panose="020B0604020202020204" pitchFamily="34" charset="0"/>
              <a:sym typeface="Wingdings" panose="05000000000000000000" pitchFamily="2" charset="2"/>
            </a:endParaRPr>
          </a:p>
          <a:p>
            <a:pPr marL="285750" indent="-285750">
              <a:buFont typeface="Arial" panose="020B0604020202020204" pitchFamily="34" charset="0"/>
              <a:buChar char="•"/>
            </a:pPr>
            <a:r>
              <a:rPr lang="fi-FI" altLang="en-US" sz="1600" b="0">
                <a:latin typeface="Arial" panose="020B0604020202020204" pitchFamily="34" charset="0"/>
                <a:cs typeface="Arial" panose="020B0604020202020204" pitchFamily="34" charset="0"/>
                <a:sym typeface="Wingdings" panose="05000000000000000000" pitchFamily="2" charset="2"/>
              </a:rPr>
              <a:t>Sopimuksella voidaan luovuttaa käyttöoikeus (lisenssi) tai omistusoikeus</a:t>
            </a:r>
          </a:p>
          <a:p>
            <a:pPr marL="285750" indent="-285750">
              <a:buFont typeface="Arial" panose="020B0604020202020204" pitchFamily="34" charset="0"/>
              <a:buChar char="•"/>
            </a:pPr>
            <a:r>
              <a:rPr lang="fi-FI" altLang="en-US" sz="1600" b="0">
                <a:latin typeface="Arial" panose="020B0604020202020204" pitchFamily="34" charset="0"/>
                <a:cs typeface="Arial" panose="020B0604020202020204" pitchFamily="34" charset="0"/>
                <a:sym typeface="Wingdings" panose="05000000000000000000" pitchFamily="2" charset="2"/>
              </a:rPr>
              <a:t>Oikeuksista voidaan sopia työsopimuksella</a:t>
            </a:r>
          </a:p>
          <a:p>
            <a:pPr marL="285750" indent="-285750">
              <a:buFont typeface="Arial" panose="020B0604020202020204" pitchFamily="34" charset="0"/>
              <a:buChar char="•"/>
            </a:pPr>
            <a:r>
              <a:rPr lang="fi-FI" altLang="en-US" sz="1600" b="0">
                <a:latin typeface="Arial" panose="020B0604020202020204" pitchFamily="34" charset="0"/>
                <a:cs typeface="Arial" panose="020B0604020202020204" pitchFamily="34" charset="0"/>
                <a:sym typeface="Wingdings" panose="05000000000000000000" pitchFamily="2" charset="2"/>
              </a:rPr>
              <a:t>Koska tekijänoikeuden siirtymisen laajuus työsuhteessa on tulkinnanvarainen, on hyvä sopia työntekijän kanssa tekijänoikeuden siirtymisestä työnantajalle</a:t>
            </a:r>
          </a:p>
          <a:p>
            <a:pPr marL="285750" indent="-285750">
              <a:buFont typeface="Arial" panose="020B0604020202020204" pitchFamily="34" charset="0"/>
              <a:buChar char="•"/>
            </a:pPr>
            <a:r>
              <a:rPr lang="fi-FI" altLang="en-US" sz="1600" b="0">
                <a:latin typeface="Arial" panose="020B0604020202020204" pitchFamily="34" charset="0"/>
                <a:cs typeface="Arial" panose="020B0604020202020204" pitchFamily="34" charset="0"/>
                <a:sym typeface="Wingdings" panose="05000000000000000000" pitchFamily="2" charset="2"/>
              </a:rPr>
              <a:t>Tekijänoikeuslain 28 §:n mukaan </a:t>
            </a:r>
            <a:r>
              <a:rPr lang="fi-FI" altLang="en-US" sz="1600" b="0" err="1">
                <a:latin typeface="Arial" panose="020B0604020202020204" pitchFamily="34" charset="0"/>
                <a:cs typeface="Arial" panose="020B0604020202020204" pitchFamily="34" charset="0"/>
                <a:sym typeface="Wingdings" panose="05000000000000000000" pitchFamily="2" charset="2"/>
              </a:rPr>
              <a:t>edelleenluovutuksesta</a:t>
            </a:r>
            <a:r>
              <a:rPr lang="fi-FI" altLang="en-US" sz="1600" b="0">
                <a:latin typeface="Arial" panose="020B0604020202020204" pitchFamily="34" charset="0"/>
                <a:cs typeface="Arial" panose="020B0604020202020204" pitchFamily="34" charset="0"/>
                <a:sym typeface="Wingdings" panose="05000000000000000000" pitchFamily="2" charset="2"/>
              </a:rPr>
              <a:t> ja muunteluoikeudesta on sovittava nimenomaisesti</a:t>
            </a:r>
          </a:p>
        </p:txBody>
      </p:sp>
    </p:spTree>
    <p:extLst>
      <p:ext uri="{BB962C8B-B14F-4D97-AF65-F5344CB8AC3E}">
        <p14:creationId xmlns:p14="http://schemas.microsoft.com/office/powerpoint/2010/main" val="27889940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64F182B-B9AE-4D58-931B-4B4D3A6037D0}"/>
              </a:ext>
            </a:extLst>
          </p:cNvPr>
          <p:cNvSpPr>
            <a:spLocks noGrp="1"/>
          </p:cNvSpPr>
          <p:nvPr>
            <p:ph type="body" sz="half" idx="10"/>
          </p:nvPr>
        </p:nvSpPr>
        <p:spPr>
          <a:xfrm>
            <a:off x="372820" y="203200"/>
            <a:ext cx="8412405" cy="794260"/>
          </a:xfrm>
        </p:spPr>
        <p:txBody>
          <a:bodyPr lIns="0" tIns="0" rIns="0" bIns="0" anchor="t"/>
          <a:lstStyle/>
          <a:p>
            <a:pPr algn="ctr"/>
            <a:r>
              <a:rPr lang="fi-FI" sz="2800"/>
              <a:t>Immateriaalioikeuden käyttöoikeuden luovuttaminen</a:t>
            </a:r>
          </a:p>
        </p:txBody>
      </p:sp>
      <p:sp>
        <p:nvSpPr>
          <p:cNvPr id="3" name="Text Placeholder 2">
            <a:extLst>
              <a:ext uri="{FF2B5EF4-FFF2-40B4-BE49-F238E27FC236}">
                <a16:creationId xmlns:a16="http://schemas.microsoft.com/office/drawing/2014/main" id="{303ABD1F-C00E-4B55-A527-B103B3A3F676}"/>
              </a:ext>
            </a:extLst>
          </p:cNvPr>
          <p:cNvSpPr>
            <a:spLocks noGrp="1"/>
          </p:cNvSpPr>
          <p:nvPr>
            <p:ph type="body" sz="half" idx="11"/>
          </p:nvPr>
        </p:nvSpPr>
        <p:spPr>
          <a:xfrm>
            <a:off x="292328" y="994229"/>
            <a:ext cx="8492897" cy="3296698"/>
          </a:xfrm>
        </p:spPr>
        <p:txBody>
          <a:bodyPr lIns="0" tIns="0" rIns="0" bIns="0" anchor="t"/>
          <a:lstStyle/>
          <a:p>
            <a:pPr marL="285750" indent="-285750">
              <a:buFont typeface="Arial" panose="020B0604020202020204" pitchFamily="34" charset="0"/>
              <a:buChar char="•"/>
            </a:pPr>
            <a:endParaRPr lang="fi-FI" altLang="en-US" sz="1600" b="0" dirty="0">
              <a:latin typeface="Arial"/>
              <a:cs typeface="Arial"/>
              <a:sym typeface="Wingdings" panose="05000000000000000000" pitchFamily="2" charset="2"/>
            </a:endParaRPr>
          </a:p>
          <a:p>
            <a:pPr marL="285750" indent="-285750">
              <a:buFont typeface="Arial" panose="020B0604020202020204" pitchFamily="34" charset="0"/>
              <a:buChar char="•"/>
            </a:pPr>
            <a:r>
              <a:rPr lang="fi-FI" altLang="en-US" sz="1600" b="0" dirty="0">
                <a:latin typeface="Arial"/>
                <a:cs typeface="Arial"/>
                <a:sym typeface="Wingdings" panose="05000000000000000000" pitchFamily="2" charset="2"/>
              </a:rPr>
              <a:t>Käyttöoikeuden luovuttamisessa eli lisensioinnissa voidaan tehdä rajauksia:</a:t>
            </a:r>
          </a:p>
          <a:p>
            <a:endParaRPr lang="fi-FI" altLang="en-US" sz="1600" b="0" dirty="0">
              <a:latin typeface="Arial"/>
              <a:cs typeface="Arial"/>
              <a:sym typeface="Wingdings" panose="05000000000000000000" pitchFamily="2" charset="2"/>
            </a:endParaRPr>
          </a:p>
          <a:p>
            <a:pPr marL="914400" lvl="1" indent="-285750"/>
            <a:r>
              <a:rPr lang="fi-FI" altLang="en-US" sz="1600" dirty="0">
                <a:latin typeface="Arial"/>
                <a:cs typeface="Arial"/>
                <a:sym typeface="Wingdings" panose="05000000000000000000" pitchFamily="2" charset="2"/>
              </a:rPr>
              <a:t>Yksinoikeus joltain osin rajattuna esim. maantieteellinen tai ajallinen yksinoikeus</a:t>
            </a:r>
            <a:endParaRPr lang="fi-FI" altLang="en-US" sz="1600" dirty="0">
              <a:latin typeface="Arial" panose="020B0604020202020204" pitchFamily="34" charset="0"/>
              <a:cs typeface="Arial" panose="020B0604020202020204" pitchFamily="34" charset="0"/>
            </a:endParaRPr>
          </a:p>
          <a:p>
            <a:pPr marL="914400" lvl="1" indent="-285750"/>
            <a:endParaRPr lang="fi-FI" altLang="en-US" sz="1600" dirty="0">
              <a:latin typeface="Arial"/>
              <a:cs typeface="Arial"/>
              <a:sym typeface="Wingdings" panose="05000000000000000000" pitchFamily="2" charset="2"/>
            </a:endParaRPr>
          </a:p>
          <a:p>
            <a:pPr marL="914400" lvl="1" indent="-285750"/>
            <a:r>
              <a:rPr lang="fi-FI" altLang="en-US" sz="1600" b="0" dirty="0">
                <a:latin typeface="Arial" panose="020B0604020202020204" pitchFamily="34" charset="0"/>
                <a:cs typeface="Arial" panose="020B0604020202020204" pitchFamily="34" charset="0"/>
                <a:sym typeface="Wingdings" panose="05000000000000000000" pitchFamily="2" charset="2"/>
              </a:rPr>
              <a:t>Ei-yksinomainen oikeus</a:t>
            </a:r>
          </a:p>
          <a:p>
            <a:pPr marL="914400" lvl="1" indent="-285750"/>
            <a:endParaRPr lang="fi-FI" altLang="en-US" sz="1600" dirty="0">
              <a:latin typeface="Arial"/>
              <a:cs typeface="Arial"/>
              <a:sym typeface="Wingdings" panose="05000000000000000000" pitchFamily="2" charset="2"/>
            </a:endParaRPr>
          </a:p>
          <a:p>
            <a:pPr marL="914400" lvl="1" indent="-285750"/>
            <a:r>
              <a:rPr lang="fi-FI" altLang="en-US" sz="1600" dirty="0">
                <a:latin typeface="Arial" panose="020B0604020202020204" pitchFamily="34" charset="0"/>
                <a:cs typeface="Arial" panose="020B0604020202020204" pitchFamily="34" charset="0"/>
                <a:sym typeface="Wingdings" panose="05000000000000000000" pitchFamily="2" charset="2"/>
              </a:rPr>
              <a:t>Sole </a:t>
            </a:r>
            <a:r>
              <a:rPr lang="en-US" altLang="en-US" sz="1600" dirty="0">
                <a:latin typeface="Arial" panose="020B0604020202020204" pitchFamily="34" charset="0"/>
                <a:cs typeface="Arial" panose="020B0604020202020204" pitchFamily="34" charset="0"/>
                <a:sym typeface="Wingdings" panose="05000000000000000000" pitchFamily="2" charset="2"/>
              </a:rPr>
              <a:t>right</a:t>
            </a:r>
            <a:r>
              <a:rPr lang="fi-FI" altLang="en-US" sz="1600" dirty="0">
                <a:latin typeface="Arial" panose="020B0604020202020204" pitchFamily="34" charset="0"/>
                <a:cs typeface="Arial" panose="020B0604020202020204" pitchFamily="34" charset="0"/>
                <a:sym typeface="Wingdings" panose="05000000000000000000" pitchFamily="2" charset="2"/>
              </a:rPr>
              <a:t>: tekijä saa yhä itse käyttää teosta mutta ei voi luovuttaa kolmannelle</a:t>
            </a:r>
          </a:p>
          <a:p>
            <a:pPr lvl="1" indent="0">
              <a:buNone/>
            </a:pPr>
            <a:endParaRPr lang="fi-FI" altLang="en-US" sz="1600" dirty="0">
              <a:latin typeface="Arial" panose="020B0604020202020204" pitchFamily="34" charset="0"/>
              <a:cs typeface="Arial" panose="020B0604020202020204" pitchFamily="34" charset="0"/>
            </a:endParaRPr>
          </a:p>
          <a:p>
            <a:pPr marL="914400" lvl="1" indent="-285750"/>
            <a:r>
              <a:rPr lang="fi-FI" altLang="en-US" sz="1600" dirty="0">
                <a:latin typeface="Arial"/>
                <a:cs typeface="Arial"/>
              </a:rPr>
              <a:t>Immateriaalioikeuden omistusoikeus voidaan luovuttaa, tällainen luovutus on kokonaisluovutus</a:t>
            </a:r>
          </a:p>
        </p:txBody>
      </p:sp>
    </p:spTree>
    <p:extLst>
      <p:ext uri="{BB962C8B-B14F-4D97-AF65-F5344CB8AC3E}">
        <p14:creationId xmlns:p14="http://schemas.microsoft.com/office/powerpoint/2010/main" val="4768520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64F182B-B9AE-4D58-931B-4B4D3A6037D0}"/>
              </a:ext>
            </a:extLst>
          </p:cNvPr>
          <p:cNvSpPr>
            <a:spLocks noGrp="1"/>
          </p:cNvSpPr>
          <p:nvPr>
            <p:ph type="body" sz="half" idx="10"/>
          </p:nvPr>
        </p:nvSpPr>
        <p:spPr>
          <a:xfrm>
            <a:off x="292328" y="203200"/>
            <a:ext cx="8565340" cy="882802"/>
          </a:xfrm>
        </p:spPr>
        <p:txBody>
          <a:bodyPr lIns="0" tIns="0" rIns="0" bIns="0" anchor="t"/>
          <a:lstStyle/>
          <a:p>
            <a:pPr algn="ctr"/>
            <a:r>
              <a:rPr lang="fi-FI" sz="2800"/>
              <a:t>Esimerkki sopimuksesta jolla luovutetaan immateriaalioikeudet yksinoikeudella</a:t>
            </a:r>
            <a:endParaRPr lang="fi-FI" sz="2800" err="1">
              <a:cs typeface="Arial"/>
            </a:endParaRPr>
          </a:p>
        </p:txBody>
      </p:sp>
      <p:sp>
        <p:nvSpPr>
          <p:cNvPr id="3" name="Text Placeholder 2">
            <a:extLst>
              <a:ext uri="{FF2B5EF4-FFF2-40B4-BE49-F238E27FC236}">
                <a16:creationId xmlns:a16="http://schemas.microsoft.com/office/drawing/2014/main" id="{303ABD1F-C00E-4B55-A527-B103B3A3F676}"/>
              </a:ext>
            </a:extLst>
          </p:cNvPr>
          <p:cNvSpPr>
            <a:spLocks noGrp="1"/>
          </p:cNvSpPr>
          <p:nvPr>
            <p:ph type="body" sz="half" idx="11"/>
          </p:nvPr>
        </p:nvSpPr>
        <p:spPr>
          <a:xfrm>
            <a:off x="292328" y="994229"/>
            <a:ext cx="8492897" cy="3296698"/>
          </a:xfrm>
        </p:spPr>
        <p:txBody>
          <a:bodyPr lIns="0" tIns="0" rIns="0" bIns="0" anchor="t"/>
          <a:lstStyle/>
          <a:p>
            <a:endParaRPr lang="fi-FI" altLang="en-US" sz="1600" b="0">
              <a:latin typeface="Arial"/>
              <a:cs typeface="Arial"/>
              <a:sym typeface="Wingdings" panose="05000000000000000000" pitchFamily="2" charset="2"/>
            </a:endParaRPr>
          </a:p>
          <a:p>
            <a:endParaRPr lang="fi-FI" altLang="en-US" sz="1600" b="0">
              <a:latin typeface="Arial"/>
              <a:cs typeface="Arial"/>
              <a:sym typeface="Wingdings" panose="05000000000000000000" pitchFamily="2" charset="2"/>
            </a:endParaRPr>
          </a:p>
          <a:p>
            <a:r>
              <a:rPr lang="fi-FI" altLang="en-US" sz="1600" b="0">
                <a:latin typeface="Arial"/>
                <a:cs typeface="Arial"/>
                <a:sym typeface="Wingdings" panose="05000000000000000000" pitchFamily="2" charset="2"/>
              </a:rPr>
              <a:t>Yritys saa tällä sopimuksella  yksinoikeutena mallioikeuden, tekijänoikeuden ja muut immateriaalioikeudet suunnitellun/suunniteltujen tuotteen/tuotteiden malliin/malleihin. Yrityksen harkinnassa on, hakeeko se Mallin rekisteröintiä tai muuta suojausta tai kuinka laajana sitä haetaan.</a:t>
            </a:r>
            <a:endParaRPr lang="fi-FI">
              <a:cs typeface="Arial"/>
            </a:endParaRPr>
          </a:p>
          <a:p>
            <a:endParaRPr lang="fi-FI" altLang="en-US" sz="1600" b="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094159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64F182B-B9AE-4D58-931B-4B4D3A6037D0}"/>
              </a:ext>
            </a:extLst>
          </p:cNvPr>
          <p:cNvSpPr>
            <a:spLocks noGrp="1"/>
          </p:cNvSpPr>
          <p:nvPr>
            <p:ph type="body" sz="half" idx="10"/>
          </p:nvPr>
        </p:nvSpPr>
        <p:spPr>
          <a:xfrm>
            <a:off x="292328" y="203200"/>
            <a:ext cx="8492897" cy="649373"/>
          </a:xfrm>
        </p:spPr>
        <p:txBody>
          <a:bodyPr/>
          <a:lstStyle/>
          <a:p>
            <a:pPr algn="ctr"/>
            <a:r>
              <a:rPr lang="fi-FI" sz="2800"/>
              <a:t>Esimerkki moraalisista oikeuksista sopimisesta</a:t>
            </a:r>
          </a:p>
        </p:txBody>
      </p:sp>
      <p:sp>
        <p:nvSpPr>
          <p:cNvPr id="3" name="Text Placeholder 2">
            <a:extLst>
              <a:ext uri="{FF2B5EF4-FFF2-40B4-BE49-F238E27FC236}">
                <a16:creationId xmlns:a16="http://schemas.microsoft.com/office/drawing/2014/main" id="{303ABD1F-C00E-4B55-A527-B103B3A3F676}"/>
              </a:ext>
            </a:extLst>
          </p:cNvPr>
          <p:cNvSpPr>
            <a:spLocks noGrp="1"/>
          </p:cNvSpPr>
          <p:nvPr>
            <p:ph type="body" sz="half" idx="11"/>
          </p:nvPr>
        </p:nvSpPr>
        <p:spPr>
          <a:xfrm>
            <a:off x="292328" y="994229"/>
            <a:ext cx="8492897" cy="3296698"/>
          </a:xfrm>
        </p:spPr>
        <p:txBody>
          <a:bodyPr/>
          <a:lstStyle/>
          <a:p>
            <a:r>
              <a:rPr lang="fi-FI" altLang="en-US" sz="1600" b="0" dirty="0">
                <a:latin typeface="Arial" panose="020B0604020202020204" pitchFamily="34" charset="0"/>
                <a:cs typeface="Arial" panose="020B0604020202020204" pitchFamily="34" charset="0"/>
                <a:sym typeface="Wingdings" panose="05000000000000000000" pitchFamily="2" charset="2"/>
              </a:rPr>
              <a:t>Yritys on Mallia markkinoidessaan velvollinen ilmoittamaan suunnittelijan nimen siinä laajuudessa kuin se on markkinoinnillisesti luontevaa.</a:t>
            </a:r>
          </a:p>
          <a:p>
            <a:r>
              <a:rPr lang="fi-FI" altLang="en-US" sz="1600" b="0" dirty="0">
                <a:latin typeface="Arial" panose="020B0604020202020204" pitchFamily="34" charset="0"/>
                <a:cs typeface="Arial" panose="020B0604020202020204" pitchFamily="34" charset="0"/>
                <a:sym typeface="Wingdings" panose="05000000000000000000" pitchFamily="2" charset="2"/>
              </a:rPr>
              <a:t>Yrityksellä on oikeus tehdä Malliin vähäisiä toiminnallisista, valmistusteknisistä tai kaupallisista syistä johtuvia muutoksia ja modifikaatioita. Suunnittelijalle on ilmoitettava mahdollisista muutoksista.</a:t>
            </a:r>
          </a:p>
          <a:p>
            <a:r>
              <a:rPr lang="fi-FI" altLang="en-US" sz="1600" b="0" dirty="0">
                <a:latin typeface="Arial" panose="020B0604020202020204" pitchFamily="34" charset="0"/>
                <a:cs typeface="Arial" panose="020B0604020202020204" pitchFamily="34" charset="0"/>
                <a:sym typeface="Wingdings" panose="05000000000000000000" pitchFamily="2" charset="2"/>
              </a:rPr>
              <a:t>Yritys ei saa muuttaa Mallia Suunnittelijaa loukkaavalla tavalla.</a:t>
            </a:r>
          </a:p>
          <a:p>
            <a:r>
              <a:rPr lang="fi-FI" altLang="en-US" sz="1600" b="0" dirty="0">
                <a:latin typeface="Arial" panose="020B0604020202020204" pitchFamily="34" charset="0"/>
                <a:cs typeface="Arial" panose="020B0604020202020204" pitchFamily="34" charset="0"/>
                <a:sym typeface="Wingdings" panose="05000000000000000000" pitchFamily="2" charset="2"/>
              </a:rPr>
              <a:t>Yritys vastaa siitä, että luovutuksensaajaa suhteessa Suunnittelijaan sitovat samat velvollisuudet kuin Yritystä.</a:t>
            </a:r>
          </a:p>
          <a:p>
            <a:r>
              <a:rPr lang="fi-FI" altLang="en-US" sz="1600" b="0" dirty="0">
                <a:latin typeface="Arial" panose="020B0604020202020204" pitchFamily="34" charset="0"/>
                <a:cs typeface="Arial" panose="020B0604020202020204" pitchFamily="34" charset="0"/>
                <a:sym typeface="Wingdings" panose="05000000000000000000" pitchFamily="2" charset="2"/>
              </a:rPr>
              <a:t>Yritys vastaa siitä, että teettäminen alihankintana ei heikennä Suunnittelijan tämän sopimuksen mukaisia oikeuksia.</a:t>
            </a:r>
          </a:p>
        </p:txBody>
      </p:sp>
    </p:spTree>
    <p:extLst>
      <p:ext uri="{BB962C8B-B14F-4D97-AF65-F5344CB8AC3E}">
        <p14:creationId xmlns:p14="http://schemas.microsoft.com/office/powerpoint/2010/main" val="25062826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64F182B-B9AE-4D58-931B-4B4D3A6037D0}"/>
              </a:ext>
            </a:extLst>
          </p:cNvPr>
          <p:cNvSpPr>
            <a:spLocks noGrp="1"/>
          </p:cNvSpPr>
          <p:nvPr>
            <p:ph type="body" sz="half" idx="10"/>
          </p:nvPr>
        </p:nvSpPr>
        <p:spPr>
          <a:xfrm>
            <a:off x="292328" y="203200"/>
            <a:ext cx="8492897" cy="649373"/>
          </a:xfrm>
        </p:spPr>
        <p:txBody>
          <a:bodyPr/>
          <a:lstStyle/>
          <a:p>
            <a:pPr algn="ctr"/>
            <a:r>
              <a:rPr lang="fi-FI" sz="2800"/>
              <a:t>Vakioehtosopimukset</a:t>
            </a:r>
          </a:p>
        </p:txBody>
      </p:sp>
      <p:sp>
        <p:nvSpPr>
          <p:cNvPr id="3" name="Text Placeholder 2">
            <a:extLst>
              <a:ext uri="{FF2B5EF4-FFF2-40B4-BE49-F238E27FC236}">
                <a16:creationId xmlns:a16="http://schemas.microsoft.com/office/drawing/2014/main" id="{303ABD1F-C00E-4B55-A527-B103B3A3F676}"/>
              </a:ext>
            </a:extLst>
          </p:cNvPr>
          <p:cNvSpPr>
            <a:spLocks noGrp="1"/>
          </p:cNvSpPr>
          <p:nvPr>
            <p:ph type="body" sz="half" idx="11"/>
          </p:nvPr>
        </p:nvSpPr>
        <p:spPr>
          <a:xfrm>
            <a:off x="292328" y="852573"/>
            <a:ext cx="8492897" cy="3296698"/>
          </a:xfrm>
        </p:spPr>
        <p:txBody>
          <a:bodyPr/>
          <a:lstStyle/>
          <a:p>
            <a:pPr marL="285750" indent="-285750">
              <a:buFont typeface="Arial" panose="020B0604020202020204" pitchFamily="34" charset="0"/>
              <a:buChar char="•"/>
            </a:pPr>
            <a:r>
              <a:rPr lang="fi-FI" altLang="en-US" sz="1600" b="0">
                <a:latin typeface="Arial" panose="020B0604020202020204" pitchFamily="34" charset="0"/>
                <a:cs typeface="Arial" panose="020B0604020202020204" pitchFamily="34" charset="0"/>
                <a:sym typeface="Wingdings" panose="05000000000000000000" pitchFamily="2" charset="2"/>
              </a:rPr>
              <a:t>Tekijänoikeus voidaan luovuttaa vakioehtosopimuksella</a:t>
            </a:r>
          </a:p>
          <a:p>
            <a:pPr marL="285750" indent="-285750">
              <a:buFont typeface="Arial" panose="020B0604020202020204" pitchFamily="34" charset="0"/>
              <a:buChar char="•"/>
            </a:pPr>
            <a:r>
              <a:rPr lang="fi-FI" altLang="en-US" sz="1600" b="0">
                <a:latin typeface="Arial" panose="020B0604020202020204" pitchFamily="34" charset="0"/>
                <a:cs typeface="Arial" panose="020B0604020202020204" pitchFamily="34" charset="0"/>
                <a:sym typeface="Wingdings" panose="05000000000000000000" pitchFamily="2" charset="2"/>
              </a:rPr>
              <a:t>Vakioehdot ovat yhtä sitovia kuin yksilöllisesti neuvotellut ehdot</a:t>
            </a:r>
          </a:p>
          <a:p>
            <a:pPr marL="285750" indent="-285750">
              <a:buFont typeface="Arial" panose="020B0604020202020204" pitchFamily="34" charset="0"/>
              <a:buChar char="•"/>
            </a:pPr>
            <a:r>
              <a:rPr lang="fi-FI" altLang="en-US" sz="1600" b="0">
                <a:latin typeface="Arial" panose="020B0604020202020204" pitchFamily="34" charset="0"/>
                <a:cs typeface="Arial" panose="020B0604020202020204" pitchFamily="34" charset="0"/>
                <a:sym typeface="Wingdings" panose="05000000000000000000" pitchFamily="2" charset="2"/>
              </a:rPr>
              <a:t>Sähköisesti tehty sopimus on katsottu sitovaksi, jos asiakkaalla on mahdollisuus tutustua ehtoihin ja antaa tahdonilmaisu klikkaamalla tai kirjoittamalla</a:t>
            </a:r>
          </a:p>
        </p:txBody>
      </p:sp>
    </p:spTree>
    <p:extLst>
      <p:ext uri="{BB962C8B-B14F-4D97-AF65-F5344CB8AC3E}">
        <p14:creationId xmlns:p14="http://schemas.microsoft.com/office/powerpoint/2010/main" val="21593795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64F182B-B9AE-4D58-931B-4B4D3A6037D0}"/>
              </a:ext>
            </a:extLst>
          </p:cNvPr>
          <p:cNvSpPr>
            <a:spLocks noGrp="1"/>
          </p:cNvSpPr>
          <p:nvPr>
            <p:ph type="body" sz="half" idx="10"/>
          </p:nvPr>
        </p:nvSpPr>
        <p:spPr>
          <a:xfrm>
            <a:off x="292328" y="203200"/>
            <a:ext cx="8492897" cy="649373"/>
          </a:xfrm>
        </p:spPr>
        <p:txBody>
          <a:bodyPr/>
          <a:lstStyle/>
          <a:p>
            <a:pPr algn="ctr"/>
            <a:r>
              <a:rPr lang="fi-FI" sz="2800"/>
              <a:t>Esimerkki vakioehtosopimuksesta</a:t>
            </a:r>
          </a:p>
        </p:txBody>
      </p:sp>
      <p:sp>
        <p:nvSpPr>
          <p:cNvPr id="3" name="Text Placeholder 2">
            <a:extLst>
              <a:ext uri="{FF2B5EF4-FFF2-40B4-BE49-F238E27FC236}">
                <a16:creationId xmlns:a16="http://schemas.microsoft.com/office/drawing/2014/main" id="{303ABD1F-C00E-4B55-A527-B103B3A3F676}"/>
              </a:ext>
            </a:extLst>
          </p:cNvPr>
          <p:cNvSpPr>
            <a:spLocks noGrp="1"/>
          </p:cNvSpPr>
          <p:nvPr>
            <p:ph type="body" sz="half" idx="11"/>
          </p:nvPr>
        </p:nvSpPr>
        <p:spPr>
          <a:xfrm>
            <a:off x="292328" y="852573"/>
            <a:ext cx="8492897" cy="3296698"/>
          </a:xfrm>
        </p:spPr>
        <p:txBody>
          <a:bodyPr/>
          <a:lstStyle/>
          <a:p>
            <a:r>
              <a:rPr lang="fi-FI" altLang="en-US" sz="1400" b="0" u="sng">
                <a:latin typeface="Arial" panose="020B0604020202020204" pitchFamily="34" charset="0"/>
                <a:cs typeface="Arial" panose="020B0604020202020204" pitchFamily="34" charset="0"/>
                <a:sym typeface="Wingdings" panose="05000000000000000000" pitchFamily="2" charset="2"/>
              </a:rPr>
              <a:t>shapeways.com vakioehdot käyttäjien tarjoamille 3D-malleille:</a:t>
            </a:r>
          </a:p>
          <a:p>
            <a:endParaRPr lang="fi-FI" altLang="en-US" sz="1400" b="0" u="sng">
              <a:latin typeface="Arial" panose="020B0604020202020204" pitchFamily="34" charset="0"/>
              <a:cs typeface="Arial" panose="020B0604020202020204" pitchFamily="34" charset="0"/>
              <a:sym typeface="Wingdings" panose="05000000000000000000" pitchFamily="2" charset="2"/>
            </a:endParaRPr>
          </a:p>
          <a:p>
            <a:r>
              <a:rPr lang="en-US" sz="1400" b="0"/>
              <a:t>By uploading your 3D Model to the Services, you grant </a:t>
            </a:r>
            <a:r>
              <a:rPr lang="en-US" sz="1400" b="0" err="1"/>
              <a:t>Shapeways</a:t>
            </a:r>
            <a:r>
              <a:rPr lang="en-US" sz="1400" b="0"/>
              <a:t> a non-exclusive, royalty free, worldwide, transferable, and sublicensable right and license</a:t>
            </a:r>
          </a:p>
          <a:p>
            <a:pPr marL="285750" indent="-285750">
              <a:buAutoNum type="romanLcParenBoth"/>
            </a:pPr>
            <a:r>
              <a:rPr lang="en-US" sz="1400" b="0"/>
              <a:t>to use your 3D Model for the manufacturing of your 3D Model in order to fulfill your order;</a:t>
            </a:r>
          </a:p>
          <a:p>
            <a:pPr marL="285750" indent="-285750">
              <a:buAutoNum type="romanLcParenBoth"/>
            </a:pPr>
            <a:r>
              <a:rPr lang="en-US" sz="1400" b="0"/>
              <a:t>if you offer your 3D Model for sale through </a:t>
            </a:r>
            <a:r>
              <a:rPr lang="en-US" sz="1400" b="0" err="1"/>
              <a:t>Shapeways</a:t>
            </a:r>
            <a:r>
              <a:rPr lang="en-US" sz="1400" b="0"/>
              <a:t>, to use your 3D Model for the manufacturing of your 3D model in order to fulfill orders of your 3D Model made through </a:t>
            </a:r>
            <a:r>
              <a:rPr lang="en-US" sz="1400" b="0" err="1"/>
              <a:t>Shapeways</a:t>
            </a:r>
            <a:endParaRPr lang="en-US" sz="1400" b="0"/>
          </a:p>
          <a:p>
            <a:pPr marL="285750" indent="-285750">
              <a:buAutoNum type="romanLcParenBoth"/>
            </a:pPr>
            <a:r>
              <a:rPr lang="en-US" sz="1400" b="0"/>
              <a:t>if you indicate that you want your 3D Model to be a </a:t>
            </a:r>
            <a:r>
              <a:rPr lang="en-US" sz="1400" b="0" err="1"/>
              <a:t>CoCreator</a:t>
            </a:r>
            <a:r>
              <a:rPr lang="en-US" sz="1400" b="0"/>
              <a:t> Model during the upload process (a) to display such </a:t>
            </a:r>
            <a:r>
              <a:rPr lang="en-US" sz="1400" b="0" err="1"/>
              <a:t>CoCreator</a:t>
            </a:r>
            <a:r>
              <a:rPr lang="en-US" sz="1400" b="0"/>
              <a:t> Model on the </a:t>
            </a:r>
            <a:r>
              <a:rPr lang="en-US" sz="1400" b="0" err="1"/>
              <a:t>Shapeways</a:t>
            </a:r>
            <a:r>
              <a:rPr lang="en-US" sz="1400" b="0"/>
              <a:t> Website and (b) to use and modify such </a:t>
            </a:r>
            <a:r>
              <a:rPr lang="en-US" sz="1400" b="0" err="1"/>
              <a:t>CoCreator</a:t>
            </a:r>
            <a:r>
              <a:rPr lang="en-US" sz="1400" b="0"/>
              <a:t> Model for the manufacturing of your model in order to fulfill the order of any other user of the Services;</a:t>
            </a:r>
          </a:p>
          <a:p>
            <a:pPr marL="285750" indent="-285750">
              <a:buAutoNum type="romanLcParenBoth"/>
            </a:pPr>
            <a:r>
              <a:rPr lang="en-US" sz="1400" b="0"/>
              <a:t>to generate and display 3D renders of your 3D Model; and (v) to use the 3D Model as necessary for the operation and maintenance of </a:t>
            </a:r>
            <a:r>
              <a:rPr lang="en-US" sz="1400" b="0" err="1"/>
              <a:t>Shapeways</a:t>
            </a:r>
            <a:r>
              <a:rPr lang="en-US" sz="1400" b="0"/>
              <a:t> Services including without limitation for the internal testing and educational purposes of </a:t>
            </a:r>
            <a:r>
              <a:rPr lang="en-US" sz="1400" b="0" err="1"/>
              <a:t>Shapeways</a:t>
            </a:r>
            <a:r>
              <a:rPr lang="en-US" sz="1400" b="0"/>
              <a:t> and </a:t>
            </a:r>
            <a:r>
              <a:rPr lang="en-US" sz="1400" b="0" err="1"/>
              <a:t>Shapeways</a:t>
            </a:r>
            <a:r>
              <a:rPr lang="en-US" sz="1400" b="0"/>
              <a:t> manufacturing partners.</a:t>
            </a:r>
            <a:endParaRPr lang="fi-FI" altLang="en-US" sz="1400" b="0">
              <a:latin typeface="Arial" panose="020B0604020202020204" pitchFamily="34" charset="0"/>
              <a:cs typeface="Arial" panose="020B0604020202020204" pitchFamily="34" charset="0"/>
              <a:sym typeface="Wingdings" panose="05000000000000000000" pitchFamily="2" charset="2"/>
            </a:endParaRPr>
          </a:p>
        </p:txBody>
      </p:sp>
    </p:spTree>
    <p:extLst>
      <p:ext uri="{BB962C8B-B14F-4D97-AF65-F5344CB8AC3E}">
        <p14:creationId xmlns:p14="http://schemas.microsoft.com/office/powerpoint/2010/main" val="4179715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64F182B-B9AE-4D58-931B-4B4D3A6037D0}"/>
              </a:ext>
            </a:extLst>
          </p:cNvPr>
          <p:cNvSpPr>
            <a:spLocks noGrp="1"/>
          </p:cNvSpPr>
          <p:nvPr>
            <p:ph type="body" sz="half" idx="10"/>
          </p:nvPr>
        </p:nvSpPr>
        <p:spPr>
          <a:xfrm>
            <a:off x="292328" y="203200"/>
            <a:ext cx="8492897" cy="649373"/>
          </a:xfrm>
        </p:spPr>
        <p:txBody>
          <a:bodyPr/>
          <a:lstStyle/>
          <a:p>
            <a:pPr algn="ctr"/>
            <a:r>
              <a:rPr lang="fi-FI" sz="2800"/>
              <a:t>Sopimus immateriaalioikeudesta</a:t>
            </a:r>
          </a:p>
        </p:txBody>
      </p:sp>
      <p:sp>
        <p:nvSpPr>
          <p:cNvPr id="3" name="Text Placeholder 2">
            <a:extLst>
              <a:ext uri="{FF2B5EF4-FFF2-40B4-BE49-F238E27FC236}">
                <a16:creationId xmlns:a16="http://schemas.microsoft.com/office/drawing/2014/main" id="{303ABD1F-C00E-4B55-A527-B103B3A3F676}"/>
              </a:ext>
            </a:extLst>
          </p:cNvPr>
          <p:cNvSpPr>
            <a:spLocks noGrp="1"/>
          </p:cNvSpPr>
          <p:nvPr>
            <p:ph type="body" sz="half" idx="11"/>
          </p:nvPr>
        </p:nvSpPr>
        <p:spPr>
          <a:xfrm>
            <a:off x="292328" y="994229"/>
            <a:ext cx="8492897" cy="3296698"/>
          </a:xfrm>
        </p:spPr>
        <p:txBody>
          <a:bodyPr/>
          <a:lstStyle/>
          <a:p>
            <a:pPr marL="285750" indent="-285750">
              <a:buFont typeface="Arial" panose="020B0604020202020204" pitchFamily="34" charset="0"/>
              <a:buChar char="•"/>
            </a:pPr>
            <a:r>
              <a:rPr lang="fi-FI" altLang="en-US" sz="1600" b="0">
                <a:latin typeface="Arial" panose="020B0604020202020204" pitchFamily="34" charset="0"/>
                <a:cs typeface="Arial" panose="020B0604020202020204" pitchFamily="34" charset="0"/>
                <a:sym typeface="Wingdings" panose="05000000000000000000" pitchFamily="2" charset="2"/>
              </a:rPr>
              <a:t>Nk. </a:t>
            </a:r>
            <a:r>
              <a:rPr lang="en-US" altLang="en-US" sz="1600" b="0">
                <a:latin typeface="Arial" panose="020B0604020202020204" pitchFamily="34" charset="0"/>
                <a:cs typeface="Arial" panose="020B0604020202020204" pitchFamily="34" charset="0"/>
                <a:sym typeface="Wingdings" panose="05000000000000000000" pitchFamily="2" charset="2"/>
              </a:rPr>
              <a:t>Founders</a:t>
            </a:r>
            <a:r>
              <a:rPr lang="fi-FI" altLang="en-US" sz="1600" b="0">
                <a:latin typeface="Arial" panose="020B0604020202020204" pitchFamily="34" charset="0"/>
                <a:cs typeface="Arial" panose="020B0604020202020204" pitchFamily="34" charset="0"/>
                <a:sym typeface="Wingdings" panose="05000000000000000000" pitchFamily="2" charset="2"/>
              </a:rPr>
              <a:t>’ </a:t>
            </a:r>
            <a:r>
              <a:rPr lang="en-US" altLang="en-US" sz="1600" b="0">
                <a:latin typeface="Arial" panose="020B0604020202020204" pitchFamily="34" charset="0"/>
                <a:cs typeface="Arial" panose="020B0604020202020204" pitchFamily="34" charset="0"/>
                <a:sym typeface="Wingdings" panose="05000000000000000000" pitchFamily="2" charset="2"/>
              </a:rPr>
              <a:t>Agreement</a:t>
            </a:r>
            <a:r>
              <a:rPr lang="fi-FI" altLang="en-US" sz="1600" b="0">
                <a:latin typeface="Arial" panose="020B0604020202020204" pitchFamily="34" charset="0"/>
                <a:cs typeface="Arial" panose="020B0604020202020204" pitchFamily="34" charset="0"/>
                <a:sym typeface="Wingdings" panose="05000000000000000000" pitchFamily="2" charset="2"/>
              </a:rPr>
              <a:t> on hyvä väline tekijänoikeudesta ja muista immateriaalioikeuksista sopimiseen silloin, kun tehdään epämuodollista yhteistyötä ennen yrityksen perustamista</a:t>
            </a:r>
          </a:p>
          <a:p>
            <a:pPr marL="285750" indent="-285750">
              <a:buFont typeface="Arial" panose="020B0604020202020204" pitchFamily="34" charset="0"/>
              <a:buChar char="•"/>
            </a:pPr>
            <a:r>
              <a:rPr lang="fi-FI" altLang="en-US" sz="1600" b="0">
                <a:latin typeface="Arial" panose="020B0604020202020204" pitchFamily="34" charset="0"/>
                <a:cs typeface="Arial" panose="020B0604020202020204" pitchFamily="34" charset="0"/>
                <a:sym typeface="Wingdings" panose="05000000000000000000" pitchFamily="2" charset="2"/>
              </a:rPr>
              <a:t>Tekijänoikeuden alaisen tuotteen käyttöön saamiseksi tarvitaan kaikkien tekijöiden suostumus</a:t>
            </a:r>
          </a:p>
          <a:p>
            <a:pPr marL="285750" indent="-285750">
              <a:buFont typeface="Arial" panose="020B0604020202020204" pitchFamily="34" charset="0"/>
              <a:buChar char="•"/>
            </a:pPr>
            <a:r>
              <a:rPr lang="fi-FI" altLang="en-US" sz="1600" b="0">
                <a:latin typeface="Arial" panose="020B0604020202020204" pitchFamily="34" charset="0"/>
                <a:cs typeface="Arial" panose="020B0604020202020204" pitchFamily="34" charset="0"/>
                <a:sym typeface="Wingdings" panose="05000000000000000000" pitchFamily="2" charset="2"/>
              </a:rPr>
              <a:t>Ks. </a:t>
            </a:r>
            <a:r>
              <a:rPr lang="en-US" altLang="en-US" sz="1600" b="0">
                <a:latin typeface="Arial" panose="020B0604020202020204" pitchFamily="34" charset="0"/>
                <a:cs typeface="Arial" panose="020B0604020202020204" pitchFamily="34" charset="0"/>
                <a:sym typeface="Wingdings" panose="05000000000000000000" pitchFamily="2" charset="2"/>
                <a:hlinkClick r:id="rId2"/>
              </a:rPr>
              <a:t>Founders</a:t>
            </a:r>
            <a:r>
              <a:rPr lang="fi-FI" altLang="en-US" sz="1600" b="0">
                <a:latin typeface="Arial" panose="020B0604020202020204" pitchFamily="34" charset="0"/>
                <a:cs typeface="Arial" panose="020B0604020202020204" pitchFamily="34" charset="0"/>
                <a:sym typeface="Wingdings" panose="05000000000000000000" pitchFamily="2" charset="2"/>
                <a:hlinkClick r:id="rId2"/>
              </a:rPr>
              <a:t>’ </a:t>
            </a:r>
            <a:r>
              <a:rPr lang="en-US" altLang="en-US" sz="1600" b="0">
                <a:latin typeface="Arial" panose="020B0604020202020204" pitchFamily="34" charset="0"/>
                <a:cs typeface="Arial" panose="020B0604020202020204" pitchFamily="34" charset="0"/>
                <a:sym typeface="Wingdings" panose="05000000000000000000" pitchFamily="2" charset="2"/>
                <a:hlinkClick r:id="rId2"/>
              </a:rPr>
              <a:t>Agreement</a:t>
            </a:r>
            <a:r>
              <a:rPr lang="fi-FI" altLang="en-US" sz="1600" b="0">
                <a:latin typeface="Arial" panose="020B0604020202020204" pitchFamily="34" charset="0"/>
                <a:cs typeface="Arial" panose="020B0604020202020204" pitchFamily="34" charset="0"/>
                <a:sym typeface="Wingdings" panose="05000000000000000000" pitchFamily="2" charset="2"/>
                <a:hlinkClick r:id="rId2"/>
              </a:rPr>
              <a:t> – Version 1</a:t>
            </a:r>
            <a:endParaRPr lang="fi-FI" altLang="en-US" sz="1600" b="0">
              <a:latin typeface="Arial" panose="020B0604020202020204" pitchFamily="34" charset="0"/>
              <a:cs typeface="Arial" panose="020B0604020202020204" pitchFamily="34" charset="0"/>
              <a:sym typeface="Wingdings" panose="05000000000000000000" pitchFamily="2" charset="2"/>
            </a:endParaRPr>
          </a:p>
        </p:txBody>
      </p:sp>
    </p:spTree>
    <p:extLst>
      <p:ext uri="{BB962C8B-B14F-4D97-AF65-F5344CB8AC3E}">
        <p14:creationId xmlns:p14="http://schemas.microsoft.com/office/powerpoint/2010/main" val="3286901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64F182B-B9AE-4D58-931B-4B4D3A6037D0}"/>
              </a:ext>
            </a:extLst>
          </p:cNvPr>
          <p:cNvSpPr>
            <a:spLocks noGrp="1"/>
          </p:cNvSpPr>
          <p:nvPr>
            <p:ph type="body" sz="half" idx="10"/>
          </p:nvPr>
        </p:nvSpPr>
        <p:spPr>
          <a:xfrm>
            <a:off x="292328" y="203200"/>
            <a:ext cx="8492897" cy="649373"/>
          </a:xfrm>
        </p:spPr>
        <p:txBody>
          <a:bodyPr/>
          <a:lstStyle/>
          <a:p>
            <a:pPr algn="ctr"/>
            <a:r>
              <a:rPr lang="fi-FI" sz="3200"/>
              <a:t>Mallioikeus</a:t>
            </a:r>
          </a:p>
        </p:txBody>
      </p:sp>
      <p:sp>
        <p:nvSpPr>
          <p:cNvPr id="3" name="Text Placeholder 2">
            <a:extLst>
              <a:ext uri="{FF2B5EF4-FFF2-40B4-BE49-F238E27FC236}">
                <a16:creationId xmlns:a16="http://schemas.microsoft.com/office/drawing/2014/main" id="{303ABD1F-C00E-4B55-A527-B103B3A3F676}"/>
              </a:ext>
            </a:extLst>
          </p:cNvPr>
          <p:cNvSpPr>
            <a:spLocks noGrp="1"/>
          </p:cNvSpPr>
          <p:nvPr>
            <p:ph type="body" sz="half" idx="11"/>
          </p:nvPr>
        </p:nvSpPr>
        <p:spPr>
          <a:xfrm>
            <a:off x="292328" y="994229"/>
            <a:ext cx="8492897" cy="3296698"/>
          </a:xfrm>
        </p:spPr>
        <p:txBody>
          <a:bodyPr lIns="0" tIns="0" rIns="0" bIns="0" anchor="t"/>
          <a:lstStyle/>
          <a:p>
            <a:pPr marL="285750" indent="-285750">
              <a:buFont typeface="Arial" panose="020B0604020202020204" pitchFamily="34" charset="0"/>
              <a:buChar char="•"/>
            </a:pPr>
            <a:r>
              <a:rPr lang="fi-FI" sz="1600" b="0" dirty="0"/>
              <a:t>Mallisuojan tarkoituksena on suojata kohteita, jotka ovat uusia ja yksilöitävissä, mutta joilla on myös käytännöllinen käyttötarkoitus ja jotka soveltuvat teolliseen tuotantoon</a:t>
            </a:r>
            <a:endParaRPr lang="en-US" sz="1600" b="0" dirty="0"/>
          </a:p>
          <a:p>
            <a:pPr marL="285750" indent="-285750">
              <a:buFont typeface="Arial" panose="020B0604020202020204" pitchFamily="34" charset="0"/>
              <a:buChar char="•"/>
            </a:pPr>
            <a:r>
              <a:rPr lang="fi-FI" sz="1600" b="0" dirty="0"/>
              <a:t>Mallisuoja suojaa suunnittelijan luomaa muotoa jäljittelyltä</a:t>
            </a:r>
          </a:p>
          <a:p>
            <a:pPr marL="285750" indent="-285750">
              <a:buFont typeface="Arial" panose="020B0604020202020204" pitchFamily="34" charset="0"/>
              <a:buChar char="•"/>
            </a:pPr>
            <a:r>
              <a:rPr lang="fi-FI" sz="1600" b="0" dirty="0"/>
              <a:t>Mallioikeuden rekisteröinti luo yksinoikeuden mallioikeuden haltijalle</a:t>
            </a:r>
          </a:p>
          <a:p>
            <a:pPr marL="285750" indent="-285750">
              <a:buFont typeface="Arial" panose="020B0604020202020204" pitchFamily="34" charset="0"/>
              <a:buChar char="•"/>
            </a:pPr>
            <a:r>
              <a:rPr lang="fi-FI" sz="1600" b="0" dirty="0"/>
              <a:t>Mallin käyttöön edellytetään mallioikeuden haltijan lupaa</a:t>
            </a:r>
          </a:p>
          <a:p>
            <a:pPr marL="285750" indent="-285750">
              <a:buFont typeface="Arial" panose="020B0604020202020204" pitchFamily="34" charset="0"/>
              <a:buChar char="•"/>
            </a:pPr>
            <a:r>
              <a:rPr lang="fi-FI" sz="1600" b="0" dirty="0"/>
              <a:t>Rekisteröity malli voidaan lisensioida ja myydä helpommin ja suunnittelijan kannalta paremmilla ehdoilla kuin malli, jota ei ole rekisteröity</a:t>
            </a:r>
          </a:p>
          <a:p>
            <a:pPr marL="285750" indent="-285750">
              <a:buFont typeface="Arial" panose="020B0604020202020204" pitchFamily="34" charset="0"/>
              <a:buChar char="•"/>
            </a:pPr>
            <a:r>
              <a:rPr lang="fi-FI" sz="1600" b="0" dirty="0"/>
              <a:t>Malli voidaan rekisteröidä ja samalla pyytää mallin julkaisemisen siirtämistä. Näin mallisuoja alkaa rekisteröinnistä, mutta malli ei tule heti kilpailijoiden tietoon</a:t>
            </a:r>
          </a:p>
          <a:p>
            <a:pPr marL="285750" indent="-285750">
              <a:buFont typeface="Arial" panose="020B0604020202020204" pitchFamily="34" charset="0"/>
              <a:buChar char="•"/>
            </a:pPr>
            <a:r>
              <a:rPr lang="fi-FI" sz="1600" b="0" dirty="0"/>
              <a:t>Rekisteröinti on aina maksullista, maksun suuruus riippuu haetun suojan maantieteellisestä laajuudesta</a:t>
            </a:r>
          </a:p>
        </p:txBody>
      </p:sp>
    </p:spTree>
    <p:extLst>
      <p:ext uri="{BB962C8B-B14F-4D97-AF65-F5344CB8AC3E}">
        <p14:creationId xmlns:p14="http://schemas.microsoft.com/office/powerpoint/2010/main" val="226687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64F182B-B9AE-4D58-931B-4B4D3A6037D0}"/>
              </a:ext>
            </a:extLst>
          </p:cNvPr>
          <p:cNvSpPr>
            <a:spLocks noGrp="1"/>
          </p:cNvSpPr>
          <p:nvPr>
            <p:ph type="body" sz="half" idx="10"/>
          </p:nvPr>
        </p:nvSpPr>
        <p:spPr>
          <a:xfrm>
            <a:off x="292328" y="203200"/>
            <a:ext cx="8492897" cy="649373"/>
          </a:xfrm>
        </p:spPr>
        <p:txBody>
          <a:bodyPr/>
          <a:lstStyle/>
          <a:p>
            <a:pPr algn="ctr"/>
            <a:r>
              <a:rPr lang="fi-FI" sz="3200"/>
              <a:t>Mitä mallioikeudella voidaan suojata?</a:t>
            </a:r>
          </a:p>
        </p:txBody>
      </p:sp>
      <p:sp>
        <p:nvSpPr>
          <p:cNvPr id="3" name="Text Placeholder 2">
            <a:extLst>
              <a:ext uri="{FF2B5EF4-FFF2-40B4-BE49-F238E27FC236}">
                <a16:creationId xmlns:a16="http://schemas.microsoft.com/office/drawing/2014/main" id="{303ABD1F-C00E-4B55-A527-B103B3A3F676}"/>
              </a:ext>
            </a:extLst>
          </p:cNvPr>
          <p:cNvSpPr>
            <a:spLocks noGrp="1"/>
          </p:cNvSpPr>
          <p:nvPr>
            <p:ph type="body" sz="half" idx="11"/>
          </p:nvPr>
        </p:nvSpPr>
        <p:spPr>
          <a:xfrm>
            <a:off x="292328" y="994229"/>
            <a:ext cx="8492897" cy="3296698"/>
          </a:xfrm>
        </p:spPr>
        <p:txBody>
          <a:bodyPr/>
          <a:lstStyle/>
          <a:p>
            <a:r>
              <a:rPr lang="fi-FI" sz="1600" b="0" u="sng"/>
              <a:t>Mallioikeuslaki 1 §:</a:t>
            </a:r>
            <a:endParaRPr lang="fi-FI" sz="1600" b="0"/>
          </a:p>
          <a:p>
            <a:r>
              <a:rPr lang="fi-FI" sz="1600" b="0"/>
              <a:t>Tässä laissa tarkoitetaan:</a:t>
            </a:r>
          </a:p>
          <a:p>
            <a:r>
              <a:rPr lang="fi-FI" sz="1600" b="0"/>
              <a:t>1) </a:t>
            </a:r>
            <a:r>
              <a:rPr lang="fi-FI" sz="1600" b="0" i="1"/>
              <a:t>mallilla</a:t>
            </a:r>
            <a:r>
              <a:rPr lang="fi-FI" sz="1600" b="0"/>
              <a:t> tuotteen tai sen osan ulkomuotoa, joka ilmenee tuotteen tai sen koristelun piirteistä kuten linjoista, ääriviivoista, väreistä, muodosta, pintarakenteesta tai materiaalista;</a:t>
            </a:r>
          </a:p>
          <a:p>
            <a:r>
              <a:rPr lang="fi-FI" sz="1600" b="0"/>
              <a:t>2) </a:t>
            </a:r>
            <a:r>
              <a:rPr lang="fi-FI" sz="1600" b="0" i="1"/>
              <a:t>tuotteella</a:t>
            </a:r>
            <a:r>
              <a:rPr lang="fi-FI" sz="1600" b="0"/>
              <a:t> teollisesti tai käsityönä valmistettuja tavaroita, mukaan lukien osat, jotka on tarkoitettu koottavaksi moniosaiseksi tuotteeksi, sekä pakkaukset, pakkauksen ulkoasu, graafiset symbolit ja kirjasintyypit;</a:t>
            </a:r>
          </a:p>
          <a:p>
            <a:r>
              <a:rPr lang="fi-FI" sz="1600" b="0"/>
              <a:t>3) </a:t>
            </a:r>
            <a:r>
              <a:rPr lang="fi-FI" sz="1600" b="0" i="1"/>
              <a:t>Moniosaisella tuotteella</a:t>
            </a:r>
            <a:r>
              <a:rPr lang="fi-FI" sz="1600" b="0"/>
              <a:t> tuotetta, joka koostuu useista osista, jotka voidaan korvata siten, että tuote voidaan purkaa ja koota uudelleen.</a:t>
            </a:r>
          </a:p>
          <a:p>
            <a:r>
              <a:rPr lang="fi-FI" sz="1600" b="0"/>
              <a:t>Edellä 1 momentin 2 kohdassa tarkoitettuna tuotteena ei pidetä tietokoneohjelmia.</a:t>
            </a:r>
          </a:p>
          <a:p>
            <a:pPr marL="285750" indent="-285750">
              <a:buFont typeface="Arial" panose="020B0604020202020204" pitchFamily="34" charset="0"/>
              <a:buChar char="•"/>
            </a:pPr>
            <a:endParaRPr lang="fi-FI" sz="1600" b="0"/>
          </a:p>
        </p:txBody>
      </p:sp>
    </p:spTree>
    <p:extLst>
      <p:ext uri="{BB962C8B-B14F-4D97-AF65-F5344CB8AC3E}">
        <p14:creationId xmlns:p14="http://schemas.microsoft.com/office/powerpoint/2010/main" val="17553068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64F182B-B9AE-4D58-931B-4B4D3A6037D0}"/>
              </a:ext>
            </a:extLst>
          </p:cNvPr>
          <p:cNvSpPr>
            <a:spLocks noGrp="1"/>
          </p:cNvSpPr>
          <p:nvPr>
            <p:ph type="body" sz="half" idx="10"/>
          </p:nvPr>
        </p:nvSpPr>
        <p:spPr>
          <a:xfrm>
            <a:off x="292328" y="203200"/>
            <a:ext cx="8492897" cy="649373"/>
          </a:xfrm>
        </p:spPr>
        <p:txBody>
          <a:bodyPr/>
          <a:lstStyle/>
          <a:p>
            <a:pPr algn="ctr"/>
            <a:r>
              <a:rPr lang="fi-FI" sz="3200"/>
              <a:t>Mallioikeus</a:t>
            </a:r>
          </a:p>
        </p:txBody>
      </p:sp>
      <p:sp>
        <p:nvSpPr>
          <p:cNvPr id="3" name="Text Placeholder 2">
            <a:extLst>
              <a:ext uri="{FF2B5EF4-FFF2-40B4-BE49-F238E27FC236}">
                <a16:creationId xmlns:a16="http://schemas.microsoft.com/office/drawing/2014/main" id="{303ABD1F-C00E-4B55-A527-B103B3A3F676}"/>
              </a:ext>
            </a:extLst>
          </p:cNvPr>
          <p:cNvSpPr>
            <a:spLocks noGrp="1"/>
          </p:cNvSpPr>
          <p:nvPr>
            <p:ph type="body" sz="half" idx="11"/>
          </p:nvPr>
        </p:nvSpPr>
        <p:spPr>
          <a:xfrm>
            <a:off x="292328" y="994229"/>
            <a:ext cx="8492897" cy="3296698"/>
          </a:xfrm>
        </p:spPr>
        <p:txBody>
          <a:bodyPr/>
          <a:lstStyle/>
          <a:p>
            <a:pPr marL="285750" indent="-285750">
              <a:buFont typeface="Arial" panose="020B0604020202020204" pitchFamily="34" charset="0"/>
              <a:buChar char="•"/>
            </a:pPr>
            <a:r>
              <a:rPr lang="fi-FI" sz="1600" b="0" dirty="0"/>
              <a:t>Rekisteröinnin edellytyksenä on, että malli on uusi ja yksilöllinen </a:t>
            </a:r>
            <a:r>
              <a:rPr lang="fi-FI" sz="1600" b="0" dirty="0">
                <a:sym typeface="Wingdings" panose="05000000000000000000" pitchFamily="2" charset="2"/>
              </a:rPr>
              <a:t></a:t>
            </a:r>
            <a:r>
              <a:rPr lang="fi-FI" sz="1600" b="0" dirty="0"/>
              <a:t> yksinkertaista ja tavallista muotoa ei ole tarkoitus suojata</a:t>
            </a:r>
          </a:p>
          <a:p>
            <a:pPr marL="285750" indent="-285750">
              <a:buFont typeface="Arial" panose="020B0604020202020204" pitchFamily="34" charset="0"/>
              <a:buChar char="•"/>
            </a:pPr>
            <a:r>
              <a:rPr lang="fi-FI" sz="1600" b="0" dirty="0"/>
              <a:t>Mallin kokonaisvaikutelman tulee riittävästi erottua siitä, mikä on jo tullut tunnetuksi</a:t>
            </a:r>
          </a:p>
          <a:p>
            <a:pPr marL="285750" indent="-285750">
              <a:buFont typeface="Arial" panose="020B0604020202020204" pitchFamily="34" charset="0"/>
              <a:buChar char="•"/>
            </a:pPr>
            <a:r>
              <a:rPr lang="fi-FI" sz="1600" b="0" dirty="0"/>
              <a:t>Mallisuojan hakemukseen liitetään kuvia (valokuvia tai piirroksia), jotka havainnollistavat mallin ulkomuotoa</a:t>
            </a:r>
          </a:p>
          <a:p>
            <a:pPr marL="285750" indent="-285750">
              <a:buFont typeface="Arial" panose="020B0604020202020204" pitchFamily="34" charset="0"/>
              <a:buChar char="•"/>
            </a:pPr>
            <a:r>
              <a:rPr lang="fi-FI" sz="1600" b="0" dirty="0"/>
              <a:t>Kuvien valinta on tärkeää: mitä tarkemmin malli erottuu kuvista, sitä vahvempi suoja on</a:t>
            </a:r>
          </a:p>
          <a:p>
            <a:pPr marL="285750" indent="-285750">
              <a:buFont typeface="Arial" panose="020B0604020202020204" pitchFamily="34" charset="0"/>
              <a:buChar char="•"/>
            </a:pPr>
            <a:r>
              <a:rPr lang="fi-FI" sz="1600" b="0" dirty="0"/>
              <a:t>Muotoilun suojaamisessa mallisuoja on rekisteröinnin vuoksi helpommin todennettavissa ja puolustettavissa kuin tekijänoikeus, jota ei Suomessa rekisteröidä</a:t>
            </a:r>
          </a:p>
          <a:p>
            <a:pPr marL="285750" indent="-285750">
              <a:buFont typeface="Arial" panose="020B0604020202020204" pitchFamily="34" charset="0"/>
              <a:buChar char="•"/>
            </a:pPr>
            <a:r>
              <a:rPr lang="fi-FI" sz="1600" b="0" dirty="0"/>
              <a:t>Mallit luokitellaan käyttötarkoituksensa mukaisesti määrättyihin luokkiin</a:t>
            </a:r>
          </a:p>
          <a:p>
            <a:pPr marL="285750" indent="-285750">
              <a:buFont typeface="Arial" panose="020B0604020202020204" pitchFamily="34" charset="0"/>
              <a:buChar char="•"/>
            </a:pPr>
            <a:r>
              <a:rPr lang="fi-FI" sz="1600" b="0" dirty="0"/>
              <a:t>Luokka ei määritä suoja-alaa, vaan se helpottaa mallien löytämistä tietokannoista</a:t>
            </a:r>
          </a:p>
          <a:p>
            <a:pPr marL="285750" indent="-285750">
              <a:buFont typeface="Arial" panose="020B0604020202020204" pitchFamily="34" charset="0"/>
              <a:buChar char="•"/>
            </a:pPr>
            <a:endParaRPr lang="fi-FI" sz="1600" b="0" dirty="0"/>
          </a:p>
        </p:txBody>
      </p:sp>
    </p:spTree>
    <p:extLst>
      <p:ext uri="{BB962C8B-B14F-4D97-AF65-F5344CB8AC3E}">
        <p14:creationId xmlns:p14="http://schemas.microsoft.com/office/powerpoint/2010/main" val="1188140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64F182B-B9AE-4D58-931B-4B4D3A6037D0}"/>
              </a:ext>
            </a:extLst>
          </p:cNvPr>
          <p:cNvSpPr>
            <a:spLocks noGrp="1"/>
          </p:cNvSpPr>
          <p:nvPr>
            <p:ph type="body" sz="half" idx="10"/>
          </p:nvPr>
        </p:nvSpPr>
        <p:spPr>
          <a:xfrm>
            <a:off x="292328" y="203200"/>
            <a:ext cx="8492897" cy="649373"/>
          </a:xfrm>
        </p:spPr>
        <p:txBody>
          <a:bodyPr/>
          <a:lstStyle/>
          <a:p>
            <a:pPr algn="ctr"/>
            <a:r>
              <a:rPr lang="fi-FI" sz="3200"/>
              <a:t>3D-tulostus ja mallisuoja</a:t>
            </a:r>
          </a:p>
        </p:txBody>
      </p:sp>
      <p:sp>
        <p:nvSpPr>
          <p:cNvPr id="3" name="Text Placeholder 2">
            <a:extLst>
              <a:ext uri="{FF2B5EF4-FFF2-40B4-BE49-F238E27FC236}">
                <a16:creationId xmlns:a16="http://schemas.microsoft.com/office/drawing/2014/main" id="{303ABD1F-C00E-4B55-A527-B103B3A3F676}"/>
              </a:ext>
            </a:extLst>
          </p:cNvPr>
          <p:cNvSpPr>
            <a:spLocks noGrp="1"/>
          </p:cNvSpPr>
          <p:nvPr>
            <p:ph type="body" sz="half" idx="11"/>
          </p:nvPr>
        </p:nvSpPr>
        <p:spPr>
          <a:xfrm>
            <a:off x="292328" y="994229"/>
            <a:ext cx="8492897" cy="3296698"/>
          </a:xfrm>
        </p:spPr>
        <p:txBody>
          <a:bodyPr lIns="0" tIns="0" rIns="0" bIns="0" anchor="t"/>
          <a:lstStyle/>
          <a:p>
            <a:pPr marL="285750" indent="-285750">
              <a:buFont typeface="Arial" panose="020B0604020202020204" pitchFamily="34" charset="0"/>
              <a:buChar char="•"/>
            </a:pPr>
            <a:r>
              <a:rPr lang="fi-FI" sz="1600" b="0"/>
              <a:t>Rekisteröity malli antaa mallioikeuden haltijalle yksinoikeuden käyttää mallia hyväksi. Mallin hyväksikäyttämistapoja ovat mallin mukaisen tai sen sisältämän tuotteen valmistaminen, tarjoaminen, markkinoille saattaminen, käyttäminen, maahantuonti, maastavienti ja varastoiminen näihin tarkoituksiin</a:t>
            </a:r>
          </a:p>
          <a:p>
            <a:pPr marL="285750" indent="-285750">
              <a:buFont typeface="Arial" panose="020B0604020202020204" pitchFamily="34" charset="0"/>
              <a:buChar char="•"/>
            </a:pPr>
            <a:r>
              <a:rPr lang="fi-FI" sz="1600" b="0"/>
              <a:t>Yksityistä käyttöä, jolla ei ole kaupallista tarkoitusta, ei voida pitää mallioikeutta loukkaavana</a:t>
            </a:r>
          </a:p>
          <a:p>
            <a:pPr marL="285750" indent="-285750">
              <a:buFont typeface="Arial" panose="020B0604020202020204" pitchFamily="34" charset="0"/>
              <a:buChar char="•"/>
            </a:pPr>
            <a:r>
              <a:rPr lang="fi-FI" sz="1600" b="0"/>
              <a:t>Jos joku valmistaa itselleen ei-kaupalliseen käyttöön mallin suojaaman tuotteen 3D-tulostamalla, kyse ei ole mallioikeuden loukkaamisesta</a:t>
            </a:r>
          </a:p>
          <a:p>
            <a:pPr marL="285750" indent="-285750">
              <a:buFont typeface="Arial" panose="020B0604020202020204" pitchFamily="34" charset="0"/>
              <a:buChar char="•"/>
            </a:pPr>
            <a:r>
              <a:rPr lang="fi-FI" sz="1600" b="0"/>
              <a:t>Jos yritys tarjoaa markkinoille esim. verkkosivuillaan CAD-tiedoston, jonka avulla kuluttaja voi 3D-tulostaa omaan käyttöönsä mallioikeuden suojaaman tuotteen, kyse on hyväksikäyttämisestä kaupalliseen tarkoitukseen ja tällainen käyttö on oikeudenhaltijan yksinoikeuden piirissä</a:t>
            </a:r>
          </a:p>
        </p:txBody>
      </p:sp>
    </p:spTree>
    <p:extLst>
      <p:ext uri="{BB962C8B-B14F-4D97-AF65-F5344CB8AC3E}">
        <p14:creationId xmlns:p14="http://schemas.microsoft.com/office/powerpoint/2010/main" val="3357269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64F182B-B9AE-4D58-931B-4B4D3A6037D0}"/>
              </a:ext>
            </a:extLst>
          </p:cNvPr>
          <p:cNvSpPr>
            <a:spLocks noGrp="1"/>
          </p:cNvSpPr>
          <p:nvPr>
            <p:ph type="body" sz="half" idx="10"/>
          </p:nvPr>
        </p:nvSpPr>
        <p:spPr>
          <a:xfrm>
            <a:off x="292328" y="203200"/>
            <a:ext cx="8492897" cy="649373"/>
          </a:xfrm>
        </p:spPr>
        <p:txBody>
          <a:bodyPr/>
          <a:lstStyle/>
          <a:p>
            <a:pPr algn="ctr"/>
            <a:r>
              <a:rPr lang="fi-FI" sz="2400"/>
              <a:t>Mallioikeuden kansallinen rekisteröinti Suomessa</a:t>
            </a:r>
          </a:p>
        </p:txBody>
      </p:sp>
      <p:sp>
        <p:nvSpPr>
          <p:cNvPr id="3" name="Text Placeholder 2">
            <a:extLst>
              <a:ext uri="{FF2B5EF4-FFF2-40B4-BE49-F238E27FC236}">
                <a16:creationId xmlns:a16="http://schemas.microsoft.com/office/drawing/2014/main" id="{303ABD1F-C00E-4B55-A527-B103B3A3F676}"/>
              </a:ext>
            </a:extLst>
          </p:cNvPr>
          <p:cNvSpPr>
            <a:spLocks noGrp="1"/>
          </p:cNvSpPr>
          <p:nvPr>
            <p:ph type="body" sz="half" idx="11"/>
          </p:nvPr>
        </p:nvSpPr>
        <p:spPr>
          <a:xfrm>
            <a:off x="292328" y="994229"/>
            <a:ext cx="8492897" cy="3296698"/>
          </a:xfrm>
        </p:spPr>
        <p:txBody>
          <a:bodyPr/>
          <a:lstStyle/>
          <a:p>
            <a:pPr marL="285750" indent="-285750">
              <a:buFont typeface="Arial" panose="020B0604020202020204" pitchFamily="34" charset="0"/>
              <a:buChar char="•"/>
            </a:pPr>
            <a:r>
              <a:rPr lang="fi-FI" sz="1600" b="0" dirty="0"/>
              <a:t>Suomessa kansallisen rekisteröinnin hoitaa PRH</a:t>
            </a:r>
          </a:p>
          <a:p>
            <a:pPr marL="285750" indent="-285750">
              <a:buFont typeface="Arial" panose="020B0604020202020204" pitchFamily="34" charset="0"/>
              <a:buChar char="•"/>
            </a:pPr>
            <a:r>
              <a:rPr lang="fi-FI" sz="1600" b="0" dirty="0"/>
              <a:t>PRH tutkii mallin yksilöllisyyden ja uutuuden ja rekisteröi mallin, jos nämä vaatimukset täyttyvät</a:t>
            </a:r>
          </a:p>
          <a:p>
            <a:pPr marL="285750" indent="-285750">
              <a:buFont typeface="Arial" panose="020B0604020202020204" pitchFamily="34" charset="0"/>
              <a:buChar char="•"/>
            </a:pPr>
            <a:r>
              <a:rPr lang="fi-FI" sz="1600" b="0" dirty="0"/>
              <a:t>Suomessa suoja on voimassa 5 vuotta hakemuspäivästä lukien</a:t>
            </a:r>
          </a:p>
          <a:p>
            <a:pPr marL="285750" indent="-285750">
              <a:buFont typeface="Arial" panose="020B0604020202020204" pitchFamily="34" charset="0"/>
              <a:buChar char="•"/>
            </a:pPr>
            <a:r>
              <a:rPr lang="fi-FI" sz="1600" b="0" dirty="0"/>
              <a:t>Rekisteröintiä voidaan jatkaa 5 vuotta kerrallaan vielä neljä kertaa, jolloin suoja-aika on enimmillään 25 vuotta</a:t>
            </a:r>
          </a:p>
          <a:p>
            <a:pPr marL="285750" indent="-285750">
              <a:buFont typeface="Arial" panose="020B0604020202020204" pitchFamily="34" charset="0"/>
              <a:buChar char="•"/>
            </a:pPr>
            <a:r>
              <a:rPr lang="fi-FI" sz="1600" b="0" dirty="0"/>
              <a:t>Poikkeus: suoja-aika on enimmillään 15 vuotta, jos malli on moniosaisen tuotteen osa ja se on tarkoitettu tuotteen korjaamiseksi alkuperäiseen muotoon</a:t>
            </a:r>
          </a:p>
          <a:p>
            <a:pPr marL="285750" indent="-285750">
              <a:buFont typeface="Arial" panose="020B0604020202020204" pitchFamily="34" charset="0"/>
              <a:buChar char="•"/>
            </a:pPr>
            <a:r>
              <a:rPr lang="fi-FI" sz="1600" b="0" dirty="0"/>
              <a:t>Hakemuksen voi tehdä </a:t>
            </a:r>
            <a:r>
              <a:rPr lang="fi-FI" sz="1600" b="0" dirty="0" err="1"/>
              <a:t>PRH:n</a:t>
            </a:r>
            <a:r>
              <a:rPr lang="fi-FI" sz="1600" b="0" dirty="0"/>
              <a:t> verkkosivuilla: </a:t>
            </a:r>
            <a:r>
              <a:rPr lang="fi-FI" sz="1600" b="0" dirty="0">
                <a:hlinkClick r:id="rId2"/>
              </a:rPr>
              <a:t>https://www.prh.fi/fi/mallioikeudet.html</a:t>
            </a:r>
            <a:r>
              <a:rPr lang="fi-FI" sz="1600" b="0" dirty="0"/>
              <a:t> </a:t>
            </a:r>
          </a:p>
          <a:p>
            <a:pPr marL="342900" indent="-342900">
              <a:buFont typeface="Arial" panose="020B0604020202020204" pitchFamily="34" charset="0"/>
              <a:buChar char="•"/>
            </a:pPr>
            <a:endParaRPr lang="fi-FI" sz="1600" b="0" dirty="0"/>
          </a:p>
          <a:p>
            <a:pPr marL="342900" indent="-342900">
              <a:buFont typeface="Arial" panose="020B0604020202020204" pitchFamily="34" charset="0"/>
              <a:buChar char="•"/>
            </a:pPr>
            <a:endParaRPr lang="fi-FI" sz="1600" b="0" dirty="0"/>
          </a:p>
        </p:txBody>
      </p:sp>
    </p:spTree>
    <p:extLst>
      <p:ext uri="{BB962C8B-B14F-4D97-AF65-F5344CB8AC3E}">
        <p14:creationId xmlns:p14="http://schemas.microsoft.com/office/powerpoint/2010/main" val="1156214264"/>
      </p:ext>
    </p:extLst>
  </p:cSld>
  <p:clrMapOvr>
    <a:masterClrMapping/>
  </p:clrMapOvr>
</p:sld>
</file>

<file path=ppt/theme/theme1.xml><?xml version="1.0" encoding="utf-8"?>
<a:theme xmlns:a="http://schemas.openxmlformats.org/drawingml/2006/main" name="Office-teema">
  <a:themeElements>
    <a:clrScheme name="Mukautettu 1">
      <a:dk1>
        <a:sysClr val="windowText" lastClr="000000"/>
      </a:dk1>
      <a:lt1>
        <a:sysClr val="window" lastClr="FFFFFF"/>
      </a:lt1>
      <a:dk2>
        <a:srgbClr val="005EB8"/>
      </a:dk2>
      <a:lt2>
        <a:srgbClr val="669ED4"/>
      </a:lt2>
      <a:accent1>
        <a:srgbClr val="0C0C0C"/>
      </a:accent1>
      <a:accent2>
        <a:srgbClr val="595959"/>
      </a:accent2>
      <a:accent3>
        <a:srgbClr val="A5A5A5"/>
      </a:accent3>
      <a:accent4>
        <a:srgbClr val="D8D8D8"/>
      </a:accent4>
      <a:accent5>
        <a:srgbClr val="F2F2F2"/>
      </a:accent5>
      <a:accent6>
        <a:srgbClr val="FFFFFF"/>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alto_169_blue.pptx" id="{C58B9FE1-7A9A-48C0-A894-90770F412226}" vid="{8895B9A8-D772-43F6-A626-34D9D1FF4E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9D6E6C6D9BBD2458206A2452547F2FE" ma:contentTypeVersion="4" ma:contentTypeDescription="Create a new document." ma:contentTypeScope="" ma:versionID="2a381bd8c385b8b008937dd7fd739732">
  <xsd:schema xmlns:xsd="http://www.w3.org/2001/XMLSchema" xmlns:xs="http://www.w3.org/2001/XMLSchema" xmlns:p="http://schemas.microsoft.com/office/2006/metadata/properties" xmlns:ns2="b12fe36a-6655-4faa-a99b-0ffb51ccf4b4" xmlns:ns3="dec51f85-d307-4f8d-9451-3b4aa41c4e44" targetNamespace="http://schemas.microsoft.com/office/2006/metadata/properties" ma:root="true" ma:fieldsID="b90613d277ea63ef0b299acd1fa997b0" ns2:_="" ns3:_="">
    <xsd:import namespace="b12fe36a-6655-4faa-a99b-0ffb51ccf4b4"/>
    <xsd:import namespace="dec51f85-d307-4f8d-9451-3b4aa41c4e44"/>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12fe36a-6655-4faa-a99b-0ffb51ccf4b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ec51f85-d307-4f8d-9451-3b4aa41c4e44"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81B4B41-1383-4EE9-A903-6ACEC03B578B}">
  <ds:schemaRefs>
    <ds:schemaRef ds:uri="http://schemas.microsoft.com/sharepoint/v3/contenttype/forms"/>
  </ds:schemaRefs>
</ds:datastoreItem>
</file>

<file path=customXml/itemProps2.xml><?xml version="1.0" encoding="utf-8"?>
<ds:datastoreItem xmlns:ds="http://schemas.openxmlformats.org/officeDocument/2006/customXml" ds:itemID="{89C90FC2-6EFF-4266-A90B-D9B6F91F5120}">
  <ds:schemaRefs>
    <ds:schemaRef ds:uri="b12fe36a-6655-4faa-a99b-0ffb51ccf4b4"/>
    <ds:schemaRef ds:uri="dec51f85-d307-4f8d-9451-3b4aa41c4e4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9635B9AB-D5D9-43AB-93DD-D1D5F6754055}">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Aalto_169_blue</Template>
  <TotalTime>0</TotalTime>
  <Words>3532</Words>
  <Application>Microsoft Office PowerPoint</Application>
  <PresentationFormat>On-screen Show (16:9)</PresentationFormat>
  <Paragraphs>303</Paragraphs>
  <Slides>47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47</vt:i4>
      </vt:variant>
    </vt:vector>
  </HeadingPairs>
  <TitlesOfParts>
    <vt:vector size="53" baseType="lpstr">
      <vt:lpstr>arial</vt:lpstr>
      <vt:lpstr>arial</vt:lpstr>
      <vt:lpstr>Arial,Sans-Serif</vt:lpstr>
      <vt:lpstr>Calibri</vt:lpstr>
      <vt:lpstr>Wingdings</vt:lpstr>
      <vt:lpstr>Office-teema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Aalto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Kautto Kasimir</dc:creator>
  <cp:lastModifiedBy>Kuosmanen Panu</cp:lastModifiedBy>
  <cp:revision>3</cp:revision>
  <dcterms:created xsi:type="dcterms:W3CDTF">2023-01-23T13:04:23Z</dcterms:created>
  <dcterms:modified xsi:type="dcterms:W3CDTF">2023-02-22T13:59:38Z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0x01010029D6E6C6D9BBD2458206A2452547F2FE</vt:lpwstr>
  </property>
</Properties>
</file>