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7" r:id="rId1"/>
  </p:sldMasterIdLst>
  <p:sldIdLst>
    <p:sldId id="256" r:id="rId2"/>
    <p:sldId id="263" r:id="rId3"/>
    <p:sldId id="261" r:id="rId4"/>
    <p:sldId id="260" r:id="rId5"/>
    <p:sldId id="257" r:id="rId6"/>
    <p:sldId id="264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97"/>
  </p:normalViewPr>
  <p:slideViewPr>
    <p:cSldViewPr snapToGrid="0" snapToObjects="1">
      <p:cViewPr varScale="1">
        <p:scale>
          <a:sx n="107" d="100"/>
          <a:sy n="107" d="100"/>
        </p:scale>
        <p:origin x="7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447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9/15/21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483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5196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290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123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238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9/15/21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068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9/15/21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299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9/15/21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77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9/15/21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778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9/15/21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488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9/15/21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120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9/15/21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853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75" r:id="rId5"/>
    <p:sldLayoutId id="2147483676" r:id="rId6"/>
    <p:sldLayoutId id="2147483682" r:id="rId7"/>
    <p:sldLayoutId id="2147483677" r:id="rId8"/>
    <p:sldLayoutId id="2147483678" r:id="rId9"/>
    <p:sldLayoutId id="2147483679" r:id="rId10"/>
    <p:sldLayoutId id="2147483680" r:id="rId11"/>
    <p:sldLayoutId id="214748368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F187B58-3857-4454-9C70-EFB475976F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7C9393A-2CEF-4DC5-9C43-34C3AB08B98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C5418A4-3935-49EA-B51C-5DDCBFAA39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28056" y="2813365"/>
            <a:ext cx="7450687" cy="3406460"/>
          </a:xfrm>
          <a:custGeom>
            <a:avLst/>
            <a:gdLst>
              <a:gd name="connsiteX0" fmla="*/ 6457914 w 7450687"/>
              <a:gd name="connsiteY0" fmla="*/ 0 h 3406460"/>
              <a:gd name="connsiteX1" fmla="*/ 6844288 w 7450687"/>
              <a:gd name="connsiteY1" fmla="*/ 233492 h 3406460"/>
              <a:gd name="connsiteX2" fmla="*/ 7386323 w 7450687"/>
              <a:gd name="connsiteY2" fmla="*/ 717155 h 3406460"/>
              <a:gd name="connsiteX3" fmla="*/ 7430798 w 7450687"/>
              <a:gd name="connsiteY3" fmla="*/ 1809564 h 3406460"/>
              <a:gd name="connsiteX4" fmla="*/ 7013848 w 7450687"/>
              <a:gd name="connsiteY4" fmla="*/ 3104890 h 3406460"/>
              <a:gd name="connsiteX5" fmla="*/ 6569101 w 7450687"/>
              <a:gd name="connsiteY5" fmla="*/ 3402314 h 3406460"/>
              <a:gd name="connsiteX6" fmla="*/ 3683807 w 7450687"/>
              <a:gd name="connsiteY6" fmla="*/ 3341162 h 3406460"/>
              <a:gd name="connsiteX7" fmla="*/ 1704683 w 7450687"/>
              <a:gd name="connsiteY7" fmla="*/ 2860279 h 3406460"/>
              <a:gd name="connsiteX8" fmla="*/ 2010446 w 7450687"/>
              <a:gd name="connsiteY8" fmla="*/ 2801907 h 3406460"/>
              <a:gd name="connsiteX9" fmla="*/ 1273834 w 7450687"/>
              <a:gd name="connsiteY9" fmla="*/ 2674041 h 3406460"/>
              <a:gd name="connsiteX10" fmla="*/ 1315530 w 7450687"/>
              <a:gd name="connsiteY10" fmla="*/ 2657363 h 3406460"/>
              <a:gd name="connsiteX11" fmla="*/ 1234919 w 7450687"/>
              <a:gd name="connsiteY11" fmla="*/ 2590651 h 3406460"/>
              <a:gd name="connsiteX12" fmla="*/ 904138 w 7450687"/>
              <a:gd name="connsiteY12" fmla="*/ 2485024 h 3406460"/>
              <a:gd name="connsiteX13" fmla="*/ 1315530 w 7450687"/>
              <a:gd name="connsiteY13" fmla="*/ 2307126 h 3406460"/>
              <a:gd name="connsiteX14" fmla="*/ 851326 w 7450687"/>
              <a:gd name="connsiteY14" fmla="*/ 2065294 h 3406460"/>
              <a:gd name="connsiteX15" fmla="*/ 615053 w 7450687"/>
              <a:gd name="connsiteY15" fmla="*/ 2006921 h 3406460"/>
              <a:gd name="connsiteX16" fmla="*/ 1393361 w 7450687"/>
              <a:gd name="connsiteY16" fmla="*/ 1703937 h 3406460"/>
              <a:gd name="connsiteX17" fmla="*/ 131391 w 7450687"/>
              <a:gd name="connsiteY17" fmla="*/ 1553835 h 3406460"/>
              <a:gd name="connsiteX18" fmla="*/ 234239 w 7450687"/>
              <a:gd name="connsiteY18" fmla="*/ 1492682 h 3406460"/>
              <a:gd name="connsiteX19" fmla="*/ 1018105 w 7450687"/>
              <a:gd name="connsiteY19" fmla="*/ 1509360 h 3406460"/>
              <a:gd name="connsiteX20" fmla="*/ 1148750 w 7450687"/>
              <a:gd name="connsiteY20" fmla="*/ 1462106 h 3406460"/>
              <a:gd name="connsiteX21" fmla="*/ 1018105 w 7450687"/>
              <a:gd name="connsiteY21" fmla="*/ 1387055 h 3406460"/>
              <a:gd name="connsiteX22" fmla="*/ 509426 w 7450687"/>
              <a:gd name="connsiteY22" fmla="*/ 1331461 h 3406460"/>
              <a:gd name="connsiteX23" fmla="*/ 376002 w 7450687"/>
              <a:gd name="connsiteY23" fmla="*/ 1206376 h 3406460"/>
              <a:gd name="connsiteX24" fmla="*/ 150849 w 7450687"/>
              <a:gd name="connsiteY24" fmla="*/ 1061833 h 3406460"/>
              <a:gd name="connsiteX25" fmla="*/ 306510 w 7450687"/>
              <a:gd name="connsiteY25" fmla="*/ 942308 h 3406460"/>
              <a:gd name="connsiteX26" fmla="*/ 53560 w 7450687"/>
              <a:gd name="connsiteY26" fmla="*/ 764409 h 3406460"/>
              <a:gd name="connsiteX27" fmla="*/ 125832 w 7450687"/>
              <a:gd name="connsiteY27" fmla="*/ 530917 h 3406460"/>
              <a:gd name="connsiteX28" fmla="*/ 551121 w 7450687"/>
              <a:gd name="connsiteY28" fmla="*/ 475324 h 3406460"/>
              <a:gd name="connsiteX29" fmla="*/ 1120952 w 7450687"/>
              <a:gd name="connsiteY29" fmla="*/ 394713 h 3406460"/>
              <a:gd name="connsiteX30" fmla="*/ 1693564 w 7450687"/>
              <a:gd name="connsiteY30" fmla="*/ 325221 h 3406460"/>
              <a:gd name="connsiteX31" fmla="*/ 2266175 w 7450687"/>
              <a:gd name="connsiteY31" fmla="*/ 325221 h 3406460"/>
              <a:gd name="connsiteX32" fmla="*/ 2430177 w 7450687"/>
              <a:gd name="connsiteY32" fmla="*/ 330781 h 3406460"/>
              <a:gd name="connsiteX33" fmla="*/ 2432956 w 7450687"/>
              <a:gd name="connsiteY33" fmla="*/ 330781 h 3406460"/>
              <a:gd name="connsiteX34" fmla="*/ 3144551 w 7450687"/>
              <a:gd name="connsiteY34" fmla="*/ 355798 h 3406460"/>
              <a:gd name="connsiteX35" fmla="*/ 3408619 w 7450687"/>
              <a:gd name="connsiteY35" fmla="*/ 358577 h 3406460"/>
              <a:gd name="connsiteX36" fmla="*/ 3981231 w 7450687"/>
              <a:gd name="connsiteY36" fmla="*/ 361357 h 3406460"/>
              <a:gd name="connsiteX37" fmla="*/ 4551063 w 7450687"/>
              <a:gd name="connsiteY37" fmla="*/ 350238 h 3406460"/>
              <a:gd name="connsiteX38" fmla="*/ 5129233 w 7450687"/>
              <a:gd name="connsiteY38" fmla="*/ 316882 h 3406460"/>
              <a:gd name="connsiteX39" fmla="*/ 5699065 w 7450687"/>
              <a:gd name="connsiteY39" fmla="*/ 272407 h 3406460"/>
              <a:gd name="connsiteX40" fmla="*/ 6063202 w 7450687"/>
              <a:gd name="connsiteY40" fmla="*/ 172339 h 3406460"/>
              <a:gd name="connsiteX41" fmla="*/ 6457914 w 7450687"/>
              <a:gd name="connsiteY41" fmla="*/ 0 h 3406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450687" h="3406460">
                <a:moveTo>
                  <a:pt x="6457914" y="0"/>
                </a:moveTo>
                <a:cubicBezTo>
                  <a:pt x="6560763" y="125085"/>
                  <a:pt x="6713644" y="161221"/>
                  <a:pt x="6844288" y="233492"/>
                </a:cubicBezTo>
                <a:cubicBezTo>
                  <a:pt x="6972153" y="289086"/>
                  <a:pt x="7336289" y="611527"/>
                  <a:pt x="7386323" y="717155"/>
                </a:cubicBezTo>
                <a:cubicBezTo>
                  <a:pt x="7475273" y="900613"/>
                  <a:pt x="7453035" y="1573293"/>
                  <a:pt x="7430798" y="1809564"/>
                </a:cubicBezTo>
                <a:cubicBezTo>
                  <a:pt x="7347408" y="2398855"/>
                  <a:pt x="7041645" y="3077093"/>
                  <a:pt x="7013848" y="3104890"/>
                </a:cubicBezTo>
                <a:cubicBezTo>
                  <a:pt x="6924899" y="3085432"/>
                  <a:pt x="6721983" y="3391196"/>
                  <a:pt x="6569101" y="3402314"/>
                </a:cubicBezTo>
                <a:cubicBezTo>
                  <a:pt x="6407881" y="3413434"/>
                  <a:pt x="4039604" y="3405095"/>
                  <a:pt x="3683807" y="3341162"/>
                </a:cubicBezTo>
                <a:cubicBezTo>
                  <a:pt x="1749158" y="2988144"/>
                  <a:pt x="1704683" y="2860279"/>
                  <a:pt x="1704683" y="2860279"/>
                </a:cubicBezTo>
                <a:cubicBezTo>
                  <a:pt x="1704683" y="2860279"/>
                  <a:pt x="1910378" y="2835262"/>
                  <a:pt x="2010446" y="2801907"/>
                </a:cubicBezTo>
                <a:cubicBezTo>
                  <a:pt x="1865904" y="2799126"/>
                  <a:pt x="1296072" y="2693500"/>
                  <a:pt x="1273834" y="2674041"/>
                </a:cubicBezTo>
                <a:cubicBezTo>
                  <a:pt x="1284954" y="2668482"/>
                  <a:pt x="1301632" y="2662923"/>
                  <a:pt x="1315530" y="2657363"/>
                </a:cubicBezTo>
                <a:cubicBezTo>
                  <a:pt x="1284954" y="2640686"/>
                  <a:pt x="1259936" y="2621228"/>
                  <a:pt x="1234919" y="2590651"/>
                </a:cubicBezTo>
                <a:cubicBezTo>
                  <a:pt x="1154309" y="2487804"/>
                  <a:pt x="1018105" y="2523940"/>
                  <a:pt x="904138" y="2485024"/>
                </a:cubicBezTo>
                <a:cubicBezTo>
                  <a:pt x="976410" y="2268210"/>
                  <a:pt x="1168208" y="2348820"/>
                  <a:pt x="1315530" y="2307126"/>
                </a:cubicBezTo>
                <a:cubicBezTo>
                  <a:pt x="929156" y="2179260"/>
                  <a:pt x="1004207" y="2112548"/>
                  <a:pt x="851326" y="2065294"/>
                </a:cubicBezTo>
                <a:cubicBezTo>
                  <a:pt x="659528" y="2006921"/>
                  <a:pt x="615053" y="2006921"/>
                  <a:pt x="615053" y="2006921"/>
                </a:cubicBezTo>
                <a:cubicBezTo>
                  <a:pt x="840206" y="1829023"/>
                  <a:pt x="1109834" y="2020820"/>
                  <a:pt x="1393361" y="1703937"/>
                </a:cubicBezTo>
                <a:cubicBezTo>
                  <a:pt x="1120952" y="1659463"/>
                  <a:pt x="306510" y="1637225"/>
                  <a:pt x="131391" y="1553835"/>
                </a:cubicBezTo>
                <a:cubicBezTo>
                  <a:pt x="198103" y="1584411"/>
                  <a:pt x="203663" y="1492682"/>
                  <a:pt x="234239" y="1492682"/>
                </a:cubicBezTo>
                <a:cubicBezTo>
                  <a:pt x="492748" y="1489903"/>
                  <a:pt x="756816" y="1542717"/>
                  <a:pt x="1018105" y="1509360"/>
                </a:cubicBezTo>
                <a:cubicBezTo>
                  <a:pt x="1065359" y="1506581"/>
                  <a:pt x="1140411" y="1531597"/>
                  <a:pt x="1148750" y="1462106"/>
                </a:cubicBezTo>
                <a:cubicBezTo>
                  <a:pt x="1157088" y="1375936"/>
                  <a:pt x="1059800" y="1395394"/>
                  <a:pt x="1018105" y="1387055"/>
                </a:cubicBezTo>
                <a:cubicBezTo>
                  <a:pt x="848545" y="1359258"/>
                  <a:pt x="681766" y="1348140"/>
                  <a:pt x="509426" y="1331461"/>
                </a:cubicBezTo>
                <a:cubicBezTo>
                  <a:pt x="437155" y="1323122"/>
                  <a:pt x="348206" y="1339800"/>
                  <a:pt x="376002" y="1206376"/>
                </a:cubicBezTo>
                <a:cubicBezTo>
                  <a:pt x="353764" y="1078512"/>
                  <a:pt x="220341" y="1122986"/>
                  <a:pt x="150849" y="1061833"/>
                </a:cubicBezTo>
                <a:cubicBezTo>
                  <a:pt x="184205" y="989562"/>
                  <a:pt x="278714" y="1039597"/>
                  <a:pt x="306510" y="942308"/>
                </a:cubicBezTo>
                <a:cubicBezTo>
                  <a:pt x="173086" y="972884"/>
                  <a:pt x="186985" y="761630"/>
                  <a:pt x="53560" y="764409"/>
                </a:cubicBezTo>
                <a:cubicBezTo>
                  <a:pt x="-57626" y="639324"/>
                  <a:pt x="22984" y="578171"/>
                  <a:pt x="125832" y="530917"/>
                </a:cubicBezTo>
                <a:cubicBezTo>
                  <a:pt x="259256" y="472544"/>
                  <a:pt x="406578" y="486442"/>
                  <a:pt x="551121" y="475324"/>
                </a:cubicBezTo>
                <a:cubicBezTo>
                  <a:pt x="742919" y="450306"/>
                  <a:pt x="926376" y="391934"/>
                  <a:pt x="1120952" y="394713"/>
                </a:cubicBezTo>
                <a:cubicBezTo>
                  <a:pt x="1304411" y="336340"/>
                  <a:pt x="1507326" y="400272"/>
                  <a:pt x="1693564" y="325221"/>
                </a:cubicBezTo>
                <a:cubicBezTo>
                  <a:pt x="1882582" y="325221"/>
                  <a:pt x="2074379" y="325221"/>
                  <a:pt x="2266175" y="325221"/>
                </a:cubicBezTo>
                <a:cubicBezTo>
                  <a:pt x="2321770" y="328001"/>
                  <a:pt x="2374582" y="328001"/>
                  <a:pt x="2430177" y="330781"/>
                </a:cubicBezTo>
                <a:cubicBezTo>
                  <a:pt x="2430177" y="330781"/>
                  <a:pt x="2432956" y="330781"/>
                  <a:pt x="2432956" y="330781"/>
                </a:cubicBezTo>
                <a:cubicBezTo>
                  <a:pt x="2672008" y="339120"/>
                  <a:pt x="2908279" y="344679"/>
                  <a:pt x="3144551" y="355798"/>
                </a:cubicBezTo>
                <a:cubicBezTo>
                  <a:pt x="3233500" y="355798"/>
                  <a:pt x="3319670" y="358577"/>
                  <a:pt x="3408619" y="358577"/>
                </a:cubicBezTo>
                <a:cubicBezTo>
                  <a:pt x="3597637" y="372475"/>
                  <a:pt x="3789434" y="380814"/>
                  <a:pt x="3981231" y="361357"/>
                </a:cubicBezTo>
                <a:cubicBezTo>
                  <a:pt x="4173028" y="378035"/>
                  <a:pt x="4359266" y="366917"/>
                  <a:pt x="4551063" y="350238"/>
                </a:cubicBezTo>
                <a:cubicBezTo>
                  <a:pt x="4745639" y="369696"/>
                  <a:pt x="4937437" y="341899"/>
                  <a:pt x="5129233" y="316882"/>
                </a:cubicBezTo>
                <a:cubicBezTo>
                  <a:pt x="5321031" y="328001"/>
                  <a:pt x="5512828" y="328001"/>
                  <a:pt x="5699065" y="272407"/>
                </a:cubicBezTo>
                <a:cubicBezTo>
                  <a:pt x="5840829" y="333560"/>
                  <a:pt x="5910321" y="133424"/>
                  <a:pt x="6063202" y="172339"/>
                </a:cubicBezTo>
                <a:cubicBezTo>
                  <a:pt x="6216084" y="214035"/>
                  <a:pt x="6324491" y="55593"/>
                  <a:pt x="6457914" y="0"/>
                </a:cubicBezTo>
                <a:close/>
              </a:path>
            </a:pathLst>
          </a:custGeom>
          <a:solidFill>
            <a:schemeClr val="bg1"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028B68AF-B9C3-D54D-82AB-744A687534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69626" y="3547277"/>
            <a:ext cx="5122605" cy="1341624"/>
          </a:xfrm>
        </p:spPr>
        <p:txBody>
          <a:bodyPr anchor="b">
            <a:normAutofit/>
          </a:bodyPr>
          <a:lstStyle/>
          <a:p>
            <a:r>
              <a:rPr lang="en-US" sz="4000" dirty="0"/>
              <a:t>Suomi 1</a:t>
            </a:r>
            <a:endParaRPr lang="fi-FI" sz="4000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F65F26E-528D-B649-B876-928D941777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65109" y="4945656"/>
            <a:ext cx="4673161" cy="646785"/>
          </a:xfrm>
        </p:spPr>
        <p:txBody>
          <a:bodyPr>
            <a:normAutofit/>
          </a:bodyPr>
          <a:lstStyle/>
          <a:p>
            <a:r>
              <a:rPr lang="en-US" sz="2000" dirty="0" err="1"/>
              <a:t>Tunti</a:t>
            </a:r>
            <a:r>
              <a:rPr lang="en-US" sz="2000" dirty="0"/>
              <a:t> 2 – lesson 2</a:t>
            </a: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4101139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Ääntäminen</a:t>
            </a:r>
            <a:r>
              <a:rPr lang="en-US" dirty="0"/>
              <a:t> – pronunciation 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ala – </a:t>
            </a:r>
            <a:r>
              <a:rPr lang="en-US" dirty="0" err="1"/>
              <a:t>älä</a:t>
            </a:r>
            <a:r>
              <a:rPr lang="en-US" dirty="0"/>
              <a:t> </a:t>
            </a:r>
            <a:r>
              <a:rPr lang="en-US" i="1" dirty="0"/>
              <a:t>(car – cat) </a:t>
            </a:r>
          </a:p>
          <a:p>
            <a:pPr marL="0" indent="0">
              <a:buNone/>
            </a:pPr>
            <a:r>
              <a:rPr lang="en-US" dirty="0" err="1"/>
              <a:t>ulos</a:t>
            </a:r>
            <a:r>
              <a:rPr lang="en-US" dirty="0"/>
              <a:t> – </a:t>
            </a:r>
            <a:r>
              <a:rPr lang="en-US" dirty="0" err="1"/>
              <a:t>ylös</a:t>
            </a:r>
            <a:r>
              <a:rPr lang="en-US" dirty="0"/>
              <a:t> </a:t>
            </a:r>
            <a:r>
              <a:rPr lang="en-US" i="1" dirty="0"/>
              <a:t>(hot – her) </a:t>
            </a:r>
          </a:p>
          <a:p>
            <a:pPr marL="0" indent="0">
              <a:buNone/>
            </a:pPr>
            <a:r>
              <a:rPr lang="en-US" dirty="0" err="1"/>
              <a:t>tuo</a:t>
            </a:r>
            <a:r>
              <a:rPr lang="en-US" dirty="0"/>
              <a:t> – </a:t>
            </a:r>
            <a:r>
              <a:rPr lang="en-US" dirty="0" err="1"/>
              <a:t>työ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ala – </a:t>
            </a:r>
            <a:r>
              <a:rPr lang="en-US" dirty="0" err="1"/>
              <a:t>älä</a:t>
            </a:r>
            <a:r>
              <a:rPr lang="en-US" dirty="0"/>
              <a:t> – </a:t>
            </a:r>
            <a:r>
              <a:rPr lang="en-US" dirty="0" err="1"/>
              <a:t>ele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/>
              <a:t>Page 15 in the book </a:t>
            </a:r>
            <a:endParaRPr lang="fi-FI" i="1" dirty="0"/>
          </a:p>
        </p:txBody>
      </p:sp>
    </p:spTree>
    <p:extLst>
      <p:ext uri="{BB962C8B-B14F-4D97-AF65-F5344CB8AC3E}">
        <p14:creationId xmlns:p14="http://schemas.microsoft.com/office/powerpoint/2010/main" val="3411187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Vokaaliharmonia</a:t>
            </a:r>
            <a:endParaRPr lang="fi-FI" dirty="0"/>
          </a:p>
        </p:txBody>
      </p:sp>
      <p:sp>
        <p:nvSpPr>
          <p:cNvPr id="5" name="Rounded Rectangle 4"/>
          <p:cNvSpPr/>
          <p:nvPr/>
        </p:nvSpPr>
        <p:spPr>
          <a:xfrm>
            <a:off x="838200" y="1563329"/>
            <a:ext cx="2190135" cy="5014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63329"/>
            <a:ext cx="10515600" cy="504394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A, O, U &gt; A</a:t>
            </a:r>
          </a:p>
          <a:p>
            <a:pPr marL="0" indent="0">
              <a:buNone/>
            </a:pPr>
            <a:r>
              <a:rPr lang="en-US" dirty="0" err="1"/>
              <a:t>Minä</a:t>
            </a:r>
            <a:r>
              <a:rPr lang="en-US" dirty="0"/>
              <a:t> </a:t>
            </a:r>
            <a:r>
              <a:rPr lang="en-US" dirty="0" err="1"/>
              <a:t>olen</a:t>
            </a:r>
            <a:r>
              <a:rPr lang="en-US" dirty="0"/>
              <a:t> </a:t>
            </a:r>
            <a:r>
              <a:rPr lang="en-US" dirty="0" err="1"/>
              <a:t>esp</a:t>
            </a:r>
            <a:r>
              <a:rPr lang="en-US" b="1" dirty="0" err="1">
                <a:solidFill>
                  <a:srgbClr val="0070C0"/>
                </a:solidFill>
              </a:rPr>
              <a:t>a</a:t>
            </a:r>
            <a:r>
              <a:rPr lang="en-US" dirty="0" err="1"/>
              <a:t>njal</a:t>
            </a:r>
            <a:r>
              <a:rPr lang="en-US" b="1" dirty="0" err="1">
                <a:solidFill>
                  <a:srgbClr val="0070C0"/>
                </a:solidFill>
              </a:rPr>
              <a:t>a</a:t>
            </a:r>
            <a:r>
              <a:rPr lang="en-US" dirty="0" err="1"/>
              <a:t>inen</a:t>
            </a:r>
            <a:br>
              <a:rPr lang="en-US" dirty="0"/>
            </a:br>
            <a:r>
              <a:rPr lang="en-US" dirty="0" err="1"/>
              <a:t>Sinä</a:t>
            </a:r>
            <a:r>
              <a:rPr lang="en-US" dirty="0"/>
              <a:t> </a:t>
            </a:r>
            <a:r>
              <a:rPr lang="en-US" dirty="0" err="1"/>
              <a:t>olet</a:t>
            </a:r>
            <a:r>
              <a:rPr lang="en-US" dirty="0"/>
              <a:t> </a:t>
            </a:r>
            <a:r>
              <a:rPr lang="en-US" dirty="0" err="1"/>
              <a:t>t</a:t>
            </a:r>
            <a:r>
              <a:rPr lang="en-US" b="1" dirty="0" err="1">
                <a:solidFill>
                  <a:srgbClr val="0070C0"/>
                </a:solidFill>
              </a:rPr>
              <a:t>u</a:t>
            </a:r>
            <a:r>
              <a:rPr lang="en-US" dirty="0" err="1"/>
              <a:t>rkkil</a:t>
            </a:r>
            <a:r>
              <a:rPr lang="en-US" b="1" dirty="0" err="1">
                <a:solidFill>
                  <a:srgbClr val="0070C0"/>
                </a:solidFill>
              </a:rPr>
              <a:t>a</a:t>
            </a:r>
            <a:r>
              <a:rPr lang="en-US" dirty="0" err="1"/>
              <a:t>inen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Ä, Ö, Y &gt; Ä</a:t>
            </a:r>
          </a:p>
          <a:p>
            <a:pPr marL="0" indent="0">
              <a:buNone/>
            </a:pPr>
            <a:r>
              <a:rPr lang="en-US" dirty="0" err="1"/>
              <a:t>Hän</a:t>
            </a:r>
            <a:r>
              <a:rPr lang="en-US" dirty="0"/>
              <a:t> on </a:t>
            </a:r>
            <a:r>
              <a:rPr lang="en-US" dirty="0" err="1"/>
              <a:t>Eg</a:t>
            </a:r>
            <a:r>
              <a:rPr lang="en-US" b="1" dirty="0" err="1">
                <a:solidFill>
                  <a:srgbClr val="FFC000"/>
                </a:solidFill>
              </a:rPr>
              <a:t>y</a:t>
            </a:r>
            <a:r>
              <a:rPr lang="en-US" dirty="0" err="1"/>
              <a:t>ptil</a:t>
            </a:r>
            <a:r>
              <a:rPr lang="en-US" b="1" dirty="0" err="1">
                <a:solidFill>
                  <a:srgbClr val="FFC000"/>
                </a:solidFill>
              </a:rPr>
              <a:t>ä</a:t>
            </a:r>
            <a:r>
              <a:rPr lang="en-US" dirty="0" err="1"/>
              <a:t>inen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Only E, I &gt; Ä</a:t>
            </a:r>
          </a:p>
          <a:p>
            <a:pPr marL="0" indent="0">
              <a:buNone/>
            </a:pPr>
            <a:r>
              <a:rPr lang="en-US" dirty="0" err="1"/>
              <a:t>Minä</a:t>
            </a:r>
            <a:r>
              <a:rPr lang="en-US" dirty="0"/>
              <a:t> </a:t>
            </a:r>
            <a:r>
              <a:rPr lang="en-US" dirty="0" err="1"/>
              <a:t>olen</a:t>
            </a:r>
            <a:r>
              <a:rPr lang="en-US" dirty="0"/>
              <a:t> </a:t>
            </a:r>
            <a:r>
              <a:rPr lang="en-US" dirty="0" err="1"/>
              <a:t>sv</a:t>
            </a:r>
            <a:r>
              <a:rPr lang="en-US" b="1" dirty="0" err="1">
                <a:solidFill>
                  <a:srgbClr val="FFC000"/>
                </a:solidFill>
              </a:rPr>
              <a:t>ei</a:t>
            </a:r>
            <a:r>
              <a:rPr lang="en-US" dirty="0" err="1"/>
              <a:t>tsil</a:t>
            </a:r>
            <a:r>
              <a:rPr lang="en-US" b="1" dirty="0" err="1">
                <a:solidFill>
                  <a:srgbClr val="FFC000"/>
                </a:solidFill>
              </a:rPr>
              <a:t>ä</a:t>
            </a:r>
            <a:r>
              <a:rPr lang="en-US" dirty="0" err="1"/>
              <a:t>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89102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err="1"/>
              <a:t>Kuka</a:t>
            </a:r>
            <a:r>
              <a:rPr lang="en-US" sz="5400" dirty="0"/>
              <a:t> </a:t>
            </a:r>
            <a:r>
              <a:rPr lang="en-US" sz="5400" dirty="0" err="1"/>
              <a:t>sinä</a:t>
            </a:r>
            <a:r>
              <a:rPr lang="en-US" sz="5400" dirty="0"/>
              <a:t> </a:t>
            </a:r>
            <a:r>
              <a:rPr lang="en-US" sz="5400" dirty="0" err="1"/>
              <a:t>olet</a:t>
            </a:r>
            <a:r>
              <a:rPr lang="en-US" sz="5400" dirty="0"/>
              <a:t>?</a:t>
            </a:r>
            <a:endParaRPr lang="fi-FI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3665"/>
            <a:ext cx="10515600" cy="4628535"/>
          </a:xfrm>
        </p:spPr>
        <p:txBody>
          <a:bodyPr/>
          <a:lstStyle/>
          <a:p>
            <a:r>
              <a:rPr lang="en-US" sz="3200" b="1" dirty="0" err="1"/>
              <a:t>Minkä</a:t>
            </a:r>
            <a:r>
              <a:rPr lang="en-US" sz="3200" b="1" dirty="0"/>
              <a:t> </a:t>
            </a:r>
            <a:r>
              <a:rPr lang="en-US" sz="3200" b="1" dirty="0" err="1"/>
              <a:t>maalainen</a:t>
            </a:r>
            <a:r>
              <a:rPr lang="en-US" sz="3200" b="1" dirty="0"/>
              <a:t> </a:t>
            </a:r>
            <a:r>
              <a:rPr lang="en-US" sz="3200" b="1" dirty="0" err="1"/>
              <a:t>sinä</a:t>
            </a:r>
            <a:r>
              <a:rPr lang="en-US" sz="3200" b="1" dirty="0"/>
              <a:t> </a:t>
            </a:r>
            <a:r>
              <a:rPr lang="en-US" sz="3200" b="1" dirty="0" err="1"/>
              <a:t>olet</a:t>
            </a:r>
            <a:r>
              <a:rPr lang="en-US" sz="3200" b="1" dirty="0"/>
              <a:t>? </a:t>
            </a:r>
            <a:r>
              <a:rPr lang="en-US" sz="2400" i="1" dirty="0"/>
              <a:t>What nationality are you?</a:t>
            </a:r>
            <a:endParaRPr lang="en-US" i="1" dirty="0"/>
          </a:p>
          <a:p>
            <a:pPr lvl="1"/>
            <a:r>
              <a:rPr lang="en-US" dirty="0" err="1"/>
              <a:t>Turkki</a:t>
            </a:r>
            <a:r>
              <a:rPr lang="en-US" dirty="0"/>
              <a:t> &gt; </a:t>
            </a:r>
            <a:r>
              <a:rPr lang="en-US" dirty="0" err="1"/>
              <a:t>turkki</a:t>
            </a:r>
            <a:r>
              <a:rPr lang="en-US" b="1" dirty="0" err="1"/>
              <a:t>lainen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Espanja</a:t>
            </a:r>
            <a:r>
              <a:rPr lang="en-US" dirty="0"/>
              <a:t> &gt; </a:t>
            </a:r>
            <a:r>
              <a:rPr lang="en-US" dirty="0" err="1"/>
              <a:t>espanja</a:t>
            </a:r>
            <a:r>
              <a:rPr lang="en-US" b="1" dirty="0" err="1"/>
              <a:t>lainen</a:t>
            </a:r>
            <a:endParaRPr lang="en-US" b="1" dirty="0"/>
          </a:p>
          <a:p>
            <a:r>
              <a:rPr lang="en-US" sz="3200" b="1" dirty="0" err="1"/>
              <a:t>Mitä</a:t>
            </a:r>
            <a:r>
              <a:rPr lang="en-US" sz="3200" b="1" dirty="0"/>
              <a:t> </a:t>
            </a:r>
            <a:r>
              <a:rPr lang="en-US" sz="3200" b="1" dirty="0" err="1"/>
              <a:t>kieltä</a:t>
            </a:r>
            <a:r>
              <a:rPr lang="en-US" sz="3200" b="1" dirty="0"/>
              <a:t> </a:t>
            </a:r>
            <a:r>
              <a:rPr lang="en-US" sz="3200" b="1" dirty="0" err="1"/>
              <a:t>sinä</a:t>
            </a:r>
            <a:r>
              <a:rPr lang="en-US" sz="3200" b="1" dirty="0"/>
              <a:t> </a:t>
            </a:r>
            <a:r>
              <a:rPr lang="en-US" sz="3200" b="1" dirty="0" err="1"/>
              <a:t>puhut</a:t>
            </a:r>
            <a:r>
              <a:rPr lang="en-US" sz="3200" b="1" dirty="0"/>
              <a:t>? </a:t>
            </a:r>
            <a:r>
              <a:rPr lang="en-US" sz="2400" i="1" dirty="0"/>
              <a:t>What language do you speak?</a:t>
            </a:r>
            <a:endParaRPr lang="en-US" i="1" dirty="0"/>
          </a:p>
          <a:p>
            <a:pPr lvl="1"/>
            <a:r>
              <a:rPr lang="en-US" dirty="0" err="1"/>
              <a:t>Turkki</a:t>
            </a:r>
            <a:r>
              <a:rPr lang="en-US" dirty="0"/>
              <a:t> &gt; </a:t>
            </a:r>
            <a:r>
              <a:rPr lang="en-US" dirty="0" err="1"/>
              <a:t>turkki</a:t>
            </a:r>
            <a:r>
              <a:rPr lang="en-US" b="1" dirty="0" err="1"/>
              <a:t>a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Espanja</a:t>
            </a:r>
            <a:r>
              <a:rPr lang="en-US" dirty="0"/>
              <a:t> &gt; </a:t>
            </a:r>
            <a:r>
              <a:rPr lang="en-US" dirty="0" err="1"/>
              <a:t>espanja</a:t>
            </a:r>
            <a:r>
              <a:rPr lang="en-US" b="1" dirty="0" err="1"/>
              <a:t>a</a:t>
            </a:r>
            <a:endParaRPr lang="en-US" b="1" dirty="0"/>
          </a:p>
          <a:p>
            <a:r>
              <a:rPr lang="en-US" sz="3200" b="1" dirty="0" err="1"/>
              <a:t>Missä</a:t>
            </a:r>
            <a:r>
              <a:rPr lang="en-US" sz="3200" b="1" dirty="0"/>
              <a:t> </a:t>
            </a:r>
            <a:r>
              <a:rPr lang="en-US" sz="3200" b="1" dirty="0" err="1"/>
              <a:t>sinä</a:t>
            </a:r>
            <a:r>
              <a:rPr lang="en-US" sz="3200" b="1" dirty="0"/>
              <a:t> </a:t>
            </a:r>
            <a:r>
              <a:rPr lang="en-US" sz="3200" b="1" dirty="0" err="1"/>
              <a:t>asut</a:t>
            </a:r>
            <a:r>
              <a:rPr lang="en-US" sz="3200" b="1" dirty="0"/>
              <a:t>? </a:t>
            </a:r>
            <a:r>
              <a:rPr lang="en-US" sz="2400" i="1" dirty="0"/>
              <a:t>Where do you live</a:t>
            </a:r>
          </a:p>
          <a:p>
            <a:pPr lvl="1"/>
            <a:r>
              <a:rPr lang="en-US" dirty="0"/>
              <a:t>Espoo &gt; </a:t>
            </a:r>
            <a:r>
              <a:rPr lang="en-US" dirty="0" err="1"/>
              <a:t>Espoo</a:t>
            </a:r>
            <a:r>
              <a:rPr lang="en-US" b="1" dirty="0" err="1"/>
              <a:t>ssa</a:t>
            </a:r>
            <a:endParaRPr lang="en-US" b="1" dirty="0"/>
          </a:p>
          <a:p>
            <a:pPr lvl="1"/>
            <a:r>
              <a:rPr lang="en-US" dirty="0"/>
              <a:t>Helsinki &gt; </a:t>
            </a:r>
            <a:r>
              <a:rPr lang="en-US" dirty="0" err="1"/>
              <a:t>Helsingi</a:t>
            </a:r>
            <a:r>
              <a:rPr lang="en-US" b="1" dirty="0" err="1"/>
              <a:t>ssä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82273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7718681-A12E-49D6-9925-DD7C68176D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FBD77573-9EF2-4C35-8285-A1CF6FBB0E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5511704" cy="6858000"/>
          </a:xfrm>
          <a:custGeom>
            <a:avLst/>
            <a:gdLst>
              <a:gd name="connsiteX0" fmla="*/ 5511704 w 5511704"/>
              <a:gd name="connsiteY0" fmla="*/ 0 h 6886576"/>
              <a:gd name="connsiteX1" fmla="*/ 1008599 w 5511704"/>
              <a:gd name="connsiteY1" fmla="*/ 0 h 6886576"/>
              <a:gd name="connsiteX2" fmla="*/ 1310975 w 5511704"/>
              <a:gd name="connsiteY2" fmla="*/ 110728 h 6886576"/>
              <a:gd name="connsiteX3" fmla="*/ 1267362 w 5511704"/>
              <a:gd name="connsiteY3" fmla="*/ 135731 h 6886576"/>
              <a:gd name="connsiteX4" fmla="*/ 1005692 w 5511704"/>
              <a:gd name="connsiteY4" fmla="*/ 71437 h 6886576"/>
              <a:gd name="connsiteX5" fmla="*/ 953358 w 5511704"/>
              <a:gd name="connsiteY5" fmla="*/ 89297 h 6886576"/>
              <a:gd name="connsiteX6" fmla="*/ 979525 w 5511704"/>
              <a:gd name="connsiteY6" fmla="*/ 164307 h 6886576"/>
              <a:gd name="connsiteX7" fmla="*/ 1092915 w 5511704"/>
              <a:gd name="connsiteY7" fmla="*/ 192882 h 6886576"/>
              <a:gd name="connsiteX8" fmla="*/ 1270270 w 5511704"/>
              <a:gd name="connsiteY8" fmla="*/ 375047 h 6886576"/>
              <a:gd name="connsiteX9" fmla="*/ 1002784 w 5511704"/>
              <a:gd name="connsiteY9" fmla="*/ 353615 h 6886576"/>
              <a:gd name="connsiteX10" fmla="*/ 956265 w 5511704"/>
              <a:gd name="connsiteY10" fmla="*/ 396479 h 6886576"/>
              <a:gd name="connsiteX11" fmla="*/ 938820 w 5511704"/>
              <a:gd name="connsiteY11" fmla="*/ 453629 h 6886576"/>
              <a:gd name="connsiteX12" fmla="*/ 860319 w 5511704"/>
              <a:gd name="connsiteY12" fmla="*/ 360759 h 6886576"/>
              <a:gd name="connsiteX13" fmla="*/ 793447 w 5511704"/>
              <a:gd name="connsiteY13" fmla="*/ 335757 h 6886576"/>
              <a:gd name="connsiteX14" fmla="*/ 773095 w 5511704"/>
              <a:gd name="connsiteY14" fmla="*/ 417910 h 6886576"/>
              <a:gd name="connsiteX15" fmla="*/ 834151 w 5511704"/>
              <a:gd name="connsiteY15" fmla="*/ 507206 h 6886576"/>
              <a:gd name="connsiteX16" fmla="*/ 996969 w 5511704"/>
              <a:gd name="connsiteY16" fmla="*/ 560785 h 6886576"/>
              <a:gd name="connsiteX17" fmla="*/ 822522 w 5511704"/>
              <a:gd name="connsiteY17" fmla="*/ 560785 h 6886576"/>
              <a:gd name="connsiteX18" fmla="*/ 621908 w 5511704"/>
              <a:gd name="connsiteY18" fmla="*/ 525066 h 6886576"/>
              <a:gd name="connsiteX19" fmla="*/ 409664 w 5511704"/>
              <a:gd name="connsiteY19" fmla="*/ 535781 h 6886576"/>
              <a:gd name="connsiteX20" fmla="*/ 209049 w 5511704"/>
              <a:gd name="connsiteY20" fmla="*/ 464344 h 6886576"/>
              <a:gd name="connsiteX21" fmla="*/ 5527 w 5511704"/>
              <a:gd name="connsiteY21" fmla="*/ 467916 h 6886576"/>
              <a:gd name="connsiteX22" fmla="*/ 906838 w 5511704"/>
              <a:gd name="connsiteY22" fmla="*/ 914400 h 6886576"/>
              <a:gd name="connsiteX23" fmla="*/ 863226 w 5511704"/>
              <a:gd name="connsiteY23" fmla="*/ 925116 h 6886576"/>
              <a:gd name="connsiteX24" fmla="*/ 805077 w 5511704"/>
              <a:gd name="connsiteY24" fmla="*/ 953691 h 6886576"/>
              <a:gd name="connsiteX25" fmla="*/ 848689 w 5511704"/>
              <a:gd name="connsiteY25" fmla="*/ 1010841 h 6886576"/>
              <a:gd name="connsiteX26" fmla="*/ 1084193 w 5511704"/>
              <a:gd name="connsiteY26" fmla="*/ 1117997 h 6886576"/>
              <a:gd name="connsiteX27" fmla="*/ 1142342 w 5511704"/>
              <a:gd name="connsiteY27" fmla="*/ 1225153 h 6886576"/>
              <a:gd name="connsiteX28" fmla="*/ 1069655 w 5511704"/>
              <a:gd name="connsiteY28" fmla="*/ 1214438 h 6886576"/>
              <a:gd name="connsiteX29" fmla="*/ 1005692 w 5511704"/>
              <a:gd name="connsiteY29" fmla="*/ 1235869 h 6886576"/>
              <a:gd name="connsiteX30" fmla="*/ 1031858 w 5511704"/>
              <a:gd name="connsiteY30" fmla="*/ 1371600 h 6886576"/>
              <a:gd name="connsiteX31" fmla="*/ 1366216 w 5511704"/>
              <a:gd name="connsiteY31" fmla="*/ 1546622 h 6886576"/>
              <a:gd name="connsiteX32" fmla="*/ 1395290 w 5511704"/>
              <a:gd name="connsiteY32" fmla="*/ 1603772 h 6886576"/>
              <a:gd name="connsiteX33" fmla="*/ 1354586 w 5511704"/>
              <a:gd name="connsiteY33" fmla="*/ 1643063 h 6886576"/>
              <a:gd name="connsiteX34" fmla="*/ 1247011 w 5511704"/>
              <a:gd name="connsiteY34" fmla="*/ 1664494 h 6886576"/>
              <a:gd name="connsiteX35" fmla="*/ 1398198 w 5511704"/>
              <a:gd name="connsiteY35" fmla="*/ 1857375 h 6886576"/>
              <a:gd name="connsiteX36" fmla="*/ 1453440 w 5511704"/>
              <a:gd name="connsiteY36" fmla="*/ 1910954 h 6886576"/>
              <a:gd name="connsiteX37" fmla="*/ 1549386 w 5511704"/>
              <a:gd name="connsiteY37" fmla="*/ 1993106 h 6886576"/>
              <a:gd name="connsiteX38" fmla="*/ 1549386 w 5511704"/>
              <a:gd name="connsiteY38" fmla="*/ 2021681 h 6886576"/>
              <a:gd name="connsiteX39" fmla="*/ 1421458 w 5511704"/>
              <a:gd name="connsiteY39" fmla="*/ 2110978 h 6886576"/>
              <a:gd name="connsiteX40" fmla="*/ 1188861 w 5511704"/>
              <a:gd name="connsiteY40" fmla="*/ 2085976 h 6886576"/>
              <a:gd name="connsiteX41" fmla="*/ 1531941 w 5511704"/>
              <a:gd name="connsiteY41" fmla="*/ 2218135 h 6886576"/>
              <a:gd name="connsiteX42" fmla="*/ 421293 w 5511704"/>
              <a:gd name="connsiteY42" fmla="*/ 1900238 h 6886576"/>
              <a:gd name="connsiteX43" fmla="*/ 491072 w 5511704"/>
              <a:gd name="connsiteY43" fmla="*/ 1982391 h 6886576"/>
              <a:gd name="connsiteX44" fmla="*/ 880671 w 5511704"/>
              <a:gd name="connsiteY44" fmla="*/ 2200276 h 6886576"/>
              <a:gd name="connsiteX45" fmla="*/ 991154 w 5511704"/>
              <a:gd name="connsiteY45" fmla="*/ 2336007 h 6886576"/>
              <a:gd name="connsiteX46" fmla="*/ 1107453 w 5511704"/>
              <a:gd name="connsiteY46" fmla="*/ 2411016 h 6886576"/>
              <a:gd name="connsiteX47" fmla="*/ 1270270 w 5511704"/>
              <a:gd name="connsiteY47" fmla="*/ 2411016 h 6886576"/>
              <a:gd name="connsiteX48" fmla="*/ 1386568 w 5511704"/>
              <a:gd name="connsiteY48" fmla="*/ 2528889 h 6886576"/>
              <a:gd name="connsiteX49" fmla="*/ 1267362 w 5511704"/>
              <a:gd name="connsiteY49" fmla="*/ 2553891 h 6886576"/>
              <a:gd name="connsiteX50" fmla="*/ 1127805 w 5511704"/>
              <a:gd name="connsiteY50" fmla="*/ 2536032 h 6886576"/>
              <a:gd name="connsiteX51" fmla="*/ 970802 w 5511704"/>
              <a:gd name="connsiteY51" fmla="*/ 2575322 h 6886576"/>
              <a:gd name="connsiteX52" fmla="*/ 825429 w 5511704"/>
              <a:gd name="connsiteY52" fmla="*/ 2543176 h 6886576"/>
              <a:gd name="connsiteX53" fmla="*/ 650982 w 5511704"/>
              <a:gd name="connsiteY53" fmla="*/ 2564607 h 6886576"/>
              <a:gd name="connsiteX54" fmla="*/ 595740 w 5511704"/>
              <a:gd name="connsiteY54" fmla="*/ 2703909 h 6886576"/>
              <a:gd name="connsiteX55" fmla="*/ 578296 w 5511704"/>
              <a:gd name="connsiteY55" fmla="*/ 2714626 h 6886576"/>
              <a:gd name="connsiteX56" fmla="*/ 255568 w 5511704"/>
              <a:gd name="connsiteY56" fmla="*/ 2936081 h 6886576"/>
              <a:gd name="connsiteX57" fmla="*/ 165437 w 5511704"/>
              <a:gd name="connsiteY57" fmla="*/ 2953941 h 6886576"/>
              <a:gd name="connsiteX58" fmla="*/ 697501 w 5511704"/>
              <a:gd name="connsiteY58" fmla="*/ 3343275 h 6886576"/>
              <a:gd name="connsiteX59" fmla="*/ 339884 w 5511704"/>
              <a:gd name="connsiteY59" fmla="*/ 3243263 h 6886576"/>
              <a:gd name="connsiteX60" fmla="*/ 290458 w 5511704"/>
              <a:gd name="connsiteY60" fmla="*/ 3407569 h 6886576"/>
              <a:gd name="connsiteX61" fmla="*/ 459090 w 5511704"/>
              <a:gd name="connsiteY61" fmla="*/ 3554016 h 6886576"/>
              <a:gd name="connsiteX62" fmla="*/ 520147 w 5511704"/>
              <a:gd name="connsiteY62" fmla="*/ 3843338 h 6886576"/>
              <a:gd name="connsiteX63" fmla="*/ 491072 w 5511704"/>
              <a:gd name="connsiteY63" fmla="*/ 4107657 h 6886576"/>
              <a:gd name="connsiteX64" fmla="*/ 418386 w 5511704"/>
              <a:gd name="connsiteY64" fmla="*/ 4189810 h 6886576"/>
              <a:gd name="connsiteX65" fmla="*/ 313718 w 5511704"/>
              <a:gd name="connsiteY65" fmla="*/ 4339829 h 6886576"/>
              <a:gd name="connsiteX66" fmla="*/ 249753 w 5511704"/>
              <a:gd name="connsiteY66" fmla="*/ 4432698 h 6886576"/>
              <a:gd name="connsiteX67" fmla="*/ 25879 w 5511704"/>
              <a:gd name="connsiteY67" fmla="*/ 4396979 h 6886576"/>
              <a:gd name="connsiteX68" fmla="*/ 325347 w 5511704"/>
              <a:gd name="connsiteY68" fmla="*/ 4632722 h 6886576"/>
              <a:gd name="connsiteX69" fmla="*/ 84029 w 5511704"/>
              <a:gd name="connsiteY69" fmla="*/ 4604147 h 6886576"/>
              <a:gd name="connsiteX70" fmla="*/ 5527 w 5511704"/>
              <a:gd name="connsiteY70" fmla="*/ 4622007 h 6886576"/>
              <a:gd name="connsiteX71" fmla="*/ 49139 w 5511704"/>
              <a:gd name="connsiteY71" fmla="*/ 4697016 h 6886576"/>
              <a:gd name="connsiteX72" fmla="*/ 226494 w 5511704"/>
              <a:gd name="connsiteY72" fmla="*/ 4825604 h 6886576"/>
              <a:gd name="connsiteX73" fmla="*/ 592833 w 5511704"/>
              <a:gd name="connsiteY73" fmla="*/ 5175647 h 6886576"/>
              <a:gd name="connsiteX74" fmla="*/ 238123 w 5511704"/>
              <a:gd name="connsiteY74" fmla="*/ 5014913 h 6886576"/>
              <a:gd name="connsiteX75" fmla="*/ 610278 w 5511704"/>
              <a:gd name="connsiteY75" fmla="*/ 5375673 h 6886576"/>
              <a:gd name="connsiteX76" fmla="*/ 691686 w 5511704"/>
              <a:gd name="connsiteY76" fmla="*/ 5497116 h 6886576"/>
              <a:gd name="connsiteX77" fmla="*/ 860319 w 5511704"/>
              <a:gd name="connsiteY77" fmla="*/ 5793582 h 6886576"/>
              <a:gd name="connsiteX78" fmla="*/ 851597 w 5511704"/>
              <a:gd name="connsiteY78" fmla="*/ 5825729 h 6886576"/>
              <a:gd name="connsiteX79" fmla="*/ 659704 w 5511704"/>
              <a:gd name="connsiteY79" fmla="*/ 5779295 h 6886576"/>
              <a:gd name="connsiteX80" fmla="*/ 909746 w 5511704"/>
              <a:gd name="connsiteY80" fmla="*/ 6029326 h 6886576"/>
              <a:gd name="connsiteX81" fmla="*/ 1168509 w 5511704"/>
              <a:gd name="connsiteY81" fmla="*/ 6222207 h 6886576"/>
              <a:gd name="connsiteX82" fmla="*/ 985339 w 5511704"/>
              <a:gd name="connsiteY82" fmla="*/ 6193632 h 6886576"/>
              <a:gd name="connsiteX83" fmla="*/ 732391 w 5511704"/>
              <a:gd name="connsiteY83" fmla="*/ 6082904 h 6886576"/>
              <a:gd name="connsiteX84" fmla="*/ 645167 w 5511704"/>
              <a:gd name="connsiteY84" fmla="*/ 6125766 h 6886576"/>
              <a:gd name="connsiteX85" fmla="*/ 883579 w 5511704"/>
              <a:gd name="connsiteY85" fmla="*/ 6307932 h 6886576"/>
              <a:gd name="connsiteX86" fmla="*/ 1020229 w 5511704"/>
              <a:gd name="connsiteY86" fmla="*/ 6393657 h 6886576"/>
              <a:gd name="connsiteX87" fmla="*/ 1075471 w 5511704"/>
              <a:gd name="connsiteY87" fmla="*/ 6457950 h 6886576"/>
              <a:gd name="connsiteX88" fmla="*/ 1232473 w 5511704"/>
              <a:gd name="connsiteY88" fmla="*/ 6686551 h 6886576"/>
              <a:gd name="connsiteX89" fmla="*/ 1592997 w 5511704"/>
              <a:gd name="connsiteY89" fmla="*/ 6886576 h 6886576"/>
              <a:gd name="connsiteX90" fmla="*/ 5511704 w 5511704"/>
              <a:gd name="connsiteY90" fmla="*/ 6886576 h 688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5511704" h="6886576">
                <a:moveTo>
                  <a:pt x="5511704" y="0"/>
                </a:moveTo>
                <a:lnTo>
                  <a:pt x="1008599" y="0"/>
                </a:lnTo>
                <a:cubicBezTo>
                  <a:pt x="1110360" y="35719"/>
                  <a:pt x="1209214" y="78581"/>
                  <a:pt x="1310975" y="110728"/>
                </a:cubicBezTo>
                <a:cubicBezTo>
                  <a:pt x="1296437" y="146447"/>
                  <a:pt x="1281900" y="139303"/>
                  <a:pt x="1267362" y="135731"/>
                </a:cubicBezTo>
                <a:cubicBezTo>
                  <a:pt x="1180139" y="121445"/>
                  <a:pt x="1090008" y="110728"/>
                  <a:pt x="1005692" y="71437"/>
                </a:cubicBezTo>
                <a:cubicBezTo>
                  <a:pt x="985339" y="64294"/>
                  <a:pt x="962080" y="64294"/>
                  <a:pt x="953358" y="89297"/>
                </a:cubicBezTo>
                <a:cubicBezTo>
                  <a:pt x="938820" y="125016"/>
                  <a:pt x="959172" y="146447"/>
                  <a:pt x="979525" y="164307"/>
                </a:cubicBezTo>
                <a:cubicBezTo>
                  <a:pt x="1014414" y="196453"/>
                  <a:pt x="1055118" y="189310"/>
                  <a:pt x="1092915" y="192882"/>
                </a:cubicBezTo>
                <a:cubicBezTo>
                  <a:pt x="1197583" y="210741"/>
                  <a:pt x="1247011" y="260747"/>
                  <a:pt x="1270270" y="375047"/>
                </a:cubicBezTo>
                <a:cubicBezTo>
                  <a:pt x="1180139" y="328613"/>
                  <a:pt x="1090008" y="385763"/>
                  <a:pt x="1002784" y="353615"/>
                </a:cubicBezTo>
                <a:cubicBezTo>
                  <a:pt x="979525" y="346472"/>
                  <a:pt x="944635" y="357188"/>
                  <a:pt x="956265" y="396479"/>
                </a:cubicBezTo>
                <a:cubicBezTo>
                  <a:pt x="967894" y="432198"/>
                  <a:pt x="1005692" y="460772"/>
                  <a:pt x="938820" y="453629"/>
                </a:cubicBezTo>
                <a:cubicBezTo>
                  <a:pt x="889393" y="450056"/>
                  <a:pt x="874856" y="407194"/>
                  <a:pt x="860319" y="360759"/>
                </a:cubicBezTo>
                <a:cubicBezTo>
                  <a:pt x="848689" y="335757"/>
                  <a:pt x="816707" y="321469"/>
                  <a:pt x="793447" y="335757"/>
                </a:cubicBezTo>
                <a:cubicBezTo>
                  <a:pt x="764373" y="350044"/>
                  <a:pt x="773095" y="389335"/>
                  <a:pt x="773095" y="417910"/>
                </a:cubicBezTo>
                <a:cubicBezTo>
                  <a:pt x="770187" y="471488"/>
                  <a:pt x="793447" y="496491"/>
                  <a:pt x="834151" y="507206"/>
                </a:cubicBezTo>
                <a:cubicBezTo>
                  <a:pt x="883579" y="521494"/>
                  <a:pt x="933005" y="539354"/>
                  <a:pt x="996969" y="560785"/>
                </a:cubicBezTo>
                <a:cubicBezTo>
                  <a:pt x="927190" y="596503"/>
                  <a:pt x="874856" y="589360"/>
                  <a:pt x="822522" y="560785"/>
                </a:cubicBezTo>
                <a:cubicBezTo>
                  <a:pt x="758558" y="528637"/>
                  <a:pt x="674242" y="485775"/>
                  <a:pt x="621908" y="525066"/>
                </a:cubicBezTo>
                <a:cubicBezTo>
                  <a:pt x="543407" y="582216"/>
                  <a:pt x="479443" y="546497"/>
                  <a:pt x="409664" y="535781"/>
                </a:cubicBezTo>
                <a:cubicBezTo>
                  <a:pt x="264290" y="514350"/>
                  <a:pt x="354422" y="482204"/>
                  <a:pt x="209049" y="464344"/>
                </a:cubicBezTo>
                <a:cubicBezTo>
                  <a:pt x="150900" y="457200"/>
                  <a:pt x="89843" y="428625"/>
                  <a:pt x="5527" y="467916"/>
                </a:cubicBezTo>
                <a:cubicBezTo>
                  <a:pt x="386404" y="675085"/>
                  <a:pt x="566666" y="660797"/>
                  <a:pt x="906838" y="914400"/>
                </a:cubicBezTo>
                <a:cubicBezTo>
                  <a:pt x="892301" y="939404"/>
                  <a:pt x="877764" y="928688"/>
                  <a:pt x="863226" y="925116"/>
                </a:cubicBezTo>
                <a:cubicBezTo>
                  <a:pt x="839967" y="921544"/>
                  <a:pt x="810892" y="907256"/>
                  <a:pt x="805077" y="953691"/>
                </a:cubicBezTo>
                <a:cubicBezTo>
                  <a:pt x="802169" y="989410"/>
                  <a:pt x="819615" y="1007269"/>
                  <a:pt x="848689" y="1010841"/>
                </a:cubicBezTo>
                <a:cubicBezTo>
                  <a:pt x="933005" y="1025129"/>
                  <a:pt x="1008599" y="1075135"/>
                  <a:pt x="1084193" y="1117997"/>
                </a:cubicBezTo>
                <a:cubicBezTo>
                  <a:pt x="1119082" y="1135857"/>
                  <a:pt x="1156879" y="1160860"/>
                  <a:pt x="1142342" y="1225153"/>
                </a:cubicBezTo>
                <a:cubicBezTo>
                  <a:pt x="1113268" y="1243013"/>
                  <a:pt x="1092915" y="1218009"/>
                  <a:pt x="1069655" y="1214438"/>
                </a:cubicBezTo>
                <a:cubicBezTo>
                  <a:pt x="1046396" y="1210866"/>
                  <a:pt x="991154" y="1225153"/>
                  <a:pt x="1005692" y="1235869"/>
                </a:cubicBezTo>
                <a:cubicBezTo>
                  <a:pt x="1072563" y="1275159"/>
                  <a:pt x="950450" y="1371600"/>
                  <a:pt x="1031858" y="1371600"/>
                </a:cubicBezTo>
                <a:cubicBezTo>
                  <a:pt x="1165601" y="1371600"/>
                  <a:pt x="1238288" y="1543050"/>
                  <a:pt x="1366216" y="1546622"/>
                </a:cubicBezTo>
                <a:cubicBezTo>
                  <a:pt x="1386568" y="1546622"/>
                  <a:pt x="1395290" y="1578770"/>
                  <a:pt x="1395290" y="1603772"/>
                </a:cubicBezTo>
                <a:cubicBezTo>
                  <a:pt x="1395290" y="1635920"/>
                  <a:pt x="1374939" y="1639491"/>
                  <a:pt x="1354586" y="1643063"/>
                </a:cubicBezTo>
                <a:cubicBezTo>
                  <a:pt x="1322604" y="1646635"/>
                  <a:pt x="1287715" y="1603772"/>
                  <a:pt x="1247011" y="1664494"/>
                </a:cubicBezTo>
                <a:cubicBezTo>
                  <a:pt x="1322604" y="1700213"/>
                  <a:pt x="1401105" y="1735932"/>
                  <a:pt x="1398198" y="1857375"/>
                </a:cubicBezTo>
                <a:cubicBezTo>
                  <a:pt x="1398198" y="1889523"/>
                  <a:pt x="1430180" y="1903810"/>
                  <a:pt x="1453440" y="1910954"/>
                </a:cubicBezTo>
                <a:cubicBezTo>
                  <a:pt x="1494144" y="1925241"/>
                  <a:pt x="1526126" y="1946673"/>
                  <a:pt x="1549386" y="1993106"/>
                </a:cubicBezTo>
                <a:cubicBezTo>
                  <a:pt x="1549386" y="2003822"/>
                  <a:pt x="1549386" y="2010966"/>
                  <a:pt x="1549386" y="2021681"/>
                </a:cubicBezTo>
                <a:cubicBezTo>
                  <a:pt x="1543571" y="2132410"/>
                  <a:pt x="1485422" y="2128838"/>
                  <a:pt x="1421458" y="2110978"/>
                </a:cubicBezTo>
                <a:cubicBezTo>
                  <a:pt x="1345864" y="2089547"/>
                  <a:pt x="1270270" y="2046685"/>
                  <a:pt x="1188861" y="2085976"/>
                </a:cubicBezTo>
                <a:cubicBezTo>
                  <a:pt x="1302252" y="2139554"/>
                  <a:pt x="1427272" y="2143126"/>
                  <a:pt x="1531941" y="2218135"/>
                </a:cubicBezTo>
                <a:cubicBezTo>
                  <a:pt x="1142342" y="2232422"/>
                  <a:pt x="799262" y="1993106"/>
                  <a:pt x="421293" y="1900238"/>
                </a:cubicBezTo>
                <a:cubicBezTo>
                  <a:pt x="432923" y="1960960"/>
                  <a:pt x="464905" y="1975247"/>
                  <a:pt x="491072" y="1982391"/>
                </a:cubicBezTo>
                <a:cubicBezTo>
                  <a:pt x="630630" y="2028825"/>
                  <a:pt x="752743" y="2121695"/>
                  <a:pt x="880671" y="2200276"/>
                </a:cubicBezTo>
                <a:cubicBezTo>
                  <a:pt x="933005" y="2232422"/>
                  <a:pt x="970802" y="2268142"/>
                  <a:pt x="991154" y="2336007"/>
                </a:cubicBezTo>
                <a:cubicBezTo>
                  <a:pt x="1008599" y="2400300"/>
                  <a:pt x="1043489" y="2428875"/>
                  <a:pt x="1107453" y="2411016"/>
                </a:cubicBezTo>
                <a:cubicBezTo>
                  <a:pt x="1159787" y="2396729"/>
                  <a:pt x="1215029" y="2403873"/>
                  <a:pt x="1270270" y="2411016"/>
                </a:cubicBezTo>
                <a:cubicBezTo>
                  <a:pt x="1331326" y="2418160"/>
                  <a:pt x="1401105" y="2489597"/>
                  <a:pt x="1386568" y="2528889"/>
                </a:cubicBezTo>
                <a:cubicBezTo>
                  <a:pt x="1357494" y="2593182"/>
                  <a:pt x="1308067" y="2561035"/>
                  <a:pt x="1267362" y="2553891"/>
                </a:cubicBezTo>
                <a:cubicBezTo>
                  <a:pt x="1217936" y="2546748"/>
                  <a:pt x="1127805" y="2528889"/>
                  <a:pt x="1127805" y="2536032"/>
                </a:cubicBezTo>
                <a:cubicBezTo>
                  <a:pt x="1095822" y="2696766"/>
                  <a:pt x="1023136" y="2575322"/>
                  <a:pt x="970802" y="2575322"/>
                </a:cubicBezTo>
                <a:cubicBezTo>
                  <a:pt x="921375" y="2575322"/>
                  <a:pt x="871949" y="2557463"/>
                  <a:pt x="825429" y="2543176"/>
                </a:cubicBezTo>
                <a:cubicBezTo>
                  <a:pt x="764373" y="2525316"/>
                  <a:pt x="709132" y="2557463"/>
                  <a:pt x="650982" y="2564607"/>
                </a:cubicBezTo>
                <a:cubicBezTo>
                  <a:pt x="598648" y="2571751"/>
                  <a:pt x="627722" y="2664620"/>
                  <a:pt x="595740" y="2703909"/>
                </a:cubicBezTo>
                <a:cubicBezTo>
                  <a:pt x="589926" y="2714626"/>
                  <a:pt x="584111" y="2714626"/>
                  <a:pt x="578296" y="2714626"/>
                </a:cubicBezTo>
                <a:cubicBezTo>
                  <a:pt x="560851" y="2993232"/>
                  <a:pt x="255568" y="2925366"/>
                  <a:pt x="255568" y="2936081"/>
                </a:cubicBezTo>
                <a:cubicBezTo>
                  <a:pt x="229401" y="2953941"/>
                  <a:pt x="197419" y="2911079"/>
                  <a:pt x="165437" y="2953941"/>
                </a:cubicBezTo>
                <a:cubicBezTo>
                  <a:pt x="302087" y="3150394"/>
                  <a:pt x="511425" y="3196828"/>
                  <a:pt x="697501" y="3343275"/>
                </a:cubicBezTo>
                <a:cubicBezTo>
                  <a:pt x="543407" y="3393282"/>
                  <a:pt x="453275" y="3221832"/>
                  <a:pt x="339884" y="3243263"/>
                </a:cubicBezTo>
                <a:cubicBezTo>
                  <a:pt x="284643" y="3296842"/>
                  <a:pt x="450368" y="3382566"/>
                  <a:pt x="290458" y="3407569"/>
                </a:cubicBezTo>
                <a:cubicBezTo>
                  <a:pt x="360236" y="3454004"/>
                  <a:pt x="409664" y="3500439"/>
                  <a:pt x="459090" y="3554016"/>
                </a:cubicBezTo>
                <a:cubicBezTo>
                  <a:pt x="543407" y="3650457"/>
                  <a:pt x="560851" y="3714751"/>
                  <a:pt x="520147" y="3843338"/>
                </a:cubicBezTo>
                <a:cubicBezTo>
                  <a:pt x="493979" y="3929063"/>
                  <a:pt x="456183" y="4007645"/>
                  <a:pt x="491072" y="4107657"/>
                </a:cubicBezTo>
                <a:cubicBezTo>
                  <a:pt x="514332" y="4175522"/>
                  <a:pt x="505609" y="4221957"/>
                  <a:pt x="418386" y="4189810"/>
                </a:cubicBezTo>
                <a:cubicBezTo>
                  <a:pt x="325347" y="4157663"/>
                  <a:pt x="290458" y="4218386"/>
                  <a:pt x="313718" y="4339829"/>
                </a:cubicBezTo>
                <a:cubicBezTo>
                  <a:pt x="328254" y="4418410"/>
                  <a:pt x="313718" y="4443413"/>
                  <a:pt x="249753" y="4432698"/>
                </a:cubicBezTo>
                <a:cubicBezTo>
                  <a:pt x="179975" y="4421982"/>
                  <a:pt x="113103" y="4371976"/>
                  <a:pt x="25879" y="4396979"/>
                </a:cubicBezTo>
                <a:cubicBezTo>
                  <a:pt x="95658" y="4539854"/>
                  <a:pt x="243939" y="4496991"/>
                  <a:pt x="325347" y="4632722"/>
                </a:cubicBezTo>
                <a:cubicBezTo>
                  <a:pt x="229401" y="4632722"/>
                  <a:pt x="153807" y="4632722"/>
                  <a:pt x="84029" y="4604147"/>
                </a:cubicBezTo>
                <a:cubicBezTo>
                  <a:pt x="54954" y="4593433"/>
                  <a:pt x="22972" y="4579145"/>
                  <a:pt x="5527" y="4622007"/>
                </a:cubicBezTo>
                <a:cubicBezTo>
                  <a:pt x="-14826" y="4672014"/>
                  <a:pt x="25879" y="4689872"/>
                  <a:pt x="49139" y="4697016"/>
                </a:cubicBezTo>
                <a:cubicBezTo>
                  <a:pt x="116011" y="4722019"/>
                  <a:pt x="168344" y="4779170"/>
                  <a:pt x="226494" y="4825604"/>
                </a:cubicBezTo>
                <a:cubicBezTo>
                  <a:pt x="351514" y="4925616"/>
                  <a:pt x="488165" y="5011341"/>
                  <a:pt x="592833" y="5175647"/>
                </a:cubicBezTo>
                <a:cubicBezTo>
                  <a:pt x="461997" y="5132785"/>
                  <a:pt x="363144" y="5032772"/>
                  <a:pt x="238123" y="5014913"/>
                </a:cubicBezTo>
                <a:cubicBezTo>
                  <a:pt x="345700" y="5164932"/>
                  <a:pt x="482350" y="5264944"/>
                  <a:pt x="610278" y="5375673"/>
                </a:cubicBezTo>
                <a:cubicBezTo>
                  <a:pt x="648075" y="5407819"/>
                  <a:pt x="685872" y="5429250"/>
                  <a:pt x="691686" y="5497116"/>
                </a:cubicBezTo>
                <a:cubicBezTo>
                  <a:pt x="709132" y="5629276"/>
                  <a:pt x="755650" y="5736432"/>
                  <a:pt x="860319" y="5793582"/>
                </a:cubicBezTo>
                <a:cubicBezTo>
                  <a:pt x="860319" y="5793582"/>
                  <a:pt x="854504" y="5815013"/>
                  <a:pt x="851597" y="5825729"/>
                </a:cubicBezTo>
                <a:cubicBezTo>
                  <a:pt x="787632" y="5829301"/>
                  <a:pt x="738206" y="5750720"/>
                  <a:pt x="659704" y="5779295"/>
                </a:cubicBezTo>
                <a:cubicBezTo>
                  <a:pt x="738206" y="5886451"/>
                  <a:pt x="802169" y="5979319"/>
                  <a:pt x="909746" y="6029326"/>
                </a:cubicBezTo>
                <a:cubicBezTo>
                  <a:pt x="996969" y="6068616"/>
                  <a:pt x="1104545" y="6093620"/>
                  <a:pt x="1168509" y="6222207"/>
                </a:cubicBezTo>
                <a:cubicBezTo>
                  <a:pt x="1095822" y="6247210"/>
                  <a:pt x="1040581" y="6215063"/>
                  <a:pt x="985339" y="6193632"/>
                </a:cubicBezTo>
                <a:cubicBezTo>
                  <a:pt x="901023" y="6157913"/>
                  <a:pt x="816707" y="6118623"/>
                  <a:pt x="732391" y="6082904"/>
                </a:cubicBezTo>
                <a:cubicBezTo>
                  <a:pt x="700408" y="6068616"/>
                  <a:pt x="665519" y="6061472"/>
                  <a:pt x="645167" y="6125766"/>
                </a:cubicBezTo>
                <a:cubicBezTo>
                  <a:pt x="752743" y="6140053"/>
                  <a:pt x="816707" y="6225779"/>
                  <a:pt x="883579" y="6307932"/>
                </a:cubicBezTo>
                <a:cubicBezTo>
                  <a:pt x="921375" y="6354366"/>
                  <a:pt x="953358" y="6415088"/>
                  <a:pt x="1020229" y="6393657"/>
                </a:cubicBezTo>
                <a:cubicBezTo>
                  <a:pt x="1055118" y="6382942"/>
                  <a:pt x="1078378" y="6415088"/>
                  <a:pt x="1075471" y="6457950"/>
                </a:cubicBezTo>
                <a:cubicBezTo>
                  <a:pt x="1060933" y="6607970"/>
                  <a:pt x="1145250" y="6657976"/>
                  <a:pt x="1232473" y="6686551"/>
                </a:cubicBezTo>
                <a:cubicBezTo>
                  <a:pt x="1360401" y="6729413"/>
                  <a:pt x="1473792" y="6815138"/>
                  <a:pt x="1592997" y="6886576"/>
                </a:cubicBezTo>
                <a:lnTo>
                  <a:pt x="5511704" y="6886576"/>
                </a:lnTo>
                <a:close/>
              </a:path>
            </a:pathLst>
          </a:custGeom>
          <a:solidFill>
            <a:srgbClr val="C37F4D"/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3CE0F821-2694-7A4F-89FF-877655995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3312"/>
            <a:ext cx="3461084" cy="5431376"/>
          </a:xfrm>
        </p:spPr>
        <p:txBody>
          <a:bodyPr>
            <a:normAutofit/>
          </a:bodyPr>
          <a:lstStyle/>
          <a:p>
            <a:r>
              <a:rPr lang="fi-FI" dirty="0">
                <a:solidFill>
                  <a:srgbClr val="FFFFFF"/>
                </a:solidFill>
              </a:rPr>
              <a:t>Suffiksit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1C316CB-E1CA-164D-9C6E-D955C2785C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42097" y="713313"/>
            <a:ext cx="5511703" cy="543137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3200" b="1" dirty="0"/>
              <a:t>NATIONALITY:</a:t>
            </a:r>
            <a:br>
              <a:rPr lang="fi-FI" sz="3200" dirty="0"/>
            </a:br>
            <a:r>
              <a:rPr lang="fi-FI" sz="3200" dirty="0"/>
              <a:t>Country + lainen/</a:t>
            </a:r>
            <a:r>
              <a:rPr lang="fi-FI" sz="3200" dirty="0" err="1"/>
              <a:t>läinen</a:t>
            </a:r>
            <a:endParaRPr lang="fi-FI" sz="3200" dirty="0"/>
          </a:p>
          <a:p>
            <a:pPr marL="0" indent="0">
              <a:buNone/>
            </a:pPr>
            <a:r>
              <a:rPr lang="en-US" sz="3200" b="1" dirty="0"/>
              <a:t>LANGUAGE</a:t>
            </a:r>
            <a:r>
              <a:rPr lang="fi-FI" sz="3200" b="1" dirty="0"/>
              <a:t>:</a:t>
            </a:r>
            <a:br>
              <a:rPr lang="fi-FI" sz="3200" b="1" dirty="0"/>
            </a:br>
            <a:r>
              <a:rPr lang="fi-FI" sz="3200" dirty="0"/>
              <a:t>Country + a/ä</a:t>
            </a:r>
          </a:p>
          <a:p>
            <a:pPr marL="0" indent="0">
              <a:buNone/>
            </a:pPr>
            <a:r>
              <a:rPr lang="en-US" sz="3200" b="1" dirty="0"/>
              <a:t>RESIDENCE:</a:t>
            </a:r>
            <a:br>
              <a:rPr lang="en-US" sz="3200" b="1" dirty="0"/>
            </a:br>
            <a:r>
              <a:rPr lang="en-US" sz="3200" dirty="0"/>
              <a:t>Place + </a:t>
            </a:r>
            <a:r>
              <a:rPr lang="en-US" sz="3200" dirty="0" err="1"/>
              <a:t>ssa</a:t>
            </a:r>
            <a:r>
              <a:rPr lang="en-US" sz="3200" dirty="0"/>
              <a:t>/</a:t>
            </a:r>
            <a:r>
              <a:rPr lang="en-US" sz="3200" dirty="0" err="1"/>
              <a:t>ssä</a:t>
            </a:r>
            <a:endParaRPr lang="fi-FI" sz="3200" dirty="0"/>
          </a:p>
        </p:txBody>
      </p:sp>
    </p:spTree>
    <p:extLst>
      <p:ext uri="{BB962C8B-B14F-4D97-AF65-F5344CB8AC3E}">
        <p14:creationId xmlns:p14="http://schemas.microsoft.com/office/powerpoint/2010/main" val="2218029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774" y="365125"/>
            <a:ext cx="10813026" cy="1325563"/>
          </a:xfrm>
        </p:spPr>
        <p:txBody>
          <a:bodyPr/>
          <a:lstStyle/>
          <a:p>
            <a:r>
              <a:rPr lang="en-US" dirty="0" err="1"/>
              <a:t>Verbit</a:t>
            </a:r>
            <a:r>
              <a:rPr lang="en-US" dirty="0"/>
              <a:t> – verbs 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0774" y="2011680"/>
            <a:ext cx="3008671" cy="4160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OLLA </a:t>
            </a:r>
            <a:r>
              <a:rPr lang="en-US" sz="1800" i="1" dirty="0"/>
              <a:t>to be</a:t>
            </a:r>
            <a:r>
              <a:rPr lang="en-US" dirty="0"/>
              <a:t> (ole-)</a:t>
            </a:r>
          </a:p>
          <a:p>
            <a:pPr marL="0" indent="0">
              <a:buNone/>
            </a:pPr>
            <a:r>
              <a:rPr lang="en-US" dirty="0" err="1"/>
              <a:t>Minä</a:t>
            </a:r>
            <a:r>
              <a:rPr lang="en-US" dirty="0"/>
              <a:t> </a:t>
            </a:r>
            <a:r>
              <a:rPr lang="en-US" dirty="0" err="1"/>
              <a:t>ole</a:t>
            </a:r>
            <a:r>
              <a:rPr lang="en-US" b="1" dirty="0" err="1"/>
              <a:t>n</a:t>
            </a:r>
            <a:endParaRPr lang="en-US" b="1" dirty="0"/>
          </a:p>
          <a:p>
            <a:pPr marL="0" indent="0">
              <a:buNone/>
            </a:pPr>
            <a:r>
              <a:rPr lang="en-US" dirty="0" err="1"/>
              <a:t>Sinä</a:t>
            </a:r>
            <a:r>
              <a:rPr lang="en-US" dirty="0"/>
              <a:t> </a:t>
            </a:r>
            <a:r>
              <a:rPr lang="en-US" dirty="0" err="1"/>
              <a:t>ole</a:t>
            </a:r>
            <a:r>
              <a:rPr lang="en-US" b="1" dirty="0" err="1"/>
              <a:t>t</a:t>
            </a:r>
            <a:endParaRPr lang="en-US" b="1" dirty="0"/>
          </a:p>
          <a:p>
            <a:pPr marL="0" indent="0">
              <a:buNone/>
            </a:pPr>
            <a:r>
              <a:rPr lang="en-US" dirty="0" err="1"/>
              <a:t>Hän</a:t>
            </a:r>
            <a:r>
              <a:rPr lang="en-US" dirty="0"/>
              <a:t> on</a:t>
            </a:r>
          </a:p>
          <a:p>
            <a:pPr marL="0" indent="0">
              <a:buNone/>
            </a:pPr>
            <a:r>
              <a:rPr lang="en-US" dirty="0"/>
              <a:t>Me </a:t>
            </a:r>
            <a:r>
              <a:rPr lang="en-US" dirty="0" err="1"/>
              <a:t>ole</a:t>
            </a:r>
            <a:r>
              <a:rPr lang="en-US" b="1" dirty="0" err="1"/>
              <a:t>mme</a:t>
            </a:r>
            <a:endParaRPr lang="en-US" b="1" dirty="0"/>
          </a:p>
          <a:p>
            <a:pPr marL="0" indent="0">
              <a:buNone/>
            </a:pP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ole</a:t>
            </a:r>
            <a:r>
              <a:rPr lang="en-US" b="1" dirty="0" err="1"/>
              <a:t>tte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He </a:t>
            </a:r>
            <a:r>
              <a:rPr lang="en-US" dirty="0" err="1"/>
              <a:t>o</a:t>
            </a:r>
            <a:r>
              <a:rPr lang="en-US" b="1" dirty="0" err="1"/>
              <a:t>vat</a:t>
            </a:r>
            <a:endParaRPr lang="fi-FI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44714" y="2011680"/>
            <a:ext cx="3128034" cy="4160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ASUA </a:t>
            </a:r>
            <a:r>
              <a:rPr lang="en-US" sz="1800" i="1" dirty="0"/>
              <a:t>to live</a:t>
            </a:r>
            <a:r>
              <a:rPr lang="en-US" sz="1600" i="1" dirty="0"/>
              <a:t> </a:t>
            </a:r>
            <a:r>
              <a:rPr lang="en-US" dirty="0"/>
              <a:t>(</a:t>
            </a:r>
            <a:r>
              <a:rPr lang="en-US" dirty="0" err="1"/>
              <a:t>asu</a:t>
            </a:r>
            <a:r>
              <a:rPr lang="en-US" dirty="0"/>
              <a:t>-)</a:t>
            </a:r>
          </a:p>
          <a:p>
            <a:pPr marL="0" indent="0">
              <a:buNone/>
            </a:pPr>
            <a:r>
              <a:rPr lang="en-US" dirty="0" err="1"/>
              <a:t>Minä</a:t>
            </a:r>
            <a:r>
              <a:rPr lang="en-US" dirty="0"/>
              <a:t> </a:t>
            </a:r>
            <a:r>
              <a:rPr lang="en-US" dirty="0" err="1"/>
              <a:t>asu</a:t>
            </a:r>
            <a:r>
              <a:rPr lang="en-US" b="1" dirty="0" err="1"/>
              <a:t>n</a:t>
            </a:r>
            <a:endParaRPr lang="en-US" b="1" dirty="0"/>
          </a:p>
          <a:p>
            <a:pPr marL="0" indent="0">
              <a:buNone/>
            </a:pPr>
            <a:r>
              <a:rPr lang="en-US" dirty="0" err="1"/>
              <a:t>Sinä</a:t>
            </a:r>
            <a:r>
              <a:rPr lang="en-US" dirty="0"/>
              <a:t> </a:t>
            </a:r>
            <a:r>
              <a:rPr lang="en-US" dirty="0" err="1"/>
              <a:t>asu</a:t>
            </a:r>
            <a:r>
              <a:rPr lang="en-US" b="1" dirty="0" err="1"/>
              <a:t>t</a:t>
            </a:r>
            <a:endParaRPr lang="en-US" b="1" dirty="0"/>
          </a:p>
          <a:p>
            <a:pPr marL="0" indent="0">
              <a:buNone/>
            </a:pPr>
            <a:r>
              <a:rPr lang="en-US" dirty="0" err="1"/>
              <a:t>Hän</a:t>
            </a:r>
            <a:r>
              <a:rPr lang="en-US" dirty="0"/>
              <a:t> </a:t>
            </a:r>
            <a:r>
              <a:rPr lang="en-US" dirty="0" err="1"/>
              <a:t>as</a:t>
            </a:r>
            <a:r>
              <a:rPr lang="en-US" u="sng" dirty="0" err="1"/>
              <a:t>uu</a:t>
            </a:r>
            <a:endParaRPr lang="en-US" u="sng" dirty="0"/>
          </a:p>
          <a:p>
            <a:pPr marL="0" indent="0">
              <a:buNone/>
            </a:pPr>
            <a:r>
              <a:rPr lang="en-US" dirty="0"/>
              <a:t>Me </a:t>
            </a:r>
            <a:r>
              <a:rPr lang="en-US" dirty="0" err="1"/>
              <a:t>asu</a:t>
            </a:r>
            <a:r>
              <a:rPr lang="en-US" b="1" dirty="0" err="1"/>
              <a:t>mme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asu</a:t>
            </a:r>
            <a:r>
              <a:rPr lang="en-US" b="1" dirty="0" err="1"/>
              <a:t>tte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He </a:t>
            </a:r>
            <a:r>
              <a:rPr lang="en-US" dirty="0" err="1"/>
              <a:t>asu</a:t>
            </a:r>
            <a:r>
              <a:rPr lang="en-US" b="1" dirty="0" err="1"/>
              <a:t>vat</a:t>
            </a:r>
            <a:endParaRPr lang="en-US" b="1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7338405" y="2011680"/>
            <a:ext cx="4015395" cy="416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 err="1"/>
              <a:t>negatiivinen</a:t>
            </a:r>
            <a:endParaRPr lang="en-US" b="1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err="1"/>
              <a:t>Minä</a:t>
            </a:r>
            <a:r>
              <a:rPr lang="en-US" dirty="0"/>
              <a:t> </a:t>
            </a:r>
            <a:r>
              <a:rPr lang="en-US" dirty="0" err="1"/>
              <a:t>e</a:t>
            </a:r>
            <a:r>
              <a:rPr lang="en-US" b="1" dirty="0" err="1"/>
              <a:t>n</a:t>
            </a:r>
            <a:r>
              <a:rPr lang="en-US" dirty="0"/>
              <a:t> 	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err="1"/>
              <a:t>Sinä</a:t>
            </a:r>
            <a:r>
              <a:rPr lang="en-US" dirty="0"/>
              <a:t> e</a:t>
            </a:r>
            <a:r>
              <a:rPr lang="en-US" b="1" dirty="0"/>
              <a:t>t</a:t>
            </a:r>
            <a:r>
              <a:rPr lang="en-US" dirty="0"/>
              <a:t> 	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err="1"/>
              <a:t>Hän</a:t>
            </a:r>
            <a:r>
              <a:rPr lang="en-US" dirty="0"/>
              <a:t> </a:t>
            </a:r>
            <a:r>
              <a:rPr lang="en-US" dirty="0" err="1"/>
              <a:t>ei</a:t>
            </a:r>
            <a:r>
              <a:rPr lang="en-US" dirty="0"/>
              <a:t> 	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Me </a:t>
            </a:r>
            <a:r>
              <a:rPr lang="en-US" dirty="0" err="1"/>
              <a:t>e</a:t>
            </a:r>
            <a:r>
              <a:rPr lang="en-US" b="1" dirty="0" err="1"/>
              <a:t>mme</a:t>
            </a: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e</a:t>
            </a:r>
            <a:r>
              <a:rPr lang="en-US" b="1" dirty="0" err="1"/>
              <a:t>tte</a:t>
            </a:r>
            <a:r>
              <a:rPr lang="en-US" dirty="0"/>
              <a:t>	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He </a:t>
            </a:r>
            <a:r>
              <a:rPr lang="en-US" dirty="0" err="1"/>
              <a:t>ei</a:t>
            </a:r>
            <a:r>
              <a:rPr lang="en-US" b="1" dirty="0" err="1"/>
              <a:t>vät</a:t>
            </a:r>
            <a:r>
              <a:rPr lang="en-US" dirty="0"/>
              <a:t>	</a:t>
            </a:r>
          </a:p>
        </p:txBody>
      </p:sp>
      <p:sp>
        <p:nvSpPr>
          <p:cNvPr id="7" name="Right Brace 6"/>
          <p:cNvSpPr/>
          <p:nvPr/>
        </p:nvSpPr>
        <p:spPr>
          <a:xfrm>
            <a:off x="9596284" y="2703871"/>
            <a:ext cx="688258" cy="312665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284542" y="3790146"/>
            <a:ext cx="13076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ole </a:t>
            </a:r>
            <a:r>
              <a:rPr lang="en-US" sz="2800" dirty="0" err="1"/>
              <a:t>asu</a:t>
            </a: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3218025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7" grpId="0" animBg="1"/>
      <p:bldP spid="8" grpId="0"/>
    </p:bldLst>
  </p:timing>
</p:sld>
</file>

<file path=ppt/theme/theme1.xml><?xml version="1.0" encoding="utf-8"?>
<a:theme xmlns:a="http://schemas.openxmlformats.org/drawingml/2006/main" name="BrushVTI">
  <a:themeElements>
    <a:clrScheme name="AnalogousFromRegularSeedLeftStep">
      <a:dk1>
        <a:srgbClr val="000000"/>
      </a:dk1>
      <a:lt1>
        <a:srgbClr val="FFFFFF"/>
      </a:lt1>
      <a:dk2>
        <a:srgbClr val="412624"/>
      </a:dk2>
      <a:lt2>
        <a:srgbClr val="E2E5E8"/>
      </a:lt2>
      <a:accent1>
        <a:srgbClr val="C37F4D"/>
      </a:accent1>
      <a:accent2>
        <a:srgbClr val="B13C3B"/>
      </a:accent2>
      <a:accent3>
        <a:srgbClr val="C34D7D"/>
      </a:accent3>
      <a:accent4>
        <a:srgbClr val="B13B9D"/>
      </a:accent4>
      <a:accent5>
        <a:srgbClr val="A64DC3"/>
      </a:accent5>
      <a:accent6>
        <a:srgbClr val="6A43B5"/>
      </a:accent6>
      <a:hlink>
        <a:srgbClr val="3F89BF"/>
      </a:hlink>
      <a:folHlink>
        <a:srgbClr val="7F7F7F"/>
      </a:folHlink>
    </a:clrScheme>
    <a:fontScheme name="Custom 3">
      <a:majorFont>
        <a:latin typeface="Elephant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2098</TotalTime>
  <Words>208</Words>
  <Application>Microsoft Macintosh PowerPoint</Application>
  <PresentationFormat>Laajakuva</PresentationFormat>
  <Paragraphs>56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Elephant</vt:lpstr>
      <vt:lpstr>BrushVTI</vt:lpstr>
      <vt:lpstr>Suomi 1</vt:lpstr>
      <vt:lpstr>Ääntäminen – pronunciation </vt:lpstr>
      <vt:lpstr>Vokaaliharmonia</vt:lpstr>
      <vt:lpstr>Kuka sinä olet?</vt:lpstr>
      <vt:lpstr>Suffiksit</vt:lpstr>
      <vt:lpstr>Verbit – verbs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Rämö Sanna</dc:creator>
  <cp:lastModifiedBy>Rämö Sanna</cp:lastModifiedBy>
  <cp:revision>24</cp:revision>
  <dcterms:created xsi:type="dcterms:W3CDTF">2020-05-26T12:24:00Z</dcterms:created>
  <dcterms:modified xsi:type="dcterms:W3CDTF">2021-09-16T12:31:26Z</dcterms:modified>
</cp:coreProperties>
</file>