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74" r:id="rId4"/>
    <p:sldId id="443" r:id="rId5"/>
    <p:sldId id="258" r:id="rId6"/>
    <p:sldId id="430" r:id="rId7"/>
    <p:sldId id="475" r:id="rId8"/>
    <p:sldId id="476" r:id="rId9"/>
    <p:sldId id="47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78" r:id="rId19"/>
    <p:sldId id="496" r:id="rId20"/>
    <p:sldId id="497" r:id="rId21"/>
    <p:sldId id="498" r:id="rId22"/>
    <p:sldId id="479" r:id="rId23"/>
    <p:sldId id="487" r:id="rId24"/>
    <p:sldId id="499" r:id="rId25"/>
    <p:sldId id="500" r:id="rId26"/>
    <p:sldId id="480" r:id="rId27"/>
    <p:sldId id="481" r:id="rId28"/>
    <p:sldId id="483" r:id="rId29"/>
    <p:sldId id="484" r:id="rId30"/>
    <p:sldId id="485" r:id="rId31"/>
    <p:sldId id="486" r:id="rId3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108D1-4BC7-40B7-9364-B8D9B2EA767F}" v="12" dt="2023-02-13T12:52:1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BE0108D1-4BC7-40B7-9364-B8D9B2EA767F}"/>
    <pc:docChg chg="custSel addSld delSld modSld">
      <pc:chgData name="Mari Nikonen" userId="21ccc40ad04ce58a" providerId="LiveId" clId="{BE0108D1-4BC7-40B7-9364-B8D9B2EA767F}" dt="2023-02-13T16:29:15.374" v="3726" actId="20577"/>
      <pc:docMkLst>
        <pc:docMk/>
      </pc:docMkLst>
      <pc:sldChg chg="modSp mod">
        <pc:chgData name="Mari Nikonen" userId="21ccc40ad04ce58a" providerId="LiveId" clId="{BE0108D1-4BC7-40B7-9364-B8D9B2EA767F}" dt="2023-02-13T14:32:48.550" v="1107" actId="20577"/>
        <pc:sldMkLst>
          <pc:docMk/>
          <pc:sldMk cId="3214483749" sldId="256"/>
        </pc:sldMkLst>
        <pc:spChg chg="mod">
          <ac:chgData name="Mari Nikonen" userId="21ccc40ad04ce58a" providerId="LiveId" clId="{BE0108D1-4BC7-40B7-9364-B8D9B2EA767F}" dt="2023-02-13T14:32:48.550" v="1107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BE0108D1-4BC7-40B7-9364-B8D9B2EA767F}" dt="2023-02-13T12:20:52.759" v="1" actId="47"/>
        <pc:sldMkLst>
          <pc:docMk/>
          <pc:sldMk cId="3438470648" sldId="266"/>
        </pc:sldMkLst>
      </pc:sldChg>
      <pc:sldChg chg="del">
        <pc:chgData name="Mari Nikonen" userId="21ccc40ad04ce58a" providerId="LiveId" clId="{BE0108D1-4BC7-40B7-9364-B8D9B2EA767F}" dt="2023-02-13T12:51:32.577" v="1057" actId="47"/>
        <pc:sldMkLst>
          <pc:docMk/>
          <pc:sldMk cId="1969777064" sldId="268"/>
        </pc:sldMkLst>
      </pc:sldChg>
      <pc:sldChg chg="del">
        <pc:chgData name="Mari Nikonen" userId="21ccc40ad04ce58a" providerId="LiveId" clId="{BE0108D1-4BC7-40B7-9364-B8D9B2EA767F}" dt="2023-02-13T12:51:31.082" v="1053" actId="47"/>
        <pc:sldMkLst>
          <pc:docMk/>
          <pc:sldMk cId="3947782658" sldId="416"/>
        </pc:sldMkLst>
      </pc:sldChg>
      <pc:sldChg chg="modSp add mod">
        <pc:chgData name="Mari Nikonen" userId="21ccc40ad04ce58a" providerId="LiveId" clId="{BE0108D1-4BC7-40B7-9364-B8D9B2EA767F}" dt="2023-02-13T12:23:57.459" v="233" actId="20577"/>
        <pc:sldMkLst>
          <pc:docMk/>
          <pc:sldMk cId="3188321327" sldId="430"/>
        </pc:sldMkLst>
        <pc:spChg chg="mod">
          <ac:chgData name="Mari Nikonen" userId="21ccc40ad04ce58a" providerId="LiveId" clId="{BE0108D1-4BC7-40B7-9364-B8D9B2EA767F}" dt="2023-02-13T12:23:57.459" v="233" actId="20577"/>
          <ac:spMkLst>
            <pc:docMk/>
            <pc:sldMk cId="3188321327" sldId="430"/>
            <ac:spMk id="3" creationId="{5CF56097-6E51-3ED2-F740-78E6B96BD4D9}"/>
          </ac:spMkLst>
        </pc:spChg>
      </pc:sldChg>
      <pc:sldChg chg="del">
        <pc:chgData name="Mari Nikonen" userId="21ccc40ad04ce58a" providerId="LiveId" clId="{BE0108D1-4BC7-40B7-9364-B8D9B2EA767F}" dt="2023-02-13T12:37:29.070" v="370" actId="47"/>
        <pc:sldMkLst>
          <pc:docMk/>
          <pc:sldMk cId="2326687062" sldId="432"/>
        </pc:sldMkLst>
      </pc:sldChg>
      <pc:sldChg chg="del">
        <pc:chgData name="Mari Nikonen" userId="21ccc40ad04ce58a" providerId="LiveId" clId="{BE0108D1-4BC7-40B7-9364-B8D9B2EA767F}" dt="2023-02-13T12:51:28.637" v="1043" actId="47"/>
        <pc:sldMkLst>
          <pc:docMk/>
          <pc:sldMk cId="2024935176" sldId="441"/>
        </pc:sldMkLst>
      </pc:sldChg>
      <pc:sldChg chg="del">
        <pc:chgData name="Mari Nikonen" userId="21ccc40ad04ce58a" providerId="LiveId" clId="{BE0108D1-4BC7-40B7-9364-B8D9B2EA767F}" dt="2023-02-13T12:37:27.048" v="367" actId="47"/>
        <pc:sldMkLst>
          <pc:docMk/>
          <pc:sldMk cId="3886480809" sldId="444"/>
        </pc:sldMkLst>
      </pc:sldChg>
      <pc:sldChg chg="del">
        <pc:chgData name="Mari Nikonen" userId="21ccc40ad04ce58a" providerId="LiveId" clId="{BE0108D1-4BC7-40B7-9364-B8D9B2EA767F}" dt="2023-02-13T12:37:27.768" v="368" actId="47"/>
        <pc:sldMkLst>
          <pc:docMk/>
          <pc:sldMk cId="997282335" sldId="445"/>
        </pc:sldMkLst>
      </pc:sldChg>
      <pc:sldChg chg="del">
        <pc:chgData name="Mari Nikonen" userId="21ccc40ad04ce58a" providerId="LiveId" clId="{BE0108D1-4BC7-40B7-9364-B8D9B2EA767F}" dt="2023-02-13T12:51:32.174" v="1056" actId="47"/>
        <pc:sldMkLst>
          <pc:docMk/>
          <pc:sldMk cId="2426286095" sldId="447"/>
        </pc:sldMkLst>
      </pc:sldChg>
      <pc:sldChg chg="del">
        <pc:chgData name="Mari Nikonen" userId="21ccc40ad04ce58a" providerId="LiveId" clId="{BE0108D1-4BC7-40B7-9364-B8D9B2EA767F}" dt="2023-02-13T12:51:27.172" v="1036" actId="47"/>
        <pc:sldMkLst>
          <pc:docMk/>
          <pc:sldMk cId="1426359907" sldId="448"/>
        </pc:sldMkLst>
      </pc:sldChg>
      <pc:sldChg chg="del">
        <pc:chgData name="Mari Nikonen" userId="21ccc40ad04ce58a" providerId="LiveId" clId="{BE0108D1-4BC7-40B7-9364-B8D9B2EA767F}" dt="2023-02-13T12:37:28.380" v="369" actId="47"/>
        <pc:sldMkLst>
          <pc:docMk/>
          <pc:sldMk cId="425046064" sldId="449"/>
        </pc:sldMkLst>
      </pc:sldChg>
      <pc:sldChg chg="del">
        <pc:chgData name="Mari Nikonen" userId="21ccc40ad04ce58a" providerId="LiveId" clId="{BE0108D1-4BC7-40B7-9364-B8D9B2EA767F}" dt="2023-02-13T12:51:25.844" v="1031" actId="47"/>
        <pc:sldMkLst>
          <pc:docMk/>
          <pc:sldMk cId="2098730540" sldId="450"/>
        </pc:sldMkLst>
      </pc:sldChg>
      <pc:sldChg chg="del">
        <pc:chgData name="Mari Nikonen" userId="21ccc40ad04ce58a" providerId="LiveId" clId="{BE0108D1-4BC7-40B7-9364-B8D9B2EA767F}" dt="2023-02-13T12:51:26.355" v="1032" actId="47"/>
        <pc:sldMkLst>
          <pc:docMk/>
          <pc:sldMk cId="1499060387" sldId="451"/>
        </pc:sldMkLst>
      </pc:sldChg>
      <pc:sldChg chg="del">
        <pc:chgData name="Mari Nikonen" userId="21ccc40ad04ce58a" providerId="LiveId" clId="{BE0108D1-4BC7-40B7-9364-B8D9B2EA767F}" dt="2023-02-13T12:51:26.654" v="1033" actId="47"/>
        <pc:sldMkLst>
          <pc:docMk/>
          <pc:sldMk cId="3412461080" sldId="452"/>
        </pc:sldMkLst>
      </pc:sldChg>
      <pc:sldChg chg="del">
        <pc:chgData name="Mari Nikonen" userId="21ccc40ad04ce58a" providerId="LiveId" clId="{BE0108D1-4BC7-40B7-9364-B8D9B2EA767F}" dt="2023-02-13T12:51:26.852" v="1034" actId="47"/>
        <pc:sldMkLst>
          <pc:docMk/>
          <pc:sldMk cId="2098940596" sldId="453"/>
        </pc:sldMkLst>
      </pc:sldChg>
      <pc:sldChg chg="del">
        <pc:chgData name="Mari Nikonen" userId="21ccc40ad04ce58a" providerId="LiveId" clId="{BE0108D1-4BC7-40B7-9364-B8D9B2EA767F}" dt="2023-02-13T12:51:27.003" v="1035" actId="47"/>
        <pc:sldMkLst>
          <pc:docMk/>
          <pc:sldMk cId="2189564291" sldId="454"/>
        </pc:sldMkLst>
      </pc:sldChg>
      <pc:sldChg chg="del">
        <pc:chgData name="Mari Nikonen" userId="21ccc40ad04ce58a" providerId="LiveId" clId="{BE0108D1-4BC7-40B7-9364-B8D9B2EA767F}" dt="2023-02-13T12:51:27.343" v="1037" actId="47"/>
        <pc:sldMkLst>
          <pc:docMk/>
          <pc:sldMk cId="1277706985" sldId="455"/>
        </pc:sldMkLst>
      </pc:sldChg>
      <pc:sldChg chg="del">
        <pc:chgData name="Mari Nikonen" userId="21ccc40ad04ce58a" providerId="LiveId" clId="{BE0108D1-4BC7-40B7-9364-B8D9B2EA767F}" dt="2023-02-13T12:51:27.563" v="1038" actId="47"/>
        <pc:sldMkLst>
          <pc:docMk/>
          <pc:sldMk cId="2224146434" sldId="456"/>
        </pc:sldMkLst>
      </pc:sldChg>
      <pc:sldChg chg="del">
        <pc:chgData name="Mari Nikonen" userId="21ccc40ad04ce58a" providerId="LiveId" clId="{BE0108D1-4BC7-40B7-9364-B8D9B2EA767F}" dt="2023-02-13T12:51:28.175" v="1041" actId="47"/>
        <pc:sldMkLst>
          <pc:docMk/>
          <pc:sldMk cId="389369604" sldId="457"/>
        </pc:sldMkLst>
      </pc:sldChg>
      <pc:sldChg chg="del">
        <pc:chgData name="Mari Nikonen" userId="21ccc40ad04ce58a" providerId="LiveId" clId="{BE0108D1-4BC7-40B7-9364-B8D9B2EA767F}" dt="2023-02-13T12:51:30.044" v="1049" actId="47"/>
        <pc:sldMkLst>
          <pc:docMk/>
          <pc:sldMk cId="3303294162" sldId="458"/>
        </pc:sldMkLst>
      </pc:sldChg>
      <pc:sldChg chg="del">
        <pc:chgData name="Mari Nikonen" userId="21ccc40ad04ce58a" providerId="LiveId" clId="{BE0108D1-4BC7-40B7-9364-B8D9B2EA767F}" dt="2023-02-13T12:51:28.862" v="1044" actId="47"/>
        <pc:sldMkLst>
          <pc:docMk/>
          <pc:sldMk cId="4034203658" sldId="459"/>
        </pc:sldMkLst>
      </pc:sldChg>
      <pc:sldChg chg="del">
        <pc:chgData name="Mari Nikonen" userId="21ccc40ad04ce58a" providerId="LiveId" clId="{BE0108D1-4BC7-40B7-9364-B8D9B2EA767F}" dt="2023-02-13T12:51:29.055" v="1045" actId="47"/>
        <pc:sldMkLst>
          <pc:docMk/>
          <pc:sldMk cId="82835711" sldId="460"/>
        </pc:sldMkLst>
      </pc:sldChg>
      <pc:sldChg chg="del">
        <pc:chgData name="Mari Nikonen" userId="21ccc40ad04ce58a" providerId="LiveId" clId="{BE0108D1-4BC7-40B7-9364-B8D9B2EA767F}" dt="2023-02-13T12:51:29.280" v="1046" actId="47"/>
        <pc:sldMkLst>
          <pc:docMk/>
          <pc:sldMk cId="3270221507" sldId="461"/>
        </pc:sldMkLst>
      </pc:sldChg>
      <pc:sldChg chg="del">
        <pc:chgData name="Mari Nikonen" userId="21ccc40ad04ce58a" providerId="LiveId" clId="{BE0108D1-4BC7-40B7-9364-B8D9B2EA767F}" dt="2023-02-13T12:51:29.523" v="1047" actId="47"/>
        <pc:sldMkLst>
          <pc:docMk/>
          <pc:sldMk cId="1463583834" sldId="462"/>
        </pc:sldMkLst>
      </pc:sldChg>
      <pc:sldChg chg="del">
        <pc:chgData name="Mari Nikonen" userId="21ccc40ad04ce58a" providerId="LiveId" clId="{BE0108D1-4BC7-40B7-9364-B8D9B2EA767F}" dt="2023-02-13T12:51:30.244" v="1050" actId="47"/>
        <pc:sldMkLst>
          <pc:docMk/>
          <pc:sldMk cId="3850573221" sldId="463"/>
        </pc:sldMkLst>
      </pc:sldChg>
      <pc:sldChg chg="del">
        <pc:chgData name="Mari Nikonen" userId="21ccc40ad04ce58a" providerId="LiveId" clId="{BE0108D1-4BC7-40B7-9364-B8D9B2EA767F}" dt="2023-02-13T12:51:30.506" v="1051" actId="47"/>
        <pc:sldMkLst>
          <pc:docMk/>
          <pc:sldMk cId="3597686633" sldId="464"/>
        </pc:sldMkLst>
      </pc:sldChg>
      <pc:sldChg chg="del">
        <pc:chgData name="Mari Nikonen" userId="21ccc40ad04ce58a" providerId="LiveId" clId="{BE0108D1-4BC7-40B7-9364-B8D9B2EA767F}" dt="2023-02-13T12:51:30.839" v="1052" actId="47"/>
        <pc:sldMkLst>
          <pc:docMk/>
          <pc:sldMk cId="1054757599" sldId="465"/>
        </pc:sldMkLst>
      </pc:sldChg>
      <pc:sldChg chg="del">
        <pc:chgData name="Mari Nikonen" userId="21ccc40ad04ce58a" providerId="LiveId" clId="{BE0108D1-4BC7-40B7-9364-B8D9B2EA767F}" dt="2023-02-13T12:51:31.391" v="1054" actId="47"/>
        <pc:sldMkLst>
          <pc:docMk/>
          <pc:sldMk cId="3611004447" sldId="466"/>
        </pc:sldMkLst>
      </pc:sldChg>
      <pc:sldChg chg="del">
        <pc:chgData name="Mari Nikonen" userId="21ccc40ad04ce58a" providerId="LiveId" clId="{BE0108D1-4BC7-40B7-9364-B8D9B2EA767F}" dt="2023-02-13T12:51:31.768" v="1055" actId="47"/>
        <pc:sldMkLst>
          <pc:docMk/>
          <pc:sldMk cId="323498949" sldId="467"/>
        </pc:sldMkLst>
      </pc:sldChg>
      <pc:sldChg chg="del">
        <pc:chgData name="Mari Nikonen" userId="21ccc40ad04ce58a" providerId="LiveId" clId="{BE0108D1-4BC7-40B7-9364-B8D9B2EA767F}" dt="2023-02-13T12:39:32.724" v="605" actId="47"/>
        <pc:sldMkLst>
          <pc:docMk/>
          <pc:sldMk cId="1961088204" sldId="468"/>
        </pc:sldMkLst>
      </pc:sldChg>
      <pc:sldChg chg="del">
        <pc:chgData name="Mari Nikonen" userId="21ccc40ad04ce58a" providerId="LiveId" clId="{BE0108D1-4BC7-40B7-9364-B8D9B2EA767F}" dt="2023-02-13T12:51:33.725" v="1058" actId="47"/>
        <pc:sldMkLst>
          <pc:docMk/>
          <pc:sldMk cId="2492210154" sldId="469"/>
        </pc:sldMkLst>
      </pc:sldChg>
      <pc:sldChg chg="del">
        <pc:chgData name="Mari Nikonen" userId="21ccc40ad04ce58a" providerId="LiveId" clId="{BE0108D1-4BC7-40B7-9364-B8D9B2EA767F}" dt="2023-02-13T12:51:27.775" v="1039" actId="47"/>
        <pc:sldMkLst>
          <pc:docMk/>
          <pc:sldMk cId="2727987662" sldId="470"/>
        </pc:sldMkLst>
      </pc:sldChg>
      <pc:sldChg chg="del">
        <pc:chgData name="Mari Nikonen" userId="21ccc40ad04ce58a" providerId="LiveId" clId="{BE0108D1-4BC7-40B7-9364-B8D9B2EA767F}" dt="2023-02-13T12:51:27.980" v="1040" actId="47"/>
        <pc:sldMkLst>
          <pc:docMk/>
          <pc:sldMk cId="1376221733" sldId="471"/>
        </pc:sldMkLst>
      </pc:sldChg>
      <pc:sldChg chg="del">
        <pc:chgData name="Mari Nikonen" userId="21ccc40ad04ce58a" providerId="LiveId" clId="{BE0108D1-4BC7-40B7-9364-B8D9B2EA767F}" dt="2023-02-13T12:51:28.428" v="1042" actId="47"/>
        <pc:sldMkLst>
          <pc:docMk/>
          <pc:sldMk cId="1467877156" sldId="472"/>
        </pc:sldMkLst>
      </pc:sldChg>
      <pc:sldChg chg="del">
        <pc:chgData name="Mari Nikonen" userId="21ccc40ad04ce58a" providerId="LiveId" clId="{BE0108D1-4BC7-40B7-9364-B8D9B2EA767F}" dt="2023-02-13T12:51:29.798" v="1048" actId="47"/>
        <pc:sldMkLst>
          <pc:docMk/>
          <pc:sldMk cId="3599607618" sldId="473"/>
        </pc:sldMkLst>
      </pc:sldChg>
      <pc:sldChg chg="add">
        <pc:chgData name="Mari Nikonen" userId="21ccc40ad04ce58a" providerId="LiveId" clId="{BE0108D1-4BC7-40B7-9364-B8D9B2EA767F}" dt="2023-02-13T12:20:47.330" v="0"/>
        <pc:sldMkLst>
          <pc:docMk/>
          <pc:sldMk cId="2292194878" sldId="474"/>
        </pc:sldMkLst>
      </pc:sldChg>
      <pc:sldChg chg="add">
        <pc:chgData name="Mari Nikonen" userId="21ccc40ad04ce58a" providerId="LiveId" clId="{BE0108D1-4BC7-40B7-9364-B8D9B2EA767F}" dt="2023-02-13T12:22:45.042" v="38"/>
        <pc:sldMkLst>
          <pc:docMk/>
          <pc:sldMk cId="1520162213" sldId="475"/>
        </pc:sldMkLst>
      </pc:sldChg>
      <pc:sldChg chg="modSp new mod">
        <pc:chgData name="Mari Nikonen" userId="21ccc40ad04ce58a" providerId="LiveId" clId="{BE0108D1-4BC7-40B7-9364-B8D9B2EA767F}" dt="2023-02-13T12:29:30.099" v="288" actId="5793"/>
        <pc:sldMkLst>
          <pc:docMk/>
          <pc:sldMk cId="974968675" sldId="476"/>
        </pc:sldMkLst>
        <pc:spChg chg="mod">
          <ac:chgData name="Mari Nikonen" userId="21ccc40ad04ce58a" providerId="LiveId" clId="{BE0108D1-4BC7-40B7-9364-B8D9B2EA767F}" dt="2023-02-13T12:24:41.777" v="285" actId="20577"/>
          <ac:spMkLst>
            <pc:docMk/>
            <pc:sldMk cId="974968675" sldId="476"/>
            <ac:spMk id="2" creationId="{686C0526-F928-3BBA-F764-7BB31399B5C2}"/>
          </ac:spMkLst>
        </pc:spChg>
        <pc:spChg chg="mod">
          <ac:chgData name="Mari Nikonen" userId="21ccc40ad04ce58a" providerId="LiveId" clId="{BE0108D1-4BC7-40B7-9364-B8D9B2EA767F}" dt="2023-02-13T12:29:30.099" v="288" actId="5793"/>
          <ac:spMkLst>
            <pc:docMk/>
            <pc:sldMk cId="974968675" sldId="476"/>
            <ac:spMk id="3" creationId="{2CF76B1A-EBB3-9B70-436A-B4299D8B4581}"/>
          </ac:spMkLst>
        </pc:spChg>
      </pc:sldChg>
      <pc:sldChg chg="modSp add mod">
        <pc:chgData name="Mari Nikonen" userId="21ccc40ad04ce58a" providerId="LiveId" clId="{BE0108D1-4BC7-40B7-9364-B8D9B2EA767F}" dt="2023-02-13T12:30:56.445" v="366" actId="12"/>
        <pc:sldMkLst>
          <pc:docMk/>
          <pc:sldMk cId="1631798651" sldId="477"/>
        </pc:sldMkLst>
        <pc:spChg chg="mod">
          <ac:chgData name="Mari Nikonen" userId="21ccc40ad04ce58a" providerId="LiveId" clId="{BE0108D1-4BC7-40B7-9364-B8D9B2EA767F}" dt="2023-02-13T12:30:56.445" v="366" actId="12"/>
          <ac:spMkLst>
            <pc:docMk/>
            <pc:sldMk cId="1631798651" sldId="477"/>
            <ac:spMk id="3" creationId="{12BD9E1F-0B6F-3767-F973-61ED48BAC22B}"/>
          </ac:spMkLst>
        </pc:spChg>
      </pc:sldChg>
      <pc:sldChg chg="modSp new mod">
        <pc:chgData name="Mari Nikonen" userId="21ccc40ad04ce58a" providerId="LiveId" clId="{BE0108D1-4BC7-40B7-9364-B8D9B2EA767F}" dt="2023-02-13T12:39:11.072" v="604" actId="20577"/>
        <pc:sldMkLst>
          <pc:docMk/>
          <pc:sldMk cId="4161742847" sldId="478"/>
        </pc:sldMkLst>
        <pc:spChg chg="mod">
          <ac:chgData name="Mari Nikonen" userId="21ccc40ad04ce58a" providerId="LiveId" clId="{BE0108D1-4BC7-40B7-9364-B8D9B2EA767F}" dt="2023-02-13T12:38:13.781" v="399" actId="20577"/>
          <ac:spMkLst>
            <pc:docMk/>
            <pc:sldMk cId="4161742847" sldId="478"/>
            <ac:spMk id="2" creationId="{2D60591E-B6F7-4544-0E0A-30948C197DC7}"/>
          </ac:spMkLst>
        </pc:spChg>
        <pc:spChg chg="mod">
          <ac:chgData name="Mari Nikonen" userId="21ccc40ad04ce58a" providerId="LiveId" clId="{BE0108D1-4BC7-40B7-9364-B8D9B2EA767F}" dt="2023-02-13T12:39:11.072" v="604" actId="20577"/>
          <ac:spMkLst>
            <pc:docMk/>
            <pc:sldMk cId="4161742847" sldId="478"/>
            <ac:spMk id="3" creationId="{78D564B1-9D00-864B-33F6-3A75235D7748}"/>
          </ac:spMkLst>
        </pc:spChg>
      </pc:sldChg>
      <pc:sldChg chg="modSp new mod">
        <pc:chgData name="Mari Nikonen" userId="21ccc40ad04ce58a" providerId="LiveId" clId="{BE0108D1-4BC7-40B7-9364-B8D9B2EA767F}" dt="2023-02-13T15:39:58.942" v="3172" actId="20577"/>
        <pc:sldMkLst>
          <pc:docMk/>
          <pc:sldMk cId="2848144408" sldId="479"/>
        </pc:sldMkLst>
        <pc:spChg chg="mod">
          <ac:chgData name="Mari Nikonen" userId="21ccc40ad04ce58a" providerId="LiveId" clId="{BE0108D1-4BC7-40B7-9364-B8D9B2EA767F}" dt="2023-02-13T12:39:44.098" v="613" actId="20577"/>
          <ac:spMkLst>
            <pc:docMk/>
            <pc:sldMk cId="2848144408" sldId="479"/>
            <ac:spMk id="2" creationId="{2F0C93CE-325A-E0B9-E0A0-CA77738961AC}"/>
          </ac:spMkLst>
        </pc:spChg>
        <pc:spChg chg="mod">
          <ac:chgData name="Mari Nikonen" userId="21ccc40ad04ce58a" providerId="LiveId" clId="{BE0108D1-4BC7-40B7-9364-B8D9B2EA767F}" dt="2023-02-13T15:39:58.942" v="3172" actId="20577"/>
          <ac:spMkLst>
            <pc:docMk/>
            <pc:sldMk cId="2848144408" sldId="479"/>
            <ac:spMk id="3" creationId="{102D261E-289A-3648-267C-56396677C6E6}"/>
          </ac:spMkLst>
        </pc:spChg>
      </pc:sldChg>
      <pc:sldChg chg="modSp add mod">
        <pc:chgData name="Mari Nikonen" userId="21ccc40ad04ce58a" providerId="LiveId" clId="{BE0108D1-4BC7-40B7-9364-B8D9B2EA767F}" dt="2023-02-13T12:47:07.854" v="616" actId="113"/>
        <pc:sldMkLst>
          <pc:docMk/>
          <pc:sldMk cId="3655045622" sldId="480"/>
        </pc:sldMkLst>
        <pc:spChg chg="mod">
          <ac:chgData name="Mari Nikonen" userId="21ccc40ad04ce58a" providerId="LiveId" clId="{BE0108D1-4BC7-40B7-9364-B8D9B2EA767F}" dt="2023-02-13T12:47:07.854" v="616" actId="113"/>
          <ac:spMkLst>
            <pc:docMk/>
            <pc:sldMk cId="3655045622" sldId="480"/>
            <ac:spMk id="3" creationId="{6D6CB2F7-8BDA-2737-DF6A-78AAFBE7350E}"/>
          </ac:spMkLst>
        </pc:spChg>
      </pc:sldChg>
      <pc:sldChg chg="modSp add mod">
        <pc:chgData name="Mari Nikonen" userId="21ccc40ad04ce58a" providerId="LiveId" clId="{BE0108D1-4BC7-40B7-9364-B8D9B2EA767F}" dt="2023-02-13T12:49:29.576" v="999" actId="113"/>
        <pc:sldMkLst>
          <pc:docMk/>
          <pc:sldMk cId="281480109" sldId="481"/>
        </pc:sldMkLst>
        <pc:spChg chg="mod">
          <ac:chgData name="Mari Nikonen" userId="21ccc40ad04ce58a" providerId="LiveId" clId="{BE0108D1-4BC7-40B7-9364-B8D9B2EA767F}" dt="2023-02-13T12:49:29.576" v="999" actId="113"/>
          <ac:spMkLst>
            <pc:docMk/>
            <pc:sldMk cId="281480109" sldId="481"/>
            <ac:spMk id="3" creationId="{F201C853-7C68-A921-1AC3-EDF9EF35B333}"/>
          </ac:spMkLst>
        </pc:spChg>
      </pc:sldChg>
      <pc:sldChg chg="modSp add mod">
        <pc:chgData name="Mari Nikonen" userId="21ccc40ad04ce58a" providerId="LiveId" clId="{BE0108D1-4BC7-40B7-9364-B8D9B2EA767F}" dt="2023-02-13T16:23:10.338" v="3638" actId="20577"/>
        <pc:sldMkLst>
          <pc:docMk/>
          <pc:sldMk cId="711959257" sldId="483"/>
        </pc:sldMkLst>
        <pc:spChg chg="mod">
          <ac:chgData name="Mari Nikonen" userId="21ccc40ad04ce58a" providerId="LiveId" clId="{BE0108D1-4BC7-40B7-9364-B8D9B2EA767F}" dt="2023-02-13T16:23:10.338" v="3638" actId="20577"/>
          <ac:spMkLst>
            <pc:docMk/>
            <pc:sldMk cId="711959257" sldId="483"/>
            <ac:spMk id="3" creationId="{7E68A279-9022-94ED-3F41-05731D7C0862}"/>
          </ac:spMkLst>
        </pc:spChg>
      </pc:sldChg>
      <pc:sldChg chg="modSp add mod">
        <pc:chgData name="Mari Nikonen" userId="21ccc40ad04ce58a" providerId="LiveId" clId="{BE0108D1-4BC7-40B7-9364-B8D9B2EA767F}" dt="2023-02-13T16:28:08.020" v="3675" actId="20577"/>
        <pc:sldMkLst>
          <pc:docMk/>
          <pc:sldMk cId="3717518722" sldId="484"/>
        </pc:sldMkLst>
        <pc:spChg chg="mod">
          <ac:chgData name="Mari Nikonen" userId="21ccc40ad04ce58a" providerId="LiveId" clId="{BE0108D1-4BC7-40B7-9364-B8D9B2EA767F}" dt="2023-02-13T16:28:08.020" v="3675" actId="20577"/>
          <ac:spMkLst>
            <pc:docMk/>
            <pc:sldMk cId="3717518722" sldId="484"/>
            <ac:spMk id="3" creationId="{647EEECA-0D25-E83B-4DE2-D25B63E65F03}"/>
          </ac:spMkLst>
        </pc:spChg>
      </pc:sldChg>
      <pc:sldChg chg="modSp add mod">
        <pc:chgData name="Mari Nikonen" userId="21ccc40ad04ce58a" providerId="LiveId" clId="{BE0108D1-4BC7-40B7-9364-B8D9B2EA767F}" dt="2023-02-13T16:29:15.374" v="3726" actId="20577"/>
        <pc:sldMkLst>
          <pc:docMk/>
          <pc:sldMk cId="3880179013" sldId="485"/>
        </pc:sldMkLst>
        <pc:spChg chg="mod">
          <ac:chgData name="Mari Nikonen" userId="21ccc40ad04ce58a" providerId="LiveId" clId="{BE0108D1-4BC7-40B7-9364-B8D9B2EA767F}" dt="2023-02-13T16:29:15.374" v="3726" actId="20577"/>
          <ac:spMkLst>
            <pc:docMk/>
            <pc:sldMk cId="3880179013" sldId="485"/>
            <ac:spMk id="3" creationId="{A12D8AD9-DAA2-35EE-ABE5-E7751EFDE5B0}"/>
          </ac:spMkLst>
        </pc:spChg>
      </pc:sldChg>
      <pc:sldChg chg="add">
        <pc:chgData name="Mari Nikonen" userId="21ccc40ad04ce58a" providerId="LiveId" clId="{BE0108D1-4BC7-40B7-9364-B8D9B2EA767F}" dt="2023-02-13T12:51:20.254" v="1030"/>
        <pc:sldMkLst>
          <pc:docMk/>
          <pc:sldMk cId="4007113403" sldId="486"/>
        </pc:sldMkLst>
      </pc:sldChg>
      <pc:sldChg chg="modSp new mod">
        <pc:chgData name="Mari Nikonen" userId="21ccc40ad04ce58a" providerId="LiveId" clId="{BE0108D1-4BC7-40B7-9364-B8D9B2EA767F}" dt="2023-02-13T12:52:13.650" v="1079" actId="20577"/>
        <pc:sldMkLst>
          <pc:docMk/>
          <pc:sldMk cId="19346331" sldId="487"/>
        </pc:sldMkLst>
        <pc:spChg chg="mod">
          <ac:chgData name="Mari Nikonen" userId="21ccc40ad04ce58a" providerId="LiveId" clId="{BE0108D1-4BC7-40B7-9364-B8D9B2EA767F}" dt="2023-02-13T12:51:52.871" v="1076" actId="20577"/>
          <ac:spMkLst>
            <pc:docMk/>
            <pc:sldMk cId="19346331" sldId="487"/>
            <ac:spMk id="2" creationId="{60F31E4A-909C-D6A8-70B2-850E42066221}"/>
          </ac:spMkLst>
        </pc:spChg>
        <pc:spChg chg="mod">
          <ac:chgData name="Mari Nikonen" userId="21ccc40ad04ce58a" providerId="LiveId" clId="{BE0108D1-4BC7-40B7-9364-B8D9B2EA767F}" dt="2023-02-13T12:52:13.650" v="1079" actId="20577"/>
          <ac:spMkLst>
            <pc:docMk/>
            <pc:sldMk cId="19346331" sldId="487"/>
            <ac:spMk id="3" creationId="{B02AC26D-DF35-4772-0F8A-97545F089A7A}"/>
          </ac:spMkLst>
        </pc:spChg>
      </pc:sldChg>
      <pc:sldChg chg="modSp new mod">
        <pc:chgData name="Mari Nikonen" userId="21ccc40ad04ce58a" providerId="LiveId" clId="{BE0108D1-4BC7-40B7-9364-B8D9B2EA767F}" dt="2023-02-13T14:49:02.687" v="1162" actId="20577"/>
        <pc:sldMkLst>
          <pc:docMk/>
          <pc:sldMk cId="1717496772" sldId="488"/>
        </pc:sldMkLst>
        <pc:spChg chg="mod">
          <ac:chgData name="Mari Nikonen" userId="21ccc40ad04ce58a" providerId="LiveId" clId="{BE0108D1-4BC7-40B7-9364-B8D9B2EA767F}" dt="2023-02-13T14:48:54.696" v="1135" actId="20577"/>
          <ac:spMkLst>
            <pc:docMk/>
            <pc:sldMk cId="1717496772" sldId="488"/>
            <ac:spMk id="2" creationId="{71D52B0A-3610-FA42-3B3D-C60901500564}"/>
          </ac:spMkLst>
        </pc:spChg>
        <pc:spChg chg="mod">
          <ac:chgData name="Mari Nikonen" userId="21ccc40ad04ce58a" providerId="LiveId" clId="{BE0108D1-4BC7-40B7-9364-B8D9B2EA767F}" dt="2023-02-13T14:49:02.687" v="1162" actId="20577"/>
          <ac:spMkLst>
            <pc:docMk/>
            <pc:sldMk cId="1717496772" sldId="488"/>
            <ac:spMk id="3" creationId="{E47F625C-2189-60B6-E263-36C87295BD78}"/>
          </ac:spMkLst>
        </pc:spChg>
      </pc:sldChg>
      <pc:sldChg chg="modSp new mod">
        <pc:chgData name="Mari Nikonen" userId="21ccc40ad04ce58a" providerId="LiveId" clId="{BE0108D1-4BC7-40B7-9364-B8D9B2EA767F}" dt="2023-02-13T14:52:13.650" v="1266" actId="20577"/>
        <pc:sldMkLst>
          <pc:docMk/>
          <pc:sldMk cId="2756084273" sldId="489"/>
        </pc:sldMkLst>
        <pc:spChg chg="mod">
          <ac:chgData name="Mari Nikonen" userId="21ccc40ad04ce58a" providerId="LiveId" clId="{BE0108D1-4BC7-40B7-9364-B8D9B2EA767F}" dt="2023-02-13T14:51:16.594" v="1178" actId="20577"/>
          <ac:spMkLst>
            <pc:docMk/>
            <pc:sldMk cId="2756084273" sldId="489"/>
            <ac:spMk id="2" creationId="{C162C224-90DE-E3EB-6034-E3634FB9DFD5}"/>
          </ac:spMkLst>
        </pc:spChg>
        <pc:spChg chg="mod">
          <ac:chgData name="Mari Nikonen" userId="21ccc40ad04ce58a" providerId="LiveId" clId="{BE0108D1-4BC7-40B7-9364-B8D9B2EA767F}" dt="2023-02-13T14:52:13.650" v="1266" actId="20577"/>
          <ac:spMkLst>
            <pc:docMk/>
            <pc:sldMk cId="2756084273" sldId="489"/>
            <ac:spMk id="3" creationId="{BCCECA50-D261-B6A1-7628-268E7BEF17FA}"/>
          </ac:spMkLst>
        </pc:spChg>
      </pc:sldChg>
      <pc:sldChg chg="modSp new mod">
        <pc:chgData name="Mari Nikonen" userId="21ccc40ad04ce58a" providerId="LiveId" clId="{BE0108D1-4BC7-40B7-9364-B8D9B2EA767F}" dt="2023-02-13T14:55:29.795" v="1377" actId="113"/>
        <pc:sldMkLst>
          <pc:docMk/>
          <pc:sldMk cId="3456579878" sldId="490"/>
        </pc:sldMkLst>
        <pc:spChg chg="mod">
          <ac:chgData name="Mari Nikonen" userId="21ccc40ad04ce58a" providerId="LiveId" clId="{BE0108D1-4BC7-40B7-9364-B8D9B2EA767F}" dt="2023-02-13T14:53:08.160" v="1288" actId="20577"/>
          <ac:spMkLst>
            <pc:docMk/>
            <pc:sldMk cId="3456579878" sldId="490"/>
            <ac:spMk id="2" creationId="{58186CFB-007E-E191-092A-9E3DB021562C}"/>
          </ac:spMkLst>
        </pc:spChg>
        <pc:spChg chg="mod">
          <ac:chgData name="Mari Nikonen" userId="21ccc40ad04ce58a" providerId="LiveId" clId="{BE0108D1-4BC7-40B7-9364-B8D9B2EA767F}" dt="2023-02-13T14:55:29.795" v="1377" actId="113"/>
          <ac:spMkLst>
            <pc:docMk/>
            <pc:sldMk cId="3456579878" sldId="490"/>
            <ac:spMk id="3" creationId="{B25DC2F9-DD6B-BC09-DDE7-AA365C1EB476}"/>
          </ac:spMkLst>
        </pc:spChg>
      </pc:sldChg>
      <pc:sldChg chg="modSp new mod">
        <pc:chgData name="Mari Nikonen" userId="21ccc40ad04ce58a" providerId="LiveId" clId="{BE0108D1-4BC7-40B7-9364-B8D9B2EA767F}" dt="2023-02-13T14:57:32.100" v="1560" actId="20577"/>
        <pc:sldMkLst>
          <pc:docMk/>
          <pc:sldMk cId="1869267620" sldId="491"/>
        </pc:sldMkLst>
        <pc:spChg chg="mod">
          <ac:chgData name="Mari Nikonen" userId="21ccc40ad04ce58a" providerId="LiveId" clId="{BE0108D1-4BC7-40B7-9364-B8D9B2EA767F}" dt="2023-02-13T14:56:38.793" v="1401" actId="20577"/>
          <ac:spMkLst>
            <pc:docMk/>
            <pc:sldMk cId="1869267620" sldId="491"/>
            <ac:spMk id="2" creationId="{84D3E16A-EF6D-DA2E-ADDD-8DE54EB070BB}"/>
          </ac:spMkLst>
        </pc:spChg>
        <pc:spChg chg="mod">
          <ac:chgData name="Mari Nikonen" userId="21ccc40ad04ce58a" providerId="LiveId" clId="{BE0108D1-4BC7-40B7-9364-B8D9B2EA767F}" dt="2023-02-13T14:57:32.100" v="1560" actId="20577"/>
          <ac:spMkLst>
            <pc:docMk/>
            <pc:sldMk cId="1869267620" sldId="491"/>
            <ac:spMk id="3" creationId="{1E48FB3C-1E73-02EC-9CA2-8CBE8B199A9F}"/>
          </ac:spMkLst>
        </pc:spChg>
      </pc:sldChg>
      <pc:sldChg chg="modSp new mod">
        <pc:chgData name="Mari Nikonen" userId="21ccc40ad04ce58a" providerId="LiveId" clId="{BE0108D1-4BC7-40B7-9364-B8D9B2EA767F}" dt="2023-02-13T15:00:31.065" v="1981" actId="20577"/>
        <pc:sldMkLst>
          <pc:docMk/>
          <pc:sldMk cId="1541166376" sldId="492"/>
        </pc:sldMkLst>
        <pc:spChg chg="mod">
          <ac:chgData name="Mari Nikonen" userId="21ccc40ad04ce58a" providerId="LiveId" clId="{BE0108D1-4BC7-40B7-9364-B8D9B2EA767F}" dt="2023-02-13T14:57:49.156" v="1583" actId="20577"/>
          <ac:spMkLst>
            <pc:docMk/>
            <pc:sldMk cId="1541166376" sldId="492"/>
            <ac:spMk id="2" creationId="{26B56BA3-66FB-0961-4B48-BD517F29FDC3}"/>
          </ac:spMkLst>
        </pc:spChg>
        <pc:spChg chg="mod">
          <ac:chgData name="Mari Nikonen" userId="21ccc40ad04ce58a" providerId="LiveId" clId="{BE0108D1-4BC7-40B7-9364-B8D9B2EA767F}" dt="2023-02-13T15:00:31.065" v="1981" actId="20577"/>
          <ac:spMkLst>
            <pc:docMk/>
            <pc:sldMk cId="1541166376" sldId="492"/>
            <ac:spMk id="3" creationId="{D30B6792-9144-C09D-215D-5E31C2C1223B}"/>
          </ac:spMkLst>
        </pc:spChg>
      </pc:sldChg>
      <pc:sldChg chg="modSp new mod">
        <pc:chgData name="Mari Nikonen" userId="21ccc40ad04ce58a" providerId="LiveId" clId="{BE0108D1-4BC7-40B7-9364-B8D9B2EA767F}" dt="2023-02-13T15:02:29.160" v="2266" actId="20577"/>
        <pc:sldMkLst>
          <pc:docMk/>
          <pc:sldMk cId="55699735" sldId="493"/>
        </pc:sldMkLst>
        <pc:spChg chg="mod">
          <ac:chgData name="Mari Nikonen" userId="21ccc40ad04ce58a" providerId="LiveId" clId="{BE0108D1-4BC7-40B7-9364-B8D9B2EA767F}" dt="2023-02-13T15:00:49.424" v="1983"/>
          <ac:spMkLst>
            <pc:docMk/>
            <pc:sldMk cId="55699735" sldId="493"/>
            <ac:spMk id="2" creationId="{B29D016E-9B06-F336-85AD-9E1D5FF3F0FE}"/>
          </ac:spMkLst>
        </pc:spChg>
        <pc:spChg chg="mod">
          <ac:chgData name="Mari Nikonen" userId="21ccc40ad04ce58a" providerId="LiveId" clId="{BE0108D1-4BC7-40B7-9364-B8D9B2EA767F}" dt="2023-02-13T15:02:29.160" v="2266" actId="20577"/>
          <ac:spMkLst>
            <pc:docMk/>
            <pc:sldMk cId="55699735" sldId="493"/>
            <ac:spMk id="3" creationId="{402224CB-234B-43DE-D3D6-D0F9EB1B10E1}"/>
          </ac:spMkLst>
        </pc:spChg>
      </pc:sldChg>
      <pc:sldChg chg="modSp new mod">
        <pc:chgData name="Mari Nikonen" userId="21ccc40ad04ce58a" providerId="LiveId" clId="{BE0108D1-4BC7-40B7-9364-B8D9B2EA767F}" dt="2023-02-13T15:05:00.814" v="2563" actId="20577"/>
        <pc:sldMkLst>
          <pc:docMk/>
          <pc:sldMk cId="2732548273" sldId="494"/>
        </pc:sldMkLst>
        <pc:spChg chg="mod">
          <ac:chgData name="Mari Nikonen" userId="21ccc40ad04ce58a" providerId="LiveId" clId="{BE0108D1-4BC7-40B7-9364-B8D9B2EA767F}" dt="2023-02-13T15:03:11.264" v="2272" actId="20577"/>
          <ac:spMkLst>
            <pc:docMk/>
            <pc:sldMk cId="2732548273" sldId="494"/>
            <ac:spMk id="2" creationId="{8621CE05-95CE-925D-D14C-32797CCF750C}"/>
          </ac:spMkLst>
        </pc:spChg>
        <pc:spChg chg="mod">
          <ac:chgData name="Mari Nikonen" userId="21ccc40ad04ce58a" providerId="LiveId" clId="{BE0108D1-4BC7-40B7-9364-B8D9B2EA767F}" dt="2023-02-13T15:05:00.814" v="2563" actId="20577"/>
          <ac:spMkLst>
            <pc:docMk/>
            <pc:sldMk cId="2732548273" sldId="494"/>
            <ac:spMk id="3" creationId="{7D4A1396-4FAA-6731-C50B-99FBF87D2187}"/>
          </ac:spMkLst>
        </pc:spChg>
      </pc:sldChg>
      <pc:sldChg chg="modSp new mod">
        <pc:chgData name="Mari Nikonen" userId="21ccc40ad04ce58a" providerId="LiveId" clId="{BE0108D1-4BC7-40B7-9364-B8D9B2EA767F}" dt="2023-02-13T15:06:44.819" v="2667" actId="20577"/>
        <pc:sldMkLst>
          <pc:docMk/>
          <pc:sldMk cId="1374372464" sldId="495"/>
        </pc:sldMkLst>
        <pc:spChg chg="mod">
          <ac:chgData name="Mari Nikonen" userId="21ccc40ad04ce58a" providerId="LiveId" clId="{BE0108D1-4BC7-40B7-9364-B8D9B2EA767F}" dt="2023-02-13T15:05:59.607" v="2577" actId="20577"/>
          <ac:spMkLst>
            <pc:docMk/>
            <pc:sldMk cId="1374372464" sldId="495"/>
            <ac:spMk id="2" creationId="{4ECCCCEC-8FBA-9F01-32ED-F5DA98F7CB4F}"/>
          </ac:spMkLst>
        </pc:spChg>
        <pc:spChg chg="mod">
          <ac:chgData name="Mari Nikonen" userId="21ccc40ad04ce58a" providerId="LiveId" clId="{BE0108D1-4BC7-40B7-9364-B8D9B2EA767F}" dt="2023-02-13T15:06:44.819" v="2667" actId="20577"/>
          <ac:spMkLst>
            <pc:docMk/>
            <pc:sldMk cId="1374372464" sldId="495"/>
            <ac:spMk id="3" creationId="{9818917D-CD17-B1F9-AAFB-FF1961CA4E03}"/>
          </ac:spMkLst>
        </pc:spChg>
      </pc:sldChg>
      <pc:sldChg chg="modSp new mod">
        <pc:chgData name="Mari Nikonen" userId="21ccc40ad04ce58a" providerId="LiveId" clId="{BE0108D1-4BC7-40B7-9364-B8D9B2EA767F}" dt="2023-02-13T15:19:57.976" v="2809" actId="20577"/>
        <pc:sldMkLst>
          <pc:docMk/>
          <pc:sldMk cId="419589608" sldId="496"/>
        </pc:sldMkLst>
        <pc:spChg chg="mod">
          <ac:chgData name="Mari Nikonen" userId="21ccc40ad04ce58a" providerId="LiveId" clId="{BE0108D1-4BC7-40B7-9364-B8D9B2EA767F}" dt="2023-02-13T15:19:11.121" v="2734" actId="20577"/>
          <ac:spMkLst>
            <pc:docMk/>
            <pc:sldMk cId="419589608" sldId="496"/>
            <ac:spMk id="2" creationId="{67BF59E4-D3DA-C33E-7E5A-FBDBC1DAA81C}"/>
          </ac:spMkLst>
        </pc:spChg>
        <pc:spChg chg="mod">
          <ac:chgData name="Mari Nikonen" userId="21ccc40ad04ce58a" providerId="LiveId" clId="{BE0108D1-4BC7-40B7-9364-B8D9B2EA767F}" dt="2023-02-13T15:19:57.976" v="2809" actId="20577"/>
          <ac:spMkLst>
            <pc:docMk/>
            <pc:sldMk cId="419589608" sldId="496"/>
            <ac:spMk id="3" creationId="{D7AD8041-ECBF-56C3-5ABC-364840A89AFA}"/>
          </ac:spMkLst>
        </pc:spChg>
      </pc:sldChg>
      <pc:sldChg chg="modSp new mod">
        <pc:chgData name="Mari Nikonen" userId="21ccc40ad04ce58a" providerId="LiveId" clId="{BE0108D1-4BC7-40B7-9364-B8D9B2EA767F}" dt="2023-02-13T15:22:40.964" v="2839" actId="20577"/>
        <pc:sldMkLst>
          <pc:docMk/>
          <pc:sldMk cId="2599816463" sldId="497"/>
        </pc:sldMkLst>
        <pc:spChg chg="mod">
          <ac:chgData name="Mari Nikonen" userId="21ccc40ad04ce58a" providerId="LiveId" clId="{BE0108D1-4BC7-40B7-9364-B8D9B2EA767F}" dt="2023-02-13T15:22:40.964" v="2839" actId="20577"/>
          <ac:spMkLst>
            <pc:docMk/>
            <pc:sldMk cId="2599816463" sldId="497"/>
            <ac:spMk id="2" creationId="{9D24815B-8347-3ADC-C566-1421A2ED2E94}"/>
          </ac:spMkLst>
        </pc:spChg>
        <pc:spChg chg="mod">
          <ac:chgData name="Mari Nikonen" userId="21ccc40ad04ce58a" providerId="LiveId" clId="{BE0108D1-4BC7-40B7-9364-B8D9B2EA767F}" dt="2023-02-13T15:22:38.144" v="2829" actId="20577"/>
          <ac:spMkLst>
            <pc:docMk/>
            <pc:sldMk cId="2599816463" sldId="497"/>
            <ac:spMk id="3" creationId="{0BE3BBBD-5109-2570-FDF2-CD7AB3974FE0}"/>
          </ac:spMkLst>
        </pc:spChg>
      </pc:sldChg>
      <pc:sldChg chg="modSp new mod">
        <pc:chgData name="Mari Nikonen" userId="21ccc40ad04ce58a" providerId="LiveId" clId="{BE0108D1-4BC7-40B7-9364-B8D9B2EA767F}" dt="2023-02-13T15:26:13.147" v="3129" actId="20577"/>
        <pc:sldMkLst>
          <pc:docMk/>
          <pc:sldMk cId="984942102" sldId="498"/>
        </pc:sldMkLst>
        <pc:spChg chg="mod">
          <ac:chgData name="Mari Nikonen" userId="21ccc40ad04ce58a" providerId="LiveId" clId="{BE0108D1-4BC7-40B7-9364-B8D9B2EA767F}" dt="2023-02-13T15:24:51.795" v="2855" actId="20577"/>
          <ac:spMkLst>
            <pc:docMk/>
            <pc:sldMk cId="984942102" sldId="498"/>
            <ac:spMk id="2" creationId="{8BB53407-FB5B-0669-C372-0BB1C83A61AB}"/>
          </ac:spMkLst>
        </pc:spChg>
        <pc:spChg chg="mod">
          <ac:chgData name="Mari Nikonen" userId="21ccc40ad04ce58a" providerId="LiveId" clId="{BE0108D1-4BC7-40B7-9364-B8D9B2EA767F}" dt="2023-02-13T15:26:13.147" v="3129" actId="20577"/>
          <ac:spMkLst>
            <pc:docMk/>
            <pc:sldMk cId="984942102" sldId="498"/>
            <ac:spMk id="3" creationId="{CB6DE049-76BC-6EC6-D2C6-AE21F5E086F8}"/>
          </ac:spMkLst>
        </pc:spChg>
      </pc:sldChg>
      <pc:sldChg chg="modSp new mod">
        <pc:chgData name="Mari Nikonen" userId="21ccc40ad04ce58a" providerId="LiveId" clId="{BE0108D1-4BC7-40B7-9364-B8D9B2EA767F}" dt="2023-02-13T16:17:49.513" v="3531" actId="20577"/>
        <pc:sldMkLst>
          <pc:docMk/>
          <pc:sldMk cId="2088725367" sldId="499"/>
        </pc:sldMkLst>
        <pc:spChg chg="mod">
          <ac:chgData name="Mari Nikonen" userId="21ccc40ad04ce58a" providerId="LiveId" clId="{BE0108D1-4BC7-40B7-9364-B8D9B2EA767F}" dt="2023-02-13T16:02:04.032" v="3187" actId="20577"/>
          <ac:spMkLst>
            <pc:docMk/>
            <pc:sldMk cId="2088725367" sldId="499"/>
            <ac:spMk id="2" creationId="{8872F519-9EC9-9419-2FC1-88444DA133AA}"/>
          </ac:spMkLst>
        </pc:spChg>
        <pc:spChg chg="mod">
          <ac:chgData name="Mari Nikonen" userId="21ccc40ad04ce58a" providerId="LiveId" clId="{BE0108D1-4BC7-40B7-9364-B8D9B2EA767F}" dt="2023-02-13T16:17:49.513" v="3531" actId="20577"/>
          <ac:spMkLst>
            <pc:docMk/>
            <pc:sldMk cId="2088725367" sldId="499"/>
            <ac:spMk id="3" creationId="{6A2D20DC-393C-DFA4-B953-119FB085B796}"/>
          </ac:spMkLst>
        </pc:spChg>
      </pc:sldChg>
      <pc:sldChg chg="modSp new mod">
        <pc:chgData name="Mari Nikonen" userId="21ccc40ad04ce58a" providerId="LiveId" clId="{BE0108D1-4BC7-40B7-9364-B8D9B2EA767F}" dt="2023-02-13T16:18:46.703" v="3604" actId="20577"/>
        <pc:sldMkLst>
          <pc:docMk/>
          <pc:sldMk cId="1184534119" sldId="500"/>
        </pc:sldMkLst>
        <pc:spChg chg="mod">
          <ac:chgData name="Mari Nikonen" userId="21ccc40ad04ce58a" providerId="LiveId" clId="{BE0108D1-4BC7-40B7-9364-B8D9B2EA767F}" dt="2023-02-13T16:18:31.918" v="3554" actId="20577"/>
          <ac:spMkLst>
            <pc:docMk/>
            <pc:sldMk cId="1184534119" sldId="500"/>
            <ac:spMk id="2" creationId="{F5B9D712-90B5-AD7D-D6A4-C6E2A2FAFC89}"/>
          </ac:spMkLst>
        </pc:spChg>
        <pc:spChg chg="mod">
          <ac:chgData name="Mari Nikonen" userId="21ccc40ad04ce58a" providerId="LiveId" clId="{BE0108D1-4BC7-40B7-9364-B8D9B2EA767F}" dt="2023-02-13T16:18:46.703" v="3604" actId="20577"/>
          <ac:spMkLst>
            <pc:docMk/>
            <pc:sldMk cId="1184534119" sldId="500"/>
            <ac:spMk id="3" creationId="{984A8CA7-C165-A133-608B-B2B5E0F822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13.2.2023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KAPQD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nnlectura.fi/oppimateriaalit/suomi-toisena-kielena/oma-suomi/oma-suomi-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9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13.2.2023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D52B0A-3610-FA42-3B3D-C6090150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Mihin aikaan = At what time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7F625C-2189-60B6-E263-36C87295B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Mihin = to where, where to </a:t>
            </a:r>
          </a:p>
        </p:txBody>
      </p:sp>
    </p:spTree>
    <p:extLst>
      <p:ext uri="{BB962C8B-B14F-4D97-AF65-F5344CB8AC3E}">
        <p14:creationId xmlns:p14="http://schemas.microsoft.com/office/powerpoint/2010/main" val="171749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62C224-90DE-E3EB-6034-E3634FB9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kello on?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CECA50-D261-B6A1-7628-268E7BEF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viisi. </a:t>
            </a:r>
          </a:p>
          <a:p>
            <a:r>
              <a:rPr lang="fi-FI"/>
              <a:t>Viisi. 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Mihin aikaan? = At what time? </a:t>
            </a:r>
          </a:p>
          <a:p>
            <a:r>
              <a:rPr lang="fi-FI"/>
              <a:t>Viideltä. Kello viidelta. </a:t>
            </a:r>
          </a:p>
        </p:txBody>
      </p:sp>
    </p:spTree>
    <p:extLst>
      <p:ext uri="{BB962C8B-B14F-4D97-AF65-F5344CB8AC3E}">
        <p14:creationId xmlns:p14="http://schemas.microsoft.com/office/powerpoint/2010/main" val="275608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86CFB-007E-E191-092A-9E3DB021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Reconizing verb types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5DC2F9-DD6B-BC09-DDE7-AA365C1EB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1. puh</a:t>
            </a:r>
            <a:r>
              <a:rPr lang="fi-FI" b="1"/>
              <a:t>ua		</a:t>
            </a:r>
            <a:r>
              <a:rPr lang="fi-FI"/>
              <a:t>nu</a:t>
            </a:r>
            <a:r>
              <a:rPr lang="fi-FI" b="1"/>
              <a:t>kk</a:t>
            </a:r>
            <a:r>
              <a:rPr lang="fi-FI"/>
              <a:t>ua</a:t>
            </a:r>
            <a:r>
              <a:rPr lang="fi-FI" b="1"/>
              <a:t>, </a:t>
            </a:r>
            <a:r>
              <a:rPr lang="fi-FI"/>
              <a:t>nu</a:t>
            </a:r>
            <a:r>
              <a:rPr lang="fi-FI" b="1"/>
              <a:t>k</a:t>
            </a:r>
            <a:r>
              <a:rPr lang="fi-FI"/>
              <a:t>un</a:t>
            </a:r>
          </a:p>
          <a:p>
            <a:pPr marL="0" indent="0">
              <a:buNone/>
            </a:pPr>
            <a:r>
              <a:rPr lang="fi-FI"/>
              <a:t>2. käy</a:t>
            </a:r>
            <a:r>
              <a:rPr lang="fi-FI" b="1"/>
              <a:t>dä</a:t>
            </a:r>
          </a:p>
          <a:p>
            <a:pPr marL="0" indent="0">
              <a:buNone/>
            </a:pPr>
            <a:r>
              <a:rPr lang="fi-FI"/>
              <a:t>3. me</a:t>
            </a:r>
            <a:r>
              <a:rPr lang="fi-FI" b="1"/>
              <a:t>nn</a:t>
            </a:r>
            <a:r>
              <a:rPr lang="fi-FI"/>
              <a:t>ä</a:t>
            </a:r>
          </a:p>
          <a:p>
            <a:pPr marL="0" indent="0">
              <a:buNone/>
            </a:pPr>
            <a:r>
              <a:rPr lang="fi-FI"/>
              <a:t>4. hal</a:t>
            </a:r>
            <a:r>
              <a:rPr lang="fi-FI" b="1"/>
              <a:t>u</a:t>
            </a:r>
            <a:r>
              <a:rPr lang="fi-FI"/>
              <a:t>ta</a:t>
            </a:r>
          </a:p>
          <a:p>
            <a:pPr marL="0" indent="0">
              <a:buNone/>
            </a:pPr>
            <a:r>
              <a:rPr lang="fi-FI"/>
              <a:t>5. tarv</a:t>
            </a:r>
            <a:r>
              <a:rPr lang="fi-FI" b="1"/>
              <a:t>i</a:t>
            </a:r>
            <a:r>
              <a:rPr lang="fi-FI"/>
              <a:t>ta</a:t>
            </a:r>
          </a:p>
        </p:txBody>
      </p:sp>
    </p:spTree>
    <p:extLst>
      <p:ext uri="{BB962C8B-B14F-4D97-AF65-F5344CB8AC3E}">
        <p14:creationId xmlns:p14="http://schemas.microsoft.com/office/powerpoint/2010/main" val="3456579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D3E16A-EF6D-DA2E-ADDD-8DE54EB0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mennä kiinni = to close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48FB3C-1E73-02EC-9CA2-8CBE8B19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Kioski menee kiinni perjantaina kello...</a:t>
            </a:r>
          </a:p>
          <a:p>
            <a:r>
              <a:rPr lang="fi-FI"/>
              <a:t>menee kiinni = closes </a:t>
            </a:r>
          </a:p>
          <a:p>
            <a:r>
              <a:rPr lang="fi-FI"/>
              <a:t>mennä = go</a:t>
            </a:r>
          </a:p>
          <a:p>
            <a:r>
              <a:rPr lang="fi-FI"/>
              <a:t>kiinni = closed</a:t>
            </a:r>
          </a:p>
          <a:p>
            <a:r>
              <a:rPr lang="fi-FI"/>
              <a:t>mennä kiinni ”to go closed” </a:t>
            </a:r>
          </a:p>
          <a:p>
            <a:pPr marL="457200" lvl="1" indent="0">
              <a:buNone/>
            </a:pPr>
            <a:r>
              <a:rPr lang="fi-FI"/>
              <a:t>= to close </a:t>
            </a:r>
          </a:p>
        </p:txBody>
      </p:sp>
    </p:spTree>
    <p:extLst>
      <p:ext uri="{BB962C8B-B14F-4D97-AF65-F5344CB8AC3E}">
        <p14:creationId xmlns:p14="http://schemas.microsoft.com/office/powerpoint/2010/main" val="186926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56BA3-66FB-0961-4B48-BD517F29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mennä, käydä, lähteä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0B6792-9144-C09D-215D-5E31C2C12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mennä = to go</a:t>
            </a:r>
          </a:p>
          <a:p>
            <a:pPr lvl="1"/>
            <a:r>
              <a:rPr lang="fi-FI"/>
              <a:t>A -&gt; B</a:t>
            </a:r>
          </a:p>
          <a:p>
            <a:pPr lvl="1"/>
            <a:r>
              <a:rPr lang="fi-FI"/>
              <a:t>Menen töihin kello 8. = I’m going to work at 8. </a:t>
            </a:r>
          </a:p>
          <a:p>
            <a:pPr lvl="1"/>
            <a:r>
              <a:rPr lang="fi-FI"/>
              <a:t>Menen kotiin kello 6. = I’m going home at 6. </a:t>
            </a:r>
          </a:p>
          <a:p>
            <a:r>
              <a:rPr lang="fi-FI"/>
              <a:t>käydä</a:t>
            </a:r>
          </a:p>
          <a:p>
            <a:pPr lvl="1"/>
            <a:r>
              <a:rPr lang="fi-FI"/>
              <a:t>A -&gt; B -&gt; A</a:t>
            </a:r>
          </a:p>
          <a:p>
            <a:pPr lvl="1"/>
            <a:r>
              <a:rPr lang="fi-FI"/>
              <a:t>Käyn kaupassa. = I’m going to the shop (and coming back again). </a:t>
            </a:r>
          </a:p>
          <a:p>
            <a:pPr lvl="1"/>
            <a:r>
              <a:rPr lang="fi-FI"/>
              <a:t>Käyn töissä. = I’m going to work (and coming back again). </a:t>
            </a:r>
          </a:p>
          <a:p>
            <a:r>
              <a:rPr lang="fi-FI"/>
              <a:t>lähteä = to leave </a:t>
            </a:r>
          </a:p>
          <a:p>
            <a:pPr lvl="1"/>
            <a:r>
              <a:rPr lang="fi-FI"/>
              <a:t>Lähden töihin kello 8. = I’m leaving for work at 8.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16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9D016E-9B06-F336-85AD-9E1D5FF3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mennä, käydä, lähteä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2224CB-234B-43DE-D3D6-D0F9EB1B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Menen töi</a:t>
            </a:r>
            <a:r>
              <a:rPr lang="fi-FI" b="1"/>
              <a:t>hin</a:t>
            </a:r>
            <a:r>
              <a:rPr lang="fi-FI"/>
              <a:t>. 		MENNÄ + Mihin?</a:t>
            </a:r>
          </a:p>
          <a:p>
            <a:pPr lvl="1"/>
            <a:r>
              <a:rPr lang="fi-FI"/>
              <a:t>I-go work-to.</a:t>
            </a:r>
          </a:p>
          <a:p>
            <a:pPr lvl="1"/>
            <a:r>
              <a:rPr lang="fi-FI"/>
              <a:t>I’m going to work. </a:t>
            </a:r>
          </a:p>
          <a:p>
            <a:r>
              <a:rPr lang="fi-FI"/>
              <a:t>Käyn töi</a:t>
            </a:r>
            <a:r>
              <a:rPr lang="fi-FI" b="1"/>
              <a:t>ssä</a:t>
            </a:r>
            <a:r>
              <a:rPr lang="fi-FI"/>
              <a:t>. 		KÄYDÄ + Missä? </a:t>
            </a:r>
          </a:p>
          <a:p>
            <a:pPr lvl="1"/>
            <a:r>
              <a:rPr lang="fi-FI"/>
              <a:t>I-go-and-come-back in-work. </a:t>
            </a:r>
          </a:p>
          <a:p>
            <a:pPr lvl="1"/>
            <a:r>
              <a:rPr lang="fi-FI"/>
              <a:t>I’m going to work (and coming back). </a:t>
            </a:r>
          </a:p>
          <a:p>
            <a:r>
              <a:rPr lang="fi-FI"/>
              <a:t>Lähden töihin. 		LÄHTEÄ + Mihin? </a:t>
            </a:r>
          </a:p>
          <a:p>
            <a:pPr lvl="1"/>
            <a:r>
              <a:rPr lang="fi-FI"/>
              <a:t>I-leave work-to. </a:t>
            </a:r>
          </a:p>
        </p:txBody>
      </p:sp>
    </p:spTree>
    <p:extLst>
      <p:ext uri="{BB962C8B-B14F-4D97-AF65-F5344CB8AC3E}">
        <p14:creationId xmlns:p14="http://schemas.microsoft.com/office/powerpoint/2010/main" val="55699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21CE05-95CE-925D-D14C-32797CCF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17.55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4A1396-4FAA-6731-C50B-99FBF87D2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seitsemäntoista viisikymmentä viisi. </a:t>
            </a:r>
          </a:p>
          <a:p>
            <a:r>
              <a:rPr lang="fi-FI"/>
              <a:t>Also an option:</a:t>
            </a:r>
          </a:p>
          <a:p>
            <a:pPr lvl="1"/>
            <a:r>
              <a:rPr lang="fi-FI"/>
              <a:t>Kello on viittä vaille kuusi. </a:t>
            </a:r>
          </a:p>
          <a:p>
            <a:r>
              <a:rPr lang="fi-FI"/>
              <a:t>noon: Kello kaksitoista. </a:t>
            </a:r>
          </a:p>
          <a:p>
            <a:pPr lvl="1"/>
            <a:r>
              <a:rPr lang="fi-FI"/>
              <a:t>Keskipäivällä = at noon</a:t>
            </a:r>
          </a:p>
          <a:p>
            <a:pPr lvl="1"/>
            <a:r>
              <a:rPr lang="fi-FI"/>
              <a:t>Puolenpäivän aikaan = Around noon </a:t>
            </a:r>
          </a:p>
          <a:p>
            <a:r>
              <a:rPr lang="fi-FI"/>
              <a:t>midnight: Kello kaksitoista yöllä. </a:t>
            </a:r>
          </a:p>
          <a:p>
            <a:pPr lvl="1"/>
            <a:r>
              <a:rPr lang="fi-FI"/>
              <a:t>keskiyöllä = at midnight</a:t>
            </a:r>
          </a:p>
          <a:p>
            <a:pPr lvl="1"/>
            <a:r>
              <a:rPr lang="fi-FI"/>
              <a:t>keskiyö = midnight </a:t>
            </a:r>
          </a:p>
        </p:txBody>
      </p:sp>
    </p:spTree>
    <p:extLst>
      <p:ext uri="{BB962C8B-B14F-4D97-AF65-F5344CB8AC3E}">
        <p14:creationId xmlns:p14="http://schemas.microsoft.com/office/powerpoint/2010/main" val="2732548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CCCEC-8FBA-9F01-32ED-F5DA98F7C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 X minutes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18917D-CD17-B1F9-AAFB-FF1961CA4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in 20 minutes</a:t>
            </a:r>
          </a:p>
          <a:p>
            <a:pPr lvl="1"/>
            <a:r>
              <a:rPr lang="fi-FI"/>
              <a:t>Kahdenkymmenen minuutin päästä </a:t>
            </a:r>
          </a:p>
          <a:p>
            <a:r>
              <a:rPr lang="fi-FI"/>
              <a:t>in 5 minutes</a:t>
            </a:r>
          </a:p>
          <a:p>
            <a:pPr lvl="1"/>
            <a:r>
              <a:rPr lang="fi-FI"/>
              <a:t>Viiden minuutin päästä</a:t>
            </a:r>
          </a:p>
        </p:txBody>
      </p:sp>
    </p:spTree>
    <p:extLst>
      <p:ext uri="{BB962C8B-B14F-4D97-AF65-F5344CB8AC3E}">
        <p14:creationId xmlns:p14="http://schemas.microsoft.com/office/powerpoint/2010/main" val="1374372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60591E-B6F7-4544-0E0A-30948C19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Harjoitus 12 sivulla 51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D564B1-9D00-864B-33F6-3A75235D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Uusi painos (new edition): Harjoitus 16 sivulla 69</a:t>
            </a:r>
          </a:p>
          <a:p>
            <a:endParaRPr lang="fi-FI"/>
          </a:p>
          <a:p>
            <a:r>
              <a:rPr lang="fi-FI"/>
              <a:t>parturi-kampaamo = hair salon / barbershop</a:t>
            </a:r>
          </a:p>
        </p:txBody>
      </p:sp>
    </p:spTree>
    <p:extLst>
      <p:ext uri="{BB962C8B-B14F-4D97-AF65-F5344CB8AC3E}">
        <p14:creationId xmlns:p14="http://schemas.microsoft.com/office/powerpoint/2010/main" val="4161742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BF59E4-D3DA-C33E-7E5A-FBDBC1DA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Harjoitus 12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AD8041-ECBF-56C3-5ABC-364840A8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aamulla = in the morning</a:t>
            </a:r>
          </a:p>
          <a:p>
            <a:r>
              <a:rPr lang="fi-FI"/>
              <a:t>huomenna = tomorrow </a:t>
            </a:r>
          </a:p>
          <a:p>
            <a:r>
              <a:rPr lang="fi-FI"/>
              <a:t>9.30 = yhdeksän kolmekymmentä = puoli kymmenen = puoli kymmeneltä </a:t>
            </a:r>
          </a:p>
        </p:txBody>
      </p:sp>
    </p:spTree>
    <p:extLst>
      <p:ext uri="{BB962C8B-B14F-4D97-AF65-F5344CB8AC3E}">
        <p14:creationId xmlns:p14="http://schemas.microsoft.com/office/powerpoint/2010/main" val="41958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24815B-8347-3ADC-C566-1421A2ED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Harjoitus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E3BBBD-5109-2570-FDF2-CD7AB3974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kampaaja = parturi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816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B53407-FB5B-0669-C372-0BB1C83A6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tulla and mennä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6DE049-76BC-6EC6-D2C6-AE21F5E08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tulla = to come</a:t>
            </a:r>
          </a:p>
          <a:p>
            <a:pPr lvl="1"/>
            <a:r>
              <a:rPr lang="fi-FI"/>
              <a:t>Mä tulen kampaajalle huomenna. = I’m coming to the salon tomorrow. </a:t>
            </a:r>
          </a:p>
          <a:p>
            <a:pPr lvl="1"/>
            <a:r>
              <a:rPr lang="fi-FI"/>
              <a:t>(When talking to the hairstylist) </a:t>
            </a:r>
          </a:p>
          <a:p>
            <a:r>
              <a:rPr lang="fi-FI"/>
              <a:t>mennä = to go</a:t>
            </a:r>
          </a:p>
          <a:p>
            <a:pPr lvl="1"/>
            <a:r>
              <a:rPr lang="fi-FI"/>
              <a:t>Mä menen kampaajalle huomenna. = I’m going to the salon tomorrow. </a:t>
            </a:r>
          </a:p>
          <a:p>
            <a:pPr lvl="1"/>
            <a:r>
              <a:rPr lang="fi-FI"/>
              <a:t>(When talking to a friend who isn’t coming with you) </a:t>
            </a:r>
          </a:p>
        </p:txBody>
      </p:sp>
    </p:spTree>
    <p:extLst>
      <p:ext uri="{BB962C8B-B14F-4D97-AF65-F5344CB8AC3E}">
        <p14:creationId xmlns:p14="http://schemas.microsoft.com/office/powerpoint/2010/main" val="984942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0C93CE-325A-E0B9-E0A0-CA777389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2D261E-289A-3648-267C-56396677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17.37</a:t>
            </a:r>
          </a:p>
          <a:p>
            <a:r>
              <a:rPr lang="fi-FI"/>
              <a:t>Jatketaan kello 17.47 </a:t>
            </a:r>
          </a:p>
        </p:txBody>
      </p:sp>
    </p:spTree>
    <p:extLst>
      <p:ext uri="{BB962C8B-B14F-4D97-AF65-F5344CB8AC3E}">
        <p14:creationId xmlns:p14="http://schemas.microsoft.com/office/powerpoint/2010/main" val="284814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F31E4A-909C-D6A8-70B2-850E42066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2AC26D-DF35-4772-0F8A-97545F089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https://mycourses.aalto.fi/course/view.php?id=38216&amp;section=12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6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72F519-9EC9-9419-2FC1-88444DA1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sä teet?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2D20DC-393C-DFA4-B953-119FB085B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Leikin (minun/mun) koiran kanssa. = I play with (my) dog</a:t>
            </a:r>
          </a:p>
          <a:p>
            <a:pPr lvl="1"/>
            <a:r>
              <a:rPr lang="fi-FI"/>
              <a:t>leikkiä </a:t>
            </a:r>
          </a:p>
          <a:p>
            <a:pPr lvl="2"/>
            <a:r>
              <a:rPr lang="fi-FI"/>
              <a:t>minä leikin </a:t>
            </a:r>
          </a:p>
          <a:p>
            <a:r>
              <a:rPr lang="fi-FI"/>
              <a:t>Leikin mun lapsen kanssa. = I play with my child. </a:t>
            </a:r>
          </a:p>
          <a:p>
            <a:r>
              <a:rPr lang="fi-FI"/>
              <a:t>Leikin puhelimella. = I play with my phone.</a:t>
            </a:r>
          </a:p>
          <a:p>
            <a:pPr lvl="1"/>
            <a:r>
              <a:rPr lang="fi-FI"/>
              <a:t>Pelaan puhelimella. = I play (a game) on my phone. </a:t>
            </a:r>
          </a:p>
          <a:p>
            <a:pPr lvl="1"/>
            <a:endParaRPr lang="fi-FI"/>
          </a:p>
          <a:p>
            <a:pPr lvl="1"/>
            <a:endParaRPr lang="fi-FI"/>
          </a:p>
          <a:p>
            <a:pPr lvl="1"/>
            <a:r>
              <a:rPr lang="fi-FI"/>
              <a:t>Mutta: Soitan kitaraa. = I play the guitar.  </a:t>
            </a:r>
          </a:p>
        </p:txBody>
      </p:sp>
    </p:spTree>
    <p:extLst>
      <p:ext uri="{BB962C8B-B14F-4D97-AF65-F5344CB8AC3E}">
        <p14:creationId xmlns:p14="http://schemas.microsoft.com/office/powerpoint/2010/main" val="2088725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B9D712-90B5-AD7D-D6A4-C6E2A2FA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Rkl = ruokalusikka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4A8CA7-C165-A133-608B-B2B5E0F82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table spoon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ruoka = food </a:t>
            </a:r>
          </a:p>
          <a:p>
            <a:pPr marL="0" indent="0">
              <a:buNone/>
            </a:pPr>
            <a:r>
              <a:rPr lang="fi-FI"/>
              <a:t>lusikka = spoon</a:t>
            </a:r>
          </a:p>
        </p:txBody>
      </p:sp>
    </p:spTree>
    <p:extLst>
      <p:ext uri="{BB962C8B-B14F-4D97-AF65-F5344CB8AC3E}">
        <p14:creationId xmlns:p14="http://schemas.microsoft.com/office/powerpoint/2010/main" val="1184534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6517B1-BCC8-0481-3D5B-2234F5B72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Partitiivi = The partitive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6CB2F7-8BDA-2737-DF6A-78AAFBE7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The partitive is one of the cases used to signal </a:t>
            </a:r>
            <a:r>
              <a:rPr lang="fi-FI" b="1"/>
              <a:t>the object </a:t>
            </a:r>
            <a:r>
              <a:rPr lang="fi-FI"/>
              <a:t>of the sentence in Finnish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Juotko kahvi</a:t>
            </a:r>
            <a:r>
              <a:rPr lang="fi-FI" b="1"/>
              <a:t>a</a:t>
            </a:r>
            <a:r>
              <a:rPr lang="fi-FI"/>
              <a:t> vai tee</a:t>
            </a:r>
            <a:r>
              <a:rPr lang="fi-FI" b="1"/>
              <a:t>tä</a:t>
            </a:r>
            <a:r>
              <a:rPr lang="fi-FI"/>
              <a:t>? </a:t>
            </a:r>
          </a:p>
          <a:p>
            <a:pPr marL="0" indent="0">
              <a:buNone/>
            </a:pPr>
            <a:r>
              <a:rPr lang="fi-FI"/>
              <a:t>= Do you drink coffee or tea? </a:t>
            </a:r>
          </a:p>
          <a:p>
            <a:pPr lvl="1"/>
            <a:r>
              <a:rPr lang="fi-FI"/>
              <a:t>kahvi –&gt; kahvia</a:t>
            </a:r>
          </a:p>
          <a:p>
            <a:pPr lvl="1"/>
            <a:r>
              <a:rPr lang="fi-FI"/>
              <a:t>tee -&gt; teetä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045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646A79-7C1D-F0EC-A104-B6C5576A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Partitive object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01C853-7C68-A921-1AC3-EDF9EF35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Juon </a:t>
            </a:r>
            <a:r>
              <a:rPr lang="fi-FI" b="1"/>
              <a:t>kahvia</a:t>
            </a:r>
            <a:r>
              <a:rPr lang="fi-FI" i="1"/>
              <a:t>. = </a:t>
            </a:r>
            <a:r>
              <a:rPr lang="fi-FI"/>
              <a:t>I’m drinking coffee. </a:t>
            </a:r>
          </a:p>
          <a:p>
            <a:pPr lvl="1"/>
            <a:r>
              <a:rPr lang="fi-FI"/>
              <a:t>kahvia is the object: partitive</a:t>
            </a:r>
          </a:p>
          <a:p>
            <a:pPr lvl="1"/>
            <a:r>
              <a:rPr lang="fi-FI"/>
              <a:t>partitive</a:t>
            </a:r>
          </a:p>
          <a:p>
            <a:pPr lvl="2"/>
            <a:r>
              <a:rPr lang="fi-FI"/>
              <a:t>”the parting case”, the case used to express a part of something</a:t>
            </a:r>
          </a:p>
          <a:p>
            <a:pPr lvl="2"/>
            <a:r>
              <a:rPr lang="fi-FI"/>
              <a:t>Languages that have a partitive case include French:</a:t>
            </a:r>
          </a:p>
          <a:p>
            <a:pPr lvl="3"/>
            <a:r>
              <a:rPr lang="fi-FI"/>
              <a:t>Je bois </a:t>
            </a:r>
            <a:r>
              <a:rPr lang="fi-FI" b="1"/>
              <a:t>du</a:t>
            </a:r>
            <a:r>
              <a:rPr lang="fi-FI"/>
              <a:t> café (partitive)</a:t>
            </a:r>
          </a:p>
          <a:p>
            <a:r>
              <a:rPr lang="fi-FI"/>
              <a:t>Kahvi on hyvää. = The coffee is good. </a:t>
            </a:r>
          </a:p>
          <a:p>
            <a:pPr lvl="1"/>
            <a:r>
              <a:rPr lang="fi-FI"/>
              <a:t>kahvi is the subject: nominative</a:t>
            </a:r>
          </a:p>
          <a:p>
            <a:pPr lvl="1"/>
            <a:r>
              <a:rPr lang="fi-FI"/>
              <a:t>nominative = dictionary form</a:t>
            </a:r>
          </a:p>
          <a:p>
            <a:pPr lvl="2"/>
            <a:r>
              <a:rPr lang="fi-FI"/>
              <a:t>”the naming case”</a:t>
            </a:r>
          </a:p>
          <a:p>
            <a:pPr lvl="2"/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80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E35A4B-D729-AB2C-A831-6FF84D2C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Can sometimes be translated to ”some”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68A279-9022-94ED-3F41-05731D7C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Otatko kahvia? </a:t>
            </a:r>
          </a:p>
          <a:p>
            <a:r>
              <a:rPr lang="fi-FI"/>
              <a:t>Would you like </a:t>
            </a:r>
            <a:r>
              <a:rPr lang="fi-FI" b="1"/>
              <a:t>some</a:t>
            </a:r>
            <a:r>
              <a:rPr lang="fi-FI"/>
              <a:t> coffee?</a:t>
            </a:r>
          </a:p>
          <a:p>
            <a:r>
              <a:rPr lang="fi-FI"/>
              <a:t>Literally: Do you take coffee? </a:t>
            </a:r>
          </a:p>
          <a:p>
            <a:pPr marL="0" indent="0">
              <a:buNone/>
            </a:pPr>
            <a:r>
              <a:rPr lang="fi-FI"/>
              <a:t> </a:t>
            </a:r>
          </a:p>
          <a:p>
            <a:r>
              <a:rPr lang="fi-FI"/>
              <a:t>Otatko kahvi</a:t>
            </a:r>
            <a:r>
              <a:rPr lang="fi-FI" b="1"/>
              <a:t>n</a:t>
            </a:r>
            <a:r>
              <a:rPr lang="fi-FI"/>
              <a:t>? </a:t>
            </a:r>
          </a:p>
          <a:p>
            <a:r>
              <a:rPr lang="fi-FI"/>
              <a:t>Would you like </a:t>
            </a:r>
            <a:r>
              <a:rPr lang="fi-FI" b="1"/>
              <a:t>a</a:t>
            </a:r>
            <a:r>
              <a:rPr lang="fi-FI"/>
              <a:t> coffee? </a:t>
            </a:r>
          </a:p>
        </p:txBody>
      </p:sp>
    </p:spTree>
    <p:extLst>
      <p:ext uri="{BB962C8B-B14F-4D97-AF65-F5344CB8AC3E}">
        <p14:creationId xmlns:p14="http://schemas.microsoft.com/office/powerpoint/2010/main" val="711959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109D5F-F548-803D-BAA1-AEB67408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Partitiivi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7EEECA-0D25-E83B-4DE2-D25B63E65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Vanha: Oma suomi 1 sivulla 62</a:t>
            </a:r>
          </a:p>
          <a:p>
            <a:pPr marL="0" indent="0">
              <a:buNone/>
            </a:pPr>
            <a:r>
              <a:rPr lang="fi-FI"/>
              <a:t>Uusi: sivulla 83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vesi = water</a:t>
            </a:r>
          </a:p>
          <a:p>
            <a:pPr marL="0" indent="0">
              <a:buNone/>
            </a:pPr>
            <a:r>
              <a:rPr lang="fi-FI"/>
              <a:t>-&gt; vettä </a:t>
            </a:r>
          </a:p>
        </p:txBody>
      </p:sp>
    </p:spTree>
    <p:extLst>
      <p:ext uri="{BB962C8B-B14F-4D97-AF65-F5344CB8AC3E}">
        <p14:creationId xmlns:p14="http://schemas.microsoft.com/office/powerpoint/2010/main" val="371751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</a:t>
            </a:r>
          </a:p>
          <a:p>
            <a:pPr lvl="1"/>
            <a:r>
              <a:rPr lang="fi-FI"/>
              <a:t>Prosodinen jaksottelu = Prosodic chunking</a:t>
            </a:r>
          </a:p>
          <a:p>
            <a:r>
              <a:rPr lang="fi-FI"/>
              <a:t>Kysymyksiä ja kommentteja kotitehtävistä</a:t>
            </a:r>
          </a:p>
          <a:p>
            <a:r>
              <a:rPr lang="fi-FI"/>
              <a:t>Kuunteluharjoitus 12 sivulla 51</a:t>
            </a:r>
          </a:p>
          <a:p>
            <a:pPr lvl="1"/>
            <a:r>
              <a:rPr lang="fi-FI"/>
              <a:t>= Listening comprehension </a:t>
            </a:r>
          </a:p>
          <a:p>
            <a:r>
              <a:rPr lang="fi-FI"/>
              <a:t>Tauko noin 17.30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Kielioppia: Partitiivi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2194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FF251A-E670-74C3-0BC3-5431F3ED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2D8AD9-DAA2-35EE-ABE5-E7751EFDE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Review the formation of the partitive p. 62/83</a:t>
            </a:r>
          </a:p>
          <a:p>
            <a:r>
              <a:rPr lang="fi-FI"/>
              <a:t>Lue teksti sivulla 56–57</a:t>
            </a:r>
          </a:p>
          <a:p>
            <a:r>
              <a:rPr lang="fi-FI"/>
              <a:t>Kuuntele äänite s. 56–57 </a:t>
            </a:r>
          </a:p>
          <a:p>
            <a:r>
              <a:rPr lang="fi-FI"/>
              <a:t>Can you spot any partitives?  </a:t>
            </a:r>
          </a:p>
          <a:p>
            <a:r>
              <a:rPr lang="fi-FI"/>
              <a:t>Opiskele uusia sanoja</a:t>
            </a:r>
          </a:p>
        </p:txBody>
      </p:sp>
    </p:spTree>
    <p:extLst>
      <p:ext uri="{BB962C8B-B14F-4D97-AF65-F5344CB8AC3E}">
        <p14:creationId xmlns:p14="http://schemas.microsoft.com/office/powerpoint/2010/main" val="3880179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keskiviikkona!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711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mitään erikoista. = Nothing special.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r>
              <a:rPr lang="fi-FI"/>
              <a:t>Huonoa.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DA33C-147B-2832-0893-B43E910F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Prosodinen jaksottelu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56097-6E51-3ED2-F740-78E6B96B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Mitä kello on? </a:t>
            </a:r>
          </a:p>
          <a:p>
            <a:r>
              <a:rPr lang="fi-FI"/>
              <a:t>Onkssul kelloo? </a:t>
            </a:r>
          </a:p>
          <a:p>
            <a:pPr marL="457200" lvl="1" indent="0">
              <a:buNone/>
            </a:pPr>
            <a:r>
              <a:rPr lang="fi-FI"/>
              <a:t>= Onks sul kelloo?</a:t>
            </a:r>
          </a:p>
          <a:p>
            <a:pPr marL="457200" lvl="1" indent="0">
              <a:buNone/>
            </a:pPr>
            <a:r>
              <a:rPr lang="fi-FI"/>
              <a:t>= Onko sinulla kelloa? </a:t>
            </a:r>
          </a:p>
          <a:p>
            <a:r>
              <a:rPr lang="fi-FI"/>
              <a:t>Otatsä kahvii? </a:t>
            </a:r>
          </a:p>
          <a:p>
            <a:pPr marL="457200" lvl="1" indent="0">
              <a:buNone/>
            </a:pPr>
            <a:r>
              <a:rPr lang="fi-FI"/>
              <a:t>= Otat sä kahvii? </a:t>
            </a:r>
          </a:p>
          <a:p>
            <a:pPr marL="457200" lvl="1" indent="0">
              <a:buNone/>
            </a:pPr>
            <a:r>
              <a:rPr lang="fi-FI"/>
              <a:t>= Otatko sinä kahvia? </a:t>
            </a:r>
          </a:p>
          <a:p>
            <a:r>
              <a:rPr lang="fi-FI"/>
              <a:t>Käytätsä maitoo? </a:t>
            </a:r>
          </a:p>
          <a:p>
            <a:pPr marL="457200" lvl="1" indent="0">
              <a:buNone/>
            </a:pPr>
            <a:r>
              <a:rPr lang="fi-FI"/>
              <a:t>= Käytät sä maitoo?</a:t>
            </a:r>
          </a:p>
          <a:p>
            <a:pPr marL="457200" lvl="1" indent="0">
              <a:buNone/>
            </a:pPr>
            <a:r>
              <a:rPr lang="fi-FI"/>
              <a:t>= Käytätkö sinä maitoa?  </a:t>
            </a:r>
          </a:p>
        </p:txBody>
      </p:sp>
    </p:spTree>
    <p:extLst>
      <p:ext uri="{BB962C8B-B14F-4D97-AF65-F5344CB8AC3E}">
        <p14:creationId xmlns:p14="http://schemas.microsoft.com/office/powerpoint/2010/main" val="318832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4B6D32-0C5E-52FA-49D9-45E3B779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Chunking  - jaksottelu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B888D-9672-33AF-2E1B-06670C897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2 or more words are pronounced as one word </a:t>
            </a:r>
          </a:p>
          <a:p>
            <a:pPr marL="0" indent="0">
              <a:buNone/>
            </a:pPr>
            <a:endParaRPr lang="fi-FI"/>
          </a:p>
          <a:p>
            <a:r>
              <a:rPr lang="fi-FI" b="1"/>
              <a:t>Otatsä</a:t>
            </a:r>
            <a:r>
              <a:rPr lang="fi-FI"/>
              <a:t> kahvii?</a:t>
            </a:r>
          </a:p>
          <a:p>
            <a:r>
              <a:rPr lang="fi-FI"/>
              <a:t>Otat sä kahvii? </a:t>
            </a:r>
          </a:p>
          <a:p>
            <a:pPr marL="0" indent="0">
              <a:buNone/>
            </a:pPr>
            <a:r>
              <a:rPr lang="fi-FI"/>
              <a:t>= Otatko sinä kahvia? </a:t>
            </a:r>
          </a:p>
          <a:p>
            <a:r>
              <a:rPr lang="fi-FI" b="1"/>
              <a:t>Käytätsä</a:t>
            </a:r>
            <a:r>
              <a:rPr lang="fi-FI"/>
              <a:t> maitoo? </a:t>
            </a:r>
          </a:p>
          <a:p>
            <a:r>
              <a:rPr lang="fi-FI"/>
              <a:t>Käytät sä maitoo? </a:t>
            </a:r>
          </a:p>
          <a:p>
            <a:pPr marL="0" indent="0">
              <a:buNone/>
            </a:pPr>
            <a:r>
              <a:rPr lang="fi-FI"/>
              <a:t>= Käytätkö sinä maitoa?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16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6C0526-F928-3BBA-F764-7BB31399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Kotitehtävät: Kysymyksiä ja kommentteja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F76B1A-EBB3-9B70-436A-B4299D8B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>
                <a:effectLst/>
                <a:latin typeface="-apple-system"/>
                <a:hlinkClick r:id="rId2"/>
              </a:rPr>
              <a:t>https://edu.flinga.fi/s/EKAPQDS</a:t>
            </a:r>
            <a:endParaRPr lang="fi-FI" b="0" i="0">
              <a:effectLst/>
              <a:latin typeface="-apple-system"/>
            </a:endParaRP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968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63122-C70D-D212-D129-7C55C8EF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Oma suomi 1 audio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BD9E1F-0B6F-3767-F973-61ED48BAC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The publisher’s app Otso</a:t>
            </a:r>
          </a:p>
          <a:p>
            <a:pPr lvl="1"/>
            <a:r>
              <a:rPr lang="fi-FI"/>
              <a:t>Some of the audio</a:t>
            </a:r>
          </a:p>
          <a:p>
            <a:r>
              <a:rPr lang="fi-FI">
                <a:hlinkClick r:id="rId2"/>
              </a:rPr>
              <a:t>https://finnlectura.fi/oppimateriaalit/suomi-toisena-kielena/oma-suomi/oma-suomi-1/</a:t>
            </a:r>
            <a:endParaRPr lang="fi-FI"/>
          </a:p>
          <a:p>
            <a:r>
              <a:rPr lang="fi-FI"/>
              <a:t>CD available at libraries </a:t>
            </a:r>
          </a:p>
        </p:txBody>
      </p:sp>
    </p:spTree>
    <p:extLst>
      <p:ext uri="{BB962C8B-B14F-4D97-AF65-F5344CB8AC3E}">
        <p14:creationId xmlns:p14="http://schemas.microsoft.com/office/powerpoint/2010/main" val="163179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6398</TotalTime>
  <Words>970</Words>
  <Application>Microsoft Office PowerPoint</Application>
  <PresentationFormat>Laajakuva</PresentationFormat>
  <Paragraphs>197</Paragraphs>
  <Slides>31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6" baseType="lpstr">
      <vt:lpstr>-apple-system</vt:lpstr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Jumppaa ja ääntämistä</vt:lpstr>
      <vt:lpstr>Prosodinen jaksottelu </vt:lpstr>
      <vt:lpstr>Chunking  - jaksottelu </vt:lpstr>
      <vt:lpstr>Kotitehtävät: Kysymyksiä ja kommentteja</vt:lpstr>
      <vt:lpstr>Oma suomi 1 audio </vt:lpstr>
      <vt:lpstr>Mihin aikaan = At what time</vt:lpstr>
      <vt:lpstr>Mitä kello on? </vt:lpstr>
      <vt:lpstr>Reconizing verb types</vt:lpstr>
      <vt:lpstr>mennä kiinni = to close</vt:lpstr>
      <vt:lpstr>mennä, käydä, lähteä</vt:lpstr>
      <vt:lpstr>mennä, käydä, lähteä</vt:lpstr>
      <vt:lpstr>17.55</vt:lpstr>
      <vt:lpstr>in X minutes </vt:lpstr>
      <vt:lpstr>Harjoitus 12 sivulla 51 </vt:lpstr>
      <vt:lpstr>Harjoitus 12 </vt:lpstr>
      <vt:lpstr>Harjoitus </vt:lpstr>
      <vt:lpstr>tulla and mennä</vt:lpstr>
      <vt:lpstr>Tauko</vt:lpstr>
      <vt:lpstr>Pienissä ryhmissä</vt:lpstr>
      <vt:lpstr>Mitä sä teet? </vt:lpstr>
      <vt:lpstr>Rkl = ruokalusikka</vt:lpstr>
      <vt:lpstr>Partitiivi = The partitive </vt:lpstr>
      <vt:lpstr>Partitive object </vt:lpstr>
      <vt:lpstr>Can sometimes be translated to ”some”</vt:lpstr>
      <vt:lpstr>Partitiivi 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28</cp:revision>
  <cp:lastPrinted>2023-02-06T16:33:55Z</cp:lastPrinted>
  <dcterms:created xsi:type="dcterms:W3CDTF">2021-09-13T12:59:36Z</dcterms:created>
  <dcterms:modified xsi:type="dcterms:W3CDTF">2023-02-13T16:29:26Z</dcterms:modified>
</cp:coreProperties>
</file>