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78" r:id="rId2"/>
    <p:sldId id="276" r:id="rId3"/>
    <p:sldId id="258" r:id="rId4"/>
    <p:sldId id="259" r:id="rId5"/>
    <p:sldId id="260" r:id="rId6"/>
    <p:sldId id="261" r:id="rId7"/>
    <p:sldId id="280" r:id="rId8"/>
    <p:sldId id="262" r:id="rId9"/>
    <p:sldId id="263" r:id="rId10"/>
    <p:sldId id="264" r:id="rId11"/>
    <p:sldId id="265" r:id="rId12"/>
    <p:sldId id="266" r:id="rId13"/>
    <p:sldId id="281" r:id="rId14"/>
    <p:sldId id="267" r:id="rId15"/>
    <p:sldId id="268" r:id="rId16"/>
    <p:sldId id="269" r:id="rId17"/>
    <p:sldId id="270" r:id="rId18"/>
    <p:sldId id="282" r:id="rId19"/>
    <p:sldId id="283" r:id="rId20"/>
    <p:sldId id="284" r:id="rId21"/>
    <p:sldId id="27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5F02DB-E44C-448D-A00C-D784F3F8DF33}" v="41" dt="2022-02-14T17:29:00.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 Khosravi" userId="c3ff2831-ac12-44c7-b757-81902e192ecb" providerId="ADAL" clId="{C55F02DB-E44C-448D-A00C-D784F3F8DF33}"/>
    <pc:docChg chg="modSld">
      <pc:chgData name="Ali Khosravi" userId="c3ff2831-ac12-44c7-b757-81902e192ecb" providerId="ADAL" clId="{C55F02DB-E44C-448D-A00C-D784F3F8DF33}" dt="2022-02-14T17:29:00.518" v="58"/>
      <pc:docMkLst>
        <pc:docMk/>
      </pc:docMkLst>
      <pc:sldChg chg="modAnim">
        <pc:chgData name="Ali Khosravi" userId="c3ff2831-ac12-44c7-b757-81902e192ecb" providerId="ADAL" clId="{C55F02DB-E44C-448D-A00C-D784F3F8DF33}" dt="2022-02-14T16:54:56.288" v="2"/>
        <pc:sldMkLst>
          <pc:docMk/>
          <pc:sldMk cId="2652085665" sldId="259"/>
        </pc:sldMkLst>
      </pc:sldChg>
      <pc:sldChg chg="modAnim">
        <pc:chgData name="Ali Khosravi" userId="c3ff2831-ac12-44c7-b757-81902e192ecb" providerId="ADAL" clId="{C55F02DB-E44C-448D-A00C-D784F3F8DF33}" dt="2022-02-14T16:55:06.390" v="5"/>
        <pc:sldMkLst>
          <pc:docMk/>
          <pc:sldMk cId="4292400211" sldId="260"/>
        </pc:sldMkLst>
      </pc:sldChg>
      <pc:sldChg chg="modAnim">
        <pc:chgData name="Ali Khosravi" userId="c3ff2831-ac12-44c7-b757-81902e192ecb" providerId="ADAL" clId="{C55F02DB-E44C-448D-A00C-D784F3F8DF33}" dt="2022-02-14T16:55:18.786" v="9"/>
        <pc:sldMkLst>
          <pc:docMk/>
          <pc:sldMk cId="3995164519" sldId="261"/>
        </pc:sldMkLst>
      </pc:sldChg>
      <pc:sldChg chg="modAnim">
        <pc:chgData name="Ali Khosravi" userId="c3ff2831-ac12-44c7-b757-81902e192ecb" providerId="ADAL" clId="{C55F02DB-E44C-448D-A00C-D784F3F8DF33}" dt="2022-02-14T16:55:51.507" v="10"/>
        <pc:sldMkLst>
          <pc:docMk/>
          <pc:sldMk cId="2119609492" sldId="262"/>
        </pc:sldMkLst>
      </pc:sldChg>
      <pc:sldChg chg="addSp mod modAnim">
        <pc:chgData name="Ali Khosravi" userId="c3ff2831-ac12-44c7-b757-81902e192ecb" providerId="ADAL" clId="{C55F02DB-E44C-448D-A00C-D784F3F8DF33}" dt="2022-02-14T17:01:25.619" v="18" actId="9405"/>
        <pc:sldMkLst>
          <pc:docMk/>
          <pc:sldMk cId="2326391627" sldId="263"/>
        </pc:sldMkLst>
        <pc:inkChg chg="add">
          <ac:chgData name="Ali Khosravi" userId="c3ff2831-ac12-44c7-b757-81902e192ecb" providerId="ADAL" clId="{C55F02DB-E44C-448D-A00C-D784F3F8DF33}" dt="2022-02-14T17:00:09.889" v="15" actId="9405"/>
          <ac:inkMkLst>
            <pc:docMk/>
            <pc:sldMk cId="2326391627" sldId="263"/>
            <ac:inkMk id="6" creationId="{D7809A95-EFAE-4B73-9631-99F8F022BC14}"/>
          </ac:inkMkLst>
        </pc:inkChg>
        <pc:inkChg chg="add">
          <ac:chgData name="Ali Khosravi" userId="c3ff2831-ac12-44c7-b757-81902e192ecb" providerId="ADAL" clId="{C55F02DB-E44C-448D-A00C-D784F3F8DF33}" dt="2022-02-14T17:01:13.704" v="16" actId="9405"/>
          <ac:inkMkLst>
            <pc:docMk/>
            <pc:sldMk cId="2326391627" sldId="263"/>
            <ac:inkMk id="7" creationId="{43D4C413-449A-4C35-B1F3-E2B8669AEEC8}"/>
          </ac:inkMkLst>
        </pc:inkChg>
        <pc:inkChg chg="add">
          <ac:chgData name="Ali Khosravi" userId="c3ff2831-ac12-44c7-b757-81902e192ecb" providerId="ADAL" clId="{C55F02DB-E44C-448D-A00C-D784F3F8DF33}" dt="2022-02-14T17:01:22.525" v="17" actId="9405"/>
          <ac:inkMkLst>
            <pc:docMk/>
            <pc:sldMk cId="2326391627" sldId="263"/>
            <ac:inkMk id="9" creationId="{89B4FD94-4E4D-48CB-B2F7-BCC4F5EA9EDD}"/>
          </ac:inkMkLst>
        </pc:inkChg>
        <pc:inkChg chg="add">
          <ac:chgData name="Ali Khosravi" userId="c3ff2831-ac12-44c7-b757-81902e192ecb" providerId="ADAL" clId="{C55F02DB-E44C-448D-A00C-D784F3F8DF33}" dt="2022-02-14T17:01:25.619" v="18" actId="9405"/>
          <ac:inkMkLst>
            <pc:docMk/>
            <pc:sldMk cId="2326391627" sldId="263"/>
            <ac:inkMk id="10" creationId="{23498023-4A1D-45FD-B8A3-94D89621FA63}"/>
          </ac:inkMkLst>
        </pc:inkChg>
      </pc:sldChg>
      <pc:sldChg chg="addSp mod modAnim">
        <pc:chgData name="Ali Khosravi" userId="c3ff2831-ac12-44c7-b757-81902e192ecb" providerId="ADAL" clId="{C55F02DB-E44C-448D-A00C-D784F3F8DF33}" dt="2022-02-14T17:02:24.343" v="27" actId="9405"/>
        <pc:sldMkLst>
          <pc:docMk/>
          <pc:sldMk cId="2447549345" sldId="264"/>
        </pc:sldMkLst>
        <pc:inkChg chg="add">
          <ac:chgData name="Ali Khosravi" userId="c3ff2831-ac12-44c7-b757-81902e192ecb" providerId="ADAL" clId="{C55F02DB-E44C-448D-A00C-D784F3F8DF33}" dt="2022-02-14T17:01:39.723" v="19" actId="9405"/>
          <ac:inkMkLst>
            <pc:docMk/>
            <pc:sldMk cId="2447549345" sldId="264"/>
            <ac:inkMk id="7" creationId="{3C0091C6-D67B-4555-8989-AAFD68C4E654}"/>
          </ac:inkMkLst>
        </pc:inkChg>
        <pc:inkChg chg="add">
          <ac:chgData name="Ali Khosravi" userId="c3ff2831-ac12-44c7-b757-81902e192ecb" providerId="ADAL" clId="{C55F02DB-E44C-448D-A00C-D784F3F8DF33}" dt="2022-02-14T17:01:44.068" v="20" actId="9405"/>
          <ac:inkMkLst>
            <pc:docMk/>
            <pc:sldMk cId="2447549345" sldId="264"/>
            <ac:inkMk id="8" creationId="{98245CD5-666B-49D5-BC80-2D031535B7E3}"/>
          </ac:inkMkLst>
        </pc:inkChg>
        <pc:inkChg chg="add">
          <ac:chgData name="Ali Khosravi" userId="c3ff2831-ac12-44c7-b757-81902e192ecb" providerId="ADAL" clId="{C55F02DB-E44C-448D-A00C-D784F3F8DF33}" dt="2022-02-14T17:01:44.806" v="21" actId="9405"/>
          <ac:inkMkLst>
            <pc:docMk/>
            <pc:sldMk cId="2447549345" sldId="264"/>
            <ac:inkMk id="9" creationId="{1FF23310-3921-447F-BE49-BF93B8862154}"/>
          </ac:inkMkLst>
        </pc:inkChg>
        <pc:inkChg chg="add">
          <ac:chgData name="Ali Khosravi" userId="c3ff2831-ac12-44c7-b757-81902e192ecb" providerId="ADAL" clId="{C55F02DB-E44C-448D-A00C-D784F3F8DF33}" dt="2022-02-14T17:02:11.755" v="25" actId="9405"/>
          <ac:inkMkLst>
            <pc:docMk/>
            <pc:sldMk cId="2447549345" sldId="264"/>
            <ac:inkMk id="10" creationId="{8587B0F3-5AE3-4083-8CA4-4417F306689E}"/>
          </ac:inkMkLst>
        </pc:inkChg>
        <pc:inkChg chg="add">
          <ac:chgData name="Ali Khosravi" userId="c3ff2831-ac12-44c7-b757-81902e192ecb" providerId="ADAL" clId="{C55F02DB-E44C-448D-A00C-D784F3F8DF33}" dt="2022-02-14T17:02:15.973" v="26" actId="9405"/>
          <ac:inkMkLst>
            <pc:docMk/>
            <pc:sldMk cId="2447549345" sldId="264"/>
            <ac:inkMk id="11" creationId="{CDB859E0-64ED-4E95-B555-B7EC947E46D8}"/>
          </ac:inkMkLst>
        </pc:inkChg>
        <pc:inkChg chg="add">
          <ac:chgData name="Ali Khosravi" userId="c3ff2831-ac12-44c7-b757-81902e192ecb" providerId="ADAL" clId="{C55F02DB-E44C-448D-A00C-D784F3F8DF33}" dt="2022-02-14T17:02:24.343" v="27" actId="9405"/>
          <ac:inkMkLst>
            <pc:docMk/>
            <pc:sldMk cId="2447549345" sldId="264"/>
            <ac:inkMk id="12" creationId="{C1932E39-1D49-43BA-9E2E-5EF9065E2E25}"/>
          </ac:inkMkLst>
        </pc:inkChg>
      </pc:sldChg>
      <pc:sldChg chg="addSp delSp mod modAnim">
        <pc:chgData name="Ali Khosravi" userId="c3ff2831-ac12-44c7-b757-81902e192ecb" providerId="ADAL" clId="{C55F02DB-E44C-448D-A00C-D784F3F8DF33}" dt="2022-02-14T17:03:46.069" v="38"/>
        <pc:sldMkLst>
          <pc:docMk/>
          <pc:sldMk cId="2635974494" sldId="265"/>
        </pc:sldMkLst>
        <pc:inkChg chg="add del">
          <ac:chgData name="Ali Khosravi" userId="c3ff2831-ac12-44c7-b757-81902e192ecb" providerId="ADAL" clId="{C55F02DB-E44C-448D-A00C-D784F3F8DF33}" dt="2022-02-14T17:03:46.069" v="38"/>
          <ac:inkMkLst>
            <pc:docMk/>
            <pc:sldMk cId="2635974494" sldId="265"/>
            <ac:inkMk id="12" creationId="{A170E1BB-5054-4DE1-9D41-DBDFE2698B06}"/>
          </ac:inkMkLst>
        </pc:inkChg>
        <pc:inkChg chg="add del">
          <ac:chgData name="Ali Khosravi" userId="c3ff2831-ac12-44c7-b757-81902e192ecb" providerId="ADAL" clId="{C55F02DB-E44C-448D-A00C-D784F3F8DF33}" dt="2022-02-14T17:03:46.069" v="37"/>
          <ac:inkMkLst>
            <pc:docMk/>
            <pc:sldMk cId="2635974494" sldId="265"/>
            <ac:inkMk id="13" creationId="{63828DFC-0281-4F7A-AE8B-949FFA77DA31}"/>
          </ac:inkMkLst>
        </pc:inkChg>
        <pc:inkChg chg="add del">
          <ac:chgData name="Ali Khosravi" userId="c3ff2831-ac12-44c7-b757-81902e192ecb" providerId="ADAL" clId="{C55F02DB-E44C-448D-A00C-D784F3F8DF33}" dt="2022-02-14T17:03:46.069" v="36"/>
          <ac:inkMkLst>
            <pc:docMk/>
            <pc:sldMk cId="2635974494" sldId="265"/>
            <ac:inkMk id="14" creationId="{B0C09B53-A5C4-4F8B-A8C3-C6A287A8F4F6}"/>
          </ac:inkMkLst>
        </pc:inkChg>
        <pc:inkChg chg="add del">
          <ac:chgData name="Ali Khosravi" userId="c3ff2831-ac12-44c7-b757-81902e192ecb" providerId="ADAL" clId="{C55F02DB-E44C-448D-A00C-D784F3F8DF33}" dt="2022-02-14T17:03:46.053" v="35"/>
          <ac:inkMkLst>
            <pc:docMk/>
            <pc:sldMk cId="2635974494" sldId="265"/>
            <ac:inkMk id="15" creationId="{C297EFE2-4605-4BFB-AC76-689DC8FE6A56}"/>
          </ac:inkMkLst>
        </pc:inkChg>
      </pc:sldChg>
      <pc:sldChg chg="modAnim">
        <pc:chgData name="Ali Khosravi" userId="c3ff2831-ac12-44c7-b757-81902e192ecb" providerId="ADAL" clId="{C55F02DB-E44C-448D-A00C-D784F3F8DF33}" dt="2022-02-14T17:07:39.563" v="42"/>
        <pc:sldMkLst>
          <pc:docMk/>
          <pc:sldMk cId="2072060124" sldId="266"/>
        </pc:sldMkLst>
      </pc:sldChg>
      <pc:sldChg chg="addSp mod modAnim">
        <pc:chgData name="Ali Khosravi" userId="c3ff2831-ac12-44c7-b757-81902e192ecb" providerId="ADAL" clId="{C55F02DB-E44C-448D-A00C-D784F3F8DF33}" dt="2022-02-14T17:11:54.967" v="49" actId="9405"/>
        <pc:sldMkLst>
          <pc:docMk/>
          <pc:sldMk cId="3859328667" sldId="267"/>
        </pc:sldMkLst>
        <pc:inkChg chg="add">
          <ac:chgData name="Ali Khosravi" userId="c3ff2831-ac12-44c7-b757-81902e192ecb" providerId="ADAL" clId="{C55F02DB-E44C-448D-A00C-D784F3F8DF33}" dt="2022-02-14T17:11:25.869" v="47" actId="9405"/>
          <ac:inkMkLst>
            <pc:docMk/>
            <pc:sldMk cId="3859328667" sldId="267"/>
            <ac:inkMk id="10" creationId="{3C56AB24-E1BA-46DB-B85B-6ED2E2053519}"/>
          </ac:inkMkLst>
        </pc:inkChg>
        <pc:inkChg chg="add">
          <ac:chgData name="Ali Khosravi" userId="c3ff2831-ac12-44c7-b757-81902e192ecb" providerId="ADAL" clId="{C55F02DB-E44C-448D-A00C-D784F3F8DF33}" dt="2022-02-14T17:11:31.079" v="48" actId="9405"/>
          <ac:inkMkLst>
            <pc:docMk/>
            <pc:sldMk cId="3859328667" sldId="267"/>
            <ac:inkMk id="25" creationId="{41D53B8F-2A44-4BEE-9583-F7BB6C733BDF}"/>
          </ac:inkMkLst>
        </pc:inkChg>
        <pc:inkChg chg="add">
          <ac:chgData name="Ali Khosravi" userId="c3ff2831-ac12-44c7-b757-81902e192ecb" providerId="ADAL" clId="{C55F02DB-E44C-448D-A00C-D784F3F8DF33}" dt="2022-02-14T17:11:54.967" v="49" actId="9405"/>
          <ac:inkMkLst>
            <pc:docMk/>
            <pc:sldMk cId="3859328667" sldId="267"/>
            <ac:inkMk id="31" creationId="{41C23F90-9208-4961-BB86-CB3CE4DEAB13}"/>
          </ac:inkMkLst>
        </pc:inkChg>
      </pc:sldChg>
      <pc:sldChg chg="addSp delSp mod modAnim">
        <pc:chgData name="Ali Khosravi" userId="c3ff2831-ac12-44c7-b757-81902e192ecb" providerId="ADAL" clId="{C55F02DB-E44C-448D-A00C-D784F3F8DF33}" dt="2022-02-14T17:15:02.910" v="56"/>
        <pc:sldMkLst>
          <pc:docMk/>
          <pc:sldMk cId="1705796012" sldId="268"/>
        </pc:sldMkLst>
        <pc:inkChg chg="add del">
          <ac:chgData name="Ali Khosravi" userId="c3ff2831-ac12-44c7-b757-81902e192ecb" providerId="ADAL" clId="{C55F02DB-E44C-448D-A00C-D784F3F8DF33}" dt="2022-02-14T17:15:02.910" v="56"/>
          <ac:inkMkLst>
            <pc:docMk/>
            <pc:sldMk cId="1705796012" sldId="268"/>
            <ac:inkMk id="33" creationId="{B927FA7E-9832-4E1A-A5F0-BAB6238BFA30}"/>
          </ac:inkMkLst>
        </pc:inkChg>
      </pc:sldChg>
      <pc:sldChg chg="modAnim">
        <pc:chgData name="Ali Khosravi" userId="c3ff2831-ac12-44c7-b757-81902e192ecb" providerId="ADAL" clId="{C55F02DB-E44C-448D-A00C-D784F3F8DF33}" dt="2022-02-14T17:29:00.518" v="58"/>
        <pc:sldMkLst>
          <pc:docMk/>
          <pc:sldMk cId="3600253524" sldId="269"/>
        </pc:sldMkLst>
      </pc:sldChg>
    </pc:docChg>
  </pc:docChgLst>
  <pc:docChgLst>
    <pc:chgData name="Khosravi Ali" userId="c3ff2831-ac12-44c7-b757-81902e192ecb" providerId="ADAL" clId="{38942052-706A-4EA3-9860-36B9E33EA34C}"/>
    <pc:docChg chg="undo custSel mod addSld delSld modSld sldOrd">
      <pc:chgData name="Khosravi Ali" userId="c3ff2831-ac12-44c7-b757-81902e192ecb" providerId="ADAL" clId="{38942052-706A-4EA3-9860-36B9E33EA34C}" dt="2021-02-16T08:58:08.584" v="1056" actId="404"/>
      <pc:docMkLst>
        <pc:docMk/>
      </pc:docMkLst>
      <pc:sldChg chg="addSp delSp modSp mod">
        <pc:chgData name="Khosravi Ali" userId="c3ff2831-ac12-44c7-b757-81902e192ecb" providerId="ADAL" clId="{38942052-706A-4EA3-9860-36B9E33EA34C}" dt="2021-02-16T07:07:08.514" v="1031" actId="9405"/>
        <pc:sldMkLst>
          <pc:docMk/>
          <pc:sldMk cId="2652085665" sldId="259"/>
        </pc:sldMkLst>
        <pc:grpChg chg="mod">
          <ac:chgData name="Khosravi Ali" userId="c3ff2831-ac12-44c7-b757-81902e192ecb" providerId="ADAL" clId="{38942052-706A-4EA3-9860-36B9E33EA34C}" dt="2021-02-15T08:37:46.559" v="400"/>
          <ac:grpSpMkLst>
            <pc:docMk/>
            <pc:sldMk cId="2652085665" sldId="259"/>
            <ac:grpSpMk id="8" creationId="{0B9026B4-98CD-4681-9929-FF18196B3FDA}"/>
          </ac:grpSpMkLst>
        </pc:grpChg>
        <pc:grpChg chg="del mod">
          <ac:chgData name="Khosravi Ali" userId="c3ff2831-ac12-44c7-b757-81902e192ecb" providerId="ADAL" clId="{38942052-706A-4EA3-9860-36B9E33EA34C}" dt="2021-02-15T08:37:59.400" v="424"/>
          <ac:grpSpMkLst>
            <pc:docMk/>
            <pc:sldMk cId="2652085665" sldId="259"/>
            <ac:grpSpMk id="24" creationId="{443DEC58-533B-4D6E-A537-BCA1825D7F8B}"/>
          </ac:grpSpMkLst>
        </pc:grpChg>
        <pc:grpChg chg="del mod">
          <ac:chgData name="Khosravi Ali" userId="c3ff2831-ac12-44c7-b757-81902e192ecb" providerId="ADAL" clId="{38942052-706A-4EA3-9860-36B9E33EA34C}" dt="2021-02-15T08:38:03.289" v="426"/>
          <ac:grpSpMkLst>
            <pc:docMk/>
            <pc:sldMk cId="2652085665" sldId="259"/>
            <ac:grpSpMk id="32" creationId="{C69B098C-38C5-4F94-98D1-472FC808B7D0}"/>
          </ac:grpSpMkLst>
        </pc:grpChg>
        <pc:grpChg chg="mod">
          <ac:chgData name="Khosravi Ali" userId="c3ff2831-ac12-44c7-b757-81902e192ecb" providerId="ADAL" clId="{38942052-706A-4EA3-9860-36B9E33EA34C}" dt="2021-02-15T08:38:03.289" v="426"/>
          <ac:grpSpMkLst>
            <pc:docMk/>
            <pc:sldMk cId="2652085665" sldId="259"/>
            <ac:grpSpMk id="34" creationId="{4977A854-63A7-42A0-A394-06D8425AEF55}"/>
          </ac:grpSpMkLst>
        </pc:grpChg>
        <pc:grpChg chg="mod">
          <ac:chgData name="Khosravi Ali" userId="c3ff2831-ac12-44c7-b757-81902e192ecb" providerId="ADAL" clId="{38942052-706A-4EA3-9860-36B9E33EA34C}" dt="2021-02-15T08:38:19.149" v="428"/>
          <ac:grpSpMkLst>
            <pc:docMk/>
            <pc:sldMk cId="2652085665" sldId="259"/>
            <ac:grpSpMk id="36" creationId="{11CBAF45-3367-48FD-9E7C-28524FE037F7}"/>
          </ac:grpSpMkLst>
        </pc:grpChg>
        <pc:inkChg chg="add mod">
          <ac:chgData name="Khosravi Ali" userId="c3ff2831-ac12-44c7-b757-81902e192ecb" providerId="ADAL" clId="{38942052-706A-4EA3-9860-36B9E33EA34C}" dt="2021-02-15T08:37:46.559" v="400"/>
          <ac:inkMkLst>
            <pc:docMk/>
            <pc:sldMk cId="2652085665" sldId="259"/>
            <ac:inkMk id="6" creationId="{F27EB1D2-DC24-4CE5-8FC0-0C1FD6434EE7}"/>
          </ac:inkMkLst>
        </pc:inkChg>
        <pc:inkChg chg="add mod">
          <ac:chgData name="Khosravi Ali" userId="c3ff2831-ac12-44c7-b757-81902e192ecb" providerId="ADAL" clId="{38942052-706A-4EA3-9860-36B9E33EA34C}" dt="2021-02-15T08:37:46.559" v="400"/>
          <ac:inkMkLst>
            <pc:docMk/>
            <pc:sldMk cId="2652085665" sldId="259"/>
            <ac:inkMk id="7" creationId="{D12394F8-5A94-4916-A576-CA41ED952FB2}"/>
          </ac:inkMkLst>
        </pc:inkChg>
        <pc:inkChg chg="add mod">
          <ac:chgData name="Khosravi Ali" userId="c3ff2831-ac12-44c7-b757-81902e192ecb" providerId="ADAL" clId="{38942052-706A-4EA3-9860-36B9E33EA34C}" dt="2021-02-15T08:38:19.149" v="428"/>
          <ac:inkMkLst>
            <pc:docMk/>
            <pc:sldMk cId="2652085665" sldId="259"/>
            <ac:inkMk id="9" creationId="{A4227993-2E53-4DD3-A4EE-F1586C85B203}"/>
          </ac:inkMkLst>
        </pc:inkChg>
        <pc:inkChg chg="add mod">
          <ac:chgData name="Khosravi Ali" userId="c3ff2831-ac12-44c7-b757-81902e192ecb" providerId="ADAL" clId="{38942052-706A-4EA3-9860-36B9E33EA34C}" dt="2021-02-15T08:38:19.149" v="428"/>
          <ac:inkMkLst>
            <pc:docMk/>
            <pc:sldMk cId="2652085665" sldId="259"/>
            <ac:inkMk id="10" creationId="{C3E5F0CF-6AE2-4797-A433-4DFAE51333C7}"/>
          </ac:inkMkLst>
        </pc:inkChg>
        <pc:inkChg chg="add mod">
          <ac:chgData name="Khosravi Ali" userId="c3ff2831-ac12-44c7-b757-81902e192ecb" providerId="ADAL" clId="{38942052-706A-4EA3-9860-36B9E33EA34C}" dt="2021-02-15T08:38:19.149" v="428"/>
          <ac:inkMkLst>
            <pc:docMk/>
            <pc:sldMk cId="2652085665" sldId="259"/>
            <ac:inkMk id="11" creationId="{B8C6CFE8-97D6-4A0F-B62D-DE692D117746}"/>
          </ac:inkMkLst>
        </pc:inkChg>
        <pc:inkChg chg="add mod">
          <ac:chgData name="Khosravi Ali" userId="c3ff2831-ac12-44c7-b757-81902e192ecb" providerId="ADAL" clId="{38942052-706A-4EA3-9860-36B9E33EA34C}" dt="2021-02-15T08:38:19.149" v="428"/>
          <ac:inkMkLst>
            <pc:docMk/>
            <pc:sldMk cId="2652085665" sldId="259"/>
            <ac:inkMk id="12" creationId="{93439987-40E8-49F4-90AD-3C1FD13A0E7D}"/>
          </ac:inkMkLst>
        </pc:inkChg>
        <pc:inkChg chg="add mod">
          <ac:chgData name="Khosravi Ali" userId="c3ff2831-ac12-44c7-b757-81902e192ecb" providerId="ADAL" clId="{38942052-706A-4EA3-9860-36B9E33EA34C}" dt="2021-02-15T08:38:19.149" v="428"/>
          <ac:inkMkLst>
            <pc:docMk/>
            <pc:sldMk cId="2652085665" sldId="259"/>
            <ac:inkMk id="13" creationId="{DCAA28A3-796B-47B2-89B8-23393E70F085}"/>
          </ac:inkMkLst>
        </pc:inkChg>
        <pc:inkChg chg="add mod">
          <ac:chgData name="Khosravi Ali" userId="c3ff2831-ac12-44c7-b757-81902e192ecb" providerId="ADAL" clId="{38942052-706A-4EA3-9860-36B9E33EA34C}" dt="2021-02-15T08:38:19.149" v="428"/>
          <ac:inkMkLst>
            <pc:docMk/>
            <pc:sldMk cId="2652085665" sldId="259"/>
            <ac:inkMk id="14" creationId="{0891BFCE-844D-4C73-B2A7-C0DD5395ECEC}"/>
          </ac:inkMkLst>
        </pc:inkChg>
        <pc:inkChg chg="add mod">
          <ac:chgData name="Khosravi Ali" userId="c3ff2831-ac12-44c7-b757-81902e192ecb" providerId="ADAL" clId="{38942052-706A-4EA3-9860-36B9E33EA34C}" dt="2021-02-15T08:38:03.289" v="426"/>
          <ac:inkMkLst>
            <pc:docMk/>
            <pc:sldMk cId="2652085665" sldId="259"/>
            <ac:inkMk id="15" creationId="{CE07FD8A-7DEE-43D8-BE9C-25BE03BEB1B9}"/>
          </ac:inkMkLst>
        </pc:inkChg>
        <pc:inkChg chg="add mod">
          <ac:chgData name="Khosravi Ali" userId="c3ff2831-ac12-44c7-b757-81902e192ecb" providerId="ADAL" clId="{38942052-706A-4EA3-9860-36B9E33EA34C}" dt="2021-02-15T08:38:03.289" v="426"/>
          <ac:inkMkLst>
            <pc:docMk/>
            <pc:sldMk cId="2652085665" sldId="259"/>
            <ac:inkMk id="16" creationId="{B892C897-3554-4DED-9EA6-A8CC8CDFBFA8}"/>
          </ac:inkMkLst>
        </pc:inkChg>
        <pc:inkChg chg="add mod">
          <ac:chgData name="Khosravi Ali" userId="c3ff2831-ac12-44c7-b757-81902e192ecb" providerId="ADAL" clId="{38942052-706A-4EA3-9860-36B9E33EA34C}" dt="2021-02-15T08:38:03.289" v="426"/>
          <ac:inkMkLst>
            <pc:docMk/>
            <pc:sldMk cId="2652085665" sldId="259"/>
            <ac:inkMk id="17" creationId="{F938488F-EF6F-46D5-91F8-14B11FC00625}"/>
          </ac:inkMkLst>
        </pc:inkChg>
        <pc:inkChg chg="add mod">
          <ac:chgData name="Khosravi Ali" userId="c3ff2831-ac12-44c7-b757-81902e192ecb" providerId="ADAL" clId="{38942052-706A-4EA3-9860-36B9E33EA34C}" dt="2021-02-15T08:38:03.289" v="426"/>
          <ac:inkMkLst>
            <pc:docMk/>
            <pc:sldMk cId="2652085665" sldId="259"/>
            <ac:inkMk id="18" creationId="{FCAC4F7F-5CB6-4A35-8268-2CCD4766D8C4}"/>
          </ac:inkMkLst>
        </pc:inkChg>
        <pc:inkChg chg="add mod">
          <ac:chgData name="Khosravi Ali" userId="c3ff2831-ac12-44c7-b757-81902e192ecb" providerId="ADAL" clId="{38942052-706A-4EA3-9860-36B9E33EA34C}" dt="2021-02-15T08:38:03.289" v="426"/>
          <ac:inkMkLst>
            <pc:docMk/>
            <pc:sldMk cId="2652085665" sldId="259"/>
            <ac:inkMk id="19" creationId="{9A7957C4-5EDB-4249-A74C-C56FE2347E68}"/>
          </ac:inkMkLst>
        </pc:inkChg>
        <pc:inkChg chg="add mod">
          <ac:chgData name="Khosravi Ali" userId="c3ff2831-ac12-44c7-b757-81902e192ecb" providerId="ADAL" clId="{38942052-706A-4EA3-9860-36B9E33EA34C}" dt="2021-02-15T08:38:03.289" v="426"/>
          <ac:inkMkLst>
            <pc:docMk/>
            <pc:sldMk cId="2652085665" sldId="259"/>
            <ac:inkMk id="20" creationId="{A526A6F3-5E0D-4C6D-A3CC-6D3A8F763438}"/>
          </ac:inkMkLst>
        </pc:inkChg>
        <pc:inkChg chg="add mod">
          <ac:chgData name="Khosravi Ali" userId="c3ff2831-ac12-44c7-b757-81902e192ecb" providerId="ADAL" clId="{38942052-706A-4EA3-9860-36B9E33EA34C}" dt="2021-02-15T08:38:03.289" v="426"/>
          <ac:inkMkLst>
            <pc:docMk/>
            <pc:sldMk cId="2652085665" sldId="259"/>
            <ac:inkMk id="21" creationId="{93D1EC6E-8794-44FA-ABC4-1A962FD5AF71}"/>
          </ac:inkMkLst>
        </pc:inkChg>
        <pc:inkChg chg="add mod">
          <ac:chgData name="Khosravi Ali" userId="c3ff2831-ac12-44c7-b757-81902e192ecb" providerId="ADAL" clId="{38942052-706A-4EA3-9860-36B9E33EA34C}" dt="2021-02-15T08:38:03.289" v="426"/>
          <ac:inkMkLst>
            <pc:docMk/>
            <pc:sldMk cId="2652085665" sldId="259"/>
            <ac:inkMk id="22" creationId="{CE278CD6-1D5B-4E12-9C47-B79BFBBC4E80}"/>
          </ac:inkMkLst>
        </pc:inkChg>
        <pc:inkChg chg="add mod">
          <ac:chgData name="Khosravi Ali" userId="c3ff2831-ac12-44c7-b757-81902e192ecb" providerId="ADAL" clId="{38942052-706A-4EA3-9860-36B9E33EA34C}" dt="2021-02-15T08:38:03.289" v="426"/>
          <ac:inkMkLst>
            <pc:docMk/>
            <pc:sldMk cId="2652085665" sldId="259"/>
            <ac:inkMk id="23" creationId="{DE59EDD7-259C-4A57-83B2-A2B7D523B69B}"/>
          </ac:inkMkLst>
        </pc:inkChg>
        <pc:inkChg chg="add">
          <ac:chgData name="Khosravi Ali" userId="c3ff2831-ac12-44c7-b757-81902e192ecb" providerId="ADAL" clId="{38942052-706A-4EA3-9860-36B9E33EA34C}" dt="2021-02-16T07:06:14.574" v="1027" actId="9405"/>
          <ac:inkMkLst>
            <pc:docMk/>
            <pc:sldMk cId="2652085665" sldId="259"/>
            <ac:inkMk id="24" creationId="{0591272C-AED5-430E-AB45-4FBF65641C6C}"/>
          </ac:inkMkLst>
        </pc:inkChg>
        <pc:inkChg chg="add mod">
          <ac:chgData name="Khosravi Ali" userId="c3ff2831-ac12-44c7-b757-81902e192ecb" providerId="ADAL" clId="{38942052-706A-4EA3-9860-36B9E33EA34C}" dt="2021-02-15T08:38:03.289" v="426"/>
          <ac:inkMkLst>
            <pc:docMk/>
            <pc:sldMk cId="2652085665" sldId="259"/>
            <ac:inkMk id="25" creationId="{F2A49DF1-BEBE-4804-82AB-C40DBDFFBC41}"/>
          </ac:inkMkLst>
        </pc:inkChg>
        <pc:inkChg chg="add mod">
          <ac:chgData name="Khosravi Ali" userId="c3ff2831-ac12-44c7-b757-81902e192ecb" providerId="ADAL" clId="{38942052-706A-4EA3-9860-36B9E33EA34C}" dt="2021-02-15T08:38:03.289" v="426"/>
          <ac:inkMkLst>
            <pc:docMk/>
            <pc:sldMk cId="2652085665" sldId="259"/>
            <ac:inkMk id="26" creationId="{1DEEAA64-52E5-4993-85B2-2F3713F7C6E7}"/>
          </ac:inkMkLst>
        </pc:inkChg>
        <pc:inkChg chg="add mod">
          <ac:chgData name="Khosravi Ali" userId="c3ff2831-ac12-44c7-b757-81902e192ecb" providerId="ADAL" clId="{38942052-706A-4EA3-9860-36B9E33EA34C}" dt="2021-02-15T08:38:03.289" v="426"/>
          <ac:inkMkLst>
            <pc:docMk/>
            <pc:sldMk cId="2652085665" sldId="259"/>
            <ac:inkMk id="27" creationId="{7C584836-B91F-4875-8232-3DAA75FA61D3}"/>
          </ac:inkMkLst>
        </pc:inkChg>
        <pc:inkChg chg="add mod">
          <ac:chgData name="Khosravi Ali" userId="c3ff2831-ac12-44c7-b757-81902e192ecb" providerId="ADAL" clId="{38942052-706A-4EA3-9860-36B9E33EA34C}" dt="2021-02-15T08:38:03.289" v="426"/>
          <ac:inkMkLst>
            <pc:docMk/>
            <pc:sldMk cId="2652085665" sldId="259"/>
            <ac:inkMk id="28" creationId="{16ADC3A6-279E-42AB-AF29-751A9F1D4D52}"/>
          </ac:inkMkLst>
        </pc:inkChg>
        <pc:inkChg chg="add mod">
          <ac:chgData name="Khosravi Ali" userId="c3ff2831-ac12-44c7-b757-81902e192ecb" providerId="ADAL" clId="{38942052-706A-4EA3-9860-36B9E33EA34C}" dt="2021-02-15T08:38:03.289" v="426"/>
          <ac:inkMkLst>
            <pc:docMk/>
            <pc:sldMk cId="2652085665" sldId="259"/>
            <ac:inkMk id="29" creationId="{8B46C9B6-E97E-40FF-8A42-30923E24FD80}"/>
          </ac:inkMkLst>
        </pc:inkChg>
        <pc:inkChg chg="add mod">
          <ac:chgData name="Khosravi Ali" userId="c3ff2831-ac12-44c7-b757-81902e192ecb" providerId="ADAL" clId="{38942052-706A-4EA3-9860-36B9E33EA34C}" dt="2021-02-15T08:38:03.289" v="426"/>
          <ac:inkMkLst>
            <pc:docMk/>
            <pc:sldMk cId="2652085665" sldId="259"/>
            <ac:inkMk id="30" creationId="{BD6BDA2E-AA6B-470F-9F06-EF93901FDFEE}"/>
          </ac:inkMkLst>
        </pc:inkChg>
        <pc:inkChg chg="add mod">
          <ac:chgData name="Khosravi Ali" userId="c3ff2831-ac12-44c7-b757-81902e192ecb" providerId="ADAL" clId="{38942052-706A-4EA3-9860-36B9E33EA34C}" dt="2021-02-15T08:38:03.289" v="426"/>
          <ac:inkMkLst>
            <pc:docMk/>
            <pc:sldMk cId="2652085665" sldId="259"/>
            <ac:inkMk id="31" creationId="{646CED65-7AD0-4247-9606-71075F0AB186}"/>
          </ac:inkMkLst>
        </pc:inkChg>
        <pc:inkChg chg="add">
          <ac:chgData name="Khosravi Ali" userId="c3ff2831-ac12-44c7-b757-81902e192ecb" providerId="ADAL" clId="{38942052-706A-4EA3-9860-36B9E33EA34C}" dt="2021-02-16T07:06:17.184" v="1028" actId="9405"/>
          <ac:inkMkLst>
            <pc:docMk/>
            <pc:sldMk cId="2652085665" sldId="259"/>
            <ac:inkMk id="32" creationId="{1C930B38-E2ED-45A8-8ADF-5581D8A6B052}"/>
          </ac:inkMkLst>
        </pc:inkChg>
        <pc:inkChg chg="add mod">
          <ac:chgData name="Khosravi Ali" userId="c3ff2831-ac12-44c7-b757-81902e192ecb" providerId="ADAL" clId="{38942052-706A-4EA3-9860-36B9E33EA34C}" dt="2021-02-15T08:38:03.289" v="426"/>
          <ac:inkMkLst>
            <pc:docMk/>
            <pc:sldMk cId="2652085665" sldId="259"/>
            <ac:inkMk id="33" creationId="{64C8AEF2-329C-4076-93A9-049E167B704E}"/>
          </ac:inkMkLst>
        </pc:inkChg>
        <pc:inkChg chg="add mod">
          <ac:chgData name="Khosravi Ali" userId="c3ff2831-ac12-44c7-b757-81902e192ecb" providerId="ADAL" clId="{38942052-706A-4EA3-9860-36B9E33EA34C}" dt="2021-02-15T08:38:19.149" v="428"/>
          <ac:inkMkLst>
            <pc:docMk/>
            <pc:sldMk cId="2652085665" sldId="259"/>
            <ac:inkMk id="35" creationId="{99255F37-AD98-4FB6-AF4A-64363A026373}"/>
          </ac:inkMkLst>
        </pc:inkChg>
        <pc:inkChg chg="add">
          <ac:chgData name="Khosravi Ali" userId="c3ff2831-ac12-44c7-b757-81902e192ecb" providerId="ADAL" clId="{38942052-706A-4EA3-9860-36B9E33EA34C}" dt="2021-02-15T12:29:52.758" v="921" actId="9405"/>
          <ac:inkMkLst>
            <pc:docMk/>
            <pc:sldMk cId="2652085665" sldId="259"/>
            <ac:inkMk id="37" creationId="{690CE167-2911-4CB8-B240-02A7F18A960C}"/>
          </ac:inkMkLst>
        </pc:inkChg>
        <pc:inkChg chg="add">
          <ac:chgData name="Khosravi Ali" userId="c3ff2831-ac12-44c7-b757-81902e192ecb" providerId="ADAL" clId="{38942052-706A-4EA3-9860-36B9E33EA34C}" dt="2021-02-15T12:29:57.458" v="922" actId="9405"/>
          <ac:inkMkLst>
            <pc:docMk/>
            <pc:sldMk cId="2652085665" sldId="259"/>
            <ac:inkMk id="38" creationId="{A2101374-AA1B-4573-AD70-B76094288BF8}"/>
          </ac:inkMkLst>
        </pc:inkChg>
        <pc:inkChg chg="add del">
          <ac:chgData name="Khosravi Ali" userId="c3ff2831-ac12-44c7-b757-81902e192ecb" providerId="ADAL" clId="{38942052-706A-4EA3-9860-36B9E33EA34C}" dt="2021-02-15T12:30:31.138" v="924" actId="9405"/>
          <ac:inkMkLst>
            <pc:docMk/>
            <pc:sldMk cId="2652085665" sldId="259"/>
            <ac:inkMk id="39" creationId="{75F6726F-D28A-4C06-B46F-213C556EFA0D}"/>
          </ac:inkMkLst>
        </pc:inkChg>
        <pc:inkChg chg="add">
          <ac:chgData name="Khosravi Ali" userId="c3ff2831-ac12-44c7-b757-81902e192ecb" providerId="ADAL" clId="{38942052-706A-4EA3-9860-36B9E33EA34C}" dt="2021-02-16T07:06:20.224" v="1029" actId="9405"/>
          <ac:inkMkLst>
            <pc:docMk/>
            <pc:sldMk cId="2652085665" sldId="259"/>
            <ac:inkMk id="39" creationId="{B883B5BB-EBB2-4B38-9C6C-1F1D90EF3891}"/>
          </ac:inkMkLst>
        </pc:inkChg>
        <pc:inkChg chg="add">
          <ac:chgData name="Khosravi Ali" userId="c3ff2831-ac12-44c7-b757-81902e192ecb" providerId="ADAL" clId="{38942052-706A-4EA3-9860-36B9E33EA34C}" dt="2021-02-16T07:07:05.034" v="1030" actId="9405"/>
          <ac:inkMkLst>
            <pc:docMk/>
            <pc:sldMk cId="2652085665" sldId="259"/>
            <ac:inkMk id="40" creationId="{7472C709-6BED-4B95-994D-6C9EED248F39}"/>
          </ac:inkMkLst>
        </pc:inkChg>
        <pc:inkChg chg="add">
          <ac:chgData name="Khosravi Ali" userId="c3ff2831-ac12-44c7-b757-81902e192ecb" providerId="ADAL" clId="{38942052-706A-4EA3-9860-36B9E33EA34C}" dt="2021-02-16T07:07:08.514" v="1031" actId="9405"/>
          <ac:inkMkLst>
            <pc:docMk/>
            <pc:sldMk cId="2652085665" sldId="259"/>
            <ac:inkMk id="41" creationId="{29D1B432-AE8B-41DB-A555-D12568139BA7}"/>
          </ac:inkMkLst>
        </pc:inkChg>
      </pc:sldChg>
      <pc:sldChg chg="addSp mod">
        <pc:chgData name="Khosravi Ali" userId="c3ff2831-ac12-44c7-b757-81902e192ecb" providerId="ADAL" clId="{38942052-706A-4EA3-9860-36B9E33EA34C}" dt="2021-02-16T07:09:29.494" v="1033" actId="9405"/>
        <pc:sldMkLst>
          <pc:docMk/>
          <pc:sldMk cId="4292400211" sldId="260"/>
        </pc:sldMkLst>
        <pc:inkChg chg="add">
          <ac:chgData name="Khosravi Ali" userId="c3ff2831-ac12-44c7-b757-81902e192ecb" providerId="ADAL" clId="{38942052-706A-4EA3-9860-36B9E33EA34C}" dt="2021-02-16T07:09:24.074" v="1032" actId="9405"/>
          <ac:inkMkLst>
            <pc:docMk/>
            <pc:sldMk cId="4292400211" sldId="260"/>
            <ac:inkMk id="3" creationId="{1EB112F8-75A6-43AE-A1CD-B7BE84593BF1}"/>
          </ac:inkMkLst>
        </pc:inkChg>
        <pc:inkChg chg="add">
          <ac:chgData name="Khosravi Ali" userId="c3ff2831-ac12-44c7-b757-81902e192ecb" providerId="ADAL" clId="{38942052-706A-4EA3-9860-36B9E33EA34C}" dt="2021-02-16T07:09:29.494" v="1033" actId="9405"/>
          <ac:inkMkLst>
            <pc:docMk/>
            <pc:sldMk cId="4292400211" sldId="260"/>
            <ac:inkMk id="7" creationId="{BBA907CF-9995-42C9-8909-4A27291CA508}"/>
          </ac:inkMkLst>
        </pc:inkChg>
      </pc:sldChg>
      <pc:sldChg chg="addSp modSp mod">
        <pc:chgData name="Khosravi Ali" userId="c3ff2831-ac12-44c7-b757-81902e192ecb" providerId="ADAL" clId="{38942052-706A-4EA3-9860-36B9E33EA34C}" dt="2021-02-16T08:58:08.584" v="1056" actId="404"/>
        <pc:sldMkLst>
          <pc:docMk/>
          <pc:sldMk cId="2119609492" sldId="262"/>
        </pc:sldMkLst>
        <pc:spChg chg="add mod">
          <ac:chgData name="Khosravi Ali" userId="c3ff2831-ac12-44c7-b757-81902e192ecb" providerId="ADAL" clId="{38942052-706A-4EA3-9860-36B9E33EA34C}" dt="2021-02-16T08:58:08.584" v="1056" actId="404"/>
          <ac:spMkLst>
            <pc:docMk/>
            <pc:sldMk cId="2119609492" sldId="262"/>
            <ac:spMk id="6" creationId="{6DF56F13-2560-4EB5-9756-5EFA2699F881}"/>
          </ac:spMkLst>
        </pc:spChg>
        <pc:picChg chg="mod">
          <ac:chgData name="Khosravi Ali" userId="c3ff2831-ac12-44c7-b757-81902e192ecb" providerId="ADAL" clId="{38942052-706A-4EA3-9860-36B9E33EA34C}" dt="2021-02-15T08:10:51.044" v="274" actId="1076"/>
          <ac:picMkLst>
            <pc:docMk/>
            <pc:sldMk cId="2119609492" sldId="262"/>
            <ac:picMk id="4" creationId="{B250C9A1-129A-44E5-B45E-5C40786A716C}"/>
          </ac:picMkLst>
        </pc:picChg>
        <pc:picChg chg="add mod">
          <ac:chgData name="Khosravi Ali" userId="c3ff2831-ac12-44c7-b757-81902e192ecb" providerId="ADAL" clId="{38942052-706A-4EA3-9860-36B9E33EA34C}" dt="2021-02-16T08:57:55.684" v="1051" actId="1076"/>
          <ac:picMkLst>
            <pc:docMk/>
            <pc:sldMk cId="2119609492" sldId="262"/>
            <ac:picMk id="5" creationId="{F816D75D-1475-4C85-B664-9BDD0D3BEE6D}"/>
          </ac:picMkLst>
        </pc:picChg>
      </pc:sldChg>
      <pc:sldChg chg="modSp mod">
        <pc:chgData name="Khosravi Ali" userId="c3ff2831-ac12-44c7-b757-81902e192ecb" providerId="ADAL" clId="{38942052-706A-4EA3-9860-36B9E33EA34C}" dt="2021-02-15T12:40:28.367" v="926" actId="1076"/>
        <pc:sldMkLst>
          <pc:docMk/>
          <pc:sldMk cId="2326391627" sldId="263"/>
        </pc:sldMkLst>
        <pc:spChg chg="mod">
          <ac:chgData name="Khosravi Ali" userId="c3ff2831-ac12-44c7-b757-81902e192ecb" providerId="ADAL" clId="{38942052-706A-4EA3-9860-36B9E33EA34C}" dt="2021-02-15T12:40:28.367" v="926" actId="1076"/>
          <ac:spMkLst>
            <pc:docMk/>
            <pc:sldMk cId="2326391627" sldId="263"/>
            <ac:spMk id="3" creationId="{DF178170-0BA9-4338-BAE3-E11DA6DEE213}"/>
          </ac:spMkLst>
        </pc:spChg>
        <pc:spChg chg="mod">
          <ac:chgData name="Khosravi Ali" userId="c3ff2831-ac12-44c7-b757-81902e192ecb" providerId="ADAL" clId="{38942052-706A-4EA3-9860-36B9E33EA34C}" dt="2021-02-15T08:15:13.232" v="284" actId="255"/>
          <ac:spMkLst>
            <pc:docMk/>
            <pc:sldMk cId="2326391627" sldId="263"/>
            <ac:spMk id="8" creationId="{D05B7D54-8B2D-4749-BB42-66704B3AAE38}"/>
          </ac:spMkLst>
        </pc:spChg>
      </pc:sldChg>
      <pc:sldChg chg="addSp modSp mod">
        <pc:chgData name="Khosravi Ali" userId="c3ff2831-ac12-44c7-b757-81902e192ecb" providerId="ADAL" clId="{38942052-706A-4EA3-9860-36B9E33EA34C}" dt="2021-02-16T07:53:56.362" v="1035" actId="9405"/>
        <pc:sldMkLst>
          <pc:docMk/>
          <pc:sldMk cId="2635974494" sldId="265"/>
        </pc:sldMkLst>
        <pc:picChg chg="mod">
          <ac:chgData name="Khosravi Ali" userId="c3ff2831-ac12-44c7-b757-81902e192ecb" providerId="ADAL" clId="{38942052-706A-4EA3-9860-36B9E33EA34C}" dt="2021-02-15T08:22:56.312" v="290" actId="1076"/>
          <ac:picMkLst>
            <pc:docMk/>
            <pc:sldMk cId="2635974494" sldId="265"/>
            <ac:picMk id="4" creationId="{0F75C10A-D51A-4D29-A223-A822D465786D}"/>
          </ac:picMkLst>
        </pc:picChg>
        <pc:picChg chg="mod">
          <ac:chgData name="Khosravi Ali" userId="c3ff2831-ac12-44c7-b757-81902e192ecb" providerId="ADAL" clId="{38942052-706A-4EA3-9860-36B9E33EA34C}" dt="2021-02-15T08:22:51.002" v="289" actId="1076"/>
          <ac:picMkLst>
            <pc:docMk/>
            <pc:sldMk cId="2635974494" sldId="265"/>
            <ac:picMk id="5" creationId="{CE31FB92-9411-47BA-8205-074877A034EA}"/>
          </ac:picMkLst>
        </pc:picChg>
        <pc:inkChg chg="add">
          <ac:chgData name="Khosravi Ali" userId="c3ff2831-ac12-44c7-b757-81902e192ecb" providerId="ADAL" clId="{38942052-706A-4EA3-9860-36B9E33EA34C}" dt="2021-02-15T08:39:17.569" v="430" actId="9405"/>
          <ac:inkMkLst>
            <pc:docMk/>
            <pc:sldMk cId="2635974494" sldId="265"/>
            <ac:inkMk id="3" creationId="{254AE211-9DEC-415B-9170-C21774B4C705}"/>
          </ac:inkMkLst>
        </pc:inkChg>
        <pc:inkChg chg="add">
          <ac:chgData name="Khosravi Ali" userId="c3ff2831-ac12-44c7-b757-81902e192ecb" providerId="ADAL" clId="{38942052-706A-4EA3-9860-36B9E33EA34C}" dt="2021-02-15T08:39:23.490" v="431" actId="9405"/>
          <ac:inkMkLst>
            <pc:docMk/>
            <pc:sldMk cId="2635974494" sldId="265"/>
            <ac:inkMk id="7" creationId="{DEE7CDBB-384A-49FF-9869-92695D6058EE}"/>
          </ac:inkMkLst>
        </pc:inkChg>
        <pc:inkChg chg="add">
          <ac:chgData name="Khosravi Ali" userId="c3ff2831-ac12-44c7-b757-81902e192ecb" providerId="ADAL" clId="{38942052-706A-4EA3-9860-36B9E33EA34C}" dt="2021-02-15T08:39:28.829" v="432" actId="9405"/>
          <ac:inkMkLst>
            <pc:docMk/>
            <pc:sldMk cId="2635974494" sldId="265"/>
            <ac:inkMk id="8" creationId="{C6C30746-9969-4184-B513-6ECFF0AF7CFD}"/>
          </ac:inkMkLst>
        </pc:inkChg>
        <pc:inkChg chg="add">
          <ac:chgData name="Khosravi Ali" userId="c3ff2831-ac12-44c7-b757-81902e192ecb" providerId="ADAL" clId="{38942052-706A-4EA3-9860-36B9E33EA34C}" dt="2021-02-15T08:39:38.011" v="433" actId="9405"/>
          <ac:inkMkLst>
            <pc:docMk/>
            <pc:sldMk cId="2635974494" sldId="265"/>
            <ac:inkMk id="9" creationId="{A958E06B-78F3-496F-A4C4-E709920D0518}"/>
          </ac:inkMkLst>
        </pc:inkChg>
        <pc:inkChg chg="add">
          <ac:chgData name="Khosravi Ali" userId="c3ff2831-ac12-44c7-b757-81902e192ecb" providerId="ADAL" clId="{38942052-706A-4EA3-9860-36B9E33EA34C}" dt="2021-02-16T07:53:53.383" v="1034" actId="9405"/>
          <ac:inkMkLst>
            <pc:docMk/>
            <pc:sldMk cId="2635974494" sldId="265"/>
            <ac:inkMk id="10" creationId="{686B4785-89A6-4732-849A-6939B51B05AE}"/>
          </ac:inkMkLst>
        </pc:inkChg>
        <pc:inkChg chg="add">
          <ac:chgData name="Khosravi Ali" userId="c3ff2831-ac12-44c7-b757-81902e192ecb" providerId="ADAL" clId="{38942052-706A-4EA3-9860-36B9E33EA34C}" dt="2021-02-16T07:53:56.362" v="1035" actId="9405"/>
          <ac:inkMkLst>
            <pc:docMk/>
            <pc:sldMk cId="2635974494" sldId="265"/>
            <ac:inkMk id="11" creationId="{04ECFCE9-5910-4E4B-BB0D-4F6AF3877957}"/>
          </ac:inkMkLst>
        </pc:inkChg>
      </pc:sldChg>
      <pc:sldChg chg="addSp delSp modSp mod">
        <pc:chgData name="Khosravi Ali" userId="c3ff2831-ac12-44c7-b757-81902e192ecb" providerId="ADAL" clId="{38942052-706A-4EA3-9860-36B9E33EA34C}" dt="2021-02-15T08:37:00.397" v="397"/>
        <pc:sldMkLst>
          <pc:docMk/>
          <pc:sldMk cId="2072060124" sldId="266"/>
        </pc:sldMkLst>
        <pc:grpChg chg="del mod">
          <ac:chgData name="Khosravi Ali" userId="c3ff2831-ac12-44c7-b757-81902e192ecb" providerId="ADAL" clId="{38942052-706A-4EA3-9860-36B9E33EA34C}" dt="2021-02-15T08:36:33.169" v="375"/>
          <ac:grpSpMkLst>
            <pc:docMk/>
            <pc:sldMk cId="2072060124" sldId="266"/>
            <ac:grpSpMk id="12" creationId="{43CD67F8-9701-4E6E-9393-45212A4A2D77}"/>
          </ac:grpSpMkLst>
        </pc:grpChg>
        <pc:grpChg chg="del mod">
          <ac:chgData name="Khosravi Ali" userId="c3ff2831-ac12-44c7-b757-81902e192ecb" providerId="ADAL" clId="{38942052-706A-4EA3-9860-36B9E33EA34C}" dt="2021-02-15T08:36:36.410" v="380"/>
          <ac:grpSpMkLst>
            <pc:docMk/>
            <pc:sldMk cId="2072060124" sldId="266"/>
            <ac:grpSpMk id="15" creationId="{D7652A29-3CBF-4A6D-A832-9C4E504D67DE}"/>
          </ac:grpSpMkLst>
        </pc:grpChg>
        <pc:grpChg chg="del mod">
          <ac:chgData name="Khosravi Ali" userId="c3ff2831-ac12-44c7-b757-81902e192ecb" providerId="ADAL" clId="{38942052-706A-4EA3-9860-36B9E33EA34C}" dt="2021-02-15T08:36:38.690" v="383"/>
          <ac:grpSpMkLst>
            <pc:docMk/>
            <pc:sldMk cId="2072060124" sldId="266"/>
            <ac:grpSpMk id="20" creationId="{D50B8C53-5402-4811-B111-E03CF960021C}"/>
          </ac:grpSpMkLst>
        </pc:grpChg>
        <pc:grpChg chg="del mod">
          <ac:chgData name="Khosravi Ali" userId="c3ff2831-ac12-44c7-b757-81902e192ecb" providerId="ADAL" clId="{38942052-706A-4EA3-9860-36B9E33EA34C}" dt="2021-02-15T08:36:49.949" v="393"/>
          <ac:grpSpMkLst>
            <pc:docMk/>
            <pc:sldMk cId="2072060124" sldId="266"/>
            <ac:grpSpMk id="23" creationId="{61FAC9B9-800D-4E80-A6CE-615EF9712DE5}"/>
          </ac:grpSpMkLst>
        </pc:grpChg>
        <pc:grpChg chg="mod">
          <ac:chgData name="Khosravi Ali" userId="c3ff2831-ac12-44c7-b757-81902e192ecb" providerId="ADAL" clId="{38942052-706A-4EA3-9860-36B9E33EA34C}" dt="2021-02-15T08:36:46.010" v="390"/>
          <ac:grpSpMkLst>
            <pc:docMk/>
            <pc:sldMk cId="2072060124" sldId="266"/>
            <ac:grpSpMk id="30" creationId="{C2D62B43-0F86-4856-91C0-A0E3A13C4539}"/>
          </ac:grpSpMkLst>
        </pc:grpChg>
        <pc:grpChg chg="mod">
          <ac:chgData name="Khosravi Ali" userId="c3ff2831-ac12-44c7-b757-81902e192ecb" providerId="ADAL" clId="{38942052-706A-4EA3-9860-36B9E33EA34C}" dt="2021-02-15T08:36:53.999" v="394"/>
          <ac:grpSpMkLst>
            <pc:docMk/>
            <pc:sldMk cId="2072060124" sldId="266"/>
            <ac:grpSpMk id="33" creationId="{13BC6DEC-2E53-47EA-AADE-F116DC455387}"/>
          </ac:grpSpMkLst>
        </pc:grpChg>
        <pc:grpChg chg="mod">
          <ac:chgData name="Khosravi Ali" userId="c3ff2831-ac12-44c7-b757-81902e192ecb" providerId="ADAL" clId="{38942052-706A-4EA3-9860-36B9E33EA34C}" dt="2021-02-15T08:37:00.397" v="397"/>
          <ac:grpSpMkLst>
            <pc:docMk/>
            <pc:sldMk cId="2072060124" sldId="266"/>
            <ac:grpSpMk id="36" creationId="{B4BBAB6E-8AF1-4DAF-8D1D-424F83AE7470}"/>
          </ac:grpSpMkLst>
        </pc:grpChg>
        <pc:inkChg chg="add mod">
          <ac:chgData name="Khosravi Ali" userId="c3ff2831-ac12-44c7-b757-81902e192ecb" providerId="ADAL" clId="{38942052-706A-4EA3-9860-36B9E33EA34C}" dt="2021-02-15T08:36:53.999" v="394"/>
          <ac:inkMkLst>
            <pc:docMk/>
            <pc:sldMk cId="2072060124" sldId="266"/>
            <ac:inkMk id="3" creationId="{465BF08B-6118-4841-9EB8-2C22180B13EE}"/>
          </ac:inkMkLst>
        </pc:inkChg>
        <pc:inkChg chg="add mod">
          <ac:chgData name="Khosravi Ali" userId="c3ff2831-ac12-44c7-b757-81902e192ecb" providerId="ADAL" clId="{38942052-706A-4EA3-9860-36B9E33EA34C}" dt="2021-02-15T08:36:53.999" v="394"/>
          <ac:inkMkLst>
            <pc:docMk/>
            <pc:sldMk cId="2072060124" sldId="266"/>
            <ac:inkMk id="8" creationId="{60B360BA-6F0B-41DD-8908-EA3B075FCEA8}"/>
          </ac:inkMkLst>
        </pc:inkChg>
        <pc:inkChg chg="add mod">
          <ac:chgData name="Khosravi Ali" userId="c3ff2831-ac12-44c7-b757-81902e192ecb" providerId="ADAL" clId="{38942052-706A-4EA3-9860-36B9E33EA34C}" dt="2021-02-15T08:36:53.999" v="394"/>
          <ac:inkMkLst>
            <pc:docMk/>
            <pc:sldMk cId="2072060124" sldId="266"/>
            <ac:inkMk id="9" creationId="{DE0C7D8D-0366-45E6-977D-ABA15C7BD724}"/>
          </ac:inkMkLst>
        </pc:inkChg>
        <pc:inkChg chg="add mod">
          <ac:chgData name="Khosravi Ali" userId="c3ff2831-ac12-44c7-b757-81902e192ecb" providerId="ADAL" clId="{38942052-706A-4EA3-9860-36B9E33EA34C}" dt="2021-02-15T08:36:53.999" v="394"/>
          <ac:inkMkLst>
            <pc:docMk/>
            <pc:sldMk cId="2072060124" sldId="266"/>
            <ac:inkMk id="10" creationId="{6BEF0C77-04D1-4A70-ABE6-0EB4B52A3F8C}"/>
          </ac:inkMkLst>
        </pc:inkChg>
        <pc:inkChg chg="add mod">
          <ac:chgData name="Khosravi Ali" userId="c3ff2831-ac12-44c7-b757-81902e192ecb" providerId="ADAL" clId="{38942052-706A-4EA3-9860-36B9E33EA34C}" dt="2021-02-15T08:36:53.999" v="394"/>
          <ac:inkMkLst>
            <pc:docMk/>
            <pc:sldMk cId="2072060124" sldId="266"/>
            <ac:inkMk id="11" creationId="{5391FAC9-AC20-4625-8B7A-D72716303813}"/>
          </ac:inkMkLst>
        </pc:inkChg>
        <pc:inkChg chg="add mod">
          <ac:chgData name="Khosravi Ali" userId="c3ff2831-ac12-44c7-b757-81902e192ecb" providerId="ADAL" clId="{38942052-706A-4EA3-9860-36B9E33EA34C}" dt="2021-02-15T08:36:53.999" v="394"/>
          <ac:inkMkLst>
            <pc:docMk/>
            <pc:sldMk cId="2072060124" sldId="266"/>
            <ac:inkMk id="13" creationId="{3D18545F-6370-499D-A59E-063AF34214D3}"/>
          </ac:inkMkLst>
        </pc:inkChg>
        <pc:inkChg chg="add mod">
          <ac:chgData name="Khosravi Ali" userId="c3ff2831-ac12-44c7-b757-81902e192ecb" providerId="ADAL" clId="{38942052-706A-4EA3-9860-36B9E33EA34C}" dt="2021-02-15T08:36:53.999" v="394"/>
          <ac:inkMkLst>
            <pc:docMk/>
            <pc:sldMk cId="2072060124" sldId="266"/>
            <ac:inkMk id="14" creationId="{3719F9BB-E224-49A6-A4EE-98199A8FEEB4}"/>
          </ac:inkMkLst>
        </pc:inkChg>
        <pc:inkChg chg="add mod">
          <ac:chgData name="Khosravi Ali" userId="c3ff2831-ac12-44c7-b757-81902e192ecb" providerId="ADAL" clId="{38942052-706A-4EA3-9860-36B9E33EA34C}" dt="2021-02-15T08:36:53.999" v="394"/>
          <ac:inkMkLst>
            <pc:docMk/>
            <pc:sldMk cId="2072060124" sldId="266"/>
            <ac:inkMk id="16" creationId="{ACDC7CF2-B8BE-4C62-8FE7-72FB6F80C66F}"/>
          </ac:inkMkLst>
        </pc:inkChg>
        <pc:inkChg chg="add mod">
          <ac:chgData name="Khosravi Ali" userId="c3ff2831-ac12-44c7-b757-81902e192ecb" providerId="ADAL" clId="{38942052-706A-4EA3-9860-36B9E33EA34C}" dt="2021-02-15T08:36:53.999" v="394"/>
          <ac:inkMkLst>
            <pc:docMk/>
            <pc:sldMk cId="2072060124" sldId="266"/>
            <ac:inkMk id="17" creationId="{8C65025C-5980-428E-AA8F-66D96227FB0D}"/>
          </ac:inkMkLst>
        </pc:inkChg>
        <pc:inkChg chg="add mod">
          <ac:chgData name="Khosravi Ali" userId="c3ff2831-ac12-44c7-b757-81902e192ecb" providerId="ADAL" clId="{38942052-706A-4EA3-9860-36B9E33EA34C}" dt="2021-02-15T08:36:53.999" v="394"/>
          <ac:inkMkLst>
            <pc:docMk/>
            <pc:sldMk cId="2072060124" sldId="266"/>
            <ac:inkMk id="18" creationId="{B533DA80-1DBA-46E6-87DF-6B02452EC866}"/>
          </ac:inkMkLst>
        </pc:inkChg>
        <pc:inkChg chg="add mod">
          <ac:chgData name="Khosravi Ali" userId="c3ff2831-ac12-44c7-b757-81902e192ecb" providerId="ADAL" clId="{38942052-706A-4EA3-9860-36B9E33EA34C}" dt="2021-02-15T08:36:53.999" v="394"/>
          <ac:inkMkLst>
            <pc:docMk/>
            <pc:sldMk cId="2072060124" sldId="266"/>
            <ac:inkMk id="19" creationId="{DA4C0CBD-0708-42D3-A044-0B5895374A48}"/>
          </ac:inkMkLst>
        </pc:inkChg>
        <pc:inkChg chg="add mod">
          <ac:chgData name="Khosravi Ali" userId="c3ff2831-ac12-44c7-b757-81902e192ecb" providerId="ADAL" clId="{38942052-706A-4EA3-9860-36B9E33EA34C}" dt="2021-02-15T08:36:53.999" v="394"/>
          <ac:inkMkLst>
            <pc:docMk/>
            <pc:sldMk cId="2072060124" sldId="266"/>
            <ac:inkMk id="21" creationId="{57C9A945-86ED-48BA-9F0D-792A7B0A2D40}"/>
          </ac:inkMkLst>
        </pc:inkChg>
        <pc:inkChg chg="add del mod">
          <ac:chgData name="Khosravi Ali" userId="c3ff2831-ac12-44c7-b757-81902e192ecb" providerId="ADAL" clId="{38942052-706A-4EA3-9860-36B9E33EA34C}" dt="2021-02-15T08:36:53.999" v="394"/>
          <ac:inkMkLst>
            <pc:docMk/>
            <pc:sldMk cId="2072060124" sldId="266"/>
            <ac:inkMk id="22" creationId="{7FC35E6C-019C-4F87-8BF4-CB5528018937}"/>
          </ac:inkMkLst>
        </pc:inkChg>
        <pc:inkChg chg="add mod">
          <ac:chgData name="Khosravi Ali" userId="c3ff2831-ac12-44c7-b757-81902e192ecb" providerId="ADAL" clId="{38942052-706A-4EA3-9860-36B9E33EA34C}" dt="2021-02-15T08:36:46.010" v="390"/>
          <ac:inkMkLst>
            <pc:docMk/>
            <pc:sldMk cId="2072060124" sldId="266"/>
            <ac:inkMk id="24" creationId="{D32A4ADB-AE29-4227-B13E-0F49781DDB2B}"/>
          </ac:inkMkLst>
        </pc:inkChg>
        <pc:inkChg chg="add mod">
          <ac:chgData name="Khosravi Ali" userId="c3ff2831-ac12-44c7-b757-81902e192ecb" providerId="ADAL" clId="{38942052-706A-4EA3-9860-36B9E33EA34C}" dt="2021-02-15T08:36:46.010" v="390"/>
          <ac:inkMkLst>
            <pc:docMk/>
            <pc:sldMk cId="2072060124" sldId="266"/>
            <ac:inkMk id="25" creationId="{090FEA1A-CFDC-4178-9710-346EAABFA8B2}"/>
          </ac:inkMkLst>
        </pc:inkChg>
        <pc:inkChg chg="add mod">
          <ac:chgData name="Khosravi Ali" userId="c3ff2831-ac12-44c7-b757-81902e192ecb" providerId="ADAL" clId="{38942052-706A-4EA3-9860-36B9E33EA34C}" dt="2021-02-15T08:36:46.010" v="390"/>
          <ac:inkMkLst>
            <pc:docMk/>
            <pc:sldMk cId="2072060124" sldId="266"/>
            <ac:inkMk id="26" creationId="{B907D0E0-0DCC-40A3-9D0A-085BEA83F567}"/>
          </ac:inkMkLst>
        </pc:inkChg>
        <pc:inkChg chg="add mod">
          <ac:chgData name="Khosravi Ali" userId="c3ff2831-ac12-44c7-b757-81902e192ecb" providerId="ADAL" clId="{38942052-706A-4EA3-9860-36B9E33EA34C}" dt="2021-02-15T08:36:46.010" v="390"/>
          <ac:inkMkLst>
            <pc:docMk/>
            <pc:sldMk cId="2072060124" sldId="266"/>
            <ac:inkMk id="27" creationId="{6D7AF359-6119-474E-8571-70743928F19A}"/>
          </ac:inkMkLst>
        </pc:inkChg>
        <pc:inkChg chg="add mod">
          <ac:chgData name="Khosravi Ali" userId="c3ff2831-ac12-44c7-b757-81902e192ecb" providerId="ADAL" clId="{38942052-706A-4EA3-9860-36B9E33EA34C}" dt="2021-02-15T08:36:46.010" v="390"/>
          <ac:inkMkLst>
            <pc:docMk/>
            <pc:sldMk cId="2072060124" sldId="266"/>
            <ac:inkMk id="28" creationId="{02B79212-D353-4DCB-A1ED-29C32D574D1F}"/>
          </ac:inkMkLst>
        </pc:inkChg>
        <pc:inkChg chg="add mod">
          <ac:chgData name="Khosravi Ali" userId="c3ff2831-ac12-44c7-b757-81902e192ecb" providerId="ADAL" clId="{38942052-706A-4EA3-9860-36B9E33EA34C}" dt="2021-02-15T08:36:46.010" v="390"/>
          <ac:inkMkLst>
            <pc:docMk/>
            <pc:sldMk cId="2072060124" sldId="266"/>
            <ac:inkMk id="29" creationId="{6732DE08-A12C-454C-9A0E-36866C8FC6EF}"/>
          </ac:inkMkLst>
        </pc:inkChg>
        <pc:inkChg chg="add mod">
          <ac:chgData name="Khosravi Ali" userId="c3ff2831-ac12-44c7-b757-81902e192ecb" providerId="ADAL" clId="{38942052-706A-4EA3-9860-36B9E33EA34C}" dt="2021-02-15T08:36:53.999" v="394"/>
          <ac:inkMkLst>
            <pc:docMk/>
            <pc:sldMk cId="2072060124" sldId="266"/>
            <ac:inkMk id="31" creationId="{2DDF6EB6-4B11-4761-BB1F-94E62346028D}"/>
          </ac:inkMkLst>
        </pc:inkChg>
        <pc:inkChg chg="add mod">
          <ac:chgData name="Khosravi Ali" userId="c3ff2831-ac12-44c7-b757-81902e192ecb" providerId="ADAL" clId="{38942052-706A-4EA3-9860-36B9E33EA34C}" dt="2021-02-15T08:36:53.999" v="394"/>
          <ac:inkMkLst>
            <pc:docMk/>
            <pc:sldMk cId="2072060124" sldId="266"/>
            <ac:inkMk id="32" creationId="{EC7D83A5-FC05-43D4-B8E4-E39B0A351FBD}"/>
          </ac:inkMkLst>
        </pc:inkChg>
        <pc:inkChg chg="add mod">
          <ac:chgData name="Khosravi Ali" userId="c3ff2831-ac12-44c7-b757-81902e192ecb" providerId="ADAL" clId="{38942052-706A-4EA3-9860-36B9E33EA34C}" dt="2021-02-15T08:37:00.397" v="397"/>
          <ac:inkMkLst>
            <pc:docMk/>
            <pc:sldMk cId="2072060124" sldId="266"/>
            <ac:inkMk id="34" creationId="{1E7089C6-B733-41C1-AFA4-9B797E4C2B39}"/>
          </ac:inkMkLst>
        </pc:inkChg>
        <pc:inkChg chg="add mod">
          <ac:chgData name="Khosravi Ali" userId="c3ff2831-ac12-44c7-b757-81902e192ecb" providerId="ADAL" clId="{38942052-706A-4EA3-9860-36B9E33EA34C}" dt="2021-02-15T08:37:00.397" v="397"/>
          <ac:inkMkLst>
            <pc:docMk/>
            <pc:sldMk cId="2072060124" sldId="266"/>
            <ac:inkMk id="35" creationId="{A72016C8-8936-4F9B-AA36-761581EED891}"/>
          </ac:inkMkLst>
        </pc:inkChg>
      </pc:sldChg>
      <pc:sldChg chg="addSp delSp modSp mod">
        <pc:chgData name="Khosravi Ali" userId="c3ff2831-ac12-44c7-b757-81902e192ecb" providerId="ADAL" clId="{38942052-706A-4EA3-9860-36B9E33EA34C}" dt="2021-02-16T07:57:28.772" v="1037" actId="9405"/>
        <pc:sldMkLst>
          <pc:docMk/>
          <pc:sldMk cId="3859328667" sldId="267"/>
        </pc:sldMkLst>
        <pc:grpChg chg="del mod">
          <ac:chgData name="Khosravi Ali" userId="c3ff2831-ac12-44c7-b757-81902e192ecb" providerId="ADAL" clId="{38942052-706A-4EA3-9860-36B9E33EA34C}" dt="2021-02-15T08:34:59.050" v="304"/>
          <ac:grpSpMkLst>
            <pc:docMk/>
            <pc:sldMk cId="3859328667" sldId="267"/>
            <ac:grpSpMk id="10" creationId="{096C658E-F19D-4DA9-9623-B8CEDDFE28F6}"/>
          </ac:grpSpMkLst>
        </pc:grpChg>
        <pc:grpChg chg="mod">
          <ac:chgData name="Khosravi Ali" userId="c3ff2831-ac12-44c7-b757-81902e192ecb" providerId="ADAL" clId="{38942052-706A-4EA3-9860-36B9E33EA34C}" dt="2021-02-15T08:34:59.050" v="304"/>
          <ac:grpSpMkLst>
            <pc:docMk/>
            <pc:sldMk cId="3859328667" sldId="267"/>
            <ac:grpSpMk id="21" creationId="{87BAFB39-7110-4122-91D5-A0AD1A8D66BD}"/>
          </ac:grpSpMkLst>
        </pc:grpChg>
        <pc:grpChg chg="del mod">
          <ac:chgData name="Khosravi Ali" userId="c3ff2831-ac12-44c7-b757-81902e192ecb" providerId="ADAL" clId="{38942052-706A-4EA3-9860-36B9E33EA34C}" dt="2021-02-15T08:35:06.319" v="311"/>
          <ac:grpSpMkLst>
            <pc:docMk/>
            <pc:sldMk cId="3859328667" sldId="267"/>
            <ac:grpSpMk id="25" creationId="{A4F3BD5C-D8DF-4C78-AAA6-F73917E52BC8}"/>
          </ac:grpSpMkLst>
        </pc:grpChg>
        <pc:grpChg chg="mod">
          <ac:chgData name="Khosravi Ali" userId="c3ff2831-ac12-44c7-b757-81902e192ecb" providerId="ADAL" clId="{38942052-706A-4EA3-9860-36B9E33EA34C}" dt="2021-02-15T08:35:06.319" v="311"/>
          <ac:grpSpMkLst>
            <pc:docMk/>
            <pc:sldMk cId="3859328667" sldId="267"/>
            <ac:grpSpMk id="28" creationId="{1039F2E5-2EFD-4CA4-8580-1A77D6011A31}"/>
          </ac:grpSpMkLst>
        </pc:grpChg>
        <pc:grpChg chg="del mod">
          <ac:chgData name="Khosravi Ali" userId="c3ff2831-ac12-44c7-b757-81902e192ecb" providerId="ADAL" clId="{38942052-706A-4EA3-9860-36B9E33EA34C}" dt="2021-02-15T08:35:22.121" v="321"/>
          <ac:grpSpMkLst>
            <pc:docMk/>
            <pc:sldMk cId="3859328667" sldId="267"/>
            <ac:grpSpMk id="31" creationId="{5E912175-AD9C-4E31-8AAF-6A975B52EAAD}"/>
          </ac:grpSpMkLst>
        </pc:grpChg>
        <pc:grpChg chg="del mod">
          <ac:chgData name="Khosravi Ali" userId="c3ff2831-ac12-44c7-b757-81902e192ecb" providerId="ADAL" clId="{38942052-706A-4EA3-9860-36B9E33EA34C}" dt="2021-02-15T08:35:45.219" v="359"/>
          <ac:grpSpMkLst>
            <pc:docMk/>
            <pc:sldMk cId="3859328667" sldId="267"/>
            <ac:grpSpMk id="38" creationId="{BF12EC1D-580A-474C-B182-717CE84655DB}"/>
          </ac:grpSpMkLst>
        </pc:grpChg>
        <pc:grpChg chg="del mod">
          <ac:chgData name="Khosravi Ali" userId="c3ff2831-ac12-44c7-b757-81902e192ecb" providerId="ADAL" clId="{38942052-706A-4EA3-9860-36B9E33EA34C}" dt="2021-02-15T08:35:28.470" v="333"/>
          <ac:grpSpMkLst>
            <pc:docMk/>
            <pc:sldMk cId="3859328667" sldId="267"/>
            <ac:grpSpMk id="41" creationId="{ACEF0FF9-DD1C-4311-ABB0-A67FAB52CA2B}"/>
          </ac:grpSpMkLst>
        </pc:grpChg>
        <pc:grpChg chg="del mod">
          <ac:chgData name="Khosravi Ali" userId="c3ff2831-ac12-44c7-b757-81902e192ecb" providerId="ADAL" clId="{38942052-706A-4EA3-9860-36B9E33EA34C}" dt="2021-02-15T08:35:33.061" v="338"/>
          <ac:grpSpMkLst>
            <pc:docMk/>
            <pc:sldMk cId="3859328667" sldId="267"/>
            <ac:grpSpMk id="50" creationId="{1490AF25-D0CC-4D45-867F-4B4AB295681D}"/>
          </ac:grpSpMkLst>
        </pc:grpChg>
        <pc:grpChg chg="del mod">
          <ac:chgData name="Khosravi Ali" userId="c3ff2831-ac12-44c7-b757-81902e192ecb" providerId="ADAL" clId="{38942052-706A-4EA3-9860-36B9E33EA34C}" dt="2021-02-15T08:35:37.029" v="347"/>
          <ac:grpSpMkLst>
            <pc:docMk/>
            <pc:sldMk cId="3859328667" sldId="267"/>
            <ac:grpSpMk id="55" creationId="{BF770D4E-AA33-4AF1-84C5-06A0B4D2C2A5}"/>
          </ac:grpSpMkLst>
        </pc:grpChg>
        <pc:grpChg chg="del mod">
          <ac:chgData name="Khosravi Ali" userId="c3ff2831-ac12-44c7-b757-81902e192ecb" providerId="ADAL" clId="{38942052-706A-4EA3-9860-36B9E33EA34C}" dt="2021-02-15T08:35:41.309" v="352"/>
          <ac:grpSpMkLst>
            <pc:docMk/>
            <pc:sldMk cId="3859328667" sldId="267"/>
            <ac:grpSpMk id="64" creationId="{86D53E19-E7EA-407F-AE7B-37EE68C69C44}"/>
          </ac:grpSpMkLst>
        </pc:grpChg>
        <pc:grpChg chg="del mod">
          <ac:chgData name="Khosravi Ali" userId="c3ff2831-ac12-44c7-b757-81902e192ecb" providerId="ADAL" clId="{38942052-706A-4EA3-9860-36B9E33EA34C}" dt="2021-02-15T08:35:45.219" v="359"/>
          <ac:grpSpMkLst>
            <pc:docMk/>
            <pc:sldMk cId="3859328667" sldId="267"/>
            <ac:grpSpMk id="69" creationId="{3546C90F-876D-4860-BC22-E6184D019FF7}"/>
          </ac:grpSpMkLst>
        </pc:grpChg>
        <pc:grpChg chg="del mod">
          <ac:chgData name="Khosravi Ali" userId="c3ff2831-ac12-44c7-b757-81902e192ecb" providerId="ADAL" clId="{38942052-706A-4EA3-9860-36B9E33EA34C}" dt="2021-02-15T08:35:49.336" v="361"/>
          <ac:grpSpMkLst>
            <pc:docMk/>
            <pc:sldMk cId="3859328667" sldId="267"/>
            <ac:grpSpMk id="76" creationId="{12647D63-75DF-4FD7-86EC-20F4367C3499}"/>
          </ac:grpSpMkLst>
        </pc:grpChg>
        <pc:grpChg chg="del mod">
          <ac:chgData name="Khosravi Ali" userId="c3ff2831-ac12-44c7-b757-81902e192ecb" providerId="ADAL" clId="{38942052-706A-4EA3-9860-36B9E33EA34C}" dt="2021-02-15T08:36:00.711" v="366"/>
          <ac:grpSpMkLst>
            <pc:docMk/>
            <pc:sldMk cId="3859328667" sldId="267"/>
            <ac:grpSpMk id="78" creationId="{7259DE71-44E2-4825-BBD2-449550422167}"/>
          </ac:grpSpMkLst>
        </pc:grpChg>
        <pc:grpChg chg="mod">
          <ac:chgData name="Khosravi Ali" userId="c3ff2831-ac12-44c7-b757-81902e192ecb" providerId="ADAL" clId="{38942052-706A-4EA3-9860-36B9E33EA34C}" dt="2021-02-15T08:36:00.711" v="366"/>
          <ac:grpSpMkLst>
            <pc:docMk/>
            <pc:sldMk cId="3859328667" sldId="267"/>
            <ac:grpSpMk id="80" creationId="{CBA1976F-A376-4F02-8EDD-7C80169B7CFF}"/>
          </ac:grpSpMkLst>
        </pc:grpChg>
        <pc:grpChg chg="mod">
          <ac:chgData name="Khosravi Ali" userId="c3ff2831-ac12-44c7-b757-81902e192ecb" providerId="ADAL" clId="{38942052-706A-4EA3-9860-36B9E33EA34C}" dt="2021-02-15T08:44:32.009" v="447"/>
          <ac:grpSpMkLst>
            <pc:docMk/>
            <pc:sldMk cId="3859328667" sldId="267"/>
            <ac:grpSpMk id="94" creationId="{B406D16A-F97E-4E96-A7E8-4F6D201D92B1}"/>
          </ac:grpSpMkLst>
        </pc:grpChg>
        <pc:grpChg chg="mod">
          <ac:chgData name="Khosravi Ali" userId="c3ff2831-ac12-44c7-b757-81902e192ecb" providerId="ADAL" clId="{38942052-706A-4EA3-9860-36B9E33EA34C}" dt="2021-02-15T08:44:32.009" v="447"/>
          <ac:grpSpMkLst>
            <pc:docMk/>
            <pc:sldMk cId="3859328667" sldId="267"/>
            <ac:grpSpMk id="95" creationId="{597D1D70-50F7-446E-B5F2-0EED7E805048}"/>
          </ac:grpSpMkLst>
        </pc:grpChg>
        <pc:grpChg chg="mod">
          <ac:chgData name="Khosravi Ali" userId="c3ff2831-ac12-44c7-b757-81902e192ecb" providerId="ADAL" clId="{38942052-706A-4EA3-9860-36B9E33EA34C}" dt="2021-02-15T08:44:39.980" v="463"/>
          <ac:grpSpMkLst>
            <pc:docMk/>
            <pc:sldMk cId="3859328667" sldId="267"/>
            <ac:grpSpMk id="111" creationId="{9065AD4F-8888-4678-88A3-788B66ABCE9B}"/>
          </ac:grpSpMkLst>
        </pc:grpChg>
        <pc:grpChg chg="del mod">
          <ac:chgData name="Khosravi Ali" userId="c3ff2831-ac12-44c7-b757-81902e192ecb" providerId="ADAL" clId="{38942052-706A-4EA3-9860-36B9E33EA34C}" dt="2021-02-15T08:44:48.909" v="477"/>
          <ac:grpSpMkLst>
            <pc:docMk/>
            <pc:sldMk cId="3859328667" sldId="267"/>
            <ac:grpSpMk id="122" creationId="{B155D0CB-76D6-4E86-9642-C1A42ED05D93}"/>
          </ac:grpSpMkLst>
        </pc:grpChg>
        <pc:grpChg chg="mod">
          <ac:chgData name="Khosravi Ali" userId="c3ff2831-ac12-44c7-b757-81902e192ecb" providerId="ADAL" clId="{38942052-706A-4EA3-9860-36B9E33EA34C}" dt="2021-02-15T08:44:48.909" v="477"/>
          <ac:grpSpMkLst>
            <pc:docMk/>
            <pc:sldMk cId="3859328667" sldId="267"/>
            <ac:grpSpMk id="125" creationId="{911C59EE-62C8-47E2-9E04-94CF449E8E1A}"/>
          </ac:grpSpMkLst>
        </pc:grpChg>
        <pc:grpChg chg="mod">
          <ac:chgData name="Khosravi Ali" userId="c3ff2831-ac12-44c7-b757-81902e192ecb" providerId="ADAL" clId="{38942052-706A-4EA3-9860-36B9E33EA34C}" dt="2021-02-15T08:45:00.389" v="491"/>
          <ac:grpSpMkLst>
            <pc:docMk/>
            <pc:sldMk cId="3859328667" sldId="267"/>
            <ac:grpSpMk id="139" creationId="{713B511F-5AB6-457D-B313-0BDDEECE3FD9}"/>
          </ac:grpSpMkLst>
        </pc:grpChg>
        <pc:grpChg chg="mod">
          <ac:chgData name="Khosravi Ali" userId="c3ff2831-ac12-44c7-b757-81902e192ecb" providerId="ADAL" clId="{38942052-706A-4EA3-9860-36B9E33EA34C}" dt="2021-02-15T08:45:00.389" v="491"/>
          <ac:grpSpMkLst>
            <pc:docMk/>
            <pc:sldMk cId="3859328667" sldId="267"/>
            <ac:grpSpMk id="140" creationId="{D5893E24-6CD6-4A21-B95B-F5BE32B409D0}"/>
          </ac:grpSpMkLst>
        </pc:grpChg>
        <pc:inkChg chg="add mod">
          <ac:chgData name="Khosravi Ali" userId="c3ff2831-ac12-44c7-b757-81902e192ecb" providerId="ADAL" clId="{38942052-706A-4EA3-9860-36B9E33EA34C}" dt="2021-02-15T08:34:59.050" v="304"/>
          <ac:inkMkLst>
            <pc:docMk/>
            <pc:sldMk cId="3859328667" sldId="267"/>
            <ac:inkMk id="8" creationId="{D17D9423-6AA2-429E-A11D-869C58257667}"/>
          </ac:inkMkLst>
        </pc:inkChg>
        <pc:inkChg chg="add mod">
          <ac:chgData name="Khosravi Ali" userId="c3ff2831-ac12-44c7-b757-81902e192ecb" providerId="ADAL" clId="{38942052-706A-4EA3-9860-36B9E33EA34C}" dt="2021-02-15T08:34:59.050" v="304"/>
          <ac:inkMkLst>
            <pc:docMk/>
            <pc:sldMk cId="3859328667" sldId="267"/>
            <ac:inkMk id="9" creationId="{541EEACA-C741-417B-8E5E-327DA4DFE7E6}"/>
          </ac:inkMkLst>
        </pc:inkChg>
        <pc:inkChg chg="add del">
          <ac:chgData name="Khosravi Ali" userId="c3ff2831-ac12-44c7-b757-81902e192ecb" providerId="ADAL" clId="{38942052-706A-4EA3-9860-36B9E33EA34C}" dt="2021-02-16T07:57:28.772" v="1037" actId="9405"/>
          <ac:inkMkLst>
            <pc:docMk/>
            <pc:sldMk cId="3859328667" sldId="267"/>
            <ac:inkMk id="10" creationId="{022D89FF-D7C6-4A75-B75B-B2D39FAC8453}"/>
          </ac:inkMkLst>
        </pc:inkChg>
        <pc:inkChg chg="add mod">
          <ac:chgData name="Khosravi Ali" userId="c3ff2831-ac12-44c7-b757-81902e192ecb" providerId="ADAL" clId="{38942052-706A-4EA3-9860-36B9E33EA34C}" dt="2021-02-15T08:34:59.050" v="304"/>
          <ac:inkMkLst>
            <pc:docMk/>
            <pc:sldMk cId="3859328667" sldId="267"/>
            <ac:inkMk id="11" creationId="{393DA988-C95C-4793-83D1-520912562B7B}"/>
          </ac:inkMkLst>
        </pc:inkChg>
        <pc:inkChg chg="add mod">
          <ac:chgData name="Khosravi Ali" userId="c3ff2831-ac12-44c7-b757-81902e192ecb" providerId="ADAL" clId="{38942052-706A-4EA3-9860-36B9E33EA34C}" dt="2021-02-15T08:34:59.050" v="304"/>
          <ac:inkMkLst>
            <pc:docMk/>
            <pc:sldMk cId="3859328667" sldId="267"/>
            <ac:inkMk id="12" creationId="{63E26935-CE51-42A9-BCA1-F9B8C83D2736}"/>
          </ac:inkMkLst>
        </pc:inkChg>
        <pc:inkChg chg="add mod">
          <ac:chgData name="Khosravi Ali" userId="c3ff2831-ac12-44c7-b757-81902e192ecb" providerId="ADAL" clId="{38942052-706A-4EA3-9860-36B9E33EA34C}" dt="2021-02-15T08:34:59.050" v="304"/>
          <ac:inkMkLst>
            <pc:docMk/>
            <pc:sldMk cId="3859328667" sldId="267"/>
            <ac:inkMk id="13" creationId="{C2E0B8C8-130A-47AC-93F7-CFEEB3A02C3F}"/>
          </ac:inkMkLst>
        </pc:inkChg>
        <pc:inkChg chg="add mod">
          <ac:chgData name="Khosravi Ali" userId="c3ff2831-ac12-44c7-b757-81902e192ecb" providerId="ADAL" clId="{38942052-706A-4EA3-9860-36B9E33EA34C}" dt="2021-02-15T08:34:59.050" v="304"/>
          <ac:inkMkLst>
            <pc:docMk/>
            <pc:sldMk cId="3859328667" sldId="267"/>
            <ac:inkMk id="14" creationId="{34F19F4D-0E6B-4AD7-BDFB-C34542146803}"/>
          </ac:inkMkLst>
        </pc:inkChg>
        <pc:inkChg chg="add mod">
          <ac:chgData name="Khosravi Ali" userId="c3ff2831-ac12-44c7-b757-81902e192ecb" providerId="ADAL" clId="{38942052-706A-4EA3-9860-36B9E33EA34C}" dt="2021-02-15T08:34:59.050" v="304"/>
          <ac:inkMkLst>
            <pc:docMk/>
            <pc:sldMk cId="3859328667" sldId="267"/>
            <ac:inkMk id="15" creationId="{02BC1CC5-30B7-47BA-A28D-16D0EDF93660}"/>
          </ac:inkMkLst>
        </pc:inkChg>
        <pc:inkChg chg="add mod">
          <ac:chgData name="Khosravi Ali" userId="c3ff2831-ac12-44c7-b757-81902e192ecb" providerId="ADAL" clId="{38942052-706A-4EA3-9860-36B9E33EA34C}" dt="2021-02-15T08:34:59.050" v="304"/>
          <ac:inkMkLst>
            <pc:docMk/>
            <pc:sldMk cId="3859328667" sldId="267"/>
            <ac:inkMk id="16" creationId="{86F37744-F466-4CF5-8292-A80E21B6B438}"/>
          </ac:inkMkLst>
        </pc:inkChg>
        <pc:inkChg chg="add mod">
          <ac:chgData name="Khosravi Ali" userId="c3ff2831-ac12-44c7-b757-81902e192ecb" providerId="ADAL" clId="{38942052-706A-4EA3-9860-36B9E33EA34C}" dt="2021-02-15T08:34:59.050" v="304"/>
          <ac:inkMkLst>
            <pc:docMk/>
            <pc:sldMk cId="3859328667" sldId="267"/>
            <ac:inkMk id="17" creationId="{549B4B3F-B309-4AF2-BE5A-973D1D8F930C}"/>
          </ac:inkMkLst>
        </pc:inkChg>
        <pc:inkChg chg="add mod">
          <ac:chgData name="Khosravi Ali" userId="c3ff2831-ac12-44c7-b757-81902e192ecb" providerId="ADAL" clId="{38942052-706A-4EA3-9860-36B9E33EA34C}" dt="2021-02-15T08:34:59.050" v="304"/>
          <ac:inkMkLst>
            <pc:docMk/>
            <pc:sldMk cId="3859328667" sldId="267"/>
            <ac:inkMk id="18" creationId="{62260031-83DE-4C3D-94FF-3B4873B4E5A8}"/>
          </ac:inkMkLst>
        </pc:inkChg>
        <pc:inkChg chg="add mod">
          <ac:chgData name="Khosravi Ali" userId="c3ff2831-ac12-44c7-b757-81902e192ecb" providerId="ADAL" clId="{38942052-706A-4EA3-9860-36B9E33EA34C}" dt="2021-02-15T08:34:59.050" v="304"/>
          <ac:inkMkLst>
            <pc:docMk/>
            <pc:sldMk cId="3859328667" sldId="267"/>
            <ac:inkMk id="19" creationId="{1360AAA1-42B9-453D-8E3C-B8BAF3747F8D}"/>
          </ac:inkMkLst>
        </pc:inkChg>
        <pc:inkChg chg="add mod">
          <ac:chgData name="Khosravi Ali" userId="c3ff2831-ac12-44c7-b757-81902e192ecb" providerId="ADAL" clId="{38942052-706A-4EA3-9860-36B9E33EA34C}" dt="2021-02-15T08:34:59.050" v="304"/>
          <ac:inkMkLst>
            <pc:docMk/>
            <pc:sldMk cId="3859328667" sldId="267"/>
            <ac:inkMk id="20" creationId="{D5614588-9C63-42DC-857F-03B7206D82AE}"/>
          </ac:inkMkLst>
        </pc:inkChg>
        <pc:inkChg chg="add mod">
          <ac:chgData name="Khosravi Ali" userId="c3ff2831-ac12-44c7-b757-81902e192ecb" providerId="ADAL" clId="{38942052-706A-4EA3-9860-36B9E33EA34C}" dt="2021-02-15T08:35:06.319" v="311"/>
          <ac:inkMkLst>
            <pc:docMk/>
            <pc:sldMk cId="3859328667" sldId="267"/>
            <ac:inkMk id="22" creationId="{DF7E322B-2A93-4A19-B5F6-4945DD0CFF09}"/>
          </ac:inkMkLst>
        </pc:inkChg>
        <pc:inkChg chg="add mod">
          <ac:chgData name="Khosravi Ali" userId="c3ff2831-ac12-44c7-b757-81902e192ecb" providerId="ADAL" clId="{38942052-706A-4EA3-9860-36B9E33EA34C}" dt="2021-02-15T08:35:06.319" v="311"/>
          <ac:inkMkLst>
            <pc:docMk/>
            <pc:sldMk cId="3859328667" sldId="267"/>
            <ac:inkMk id="23" creationId="{E75FFDA3-0858-4A97-987C-4424305E537F}"/>
          </ac:inkMkLst>
        </pc:inkChg>
        <pc:inkChg chg="add mod">
          <ac:chgData name="Khosravi Ali" userId="c3ff2831-ac12-44c7-b757-81902e192ecb" providerId="ADAL" clId="{38942052-706A-4EA3-9860-36B9E33EA34C}" dt="2021-02-15T08:35:06.319" v="311"/>
          <ac:inkMkLst>
            <pc:docMk/>
            <pc:sldMk cId="3859328667" sldId="267"/>
            <ac:inkMk id="24" creationId="{3CFC3D70-69E8-44B3-8219-37CEFB5C4AAD}"/>
          </ac:inkMkLst>
        </pc:inkChg>
        <pc:inkChg chg="add mod">
          <ac:chgData name="Khosravi Ali" userId="c3ff2831-ac12-44c7-b757-81902e192ecb" providerId="ADAL" clId="{38942052-706A-4EA3-9860-36B9E33EA34C}" dt="2021-02-15T08:35:06.319" v="311"/>
          <ac:inkMkLst>
            <pc:docMk/>
            <pc:sldMk cId="3859328667" sldId="267"/>
            <ac:inkMk id="26" creationId="{7FD4E526-2C6E-44D6-954D-799807F7B9D6}"/>
          </ac:inkMkLst>
        </pc:inkChg>
        <pc:inkChg chg="add mod">
          <ac:chgData name="Khosravi Ali" userId="c3ff2831-ac12-44c7-b757-81902e192ecb" providerId="ADAL" clId="{38942052-706A-4EA3-9860-36B9E33EA34C}" dt="2021-02-15T08:35:06.319" v="311"/>
          <ac:inkMkLst>
            <pc:docMk/>
            <pc:sldMk cId="3859328667" sldId="267"/>
            <ac:inkMk id="27" creationId="{0061B240-84DE-4879-8FA4-9A14CCC849BF}"/>
          </ac:inkMkLst>
        </pc:inkChg>
        <pc:inkChg chg="add mod">
          <ac:chgData name="Khosravi Ali" userId="c3ff2831-ac12-44c7-b757-81902e192ecb" providerId="ADAL" clId="{38942052-706A-4EA3-9860-36B9E33EA34C}" dt="2021-02-15T08:36:00.711" v="366"/>
          <ac:inkMkLst>
            <pc:docMk/>
            <pc:sldMk cId="3859328667" sldId="267"/>
            <ac:inkMk id="29" creationId="{83EA6DCE-14D5-4598-920B-CC1243B5EB61}"/>
          </ac:inkMkLst>
        </pc:inkChg>
        <pc:inkChg chg="add mod">
          <ac:chgData name="Khosravi Ali" userId="c3ff2831-ac12-44c7-b757-81902e192ecb" providerId="ADAL" clId="{38942052-706A-4EA3-9860-36B9E33EA34C}" dt="2021-02-15T08:36:00.711" v="366"/>
          <ac:inkMkLst>
            <pc:docMk/>
            <pc:sldMk cId="3859328667" sldId="267"/>
            <ac:inkMk id="30" creationId="{8BBD7CAC-5874-4566-9A84-48D3209AC8A7}"/>
          </ac:inkMkLst>
        </pc:inkChg>
        <pc:inkChg chg="add mod">
          <ac:chgData name="Khosravi Ali" userId="c3ff2831-ac12-44c7-b757-81902e192ecb" providerId="ADAL" clId="{38942052-706A-4EA3-9860-36B9E33EA34C}" dt="2021-02-15T08:36:00.711" v="366"/>
          <ac:inkMkLst>
            <pc:docMk/>
            <pc:sldMk cId="3859328667" sldId="267"/>
            <ac:inkMk id="32" creationId="{C38A72A5-D53A-42C5-83A5-CF7119230053}"/>
          </ac:inkMkLst>
        </pc:inkChg>
        <pc:inkChg chg="add mod">
          <ac:chgData name="Khosravi Ali" userId="c3ff2831-ac12-44c7-b757-81902e192ecb" providerId="ADAL" clId="{38942052-706A-4EA3-9860-36B9E33EA34C}" dt="2021-02-15T08:36:00.711" v="366"/>
          <ac:inkMkLst>
            <pc:docMk/>
            <pc:sldMk cId="3859328667" sldId="267"/>
            <ac:inkMk id="33" creationId="{1F5B473E-F235-4134-A6D2-1B2E355CE9F9}"/>
          </ac:inkMkLst>
        </pc:inkChg>
        <pc:inkChg chg="add mod">
          <ac:chgData name="Khosravi Ali" userId="c3ff2831-ac12-44c7-b757-81902e192ecb" providerId="ADAL" clId="{38942052-706A-4EA3-9860-36B9E33EA34C}" dt="2021-02-15T08:36:00.711" v="366"/>
          <ac:inkMkLst>
            <pc:docMk/>
            <pc:sldMk cId="3859328667" sldId="267"/>
            <ac:inkMk id="34" creationId="{90E42034-34C2-4507-BC86-C2D2FF1480CA}"/>
          </ac:inkMkLst>
        </pc:inkChg>
        <pc:inkChg chg="add mod">
          <ac:chgData name="Khosravi Ali" userId="c3ff2831-ac12-44c7-b757-81902e192ecb" providerId="ADAL" clId="{38942052-706A-4EA3-9860-36B9E33EA34C}" dt="2021-02-15T08:36:00.711" v="366"/>
          <ac:inkMkLst>
            <pc:docMk/>
            <pc:sldMk cId="3859328667" sldId="267"/>
            <ac:inkMk id="35" creationId="{2D696E3B-4714-47D0-AAE7-5DFBBFEC977C}"/>
          </ac:inkMkLst>
        </pc:inkChg>
        <pc:inkChg chg="add mod">
          <ac:chgData name="Khosravi Ali" userId="c3ff2831-ac12-44c7-b757-81902e192ecb" providerId="ADAL" clId="{38942052-706A-4EA3-9860-36B9E33EA34C}" dt="2021-02-15T08:36:00.711" v="366"/>
          <ac:inkMkLst>
            <pc:docMk/>
            <pc:sldMk cId="3859328667" sldId="267"/>
            <ac:inkMk id="36" creationId="{5A554B7D-B36A-4EFE-AF26-27FBAFD10364}"/>
          </ac:inkMkLst>
        </pc:inkChg>
        <pc:inkChg chg="add mod">
          <ac:chgData name="Khosravi Ali" userId="c3ff2831-ac12-44c7-b757-81902e192ecb" providerId="ADAL" clId="{38942052-706A-4EA3-9860-36B9E33EA34C}" dt="2021-02-15T08:36:00.711" v="366"/>
          <ac:inkMkLst>
            <pc:docMk/>
            <pc:sldMk cId="3859328667" sldId="267"/>
            <ac:inkMk id="37" creationId="{EE2786F3-7BB1-40F0-BEA9-42D8DB22216F}"/>
          </ac:inkMkLst>
        </pc:inkChg>
        <pc:inkChg chg="add mod">
          <ac:chgData name="Khosravi Ali" userId="c3ff2831-ac12-44c7-b757-81902e192ecb" providerId="ADAL" clId="{38942052-706A-4EA3-9860-36B9E33EA34C}" dt="2021-02-15T08:36:00.711" v="366"/>
          <ac:inkMkLst>
            <pc:docMk/>
            <pc:sldMk cId="3859328667" sldId="267"/>
            <ac:inkMk id="39" creationId="{03A6A05A-46B7-4228-9704-7E19F4BA4C84}"/>
          </ac:inkMkLst>
        </pc:inkChg>
        <pc:inkChg chg="add mod">
          <ac:chgData name="Khosravi Ali" userId="c3ff2831-ac12-44c7-b757-81902e192ecb" providerId="ADAL" clId="{38942052-706A-4EA3-9860-36B9E33EA34C}" dt="2021-02-15T08:36:00.711" v="366"/>
          <ac:inkMkLst>
            <pc:docMk/>
            <pc:sldMk cId="3859328667" sldId="267"/>
            <ac:inkMk id="40" creationId="{FDA7BC58-99D5-4E3C-B195-02D6CDC472C0}"/>
          </ac:inkMkLst>
        </pc:inkChg>
        <pc:inkChg chg="add mod">
          <ac:chgData name="Khosravi Ali" userId="c3ff2831-ac12-44c7-b757-81902e192ecb" providerId="ADAL" clId="{38942052-706A-4EA3-9860-36B9E33EA34C}" dt="2021-02-15T08:36:00.711" v="366"/>
          <ac:inkMkLst>
            <pc:docMk/>
            <pc:sldMk cId="3859328667" sldId="267"/>
            <ac:inkMk id="42" creationId="{EF4B4E62-9619-426A-A8C4-7E90EBA7EB67}"/>
          </ac:inkMkLst>
        </pc:inkChg>
        <pc:inkChg chg="add mod">
          <ac:chgData name="Khosravi Ali" userId="c3ff2831-ac12-44c7-b757-81902e192ecb" providerId="ADAL" clId="{38942052-706A-4EA3-9860-36B9E33EA34C}" dt="2021-02-15T08:36:00.711" v="366"/>
          <ac:inkMkLst>
            <pc:docMk/>
            <pc:sldMk cId="3859328667" sldId="267"/>
            <ac:inkMk id="43" creationId="{5300AA7D-D5F0-418B-96B4-2BA6527C63E7}"/>
          </ac:inkMkLst>
        </pc:inkChg>
        <pc:inkChg chg="add mod">
          <ac:chgData name="Khosravi Ali" userId="c3ff2831-ac12-44c7-b757-81902e192ecb" providerId="ADAL" clId="{38942052-706A-4EA3-9860-36B9E33EA34C}" dt="2021-02-15T08:36:00.711" v="366"/>
          <ac:inkMkLst>
            <pc:docMk/>
            <pc:sldMk cId="3859328667" sldId="267"/>
            <ac:inkMk id="44" creationId="{476C778A-C09D-4680-90AB-8444A6062C5B}"/>
          </ac:inkMkLst>
        </pc:inkChg>
        <pc:inkChg chg="add mod">
          <ac:chgData name="Khosravi Ali" userId="c3ff2831-ac12-44c7-b757-81902e192ecb" providerId="ADAL" clId="{38942052-706A-4EA3-9860-36B9E33EA34C}" dt="2021-02-15T08:36:00.711" v="366"/>
          <ac:inkMkLst>
            <pc:docMk/>
            <pc:sldMk cId="3859328667" sldId="267"/>
            <ac:inkMk id="45" creationId="{E0FA40CF-3A97-4417-BF3D-3B8245E8FDC8}"/>
          </ac:inkMkLst>
        </pc:inkChg>
        <pc:inkChg chg="add mod">
          <ac:chgData name="Khosravi Ali" userId="c3ff2831-ac12-44c7-b757-81902e192ecb" providerId="ADAL" clId="{38942052-706A-4EA3-9860-36B9E33EA34C}" dt="2021-02-15T08:36:00.711" v="366"/>
          <ac:inkMkLst>
            <pc:docMk/>
            <pc:sldMk cId="3859328667" sldId="267"/>
            <ac:inkMk id="46" creationId="{1FD6A34C-614D-4C87-8954-40889975610E}"/>
          </ac:inkMkLst>
        </pc:inkChg>
        <pc:inkChg chg="add mod">
          <ac:chgData name="Khosravi Ali" userId="c3ff2831-ac12-44c7-b757-81902e192ecb" providerId="ADAL" clId="{38942052-706A-4EA3-9860-36B9E33EA34C}" dt="2021-02-15T08:36:00.711" v="366"/>
          <ac:inkMkLst>
            <pc:docMk/>
            <pc:sldMk cId="3859328667" sldId="267"/>
            <ac:inkMk id="47" creationId="{B3955A7B-F140-4816-BD5D-D63E89A87463}"/>
          </ac:inkMkLst>
        </pc:inkChg>
        <pc:inkChg chg="add mod">
          <ac:chgData name="Khosravi Ali" userId="c3ff2831-ac12-44c7-b757-81902e192ecb" providerId="ADAL" clId="{38942052-706A-4EA3-9860-36B9E33EA34C}" dt="2021-02-15T08:36:00.711" v="366"/>
          <ac:inkMkLst>
            <pc:docMk/>
            <pc:sldMk cId="3859328667" sldId="267"/>
            <ac:inkMk id="48" creationId="{85618B29-2975-4724-881D-929CE8BE1A5D}"/>
          </ac:inkMkLst>
        </pc:inkChg>
        <pc:inkChg chg="add mod">
          <ac:chgData name="Khosravi Ali" userId="c3ff2831-ac12-44c7-b757-81902e192ecb" providerId="ADAL" clId="{38942052-706A-4EA3-9860-36B9E33EA34C}" dt="2021-02-15T08:36:00.711" v="366"/>
          <ac:inkMkLst>
            <pc:docMk/>
            <pc:sldMk cId="3859328667" sldId="267"/>
            <ac:inkMk id="49" creationId="{9F19B2D9-D91E-44F1-8A64-70993CB7C102}"/>
          </ac:inkMkLst>
        </pc:inkChg>
        <pc:inkChg chg="add mod">
          <ac:chgData name="Khosravi Ali" userId="c3ff2831-ac12-44c7-b757-81902e192ecb" providerId="ADAL" clId="{38942052-706A-4EA3-9860-36B9E33EA34C}" dt="2021-02-15T08:36:00.711" v="366"/>
          <ac:inkMkLst>
            <pc:docMk/>
            <pc:sldMk cId="3859328667" sldId="267"/>
            <ac:inkMk id="51" creationId="{A4E8783C-BB08-417F-B724-C199E3C82CEB}"/>
          </ac:inkMkLst>
        </pc:inkChg>
        <pc:inkChg chg="add mod">
          <ac:chgData name="Khosravi Ali" userId="c3ff2831-ac12-44c7-b757-81902e192ecb" providerId="ADAL" clId="{38942052-706A-4EA3-9860-36B9E33EA34C}" dt="2021-02-15T08:36:00.711" v="366"/>
          <ac:inkMkLst>
            <pc:docMk/>
            <pc:sldMk cId="3859328667" sldId="267"/>
            <ac:inkMk id="52" creationId="{1EF3AEE7-5D50-4D2B-AE4A-CE5A14A53792}"/>
          </ac:inkMkLst>
        </pc:inkChg>
        <pc:inkChg chg="add mod">
          <ac:chgData name="Khosravi Ali" userId="c3ff2831-ac12-44c7-b757-81902e192ecb" providerId="ADAL" clId="{38942052-706A-4EA3-9860-36B9E33EA34C}" dt="2021-02-15T08:36:00.711" v="366"/>
          <ac:inkMkLst>
            <pc:docMk/>
            <pc:sldMk cId="3859328667" sldId="267"/>
            <ac:inkMk id="53" creationId="{19954CDE-D800-4820-9914-074F15293677}"/>
          </ac:inkMkLst>
        </pc:inkChg>
        <pc:inkChg chg="add mod">
          <ac:chgData name="Khosravi Ali" userId="c3ff2831-ac12-44c7-b757-81902e192ecb" providerId="ADAL" clId="{38942052-706A-4EA3-9860-36B9E33EA34C}" dt="2021-02-15T08:36:00.711" v="366"/>
          <ac:inkMkLst>
            <pc:docMk/>
            <pc:sldMk cId="3859328667" sldId="267"/>
            <ac:inkMk id="54" creationId="{CFC74D9B-FD2A-4C55-A6FA-AD2ACA57AC71}"/>
          </ac:inkMkLst>
        </pc:inkChg>
        <pc:inkChg chg="add mod">
          <ac:chgData name="Khosravi Ali" userId="c3ff2831-ac12-44c7-b757-81902e192ecb" providerId="ADAL" clId="{38942052-706A-4EA3-9860-36B9E33EA34C}" dt="2021-02-15T08:36:00.711" v="366"/>
          <ac:inkMkLst>
            <pc:docMk/>
            <pc:sldMk cId="3859328667" sldId="267"/>
            <ac:inkMk id="56" creationId="{582A17FB-EAF1-43C9-B19A-B5DD81E6AFCA}"/>
          </ac:inkMkLst>
        </pc:inkChg>
        <pc:inkChg chg="add mod">
          <ac:chgData name="Khosravi Ali" userId="c3ff2831-ac12-44c7-b757-81902e192ecb" providerId="ADAL" clId="{38942052-706A-4EA3-9860-36B9E33EA34C}" dt="2021-02-15T08:36:00.711" v="366"/>
          <ac:inkMkLst>
            <pc:docMk/>
            <pc:sldMk cId="3859328667" sldId="267"/>
            <ac:inkMk id="57" creationId="{C96E4CAB-D45E-46CD-9AC6-730AEA60DA4B}"/>
          </ac:inkMkLst>
        </pc:inkChg>
        <pc:inkChg chg="add mod">
          <ac:chgData name="Khosravi Ali" userId="c3ff2831-ac12-44c7-b757-81902e192ecb" providerId="ADAL" clId="{38942052-706A-4EA3-9860-36B9E33EA34C}" dt="2021-02-15T08:36:00.711" v="366"/>
          <ac:inkMkLst>
            <pc:docMk/>
            <pc:sldMk cId="3859328667" sldId="267"/>
            <ac:inkMk id="58" creationId="{C4AEB7BA-4678-4C80-8469-55AC0F408D6A}"/>
          </ac:inkMkLst>
        </pc:inkChg>
        <pc:inkChg chg="add mod">
          <ac:chgData name="Khosravi Ali" userId="c3ff2831-ac12-44c7-b757-81902e192ecb" providerId="ADAL" clId="{38942052-706A-4EA3-9860-36B9E33EA34C}" dt="2021-02-15T08:36:00.711" v="366"/>
          <ac:inkMkLst>
            <pc:docMk/>
            <pc:sldMk cId="3859328667" sldId="267"/>
            <ac:inkMk id="59" creationId="{B4C74DC2-E030-4608-8ACB-F548FA5ED5E9}"/>
          </ac:inkMkLst>
        </pc:inkChg>
        <pc:inkChg chg="add mod">
          <ac:chgData name="Khosravi Ali" userId="c3ff2831-ac12-44c7-b757-81902e192ecb" providerId="ADAL" clId="{38942052-706A-4EA3-9860-36B9E33EA34C}" dt="2021-02-15T08:36:00.711" v="366"/>
          <ac:inkMkLst>
            <pc:docMk/>
            <pc:sldMk cId="3859328667" sldId="267"/>
            <ac:inkMk id="60" creationId="{F002CF4C-6D79-4FDF-8CB4-3DE71A86D5D2}"/>
          </ac:inkMkLst>
        </pc:inkChg>
        <pc:inkChg chg="add mod">
          <ac:chgData name="Khosravi Ali" userId="c3ff2831-ac12-44c7-b757-81902e192ecb" providerId="ADAL" clId="{38942052-706A-4EA3-9860-36B9E33EA34C}" dt="2021-02-15T08:36:00.711" v="366"/>
          <ac:inkMkLst>
            <pc:docMk/>
            <pc:sldMk cId="3859328667" sldId="267"/>
            <ac:inkMk id="61" creationId="{57B96762-8B7A-4C72-BF79-B0AFF5C1A70F}"/>
          </ac:inkMkLst>
        </pc:inkChg>
        <pc:inkChg chg="add mod">
          <ac:chgData name="Khosravi Ali" userId="c3ff2831-ac12-44c7-b757-81902e192ecb" providerId="ADAL" clId="{38942052-706A-4EA3-9860-36B9E33EA34C}" dt="2021-02-15T08:36:00.711" v="366"/>
          <ac:inkMkLst>
            <pc:docMk/>
            <pc:sldMk cId="3859328667" sldId="267"/>
            <ac:inkMk id="62" creationId="{73EA44F2-5340-4FDD-8AF6-F86FDD75535F}"/>
          </ac:inkMkLst>
        </pc:inkChg>
        <pc:inkChg chg="add mod">
          <ac:chgData name="Khosravi Ali" userId="c3ff2831-ac12-44c7-b757-81902e192ecb" providerId="ADAL" clId="{38942052-706A-4EA3-9860-36B9E33EA34C}" dt="2021-02-15T08:36:00.711" v="366"/>
          <ac:inkMkLst>
            <pc:docMk/>
            <pc:sldMk cId="3859328667" sldId="267"/>
            <ac:inkMk id="63" creationId="{9BF99421-727A-4EA9-A0F6-6065A0C4ABA6}"/>
          </ac:inkMkLst>
        </pc:inkChg>
        <pc:inkChg chg="add mod">
          <ac:chgData name="Khosravi Ali" userId="c3ff2831-ac12-44c7-b757-81902e192ecb" providerId="ADAL" clId="{38942052-706A-4EA3-9860-36B9E33EA34C}" dt="2021-02-15T08:36:00.711" v="366"/>
          <ac:inkMkLst>
            <pc:docMk/>
            <pc:sldMk cId="3859328667" sldId="267"/>
            <ac:inkMk id="65" creationId="{D4623527-87A5-4885-B167-B45ACBE7567B}"/>
          </ac:inkMkLst>
        </pc:inkChg>
        <pc:inkChg chg="add mod">
          <ac:chgData name="Khosravi Ali" userId="c3ff2831-ac12-44c7-b757-81902e192ecb" providerId="ADAL" clId="{38942052-706A-4EA3-9860-36B9E33EA34C}" dt="2021-02-15T08:36:00.711" v="366"/>
          <ac:inkMkLst>
            <pc:docMk/>
            <pc:sldMk cId="3859328667" sldId="267"/>
            <ac:inkMk id="66" creationId="{98F20351-9D69-4888-A728-36F2C2AF892F}"/>
          </ac:inkMkLst>
        </pc:inkChg>
        <pc:inkChg chg="add mod">
          <ac:chgData name="Khosravi Ali" userId="c3ff2831-ac12-44c7-b757-81902e192ecb" providerId="ADAL" clId="{38942052-706A-4EA3-9860-36B9E33EA34C}" dt="2021-02-15T08:36:00.711" v="366"/>
          <ac:inkMkLst>
            <pc:docMk/>
            <pc:sldMk cId="3859328667" sldId="267"/>
            <ac:inkMk id="67" creationId="{48C7BA56-1265-4DC3-9BFF-278EF3F16E7E}"/>
          </ac:inkMkLst>
        </pc:inkChg>
        <pc:inkChg chg="add mod">
          <ac:chgData name="Khosravi Ali" userId="c3ff2831-ac12-44c7-b757-81902e192ecb" providerId="ADAL" clId="{38942052-706A-4EA3-9860-36B9E33EA34C}" dt="2021-02-15T08:36:00.711" v="366"/>
          <ac:inkMkLst>
            <pc:docMk/>
            <pc:sldMk cId="3859328667" sldId="267"/>
            <ac:inkMk id="68" creationId="{56481E64-7221-4568-A05D-320ED2CF2845}"/>
          </ac:inkMkLst>
        </pc:inkChg>
        <pc:inkChg chg="add mod">
          <ac:chgData name="Khosravi Ali" userId="c3ff2831-ac12-44c7-b757-81902e192ecb" providerId="ADAL" clId="{38942052-706A-4EA3-9860-36B9E33EA34C}" dt="2021-02-15T08:36:00.711" v="366"/>
          <ac:inkMkLst>
            <pc:docMk/>
            <pc:sldMk cId="3859328667" sldId="267"/>
            <ac:inkMk id="70" creationId="{3A60D2AB-38DB-4E14-9969-D725C9CB707A}"/>
          </ac:inkMkLst>
        </pc:inkChg>
        <pc:inkChg chg="add mod">
          <ac:chgData name="Khosravi Ali" userId="c3ff2831-ac12-44c7-b757-81902e192ecb" providerId="ADAL" clId="{38942052-706A-4EA3-9860-36B9E33EA34C}" dt="2021-02-15T08:36:00.711" v="366"/>
          <ac:inkMkLst>
            <pc:docMk/>
            <pc:sldMk cId="3859328667" sldId="267"/>
            <ac:inkMk id="71" creationId="{EE792AFA-C54C-4C31-B8DA-77EF9631928B}"/>
          </ac:inkMkLst>
        </pc:inkChg>
        <pc:inkChg chg="add mod">
          <ac:chgData name="Khosravi Ali" userId="c3ff2831-ac12-44c7-b757-81902e192ecb" providerId="ADAL" clId="{38942052-706A-4EA3-9860-36B9E33EA34C}" dt="2021-02-15T08:36:00.711" v="366"/>
          <ac:inkMkLst>
            <pc:docMk/>
            <pc:sldMk cId="3859328667" sldId="267"/>
            <ac:inkMk id="72" creationId="{4F90ECAC-B4B0-44DB-B64C-7BC7ADC7DB9E}"/>
          </ac:inkMkLst>
        </pc:inkChg>
        <pc:inkChg chg="add mod">
          <ac:chgData name="Khosravi Ali" userId="c3ff2831-ac12-44c7-b757-81902e192ecb" providerId="ADAL" clId="{38942052-706A-4EA3-9860-36B9E33EA34C}" dt="2021-02-15T08:36:00.711" v="366"/>
          <ac:inkMkLst>
            <pc:docMk/>
            <pc:sldMk cId="3859328667" sldId="267"/>
            <ac:inkMk id="73" creationId="{9084F6F0-1AC9-4D48-8616-EEFC92CF67A9}"/>
          </ac:inkMkLst>
        </pc:inkChg>
        <pc:inkChg chg="add del mod">
          <ac:chgData name="Khosravi Ali" userId="c3ff2831-ac12-44c7-b757-81902e192ecb" providerId="ADAL" clId="{38942052-706A-4EA3-9860-36B9E33EA34C}" dt="2021-02-15T08:35:54.540" v="362"/>
          <ac:inkMkLst>
            <pc:docMk/>
            <pc:sldMk cId="3859328667" sldId="267"/>
            <ac:inkMk id="74" creationId="{587ABAD3-9266-47D5-85CE-0C139A1ACF04}"/>
          </ac:inkMkLst>
        </pc:inkChg>
        <pc:inkChg chg="add del mod">
          <ac:chgData name="Khosravi Ali" userId="c3ff2831-ac12-44c7-b757-81902e192ecb" providerId="ADAL" clId="{38942052-706A-4EA3-9860-36B9E33EA34C}" dt="2021-02-15T08:35:54.540" v="364"/>
          <ac:inkMkLst>
            <pc:docMk/>
            <pc:sldMk cId="3859328667" sldId="267"/>
            <ac:inkMk id="75" creationId="{E88586DF-0FBC-4352-8499-30E9D366725E}"/>
          </ac:inkMkLst>
        </pc:inkChg>
        <pc:inkChg chg="add del mod">
          <ac:chgData name="Khosravi Ali" userId="c3ff2831-ac12-44c7-b757-81902e192ecb" providerId="ADAL" clId="{38942052-706A-4EA3-9860-36B9E33EA34C}" dt="2021-02-15T08:35:54.540" v="363"/>
          <ac:inkMkLst>
            <pc:docMk/>
            <pc:sldMk cId="3859328667" sldId="267"/>
            <ac:inkMk id="77" creationId="{9A556C87-D322-477C-B35D-4DBCEFC8E1A3}"/>
          </ac:inkMkLst>
        </pc:inkChg>
        <pc:inkChg chg="add mod">
          <ac:chgData name="Khosravi Ali" userId="c3ff2831-ac12-44c7-b757-81902e192ecb" providerId="ADAL" clId="{38942052-706A-4EA3-9860-36B9E33EA34C}" dt="2021-02-15T08:36:00.711" v="366"/>
          <ac:inkMkLst>
            <pc:docMk/>
            <pc:sldMk cId="3859328667" sldId="267"/>
            <ac:inkMk id="79" creationId="{C541B3DB-D4E8-415F-BFC3-37619F063E1F}"/>
          </ac:inkMkLst>
        </pc:inkChg>
        <pc:inkChg chg="add">
          <ac:chgData name="Khosravi Ali" userId="c3ff2831-ac12-44c7-b757-81902e192ecb" providerId="ADAL" clId="{38942052-706A-4EA3-9860-36B9E33EA34C}" dt="2021-02-15T08:42:20.309" v="434" actId="9405"/>
          <ac:inkMkLst>
            <pc:docMk/>
            <pc:sldMk cId="3859328667" sldId="267"/>
            <ac:inkMk id="81" creationId="{F68D8487-8826-4072-954A-3229A1A33400}"/>
          </ac:inkMkLst>
        </pc:inkChg>
        <pc:inkChg chg="add">
          <ac:chgData name="Khosravi Ali" userId="c3ff2831-ac12-44c7-b757-81902e192ecb" providerId="ADAL" clId="{38942052-706A-4EA3-9860-36B9E33EA34C}" dt="2021-02-15T08:42:24.539" v="435" actId="9405"/>
          <ac:inkMkLst>
            <pc:docMk/>
            <pc:sldMk cId="3859328667" sldId="267"/>
            <ac:inkMk id="82" creationId="{28607065-F6F9-44F6-BA76-F4C47AC47D9C}"/>
          </ac:inkMkLst>
        </pc:inkChg>
        <pc:inkChg chg="add">
          <ac:chgData name="Khosravi Ali" userId="c3ff2831-ac12-44c7-b757-81902e192ecb" providerId="ADAL" clId="{38942052-706A-4EA3-9860-36B9E33EA34C}" dt="2021-02-15T08:43:03.299" v="436" actId="9405"/>
          <ac:inkMkLst>
            <pc:docMk/>
            <pc:sldMk cId="3859328667" sldId="267"/>
            <ac:inkMk id="83" creationId="{D71B96E0-DF03-4736-AD1C-DD5C5C405DC1}"/>
          </ac:inkMkLst>
        </pc:inkChg>
        <pc:inkChg chg="add">
          <ac:chgData name="Khosravi Ali" userId="c3ff2831-ac12-44c7-b757-81902e192ecb" providerId="ADAL" clId="{38942052-706A-4EA3-9860-36B9E33EA34C}" dt="2021-02-15T08:43:14.969" v="437" actId="9405"/>
          <ac:inkMkLst>
            <pc:docMk/>
            <pc:sldMk cId="3859328667" sldId="267"/>
            <ac:inkMk id="84" creationId="{7D5DCF00-F7E0-41CF-90A1-C16172C3E468}"/>
          </ac:inkMkLst>
        </pc:inkChg>
        <pc:inkChg chg="add">
          <ac:chgData name="Khosravi Ali" userId="c3ff2831-ac12-44c7-b757-81902e192ecb" providerId="ADAL" clId="{38942052-706A-4EA3-9860-36B9E33EA34C}" dt="2021-02-15T08:43:51.449" v="438" actId="9405"/>
          <ac:inkMkLst>
            <pc:docMk/>
            <pc:sldMk cId="3859328667" sldId="267"/>
            <ac:inkMk id="85" creationId="{0487514C-DFF8-4FFE-A412-97E3AA885313}"/>
          </ac:inkMkLst>
        </pc:inkChg>
        <pc:inkChg chg="add mod">
          <ac:chgData name="Khosravi Ali" userId="c3ff2831-ac12-44c7-b757-81902e192ecb" providerId="ADAL" clId="{38942052-706A-4EA3-9860-36B9E33EA34C}" dt="2021-02-15T08:44:32.009" v="447"/>
          <ac:inkMkLst>
            <pc:docMk/>
            <pc:sldMk cId="3859328667" sldId="267"/>
            <ac:inkMk id="86" creationId="{091354CF-9013-48E7-9562-3C07845C6F0F}"/>
          </ac:inkMkLst>
        </pc:inkChg>
        <pc:inkChg chg="add mod">
          <ac:chgData name="Khosravi Ali" userId="c3ff2831-ac12-44c7-b757-81902e192ecb" providerId="ADAL" clId="{38942052-706A-4EA3-9860-36B9E33EA34C}" dt="2021-02-15T08:44:32.009" v="447"/>
          <ac:inkMkLst>
            <pc:docMk/>
            <pc:sldMk cId="3859328667" sldId="267"/>
            <ac:inkMk id="87" creationId="{C9C3CB0D-6119-4E45-9D37-752B71E4FEEB}"/>
          </ac:inkMkLst>
        </pc:inkChg>
        <pc:inkChg chg="add mod">
          <ac:chgData name="Khosravi Ali" userId="c3ff2831-ac12-44c7-b757-81902e192ecb" providerId="ADAL" clId="{38942052-706A-4EA3-9860-36B9E33EA34C}" dt="2021-02-15T08:44:32.009" v="447"/>
          <ac:inkMkLst>
            <pc:docMk/>
            <pc:sldMk cId="3859328667" sldId="267"/>
            <ac:inkMk id="88" creationId="{FD599C8C-A653-4378-B05F-3D153C41189F}"/>
          </ac:inkMkLst>
        </pc:inkChg>
        <pc:inkChg chg="add mod">
          <ac:chgData name="Khosravi Ali" userId="c3ff2831-ac12-44c7-b757-81902e192ecb" providerId="ADAL" clId="{38942052-706A-4EA3-9860-36B9E33EA34C}" dt="2021-02-15T08:44:32.009" v="447"/>
          <ac:inkMkLst>
            <pc:docMk/>
            <pc:sldMk cId="3859328667" sldId="267"/>
            <ac:inkMk id="89" creationId="{2A610306-920B-483D-9132-9C1B50E5EDEB}"/>
          </ac:inkMkLst>
        </pc:inkChg>
        <pc:inkChg chg="add mod">
          <ac:chgData name="Khosravi Ali" userId="c3ff2831-ac12-44c7-b757-81902e192ecb" providerId="ADAL" clId="{38942052-706A-4EA3-9860-36B9E33EA34C}" dt="2021-02-15T08:44:32.009" v="447"/>
          <ac:inkMkLst>
            <pc:docMk/>
            <pc:sldMk cId="3859328667" sldId="267"/>
            <ac:inkMk id="90" creationId="{13330E70-66D9-44A6-8FDD-B36530FB972F}"/>
          </ac:inkMkLst>
        </pc:inkChg>
        <pc:inkChg chg="add mod">
          <ac:chgData name="Khosravi Ali" userId="c3ff2831-ac12-44c7-b757-81902e192ecb" providerId="ADAL" clId="{38942052-706A-4EA3-9860-36B9E33EA34C}" dt="2021-02-15T08:44:32.009" v="447"/>
          <ac:inkMkLst>
            <pc:docMk/>
            <pc:sldMk cId="3859328667" sldId="267"/>
            <ac:inkMk id="91" creationId="{FBFD873D-076F-4DF4-B418-3B9D560B26BF}"/>
          </ac:inkMkLst>
        </pc:inkChg>
        <pc:inkChg chg="add mod">
          <ac:chgData name="Khosravi Ali" userId="c3ff2831-ac12-44c7-b757-81902e192ecb" providerId="ADAL" clId="{38942052-706A-4EA3-9860-36B9E33EA34C}" dt="2021-02-15T08:44:32.009" v="447"/>
          <ac:inkMkLst>
            <pc:docMk/>
            <pc:sldMk cId="3859328667" sldId="267"/>
            <ac:inkMk id="92" creationId="{6DDA270D-E332-4AAA-984B-84D26B7FED67}"/>
          </ac:inkMkLst>
        </pc:inkChg>
        <pc:inkChg chg="add mod">
          <ac:chgData name="Khosravi Ali" userId="c3ff2831-ac12-44c7-b757-81902e192ecb" providerId="ADAL" clId="{38942052-706A-4EA3-9860-36B9E33EA34C}" dt="2021-02-15T08:44:32.009" v="447"/>
          <ac:inkMkLst>
            <pc:docMk/>
            <pc:sldMk cId="3859328667" sldId="267"/>
            <ac:inkMk id="93" creationId="{C496C7F6-4E92-4C84-BA13-8477419BE6B0}"/>
          </ac:inkMkLst>
        </pc:inkChg>
        <pc:inkChg chg="add mod">
          <ac:chgData name="Khosravi Ali" userId="c3ff2831-ac12-44c7-b757-81902e192ecb" providerId="ADAL" clId="{38942052-706A-4EA3-9860-36B9E33EA34C}" dt="2021-02-15T08:44:39.980" v="463"/>
          <ac:inkMkLst>
            <pc:docMk/>
            <pc:sldMk cId="3859328667" sldId="267"/>
            <ac:inkMk id="96" creationId="{AEAC1BB1-54FC-46BB-A769-401B86E197C9}"/>
          </ac:inkMkLst>
        </pc:inkChg>
        <pc:inkChg chg="add mod">
          <ac:chgData name="Khosravi Ali" userId="c3ff2831-ac12-44c7-b757-81902e192ecb" providerId="ADAL" clId="{38942052-706A-4EA3-9860-36B9E33EA34C}" dt="2021-02-15T08:44:39.980" v="463"/>
          <ac:inkMkLst>
            <pc:docMk/>
            <pc:sldMk cId="3859328667" sldId="267"/>
            <ac:inkMk id="97" creationId="{DA1F1B31-C292-4358-99A0-EFFD3BC42F1A}"/>
          </ac:inkMkLst>
        </pc:inkChg>
        <pc:inkChg chg="add mod">
          <ac:chgData name="Khosravi Ali" userId="c3ff2831-ac12-44c7-b757-81902e192ecb" providerId="ADAL" clId="{38942052-706A-4EA3-9860-36B9E33EA34C}" dt="2021-02-15T08:44:39.980" v="463"/>
          <ac:inkMkLst>
            <pc:docMk/>
            <pc:sldMk cId="3859328667" sldId="267"/>
            <ac:inkMk id="98" creationId="{A3341F40-B2E9-4BAE-BCEE-727EDFB0827C}"/>
          </ac:inkMkLst>
        </pc:inkChg>
        <pc:inkChg chg="add mod">
          <ac:chgData name="Khosravi Ali" userId="c3ff2831-ac12-44c7-b757-81902e192ecb" providerId="ADAL" clId="{38942052-706A-4EA3-9860-36B9E33EA34C}" dt="2021-02-15T08:44:39.980" v="463"/>
          <ac:inkMkLst>
            <pc:docMk/>
            <pc:sldMk cId="3859328667" sldId="267"/>
            <ac:inkMk id="99" creationId="{2487996F-4773-46D4-9FC6-69768F2AAA14}"/>
          </ac:inkMkLst>
        </pc:inkChg>
        <pc:inkChg chg="add mod">
          <ac:chgData name="Khosravi Ali" userId="c3ff2831-ac12-44c7-b757-81902e192ecb" providerId="ADAL" clId="{38942052-706A-4EA3-9860-36B9E33EA34C}" dt="2021-02-15T08:44:39.980" v="463"/>
          <ac:inkMkLst>
            <pc:docMk/>
            <pc:sldMk cId="3859328667" sldId="267"/>
            <ac:inkMk id="100" creationId="{D759C426-AE8D-40E5-9237-4016DC9426FE}"/>
          </ac:inkMkLst>
        </pc:inkChg>
        <pc:inkChg chg="add mod">
          <ac:chgData name="Khosravi Ali" userId="c3ff2831-ac12-44c7-b757-81902e192ecb" providerId="ADAL" clId="{38942052-706A-4EA3-9860-36B9E33EA34C}" dt="2021-02-15T08:44:39.980" v="463"/>
          <ac:inkMkLst>
            <pc:docMk/>
            <pc:sldMk cId="3859328667" sldId="267"/>
            <ac:inkMk id="101" creationId="{AA1014D7-90BF-48E1-A5AB-F7B6C91C15C4}"/>
          </ac:inkMkLst>
        </pc:inkChg>
        <pc:inkChg chg="add mod">
          <ac:chgData name="Khosravi Ali" userId="c3ff2831-ac12-44c7-b757-81902e192ecb" providerId="ADAL" clId="{38942052-706A-4EA3-9860-36B9E33EA34C}" dt="2021-02-15T08:44:39.980" v="463"/>
          <ac:inkMkLst>
            <pc:docMk/>
            <pc:sldMk cId="3859328667" sldId="267"/>
            <ac:inkMk id="102" creationId="{F085DC0D-CC4C-4FA0-97D3-B47818FB9C07}"/>
          </ac:inkMkLst>
        </pc:inkChg>
        <pc:inkChg chg="add mod">
          <ac:chgData name="Khosravi Ali" userId="c3ff2831-ac12-44c7-b757-81902e192ecb" providerId="ADAL" clId="{38942052-706A-4EA3-9860-36B9E33EA34C}" dt="2021-02-15T08:44:39.980" v="463"/>
          <ac:inkMkLst>
            <pc:docMk/>
            <pc:sldMk cId="3859328667" sldId="267"/>
            <ac:inkMk id="103" creationId="{2772ED3F-C151-45A7-8847-25BBDDE52DF9}"/>
          </ac:inkMkLst>
        </pc:inkChg>
        <pc:inkChg chg="add mod">
          <ac:chgData name="Khosravi Ali" userId="c3ff2831-ac12-44c7-b757-81902e192ecb" providerId="ADAL" clId="{38942052-706A-4EA3-9860-36B9E33EA34C}" dt="2021-02-15T08:44:39.980" v="463"/>
          <ac:inkMkLst>
            <pc:docMk/>
            <pc:sldMk cId="3859328667" sldId="267"/>
            <ac:inkMk id="104" creationId="{41E038EC-A18F-4B97-B1FB-9B7C7EB730B7}"/>
          </ac:inkMkLst>
        </pc:inkChg>
        <pc:inkChg chg="add mod">
          <ac:chgData name="Khosravi Ali" userId="c3ff2831-ac12-44c7-b757-81902e192ecb" providerId="ADAL" clId="{38942052-706A-4EA3-9860-36B9E33EA34C}" dt="2021-02-15T08:44:39.980" v="463"/>
          <ac:inkMkLst>
            <pc:docMk/>
            <pc:sldMk cId="3859328667" sldId="267"/>
            <ac:inkMk id="105" creationId="{5CE68725-48DB-49FD-94ED-98BA2C27A0C4}"/>
          </ac:inkMkLst>
        </pc:inkChg>
        <pc:inkChg chg="add mod">
          <ac:chgData name="Khosravi Ali" userId="c3ff2831-ac12-44c7-b757-81902e192ecb" providerId="ADAL" clId="{38942052-706A-4EA3-9860-36B9E33EA34C}" dt="2021-02-15T08:44:39.980" v="463"/>
          <ac:inkMkLst>
            <pc:docMk/>
            <pc:sldMk cId="3859328667" sldId="267"/>
            <ac:inkMk id="106" creationId="{5815942C-F041-4AE7-A088-0CB0AD052254}"/>
          </ac:inkMkLst>
        </pc:inkChg>
        <pc:inkChg chg="add mod">
          <ac:chgData name="Khosravi Ali" userId="c3ff2831-ac12-44c7-b757-81902e192ecb" providerId="ADAL" clId="{38942052-706A-4EA3-9860-36B9E33EA34C}" dt="2021-02-15T08:44:39.980" v="463"/>
          <ac:inkMkLst>
            <pc:docMk/>
            <pc:sldMk cId="3859328667" sldId="267"/>
            <ac:inkMk id="107" creationId="{BBFA87C3-E982-4E17-8B44-E9745FAAA56B}"/>
          </ac:inkMkLst>
        </pc:inkChg>
        <pc:inkChg chg="add mod">
          <ac:chgData name="Khosravi Ali" userId="c3ff2831-ac12-44c7-b757-81902e192ecb" providerId="ADAL" clId="{38942052-706A-4EA3-9860-36B9E33EA34C}" dt="2021-02-15T08:44:39.980" v="463"/>
          <ac:inkMkLst>
            <pc:docMk/>
            <pc:sldMk cId="3859328667" sldId="267"/>
            <ac:inkMk id="108" creationId="{75A135B9-EF58-44A2-A0EE-48403E47C11E}"/>
          </ac:inkMkLst>
        </pc:inkChg>
        <pc:inkChg chg="add mod">
          <ac:chgData name="Khosravi Ali" userId="c3ff2831-ac12-44c7-b757-81902e192ecb" providerId="ADAL" clId="{38942052-706A-4EA3-9860-36B9E33EA34C}" dt="2021-02-15T08:44:39.980" v="463"/>
          <ac:inkMkLst>
            <pc:docMk/>
            <pc:sldMk cId="3859328667" sldId="267"/>
            <ac:inkMk id="109" creationId="{A9206DDB-3775-4403-A16F-78EEA0525708}"/>
          </ac:inkMkLst>
        </pc:inkChg>
        <pc:inkChg chg="add mod">
          <ac:chgData name="Khosravi Ali" userId="c3ff2831-ac12-44c7-b757-81902e192ecb" providerId="ADAL" clId="{38942052-706A-4EA3-9860-36B9E33EA34C}" dt="2021-02-15T08:44:39.980" v="463"/>
          <ac:inkMkLst>
            <pc:docMk/>
            <pc:sldMk cId="3859328667" sldId="267"/>
            <ac:inkMk id="110" creationId="{CC8D5C83-6B9F-4F37-A11B-29B1D8DE0C20}"/>
          </ac:inkMkLst>
        </pc:inkChg>
        <pc:inkChg chg="add mod">
          <ac:chgData name="Khosravi Ali" userId="c3ff2831-ac12-44c7-b757-81902e192ecb" providerId="ADAL" clId="{38942052-706A-4EA3-9860-36B9E33EA34C}" dt="2021-02-15T08:44:48.909" v="477"/>
          <ac:inkMkLst>
            <pc:docMk/>
            <pc:sldMk cId="3859328667" sldId="267"/>
            <ac:inkMk id="112" creationId="{C084F73A-0873-43F9-9D42-686C1534BB32}"/>
          </ac:inkMkLst>
        </pc:inkChg>
        <pc:inkChg chg="add mod">
          <ac:chgData name="Khosravi Ali" userId="c3ff2831-ac12-44c7-b757-81902e192ecb" providerId="ADAL" clId="{38942052-706A-4EA3-9860-36B9E33EA34C}" dt="2021-02-15T08:44:48.909" v="477"/>
          <ac:inkMkLst>
            <pc:docMk/>
            <pc:sldMk cId="3859328667" sldId="267"/>
            <ac:inkMk id="113" creationId="{388BD7F2-9E6C-4AC5-AFA2-FB899F8D56A3}"/>
          </ac:inkMkLst>
        </pc:inkChg>
        <pc:inkChg chg="add mod">
          <ac:chgData name="Khosravi Ali" userId="c3ff2831-ac12-44c7-b757-81902e192ecb" providerId="ADAL" clId="{38942052-706A-4EA3-9860-36B9E33EA34C}" dt="2021-02-15T08:44:48.909" v="477"/>
          <ac:inkMkLst>
            <pc:docMk/>
            <pc:sldMk cId="3859328667" sldId="267"/>
            <ac:inkMk id="114" creationId="{E90A7CD5-9040-4E9B-9EDF-0213F82FC5A0}"/>
          </ac:inkMkLst>
        </pc:inkChg>
        <pc:inkChg chg="add mod">
          <ac:chgData name="Khosravi Ali" userId="c3ff2831-ac12-44c7-b757-81902e192ecb" providerId="ADAL" clId="{38942052-706A-4EA3-9860-36B9E33EA34C}" dt="2021-02-15T08:44:48.909" v="477"/>
          <ac:inkMkLst>
            <pc:docMk/>
            <pc:sldMk cId="3859328667" sldId="267"/>
            <ac:inkMk id="115" creationId="{3496D9B9-9CFF-44D4-BA3B-6E76991B4233}"/>
          </ac:inkMkLst>
        </pc:inkChg>
        <pc:inkChg chg="add mod">
          <ac:chgData name="Khosravi Ali" userId="c3ff2831-ac12-44c7-b757-81902e192ecb" providerId="ADAL" clId="{38942052-706A-4EA3-9860-36B9E33EA34C}" dt="2021-02-15T08:44:48.909" v="477"/>
          <ac:inkMkLst>
            <pc:docMk/>
            <pc:sldMk cId="3859328667" sldId="267"/>
            <ac:inkMk id="116" creationId="{B00E8EC2-F16D-4834-9F78-636CA9B26429}"/>
          </ac:inkMkLst>
        </pc:inkChg>
        <pc:inkChg chg="add mod">
          <ac:chgData name="Khosravi Ali" userId="c3ff2831-ac12-44c7-b757-81902e192ecb" providerId="ADAL" clId="{38942052-706A-4EA3-9860-36B9E33EA34C}" dt="2021-02-15T08:44:48.909" v="477"/>
          <ac:inkMkLst>
            <pc:docMk/>
            <pc:sldMk cId="3859328667" sldId="267"/>
            <ac:inkMk id="117" creationId="{EDADC446-985D-4DC1-8D89-1AA6D71E4276}"/>
          </ac:inkMkLst>
        </pc:inkChg>
        <pc:inkChg chg="add mod">
          <ac:chgData name="Khosravi Ali" userId="c3ff2831-ac12-44c7-b757-81902e192ecb" providerId="ADAL" clId="{38942052-706A-4EA3-9860-36B9E33EA34C}" dt="2021-02-15T08:44:48.909" v="477"/>
          <ac:inkMkLst>
            <pc:docMk/>
            <pc:sldMk cId="3859328667" sldId="267"/>
            <ac:inkMk id="118" creationId="{BA00FD26-82C0-45C4-A448-0B2A057C80E1}"/>
          </ac:inkMkLst>
        </pc:inkChg>
        <pc:inkChg chg="add mod">
          <ac:chgData name="Khosravi Ali" userId="c3ff2831-ac12-44c7-b757-81902e192ecb" providerId="ADAL" clId="{38942052-706A-4EA3-9860-36B9E33EA34C}" dt="2021-02-15T08:44:48.909" v="477"/>
          <ac:inkMkLst>
            <pc:docMk/>
            <pc:sldMk cId="3859328667" sldId="267"/>
            <ac:inkMk id="119" creationId="{CFE6269B-CDCD-4EC4-89FC-5AA44602E8E5}"/>
          </ac:inkMkLst>
        </pc:inkChg>
        <pc:inkChg chg="add mod">
          <ac:chgData name="Khosravi Ali" userId="c3ff2831-ac12-44c7-b757-81902e192ecb" providerId="ADAL" clId="{38942052-706A-4EA3-9860-36B9E33EA34C}" dt="2021-02-15T08:44:48.909" v="477"/>
          <ac:inkMkLst>
            <pc:docMk/>
            <pc:sldMk cId="3859328667" sldId="267"/>
            <ac:inkMk id="120" creationId="{EFA915BC-175E-4361-9A46-C8A5CADD62A7}"/>
          </ac:inkMkLst>
        </pc:inkChg>
        <pc:inkChg chg="add mod">
          <ac:chgData name="Khosravi Ali" userId="c3ff2831-ac12-44c7-b757-81902e192ecb" providerId="ADAL" clId="{38942052-706A-4EA3-9860-36B9E33EA34C}" dt="2021-02-15T08:44:48.909" v="477"/>
          <ac:inkMkLst>
            <pc:docMk/>
            <pc:sldMk cId="3859328667" sldId="267"/>
            <ac:inkMk id="121" creationId="{D682E9A0-3E0E-4737-8581-CA47F50BD388}"/>
          </ac:inkMkLst>
        </pc:inkChg>
        <pc:inkChg chg="add mod">
          <ac:chgData name="Khosravi Ali" userId="c3ff2831-ac12-44c7-b757-81902e192ecb" providerId="ADAL" clId="{38942052-706A-4EA3-9860-36B9E33EA34C}" dt="2021-02-15T08:44:48.909" v="477"/>
          <ac:inkMkLst>
            <pc:docMk/>
            <pc:sldMk cId="3859328667" sldId="267"/>
            <ac:inkMk id="123" creationId="{667A2AF8-9170-4C18-9593-DFD04DB7E064}"/>
          </ac:inkMkLst>
        </pc:inkChg>
        <pc:inkChg chg="add mod">
          <ac:chgData name="Khosravi Ali" userId="c3ff2831-ac12-44c7-b757-81902e192ecb" providerId="ADAL" clId="{38942052-706A-4EA3-9860-36B9E33EA34C}" dt="2021-02-15T08:44:48.909" v="477"/>
          <ac:inkMkLst>
            <pc:docMk/>
            <pc:sldMk cId="3859328667" sldId="267"/>
            <ac:inkMk id="124" creationId="{590A6288-E6F9-4EAC-ABE6-76909B6E988E}"/>
          </ac:inkMkLst>
        </pc:inkChg>
        <pc:inkChg chg="add">
          <ac:chgData name="Khosravi Ali" userId="c3ff2831-ac12-44c7-b757-81902e192ecb" providerId="ADAL" clId="{38942052-706A-4EA3-9860-36B9E33EA34C}" dt="2021-02-15T08:44:52.929" v="478" actId="9405"/>
          <ac:inkMkLst>
            <pc:docMk/>
            <pc:sldMk cId="3859328667" sldId="267"/>
            <ac:inkMk id="126" creationId="{75AF8659-B605-4077-9A2D-E958E4B07423}"/>
          </ac:inkMkLst>
        </pc:inkChg>
        <pc:inkChg chg="add mod">
          <ac:chgData name="Khosravi Ali" userId="c3ff2831-ac12-44c7-b757-81902e192ecb" providerId="ADAL" clId="{38942052-706A-4EA3-9860-36B9E33EA34C}" dt="2021-02-15T08:45:00.389" v="491"/>
          <ac:inkMkLst>
            <pc:docMk/>
            <pc:sldMk cId="3859328667" sldId="267"/>
            <ac:inkMk id="127" creationId="{6AFD885D-6066-4412-B4BF-CD888FC0FDBF}"/>
          </ac:inkMkLst>
        </pc:inkChg>
        <pc:inkChg chg="add mod">
          <ac:chgData name="Khosravi Ali" userId="c3ff2831-ac12-44c7-b757-81902e192ecb" providerId="ADAL" clId="{38942052-706A-4EA3-9860-36B9E33EA34C}" dt="2021-02-15T08:45:00.389" v="491"/>
          <ac:inkMkLst>
            <pc:docMk/>
            <pc:sldMk cId="3859328667" sldId="267"/>
            <ac:inkMk id="128" creationId="{F2322599-2E2A-4324-8246-D983CACD8B63}"/>
          </ac:inkMkLst>
        </pc:inkChg>
        <pc:inkChg chg="add mod">
          <ac:chgData name="Khosravi Ali" userId="c3ff2831-ac12-44c7-b757-81902e192ecb" providerId="ADAL" clId="{38942052-706A-4EA3-9860-36B9E33EA34C}" dt="2021-02-15T08:45:00.389" v="491"/>
          <ac:inkMkLst>
            <pc:docMk/>
            <pc:sldMk cId="3859328667" sldId="267"/>
            <ac:inkMk id="129" creationId="{995131B2-254E-49AA-8D96-779977627998}"/>
          </ac:inkMkLst>
        </pc:inkChg>
        <pc:inkChg chg="add mod">
          <ac:chgData name="Khosravi Ali" userId="c3ff2831-ac12-44c7-b757-81902e192ecb" providerId="ADAL" clId="{38942052-706A-4EA3-9860-36B9E33EA34C}" dt="2021-02-15T08:45:00.389" v="491"/>
          <ac:inkMkLst>
            <pc:docMk/>
            <pc:sldMk cId="3859328667" sldId="267"/>
            <ac:inkMk id="130" creationId="{DDEE9574-9912-495F-AF32-74F964B87E00}"/>
          </ac:inkMkLst>
        </pc:inkChg>
        <pc:inkChg chg="add mod">
          <ac:chgData name="Khosravi Ali" userId="c3ff2831-ac12-44c7-b757-81902e192ecb" providerId="ADAL" clId="{38942052-706A-4EA3-9860-36B9E33EA34C}" dt="2021-02-15T08:45:00.389" v="491"/>
          <ac:inkMkLst>
            <pc:docMk/>
            <pc:sldMk cId="3859328667" sldId="267"/>
            <ac:inkMk id="131" creationId="{CD49335C-C278-46D0-AD36-759567B970B2}"/>
          </ac:inkMkLst>
        </pc:inkChg>
        <pc:inkChg chg="add mod">
          <ac:chgData name="Khosravi Ali" userId="c3ff2831-ac12-44c7-b757-81902e192ecb" providerId="ADAL" clId="{38942052-706A-4EA3-9860-36B9E33EA34C}" dt="2021-02-15T08:45:00.389" v="491"/>
          <ac:inkMkLst>
            <pc:docMk/>
            <pc:sldMk cId="3859328667" sldId="267"/>
            <ac:inkMk id="132" creationId="{4692E2BD-AB65-472E-BA3C-A52F92D3906B}"/>
          </ac:inkMkLst>
        </pc:inkChg>
        <pc:inkChg chg="add mod">
          <ac:chgData name="Khosravi Ali" userId="c3ff2831-ac12-44c7-b757-81902e192ecb" providerId="ADAL" clId="{38942052-706A-4EA3-9860-36B9E33EA34C}" dt="2021-02-15T08:45:00.389" v="491"/>
          <ac:inkMkLst>
            <pc:docMk/>
            <pc:sldMk cId="3859328667" sldId="267"/>
            <ac:inkMk id="133" creationId="{95E34719-EAD0-42AB-A6F4-D314D065131A}"/>
          </ac:inkMkLst>
        </pc:inkChg>
        <pc:inkChg chg="add mod">
          <ac:chgData name="Khosravi Ali" userId="c3ff2831-ac12-44c7-b757-81902e192ecb" providerId="ADAL" clId="{38942052-706A-4EA3-9860-36B9E33EA34C}" dt="2021-02-15T08:45:00.389" v="491"/>
          <ac:inkMkLst>
            <pc:docMk/>
            <pc:sldMk cId="3859328667" sldId="267"/>
            <ac:inkMk id="134" creationId="{9A048D30-34D3-4F68-95E2-984A1CF51EB9}"/>
          </ac:inkMkLst>
        </pc:inkChg>
        <pc:inkChg chg="add mod">
          <ac:chgData name="Khosravi Ali" userId="c3ff2831-ac12-44c7-b757-81902e192ecb" providerId="ADAL" clId="{38942052-706A-4EA3-9860-36B9E33EA34C}" dt="2021-02-15T08:45:00.389" v="491"/>
          <ac:inkMkLst>
            <pc:docMk/>
            <pc:sldMk cId="3859328667" sldId="267"/>
            <ac:inkMk id="135" creationId="{1DBDFC97-8D28-4A30-9B23-A1C84E4CE409}"/>
          </ac:inkMkLst>
        </pc:inkChg>
        <pc:inkChg chg="add mod">
          <ac:chgData name="Khosravi Ali" userId="c3ff2831-ac12-44c7-b757-81902e192ecb" providerId="ADAL" clId="{38942052-706A-4EA3-9860-36B9E33EA34C}" dt="2021-02-15T08:45:00.389" v="491"/>
          <ac:inkMkLst>
            <pc:docMk/>
            <pc:sldMk cId="3859328667" sldId="267"/>
            <ac:inkMk id="136" creationId="{CA36FA1D-8474-4B90-B887-A95EF9C4270C}"/>
          </ac:inkMkLst>
        </pc:inkChg>
        <pc:inkChg chg="add mod">
          <ac:chgData name="Khosravi Ali" userId="c3ff2831-ac12-44c7-b757-81902e192ecb" providerId="ADAL" clId="{38942052-706A-4EA3-9860-36B9E33EA34C}" dt="2021-02-15T08:45:00.389" v="491"/>
          <ac:inkMkLst>
            <pc:docMk/>
            <pc:sldMk cId="3859328667" sldId="267"/>
            <ac:inkMk id="137" creationId="{203E8B9A-8CD0-4C61-AA25-7EA047370F35}"/>
          </ac:inkMkLst>
        </pc:inkChg>
        <pc:inkChg chg="add mod">
          <ac:chgData name="Khosravi Ali" userId="c3ff2831-ac12-44c7-b757-81902e192ecb" providerId="ADAL" clId="{38942052-706A-4EA3-9860-36B9E33EA34C}" dt="2021-02-15T08:45:00.389" v="491"/>
          <ac:inkMkLst>
            <pc:docMk/>
            <pc:sldMk cId="3859328667" sldId="267"/>
            <ac:inkMk id="138" creationId="{F2337046-EA90-4C66-9AED-9EB54C5510A1}"/>
          </ac:inkMkLst>
        </pc:inkChg>
        <pc:inkChg chg="add">
          <ac:chgData name="Khosravi Ali" userId="c3ff2831-ac12-44c7-b757-81902e192ecb" providerId="ADAL" clId="{38942052-706A-4EA3-9860-36B9E33EA34C}" dt="2021-02-15T08:45:04.329" v="492" actId="9405"/>
          <ac:inkMkLst>
            <pc:docMk/>
            <pc:sldMk cId="3859328667" sldId="267"/>
            <ac:inkMk id="141" creationId="{8637059C-D1FE-4518-843A-5B7F7AD71C9F}"/>
          </ac:inkMkLst>
        </pc:inkChg>
        <pc:inkChg chg="add">
          <ac:chgData name="Khosravi Ali" userId="c3ff2831-ac12-44c7-b757-81902e192ecb" providerId="ADAL" clId="{38942052-706A-4EA3-9860-36B9E33EA34C}" dt="2021-02-15T08:45:09.379" v="493" actId="9405"/>
          <ac:inkMkLst>
            <pc:docMk/>
            <pc:sldMk cId="3859328667" sldId="267"/>
            <ac:inkMk id="142" creationId="{A64339D3-F998-4B33-A392-63C4975463E2}"/>
          </ac:inkMkLst>
        </pc:inkChg>
      </pc:sldChg>
      <pc:sldChg chg="addSp modSp mod">
        <pc:chgData name="Khosravi Ali" userId="c3ff2831-ac12-44c7-b757-81902e192ecb" providerId="ADAL" clId="{38942052-706A-4EA3-9860-36B9E33EA34C}" dt="2021-02-15T10:39:00.388" v="528" actId="9405"/>
        <pc:sldMkLst>
          <pc:docMk/>
          <pc:sldMk cId="1705796012" sldId="268"/>
        </pc:sldMkLst>
        <pc:grpChg chg="mod">
          <ac:chgData name="Khosravi Ali" userId="c3ff2831-ac12-44c7-b757-81902e192ecb" providerId="ADAL" clId="{38942052-706A-4EA3-9860-36B9E33EA34C}" dt="2021-02-15T08:46:03.961" v="501"/>
          <ac:grpSpMkLst>
            <pc:docMk/>
            <pc:sldMk cId="1705796012" sldId="268"/>
            <ac:grpSpMk id="15" creationId="{52091226-9DFB-4EA4-9B46-23F558BAFCEE}"/>
          </ac:grpSpMkLst>
        </pc:grpChg>
        <pc:picChg chg="mod">
          <ac:chgData name="Khosravi Ali" userId="c3ff2831-ac12-44c7-b757-81902e192ecb" providerId="ADAL" clId="{38942052-706A-4EA3-9860-36B9E33EA34C}" dt="2021-02-15T08:47:17.850" v="511" actId="14100"/>
          <ac:picMkLst>
            <pc:docMk/>
            <pc:sldMk cId="1705796012" sldId="268"/>
            <ac:picMk id="6" creationId="{3F1AAC7A-1AED-4B33-ACF9-905026616764}"/>
          </ac:picMkLst>
        </pc:picChg>
        <pc:picChg chg="mod">
          <ac:chgData name="Khosravi Ali" userId="c3ff2831-ac12-44c7-b757-81902e192ecb" providerId="ADAL" clId="{38942052-706A-4EA3-9860-36B9E33EA34C}" dt="2021-02-15T08:47:08.244" v="508" actId="1076"/>
          <ac:picMkLst>
            <pc:docMk/>
            <pc:sldMk cId="1705796012" sldId="268"/>
            <ac:picMk id="7" creationId="{7429EAA0-5B2D-4751-9A1B-D9A0D5018A2C}"/>
          </ac:picMkLst>
        </pc:picChg>
        <pc:picChg chg="mod">
          <ac:chgData name="Khosravi Ali" userId="c3ff2831-ac12-44c7-b757-81902e192ecb" providerId="ADAL" clId="{38942052-706A-4EA3-9860-36B9E33EA34C}" dt="2021-02-15T08:47:00.469" v="505" actId="1076"/>
          <ac:picMkLst>
            <pc:docMk/>
            <pc:sldMk cId="1705796012" sldId="268"/>
            <ac:picMk id="8" creationId="{67323BFF-4BA5-4696-B301-535311F53509}"/>
          </ac:picMkLst>
        </pc:picChg>
        <pc:inkChg chg="add">
          <ac:chgData name="Khosravi Ali" userId="c3ff2831-ac12-44c7-b757-81902e192ecb" providerId="ADAL" clId="{38942052-706A-4EA3-9860-36B9E33EA34C}" dt="2021-02-15T08:45:30.009" v="494" actId="9405"/>
          <ac:inkMkLst>
            <pc:docMk/>
            <pc:sldMk cId="1705796012" sldId="268"/>
            <ac:inkMk id="3" creationId="{465BEE00-472D-474C-A6A6-BB03C3B762CE}"/>
          </ac:inkMkLst>
        </pc:inkChg>
        <pc:inkChg chg="add">
          <ac:chgData name="Khosravi Ali" userId="c3ff2831-ac12-44c7-b757-81902e192ecb" providerId="ADAL" clId="{38942052-706A-4EA3-9860-36B9E33EA34C}" dt="2021-02-15T08:45:33.049" v="495" actId="9405"/>
          <ac:inkMkLst>
            <pc:docMk/>
            <pc:sldMk cId="1705796012" sldId="268"/>
            <ac:inkMk id="9" creationId="{8B8B3B2A-D1F8-4ABC-8B9B-F8854D44D824}"/>
          </ac:inkMkLst>
        </pc:inkChg>
        <pc:inkChg chg="add">
          <ac:chgData name="Khosravi Ali" userId="c3ff2831-ac12-44c7-b757-81902e192ecb" providerId="ADAL" clId="{38942052-706A-4EA3-9860-36B9E33EA34C}" dt="2021-02-15T08:45:55.039" v="496" actId="9405"/>
          <ac:inkMkLst>
            <pc:docMk/>
            <pc:sldMk cId="1705796012" sldId="268"/>
            <ac:inkMk id="10" creationId="{B01A4206-5AE8-4B4B-B07B-535D58223222}"/>
          </ac:inkMkLst>
        </pc:inkChg>
        <pc:inkChg chg="add mod">
          <ac:chgData name="Khosravi Ali" userId="c3ff2831-ac12-44c7-b757-81902e192ecb" providerId="ADAL" clId="{38942052-706A-4EA3-9860-36B9E33EA34C}" dt="2021-02-15T08:46:03.961" v="501"/>
          <ac:inkMkLst>
            <pc:docMk/>
            <pc:sldMk cId="1705796012" sldId="268"/>
            <ac:inkMk id="11" creationId="{F8D4CCB3-F052-4A50-9C19-1A65F443CBCD}"/>
          </ac:inkMkLst>
        </pc:inkChg>
        <pc:inkChg chg="add mod">
          <ac:chgData name="Khosravi Ali" userId="c3ff2831-ac12-44c7-b757-81902e192ecb" providerId="ADAL" clId="{38942052-706A-4EA3-9860-36B9E33EA34C}" dt="2021-02-15T08:46:03.961" v="501"/>
          <ac:inkMkLst>
            <pc:docMk/>
            <pc:sldMk cId="1705796012" sldId="268"/>
            <ac:inkMk id="12" creationId="{F79CDDB9-9909-4B1E-8FF0-A3A4F002E7BA}"/>
          </ac:inkMkLst>
        </pc:inkChg>
        <pc:inkChg chg="add mod">
          <ac:chgData name="Khosravi Ali" userId="c3ff2831-ac12-44c7-b757-81902e192ecb" providerId="ADAL" clId="{38942052-706A-4EA3-9860-36B9E33EA34C}" dt="2021-02-15T08:46:03.961" v="501"/>
          <ac:inkMkLst>
            <pc:docMk/>
            <pc:sldMk cId="1705796012" sldId="268"/>
            <ac:inkMk id="13" creationId="{7D428DEF-1D15-4A36-9E0E-CEF339C4654A}"/>
          </ac:inkMkLst>
        </pc:inkChg>
        <pc:inkChg chg="add mod">
          <ac:chgData name="Khosravi Ali" userId="c3ff2831-ac12-44c7-b757-81902e192ecb" providerId="ADAL" clId="{38942052-706A-4EA3-9860-36B9E33EA34C}" dt="2021-02-15T08:46:03.961" v="501"/>
          <ac:inkMkLst>
            <pc:docMk/>
            <pc:sldMk cId="1705796012" sldId="268"/>
            <ac:inkMk id="14" creationId="{BB0978BE-1134-4084-9F04-BF5B7547D7DA}"/>
          </ac:inkMkLst>
        </pc:inkChg>
        <pc:inkChg chg="add">
          <ac:chgData name="Khosravi Ali" userId="c3ff2831-ac12-44c7-b757-81902e192ecb" providerId="ADAL" clId="{38942052-706A-4EA3-9860-36B9E33EA34C}" dt="2021-02-15T08:47:36.379" v="512" actId="9405"/>
          <ac:inkMkLst>
            <pc:docMk/>
            <pc:sldMk cId="1705796012" sldId="268"/>
            <ac:inkMk id="16" creationId="{F5D8C5BA-36F0-46AA-893E-A187FAC4092A}"/>
          </ac:inkMkLst>
        </pc:inkChg>
        <pc:inkChg chg="add">
          <ac:chgData name="Khosravi Ali" userId="c3ff2831-ac12-44c7-b757-81902e192ecb" providerId="ADAL" clId="{38942052-706A-4EA3-9860-36B9E33EA34C}" dt="2021-02-15T08:47:44.113" v="513" actId="9405"/>
          <ac:inkMkLst>
            <pc:docMk/>
            <pc:sldMk cId="1705796012" sldId="268"/>
            <ac:inkMk id="17" creationId="{6AC7AA68-2236-43C5-9BD7-BF62E86D271D}"/>
          </ac:inkMkLst>
        </pc:inkChg>
        <pc:inkChg chg="add">
          <ac:chgData name="Khosravi Ali" userId="c3ff2831-ac12-44c7-b757-81902e192ecb" providerId="ADAL" clId="{38942052-706A-4EA3-9860-36B9E33EA34C}" dt="2021-02-15T08:47:45.039" v="514" actId="9405"/>
          <ac:inkMkLst>
            <pc:docMk/>
            <pc:sldMk cId="1705796012" sldId="268"/>
            <ac:inkMk id="18" creationId="{8C4CE530-7A8E-49CF-96AA-90EAA8A30C1E}"/>
          </ac:inkMkLst>
        </pc:inkChg>
        <pc:inkChg chg="add">
          <ac:chgData name="Khosravi Ali" userId="c3ff2831-ac12-44c7-b757-81902e192ecb" providerId="ADAL" clId="{38942052-706A-4EA3-9860-36B9E33EA34C}" dt="2021-02-15T08:47:45.979" v="515" actId="9405"/>
          <ac:inkMkLst>
            <pc:docMk/>
            <pc:sldMk cId="1705796012" sldId="268"/>
            <ac:inkMk id="19" creationId="{E341F995-AF5F-48D4-8B6F-377974C21D5B}"/>
          </ac:inkMkLst>
        </pc:inkChg>
        <pc:inkChg chg="add">
          <ac:chgData name="Khosravi Ali" userId="c3ff2831-ac12-44c7-b757-81902e192ecb" providerId="ADAL" clId="{38942052-706A-4EA3-9860-36B9E33EA34C}" dt="2021-02-15T08:47:51.749" v="516" actId="9405"/>
          <ac:inkMkLst>
            <pc:docMk/>
            <pc:sldMk cId="1705796012" sldId="268"/>
            <ac:inkMk id="20" creationId="{51D418F5-6D73-4BB9-B9F3-7787A5413F9F}"/>
          </ac:inkMkLst>
        </pc:inkChg>
        <pc:inkChg chg="add">
          <ac:chgData name="Khosravi Ali" userId="c3ff2831-ac12-44c7-b757-81902e192ecb" providerId="ADAL" clId="{38942052-706A-4EA3-9860-36B9E33EA34C}" dt="2021-02-15T08:51:33.529" v="517" actId="9405"/>
          <ac:inkMkLst>
            <pc:docMk/>
            <pc:sldMk cId="1705796012" sldId="268"/>
            <ac:inkMk id="21" creationId="{18524FCA-A6C0-48A6-85C1-4B094C93F3FB}"/>
          </ac:inkMkLst>
        </pc:inkChg>
        <pc:inkChg chg="add">
          <ac:chgData name="Khosravi Ali" userId="c3ff2831-ac12-44c7-b757-81902e192ecb" providerId="ADAL" clId="{38942052-706A-4EA3-9860-36B9E33EA34C}" dt="2021-02-15T08:51:43.878" v="518" actId="9405"/>
          <ac:inkMkLst>
            <pc:docMk/>
            <pc:sldMk cId="1705796012" sldId="268"/>
            <ac:inkMk id="22" creationId="{5EA658AA-355C-41F3-BB7D-999B38BCD5AB}"/>
          </ac:inkMkLst>
        </pc:inkChg>
        <pc:inkChg chg="add">
          <ac:chgData name="Khosravi Ali" userId="c3ff2831-ac12-44c7-b757-81902e192ecb" providerId="ADAL" clId="{38942052-706A-4EA3-9860-36B9E33EA34C}" dt="2021-02-15T08:51:50.738" v="519" actId="9405"/>
          <ac:inkMkLst>
            <pc:docMk/>
            <pc:sldMk cId="1705796012" sldId="268"/>
            <ac:inkMk id="23" creationId="{06C3CA63-AF8E-4DAD-84C2-0E9A312B7234}"/>
          </ac:inkMkLst>
        </pc:inkChg>
        <pc:inkChg chg="add">
          <ac:chgData name="Khosravi Ali" userId="c3ff2831-ac12-44c7-b757-81902e192ecb" providerId="ADAL" clId="{38942052-706A-4EA3-9860-36B9E33EA34C}" dt="2021-02-15T08:52:15.639" v="520" actId="9405"/>
          <ac:inkMkLst>
            <pc:docMk/>
            <pc:sldMk cId="1705796012" sldId="268"/>
            <ac:inkMk id="24" creationId="{5A8A5380-3547-4A36-BBB8-DF2476BD5A87}"/>
          </ac:inkMkLst>
        </pc:inkChg>
        <pc:inkChg chg="add">
          <ac:chgData name="Khosravi Ali" userId="c3ff2831-ac12-44c7-b757-81902e192ecb" providerId="ADAL" clId="{38942052-706A-4EA3-9860-36B9E33EA34C}" dt="2021-02-15T08:52:23.469" v="521" actId="9405"/>
          <ac:inkMkLst>
            <pc:docMk/>
            <pc:sldMk cId="1705796012" sldId="268"/>
            <ac:inkMk id="25" creationId="{1D1BC473-4A45-464F-A960-FDED2F5589F7}"/>
          </ac:inkMkLst>
        </pc:inkChg>
        <pc:inkChg chg="add">
          <ac:chgData name="Khosravi Ali" userId="c3ff2831-ac12-44c7-b757-81902e192ecb" providerId="ADAL" clId="{38942052-706A-4EA3-9860-36B9E33EA34C}" dt="2021-02-15T08:52:26.849" v="522" actId="9405"/>
          <ac:inkMkLst>
            <pc:docMk/>
            <pc:sldMk cId="1705796012" sldId="268"/>
            <ac:inkMk id="26" creationId="{57349C5F-D7BA-4B0B-955F-2617AE664C52}"/>
          </ac:inkMkLst>
        </pc:inkChg>
        <pc:inkChg chg="add">
          <ac:chgData name="Khosravi Ali" userId="c3ff2831-ac12-44c7-b757-81902e192ecb" providerId="ADAL" clId="{38942052-706A-4EA3-9860-36B9E33EA34C}" dt="2021-02-15T08:52:31.338" v="523" actId="9405"/>
          <ac:inkMkLst>
            <pc:docMk/>
            <pc:sldMk cId="1705796012" sldId="268"/>
            <ac:inkMk id="27" creationId="{208B2EDD-2F32-4820-BC26-A506BEEF99B9}"/>
          </ac:inkMkLst>
        </pc:inkChg>
        <pc:inkChg chg="add">
          <ac:chgData name="Khosravi Ali" userId="c3ff2831-ac12-44c7-b757-81902e192ecb" providerId="ADAL" clId="{38942052-706A-4EA3-9860-36B9E33EA34C}" dt="2021-02-15T08:52:52.009" v="524" actId="9405"/>
          <ac:inkMkLst>
            <pc:docMk/>
            <pc:sldMk cId="1705796012" sldId="268"/>
            <ac:inkMk id="28" creationId="{076CE752-814E-406E-A09C-7380C11D9718}"/>
          </ac:inkMkLst>
        </pc:inkChg>
        <pc:inkChg chg="add">
          <ac:chgData name="Khosravi Ali" userId="c3ff2831-ac12-44c7-b757-81902e192ecb" providerId="ADAL" clId="{38942052-706A-4EA3-9860-36B9E33EA34C}" dt="2021-02-15T10:38:52.324" v="525" actId="9405"/>
          <ac:inkMkLst>
            <pc:docMk/>
            <pc:sldMk cId="1705796012" sldId="268"/>
            <ac:inkMk id="29" creationId="{CEE7EE98-0EC3-4904-B3B1-059E7FC9E4FE}"/>
          </ac:inkMkLst>
        </pc:inkChg>
        <pc:inkChg chg="add">
          <ac:chgData name="Khosravi Ali" userId="c3ff2831-ac12-44c7-b757-81902e192ecb" providerId="ADAL" clId="{38942052-706A-4EA3-9860-36B9E33EA34C}" dt="2021-02-15T10:38:53.925" v="526" actId="9405"/>
          <ac:inkMkLst>
            <pc:docMk/>
            <pc:sldMk cId="1705796012" sldId="268"/>
            <ac:inkMk id="30" creationId="{3FC17322-1F76-445D-9268-E2B65EDA8121}"/>
          </ac:inkMkLst>
        </pc:inkChg>
        <pc:inkChg chg="add">
          <ac:chgData name="Khosravi Ali" userId="c3ff2831-ac12-44c7-b757-81902e192ecb" providerId="ADAL" clId="{38942052-706A-4EA3-9860-36B9E33EA34C}" dt="2021-02-15T10:38:56.449" v="527" actId="9405"/>
          <ac:inkMkLst>
            <pc:docMk/>
            <pc:sldMk cId="1705796012" sldId="268"/>
            <ac:inkMk id="31" creationId="{3DF5690C-CD45-42C2-9582-6A8ACA75D976}"/>
          </ac:inkMkLst>
        </pc:inkChg>
        <pc:inkChg chg="add">
          <ac:chgData name="Khosravi Ali" userId="c3ff2831-ac12-44c7-b757-81902e192ecb" providerId="ADAL" clId="{38942052-706A-4EA3-9860-36B9E33EA34C}" dt="2021-02-15T10:39:00.388" v="528" actId="9405"/>
          <ac:inkMkLst>
            <pc:docMk/>
            <pc:sldMk cId="1705796012" sldId="268"/>
            <ac:inkMk id="32" creationId="{AD0458ED-541E-47A1-977C-FF3B82A26306}"/>
          </ac:inkMkLst>
        </pc:inkChg>
      </pc:sldChg>
      <pc:sldChg chg="addSp mod ord">
        <pc:chgData name="Khosravi Ali" userId="c3ff2831-ac12-44c7-b757-81902e192ecb" providerId="ADAL" clId="{38942052-706A-4EA3-9860-36B9E33EA34C}" dt="2021-02-15T11:38:08.804" v="681"/>
        <pc:sldMkLst>
          <pc:docMk/>
          <pc:sldMk cId="3600253524" sldId="269"/>
        </pc:sldMkLst>
        <pc:inkChg chg="add">
          <ac:chgData name="Khosravi Ali" userId="c3ff2831-ac12-44c7-b757-81902e192ecb" providerId="ADAL" clId="{38942052-706A-4EA3-9860-36B9E33EA34C}" dt="2021-02-15T10:41:05.878" v="529" actId="9405"/>
          <ac:inkMkLst>
            <pc:docMk/>
            <pc:sldMk cId="3600253524" sldId="269"/>
            <ac:inkMk id="3" creationId="{7199B964-A32F-4FB6-8357-AD475D6E6B81}"/>
          </ac:inkMkLst>
        </pc:inkChg>
        <pc:inkChg chg="add">
          <ac:chgData name="Khosravi Ali" userId="c3ff2831-ac12-44c7-b757-81902e192ecb" providerId="ADAL" clId="{38942052-706A-4EA3-9860-36B9E33EA34C}" dt="2021-02-15T10:41:08.593" v="530" actId="9405"/>
          <ac:inkMkLst>
            <pc:docMk/>
            <pc:sldMk cId="3600253524" sldId="269"/>
            <ac:inkMk id="6" creationId="{032D6468-3DDF-4372-8B09-D7852E2DC68F}"/>
          </ac:inkMkLst>
        </pc:inkChg>
        <pc:inkChg chg="add">
          <ac:chgData name="Khosravi Ali" userId="c3ff2831-ac12-44c7-b757-81902e192ecb" providerId="ADAL" clId="{38942052-706A-4EA3-9860-36B9E33EA34C}" dt="2021-02-15T10:41:10.508" v="531" actId="9405"/>
          <ac:inkMkLst>
            <pc:docMk/>
            <pc:sldMk cId="3600253524" sldId="269"/>
            <ac:inkMk id="7" creationId="{52A80311-19E2-4103-B78B-C6258FB71F4A}"/>
          </ac:inkMkLst>
        </pc:inkChg>
        <pc:inkChg chg="add">
          <ac:chgData name="Khosravi Ali" userId="c3ff2831-ac12-44c7-b757-81902e192ecb" providerId="ADAL" clId="{38942052-706A-4EA3-9860-36B9E33EA34C}" dt="2021-02-15T10:41:14.058" v="532" actId="9405"/>
          <ac:inkMkLst>
            <pc:docMk/>
            <pc:sldMk cId="3600253524" sldId="269"/>
            <ac:inkMk id="8" creationId="{B2679A9B-0859-4758-BA53-6DE01FE15A57}"/>
          </ac:inkMkLst>
        </pc:inkChg>
        <pc:inkChg chg="add">
          <ac:chgData name="Khosravi Ali" userId="c3ff2831-ac12-44c7-b757-81902e192ecb" providerId="ADAL" clId="{38942052-706A-4EA3-9860-36B9E33EA34C}" dt="2021-02-15T10:41:15.738" v="533" actId="9405"/>
          <ac:inkMkLst>
            <pc:docMk/>
            <pc:sldMk cId="3600253524" sldId="269"/>
            <ac:inkMk id="9" creationId="{0136E49E-388B-4DED-A252-79773036E79B}"/>
          </ac:inkMkLst>
        </pc:inkChg>
        <pc:inkChg chg="add">
          <ac:chgData name="Khosravi Ali" userId="c3ff2831-ac12-44c7-b757-81902e192ecb" providerId="ADAL" clId="{38942052-706A-4EA3-9860-36B9E33EA34C}" dt="2021-02-15T10:41:18.058" v="534" actId="9405"/>
          <ac:inkMkLst>
            <pc:docMk/>
            <pc:sldMk cId="3600253524" sldId="269"/>
            <ac:inkMk id="11" creationId="{95E1E50A-E872-4A80-8FC9-9AB4F58D767A}"/>
          </ac:inkMkLst>
        </pc:inkChg>
        <pc:inkChg chg="add">
          <ac:chgData name="Khosravi Ali" userId="c3ff2831-ac12-44c7-b757-81902e192ecb" providerId="ADAL" clId="{38942052-706A-4EA3-9860-36B9E33EA34C}" dt="2021-02-15T10:41:20.193" v="535" actId="9405"/>
          <ac:inkMkLst>
            <pc:docMk/>
            <pc:sldMk cId="3600253524" sldId="269"/>
            <ac:inkMk id="13" creationId="{5DF95265-6ADC-44B2-B2B6-5B588B633339}"/>
          </ac:inkMkLst>
        </pc:inkChg>
        <pc:inkChg chg="add">
          <ac:chgData name="Khosravi Ali" userId="c3ff2831-ac12-44c7-b757-81902e192ecb" providerId="ADAL" clId="{38942052-706A-4EA3-9860-36B9E33EA34C}" dt="2021-02-15T10:41:23.838" v="536" actId="9405"/>
          <ac:inkMkLst>
            <pc:docMk/>
            <pc:sldMk cId="3600253524" sldId="269"/>
            <ac:inkMk id="15" creationId="{E1DFE013-7D0D-499C-8ECC-2327C3E4EB0C}"/>
          </ac:inkMkLst>
        </pc:inkChg>
      </pc:sldChg>
      <pc:sldChg chg="modSp modAnim">
        <pc:chgData name="Khosravi Ali" userId="c3ff2831-ac12-44c7-b757-81902e192ecb" providerId="ADAL" clId="{38942052-706A-4EA3-9860-36B9E33EA34C}" dt="2021-02-16T07:02:39.174" v="1026" actId="20577"/>
        <pc:sldMkLst>
          <pc:docMk/>
          <pc:sldMk cId="2366082581" sldId="276"/>
        </pc:sldMkLst>
        <pc:spChg chg="mod">
          <ac:chgData name="Khosravi Ali" userId="c3ff2831-ac12-44c7-b757-81902e192ecb" providerId="ADAL" clId="{38942052-706A-4EA3-9860-36B9E33EA34C}" dt="2021-02-16T07:02:39.174" v="1026" actId="20577"/>
          <ac:spMkLst>
            <pc:docMk/>
            <pc:sldMk cId="2366082581" sldId="276"/>
            <ac:spMk id="3" creationId="{D92CC28D-4BEC-4E7F-B5DD-60E4495CB001}"/>
          </ac:spMkLst>
        </pc:spChg>
      </pc:sldChg>
      <pc:sldChg chg="modSp mod">
        <pc:chgData name="Khosravi Ali" userId="c3ff2831-ac12-44c7-b757-81902e192ecb" providerId="ADAL" clId="{38942052-706A-4EA3-9860-36B9E33EA34C}" dt="2021-02-15T12:22:52.464" v="883" actId="20577"/>
        <pc:sldMkLst>
          <pc:docMk/>
          <pc:sldMk cId="2470615624" sldId="278"/>
        </pc:sldMkLst>
        <pc:spChg chg="mod">
          <ac:chgData name="Khosravi Ali" userId="c3ff2831-ac12-44c7-b757-81902e192ecb" providerId="ADAL" clId="{38942052-706A-4EA3-9860-36B9E33EA34C}" dt="2021-02-15T12:22:52.464" v="883" actId="20577"/>
          <ac:spMkLst>
            <pc:docMk/>
            <pc:sldMk cId="2470615624" sldId="278"/>
            <ac:spMk id="2" creationId="{EB4EA3BD-A31E-48F4-9774-16E6B5A94871}"/>
          </ac:spMkLst>
        </pc:spChg>
        <pc:spChg chg="mod">
          <ac:chgData name="Khosravi Ali" userId="c3ff2831-ac12-44c7-b757-81902e192ecb" providerId="ADAL" clId="{38942052-706A-4EA3-9860-36B9E33EA34C}" dt="2021-02-15T12:22:34.730" v="867" actId="27636"/>
          <ac:spMkLst>
            <pc:docMk/>
            <pc:sldMk cId="2470615624" sldId="278"/>
            <ac:spMk id="3" creationId="{EC7B5B5D-4FDA-474C-B83F-DE5159528AC9}"/>
          </ac:spMkLst>
        </pc:spChg>
      </pc:sldChg>
      <pc:sldChg chg="addSp delSp modSp new mod setBg">
        <pc:chgData name="Khosravi Ali" userId="c3ff2831-ac12-44c7-b757-81902e192ecb" providerId="ADAL" clId="{38942052-706A-4EA3-9860-36B9E33EA34C}" dt="2021-02-15T17:43:10.731" v="1015" actId="20577"/>
        <pc:sldMkLst>
          <pc:docMk/>
          <pc:sldMk cId="345473013" sldId="280"/>
        </pc:sldMkLst>
        <pc:spChg chg="mod">
          <ac:chgData name="Khosravi Ali" userId="c3ff2831-ac12-44c7-b757-81902e192ecb" providerId="ADAL" clId="{38942052-706A-4EA3-9860-36B9E33EA34C}" dt="2021-02-15T08:07:54.284" v="168" actId="26606"/>
          <ac:spMkLst>
            <pc:docMk/>
            <pc:sldMk cId="345473013" sldId="280"/>
            <ac:spMk id="2" creationId="{D218CE13-00E9-4C36-B163-AFFD3CA3ACEF}"/>
          </ac:spMkLst>
        </pc:spChg>
        <pc:spChg chg="mod">
          <ac:chgData name="Khosravi Ali" userId="c3ff2831-ac12-44c7-b757-81902e192ecb" providerId="ADAL" clId="{38942052-706A-4EA3-9860-36B9E33EA34C}" dt="2021-02-15T17:43:10.731" v="1015" actId="20577"/>
          <ac:spMkLst>
            <pc:docMk/>
            <pc:sldMk cId="345473013" sldId="280"/>
            <ac:spMk id="3" creationId="{D24E2421-5A2A-44BD-8E3D-25E8661F49E3}"/>
          </ac:spMkLst>
        </pc:spChg>
        <pc:spChg chg="mod">
          <ac:chgData name="Khosravi Ali" userId="c3ff2831-ac12-44c7-b757-81902e192ecb" providerId="ADAL" clId="{38942052-706A-4EA3-9860-36B9E33EA34C}" dt="2021-02-15T08:07:54.284" v="168" actId="26606"/>
          <ac:spMkLst>
            <pc:docMk/>
            <pc:sldMk cId="345473013" sldId="280"/>
            <ac:spMk id="4" creationId="{3F851D15-021B-422C-BF71-AEF01F546FCD}"/>
          </ac:spMkLst>
        </pc:spChg>
        <pc:picChg chg="add del">
          <ac:chgData name="Khosravi Ali" userId="c3ff2831-ac12-44c7-b757-81902e192ecb" providerId="ADAL" clId="{38942052-706A-4EA3-9860-36B9E33EA34C}" dt="2021-02-15T08:07:54.274" v="167" actId="26606"/>
          <ac:picMkLst>
            <pc:docMk/>
            <pc:sldMk cId="345473013" sldId="280"/>
            <ac:picMk id="6" creationId="{40B3FE63-FE11-4F0C-9743-9EC278EF3251}"/>
          </ac:picMkLst>
        </pc:picChg>
        <pc:picChg chg="add">
          <ac:chgData name="Khosravi Ali" userId="c3ff2831-ac12-44c7-b757-81902e192ecb" providerId="ADAL" clId="{38942052-706A-4EA3-9860-36B9E33EA34C}" dt="2021-02-15T08:07:54.284" v="168" actId="26606"/>
          <ac:picMkLst>
            <pc:docMk/>
            <pc:sldMk cId="345473013" sldId="280"/>
            <ac:picMk id="12" creationId="{F9BC10BD-321B-4AB0-BAFB-B4498E724711}"/>
          </ac:picMkLst>
        </pc:picChg>
        <pc:cxnChg chg="add del">
          <ac:chgData name="Khosravi Ali" userId="c3ff2831-ac12-44c7-b757-81902e192ecb" providerId="ADAL" clId="{38942052-706A-4EA3-9860-36B9E33EA34C}" dt="2021-02-15T08:07:54.274" v="167" actId="26606"/>
          <ac:cxnSpMkLst>
            <pc:docMk/>
            <pc:sldMk cId="345473013" sldId="280"/>
            <ac:cxnSpMk id="10" creationId="{A7F400EE-A8A5-48AF-B4D6-291B52C6F0B0}"/>
          </ac:cxnSpMkLst>
        </pc:cxnChg>
        <pc:cxnChg chg="add">
          <ac:chgData name="Khosravi Ali" userId="c3ff2831-ac12-44c7-b757-81902e192ecb" providerId="ADAL" clId="{38942052-706A-4EA3-9860-36B9E33EA34C}" dt="2021-02-15T08:07:54.284" v="168" actId="26606"/>
          <ac:cxnSpMkLst>
            <pc:docMk/>
            <pc:sldMk cId="345473013" sldId="280"/>
            <ac:cxnSpMk id="13" creationId="{A7F400EE-A8A5-48AF-B4D6-291B52C6F0B0}"/>
          </ac:cxnSpMkLst>
        </pc:cxnChg>
      </pc:sldChg>
      <pc:sldChg chg="addSp modSp new del modAnim">
        <pc:chgData name="Khosravi Ali" userId="c3ff2831-ac12-44c7-b757-81902e192ecb" providerId="ADAL" clId="{38942052-706A-4EA3-9860-36B9E33EA34C}" dt="2021-02-15T07:35:09.166" v="2" actId="47"/>
        <pc:sldMkLst>
          <pc:docMk/>
          <pc:sldMk cId="2189500184" sldId="280"/>
        </pc:sldMkLst>
        <pc:spChg chg="add mod">
          <ac:chgData name="Khosravi Ali" userId="c3ff2831-ac12-44c7-b757-81902e192ecb" providerId="ADAL" clId="{38942052-706A-4EA3-9860-36B9E33EA34C}" dt="2021-02-15T07:34:56.462" v="1"/>
          <ac:spMkLst>
            <pc:docMk/>
            <pc:sldMk cId="2189500184" sldId="280"/>
            <ac:spMk id="7" creationId="{8A075A65-0309-4AE4-A811-26434F34C68F}"/>
          </ac:spMkLst>
        </pc:spChg>
        <pc:picChg chg="add mod">
          <ac:chgData name="Khosravi Ali" userId="c3ff2831-ac12-44c7-b757-81902e192ecb" providerId="ADAL" clId="{38942052-706A-4EA3-9860-36B9E33EA34C}" dt="2021-02-15T07:34:56.462" v="1"/>
          <ac:picMkLst>
            <pc:docMk/>
            <pc:sldMk cId="2189500184" sldId="280"/>
            <ac:picMk id="5" creationId="{0F0AD6B7-244F-40DF-8748-F69D06308307}"/>
          </ac:picMkLst>
        </pc:picChg>
        <pc:picChg chg="add mod">
          <ac:chgData name="Khosravi Ali" userId="c3ff2831-ac12-44c7-b757-81902e192ecb" providerId="ADAL" clId="{38942052-706A-4EA3-9860-36B9E33EA34C}" dt="2021-02-15T07:34:56.462" v="1"/>
          <ac:picMkLst>
            <pc:docMk/>
            <pc:sldMk cId="2189500184" sldId="280"/>
            <ac:picMk id="6" creationId="{DCA6D422-63E7-4E4D-B5EB-A14DFE9F9F68}"/>
          </ac:picMkLst>
        </pc:picChg>
      </pc:sldChg>
      <pc:sldChg chg="new del">
        <pc:chgData name="Khosravi Ali" userId="c3ff2831-ac12-44c7-b757-81902e192ecb" providerId="ADAL" clId="{38942052-706A-4EA3-9860-36B9E33EA34C}" dt="2021-02-15T08:06:50.725" v="165" actId="47"/>
        <pc:sldMkLst>
          <pc:docMk/>
          <pc:sldMk cId="1513766635" sldId="281"/>
        </pc:sldMkLst>
      </pc:sldChg>
      <pc:sldChg chg="addSp modSp new mod setBg">
        <pc:chgData name="Khosravi Ali" userId="c3ff2831-ac12-44c7-b757-81902e192ecb" providerId="ADAL" clId="{38942052-706A-4EA3-9860-36B9E33EA34C}" dt="2021-02-15T11:13:12.336" v="632" actId="2711"/>
        <pc:sldMkLst>
          <pc:docMk/>
          <pc:sldMk cId="2925812164" sldId="281"/>
        </pc:sldMkLst>
        <pc:spChg chg="mod">
          <ac:chgData name="Khosravi Ali" userId="c3ff2831-ac12-44c7-b757-81902e192ecb" providerId="ADAL" clId="{38942052-706A-4EA3-9860-36B9E33EA34C}" dt="2021-02-15T11:13:01.255" v="631" actId="26606"/>
          <ac:spMkLst>
            <pc:docMk/>
            <pc:sldMk cId="2925812164" sldId="281"/>
            <ac:spMk id="2" creationId="{A2C0E642-F777-4203-8F49-0B94995B90FE}"/>
          </ac:spMkLst>
        </pc:spChg>
        <pc:spChg chg="mod">
          <ac:chgData name="Khosravi Ali" userId="c3ff2831-ac12-44c7-b757-81902e192ecb" providerId="ADAL" clId="{38942052-706A-4EA3-9860-36B9E33EA34C}" dt="2021-02-15T11:13:12.336" v="632" actId="2711"/>
          <ac:spMkLst>
            <pc:docMk/>
            <pc:sldMk cId="2925812164" sldId="281"/>
            <ac:spMk id="3" creationId="{9990E72D-0C7F-4ABC-95C4-99A52B5547A0}"/>
          </ac:spMkLst>
        </pc:spChg>
        <pc:spChg chg="mod">
          <ac:chgData name="Khosravi Ali" userId="c3ff2831-ac12-44c7-b757-81902e192ecb" providerId="ADAL" clId="{38942052-706A-4EA3-9860-36B9E33EA34C}" dt="2021-02-15T11:13:01.255" v="631" actId="26606"/>
          <ac:spMkLst>
            <pc:docMk/>
            <pc:sldMk cId="2925812164" sldId="281"/>
            <ac:spMk id="4" creationId="{0F992DEC-9118-4797-AF64-2EF82AFA3FEB}"/>
          </ac:spMkLst>
        </pc:spChg>
        <pc:picChg chg="add">
          <ac:chgData name="Khosravi Ali" userId="c3ff2831-ac12-44c7-b757-81902e192ecb" providerId="ADAL" clId="{38942052-706A-4EA3-9860-36B9E33EA34C}" dt="2021-02-15T11:13:01.255" v="631" actId="26606"/>
          <ac:picMkLst>
            <pc:docMk/>
            <pc:sldMk cId="2925812164" sldId="281"/>
            <ac:picMk id="6" creationId="{4C4C45BD-2AEC-4834-9FBF-D5E14C0D85CD}"/>
          </ac:picMkLst>
        </pc:picChg>
        <pc:cxnChg chg="add">
          <ac:chgData name="Khosravi Ali" userId="c3ff2831-ac12-44c7-b757-81902e192ecb" providerId="ADAL" clId="{38942052-706A-4EA3-9860-36B9E33EA34C}" dt="2021-02-15T11:13:01.255" v="631" actId="26606"/>
          <ac:cxnSpMkLst>
            <pc:docMk/>
            <pc:sldMk cId="2925812164" sldId="281"/>
            <ac:cxnSpMk id="10" creationId="{A7F400EE-A8A5-48AF-B4D6-291B52C6F0B0}"/>
          </ac:cxnSpMkLst>
        </pc:cxnChg>
      </pc:sldChg>
      <pc:sldChg chg="addSp delSp modSp new mod ord">
        <pc:chgData name="Khosravi Ali" userId="c3ff2831-ac12-44c7-b757-81902e192ecb" providerId="ADAL" clId="{38942052-706A-4EA3-9860-36B9E33EA34C}" dt="2021-02-15T12:07:47.142" v="832"/>
        <pc:sldMkLst>
          <pc:docMk/>
          <pc:sldMk cId="2234470399" sldId="282"/>
        </pc:sldMkLst>
        <pc:spChg chg="mod">
          <ac:chgData name="Khosravi Ali" userId="c3ff2831-ac12-44c7-b757-81902e192ecb" providerId="ADAL" clId="{38942052-706A-4EA3-9860-36B9E33EA34C}" dt="2021-02-15T11:36:56.024" v="656" actId="1076"/>
          <ac:spMkLst>
            <pc:docMk/>
            <pc:sldMk cId="2234470399" sldId="282"/>
            <ac:spMk id="2" creationId="{F831D8D8-0207-43AC-9478-991CECA44459}"/>
          </ac:spMkLst>
        </pc:spChg>
        <pc:spChg chg="del">
          <ac:chgData name="Khosravi Ali" userId="c3ff2831-ac12-44c7-b757-81902e192ecb" providerId="ADAL" clId="{38942052-706A-4EA3-9860-36B9E33EA34C}" dt="2021-02-15T11:34:58.454" v="646"/>
          <ac:spMkLst>
            <pc:docMk/>
            <pc:sldMk cId="2234470399" sldId="282"/>
            <ac:spMk id="3" creationId="{0995E21D-EA31-45C9-8FFA-5A1EB9FF5BED}"/>
          </ac:spMkLst>
        </pc:spChg>
        <pc:picChg chg="add mod">
          <ac:chgData name="Khosravi Ali" userId="c3ff2831-ac12-44c7-b757-81902e192ecb" providerId="ADAL" clId="{38942052-706A-4EA3-9860-36B9E33EA34C}" dt="2021-02-15T11:37:52.454" v="679" actId="1035"/>
          <ac:picMkLst>
            <pc:docMk/>
            <pc:sldMk cId="2234470399" sldId="282"/>
            <ac:picMk id="5" creationId="{36B1095D-AC81-4380-B013-6945E3DCAD10}"/>
          </ac:picMkLst>
        </pc:picChg>
        <pc:picChg chg="add mod">
          <ac:chgData name="Khosravi Ali" userId="c3ff2831-ac12-44c7-b757-81902e192ecb" providerId="ADAL" clId="{38942052-706A-4EA3-9860-36B9E33EA34C}" dt="2021-02-15T11:37:44.534" v="675" actId="14100"/>
          <ac:picMkLst>
            <pc:docMk/>
            <pc:sldMk cId="2234470399" sldId="282"/>
            <ac:picMk id="6" creationId="{151BDD23-1342-437E-89D6-E8DC9FCBF2B2}"/>
          </ac:picMkLst>
        </pc:picChg>
        <pc:picChg chg="add mod">
          <ac:chgData name="Khosravi Ali" userId="c3ff2831-ac12-44c7-b757-81902e192ecb" providerId="ADAL" clId="{38942052-706A-4EA3-9860-36B9E33EA34C}" dt="2021-02-15T11:37:41.195" v="674" actId="1076"/>
          <ac:picMkLst>
            <pc:docMk/>
            <pc:sldMk cId="2234470399" sldId="282"/>
            <ac:picMk id="7" creationId="{218D5A02-F668-4DE6-BFA4-05D594976A10}"/>
          </ac:picMkLst>
        </pc:picChg>
      </pc:sldChg>
      <pc:sldChg chg="addSp delSp modSp new mod setBg setClrOvrMap">
        <pc:chgData name="Khosravi Ali" userId="c3ff2831-ac12-44c7-b757-81902e192ecb" providerId="ADAL" clId="{38942052-706A-4EA3-9860-36B9E33EA34C}" dt="2021-02-15T12:07:31.782" v="830" actId="26606"/>
        <pc:sldMkLst>
          <pc:docMk/>
          <pc:sldMk cId="1103668482" sldId="283"/>
        </pc:sldMkLst>
        <pc:spChg chg="mod">
          <ac:chgData name="Khosravi Ali" userId="c3ff2831-ac12-44c7-b757-81902e192ecb" providerId="ADAL" clId="{38942052-706A-4EA3-9860-36B9E33EA34C}" dt="2021-02-15T12:07:31.782" v="830" actId="26606"/>
          <ac:spMkLst>
            <pc:docMk/>
            <pc:sldMk cId="1103668482" sldId="283"/>
            <ac:spMk id="2" creationId="{20503318-C106-4A43-B9CA-6D0776830E4C}"/>
          </ac:spMkLst>
        </pc:spChg>
        <pc:spChg chg="mod">
          <ac:chgData name="Khosravi Ali" userId="c3ff2831-ac12-44c7-b757-81902e192ecb" providerId="ADAL" clId="{38942052-706A-4EA3-9860-36B9E33EA34C}" dt="2021-02-15T12:07:31.782" v="830" actId="26606"/>
          <ac:spMkLst>
            <pc:docMk/>
            <pc:sldMk cId="1103668482" sldId="283"/>
            <ac:spMk id="3" creationId="{019893EA-1458-47F4-9816-CDE777CE87EC}"/>
          </ac:spMkLst>
        </pc:spChg>
        <pc:spChg chg="mod">
          <ac:chgData name="Khosravi Ali" userId="c3ff2831-ac12-44c7-b757-81902e192ecb" providerId="ADAL" clId="{38942052-706A-4EA3-9860-36B9E33EA34C}" dt="2021-02-15T12:07:31.782" v="830" actId="26606"/>
          <ac:spMkLst>
            <pc:docMk/>
            <pc:sldMk cId="1103668482" sldId="283"/>
            <ac:spMk id="4" creationId="{10CE846E-8654-44ED-94B4-0F5A1D39F643}"/>
          </ac:spMkLst>
        </pc:spChg>
        <pc:spChg chg="add del">
          <ac:chgData name="Khosravi Ali" userId="c3ff2831-ac12-44c7-b757-81902e192ecb" providerId="ADAL" clId="{38942052-706A-4EA3-9860-36B9E33EA34C}" dt="2021-02-15T12:07:12.144" v="826" actId="26606"/>
          <ac:spMkLst>
            <pc:docMk/>
            <pc:sldMk cId="1103668482" sldId="283"/>
            <ac:spMk id="9" creationId="{09588DA8-065E-4F6F-8EFD-43104AB2E0CF}"/>
          </ac:spMkLst>
        </pc:spChg>
        <pc:spChg chg="add del">
          <ac:chgData name="Khosravi Ali" userId="c3ff2831-ac12-44c7-b757-81902e192ecb" providerId="ADAL" clId="{38942052-706A-4EA3-9860-36B9E33EA34C}" dt="2021-02-15T12:07:12.144" v="826" actId="26606"/>
          <ac:spMkLst>
            <pc:docMk/>
            <pc:sldMk cId="1103668482" sldId="283"/>
            <ac:spMk id="11" creationId="{C4285719-470E-454C-AF62-8323075F1F5B}"/>
          </ac:spMkLst>
        </pc:spChg>
        <pc:spChg chg="add del">
          <ac:chgData name="Khosravi Ali" userId="c3ff2831-ac12-44c7-b757-81902e192ecb" providerId="ADAL" clId="{38942052-706A-4EA3-9860-36B9E33EA34C}" dt="2021-02-15T12:07:12.144" v="826" actId="26606"/>
          <ac:spMkLst>
            <pc:docMk/>
            <pc:sldMk cId="1103668482" sldId="283"/>
            <ac:spMk id="13" creationId="{CD9FE4EF-C4D8-49A0-B2FF-81D8DB7D8A24}"/>
          </ac:spMkLst>
        </pc:spChg>
        <pc:spChg chg="add del">
          <ac:chgData name="Khosravi Ali" userId="c3ff2831-ac12-44c7-b757-81902e192ecb" providerId="ADAL" clId="{38942052-706A-4EA3-9860-36B9E33EA34C}" dt="2021-02-15T12:07:12.144" v="826" actId="26606"/>
          <ac:spMkLst>
            <pc:docMk/>
            <pc:sldMk cId="1103668482" sldId="283"/>
            <ac:spMk id="15" creationId="{4300840D-0A0B-4512-BACA-B439D5B9C57C}"/>
          </ac:spMkLst>
        </pc:spChg>
        <pc:spChg chg="add del">
          <ac:chgData name="Khosravi Ali" userId="c3ff2831-ac12-44c7-b757-81902e192ecb" providerId="ADAL" clId="{38942052-706A-4EA3-9860-36B9E33EA34C}" dt="2021-02-15T12:07:12.144" v="826" actId="26606"/>
          <ac:spMkLst>
            <pc:docMk/>
            <pc:sldMk cId="1103668482" sldId="283"/>
            <ac:spMk id="17" creationId="{D2B78728-A580-49A7-84F9-6EF6F583ADE0}"/>
          </ac:spMkLst>
        </pc:spChg>
        <pc:spChg chg="add del">
          <ac:chgData name="Khosravi Ali" userId="c3ff2831-ac12-44c7-b757-81902e192ecb" providerId="ADAL" clId="{38942052-706A-4EA3-9860-36B9E33EA34C}" dt="2021-02-15T12:07:12.144" v="826" actId="26606"/>
          <ac:spMkLst>
            <pc:docMk/>
            <pc:sldMk cId="1103668482" sldId="283"/>
            <ac:spMk id="19" creationId="{38FAA1A1-D861-433F-88FA-1E9D6FD31D11}"/>
          </ac:spMkLst>
        </pc:spChg>
        <pc:spChg chg="add del">
          <ac:chgData name="Khosravi Ali" userId="c3ff2831-ac12-44c7-b757-81902e192ecb" providerId="ADAL" clId="{38942052-706A-4EA3-9860-36B9E33EA34C}" dt="2021-02-15T12:07:12.144" v="826" actId="26606"/>
          <ac:spMkLst>
            <pc:docMk/>
            <pc:sldMk cId="1103668482" sldId="283"/>
            <ac:spMk id="21" creationId="{8D71EDA1-87BF-4D5D-AB79-F346FD19278A}"/>
          </ac:spMkLst>
        </pc:spChg>
        <pc:spChg chg="add del">
          <ac:chgData name="Khosravi Ali" userId="c3ff2831-ac12-44c7-b757-81902e192ecb" providerId="ADAL" clId="{38942052-706A-4EA3-9860-36B9E33EA34C}" dt="2021-02-15T12:07:18.962" v="828" actId="26606"/>
          <ac:spMkLst>
            <pc:docMk/>
            <pc:sldMk cId="1103668482" sldId="283"/>
            <ac:spMk id="23" creationId="{A8DB9CD9-59B1-4D73-BC4C-98796A48EF9B}"/>
          </ac:spMkLst>
        </pc:spChg>
        <pc:spChg chg="add del">
          <ac:chgData name="Khosravi Ali" userId="c3ff2831-ac12-44c7-b757-81902e192ecb" providerId="ADAL" clId="{38942052-706A-4EA3-9860-36B9E33EA34C}" dt="2021-02-15T12:07:18.962" v="828" actId="26606"/>
          <ac:spMkLst>
            <pc:docMk/>
            <pc:sldMk cId="1103668482" sldId="283"/>
            <ac:spMk id="24" creationId="{8874A6A9-41FF-4E33-AFA8-F9F81436A59E}"/>
          </ac:spMkLst>
        </pc:spChg>
        <pc:spChg chg="add del">
          <ac:chgData name="Khosravi Ali" userId="c3ff2831-ac12-44c7-b757-81902e192ecb" providerId="ADAL" clId="{38942052-706A-4EA3-9860-36B9E33EA34C}" dt="2021-02-15T12:07:31.782" v="830" actId="26606"/>
          <ac:spMkLst>
            <pc:docMk/>
            <pc:sldMk cId="1103668482" sldId="283"/>
            <ac:spMk id="30" creationId="{DA3C47C2-33A2-44B2-BEAB-FEB679075C24}"/>
          </ac:spMkLst>
        </pc:spChg>
        <pc:spChg chg="add del">
          <ac:chgData name="Khosravi Ali" userId="c3ff2831-ac12-44c7-b757-81902e192ecb" providerId="ADAL" clId="{38942052-706A-4EA3-9860-36B9E33EA34C}" dt="2021-02-15T12:07:31.782" v="830" actId="26606"/>
          <ac:spMkLst>
            <pc:docMk/>
            <pc:sldMk cId="1103668482" sldId="283"/>
            <ac:spMk id="31" creationId="{AD182BA8-54AD-4D9F-8264-B0FA8BB47D7C}"/>
          </ac:spMkLst>
        </pc:spChg>
        <pc:spChg chg="add del">
          <ac:chgData name="Khosravi Ali" userId="c3ff2831-ac12-44c7-b757-81902e192ecb" providerId="ADAL" clId="{38942052-706A-4EA3-9860-36B9E33EA34C}" dt="2021-02-15T12:07:31.782" v="830" actId="26606"/>
          <ac:spMkLst>
            <pc:docMk/>
            <pc:sldMk cId="1103668482" sldId="283"/>
            <ac:spMk id="32" creationId="{4ED83379-0499-45E1-AB78-6AA230F96442}"/>
          </ac:spMkLst>
        </pc:spChg>
        <pc:spChg chg="add">
          <ac:chgData name="Khosravi Ali" userId="c3ff2831-ac12-44c7-b757-81902e192ecb" providerId="ADAL" clId="{38942052-706A-4EA3-9860-36B9E33EA34C}" dt="2021-02-15T12:07:31.782" v="830" actId="26606"/>
          <ac:spMkLst>
            <pc:docMk/>
            <pc:sldMk cId="1103668482" sldId="283"/>
            <ac:spMk id="37" creationId="{A8DB9CD9-59B1-4D73-BC4C-98796A48EF9B}"/>
          </ac:spMkLst>
        </pc:spChg>
        <pc:spChg chg="add">
          <ac:chgData name="Khosravi Ali" userId="c3ff2831-ac12-44c7-b757-81902e192ecb" providerId="ADAL" clId="{38942052-706A-4EA3-9860-36B9E33EA34C}" dt="2021-02-15T12:07:31.782" v="830" actId="26606"/>
          <ac:spMkLst>
            <pc:docMk/>
            <pc:sldMk cId="1103668482" sldId="283"/>
            <ac:spMk id="39" creationId="{8874A6A9-41FF-4E33-AFA8-F9F81436A59E}"/>
          </ac:spMkLst>
        </pc:spChg>
        <pc:grpChg chg="add del">
          <ac:chgData name="Khosravi Ali" userId="c3ff2831-ac12-44c7-b757-81902e192ecb" providerId="ADAL" clId="{38942052-706A-4EA3-9860-36B9E33EA34C}" dt="2021-02-15T12:07:18.962" v="828" actId="26606"/>
          <ac:grpSpMkLst>
            <pc:docMk/>
            <pc:sldMk cId="1103668482" sldId="283"/>
            <ac:grpSpMk id="25" creationId="{721D730E-1F97-4071-B143-B05E6D2599BC}"/>
          </ac:grpSpMkLst>
        </pc:grpChg>
        <pc:grpChg chg="add">
          <ac:chgData name="Khosravi Ali" userId="c3ff2831-ac12-44c7-b757-81902e192ecb" providerId="ADAL" clId="{38942052-706A-4EA3-9860-36B9E33EA34C}" dt="2021-02-15T12:07:31.782" v="830" actId="26606"/>
          <ac:grpSpMkLst>
            <pc:docMk/>
            <pc:sldMk cId="1103668482" sldId="283"/>
            <ac:grpSpMk id="41" creationId="{721D730E-1F97-4071-B143-B05E6D2599BC}"/>
          </ac:grpSpMkLst>
        </pc:grpChg>
      </pc:sldChg>
      <pc:sldChg chg="addSp delSp modSp new mod">
        <pc:chgData name="Khosravi Ali" userId="c3ff2831-ac12-44c7-b757-81902e192ecb" providerId="ADAL" clId="{38942052-706A-4EA3-9860-36B9E33EA34C}" dt="2021-02-15T15:39:28.355" v="1014" actId="1076"/>
        <pc:sldMkLst>
          <pc:docMk/>
          <pc:sldMk cId="251093206" sldId="284"/>
        </pc:sldMkLst>
        <pc:spChg chg="mod">
          <ac:chgData name="Khosravi Ali" userId="c3ff2831-ac12-44c7-b757-81902e192ecb" providerId="ADAL" clId="{38942052-706A-4EA3-9860-36B9E33EA34C}" dt="2021-02-15T15:38:19.463" v="1005" actId="14100"/>
          <ac:spMkLst>
            <pc:docMk/>
            <pc:sldMk cId="251093206" sldId="284"/>
            <ac:spMk id="2" creationId="{2E6E3F12-6583-4023-878D-1B7E83132F9B}"/>
          </ac:spMkLst>
        </pc:spChg>
        <pc:spChg chg="del">
          <ac:chgData name="Khosravi Ali" userId="c3ff2831-ac12-44c7-b757-81902e192ecb" providerId="ADAL" clId="{38942052-706A-4EA3-9860-36B9E33EA34C}" dt="2021-02-15T15:34:07.069" v="928"/>
          <ac:spMkLst>
            <pc:docMk/>
            <pc:sldMk cId="251093206" sldId="284"/>
            <ac:spMk id="3" creationId="{C1F52A82-EA5C-4DB5-B1AA-4CC011CF9757}"/>
          </ac:spMkLst>
        </pc:spChg>
        <pc:spChg chg="add mod">
          <ac:chgData name="Khosravi Ali" userId="c3ff2831-ac12-44c7-b757-81902e192ecb" providerId="ADAL" clId="{38942052-706A-4EA3-9860-36B9E33EA34C}" dt="2021-02-15T15:36:36.295" v="986" actId="2711"/>
          <ac:spMkLst>
            <pc:docMk/>
            <pc:sldMk cId="251093206" sldId="284"/>
            <ac:spMk id="9" creationId="{0521BFCF-E807-447A-A7ED-1E8ABAC3D2F2}"/>
          </ac:spMkLst>
        </pc:spChg>
        <pc:graphicFrameChg chg="add del mod">
          <ac:chgData name="Khosravi Ali" userId="c3ff2831-ac12-44c7-b757-81902e192ecb" providerId="ADAL" clId="{38942052-706A-4EA3-9860-36B9E33EA34C}" dt="2021-02-15T15:37:35.252" v="990" actId="478"/>
          <ac:graphicFrameMkLst>
            <pc:docMk/>
            <pc:sldMk cId="251093206" sldId="284"/>
            <ac:graphicFrameMk id="10" creationId="{154E0557-88CE-40EE-8195-2E05920A326D}"/>
          </ac:graphicFrameMkLst>
        </pc:graphicFrameChg>
        <pc:graphicFrameChg chg="add del mod">
          <ac:chgData name="Khosravi Ali" userId="c3ff2831-ac12-44c7-b757-81902e192ecb" providerId="ADAL" clId="{38942052-706A-4EA3-9860-36B9E33EA34C}" dt="2021-02-15T15:37:38.893" v="992" actId="478"/>
          <ac:graphicFrameMkLst>
            <pc:docMk/>
            <pc:sldMk cId="251093206" sldId="284"/>
            <ac:graphicFrameMk id="11" creationId="{0A61DE3B-C43E-41A4-BAFC-A351D5670F01}"/>
          </ac:graphicFrameMkLst>
        </pc:graphicFrameChg>
        <pc:graphicFrameChg chg="add del mod">
          <ac:chgData name="Khosravi Ali" userId="c3ff2831-ac12-44c7-b757-81902e192ecb" providerId="ADAL" clId="{38942052-706A-4EA3-9860-36B9E33EA34C}" dt="2021-02-15T15:39:08.135" v="1007" actId="478"/>
          <ac:graphicFrameMkLst>
            <pc:docMk/>
            <pc:sldMk cId="251093206" sldId="284"/>
            <ac:graphicFrameMk id="13" creationId="{153A1E27-F5CD-40F7-BB62-508A222A9086}"/>
          </ac:graphicFrameMkLst>
        </pc:graphicFrameChg>
        <pc:graphicFrameChg chg="add del mod">
          <ac:chgData name="Khosravi Ali" userId="c3ff2831-ac12-44c7-b757-81902e192ecb" providerId="ADAL" clId="{38942052-706A-4EA3-9860-36B9E33EA34C}" dt="2021-02-15T15:39:17.070" v="1009" actId="478"/>
          <ac:graphicFrameMkLst>
            <pc:docMk/>
            <pc:sldMk cId="251093206" sldId="284"/>
            <ac:graphicFrameMk id="14" creationId="{2AF3C716-84FA-40CD-A1E5-42A72D1A277D}"/>
          </ac:graphicFrameMkLst>
        </pc:graphicFrameChg>
        <pc:picChg chg="add mod">
          <ac:chgData name="Khosravi Ali" userId="c3ff2831-ac12-44c7-b757-81902e192ecb" providerId="ADAL" clId="{38942052-706A-4EA3-9860-36B9E33EA34C}" dt="2021-02-15T15:38:14.353" v="1004" actId="1076"/>
          <ac:picMkLst>
            <pc:docMk/>
            <pc:sldMk cId="251093206" sldId="284"/>
            <ac:picMk id="6" creationId="{0487CBCA-E6E4-4554-877A-0DBDFBDE9CB5}"/>
          </ac:picMkLst>
        </pc:picChg>
        <pc:picChg chg="add mod">
          <ac:chgData name="Khosravi Ali" userId="c3ff2831-ac12-44c7-b757-81902e192ecb" providerId="ADAL" clId="{38942052-706A-4EA3-9860-36B9E33EA34C}" dt="2021-02-15T15:36:42.970" v="988" actId="1076"/>
          <ac:picMkLst>
            <pc:docMk/>
            <pc:sldMk cId="251093206" sldId="284"/>
            <ac:picMk id="8" creationId="{57F7DB77-1C77-433E-A020-1EF824889C45}"/>
          </ac:picMkLst>
        </pc:picChg>
        <pc:picChg chg="add mod modCrop">
          <ac:chgData name="Khosravi Ali" userId="c3ff2831-ac12-44c7-b757-81902e192ecb" providerId="ADAL" clId="{38942052-706A-4EA3-9860-36B9E33EA34C}" dt="2021-02-15T15:38:10.202" v="1003" actId="1076"/>
          <ac:picMkLst>
            <pc:docMk/>
            <pc:sldMk cId="251093206" sldId="284"/>
            <ac:picMk id="12" creationId="{9AE53748-BE6B-429A-915B-E69BA623EE78}"/>
          </ac:picMkLst>
        </pc:picChg>
        <pc:picChg chg="add mod">
          <ac:chgData name="Khosravi Ali" userId="c3ff2831-ac12-44c7-b757-81902e192ecb" providerId="ADAL" clId="{38942052-706A-4EA3-9860-36B9E33EA34C}" dt="2021-02-15T15:39:28.355" v="1014" actId="1076"/>
          <ac:picMkLst>
            <pc:docMk/>
            <pc:sldMk cId="251093206" sldId="284"/>
            <ac:picMk id="15" creationId="{00BDBE13-4103-47C9-8A83-21D40145EA29}"/>
          </ac:picMkLst>
        </pc:picChg>
      </pc:sldChg>
    </pc:docChg>
  </pc:docChgLst>
  <pc:docChgLst>
    <pc:chgData name="Khosravi Ali" userId="c3ff2831-ac12-44c7-b757-81902e192ecb" providerId="ADAL" clId="{20449DA9-8955-4DA3-B39E-6974A3369E53}"/>
    <pc:docChg chg="undo custSel mod addSld delSld modSld">
      <pc:chgData name="Khosravi Ali" userId="c3ff2831-ac12-44c7-b757-81902e192ecb" providerId="ADAL" clId="{20449DA9-8955-4DA3-B39E-6974A3369E53}" dt="2021-01-14T08:54:20.970" v="831" actId="1076"/>
      <pc:docMkLst>
        <pc:docMk/>
      </pc:docMkLst>
      <pc:sldChg chg="addSp delSp modSp add del mod setBg">
        <pc:chgData name="Khosravi Ali" userId="c3ff2831-ac12-44c7-b757-81902e192ecb" providerId="ADAL" clId="{20449DA9-8955-4DA3-B39E-6974A3369E53}" dt="2021-01-14T08:29:33.724" v="729" actId="2696"/>
        <pc:sldMkLst>
          <pc:docMk/>
          <pc:sldMk cId="661011440" sldId="256"/>
        </pc:sldMkLst>
        <pc:spChg chg="mod">
          <ac:chgData name="Khosravi Ali" userId="c3ff2831-ac12-44c7-b757-81902e192ecb" providerId="ADAL" clId="{20449DA9-8955-4DA3-B39E-6974A3369E53}" dt="2021-01-14T08:25:51.833" v="606" actId="26606"/>
          <ac:spMkLst>
            <pc:docMk/>
            <pc:sldMk cId="661011440" sldId="256"/>
            <ac:spMk id="2" creationId="{A8CB5586-8AEB-493E-A127-FB2ED147B570}"/>
          </ac:spMkLst>
        </pc:spChg>
        <pc:spChg chg="mod">
          <ac:chgData name="Khosravi Ali" userId="c3ff2831-ac12-44c7-b757-81902e192ecb" providerId="ADAL" clId="{20449DA9-8955-4DA3-B39E-6974A3369E53}" dt="2021-01-14T08:25:51.833" v="606" actId="26606"/>
          <ac:spMkLst>
            <pc:docMk/>
            <pc:sldMk cId="661011440" sldId="256"/>
            <ac:spMk id="3" creationId="{CE4AB99B-3CDF-41BC-8C8A-74C025A1CB4B}"/>
          </ac:spMkLst>
        </pc:spChg>
        <pc:spChg chg="add del">
          <ac:chgData name="Khosravi Ali" userId="c3ff2831-ac12-44c7-b757-81902e192ecb" providerId="ADAL" clId="{20449DA9-8955-4DA3-B39E-6974A3369E53}" dt="2021-01-14T08:25:51.804" v="605" actId="26606"/>
          <ac:spMkLst>
            <pc:docMk/>
            <pc:sldMk cId="661011440" sldId="256"/>
            <ac:spMk id="9" creationId="{32E62931-8EB4-42BB-BAAB-D8757BE66D8E}"/>
          </ac:spMkLst>
        </pc:spChg>
        <pc:spChg chg="add">
          <ac:chgData name="Khosravi Ali" userId="c3ff2831-ac12-44c7-b757-81902e192ecb" providerId="ADAL" clId="{20449DA9-8955-4DA3-B39E-6974A3369E53}" dt="2021-01-14T08:25:51.833" v="606" actId="26606"/>
          <ac:spMkLst>
            <pc:docMk/>
            <pc:sldMk cId="661011440" sldId="256"/>
            <ac:spMk id="11" creationId="{007891EC-4501-44ED-A8C8-B11B6DB767AB}"/>
          </ac:spMkLst>
        </pc:spChg>
        <pc:spChg chg="add">
          <ac:chgData name="Khosravi Ali" userId="c3ff2831-ac12-44c7-b757-81902e192ecb" providerId="ADAL" clId="{20449DA9-8955-4DA3-B39E-6974A3369E53}" dt="2021-01-14T08:25:51.833" v="606" actId="26606"/>
          <ac:spMkLst>
            <pc:docMk/>
            <pc:sldMk cId="661011440" sldId="256"/>
            <ac:spMk id="12" creationId="{C1DD1A8A-57D5-4A81-AD04-532B043C5611}"/>
          </ac:spMkLst>
        </pc:spChg>
        <pc:picChg chg="add del">
          <ac:chgData name="Khosravi Ali" userId="c3ff2831-ac12-44c7-b757-81902e192ecb" providerId="ADAL" clId="{20449DA9-8955-4DA3-B39E-6974A3369E53}" dt="2021-01-14T08:25:51.804" v="605" actId="26606"/>
          <ac:picMkLst>
            <pc:docMk/>
            <pc:sldMk cId="661011440" sldId="256"/>
            <ac:picMk id="5" creationId="{627043B1-7956-447A-A226-760A1FD56BE2}"/>
          </ac:picMkLst>
        </pc:picChg>
        <pc:picChg chg="add">
          <ac:chgData name="Khosravi Ali" userId="c3ff2831-ac12-44c7-b757-81902e192ecb" providerId="ADAL" clId="{20449DA9-8955-4DA3-B39E-6974A3369E53}" dt="2021-01-14T08:25:51.833" v="606" actId="26606"/>
          <ac:picMkLst>
            <pc:docMk/>
            <pc:sldMk cId="661011440" sldId="256"/>
            <ac:picMk id="13" creationId="{F4655A6F-426F-4B2C-9485-5A39B7A63D96}"/>
          </ac:picMkLst>
        </pc:picChg>
      </pc:sldChg>
      <pc:sldChg chg="add del">
        <pc:chgData name="Khosravi Ali" userId="c3ff2831-ac12-44c7-b757-81902e192ecb" providerId="ADAL" clId="{20449DA9-8955-4DA3-B39E-6974A3369E53}" dt="2021-01-07T07:44:16.249" v="1" actId="2696"/>
        <pc:sldMkLst>
          <pc:docMk/>
          <pc:sldMk cId="2827512650" sldId="256"/>
        </pc:sldMkLst>
      </pc:sldChg>
      <pc:sldChg chg="addSp delSp modSp add del mod setBg">
        <pc:chgData name="Khosravi Ali" userId="c3ff2831-ac12-44c7-b757-81902e192ecb" providerId="ADAL" clId="{20449DA9-8955-4DA3-B39E-6974A3369E53}" dt="2021-01-14T08:05:51.639" v="514" actId="2696"/>
        <pc:sldMkLst>
          <pc:docMk/>
          <pc:sldMk cId="13273375" sldId="257"/>
        </pc:sldMkLst>
        <pc:spChg chg="mod">
          <ac:chgData name="Khosravi Ali" userId="c3ff2831-ac12-44c7-b757-81902e192ecb" providerId="ADAL" clId="{20449DA9-8955-4DA3-B39E-6974A3369E53}" dt="2021-01-14T08:04:44.362" v="492" actId="26606"/>
          <ac:spMkLst>
            <pc:docMk/>
            <pc:sldMk cId="13273375" sldId="257"/>
            <ac:spMk id="2" creationId="{1F2B2448-DE25-44E5-AF0E-5CBAA5CB1764}"/>
          </ac:spMkLst>
        </pc:spChg>
        <pc:spChg chg="del">
          <ac:chgData name="Khosravi Ali" userId="c3ff2831-ac12-44c7-b757-81902e192ecb" providerId="ADAL" clId="{20449DA9-8955-4DA3-B39E-6974A3369E53}" dt="2021-01-07T08:02:38.879" v="148" actId="26606"/>
          <ac:spMkLst>
            <pc:docMk/>
            <pc:sldMk cId="13273375" sldId="257"/>
            <ac:spMk id="3" creationId="{07F91186-3B43-4B59-AB4D-FB7B6FAB3FC5}"/>
          </ac:spMkLst>
        </pc:spChg>
        <pc:spChg chg="add del">
          <ac:chgData name="Khosravi Ali" userId="c3ff2831-ac12-44c7-b757-81902e192ecb" providerId="ADAL" clId="{20449DA9-8955-4DA3-B39E-6974A3369E53}" dt="2021-01-14T08:04:44.366" v="493" actId="26606"/>
          <ac:spMkLst>
            <pc:docMk/>
            <pc:sldMk cId="13273375" sldId="257"/>
            <ac:spMk id="9" creationId="{C1DD1A8A-57D5-4A81-AD04-532B043C5611}"/>
          </ac:spMkLst>
        </pc:spChg>
        <pc:spChg chg="add del">
          <ac:chgData name="Khosravi Ali" userId="c3ff2831-ac12-44c7-b757-81902e192ecb" providerId="ADAL" clId="{20449DA9-8955-4DA3-B39E-6974A3369E53}" dt="2021-01-14T08:04:44.366" v="493" actId="26606"/>
          <ac:spMkLst>
            <pc:docMk/>
            <pc:sldMk cId="13273375" sldId="257"/>
            <ac:spMk id="11" creationId="{007891EC-4501-44ED-A8C8-B11B6DB767AB}"/>
          </ac:spMkLst>
        </pc:spChg>
        <pc:spChg chg="add del">
          <ac:chgData name="Khosravi Ali" userId="c3ff2831-ac12-44c7-b757-81902e192ecb" providerId="ADAL" clId="{20449DA9-8955-4DA3-B39E-6974A3369E53}" dt="2021-01-14T08:04:35.953" v="490" actId="26606"/>
          <ac:spMkLst>
            <pc:docMk/>
            <pc:sldMk cId="13273375" sldId="257"/>
            <ac:spMk id="16" creationId="{C475749F-F487-4EFB-ABC7-C1359590EB76}"/>
          </ac:spMkLst>
        </pc:spChg>
        <pc:spChg chg="add del">
          <ac:chgData name="Khosravi Ali" userId="c3ff2831-ac12-44c7-b757-81902e192ecb" providerId="ADAL" clId="{20449DA9-8955-4DA3-B39E-6974A3369E53}" dt="2021-01-14T08:04:44.362" v="492" actId="26606"/>
          <ac:spMkLst>
            <pc:docMk/>
            <pc:sldMk cId="13273375" sldId="257"/>
            <ac:spMk id="19" creationId="{87CC2527-562A-4F69-B487-4371E5B243E7}"/>
          </ac:spMkLst>
        </pc:spChg>
        <pc:spChg chg="add">
          <ac:chgData name="Khosravi Ali" userId="c3ff2831-ac12-44c7-b757-81902e192ecb" providerId="ADAL" clId="{20449DA9-8955-4DA3-B39E-6974A3369E53}" dt="2021-01-14T08:04:44.366" v="493" actId="26606"/>
          <ac:spMkLst>
            <pc:docMk/>
            <pc:sldMk cId="13273375" sldId="257"/>
            <ac:spMk id="21" creationId="{C1DD1A8A-57D5-4A81-AD04-532B043C5611}"/>
          </ac:spMkLst>
        </pc:spChg>
        <pc:spChg chg="add">
          <ac:chgData name="Khosravi Ali" userId="c3ff2831-ac12-44c7-b757-81902e192ecb" providerId="ADAL" clId="{20449DA9-8955-4DA3-B39E-6974A3369E53}" dt="2021-01-14T08:04:44.366" v="493" actId="26606"/>
          <ac:spMkLst>
            <pc:docMk/>
            <pc:sldMk cId="13273375" sldId="257"/>
            <ac:spMk id="22" creationId="{007891EC-4501-44ED-A8C8-B11B6DB767AB}"/>
          </ac:spMkLst>
        </pc:spChg>
        <pc:picChg chg="add mod ord">
          <ac:chgData name="Khosravi Ali" userId="c3ff2831-ac12-44c7-b757-81902e192ecb" providerId="ADAL" clId="{20449DA9-8955-4DA3-B39E-6974A3369E53}" dt="2021-01-14T08:04:44.362" v="492" actId="26606"/>
          <ac:picMkLst>
            <pc:docMk/>
            <pc:sldMk cId="13273375" sldId="257"/>
            <ac:picMk id="5" creationId="{C2B5905F-49BA-48B7-9F55-1FB760D3E9A4}"/>
          </ac:picMkLst>
        </pc:picChg>
        <pc:cxnChg chg="add del">
          <ac:chgData name="Khosravi Ali" userId="c3ff2831-ac12-44c7-b757-81902e192ecb" providerId="ADAL" clId="{20449DA9-8955-4DA3-B39E-6974A3369E53}" dt="2021-01-14T08:04:44.362" v="492" actId="26606"/>
          <ac:cxnSpMkLst>
            <pc:docMk/>
            <pc:sldMk cId="13273375" sldId="257"/>
            <ac:cxnSpMk id="18" creationId="{BCDAEC91-5BCE-4B55-9CC0-43EF94CB734B}"/>
          </ac:cxnSpMkLst>
        </pc:cxnChg>
      </pc:sldChg>
      <pc:sldChg chg="addSp delSp modSp add modAnim">
        <pc:chgData name="Khosravi Ali" userId="c3ff2831-ac12-44c7-b757-81902e192ecb" providerId="ADAL" clId="{20449DA9-8955-4DA3-B39E-6974A3369E53}" dt="2021-01-14T08:19:53.968" v="586" actId="1076"/>
        <pc:sldMkLst>
          <pc:docMk/>
          <pc:sldMk cId="1853831456" sldId="258"/>
        </pc:sldMkLst>
        <pc:spChg chg="del">
          <ac:chgData name="Khosravi Ali" userId="c3ff2831-ac12-44c7-b757-81902e192ecb" providerId="ADAL" clId="{20449DA9-8955-4DA3-B39E-6974A3369E53}" dt="2021-01-07T08:18:23.821" v="169" actId="478"/>
          <ac:spMkLst>
            <pc:docMk/>
            <pc:sldMk cId="1853831456" sldId="258"/>
            <ac:spMk id="2" creationId="{0553A832-7605-40E4-8F4C-7B9113EABA56}"/>
          </ac:spMkLst>
        </pc:spChg>
        <pc:spChg chg="add mod">
          <ac:chgData name="Khosravi Ali" userId="c3ff2831-ac12-44c7-b757-81902e192ecb" providerId="ADAL" clId="{20449DA9-8955-4DA3-B39E-6974A3369E53}" dt="2021-01-14T08:19:53.968" v="586" actId="1076"/>
          <ac:spMkLst>
            <pc:docMk/>
            <pc:sldMk cId="1853831456" sldId="258"/>
            <ac:spMk id="2" creationId="{DB9DC35B-CCDF-488D-80BF-D659012862F3}"/>
          </ac:spMkLst>
        </pc:spChg>
        <pc:spChg chg="del">
          <ac:chgData name="Khosravi Ali" userId="c3ff2831-ac12-44c7-b757-81902e192ecb" providerId="ADAL" clId="{20449DA9-8955-4DA3-B39E-6974A3369E53}" dt="2021-01-07T08:18:18.101" v="167"/>
          <ac:spMkLst>
            <pc:docMk/>
            <pc:sldMk cId="1853831456" sldId="258"/>
            <ac:spMk id="3" creationId="{F3F63EE5-6F4D-4D03-AFD8-64435F03BCBA}"/>
          </ac:spMkLst>
        </pc:spChg>
        <pc:picChg chg="add mod">
          <ac:chgData name="Khosravi Ali" userId="c3ff2831-ac12-44c7-b757-81902e192ecb" providerId="ADAL" clId="{20449DA9-8955-4DA3-B39E-6974A3369E53}" dt="2021-01-14T08:13:34.314" v="561" actId="1076"/>
          <ac:picMkLst>
            <pc:docMk/>
            <pc:sldMk cId="1853831456" sldId="258"/>
            <ac:picMk id="4" creationId="{CBB653DF-CC29-4AF6-B7B2-B96C55C073E1}"/>
          </ac:picMkLst>
        </pc:picChg>
      </pc:sldChg>
      <pc:sldChg chg="addSp delSp modSp add modAnim">
        <pc:chgData name="Khosravi Ali" userId="c3ff2831-ac12-44c7-b757-81902e192ecb" providerId="ADAL" clId="{20449DA9-8955-4DA3-B39E-6974A3369E53}" dt="2021-01-14T08:32:36.768" v="740"/>
        <pc:sldMkLst>
          <pc:docMk/>
          <pc:sldMk cId="2652085665" sldId="259"/>
        </pc:sldMkLst>
        <pc:spChg chg="mod">
          <ac:chgData name="Khosravi Ali" userId="c3ff2831-ac12-44c7-b757-81902e192ecb" providerId="ADAL" clId="{20449DA9-8955-4DA3-B39E-6974A3369E53}" dt="2021-01-14T08:21:04.839" v="588" actId="2711"/>
          <ac:spMkLst>
            <pc:docMk/>
            <pc:sldMk cId="2652085665" sldId="259"/>
            <ac:spMk id="2" creationId="{57251255-6ADC-479F-B401-392D1FB1B105}"/>
          </ac:spMkLst>
        </pc:spChg>
        <pc:spChg chg="mod">
          <ac:chgData name="Khosravi Ali" userId="c3ff2831-ac12-44c7-b757-81902e192ecb" providerId="ADAL" clId="{20449DA9-8955-4DA3-B39E-6974A3369E53}" dt="2021-01-07T08:23:12.681" v="217" actId="20577"/>
          <ac:spMkLst>
            <pc:docMk/>
            <pc:sldMk cId="2652085665" sldId="259"/>
            <ac:spMk id="3" creationId="{4029BF16-E569-4E45-B895-DCFF32F10182}"/>
          </ac:spMkLst>
        </pc:spChg>
        <pc:picChg chg="add del mod">
          <ac:chgData name="Khosravi Ali" userId="c3ff2831-ac12-44c7-b757-81902e192ecb" providerId="ADAL" clId="{20449DA9-8955-4DA3-B39E-6974A3369E53}" dt="2021-01-07T08:24:20.988" v="222" actId="478"/>
          <ac:picMkLst>
            <pc:docMk/>
            <pc:sldMk cId="2652085665" sldId="259"/>
            <ac:picMk id="4" creationId="{1AAE1830-6036-4445-97C8-2D596D8598B8}"/>
          </ac:picMkLst>
        </pc:picChg>
        <pc:picChg chg="add mod">
          <ac:chgData name="Khosravi Ali" userId="c3ff2831-ac12-44c7-b757-81902e192ecb" providerId="ADAL" clId="{20449DA9-8955-4DA3-B39E-6974A3369E53}" dt="2021-01-14T08:23:29.664" v="592" actId="1076"/>
          <ac:picMkLst>
            <pc:docMk/>
            <pc:sldMk cId="2652085665" sldId="259"/>
            <ac:picMk id="5" creationId="{C29BC30A-B9E4-4F10-A117-C877067BB9E8}"/>
          </ac:picMkLst>
        </pc:picChg>
      </pc:sldChg>
      <pc:sldChg chg="addSp delSp modSp add modAnim">
        <pc:chgData name="Khosravi Ali" userId="c3ff2831-ac12-44c7-b757-81902e192ecb" providerId="ADAL" clId="{20449DA9-8955-4DA3-B39E-6974A3369E53}" dt="2021-01-14T08:33:19.233" v="746"/>
        <pc:sldMkLst>
          <pc:docMk/>
          <pc:sldMk cId="4292400211" sldId="260"/>
        </pc:sldMkLst>
        <pc:spChg chg="del">
          <ac:chgData name="Khosravi Ali" userId="c3ff2831-ac12-44c7-b757-81902e192ecb" providerId="ADAL" clId="{20449DA9-8955-4DA3-B39E-6974A3369E53}" dt="2021-01-07T08:25:06.371" v="227" actId="478"/>
          <ac:spMkLst>
            <pc:docMk/>
            <pc:sldMk cId="4292400211" sldId="260"/>
            <ac:spMk id="2" creationId="{F7C75119-9065-41A8-8886-0397CEAB9922}"/>
          </ac:spMkLst>
        </pc:spChg>
        <pc:spChg chg="del mod">
          <ac:chgData name="Khosravi Ali" userId="c3ff2831-ac12-44c7-b757-81902e192ecb" providerId="ADAL" clId="{20449DA9-8955-4DA3-B39E-6974A3369E53}" dt="2021-01-07T08:25:11.280" v="229"/>
          <ac:spMkLst>
            <pc:docMk/>
            <pc:sldMk cId="4292400211" sldId="260"/>
            <ac:spMk id="3" creationId="{F010C123-5315-40DA-BBF3-F3751F142C08}"/>
          </ac:spMkLst>
        </pc:spChg>
        <pc:spChg chg="add mod">
          <ac:chgData name="Khosravi Ali" userId="c3ff2831-ac12-44c7-b757-81902e192ecb" providerId="ADAL" clId="{20449DA9-8955-4DA3-B39E-6974A3369E53}" dt="2021-01-14T08:32:53.902" v="741" actId="1076"/>
          <ac:spMkLst>
            <pc:docMk/>
            <pc:sldMk cId="4292400211" sldId="260"/>
            <ac:spMk id="6" creationId="{FFAD549A-60FA-4312-9D76-04F54B0BD050}"/>
          </ac:spMkLst>
        </pc:spChg>
        <pc:picChg chg="add mod">
          <ac:chgData name="Khosravi Ali" userId="c3ff2831-ac12-44c7-b757-81902e192ecb" providerId="ADAL" clId="{20449DA9-8955-4DA3-B39E-6974A3369E53}" dt="2021-01-14T08:32:56.359" v="742" actId="1076"/>
          <ac:picMkLst>
            <pc:docMk/>
            <pc:sldMk cId="4292400211" sldId="260"/>
            <ac:picMk id="4" creationId="{E9E7A8F3-75BB-4D7B-A42D-7DA7F5BBFCAF}"/>
          </ac:picMkLst>
        </pc:picChg>
        <pc:picChg chg="add mod">
          <ac:chgData name="Khosravi Ali" userId="c3ff2831-ac12-44c7-b757-81902e192ecb" providerId="ADAL" clId="{20449DA9-8955-4DA3-B39E-6974A3369E53}" dt="2021-01-07T08:25:39.856" v="239" actId="1076"/>
          <ac:picMkLst>
            <pc:docMk/>
            <pc:sldMk cId="4292400211" sldId="260"/>
            <ac:picMk id="5" creationId="{78524C6B-B985-4D94-8A60-C30C7FC6CE36}"/>
          </ac:picMkLst>
        </pc:picChg>
        <pc:picChg chg="add del mod">
          <ac:chgData name="Khosravi Ali" userId="c3ff2831-ac12-44c7-b757-81902e192ecb" providerId="ADAL" clId="{20449DA9-8955-4DA3-B39E-6974A3369E53}" dt="2021-01-07T08:28:06.901" v="253"/>
          <ac:picMkLst>
            <pc:docMk/>
            <pc:sldMk cId="4292400211" sldId="260"/>
            <ac:picMk id="7" creationId="{AF01B29B-A198-401F-9F6A-61F35F1BF09C}"/>
          </ac:picMkLst>
        </pc:picChg>
        <pc:picChg chg="add del mod">
          <ac:chgData name="Khosravi Ali" userId="c3ff2831-ac12-44c7-b757-81902e192ecb" providerId="ADAL" clId="{20449DA9-8955-4DA3-B39E-6974A3369E53}" dt="2021-01-07T08:28:06.901" v="253"/>
          <ac:picMkLst>
            <pc:docMk/>
            <pc:sldMk cId="4292400211" sldId="260"/>
            <ac:picMk id="8" creationId="{AAC3408F-78AE-4AF5-9D7B-C115A38B73B0}"/>
          </ac:picMkLst>
        </pc:picChg>
      </pc:sldChg>
      <pc:sldChg chg="addSp delSp modSp add modAnim">
        <pc:chgData name="Khosravi Ali" userId="c3ff2831-ac12-44c7-b757-81902e192ecb" providerId="ADAL" clId="{20449DA9-8955-4DA3-B39E-6974A3369E53}" dt="2021-01-14T08:34:04.762" v="749"/>
        <pc:sldMkLst>
          <pc:docMk/>
          <pc:sldMk cId="3995164519" sldId="261"/>
        </pc:sldMkLst>
        <pc:spChg chg="del">
          <ac:chgData name="Khosravi Ali" userId="c3ff2831-ac12-44c7-b757-81902e192ecb" providerId="ADAL" clId="{20449DA9-8955-4DA3-B39E-6974A3369E53}" dt="2021-01-07T08:28:11.381" v="254" actId="478"/>
          <ac:spMkLst>
            <pc:docMk/>
            <pc:sldMk cId="3995164519" sldId="261"/>
            <ac:spMk id="2" creationId="{3B12D091-B335-448A-90D3-1F9590D94539}"/>
          </ac:spMkLst>
        </pc:spChg>
        <pc:spChg chg="del mod">
          <ac:chgData name="Khosravi Ali" userId="c3ff2831-ac12-44c7-b757-81902e192ecb" providerId="ADAL" clId="{20449DA9-8955-4DA3-B39E-6974A3369E53}" dt="2021-01-07T08:28:25.036" v="259" actId="478"/>
          <ac:spMkLst>
            <pc:docMk/>
            <pc:sldMk cId="3995164519" sldId="261"/>
            <ac:spMk id="3" creationId="{44D1E5D9-579A-43DB-8511-4D475953653A}"/>
          </ac:spMkLst>
        </pc:spChg>
        <pc:picChg chg="add mod">
          <ac:chgData name="Khosravi Ali" userId="c3ff2831-ac12-44c7-b757-81902e192ecb" providerId="ADAL" clId="{20449DA9-8955-4DA3-B39E-6974A3369E53}" dt="2021-01-07T08:28:38.824" v="266" actId="1076"/>
          <ac:picMkLst>
            <pc:docMk/>
            <pc:sldMk cId="3995164519" sldId="261"/>
            <ac:picMk id="4" creationId="{3640B21D-66C3-4E39-8593-BACCF9ED7981}"/>
          </ac:picMkLst>
        </pc:picChg>
        <pc:picChg chg="add mod">
          <ac:chgData name="Khosravi Ali" userId="c3ff2831-ac12-44c7-b757-81902e192ecb" providerId="ADAL" clId="{20449DA9-8955-4DA3-B39E-6974A3369E53}" dt="2021-01-07T08:29:53.070" v="272" actId="1076"/>
          <ac:picMkLst>
            <pc:docMk/>
            <pc:sldMk cId="3995164519" sldId="261"/>
            <ac:picMk id="5" creationId="{C6E1B830-B31E-4768-B020-B403904666EC}"/>
          </ac:picMkLst>
        </pc:picChg>
        <pc:picChg chg="add mod">
          <ac:chgData name="Khosravi Ali" userId="c3ff2831-ac12-44c7-b757-81902e192ecb" providerId="ADAL" clId="{20449DA9-8955-4DA3-B39E-6974A3369E53}" dt="2021-01-07T08:29:10.986" v="269" actId="14100"/>
          <ac:picMkLst>
            <pc:docMk/>
            <pc:sldMk cId="3995164519" sldId="261"/>
            <ac:picMk id="6" creationId="{EF65B9F9-273E-428D-8D82-BCF7D5DA0F62}"/>
          </ac:picMkLst>
        </pc:picChg>
        <pc:picChg chg="add mod">
          <ac:chgData name="Khosravi Ali" userId="c3ff2831-ac12-44c7-b757-81902e192ecb" providerId="ADAL" clId="{20449DA9-8955-4DA3-B39E-6974A3369E53}" dt="2021-01-07T08:29:59.037" v="275" actId="1076"/>
          <ac:picMkLst>
            <pc:docMk/>
            <pc:sldMk cId="3995164519" sldId="261"/>
            <ac:picMk id="7" creationId="{68404143-5379-4CAC-A6B9-F074A058A781}"/>
          </ac:picMkLst>
        </pc:picChg>
      </pc:sldChg>
      <pc:sldChg chg="addSp delSp modSp add modAnim">
        <pc:chgData name="Khosravi Ali" userId="c3ff2831-ac12-44c7-b757-81902e192ecb" providerId="ADAL" clId="{20449DA9-8955-4DA3-B39E-6974A3369E53}" dt="2021-01-14T08:34:26.681" v="753"/>
        <pc:sldMkLst>
          <pc:docMk/>
          <pc:sldMk cId="2119609492" sldId="262"/>
        </pc:sldMkLst>
        <pc:spChg chg="del">
          <ac:chgData name="Khosravi Ali" userId="c3ff2831-ac12-44c7-b757-81902e192ecb" providerId="ADAL" clId="{20449DA9-8955-4DA3-B39E-6974A3369E53}" dt="2021-01-07T08:30:36.421" v="276" actId="478"/>
          <ac:spMkLst>
            <pc:docMk/>
            <pc:sldMk cId="2119609492" sldId="262"/>
            <ac:spMk id="2" creationId="{367B9445-3CCC-4935-952C-C570EF95FA2A}"/>
          </ac:spMkLst>
        </pc:spChg>
        <pc:spChg chg="del mod">
          <ac:chgData name="Khosravi Ali" userId="c3ff2831-ac12-44c7-b757-81902e192ecb" providerId="ADAL" clId="{20449DA9-8955-4DA3-B39E-6974A3369E53}" dt="2021-01-07T08:30:42.020" v="279"/>
          <ac:spMkLst>
            <pc:docMk/>
            <pc:sldMk cId="2119609492" sldId="262"/>
            <ac:spMk id="3" creationId="{56CD9812-8EC9-46B7-9AC8-DEB16EB432FB}"/>
          </ac:spMkLst>
        </pc:spChg>
        <pc:picChg chg="add mod">
          <ac:chgData name="Khosravi Ali" userId="c3ff2831-ac12-44c7-b757-81902e192ecb" providerId="ADAL" clId="{20449DA9-8955-4DA3-B39E-6974A3369E53}" dt="2021-01-14T08:34:19.805" v="752" actId="1076"/>
          <ac:picMkLst>
            <pc:docMk/>
            <pc:sldMk cId="2119609492" sldId="262"/>
            <ac:picMk id="4" creationId="{B250C9A1-129A-44E5-B45E-5C40786A716C}"/>
          </ac:picMkLst>
        </pc:picChg>
      </pc:sldChg>
      <pc:sldChg chg="addSp delSp modSp add modAnim">
        <pc:chgData name="Khosravi Ali" userId="c3ff2831-ac12-44c7-b757-81902e192ecb" providerId="ADAL" clId="{20449DA9-8955-4DA3-B39E-6974A3369E53}" dt="2021-01-14T08:35:27.791" v="760"/>
        <pc:sldMkLst>
          <pc:docMk/>
          <pc:sldMk cId="2326391627" sldId="263"/>
        </pc:sldMkLst>
        <pc:spChg chg="del">
          <ac:chgData name="Khosravi Ali" userId="c3ff2831-ac12-44c7-b757-81902e192ecb" providerId="ADAL" clId="{20449DA9-8955-4DA3-B39E-6974A3369E53}" dt="2021-01-07T08:36:40.590" v="283" actId="478"/>
          <ac:spMkLst>
            <pc:docMk/>
            <pc:sldMk cId="2326391627" sldId="263"/>
            <ac:spMk id="2" creationId="{5EA77F30-C3E8-4582-A32C-040CA2D9C533}"/>
          </ac:spMkLst>
        </pc:spChg>
        <pc:spChg chg="mod">
          <ac:chgData name="Khosravi Ali" userId="c3ff2831-ac12-44c7-b757-81902e192ecb" providerId="ADAL" clId="{20449DA9-8955-4DA3-B39E-6974A3369E53}" dt="2021-01-07T08:37:22.484" v="298" actId="14100"/>
          <ac:spMkLst>
            <pc:docMk/>
            <pc:sldMk cId="2326391627" sldId="263"/>
            <ac:spMk id="3" creationId="{DF178170-0BA9-4338-BAE3-E11DA6DEE213}"/>
          </ac:spMkLst>
        </pc:spChg>
        <pc:spChg chg="add del mod">
          <ac:chgData name="Khosravi Ali" userId="c3ff2831-ac12-44c7-b757-81902e192ecb" providerId="ADAL" clId="{20449DA9-8955-4DA3-B39E-6974A3369E53}" dt="2021-01-07T08:38:57.408" v="309" actId="478"/>
          <ac:spMkLst>
            <pc:docMk/>
            <pc:sldMk cId="2326391627" sldId="263"/>
            <ac:spMk id="6" creationId="{E77FBF44-C996-47E0-8ED4-4F342DF2695B}"/>
          </ac:spMkLst>
        </pc:spChg>
        <pc:spChg chg="add mod">
          <ac:chgData name="Khosravi Ali" userId="c3ff2831-ac12-44c7-b757-81902e192ecb" providerId="ADAL" clId="{20449DA9-8955-4DA3-B39E-6974A3369E53}" dt="2021-01-14T08:35:17.463" v="757" actId="2711"/>
          <ac:spMkLst>
            <pc:docMk/>
            <pc:sldMk cId="2326391627" sldId="263"/>
            <ac:spMk id="8" creationId="{D05B7D54-8B2D-4749-BB42-66704B3AAE38}"/>
          </ac:spMkLst>
        </pc:spChg>
        <pc:picChg chg="add mod">
          <ac:chgData name="Khosravi Ali" userId="c3ff2831-ac12-44c7-b757-81902e192ecb" providerId="ADAL" clId="{20449DA9-8955-4DA3-B39E-6974A3369E53}" dt="2021-01-07T08:37:50.979" v="302" actId="1076"/>
          <ac:picMkLst>
            <pc:docMk/>
            <pc:sldMk cId="2326391627" sldId="263"/>
            <ac:picMk id="4" creationId="{4F1BF723-526C-405A-BC60-C2A25E10AE57}"/>
          </ac:picMkLst>
        </pc:picChg>
        <pc:picChg chg="add mod">
          <ac:chgData name="Khosravi Ali" userId="c3ff2831-ac12-44c7-b757-81902e192ecb" providerId="ADAL" clId="{20449DA9-8955-4DA3-B39E-6974A3369E53}" dt="2021-01-14T08:34:59.870" v="754" actId="1076"/>
          <ac:picMkLst>
            <pc:docMk/>
            <pc:sldMk cId="2326391627" sldId="263"/>
            <ac:picMk id="5" creationId="{E076151A-B323-40CF-A310-6307181A4386}"/>
          </ac:picMkLst>
        </pc:picChg>
        <pc:picChg chg="add del mod">
          <ac:chgData name="Khosravi Ali" userId="c3ff2831-ac12-44c7-b757-81902e192ecb" providerId="ADAL" clId="{20449DA9-8955-4DA3-B39E-6974A3369E53}" dt="2021-01-07T08:39:45.438" v="313" actId="478"/>
          <ac:picMkLst>
            <pc:docMk/>
            <pc:sldMk cId="2326391627" sldId="263"/>
            <ac:picMk id="7" creationId="{7EE8FF57-26CD-4AB0-A7EE-E27AF28DCD1E}"/>
          </ac:picMkLst>
        </pc:picChg>
      </pc:sldChg>
      <pc:sldChg chg="addSp delSp modSp add mod setBg modAnim">
        <pc:chgData name="Khosravi Ali" userId="c3ff2831-ac12-44c7-b757-81902e192ecb" providerId="ADAL" clId="{20449DA9-8955-4DA3-B39E-6974A3369E53}" dt="2021-01-14T08:36:46.369" v="774" actId="27614"/>
        <pc:sldMkLst>
          <pc:docMk/>
          <pc:sldMk cId="2447549345" sldId="264"/>
        </pc:sldMkLst>
        <pc:spChg chg="mod">
          <ac:chgData name="Khosravi Ali" userId="c3ff2831-ac12-44c7-b757-81902e192ecb" providerId="ADAL" clId="{20449DA9-8955-4DA3-B39E-6974A3369E53}" dt="2021-01-14T08:36:31.632" v="771" actId="26606"/>
          <ac:spMkLst>
            <pc:docMk/>
            <pc:sldMk cId="2447549345" sldId="264"/>
            <ac:spMk id="2" creationId="{5D230C55-E70D-4C49-932D-5B8912C90580}"/>
          </ac:spMkLst>
        </pc:spChg>
        <pc:spChg chg="mod ord">
          <ac:chgData name="Khosravi Ali" userId="c3ff2831-ac12-44c7-b757-81902e192ecb" providerId="ADAL" clId="{20449DA9-8955-4DA3-B39E-6974A3369E53}" dt="2021-01-14T08:36:39.860" v="772" actId="13900"/>
          <ac:spMkLst>
            <pc:docMk/>
            <pc:sldMk cId="2447549345" sldId="264"/>
            <ac:spMk id="3" creationId="{F943B030-43C6-428F-8869-457042AF0E1D}"/>
          </ac:spMkLst>
        </pc:spChg>
        <pc:spChg chg="add del">
          <ac:chgData name="Khosravi Ali" userId="c3ff2831-ac12-44c7-b757-81902e192ecb" providerId="ADAL" clId="{20449DA9-8955-4DA3-B39E-6974A3369E53}" dt="2021-01-14T08:36:31.623" v="770" actId="26606"/>
          <ac:spMkLst>
            <pc:docMk/>
            <pc:sldMk cId="2447549345" sldId="264"/>
            <ac:spMk id="10" creationId="{4038CB10-1F5C-4D54-9DF7-12586DE5B007}"/>
          </ac:spMkLst>
        </pc:spChg>
        <pc:spChg chg="add del">
          <ac:chgData name="Khosravi Ali" userId="c3ff2831-ac12-44c7-b757-81902e192ecb" providerId="ADAL" clId="{20449DA9-8955-4DA3-B39E-6974A3369E53}" dt="2021-01-14T08:36:31.623" v="770" actId="26606"/>
          <ac:spMkLst>
            <pc:docMk/>
            <pc:sldMk cId="2447549345" sldId="264"/>
            <ac:spMk id="12" creationId="{73ED6512-6858-4552-B699-9A97FE9A4EA2}"/>
          </ac:spMkLst>
        </pc:spChg>
        <pc:spChg chg="add">
          <ac:chgData name="Khosravi Ali" userId="c3ff2831-ac12-44c7-b757-81902e192ecb" providerId="ADAL" clId="{20449DA9-8955-4DA3-B39E-6974A3369E53}" dt="2021-01-14T08:36:31.632" v="771" actId="26606"/>
          <ac:spMkLst>
            <pc:docMk/>
            <pc:sldMk cId="2447549345" sldId="264"/>
            <ac:spMk id="14" creationId="{4A37A7FF-19A5-40D8-8D0C-E780CBD33087}"/>
          </ac:spMkLst>
        </pc:spChg>
        <pc:spChg chg="add">
          <ac:chgData name="Khosravi Ali" userId="c3ff2831-ac12-44c7-b757-81902e192ecb" providerId="ADAL" clId="{20449DA9-8955-4DA3-B39E-6974A3369E53}" dt="2021-01-14T08:36:31.632" v="771" actId="26606"/>
          <ac:spMkLst>
            <pc:docMk/>
            <pc:sldMk cId="2447549345" sldId="264"/>
            <ac:spMk id="15" creationId="{4038CB10-1F5C-4D54-9DF7-12586DE5B007}"/>
          </ac:spMkLst>
        </pc:spChg>
        <pc:spChg chg="add">
          <ac:chgData name="Khosravi Ali" userId="c3ff2831-ac12-44c7-b757-81902e192ecb" providerId="ADAL" clId="{20449DA9-8955-4DA3-B39E-6974A3369E53}" dt="2021-01-14T08:36:31.632" v="771" actId="26606"/>
          <ac:spMkLst>
            <pc:docMk/>
            <pc:sldMk cId="2447549345" sldId="264"/>
            <ac:spMk id="16" creationId="{73ED6512-6858-4552-B699-9A97FE9A4EA2}"/>
          </ac:spMkLst>
        </pc:spChg>
        <pc:spChg chg="add">
          <ac:chgData name="Khosravi Ali" userId="c3ff2831-ac12-44c7-b757-81902e192ecb" providerId="ADAL" clId="{20449DA9-8955-4DA3-B39E-6974A3369E53}" dt="2021-01-14T08:36:31.632" v="771" actId="26606"/>
          <ac:spMkLst>
            <pc:docMk/>
            <pc:sldMk cId="2447549345" sldId="264"/>
            <ac:spMk id="17" creationId="{33B81349-3A7E-4A66-9ED9-66E6F8E29C4A}"/>
          </ac:spMkLst>
        </pc:spChg>
        <pc:picChg chg="add mod">
          <ac:chgData name="Khosravi Ali" userId="c3ff2831-ac12-44c7-b757-81902e192ecb" providerId="ADAL" clId="{20449DA9-8955-4DA3-B39E-6974A3369E53}" dt="2021-01-14T08:36:46.369" v="774" actId="27614"/>
          <ac:picMkLst>
            <pc:docMk/>
            <pc:sldMk cId="2447549345" sldId="264"/>
            <ac:picMk id="4" creationId="{8E3A74F7-FF8E-48B8-B399-7CE035DCCF1F}"/>
          </ac:picMkLst>
        </pc:picChg>
        <pc:picChg chg="add mod">
          <ac:chgData name="Khosravi Ali" userId="c3ff2831-ac12-44c7-b757-81902e192ecb" providerId="ADAL" clId="{20449DA9-8955-4DA3-B39E-6974A3369E53}" dt="2021-01-14T08:36:46.192" v="773" actId="27614"/>
          <ac:picMkLst>
            <pc:docMk/>
            <pc:sldMk cId="2447549345" sldId="264"/>
            <ac:picMk id="5" creationId="{01CD75DF-5842-42DD-9E73-5C7B9A5CD989}"/>
          </ac:picMkLst>
        </pc:picChg>
      </pc:sldChg>
      <pc:sldChg chg="addSp delSp modSp add modAnim">
        <pc:chgData name="Khosravi Ali" userId="c3ff2831-ac12-44c7-b757-81902e192ecb" providerId="ADAL" clId="{20449DA9-8955-4DA3-B39E-6974A3369E53}" dt="2021-01-14T08:37:41.032" v="783"/>
        <pc:sldMkLst>
          <pc:docMk/>
          <pc:sldMk cId="2635974494" sldId="265"/>
        </pc:sldMkLst>
        <pc:spChg chg="del">
          <ac:chgData name="Khosravi Ali" userId="c3ff2831-ac12-44c7-b757-81902e192ecb" providerId="ADAL" clId="{20449DA9-8955-4DA3-B39E-6974A3369E53}" dt="2021-01-07T08:43:54" v="354" actId="478"/>
          <ac:spMkLst>
            <pc:docMk/>
            <pc:sldMk cId="2635974494" sldId="265"/>
            <ac:spMk id="2" creationId="{CD089789-BE84-4714-913E-D983D1DC8F26}"/>
          </ac:spMkLst>
        </pc:spChg>
        <pc:spChg chg="del mod">
          <ac:chgData name="Khosravi Ali" userId="c3ff2831-ac12-44c7-b757-81902e192ecb" providerId="ADAL" clId="{20449DA9-8955-4DA3-B39E-6974A3369E53}" dt="2021-01-07T08:43:59.179" v="356"/>
          <ac:spMkLst>
            <pc:docMk/>
            <pc:sldMk cId="2635974494" sldId="265"/>
            <ac:spMk id="3" creationId="{FD1BF35A-9476-4FD1-A4AA-EE0064032B8A}"/>
          </ac:spMkLst>
        </pc:spChg>
        <pc:picChg chg="add mod">
          <ac:chgData name="Khosravi Ali" userId="c3ff2831-ac12-44c7-b757-81902e192ecb" providerId="ADAL" clId="{20449DA9-8955-4DA3-B39E-6974A3369E53}" dt="2021-01-14T08:37:30.157" v="780" actId="1076"/>
          <ac:picMkLst>
            <pc:docMk/>
            <pc:sldMk cId="2635974494" sldId="265"/>
            <ac:picMk id="4" creationId="{0F75C10A-D51A-4D29-A223-A822D465786D}"/>
          </ac:picMkLst>
        </pc:picChg>
        <pc:picChg chg="add mod">
          <ac:chgData name="Khosravi Ali" userId="c3ff2831-ac12-44c7-b757-81902e192ecb" providerId="ADAL" clId="{20449DA9-8955-4DA3-B39E-6974A3369E53}" dt="2021-01-14T08:37:25.910" v="778" actId="14100"/>
          <ac:picMkLst>
            <pc:docMk/>
            <pc:sldMk cId="2635974494" sldId="265"/>
            <ac:picMk id="5" creationId="{CE31FB92-9411-47BA-8205-074877A034EA}"/>
          </ac:picMkLst>
        </pc:picChg>
        <pc:picChg chg="add mod">
          <ac:chgData name="Khosravi Ali" userId="c3ff2831-ac12-44c7-b757-81902e192ecb" providerId="ADAL" clId="{20449DA9-8955-4DA3-B39E-6974A3369E53}" dt="2021-01-14T08:37:28.220" v="779" actId="1076"/>
          <ac:picMkLst>
            <pc:docMk/>
            <pc:sldMk cId="2635974494" sldId="265"/>
            <ac:picMk id="6" creationId="{5208D2A4-4C9A-4CCF-8DF1-935EBD044F75}"/>
          </ac:picMkLst>
        </pc:picChg>
        <pc:picChg chg="add del mod">
          <ac:chgData name="Khosravi Ali" userId="c3ff2831-ac12-44c7-b757-81902e192ecb" providerId="ADAL" clId="{20449DA9-8955-4DA3-B39E-6974A3369E53}" dt="2021-01-07T08:47:16.992" v="374"/>
          <ac:picMkLst>
            <pc:docMk/>
            <pc:sldMk cId="2635974494" sldId="265"/>
            <ac:picMk id="7" creationId="{AE2C83A2-6D1B-4525-ADC1-44F41354A63F}"/>
          </ac:picMkLst>
        </pc:picChg>
        <pc:picChg chg="add del mod">
          <ac:chgData name="Khosravi Ali" userId="c3ff2831-ac12-44c7-b757-81902e192ecb" providerId="ADAL" clId="{20449DA9-8955-4DA3-B39E-6974A3369E53}" dt="2021-01-07T08:47:16.992" v="374"/>
          <ac:picMkLst>
            <pc:docMk/>
            <pc:sldMk cId="2635974494" sldId="265"/>
            <ac:picMk id="8" creationId="{FBCE9C51-8AF0-4CAC-B975-435B4184C4BD}"/>
          </ac:picMkLst>
        </pc:picChg>
      </pc:sldChg>
      <pc:sldChg chg="addSp delSp modSp add modAnim">
        <pc:chgData name="Khosravi Ali" userId="c3ff2831-ac12-44c7-b757-81902e192ecb" providerId="ADAL" clId="{20449DA9-8955-4DA3-B39E-6974A3369E53}" dt="2021-01-14T08:38:11.087" v="787"/>
        <pc:sldMkLst>
          <pc:docMk/>
          <pc:sldMk cId="2072060124" sldId="266"/>
        </pc:sldMkLst>
        <pc:spChg chg="del">
          <ac:chgData name="Khosravi Ali" userId="c3ff2831-ac12-44c7-b757-81902e192ecb" providerId="ADAL" clId="{20449DA9-8955-4DA3-B39E-6974A3369E53}" dt="2021-01-07T08:47:20.831" v="375" actId="478"/>
          <ac:spMkLst>
            <pc:docMk/>
            <pc:sldMk cId="2072060124" sldId="266"/>
            <ac:spMk id="2" creationId="{BF0E1DCE-A277-4233-93E3-435EEA70DDCF}"/>
          </ac:spMkLst>
        </pc:spChg>
        <pc:spChg chg="del mod">
          <ac:chgData name="Khosravi Ali" userId="c3ff2831-ac12-44c7-b757-81902e192ecb" providerId="ADAL" clId="{20449DA9-8955-4DA3-B39E-6974A3369E53}" dt="2021-01-07T08:47:29.357" v="379" actId="478"/>
          <ac:spMkLst>
            <pc:docMk/>
            <pc:sldMk cId="2072060124" sldId="266"/>
            <ac:spMk id="3" creationId="{79805C82-6950-4969-8AB7-504F4F367002}"/>
          </ac:spMkLst>
        </pc:spChg>
        <pc:picChg chg="add mod">
          <ac:chgData name="Khosravi Ali" userId="c3ff2831-ac12-44c7-b757-81902e192ecb" providerId="ADAL" clId="{20449DA9-8955-4DA3-B39E-6974A3369E53}" dt="2021-01-07T08:47:34.192" v="380" actId="1076"/>
          <ac:picMkLst>
            <pc:docMk/>
            <pc:sldMk cId="2072060124" sldId="266"/>
            <ac:picMk id="4" creationId="{0AF3C184-DC53-4622-83D0-5E49A8A70C2C}"/>
          </ac:picMkLst>
        </pc:picChg>
        <pc:picChg chg="add mod">
          <ac:chgData name="Khosravi Ali" userId="c3ff2831-ac12-44c7-b757-81902e192ecb" providerId="ADAL" clId="{20449DA9-8955-4DA3-B39E-6974A3369E53}" dt="2021-01-07T08:47:34.192" v="380" actId="1076"/>
          <ac:picMkLst>
            <pc:docMk/>
            <pc:sldMk cId="2072060124" sldId="266"/>
            <ac:picMk id="5" creationId="{2F254F8D-B4F2-4420-9C4C-A6AE51D2D62A}"/>
          </ac:picMkLst>
        </pc:picChg>
        <pc:picChg chg="add mod">
          <ac:chgData name="Khosravi Ali" userId="c3ff2831-ac12-44c7-b757-81902e192ecb" providerId="ADAL" clId="{20449DA9-8955-4DA3-B39E-6974A3369E53}" dt="2021-01-07T08:47:56.282" v="383" actId="14100"/>
          <ac:picMkLst>
            <pc:docMk/>
            <pc:sldMk cId="2072060124" sldId="266"/>
            <ac:picMk id="6" creationId="{42452264-EACE-44BB-BEDC-2C7C2B86AE46}"/>
          </ac:picMkLst>
        </pc:picChg>
        <pc:picChg chg="add mod">
          <ac:chgData name="Khosravi Ali" userId="c3ff2831-ac12-44c7-b757-81902e192ecb" providerId="ADAL" clId="{20449DA9-8955-4DA3-B39E-6974A3369E53}" dt="2021-01-07T08:55:57.438" v="389" actId="1076"/>
          <ac:picMkLst>
            <pc:docMk/>
            <pc:sldMk cId="2072060124" sldId="266"/>
            <ac:picMk id="7" creationId="{671A44C7-D239-4242-A065-3A7FF763AA2E}"/>
          </ac:picMkLst>
        </pc:picChg>
      </pc:sldChg>
      <pc:sldChg chg="addSp delSp modSp add mod setBg modAnim">
        <pc:chgData name="Khosravi Ali" userId="c3ff2831-ac12-44c7-b757-81902e192ecb" providerId="ADAL" clId="{20449DA9-8955-4DA3-B39E-6974A3369E53}" dt="2021-01-14T08:40:43.116" v="793"/>
        <pc:sldMkLst>
          <pc:docMk/>
          <pc:sldMk cId="3859328667" sldId="267"/>
        </pc:sldMkLst>
        <pc:spChg chg="mod">
          <ac:chgData name="Khosravi Ali" userId="c3ff2831-ac12-44c7-b757-81902e192ecb" providerId="ADAL" clId="{20449DA9-8955-4DA3-B39E-6974A3369E53}" dt="2021-01-14T08:39:44.703" v="788" actId="2711"/>
          <ac:spMkLst>
            <pc:docMk/>
            <pc:sldMk cId="3859328667" sldId="267"/>
            <ac:spMk id="2" creationId="{BDDCE8D0-98E2-487B-ADDB-D1E35EE0B7E2}"/>
          </ac:spMkLst>
        </pc:spChg>
        <pc:spChg chg="add del mod">
          <ac:chgData name="Khosravi Ali" userId="c3ff2831-ac12-44c7-b757-81902e192ecb" providerId="ADAL" clId="{20449DA9-8955-4DA3-B39E-6974A3369E53}" dt="2021-01-07T08:59:44.114" v="427" actId="14100"/>
          <ac:spMkLst>
            <pc:docMk/>
            <pc:sldMk cId="3859328667" sldId="267"/>
            <ac:spMk id="3" creationId="{424AD2E2-D82D-44CC-A3C9-D6D1FA77C64C}"/>
          </ac:spMkLst>
        </pc:spChg>
        <pc:spChg chg="add del">
          <ac:chgData name="Khosravi Ali" userId="c3ff2831-ac12-44c7-b757-81902e192ecb" providerId="ADAL" clId="{20449DA9-8955-4DA3-B39E-6974A3369E53}" dt="2021-01-07T08:56:42.648" v="392" actId="26606"/>
          <ac:spMkLst>
            <pc:docMk/>
            <pc:sldMk cId="3859328667" sldId="267"/>
            <ac:spMk id="9" creationId="{C1DD1A8A-57D5-4A81-AD04-532B043C5611}"/>
          </ac:spMkLst>
        </pc:spChg>
        <pc:spChg chg="add del">
          <ac:chgData name="Khosravi Ali" userId="c3ff2831-ac12-44c7-b757-81902e192ecb" providerId="ADAL" clId="{20449DA9-8955-4DA3-B39E-6974A3369E53}" dt="2021-01-07T08:56:42.648" v="392" actId="26606"/>
          <ac:spMkLst>
            <pc:docMk/>
            <pc:sldMk cId="3859328667" sldId="267"/>
            <ac:spMk id="11" creationId="{007891EC-4501-44ED-A8C8-B11B6DB767AB}"/>
          </ac:spMkLst>
        </pc:spChg>
        <pc:picChg chg="add mod">
          <ac:chgData name="Khosravi Ali" userId="c3ff2831-ac12-44c7-b757-81902e192ecb" providerId="ADAL" clId="{20449DA9-8955-4DA3-B39E-6974A3369E53}" dt="2021-01-07T08:59:49.314" v="429" actId="1076"/>
          <ac:picMkLst>
            <pc:docMk/>
            <pc:sldMk cId="3859328667" sldId="267"/>
            <ac:picMk id="4" creationId="{F3ACFA50-D7B5-4265-9C46-114C2ECF7A57}"/>
          </ac:picMkLst>
        </pc:picChg>
        <pc:picChg chg="add del">
          <ac:chgData name="Khosravi Ali" userId="c3ff2831-ac12-44c7-b757-81902e192ecb" providerId="ADAL" clId="{20449DA9-8955-4DA3-B39E-6974A3369E53}" dt="2021-01-07T08:56:42.648" v="392" actId="26606"/>
          <ac:picMkLst>
            <pc:docMk/>
            <pc:sldMk cId="3859328667" sldId="267"/>
            <ac:picMk id="5" creationId="{A4EC4596-8168-4A58-B2F5-8B488A3C8652}"/>
          </ac:picMkLst>
        </pc:picChg>
        <pc:picChg chg="add mod">
          <ac:chgData name="Khosravi Ali" userId="c3ff2831-ac12-44c7-b757-81902e192ecb" providerId="ADAL" clId="{20449DA9-8955-4DA3-B39E-6974A3369E53}" dt="2021-01-07T08:59:47.184" v="428" actId="1076"/>
          <ac:picMkLst>
            <pc:docMk/>
            <pc:sldMk cId="3859328667" sldId="267"/>
            <ac:picMk id="6" creationId="{71964940-48BF-4EBA-A313-DAC95C0D11DF}"/>
          </ac:picMkLst>
        </pc:picChg>
        <pc:picChg chg="add mod">
          <ac:chgData name="Khosravi Ali" userId="c3ff2831-ac12-44c7-b757-81902e192ecb" providerId="ADAL" clId="{20449DA9-8955-4DA3-B39E-6974A3369E53}" dt="2021-01-07T08:59:53.034" v="430" actId="1076"/>
          <ac:picMkLst>
            <pc:docMk/>
            <pc:sldMk cId="3859328667" sldId="267"/>
            <ac:picMk id="7" creationId="{A42E8E37-6792-42BC-B0FA-B5C613660696}"/>
          </ac:picMkLst>
        </pc:picChg>
      </pc:sldChg>
      <pc:sldChg chg="addSp delSp modSp add modAnim">
        <pc:chgData name="Khosravi Ali" userId="c3ff2831-ac12-44c7-b757-81902e192ecb" providerId="ADAL" clId="{20449DA9-8955-4DA3-B39E-6974A3369E53}" dt="2021-01-14T08:41:10.688" v="798"/>
        <pc:sldMkLst>
          <pc:docMk/>
          <pc:sldMk cId="1705796012" sldId="268"/>
        </pc:sldMkLst>
        <pc:spChg chg="del">
          <ac:chgData name="Khosravi Ali" userId="c3ff2831-ac12-44c7-b757-81902e192ecb" providerId="ADAL" clId="{20449DA9-8955-4DA3-B39E-6974A3369E53}" dt="2021-01-07T09:00:31.214" v="431" actId="478"/>
          <ac:spMkLst>
            <pc:docMk/>
            <pc:sldMk cId="1705796012" sldId="268"/>
            <ac:spMk id="2" creationId="{F3113183-01F9-4B87-8BF2-7F3EFF0ADCB1}"/>
          </ac:spMkLst>
        </pc:spChg>
        <pc:spChg chg="del mod">
          <ac:chgData name="Khosravi Ali" userId="c3ff2831-ac12-44c7-b757-81902e192ecb" providerId="ADAL" clId="{20449DA9-8955-4DA3-B39E-6974A3369E53}" dt="2021-01-07T09:00:34.964" v="433"/>
          <ac:spMkLst>
            <pc:docMk/>
            <pc:sldMk cId="1705796012" sldId="268"/>
            <ac:spMk id="3" creationId="{15E31E70-99EC-4C85-BA15-0D9D50DD2EFD}"/>
          </ac:spMkLst>
        </pc:spChg>
        <pc:picChg chg="add mod">
          <ac:chgData name="Khosravi Ali" userId="c3ff2831-ac12-44c7-b757-81902e192ecb" providerId="ADAL" clId="{20449DA9-8955-4DA3-B39E-6974A3369E53}" dt="2021-01-07T09:00:40.384" v="435" actId="14100"/>
          <ac:picMkLst>
            <pc:docMk/>
            <pc:sldMk cId="1705796012" sldId="268"/>
            <ac:picMk id="4" creationId="{66355BE4-D8E0-4040-B4B8-BE10CC91D053}"/>
          </ac:picMkLst>
        </pc:picChg>
        <pc:picChg chg="add mod">
          <ac:chgData name="Khosravi Ali" userId="c3ff2831-ac12-44c7-b757-81902e192ecb" providerId="ADAL" clId="{20449DA9-8955-4DA3-B39E-6974A3369E53}" dt="2021-01-14T08:40:49.468" v="794" actId="1076"/>
          <ac:picMkLst>
            <pc:docMk/>
            <pc:sldMk cId="1705796012" sldId="268"/>
            <ac:picMk id="5" creationId="{CBC9A04B-317E-4B05-AFA7-A9F3E86A5AC5}"/>
          </ac:picMkLst>
        </pc:picChg>
        <pc:picChg chg="add mod">
          <ac:chgData name="Khosravi Ali" userId="c3ff2831-ac12-44c7-b757-81902e192ecb" providerId="ADAL" clId="{20449DA9-8955-4DA3-B39E-6974A3369E53}" dt="2021-01-07T09:02:01.824" v="441" actId="14100"/>
          <ac:picMkLst>
            <pc:docMk/>
            <pc:sldMk cId="1705796012" sldId="268"/>
            <ac:picMk id="6" creationId="{3F1AAC7A-1AED-4B33-ACF9-905026616764}"/>
          </ac:picMkLst>
        </pc:picChg>
        <pc:picChg chg="add mod">
          <ac:chgData name="Khosravi Ali" userId="c3ff2831-ac12-44c7-b757-81902e192ecb" providerId="ADAL" clId="{20449DA9-8955-4DA3-B39E-6974A3369E53}" dt="2021-01-07T09:02:50.133" v="444" actId="14100"/>
          <ac:picMkLst>
            <pc:docMk/>
            <pc:sldMk cId="1705796012" sldId="268"/>
            <ac:picMk id="7" creationId="{7429EAA0-5B2D-4751-9A1B-D9A0D5018A2C}"/>
          </ac:picMkLst>
        </pc:picChg>
        <pc:picChg chg="add mod">
          <ac:chgData name="Khosravi Ali" userId="c3ff2831-ac12-44c7-b757-81902e192ecb" providerId="ADAL" clId="{20449DA9-8955-4DA3-B39E-6974A3369E53}" dt="2021-01-07T09:03:12.602" v="447" actId="14100"/>
          <ac:picMkLst>
            <pc:docMk/>
            <pc:sldMk cId="1705796012" sldId="268"/>
            <ac:picMk id="8" creationId="{67323BFF-4BA5-4696-B301-535311F53509}"/>
          </ac:picMkLst>
        </pc:picChg>
      </pc:sldChg>
      <pc:sldChg chg="addSp delSp modSp add mod setBg modAnim">
        <pc:chgData name="Khosravi Ali" userId="c3ff2831-ac12-44c7-b757-81902e192ecb" providerId="ADAL" clId="{20449DA9-8955-4DA3-B39E-6974A3369E53}" dt="2021-01-14T08:54:20.970" v="831" actId="1076"/>
        <pc:sldMkLst>
          <pc:docMk/>
          <pc:sldMk cId="3600253524" sldId="269"/>
        </pc:sldMkLst>
        <pc:spChg chg="del">
          <ac:chgData name="Khosravi Ali" userId="c3ff2831-ac12-44c7-b757-81902e192ecb" providerId="ADAL" clId="{20449DA9-8955-4DA3-B39E-6974A3369E53}" dt="2021-01-07T09:03:50.967" v="448" actId="478"/>
          <ac:spMkLst>
            <pc:docMk/>
            <pc:sldMk cId="3600253524" sldId="269"/>
            <ac:spMk id="2" creationId="{B0B967CB-D8AD-451A-90FC-61545C7A4A2F}"/>
          </ac:spMkLst>
        </pc:spChg>
        <pc:spChg chg="mod">
          <ac:chgData name="Khosravi Ali" userId="c3ff2831-ac12-44c7-b757-81902e192ecb" providerId="ADAL" clId="{20449DA9-8955-4DA3-B39E-6974A3369E53}" dt="2021-01-14T08:54:05.931" v="826" actId="26606"/>
          <ac:spMkLst>
            <pc:docMk/>
            <pc:sldMk cId="3600253524" sldId="269"/>
            <ac:spMk id="2" creationId="{C6F1EF54-4F33-48C9-BA20-51BACF52AC1F}"/>
          </ac:spMkLst>
        </pc:spChg>
        <pc:spChg chg="del mod">
          <ac:chgData name="Khosravi Ali" userId="c3ff2831-ac12-44c7-b757-81902e192ecb" providerId="ADAL" clId="{20449DA9-8955-4DA3-B39E-6974A3369E53}" dt="2021-01-07T09:03:55.372" v="450"/>
          <ac:spMkLst>
            <pc:docMk/>
            <pc:sldMk cId="3600253524" sldId="269"/>
            <ac:spMk id="3" creationId="{1C6A59A4-30B7-4769-8E81-95215D772F03}"/>
          </ac:spMkLst>
        </pc:spChg>
        <pc:spChg chg="add">
          <ac:chgData name="Khosravi Ali" userId="c3ff2831-ac12-44c7-b757-81902e192ecb" providerId="ADAL" clId="{20449DA9-8955-4DA3-B39E-6974A3369E53}" dt="2021-01-14T08:54:05.931" v="826" actId="26606"/>
          <ac:spMkLst>
            <pc:docMk/>
            <pc:sldMk cId="3600253524" sldId="269"/>
            <ac:spMk id="10" creationId="{A9F529C3-C941-49FD-8C67-82F134F64BDB}"/>
          </ac:spMkLst>
        </pc:spChg>
        <pc:spChg chg="add">
          <ac:chgData name="Khosravi Ali" userId="c3ff2831-ac12-44c7-b757-81902e192ecb" providerId="ADAL" clId="{20449DA9-8955-4DA3-B39E-6974A3369E53}" dt="2021-01-14T08:54:05.931" v="826" actId="26606"/>
          <ac:spMkLst>
            <pc:docMk/>
            <pc:sldMk cId="3600253524" sldId="269"/>
            <ac:spMk id="12" creationId="{20586029-32A0-47E5-9AEC-AE3ABA6B94D0}"/>
          </ac:spMkLst>
        </pc:spChg>
        <pc:picChg chg="add mod">
          <ac:chgData name="Khosravi Ali" userId="c3ff2831-ac12-44c7-b757-81902e192ecb" providerId="ADAL" clId="{20449DA9-8955-4DA3-B39E-6974A3369E53}" dt="2021-01-14T08:54:20.970" v="831" actId="1076"/>
          <ac:picMkLst>
            <pc:docMk/>
            <pc:sldMk cId="3600253524" sldId="269"/>
            <ac:picMk id="4" creationId="{BEC7EBC3-AC9D-43F0-815B-5FAA0FE71FDC}"/>
          </ac:picMkLst>
        </pc:picChg>
        <pc:picChg chg="add mod">
          <ac:chgData name="Khosravi Ali" userId="c3ff2831-ac12-44c7-b757-81902e192ecb" providerId="ADAL" clId="{20449DA9-8955-4DA3-B39E-6974A3369E53}" dt="2021-01-14T08:54:14.906" v="830" actId="1076"/>
          <ac:picMkLst>
            <pc:docMk/>
            <pc:sldMk cId="3600253524" sldId="269"/>
            <ac:picMk id="5" creationId="{4665DA12-1B5F-4E8E-A0D4-DFA4A29F5979}"/>
          </ac:picMkLst>
        </pc:picChg>
        <pc:cxnChg chg="add">
          <ac:chgData name="Khosravi Ali" userId="c3ff2831-ac12-44c7-b757-81902e192ecb" providerId="ADAL" clId="{20449DA9-8955-4DA3-B39E-6974A3369E53}" dt="2021-01-14T08:54:05.931" v="826" actId="26606"/>
          <ac:cxnSpMkLst>
            <pc:docMk/>
            <pc:sldMk cId="3600253524" sldId="269"/>
            <ac:cxnSpMk id="14" creationId="{8C730EAB-A532-4295-A302-FB4B90DB9F5E}"/>
          </ac:cxnSpMkLst>
        </pc:cxnChg>
      </pc:sldChg>
      <pc:sldChg chg="addSp delSp modSp add">
        <pc:chgData name="Khosravi Ali" userId="c3ff2831-ac12-44c7-b757-81902e192ecb" providerId="ADAL" clId="{20449DA9-8955-4DA3-B39E-6974A3369E53}" dt="2021-01-07T09:07:42.303" v="474" actId="14100"/>
        <pc:sldMkLst>
          <pc:docMk/>
          <pc:sldMk cId="2053585538" sldId="270"/>
        </pc:sldMkLst>
        <pc:spChg chg="del">
          <ac:chgData name="Khosravi Ali" userId="c3ff2831-ac12-44c7-b757-81902e192ecb" providerId="ADAL" clId="{20449DA9-8955-4DA3-B39E-6974A3369E53}" dt="2021-01-07T09:06:56.724" v="459" actId="478"/>
          <ac:spMkLst>
            <pc:docMk/>
            <pc:sldMk cId="2053585538" sldId="270"/>
            <ac:spMk id="2" creationId="{1E6F2B89-3B1E-4543-A4CA-6D30885FF230}"/>
          </ac:spMkLst>
        </pc:spChg>
        <pc:spChg chg="del mod">
          <ac:chgData name="Khosravi Ali" userId="c3ff2831-ac12-44c7-b757-81902e192ecb" providerId="ADAL" clId="{20449DA9-8955-4DA3-B39E-6974A3369E53}" dt="2021-01-07T09:07:00.611" v="461"/>
          <ac:spMkLst>
            <pc:docMk/>
            <pc:sldMk cId="2053585538" sldId="270"/>
            <ac:spMk id="3" creationId="{59FB9218-E35D-46FE-AECB-2E96193B5146}"/>
          </ac:spMkLst>
        </pc:spChg>
        <pc:picChg chg="add mod">
          <ac:chgData name="Khosravi Ali" userId="c3ff2831-ac12-44c7-b757-81902e192ecb" providerId="ADAL" clId="{20449DA9-8955-4DA3-B39E-6974A3369E53}" dt="2021-01-07T09:07:04.894" v="464" actId="1076"/>
          <ac:picMkLst>
            <pc:docMk/>
            <pc:sldMk cId="2053585538" sldId="270"/>
            <ac:picMk id="4" creationId="{078A0EF5-95B0-4E8A-B942-B40F66A66328}"/>
          </ac:picMkLst>
        </pc:picChg>
        <pc:picChg chg="add mod">
          <ac:chgData name="Khosravi Ali" userId="c3ff2831-ac12-44c7-b757-81902e192ecb" providerId="ADAL" clId="{20449DA9-8955-4DA3-B39E-6974A3369E53}" dt="2021-01-07T09:07:18.783" v="469" actId="1076"/>
          <ac:picMkLst>
            <pc:docMk/>
            <pc:sldMk cId="2053585538" sldId="270"/>
            <ac:picMk id="5" creationId="{E30E1B8A-DC9C-46F5-B30E-5B1AD5A8BAFD}"/>
          </ac:picMkLst>
        </pc:picChg>
        <pc:picChg chg="add mod">
          <ac:chgData name="Khosravi Ali" userId="c3ff2831-ac12-44c7-b757-81902e192ecb" providerId="ADAL" clId="{20449DA9-8955-4DA3-B39E-6974A3369E53}" dt="2021-01-07T09:07:42.303" v="474" actId="14100"/>
          <ac:picMkLst>
            <pc:docMk/>
            <pc:sldMk cId="2053585538" sldId="270"/>
            <ac:picMk id="6" creationId="{A2B9534E-7418-475C-9D90-7898E3D90BBE}"/>
          </ac:picMkLst>
        </pc:picChg>
      </pc:sldChg>
      <pc:sldChg chg="add del">
        <pc:chgData name="Khosravi Ali" userId="c3ff2831-ac12-44c7-b757-81902e192ecb" providerId="ADAL" clId="{20449DA9-8955-4DA3-B39E-6974A3369E53}" dt="2021-01-07T09:08:45.683" v="475" actId="2696"/>
        <pc:sldMkLst>
          <pc:docMk/>
          <pc:sldMk cId="1660892823" sldId="271"/>
        </pc:sldMkLst>
      </pc:sldChg>
      <pc:sldChg chg="add del">
        <pc:chgData name="Khosravi Ali" userId="c3ff2831-ac12-44c7-b757-81902e192ecb" providerId="ADAL" clId="{20449DA9-8955-4DA3-B39E-6974A3369E53}" dt="2021-01-07T09:08:46.403" v="476" actId="2696"/>
        <pc:sldMkLst>
          <pc:docMk/>
          <pc:sldMk cId="3779333255" sldId="272"/>
        </pc:sldMkLst>
      </pc:sldChg>
      <pc:sldChg chg="add del">
        <pc:chgData name="Khosravi Ali" userId="c3ff2831-ac12-44c7-b757-81902e192ecb" providerId="ADAL" clId="{20449DA9-8955-4DA3-B39E-6974A3369E53}" dt="2021-01-07T09:08:46.983" v="477" actId="2696"/>
        <pc:sldMkLst>
          <pc:docMk/>
          <pc:sldMk cId="1174899497" sldId="273"/>
        </pc:sldMkLst>
      </pc:sldChg>
      <pc:sldChg chg="add del">
        <pc:chgData name="Khosravi Ali" userId="c3ff2831-ac12-44c7-b757-81902e192ecb" providerId="ADAL" clId="{20449DA9-8955-4DA3-B39E-6974A3369E53}" dt="2021-01-07T09:08:48.204" v="478" actId="2696"/>
        <pc:sldMkLst>
          <pc:docMk/>
          <pc:sldMk cId="2628914306" sldId="274"/>
        </pc:sldMkLst>
      </pc:sldChg>
      <pc:sldChg chg="addSp delSp modSp add del mod setBg">
        <pc:chgData name="Khosravi Ali" userId="c3ff2831-ac12-44c7-b757-81902e192ecb" providerId="ADAL" clId="{20449DA9-8955-4DA3-B39E-6974A3369E53}" dt="2021-01-14T08:42:07.410" v="825" actId="2696"/>
        <pc:sldMkLst>
          <pc:docMk/>
          <pc:sldMk cId="478532199" sldId="275"/>
        </pc:sldMkLst>
        <pc:spChg chg="mod">
          <ac:chgData name="Khosravi Ali" userId="c3ff2831-ac12-44c7-b757-81902e192ecb" providerId="ADAL" clId="{20449DA9-8955-4DA3-B39E-6974A3369E53}" dt="2021-01-07T09:09:11.003" v="488" actId="26606"/>
          <ac:spMkLst>
            <pc:docMk/>
            <pc:sldMk cId="478532199" sldId="275"/>
            <ac:spMk id="2" creationId="{F66CC53D-3A71-4899-9AE2-7E53B4BE2C9A}"/>
          </ac:spMkLst>
        </pc:spChg>
        <pc:spChg chg="del">
          <ac:chgData name="Khosravi Ali" userId="c3ff2831-ac12-44c7-b757-81902e192ecb" providerId="ADAL" clId="{20449DA9-8955-4DA3-B39E-6974A3369E53}" dt="2021-01-07T09:09:11.003" v="488" actId="26606"/>
          <ac:spMkLst>
            <pc:docMk/>
            <pc:sldMk cId="478532199" sldId="275"/>
            <ac:spMk id="3" creationId="{BE861761-A7EA-4B1F-9512-A760ECEDD406}"/>
          </ac:spMkLst>
        </pc:spChg>
        <pc:spChg chg="add">
          <ac:chgData name="Khosravi Ali" userId="c3ff2831-ac12-44c7-b757-81902e192ecb" providerId="ADAL" clId="{20449DA9-8955-4DA3-B39E-6974A3369E53}" dt="2021-01-07T09:09:11.003" v="488" actId="26606"/>
          <ac:spMkLst>
            <pc:docMk/>
            <pc:sldMk cId="478532199" sldId="275"/>
            <ac:spMk id="9" creationId="{C1DD1A8A-57D5-4A81-AD04-532B043C5611}"/>
          </ac:spMkLst>
        </pc:spChg>
        <pc:spChg chg="add">
          <ac:chgData name="Khosravi Ali" userId="c3ff2831-ac12-44c7-b757-81902e192ecb" providerId="ADAL" clId="{20449DA9-8955-4DA3-B39E-6974A3369E53}" dt="2021-01-07T09:09:11.003" v="488" actId="26606"/>
          <ac:spMkLst>
            <pc:docMk/>
            <pc:sldMk cId="478532199" sldId="275"/>
            <ac:spMk id="11" creationId="{007891EC-4501-44ED-A8C8-B11B6DB767AB}"/>
          </ac:spMkLst>
        </pc:spChg>
        <pc:picChg chg="add">
          <ac:chgData name="Khosravi Ali" userId="c3ff2831-ac12-44c7-b757-81902e192ecb" providerId="ADAL" clId="{20449DA9-8955-4DA3-B39E-6974A3369E53}" dt="2021-01-07T09:09:11.003" v="488" actId="26606"/>
          <ac:picMkLst>
            <pc:docMk/>
            <pc:sldMk cId="478532199" sldId="275"/>
            <ac:picMk id="5" creationId="{364048C5-8DED-4942-A152-4BEBBE85D3C3}"/>
          </ac:picMkLst>
        </pc:picChg>
      </pc:sldChg>
      <pc:sldChg chg="addSp delSp modSp add mod setBg modAnim">
        <pc:chgData name="Khosravi Ali" userId="c3ff2831-ac12-44c7-b757-81902e192ecb" providerId="ADAL" clId="{20449DA9-8955-4DA3-B39E-6974A3369E53}" dt="2021-01-14T08:30:34.013" v="737"/>
        <pc:sldMkLst>
          <pc:docMk/>
          <pc:sldMk cId="2366082581" sldId="276"/>
        </pc:sldMkLst>
        <pc:spChg chg="mod">
          <ac:chgData name="Khosravi Ali" userId="c3ff2831-ac12-44c7-b757-81902e192ecb" providerId="ADAL" clId="{20449DA9-8955-4DA3-B39E-6974A3369E53}" dt="2021-01-14T08:30:16.760" v="735" actId="2711"/>
          <ac:spMkLst>
            <pc:docMk/>
            <pc:sldMk cId="2366082581" sldId="276"/>
            <ac:spMk id="2" creationId="{A300F58B-4EC9-4F67-9FCB-0EAADB02435F}"/>
          </ac:spMkLst>
        </pc:spChg>
        <pc:spChg chg="mod">
          <ac:chgData name="Khosravi Ali" userId="c3ff2831-ac12-44c7-b757-81902e192ecb" providerId="ADAL" clId="{20449DA9-8955-4DA3-B39E-6974A3369E53}" dt="2021-01-14T08:30:21.440" v="736" actId="2711"/>
          <ac:spMkLst>
            <pc:docMk/>
            <pc:sldMk cId="2366082581" sldId="276"/>
            <ac:spMk id="3" creationId="{D92CC28D-4BEC-4E7F-B5DD-60E4495CB001}"/>
          </ac:spMkLst>
        </pc:spChg>
        <pc:spChg chg="add del">
          <ac:chgData name="Khosravi Ali" userId="c3ff2831-ac12-44c7-b757-81902e192ecb" providerId="ADAL" clId="{20449DA9-8955-4DA3-B39E-6974A3369E53}" dt="2021-01-14T08:10:56.208" v="544" actId="26606"/>
          <ac:spMkLst>
            <pc:docMk/>
            <pc:sldMk cId="2366082581" sldId="276"/>
            <ac:spMk id="9" creationId="{C1DD1A8A-57D5-4A81-AD04-532B043C5611}"/>
          </ac:spMkLst>
        </pc:spChg>
        <pc:spChg chg="add del">
          <ac:chgData name="Khosravi Ali" userId="c3ff2831-ac12-44c7-b757-81902e192ecb" providerId="ADAL" clId="{20449DA9-8955-4DA3-B39E-6974A3369E53}" dt="2021-01-14T08:10:56.208" v="544" actId="26606"/>
          <ac:spMkLst>
            <pc:docMk/>
            <pc:sldMk cId="2366082581" sldId="276"/>
            <ac:spMk id="11" creationId="{007891EC-4501-44ED-A8C8-B11B6DB767AB}"/>
          </ac:spMkLst>
        </pc:spChg>
        <pc:spChg chg="add del">
          <ac:chgData name="Khosravi Ali" userId="c3ff2831-ac12-44c7-b757-81902e192ecb" providerId="ADAL" clId="{20449DA9-8955-4DA3-B39E-6974A3369E53}" dt="2021-01-14T08:12:17.267" v="555" actId="26606"/>
          <ac:spMkLst>
            <pc:docMk/>
            <pc:sldMk cId="2366082581" sldId="276"/>
            <ac:spMk id="16" creationId="{94714483-7072-431F-9DBE-87F44E4D44BC}"/>
          </ac:spMkLst>
        </pc:spChg>
        <pc:spChg chg="add del">
          <ac:chgData name="Khosravi Ali" userId="c3ff2831-ac12-44c7-b757-81902e192ecb" providerId="ADAL" clId="{20449DA9-8955-4DA3-B39E-6974A3369E53}" dt="2021-01-14T08:12:17.267" v="555" actId="26606"/>
          <ac:spMkLst>
            <pc:docMk/>
            <pc:sldMk cId="2366082581" sldId="276"/>
            <ac:spMk id="18" creationId="{495892E1-F4A5-4991-AC52-4F417B14A2A2}"/>
          </ac:spMkLst>
        </pc:spChg>
        <pc:spChg chg="add del">
          <ac:chgData name="Khosravi Ali" userId="c3ff2831-ac12-44c7-b757-81902e192ecb" providerId="ADAL" clId="{20449DA9-8955-4DA3-B39E-6974A3369E53}" dt="2021-01-14T08:12:17.267" v="555" actId="26606"/>
          <ac:spMkLst>
            <pc:docMk/>
            <pc:sldMk cId="2366082581" sldId="276"/>
            <ac:spMk id="28" creationId="{E2683E3F-F855-4549-84F8-42064EC0F247}"/>
          </ac:spMkLst>
        </pc:spChg>
        <pc:spChg chg="add del">
          <ac:chgData name="Khosravi Ali" userId="c3ff2831-ac12-44c7-b757-81902e192ecb" providerId="ADAL" clId="{20449DA9-8955-4DA3-B39E-6974A3369E53}" dt="2021-01-14T08:12:17.267" v="555" actId="26606"/>
          <ac:spMkLst>
            <pc:docMk/>
            <pc:sldMk cId="2366082581" sldId="276"/>
            <ac:spMk id="36" creationId="{832F3179-0CD5-40C8-9939-D8355006F7BA}"/>
          </ac:spMkLst>
        </pc:spChg>
        <pc:spChg chg="add">
          <ac:chgData name="Khosravi Ali" userId="c3ff2831-ac12-44c7-b757-81902e192ecb" providerId="ADAL" clId="{20449DA9-8955-4DA3-B39E-6974A3369E53}" dt="2021-01-14T08:12:17.267" v="555" actId="26606"/>
          <ac:spMkLst>
            <pc:docMk/>
            <pc:sldMk cId="2366082581" sldId="276"/>
            <ac:spMk id="47" creationId="{32E62931-8EB4-42BB-BAAB-D8757BE66D8E}"/>
          </ac:spMkLst>
        </pc:spChg>
        <pc:grpChg chg="add del">
          <ac:chgData name="Khosravi Ali" userId="c3ff2831-ac12-44c7-b757-81902e192ecb" providerId="ADAL" clId="{20449DA9-8955-4DA3-B39E-6974A3369E53}" dt="2021-01-14T08:12:17.267" v="555" actId="26606"/>
          <ac:grpSpMkLst>
            <pc:docMk/>
            <pc:sldMk cId="2366082581" sldId="276"/>
            <ac:grpSpMk id="20" creationId="{ACF597F8-76AA-44FA-8E6A-06223B66C0DD}"/>
          </ac:grpSpMkLst>
        </pc:grpChg>
        <pc:grpChg chg="add del">
          <ac:chgData name="Khosravi Ali" userId="c3ff2831-ac12-44c7-b757-81902e192ecb" providerId="ADAL" clId="{20449DA9-8955-4DA3-B39E-6974A3369E53}" dt="2021-01-14T08:12:17.267" v="555" actId="26606"/>
          <ac:grpSpMkLst>
            <pc:docMk/>
            <pc:sldMk cId="2366082581" sldId="276"/>
            <ac:grpSpMk id="30" creationId="{8FC90B1E-0223-4440-AF22-8F32F6F0C7D2}"/>
          </ac:grpSpMkLst>
        </pc:grpChg>
        <pc:grpChg chg="add del">
          <ac:chgData name="Khosravi Ali" userId="c3ff2831-ac12-44c7-b757-81902e192ecb" providerId="ADAL" clId="{20449DA9-8955-4DA3-B39E-6974A3369E53}" dt="2021-01-14T08:12:17.267" v="555" actId="26606"/>
          <ac:grpSpMkLst>
            <pc:docMk/>
            <pc:sldMk cId="2366082581" sldId="276"/>
            <ac:grpSpMk id="38" creationId="{11CE155D-684B-4F5E-B835-C52765E310E7}"/>
          </ac:grpSpMkLst>
        </pc:grpChg>
        <pc:picChg chg="add mod ord">
          <ac:chgData name="Khosravi Ali" userId="c3ff2831-ac12-44c7-b757-81902e192ecb" providerId="ADAL" clId="{20449DA9-8955-4DA3-B39E-6974A3369E53}" dt="2021-01-14T08:12:17.267" v="555" actId="26606"/>
          <ac:picMkLst>
            <pc:docMk/>
            <pc:sldMk cId="2366082581" sldId="276"/>
            <ac:picMk id="5" creationId="{1E738A55-859F-477B-9717-A673147458A5}"/>
          </ac:picMkLst>
        </pc:picChg>
      </pc:sldChg>
      <pc:sldChg chg="addSp delSp modSp add del">
        <pc:chgData name="Khosravi Ali" userId="c3ff2831-ac12-44c7-b757-81902e192ecb" providerId="ADAL" clId="{20449DA9-8955-4DA3-B39E-6974A3369E53}" dt="2021-01-14T08:27:51.189" v="625" actId="2696"/>
        <pc:sldMkLst>
          <pc:docMk/>
          <pc:sldMk cId="3325352249" sldId="277"/>
        </pc:sldMkLst>
        <pc:spChg chg="del mod">
          <ac:chgData name="Khosravi Ali" userId="c3ff2831-ac12-44c7-b757-81902e192ecb" providerId="ADAL" clId="{20449DA9-8955-4DA3-B39E-6974A3369E53}" dt="2021-01-14T08:27:05.143" v="620" actId="478"/>
          <ac:spMkLst>
            <pc:docMk/>
            <pc:sldMk cId="3325352249" sldId="277"/>
            <ac:spMk id="2" creationId="{BA2BB716-1FB6-433A-880F-A9309696F44D}"/>
          </ac:spMkLst>
        </pc:spChg>
        <pc:spChg chg="add mod">
          <ac:chgData name="Khosravi Ali" userId="c3ff2831-ac12-44c7-b757-81902e192ecb" providerId="ADAL" clId="{20449DA9-8955-4DA3-B39E-6974A3369E53}" dt="2021-01-14T08:27:05.143" v="620" actId="478"/>
          <ac:spMkLst>
            <pc:docMk/>
            <pc:sldMk cId="3325352249" sldId="277"/>
            <ac:spMk id="5" creationId="{07E2134B-8713-47ED-B746-317E81A22B0C}"/>
          </ac:spMkLst>
        </pc:spChg>
      </pc:sldChg>
      <pc:sldChg chg="addSp delSp modSp add mod setBg">
        <pc:chgData name="Khosravi Ali" userId="c3ff2831-ac12-44c7-b757-81902e192ecb" providerId="ADAL" clId="{20449DA9-8955-4DA3-B39E-6974A3369E53}" dt="2021-01-14T08:29:48.752" v="730" actId="26606"/>
        <pc:sldMkLst>
          <pc:docMk/>
          <pc:sldMk cId="2470615624" sldId="278"/>
        </pc:sldMkLst>
        <pc:spChg chg="mod ord">
          <ac:chgData name="Khosravi Ali" userId="c3ff2831-ac12-44c7-b757-81902e192ecb" providerId="ADAL" clId="{20449DA9-8955-4DA3-B39E-6974A3369E53}" dt="2021-01-14T08:29:48.752" v="730" actId="26606"/>
          <ac:spMkLst>
            <pc:docMk/>
            <pc:sldMk cId="2470615624" sldId="278"/>
            <ac:spMk id="2" creationId="{EB4EA3BD-A31E-48F4-9774-16E6B5A94871}"/>
          </ac:spMkLst>
        </pc:spChg>
        <pc:spChg chg="mod ord">
          <ac:chgData name="Khosravi Ali" userId="c3ff2831-ac12-44c7-b757-81902e192ecb" providerId="ADAL" clId="{20449DA9-8955-4DA3-B39E-6974A3369E53}" dt="2021-01-14T08:29:48.752" v="730" actId="26606"/>
          <ac:spMkLst>
            <pc:docMk/>
            <pc:sldMk cId="2470615624" sldId="278"/>
            <ac:spMk id="3" creationId="{EC7B5B5D-4FDA-474C-B83F-DE5159528AC9}"/>
          </ac:spMkLst>
        </pc:spChg>
        <pc:spChg chg="add del">
          <ac:chgData name="Khosravi Ali" userId="c3ff2831-ac12-44c7-b757-81902e192ecb" providerId="ADAL" clId="{20449DA9-8955-4DA3-B39E-6974A3369E53}" dt="2021-01-14T08:27:43.470" v="623" actId="26606"/>
          <ac:spMkLst>
            <pc:docMk/>
            <pc:sldMk cId="2470615624" sldId="278"/>
            <ac:spMk id="9" creationId="{C1DD1A8A-57D5-4A81-AD04-532B043C5611}"/>
          </ac:spMkLst>
        </pc:spChg>
        <pc:spChg chg="add del">
          <ac:chgData name="Khosravi Ali" userId="c3ff2831-ac12-44c7-b757-81902e192ecb" providerId="ADAL" clId="{20449DA9-8955-4DA3-B39E-6974A3369E53}" dt="2021-01-14T08:27:43.470" v="623" actId="26606"/>
          <ac:spMkLst>
            <pc:docMk/>
            <pc:sldMk cId="2470615624" sldId="278"/>
            <ac:spMk id="11" creationId="{007891EC-4501-44ED-A8C8-B11B6DB767AB}"/>
          </ac:spMkLst>
        </pc:spChg>
        <pc:spChg chg="add del">
          <ac:chgData name="Khosravi Ali" userId="c3ff2831-ac12-44c7-b757-81902e192ecb" providerId="ADAL" clId="{20449DA9-8955-4DA3-B39E-6974A3369E53}" dt="2021-01-14T08:27:58.614" v="626" actId="26606"/>
          <ac:spMkLst>
            <pc:docMk/>
            <pc:sldMk cId="2470615624" sldId="278"/>
            <ac:spMk id="13" creationId="{32E62931-8EB4-42BB-BAAB-D8757BE66D8E}"/>
          </ac:spMkLst>
        </pc:spChg>
        <pc:spChg chg="add del">
          <ac:chgData name="Khosravi Ali" userId="c3ff2831-ac12-44c7-b757-81902e192ecb" providerId="ADAL" clId="{20449DA9-8955-4DA3-B39E-6974A3369E53}" dt="2021-01-14T08:29:04.070" v="723" actId="26606"/>
          <ac:spMkLst>
            <pc:docMk/>
            <pc:sldMk cId="2470615624" sldId="278"/>
            <ac:spMk id="19" creationId="{870A1295-61BC-4214-AA3E-D396673024D0}"/>
          </ac:spMkLst>
        </pc:spChg>
        <pc:spChg chg="add del">
          <ac:chgData name="Khosravi Ali" userId="c3ff2831-ac12-44c7-b757-81902e192ecb" providerId="ADAL" clId="{20449DA9-8955-4DA3-B39E-6974A3369E53}" dt="2021-01-14T08:28:56.612" v="718" actId="26606"/>
          <ac:spMkLst>
            <pc:docMk/>
            <pc:sldMk cId="2470615624" sldId="278"/>
            <ac:spMk id="30" creationId="{32E62931-8EB4-42BB-BAAB-D8757BE66D8E}"/>
          </ac:spMkLst>
        </pc:spChg>
        <pc:spChg chg="add del">
          <ac:chgData name="Khosravi Ali" userId="c3ff2831-ac12-44c7-b757-81902e192ecb" providerId="ADAL" clId="{20449DA9-8955-4DA3-B39E-6974A3369E53}" dt="2021-01-14T08:28:59.971" v="720" actId="26606"/>
          <ac:spMkLst>
            <pc:docMk/>
            <pc:sldMk cId="2470615624" sldId="278"/>
            <ac:spMk id="33" creationId="{765137DF-B1A4-4CB5-AC15-5920DC0983AE}"/>
          </ac:spMkLst>
        </pc:spChg>
        <pc:spChg chg="add del">
          <ac:chgData name="Khosravi Ali" userId="c3ff2831-ac12-44c7-b757-81902e192ecb" providerId="ADAL" clId="{20449DA9-8955-4DA3-B39E-6974A3369E53}" dt="2021-01-14T08:28:59.971" v="720" actId="26606"/>
          <ac:spMkLst>
            <pc:docMk/>
            <pc:sldMk cId="2470615624" sldId="278"/>
            <ac:spMk id="34" creationId="{C97BB80D-6528-4587-B88F-8DE929799AD9}"/>
          </ac:spMkLst>
        </pc:spChg>
        <pc:spChg chg="add del">
          <ac:chgData name="Khosravi Ali" userId="c3ff2831-ac12-44c7-b757-81902e192ecb" providerId="ADAL" clId="{20449DA9-8955-4DA3-B39E-6974A3369E53}" dt="2021-01-14T08:28:59.971" v="720" actId="26606"/>
          <ac:spMkLst>
            <pc:docMk/>
            <pc:sldMk cId="2470615624" sldId="278"/>
            <ac:spMk id="36" creationId="{D2F3E849-003B-4492-8C12-F7CC497F5A9D}"/>
          </ac:spMkLst>
        </pc:spChg>
        <pc:spChg chg="add del">
          <ac:chgData name="Khosravi Ali" userId="c3ff2831-ac12-44c7-b757-81902e192ecb" providerId="ADAL" clId="{20449DA9-8955-4DA3-B39E-6974A3369E53}" dt="2021-01-14T08:29:04.059" v="722" actId="26606"/>
          <ac:spMkLst>
            <pc:docMk/>
            <pc:sldMk cId="2470615624" sldId="278"/>
            <ac:spMk id="38" creationId="{32E62931-8EB4-42BB-BAAB-D8757BE66D8E}"/>
          </ac:spMkLst>
        </pc:spChg>
        <pc:spChg chg="add del">
          <ac:chgData name="Khosravi Ali" userId="c3ff2831-ac12-44c7-b757-81902e192ecb" providerId="ADAL" clId="{20449DA9-8955-4DA3-B39E-6974A3369E53}" dt="2021-01-14T08:29:28.964" v="728" actId="26606"/>
          <ac:spMkLst>
            <pc:docMk/>
            <pc:sldMk cId="2470615624" sldId="278"/>
            <ac:spMk id="40" creationId="{870A1295-61BC-4214-AA3E-D396673024D0}"/>
          </ac:spMkLst>
        </pc:spChg>
        <pc:spChg chg="add del">
          <ac:chgData name="Khosravi Ali" userId="c3ff2831-ac12-44c7-b757-81902e192ecb" providerId="ADAL" clId="{20449DA9-8955-4DA3-B39E-6974A3369E53}" dt="2021-01-14T08:29:48.752" v="730" actId="26606"/>
          <ac:spMkLst>
            <pc:docMk/>
            <pc:sldMk cId="2470615624" sldId="278"/>
            <ac:spMk id="49" creationId="{74426AB7-D619-4515-962A-BC83909EC015}"/>
          </ac:spMkLst>
        </pc:spChg>
        <pc:spChg chg="add del">
          <ac:chgData name="Khosravi Ali" userId="c3ff2831-ac12-44c7-b757-81902e192ecb" providerId="ADAL" clId="{20449DA9-8955-4DA3-B39E-6974A3369E53}" dt="2021-01-14T08:29:48.752" v="730" actId="26606"/>
          <ac:spMkLst>
            <pc:docMk/>
            <pc:sldMk cId="2470615624" sldId="278"/>
            <ac:spMk id="51" creationId="{DE47DF98-723F-4AAC-ABCF-CACBC438F78F}"/>
          </ac:spMkLst>
        </pc:spChg>
        <pc:spChg chg="add">
          <ac:chgData name="Khosravi Ali" userId="c3ff2831-ac12-44c7-b757-81902e192ecb" providerId="ADAL" clId="{20449DA9-8955-4DA3-B39E-6974A3369E53}" dt="2021-01-14T08:29:48.752" v="730" actId="26606"/>
          <ac:spMkLst>
            <pc:docMk/>
            <pc:sldMk cId="2470615624" sldId="278"/>
            <ac:spMk id="58" creationId="{4FA4E651-C3D8-4DB8-A026-E8531C6AFACC}"/>
          </ac:spMkLst>
        </pc:spChg>
        <pc:grpChg chg="add del">
          <ac:chgData name="Khosravi Ali" userId="c3ff2831-ac12-44c7-b757-81902e192ecb" providerId="ADAL" clId="{20449DA9-8955-4DA3-B39E-6974A3369E53}" dt="2021-01-14T08:29:04.070" v="723" actId="26606"/>
          <ac:grpSpMkLst>
            <pc:docMk/>
            <pc:sldMk cId="2470615624" sldId="278"/>
            <ac:grpSpMk id="21" creationId="{0B139475-2B26-4CA9-9413-DE741E49F7BB}"/>
          </ac:grpSpMkLst>
        </pc:grpChg>
        <pc:grpChg chg="add del">
          <ac:chgData name="Khosravi Ali" userId="c3ff2831-ac12-44c7-b757-81902e192ecb" providerId="ADAL" clId="{20449DA9-8955-4DA3-B39E-6974A3369E53}" dt="2021-01-14T08:29:28.964" v="728" actId="26606"/>
          <ac:grpSpMkLst>
            <pc:docMk/>
            <pc:sldMk cId="2470615624" sldId="278"/>
            <ac:grpSpMk id="41" creationId="{0B139475-2B26-4CA9-9413-DE741E49F7BB}"/>
          </ac:grpSpMkLst>
        </pc:grpChg>
        <pc:picChg chg="add del">
          <ac:chgData name="Khosravi Ali" userId="c3ff2831-ac12-44c7-b757-81902e192ecb" providerId="ADAL" clId="{20449DA9-8955-4DA3-B39E-6974A3369E53}" dt="2021-01-14T08:27:43.470" v="623" actId="26606"/>
          <ac:picMkLst>
            <pc:docMk/>
            <pc:sldMk cId="2470615624" sldId="278"/>
            <ac:picMk id="5" creationId="{99648988-63C8-493C-905F-FF6ED199A2A3}"/>
          </ac:picMkLst>
        </pc:picChg>
        <pc:picChg chg="add mod ord">
          <ac:chgData name="Khosravi Ali" userId="c3ff2831-ac12-44c7-b757-81902e192ecb" providerId="ADAL" clId="{20449DA9-8955-4DA3-B39E-6974A3369E53}" dt="2021-01-14T08:29:48.752" v="730" actId="26606"/>
          <ac:picMkLst>
            <pc:docMk/>
            <pc:sldMk cId="2470615624" sldId="278"/>
            <ac:picMk id="14" creationId="{422C387D-43CD-40E0-8A34-0BA8ADB7F48D}"/>
          </ac:picMkLst>
        </pc:picChg>
        <pc:picChg chg="add del">
          <ac:chgData name="Khosravi Ali" userId="c3ff2831-ac12-44c7-b757-81902e192ecb" providerId="ADAL" clId="{20449DA9-8955-4DA3-B39E-6974A3369E53}" dt="2021-01-14T08:28:59.971" v="720" actId="26606"/>
          <ac:picMkLst>
            <pc:docMk/>
            <pc:sldMk cId="2470615624" sldId="278"/>
            <ac:picMk id="32" creationId="{162D4572-9A7D-4F5C-8592-71CEDD98A2E7}"/>
          </ac:picMkLst>
        </pc:picChg>
        <pc:cxnChg chg="add del">
          <ac:chgData name="Khosravi Ali" userId="c3ff2831-ac12-44c7-b757-81902e192ecb" providerId="ADAL" clId="{20449DA9-8955-4DA3-B39E-6974A3369E53}" dt="2021-01-14T08:29:48.752" v="730" actId="26606"/>
          <ac:cxnSpMkLst>
            <pc:docMk/>
            <pc:sldMk cId="2470615624" sldId="278"/>
            <ac:cxnSpMk id="53" creationId="{EA29FC7C-9308-4FDE-8DCA-405668055B0F}"/>
          </ac:cxnSpMkLst>
        </pc:cxnChg>
      </pc:sldChg>
      <pc:sldChg chg="addSp modSp add mod setBg">
        <pc:chgData name="Khosravi Ali" userId="c3ff2831-ac12-44c7-b757-81902e192ecb" providerId="ADAL" clId="{20449DA9-8955-4DA3-B39E-6974A3369E53}" dt="2021-01-14T08:42:04.544" v="824" actId="20577"/>
        <pc:sldMkLst>
          <pc:docMk/>
          <pc:sldMk cId="1586786532" sldId="279"/>
        </pc:sldMkLst>
        <pc:spChg chg="mod">
          <ac:chgData name="Khosravi Ali" userId="c3ff2831-ac12-44c7-b757-81902e192ecb" providerId="ADAL" clId="{20449DA9-8955-4DA3-B39E-6974A3369E53}" dt="2021-01-14T08:42:04.544" v="824" actId="20577"/>
          <ac:spMkLst>
            <pc:docMk/>
            <pc:sldMk cId="1586786532" sldId="279"/>
            <ac:spMk id="2" creationId="{F2F1E9CE-70E4-4B03-8DA8-3A56661D7DA1}"/>
          </ac:spMkLst>
        </pc:spChg>
        <pc:spChg chg="mod">
          <ac:chgData name="Khosravi Ali" userId="c3ff2831-ac12-44c7-b757-81902e192ecb" providerId="ADAL" clId="{20449DA9-8955-4DA3-B39E-6974A3369E53}" dt="2021-01-14T08:41:57.870" v="812" actId="20577"/>
          <ac:spMkLst>
            <pc:docMk/>
            <pc:sldMk cId="1586786532" sldId="279"/>
            <ac:spMk id="3" creationId="{7B95526F-9679-4841-9FBE-E5E3E4F52F79}"/>
          </ac:spMkLst>
        </pc:spChg>
        <pc:spChg chg="mod">
          <ac:chgData name="Khosravi Ali" userId="c3ff2831-ac12-44c7-b757-81902e192ecb" providerId="ADAL" clId="{20449DA9-8955-4DA3-B39E-6974A3369E53}" dt="2021-01-14T08:41:44.950" v="802" actId="26606"/>
          <ac:spMkLst>
            <pc:docMk/>
            <pc:sldMk cId="1586786532" sldId="279"/>
            <ac:spMk id="4" creationId="{4F206EAE-6C45-45A4-8121-3ED4A412B5FD}"/>
          </ac:spMkLst>
        </pc:spChg>
        <pc:spChg chg="add">
          <ac:chgData name="Khosravi Ali" userId="c3ff2831-ac12-44c7-b757-81902e192ecb" providerId="ADAL" clId="{20449DA9-8955-4DA3-B39E-6974A3369E53}" dt="2021-01-14T08:41:44.950" v="802" actId="26606"/>
          <ac:spMkLst>
            <pc:docMk/>
            <pc:sldMk cId="1586786532" sldId="279"/>
            <ac:spMk id="10" creationId="{870A1295-61BC-4214-AA3E-D396673024D0}"/>
          </ac:spMkLst>
        </pc:spChg>
        <pc:grpChg chg="add">
          <ac:chgData name="Khosravi Ali" userId="c3ff2831-ac12-44c7-b757-81902e192ecb" providerId="ADAL" clId="{20449DA9-8955-4DA3-B39E-6974A3369E53}" dt="2021-01-14T08:41:44.950" v="802" actId="26606"/>
          <ac:grpSpMkLst>
            <pc:docMk/>
            <pc:sldMk cId="1586786532" sldId="279"/>
            <ac:grpSpMk id="12" creationId="{0B139475-2B26-4CA9-9413-DE741E49F7BB}"/>
          </ac:grpSpMkLst>
        </pc:grpChg>
        <pc:picChg chg="add">
          <ac:chgData name="Khosravi Ali" userId="c3ff2831-ac12-44c7-b757-81902e192ecb" providerId="ADAL" clId="{20449DA9-8955-4DA3-B39E-6974A3369E53}" dt="2021-01-14T08:41:44.950" v="802" actId="26606"/>
          <ac:picMkLst>
            <pc:docMk/>
            <pc:sldMk cId="1586786532" sldId="279"/>
            <ac:picMk id="6" creationId="{8AE9A2A3-7A60-41F7-B9FE-2B2344B22031}"/>
          </ac:picMkLst>
        </pc:pic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4.109"/>
    </inkml:context>
    <inkml:brush xml:id="br0">
      <inkml:brushProperty name="width" value="0.1" units="cm"/>
      <inkml:brushProperty name="height" value="0.1" units="cm"/>
      <inkml:brushProperty name="color" value="#66CC00"/>
    </inkml:brush>
  </inkml:definitions>
  <inkml:trace contextRef="#ctx0" brushRef="#br0">1397 1 336,'0'0'43,"0"0"4,0 0 14,0 0-31,0 0-17,0 0 4,0 0-2,0 0 6,0 0 1,0 0 12,0 0 26,0 0 10,0 0 84,0 0-21,0 0 4,0 0 10,0 0 19,0 0 14,0 0 56,0 0 184,0 0-7,0 0-168,0 0-7,0 0-96,0 0-46,0 0-10,0 0-24,0 0-10,0 0-17,0 0-3,0 0 25,0 0 13,0 0 14,0 0-33,0 1-6,0 162 1276,-1-162-1319,1 0 0,0-1 0,0 1 0,-1 0 0,1-1 1,0 1-1,-1 0 0,1-1 0,0 1 0,-1-1 0,1 1 0,-1-1 0,1 1 0,-1-1 0,1 1 0,-1-1 0,0 1 0,-7 8 68,1 6 17,5-11-67,0 0 0,0 0 0,1 1 1,-1-1-1,0 8 0,0-5 2,0 0 0,0 0 0,0-1 0,-6 11 0,-4 13 125,7-17-86,-1 1 1,0-1 0,-1 0-1,-1-1 1,1 0 0,-12 13 0,-14 13-17,-1 5 335,-2 0 0,-68 62-1,86-87-159,-17 23-1,22-25-12,-1-1-1,-17 17 0,27-28-199,-144 114 1053,124-99-1067,10-9 2,-18 11-1,-68 40 28,-21 8 13,-55 29-30,91-48 29,-8 6 126,45-34-12,-34 18 113,53-26 640,27-16-8583,1-6 4774,1-12 3024,0 15-737,0-2 540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4.539"/>
    </inkml:context>
    <inkml:brush xml:id="br0">
      <inkml:brushProperty name="width" value="0.1" units="cm"/>
      <inkml:brushProperty name="height" value="0.1" units="cm"/>
      <inkml:brushProperty name="color" value="#66CC00"/>
    </inkml:brush>
  </inkml:definitions>
  <inkml:trace contextRef="#ctx0" brushRef="#br0">1 11 1904,'0'0'762,"1"0"48,84 0 6233,2 0-4510,1 0-4561,0 0-4609,-78-2 4791,-5-6 405</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3.709"/>
    </inkml:context>
    <inkml:brush xml:id="br0">
      <inkml:brushProperty name="width" value="0.1" units="cm"/>
      <inkml:brushProperty name="height" value="0.1" units="cm"/>
      <inkml:brushProperty name="color" value="#E71224"/>
    </inkml:brush>
  </inkml:definitions>
  <inkml:trace contextRef="#ctx0" brushRef="#br0">0 1 1212,'5'0'39,"-4"0"116,-1 0 0,1 0-1,0 0 1,-1-1 0,1 1 0,0 0 0,-1 0 0,1 0 0,0 1 0,-1-1 0,1 0 0,0 0 0,-1 0 0,1 0 0,-1 0 0,1 1 0,0-1 0,-1 0 0,1 1-1,-1-1 1,1 0 0,-1 1 0,1-1 0,-1 1 0,1-1 0,-1 1 0,1-1 0,-1 1 0,0-1 0,1 1 0,-1-1 0,0 1 0,1 1 0,7 16-97,2 0 0,0 0 0,15 19 0,-21-31-242,-2-2 5,1-1 0,-1 0-1,1 1 1,0-1 0,0 0-1,5 3 1,-6-4 163,0-1 0,0 0 0,1 0 0,-1 0 0,0 0 0,1 0 0,-1 0-1,0-1 1,1 1 0,-1-1 0,1 1 0,3-1 0,-6 0 25,1 0-1,-1-1 0,1 1 1,-1 0-1,1 0 0,-1-1 1,1 1-1,-1 0 1,0 0-1,1-1 0,-1 1 1,1 0-1,-1-1 1,0 1-1,1-1 0,-1 1 1,0-1-1,0 1 0,1 0 1,-1-1-1,0 1 1,0-1-1,0 1 0,0-1 1,1 1-1,-1-1 1,0 1-1,0-1 0,0 0 1,1-5 85,28-57 1229,-4 9 954,-25 53-2195,0 1-37,0 0-25,0 0-25,0 0-16,0 0-23,0 0-35,0 0-30,0 0-39,0 1 75,0 87-141,0-86 188,1 0-1,-1 0 0,1 0 0,0 0 0,-1 0 0,1-1 1,0 1-1,0 0 0,0 0 0,0-1 0,1 1 0,-1 0 1,0-1-1,1 1 0,-1-1 0,1 0 0,0 0 0,-1 1 1,1-1-1,0 0 0,2 1 0,2 1-220,1 1-1,0-1 1,14 4-1,-17-6-174,1 0 0,0-1-1,-1 1 1,1-1 0,8 0-1,-2-1-1571,-6 1 767</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4.479"/>
    </inkml:context>
    <inkml:brush xml:id="br0">
      <inkml:brushProperty name="width" value="0.1" units="cm"/>
      <inkml:brushProperty name="height" value="0.1" units="cm"/>
      <inkml:brushProperty name="color" value="#E71224"/>
    </inkml:brush>
  </inkml:definitions>
  <inkml:trace contextRef="#ctx0" brushRef="#br0">1 7 2460,'0'-6'3532,"0"10"-2622,1 14-1137,0-15 259,1 0 1,-1 0 0,1-1 0,-1 1 0,1-1 0,0 1-1,3 2 1,2 3 64,18 37 280,-15-26-263,21 53 151,-18-40-213,-2-1 8,-9-24-34,1 0 1,0-1-1,0 1 0,0 0 1,8 10-1,-11-17-47,0 0 0,0 0 0,0 0 0,0 0 0,0 0-1,0 0 1,0 0 0,0-1 0,0 1 0,0 0 0,0 0 0,0 0 0,0 0 0,0 0 0,0 0 0,0 0-1,0 0 1,0 0 0,0 0 0,0-1 0,0 1 0,0 0 0,0 0 0,0 0 0,0 0 0,0 0 0,0 0-1,0 0 1,0 0 0,1 0 0,-1 0 0,0 0 0,0 0 0,0 0 0,0 0 0,0 0 0,0-1-1,0 1 1,0 0 0,0 0 0,0 0 0,0 0 0,1 0 0,-1 0 0,0 0 0,0 0 0,0 0 0,0 0-1,0 0 1,0 0 0,0 0 0,0 0 0,0 0 0,0 1 0,1-1 0,-1 0 0,0 0 0,0 0-1,0 0 1,0 0 0,0 0 0,0 0 0,0 0 0,0 0 0,0 0 0,0 0 0,0 0 0,0 0 0,0 0-1,1-6-2194,-1-3-939</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5.205"/>
    </inkml:context>
    <inkml:brush xml:id="br0">
      <inkml:brushProperty name="width" value="0.1" units="cm"/>
      <inkml:brushProperty name="height" value="0.1" units="cm"/>
      <inkml:brushProperty name="color" value="#E71224"/>
    </inkml:brush>
  </inkml:definitions>
  <inkml:trace contextRef="#ctx0" brushRef="#br0">6 0 2976,'-4'0'757,"3"2"2016,1 1-2689,1 1 0,-1-1 0,1 1 0,0-1 0,0 1 0,1-1 0,-1 0 0,1 0 0,-1 0 0,1 1 0,0-2 0,0 1 0,5 5 0,8 13 172,14 27-67,-2 1-1,30 78 0,-36-78-402,-20-48 71,-1-1-101,0 0 0,0 0-117,0 0-244,-1-4-874,2 3 1384,-1 1 0,0 0 0,0-1 1,0 1-1,0 0 0,0-1 1,0 1-1,0-1 0,0 1 1,0 0-1,0-1 0,0 1 0,0-1 1,0 1-1,0 0 0,0-1 1,0 1-1,0-1 0,-1 1 0,1 0 1,0-1-1,0 1 0,-1-1 1,-6-16-2038</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5.569"/>
    </inkml:context>
    <inkml:brush xml:id="br0">
      <inkml:brushProperty name="width" value="0.1" units="cm"/>
      <inkml:brushProperty name="height" value="0.1" units="cm"/>
      <inkml:brushProperty name="color" value="#E71224"/>
    </inkml:brush>
  </inkml:definitions>
  <inkml:trace contextRef="#ctx0" brushRef="#br0">0 5 1484,'4'-2'3426,"8"2"-3266,-8 0 301,-2 0-365,0 0-1,0 0 1,0 1-1,0-1 1,-1 0-1,1 1 1,3 1-1,-3-1-36,1-1 0,-1 1 1,1 0-1,-1-1 0,1 1 0,0-1 0,4 0 0,20 3 112,-15-2-135,18 1 0,94-2-2351,-117 0 1799,-1 0 1,1-1-1,0 0 1,-1-1 0,13-4-1,-2 1-392,-6 4 433</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5.929"/>
    </inkml:context>
    <inkml:brush xml:id="br0">
      <inkml:brushProperty name="width" value="0.1" units="cm"/>
      <inkml:brushProperty name="height" value="0.1" units="cm"/>
      <inkml:brushProperty name="color" value="#E71224"/>
    </inkml:brush>
  </inkml:definitions>
  <inkml:trace contextRef="#ctx0" brushRef="#br0">43 113 1936,'29'28'2917,"-23"-24"-2550,-1 1 1,1 1-1,-1-1 1,0 1-1,0 0 1,-1 0-1,0 1 1,0-1 0,4 9-1,7 31-44,-1-3-3034,-14-43 2575,0 0 0,0 0 0,0 0 0,0 1 0,0-1 0,1 0-1,-1 0 1,0 0 0,0 1 0,0-1 0,0 0 0,0 0 0,0 0 0,1 0 0,-1 1 0,0-1 0,0 0 0,0 0 0,0 0 0,1 0 0,-1 0 0,0 0-1,0 0 1,0 1 0,1-1 0,-1 0 0,0 0-1814</inkml:trace>
  <inkml:trace contextRef="#ctx0" brushRef="#br0" timeOffset="1">12 2 5809,'-7'-1'120,"2"1"124,5 0-172,0 0-292,0 0-1517,0 0 269,0 0-860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6.289"/>
    </inkml:context>
    <inkml:brush xml:id="br0">
      <inkml:brushProperty name="width" value="0.1" units="cm"/>
      <inkml:brushProperty name="height" value="0.1" units="cm"/>
      <inkml:brushProperty name="color" value="#E71224"/>
    </inkml:brush>
  </inkml:definitions>
  <inkml:trace contextRef="#ctx0" brushRef="#br0">0 1 1088,'0'0'265,"0"0"115,1 0-240,0 0 0,-1-1 0,1 1 0,-1 0 0,1 0 0,0 0 0,-1 1 0,1-1 0,-1 0 0,1 0 0,-1 0 0,1 0 0,0 1 0,5 4 192,0 0-1,-1 0 1,1 0 0,-1 1 0,-1 0-1,1 0 1,3 8 0,25 49 501,7 41-472,-8 2-149,-30-98-206,-2-7-7,0 0 0,1 0 0,-1 0 0,0 0-1,0 0 1,1 0 0,-1 0 0,1 0 0,-1 0 0,1 0 0,-1 0-1,1 0 1,0 0 0,1 1 0,-2-2 3,0 0-60,0 0-158,0-2-441,0-26-3657,0 16 2871</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6.645"/>
    </inkml:context>
    <inkml:brush xml:id="br0">
      <inkml:brushProperty name="width" value="0.1" units="cm"/>
      <inkml:brushProperty name="height" value="0.1" units="cm"/>
      <inkml:brushProperty name="color" value="#E71224"/>
    </inkml:brush>
  </inkml:definitions>
  <inkml:trace contextRef="#ctx0" brushRef="#br0">1 77 1624,'-1'-3'170,"1"-1"-1,1 1 1,-1-1-1,0 1 1,1 0-1,0-1 1,1-4-1,-1 6-58,0 0 0,1 0 1,-1 1-1,0-1 0,0 0 0,1 1 0,-1-1 0,1 1 0,-1-1 0,1 1 0,0 0 0,0 0 0,2-2 0,3 0 59,0-1 1,0 1-1,0 1 0,1 0 1,-1 0-1,1 0 0,0 1 1,-1 0-1,11 0 0,-7 1-89,0 0-1,-1 1 1,1 0-1,0 1 1,13 4-1,-18-4-60,-1 0 1,0 0-1,1 1 0,-1 0 0,0 0 0,0 0 0,-1 0 0,8 7 0,-5-4 15,0-1 6,-2 1 1,1-1-1,-1 1 1,1 0-1,-1 0 0,-1 0 1,1 1-1,-1-1 1,4 11-1,-6-10 113,0 0-1,-1 0 0,0 0 1,0 0-1,0 14 0,-2-20-135,1 1-1,0-1 0,-1 0 1,1 0-1,-1 0 0,1 0 1,-1 0-1,1 0 0,-1 0 1,0 0-1,1 0 0,-1 0 1,0 0-1,0 0 1,0 0-1,0 0 0,0-1 1,0 1-1,0 0 0,0-1 1,-1 1-1,-27 12 118,27-12-106,-4 1-95,1-1 0,0 0 0,-1 0 1,1 0-1,0-1 0,-1 0 0,-5 0 0,0 0-476,10 0 381,0 0 0,-1-1-1,1 1 1,0 0 0,0-1 0,0 1-1,0-1 1,0 1 0,-1-1 0,1 0-1,0 1 1,0-1 0,0 0 0,0 0-1,1 0 1,-1 1 0,0-1 0,0 0-1,0 0 1,1 0 0,-1-1-1,1 1 1,-1 0 0,0-1 0,0-1-146,-5-8-1483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7.190"/>
    </inkml:context>
    <inkml:brush xml:id="br0">
      <inkml:brushProperty name="width" value="0.1" units="cm"/>
      <inkml:brushProperty name="height" value="0.1" units="cm"/>
      <inkml:brushProperty name="color" value="#E71224"/>
    </inkml:brush>
  </inkml:definitions>
  <inkml:trace contextRef="#ctx0" brushRef="#br0">0 1 1544,'5'32'2147,"1"0"-1,15 45 1,-8-33-1693,30 103-937,-42-146 365,-1 0 0,0 0 0,0 0 0,0-1 0,1 1-1,-1 0 1,0 0 0,1-1 0,-1 1 0,1 0 0,-1 0 0,1-1 0,-1 1 0,1-1 0,-1 1 0,1-1 0,-1 1 0,1 0 0,0-1 0,-1 0 0,2 1 0,-1 0-990,-1-1-811,0 0 28</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7.649"/>
    </inkml:context>
    <inkml:brush xml:id="br0">
      <inkml:brushProperty name="width" value="0.1" units="cm"/>
      <inkml:brushProperty name="height" value="0.1" units="cm"/>
      <inkml:brushProperty name="color" value="#E71224"/>
    </inkml:brush>
  </inkml:definitions>
  <inkml:trace contextRef="#ctx0" brushRef="#br0">0 38 1116,'2'0'147,"-1"0"-1,0 1 1,0-1-1,0 0 1,0 0-1,0 1 1,0-1-1,0 1 1,0-1-1,0 1 0,0-1 1,0 1-1,-1 0 1,1-1-1,0 1 1,0 0-1,0-1 1,-1 1-1,2 2 1,12 22 1726,-4-6-818,2-1-672,1 0 0,1-1-1,0 0 1,24 20 0,-35-35-399,1 1 0,-1-1 0,0-1 0,1 1 0,-1 0 0,1-1 0,0 0 0,0 0 0,-1 0-1,1 0 1,0 0 0,0-1 0,0 0 0,0 0 0,6 0 0,-4 0-72,-2-1 5,1 1 0,-1-1 1,0 1-1,1-1 0,-1 0 0,0-1 1,0 1-1,0-1 0,0 0 1,6-4-1,1-1-175,-2 0 0,12-10 0,-19 15 225,5-5-42,1 0 0,-1-1-1,-1 0 1,0-1 0,0 1 0,0-1 0,-1 0 0,0 0-1,4-13 1,-6 14 449,0-1 0,-1 0 0,0 0 0,-1 0 0,1-18 0,-2 26-413,0 1-17,0 5 153,0 57 549,1-47-574,0 0 0,1 0-1,1 0 1,0 0 0,1 0-1,6 15 1,-6-20-47,-2-5-19,34 92 50,-34-91-60,61 115-1352,-54-104 1066,-8-17 291,-1 0 0,1 1 0,-1-1 0,0 1 0,0-1 0,1 1 0,-1-1 0,0 1 0,0-1 0,1 1 0,-1 0 0,0-1 0,0 1 0,0-1 0,0 1 0,0-1 0,0 1 0,0 0 0,0-1-1,0 1 1,0-1 0,0 1 0,-1-1 0,1 1 0,0-1 0,0 2 0,-2-2 12,1 1 1,0 0-1,0 0 0,0-1 0,0 1 1,0-1-1,-1 1 0,1-1 0,0 1 1,0-1-1,-2 0 0,-23 6 340,0-2-1,-40 3 1,50-7-327,3 1-52,0-1 0,-17-3 0,26 3-97,0-1 0,0 0 0,0 0 0,0-1 0,0 1 0,0-1 0,0 0 0,0 0 0,0 0 0,1 0 0,-5-4 0,-25-22-5241,25 20 3712</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0.109"/>
    </inkml:context>
    <inkml:brush xml:id="br0">
      <inkml:brushProperty name="width" value="0.1" units="cm"/>
      <inkml:brushProperty name="height" value="0.1" units="cm"/>
      <inkml:brushProperty name="color" value="#E71224"/>
    </inkml:brush>
  </inkml:definitions>
  <inkml:trace contextRef="#ctx0" brushRef="#br0">1 1 424,'0'0'9,"0"0"0,0 0-1,1 0 1,-1 0 0,0 0 0,0 0-1,0 0 1,0 0 0,1 0 0,-1 0 0,0 0-1,0 0 1,0 0 0,0 0 0,1 0-1,-1 0 1,0 0 0,0 0 0,0 1 0,0-1-1,0 0 1,1 0 0,-1 0 0,0 0-1,0 0 1,0 1 0,0-1 0,0 0 0,0 0-1,0 0 1,0 0 0,0 1 0,0-1-1,3 11 698,0 18 790,-3-26-1395,13 209 3853,-5-18-3510,-7-127-418,-1-43-1647,0-26 1393,-1 1 1,1-1-1,-1 1 0,1-1 0,-1 0 1,0 1-1,1-1 0,-1 1 1,0 0-1,0-1 0,0 1 1,0 0-1,-1 0 0,0-2 1,-6-6-769,-3-4-33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4.899"/>
    </inkml:context>
    <inkml:brush xml:id="br0">
      <inkml:brushProperty name="width" value="0.1" units="cm"/>
      <inkml:brushProperty name="height" value="0.1" units="cm"/>
      <inkml:brushProperty name="color" value="#66CC00"/>
    </inkml:brush>
  </inkml:definitions>
  <inkml:trace contextRef="#ctx0" brushRef="#br0">0 35 2972,'1'0'106,"-1"-1"-1,0 1 0,1 0 1,-1-1-1,1 1 1,-1 0-1,0-1 0,1 1 1,-1-1-1,0 1 1,0 0-1,1-1 0,-1 1 1,0-1-1,0 1 0,0-1 1,0 1-1,1-1 1,-1 1-1,0-1 0,0 1 1,0-1-1,0 1 1,0-2-1,0-15 2791,0 17-2771,0 0-99,0-1 0,0 1 1,0 0-1,0 0 0,0 0 0,1-1 0,-1 1 0,0 0 1,0 0-1,0 0 0,0-1 0,0 1 0,0 0 0,0 0 0,0 0 1,0 0-1,1-1 0,-1 1 0,0 0 0,0 0 0,0 0 1,0 0-1,1 0 0,-1 0 0,0-1 0,0 1 0,0 0 1,0 0-1,1 0 0,-1 0 0,0 0 0,0 0 0,0 0 0,1 0 1,-1 0-1,0 0 0,0 0 0,1 0 0,-1 0 0,0 0 1,0 0-1,0 0 0,1 0 0,-1 0 0,0 0 0,0 0 0,0 0 1,1 0-1,-1 1 0,0-1 0,0 0 0,0 0 0,0 0 1,1 0-1,-1 0 0,0 0 0,0 1 0,0-1 0,12 10 398,16 25 391,31 43-251,-42-50-540,-5-8 36,0 0-1,31 34 1,-41-51 92,0-1 0,0 1 1,1-1-1,-1 0 0,1 0 0,0 0 0,-1-1 0,1 1 0,0-1 1,0 1-1,0-1 0,0 0 0,0 0 0,0 0 0,5 0 0,-5-5 192,22-65 442,14-30-691,-36 91-162,0-4-204,-1 8-5303,-7 5 700,-1 0 2908,-3 7-38</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0.485"/>
    </inkml:context>
    <inkml:brush xml:id="br0">
      <inkml:brushProperty name="width" value="0.1" units="cm"/>
      <inkml:brushProperty name="height" value="0.1" units="cm"/>
      <inkml:brushProperty name="color" value="#E71224"/>
    </inkml:brush>
  </inkml:definitions>
  <inkml:trace contextRef="#ctx0" brushRef="#br0">1 0 1600,'0'0'438,"0"0"80,0 0 106,0 0 16,0 0 32,0 0 44,4 0 97,202 0 735,-66 0-6691,-126 0 3989</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1.099"/>
    </inkml:context>
    <inkml:brush xml:id="br0">
      <inkml:brushProperty name="width" value="0.1" units="cm"/>
      <inkml:brushProperty name="height" value="0.1" units="cm"/>
      <inkml:brushProperty name="color" value="#E71224"/>
    </inkml:brush>
  </inkml:definitions>
  <inkml:trace contextRef="#ctx0" brushRef="#br0">18 5 3980,'0'-5'2024,"0"10"-1413,0 16-25,1 26 440,0-11-715,-4 52 0,-5 1-247,7-72-58,-3 18 1,0 33-6,4 83-845,0-192 264,1 32 504,-1 0 1,2 0-1,-1 1 1,1-1-1,1 1 1,-1-1-1,8-14 1,-2 5 60,-4 6 61,-2 5-30,1 0 0,0 0 0,7-12 0,-9 17 23,0 1-1,0-1 1,0 1 0,0-1 0,1 1 0,-1 0 0,0-1 0,1 1 0,-1 0 0,1 0 0,0 0 0,-1 0 0,1 0 0,-1 1 0,1-1-1,0 0 1,0 1 0,0-1 0,-1 1 0,1 0 0,3-1 0,-4 2-12,0-1 0,0 0 0,0 0 0,0 0 0,0 1 0,0-1 1,0 0-1,0 1 0,0-1 0,0 1 0,0-1 0,0 1 0,0 0 0,0-1 0,-1 1 0,1 0 0,0 0 0,0-1 0,-1 1 0,1 0 1,-1 0-1,1 0 0,0 1 0,2 2 99,6 9 65,-1-1-1,0 1 1,9 20 0,12 41-406,-21-51-116,-7-19-2,6 14-404,-7-17 584,0 0-1,0-1 0,1 1 1,-1-1-1,0 1 1,1 0-1,-1-1 0,1 1 1,-1-1-1,1 1 0,-1 0 1,1-1-1,-1 1 0,1-1 1,-1 0-1,1 1 1,0-1-1,-1 0 0,1 1 1,0-1-1,-1 0 0,2 1 1,-2-2 87,1 1 1,-1 0-1,1 0 1,-1-1 0,0 1-1,1-1 1,-1 1-1,0 0 1,1-1-1,-1 1 1,0-1-1,0 1 1,1-1 0,-1 1-1,0 0 1,0-1-1,0 1 1,1-2-1,0 0-161,47-85 1942,-48 86-1605,0 1-1,0-1 0,1 1 0,-1-1 1,0 0-1,0 1 0,1-1 0,-1 1 1,0 0-1,1-1 0,-1 1 0,0-1 1,1 1-1,-1-1 0,1 1 0,-1 0 1,1-1-1,-1 1 0,1 0 0,-1 0 1,1-1-1,-1 1 0,1 0 0,-1 0 1,1 0-1,-1-1 0,1 1 0,-1 0 1,1 0-1,0 0 0,-1 0 0,1 0 1,0 0-1,-1 2 514,0 0-591,0-1 0,1 0 0,-1 1 1,1-1-1,-1 0 0,1 0 0,-1 1 0,1-1 0,0 0 0,-1 0 0,1 0 0,0 0 0,0 0 0,0 0 0,1 1 1,21 18 175,-10-10-102,-10-8-125,-1 1-1,1-1 1,0 0-1,0 0 1,0 0 0,0-1-1,0 1 1,0-1-1,0 0 1,1 0-1,-1 0 1,0 0 0,7 1-1,2-2-220,-7 0 145,-1 1-1,1-1 1,-1-1 0,0 1 0,1-1 0,-1 1 0,0-1 0,6-2-1,-4-1 19,0 1-1,-1-1 1,0 0-1,0-1 1,0 1-1,0-1 1,-1 0-1,5-7 1,-2 2 38,0 0 0,-1 0 0,8-18 1,-12 24 162,0 0 1,-1-1-1,0 1 0,0-1 1,0 1-1,-1-1 1,1 1-1,-1-1 0,0 1 1,-1-6-1,0-9 745,1 17-719,-2-12 505,2 13-635,0 1 1,-1-1 0,1 1-1,0-1 1,-1 1 0,1 0-1,-1-1 1,1 1 0,-1-1-1,1 1 1,-1 0 0,1-1-1,-1 1 1,1 0 0,-1-1 0,1 1-1,-1 0 1,0 0 0,1 0-1,-1 0 1,1-1 0,-1 1-1,-1 0 1,-32 0 379,32 0-393,1 0 0,-1 0-1,1 0 1,0 1 0,-1-1 0,1 1 0,0-1-1,-1 1 1,1-1 0,0 1 0,0-1 0,-1 1-1,1 0 1,0 0 0,0 0 0,0 0 0,0 0-1,0 0 1,0 0 0,0 0 0,0 1 0,-4 4 14,-1 0-34,0 0 0,1 1 0,0-1 0,0 1-1,-7 15 1,11-19-45,-1 1-1,1 0 1,0 0-1,0 0 0,0-1 1,0 1-1,1 0 1,-1 0-1,1 0 1,0 0-1,1 0 1,-1 0-1,1 0 1,1 5-1,-1-7 1,0 1-1,0 0 1,0-1-1,1 1 1,-1-1 0,1 0-1,0 1 1,0-1 0,0 0-1,0 0 1,0 0-1,4 2 1,0 1-143,0-1 0,1-1 0,9 6 0,-8-6-67,-1 0 0,1-1 0,-1 1 0,1-1-1,15 1 1,99 1-4291,-113-4 4189,33 0-1106</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1.700"/>
    </inkml:context>
    <inkml:brush xml:id="br0">
      <inkml:brushProperty name="width" value="0.1" units="cm"/>
      <inkml:brushProperty name="height" value="0.1" units="cm"/>
      <inkml:brushProperty name="color" value="#E71224"/>
    </inkml:brush>
  </inkml:definitions>
  <inkml:trace contextRef="#ctx0" brushRef="#br0">0 0 2420,'0'61'5165,"6"89"-4093,-2-96-880,4 46 83,1-27-95,-9-72-180,11 67 139,-10-60 224,-1-6-2575,0-1 500,-1-3 1547,1 1-1,0 0 1,0 0 0,-1 0 0,1 0-1,0 0 1,-1 0 0,1 0 0,-1 0-1,0 0 1,1 0 0,-1 1 0,0-1-1,1 0 1,-1 0 0,0 0 0,0 1-1,0-1 1,0 0 0,-1 0 0,-10-9-1307</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3.081"/>
    </inkml:context>
    <inkml:brush xml:id="br0">
      <inkml:brushProperty name="width" value="0.1" units="cm"/>
      <inkml:brushProperty name="height" value="0.1" units="cm"/>
      <inkml:brushProperty name="color" value="#E71224"/>
    </inkml:brush>
  </inkml:definitions>
  <inkml:trace contextRef="#ctx0" brushRef="#br0">0 58 2712,'1'-1'174,"-1"1"0,1 0 0,0 0 0,0 0 0,-1 0-1,1 0 1,0 0 0,-1 0 0,1 0 0,0 0 0,-1 1 0,1-1 0,1 0-1,22 13 302,-18-10-445,-1 0-1,11 4 0,0-4 0,19 2 0,-25-3-17,27 1-122,54-3 1,-46-1-86,-38 1 168,6 0-1,-1 0 0,0 0 0,1-1-1,19-5 1,-29 5 41,-1 1 0,1-1 1,0 1-1,0 0 0,-1 0 0,6 0 0,2 1 359,-10-1-210,0 0 1,0 0-8,0 0 71,0 0 60,0 0 21,2 1 178,19 16 423,-15-14-870,0 0 0,1 0 0,-1-1 1,1 0-1,0 0 0,-1-1 0,14 1 0,51-2-484,-38-1 234,-23 1 179,0-1 1,1 0-1,19-5 0,-23 4 31,5-2 30,-10 4 29,0-1-1,0 1 0,-1-1 1,1 1-1,0 0 1,4-1-1,-5-16 1109,-1-22-1206,0 38 39,0 0 0,-1-1-1,1 1 1,0 0-1,0 0 1,-1 0 0,1 0-1,0 0 1,-1 0 0,1 0-1,-1 0 1,1 0 0,-1 0-1,0 0 1,1 1 0,-1-1-1,0 0 1,0 0 0,1 0-1,-1 1 1,0-1 0,0 0-1,-2 0 1,-2-3-10,2 2 1,0-1 0,0 1 0,0 0 0,0 0 0,0 0 1,0 1-1,-1-1 0,1 1 0,0 0 0,-1-1 0,0 2 1,1-1-1,-1 0 0,1 1 0,-1-1 0,-6 1 1,8 0 8,-1 0 0,0 1 0,0-1 0,0 0 1,0 1-1,0 0 0,1-1 0,-1 1 1,-5 3-1,3-1 3,0 1-1,0-1 1,-8 9 0,-2 2-12,0 2-1,0 0 1,-14 22 0,25-32 11,0 0 1,1-1-1,0 1 1,1 0-1,-1 1 1,1-1-1,0 0 1,1 1 0,-1-1-1,1 1 1,1-1-1,-1 14 1,1-16-23,0 0-1,1 0 1,-1-1 0,1 1-1,0 0 1,0 0 0,0-1-1,0 1 1,0-1 0,1 1-1,0-1 1,0 0 0,0 1 0,0-1-1,0 0 1,0 0 0,1 0-1,0-1 1,-1 1 0,1-1-1,6 4 1,-6-3-72,1 0 1,-1-1-1,1 0 0,0 0 1,0 0-1,0 0 0,0-1 1,0 1-1,0-1 0,7 1 1,-6-1-32,5 0-362,0 0 1,0 0-1,18-2 0,-6 1-345,-16-1 569,0 1 0,0-1 0,0-1 0,0 1 1,0-1-1,0 0 0,0 0 0,-1-1 0,7-3 1,8-6-445,18-14 1,-26 17 544,-2 2 310,0 0 0,-1-1 0,0 0 0,0-1 0,-1 0 0,0 0 0,0-1 0,-1 0 0,7-12 0,-12 16 390,-1 4-139,0 1 0,0-1 0,0 0-1,0 0 1,0 0 0,-1 0 0,1 0 0,-1 0-1,1-4 1,-1 5 253,0 1-6,0 0-152,0 0-260,0 0-50,0 0-102,0 8 39,0-7-103,-1 3 4,1-1 0,0 0 0,0 1 0,1-1 0,-1 0 0,1 0 0,0 1 0,-1-1 1,2 0-1,-1 0 0,0 0 0,3 5 0,20 34-123,-9-14-467,-15-28 566,0 0 0,0 1 0,0-1-1,0 0 1,0 0 0,1 1 0,-1-1 0,0 0 0,0 0-1,0 0 1,0 1 0,1-1 0,-1 0 0,0 0 0,0 0-1,0 0 1,1 0 0,-1 1 0,0-1 0,0 0 0,1 0-1,-1 0 1,0 0 0,0 0 0,1 0 0,-1 0 0,0 0-1,0 0 1,1 0 0,-1 0 0,0 0 0,1 0-1,-1 0 1,0 0 0,0 0 0,1 0 0,-1 0 0,0 0-1,0 0 1,1-1 0,-1 1 0,0 0 0,0 0 0,0 0-1,1 0 1,-1-1 0,0 1 0,0 0 0,0 0 0,0 0-1,1-1 1,-1 1 0,0 0 0,0 0 0,0 0 0,0-1-1,7-15-54,-6 14 45,5-12 128,0 1 0,2 0 0,0 0 0,0 0 0,17-19 0,-25 32-116,1-1 0,-1 1 0,0 0 0,0-1 0,1 1 0,-1 0 0,0-1 0,0 1 0,1 0 0,-1 0 0,0 0 0,0-1 0,1 1 0,-1 0 0,0 0 0,1 0 0,-1-1 0,0 1 0,1 0 0,-1 0 0,1 0 0,-1 0 1,0 0-1,1 0 0,-1 0 0,0 0 0,1 0 0,-1 0 0,0 0 0,1 0 0,-1 0 0,1 0 0,-1 0 0,0 1 0,1-1 0,-1 0 0,0 0 0,1 1 0,7 11 88,1 7-64,1-2 0,1 0 0,17 22 0,-23-31-111,1-2-1,0 1 1,1-1 0,7 7-1,-12-11 58,1 0-1,0 0 1,0-1 0,0 1-1,0-1 1,0 1 0,1-1-1,-1 0 1,0 0 0,1-1-1,-1 1 1,0-1-1,5 1 1,-7-1 18,-1 0 1,1 0-1,0 0 0,0 0 1,0 0-1,-1-1 0,1 1 1,0 0-1,0 0 1,-1 0-1,1-1 0,0 1 1,0 0-1,-1-1 0,2 0 1,6-13-112,-8 13 118,15-31-151,-3 6 487,16-49-1,-27 71-212,4-10 313,-5 14-417,0 0 0,0-1 0,0 1 0,0 0 0,1-1 0,-1 1 0,0 0 0,0-1 0,0 1 0,1 0 0,-1 0 0,0-1 0,1 1 0,-1 0 0,0 0 0,0-1 0,1 1 0,-1 0 0,0 0 0,1 0 0,-1 0 0,1 0 0,-1 0 0,1-1 0,0 2-4,-1-1 0,1 1 0,0-1 0,-1 1 0,1-1 1,-1 1-1,1 0 0,-1-1 0,1 1 0,-1 0 1,1-1-1,-1 1 0,1 0 0,-1 0 0,0-1 1,0 1-1,1 0 0,-1 0 0,0 1 0,4 7 29,5 7-157,2 0 1,21 26-1,-30-39 22,0 0 0,1-1 0,-1 1 0,1-1 0,0 0 0,0 0 0,0 1 0,0-2-1,0 1 1,0 0 0,0-1 0,1 1 0,-1-1 0,0 0 0,1 0 0,-1 0 0,1-1 0,5 1 0,-3 0 23,-5-1 60,1 0 0,-1 1 0,1-1 0,0 0 0,-1 0 0,1 0 0,-1 0 0,1 0 0,0-1 0,-1 1 0,1 0 0,-1-1 0,1 1 0,-1-1 0,1 0-1,-1 1 1,1-1 0,0-1 0,43-41-204,-39 36 216,6-6 429,14-18 0,-15 16 332,-4 8 46,-4 8 11,-1 11 305,0-1-1478,15 11-1346,-13-13 850,5 9-2053,2-2-374</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3.416"/>
    </inkml:context>
    <inkml:brush xml:id="br0">
      <inkml:brushProperty name="width" value="0.1" units="cm"/>
      <inkml:brushProperty name="height" value="0.1" units="cm"/>
      <inkml:brushProperty name="color" value="#E71224"/>
    </inkml:brush>
  </inkml:definitions>
  <inkml:trace contextRef="#ctx0" brushRef="#br0">1 14 4760,'0'0'191,"0"-1"0,0 0 0,0 1 0,0-1 0,0 0-1,0 1 1,0-1 0,0 0 0,0 1 0,1-1 0,-1 0 0,0 1-1,1-1 1,-1 0 0,0 1 0,1-2 0,0 2-161,-1 0-1,1 0 1,-1 0 0,0-1 0,1 1-1,-1 0 1,1 0 0,-1 0 0,1 0-1,-1 0 1,1 0 0,-1 0 0,1 0 0,-1 0-1,1 0 1,-1 0 0,0 0 0,1 0-1,-1 0 1,1 0 0,-1 1 0,1-1-1,-1 0 1,1 0 0,0 1 0,3 2 28,1 1 0,-1 0 1,0 0-1,0 0 0,0 1 1,4 6-1,-4-6 22,7 11 147,-1 0 1,0 0-1,11 27 0,-6-9-146,13 43 0,-20-51-45,-2-9 15,-1 0 0,5 28 0,-9-43-987,-2-8 182,0-12-1036,-8-18-2948,4 10 2749</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3.780"/>
    </inkml:context>
    <inkml:brush xml:id="br0">
      <inkml:brushProperty name="width" value="0.1" units="cm"/>
      <inkml:brushProperty name="height" value="0.1" units="cm"/>
      <inkml:brushProperty name="color" value="#E71224"/>
    </inkml:brush>
  </inkml:definitions>
  <inkml:trace contextRef="#ctx0" brushRef="#br0">37 144 1888,'-9'-15'586,"-7"-18"1,13 27-375,1 0 0,1 0 0,-1 1 0,1-1 0,0 0 0,0-1 0,0-6 0,1 12-179,0-1 1,0 1-1,0-1 0,0 1 1,0-1-1,1 1 0,-1-1 1,0 1-1,1-1 0,-1 1 1,2-2-1,-1 2 4,0 0-1,0-1 1,0 1-1,1 0 1,-1 0-1,0 0 1,1 0-1,-1 1 0,0-1 1,1 0-1,-1 1 1,1-1-1,2 0 1,6-2 160,1 1 1,-1 0-1,1 1 0,15 0 1,-18 1-106,0 1 0,1 0 1,-1 0-1,0 0 0,0 1 1,0 0-1,-1 1 0,1 0 1,-1 0-1,1 1 0,-1 0 1,0 0-1,0 0 0,-1 1 1,1 0-1,-1 1 0,0-1 1,0 1-1,8 11 0,-9-10 29,-1-1-1,1 1 1,-1 0-1,0 0 0,-1 0 1,1 1-1,-1-1 0,-1 1 1,0 0-1,0 0 1,0 0-1,0 13 0,-2-20-102,0 1 0,-1-1-1,1 0 1,0 0-1,-1 0 1,1 0 0,-1 0-1,1 0 1,-1 0 0,1 0-1,-1 0 1,0 0 0,0 0-1,1 0 1,-1 0-1,0 0 1,0-1 0,0 1-1,0 0 1,0-1 0,0 1-1,0 0 1,0-1-1,0 1 1,0-1 0,0 0-1,-2 1 1,0 0 6,-6 3-52,0-1 1,-1 0 0,1 0 0,0-1-1,-15 1 1,-46 0-2066,54-4 1008,15 2 881,0-1 0,0 0 1,0 0-1,0-1 0,-1 1 0,1 0 0,0 0 0,0-1 1,-2 0-1,-8-8-3180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4.350"/>
    </inkml:context>
    <inkml:brush xml:id="br0">
      <inkml:brushProperty name="width" value="0.1" units="cm"/>
      <inkml:brushProperty name="height" value="0.1" units="cm"/>
      <inkml:brushProperty name="color" value="#E71224"/>
    </inkml:brush>
  </inkml:definitions>
  <inkml:trace contextRef="#ctx0" brushRef="#br0">9 115 756,'1'2'114,"0"-1"0,-1 0 0,1 1 0,-1-1 0,1 1 0,-1-1 1,0 1-1,1-1 0,-1 0 0,0 1 0,0-1 0,0 4 0,0-3-17,0-2-71,0 1 1,0-1 0,0 1 0,0-1 0,1 1 0,-1-1 0,0 0-1,0 1 1,1-1 0,-1 1 0,0-1 0,1 1 0,-1-1 0,0 0-1,1 1 1,-1-1 0,1 0 0,-1 0 0,1 1 0,-1-1 0,1 0-1,0 1 1,14 4 190,-9-3-75,1 0-102,0 0 1,0-1 0,0 0-1,0 0 1,0-1 0,11 0-1,-7 0-231,-8-1 79,1 1 0,-1-1 0,1 0 0,-1 0 0,1 0 0,-1 0 0,1 0-1,-1-1 1,0 0 0,4-2 0,31-24-738,-33 23 745,4-2 81,0 0 0,-1-1 0,0 0 0,-1-1 0,1 1 0,7-14 0,-14 20 139,0 0 0,0-1 0,0 1 0,0 0 0,0-1 0,0 1 0,0 0 0,-1-1 0,1 1 0,-1-1 0,0 1 0,0-5 0,0 7-94,0-1 0,0 1 0,0 0 0,0 0 0,0-1 0,0 1 0,0 0 0,0 0 0,0-1 0,0 1 0,0 0 0,0 0 0,0-1 0,-1 1 0,1 0 0,0 0 0,0 0 0,0-1 0,0 1 0,0 0 0,-1 0 0,1 0 0,0-1 0,0 1 0,0 0 0,-1 0 0,1 0 0,0 0 0,0 0 0,-1 0 0,1-1 0,0 1 0,0 0 0,-1 0 0,-5-1 258,0 0-1,-1 1 1,1 0-1,-1 0 1,1 0-1,-10 2 1,7-1 13,0 1 0,1 0 1,-1 0-1,-10 5 0,-5 5 258,-34 23-1,45-26-462,7-6-87,1 0-1,0 1 0,0 0 1,0 0-1,1 0 1,0 0-1,-1 1 1,1 0-1,1 0 1,-6 8-1,8-9-33,-1-1 0,1 0 0,0 0 0,0 1-1,1-1 1,-1 0 0,1 1 0,0-1 0,-1 1 0,1-1 0,1 0-1,-1 1 1,0-1 0,3 6 0,-3-8 8,0 1 0,1-1 0,-1 0 1,1 0-1,0 0 0,-1 0 0,1 0 0,0 0 0,0 0 0,-1 0 1,1-1-1,0 1 0,1 1 0,5 3-178,-1-1 1,1 1-1,1-1 1,-1-1-1,0 1 1,10 2-1,-12-4 4,1-1 0,-1 0 1,1 0-1,-1 0 0,1-1 0,0 1 0,9-2 0,0 0-258,-14 1 416,11 0-616,21-2 1,-29 1 567,0 0-1,0 0 1,0 0 0,-1 0 0,1-1 0,0 0-1,-1 0 1,4-2 0,6-4 7,0-1 0,-1 0-1,0-1 1,-1-1 0,13-13 0,-11 7 1115,15-23-1,-27 39-911,-1 0 18,0 0 0,1 0 0,0 0 0,-1 0 0,1 0-1,0 0 1,-1 0 0,1 0 0,0 0 0,0 0 0,0 0-1,0 1 1,0-1 0,0 0 0,0 1 0,0-1 0,0 0 0,0 1-1,0-1 1,0 1 0,0 0 0,2-1 0,-2 5 310,12 56-51,2-2-1,24 62 1,-39-119-382,1 0 0,0 1-1,-1-1 1,0 0 0,1 1 0,-1-1-1,0 0 1,0 3 0,0-4 71,0 0-40,0 0-35,-4-5-13,-2-3-21,0-1 0,1 0 0,0 0 0,0-1 0,-4-12 0,7 12 3,0 0 0,1 0 0,0 0 0,1 0 0,0 0 0,1 0 0,0 0 0,0 0 0,1 0 0,0 0 0,5-11 0,-6 18 15,0 1 0,1-1 0,-1 1 0,1-1 0,0 1 0,0 0 1,0-1-1,0 1 0,0 0 0,0 0 0,0 1 0,1-1 0,-1 0 0,4-1 0,3-2-30,-4 2-98,0 0-1,1 0 1,-1 1 0,1 0 0,-1 0 0,1 0 0,0 1 0,6-1 0,4 0-1765,24 1 0,-26 2 608,-1 9 493</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4.829"/>
    </inkml:context>
    <inkml:brush xml:id="br0">
      <inkml:brushProperty name="width" value="0.1" units="cm"/>
      <inkml:brushProperty name="height" value="0.1" units="cm"/>
      <inkml:brushProperty name="color" value="#E71224"/>
    </inkml:brush>
  </inkml:definitions>
  <inkml:trace contextRef="#ctx0" brushRef="#br0">209 80 472,'0'0'31,"1"0"0,0 0 1,0 0-1,-1 0 0,1 0 0,0 0 1,-1 0-1,1 0 0,0 0 0,-1 0 0,1-1 1,0 1-1,-1 0 0,1 0 0,0-1 1,-1 1-1,1 0 0,0-1 0,-1 1 0,1-1 1,-1 1-1,1-1 0,-1 1 0,1-1 1,-1 1-1,1-1 0,-1 0 0,0 1 0,1-1 1,-1 0-1,0 1 0,1-2 0,0 1 59,0-4 575,1 0-1,0 1 1,-1-1 0,0 0-1,0 0 1,0 0 0,-1 0-1,0-10 1,0 15-635,0 0 0,0-1 0,0 1 0,0-1 0,0 1 0,0-1 0,-1 1 0,1-1 0,0 1 0,0 0 0,-1-1 0,1 1 0,0-1 1,0 1-1,-1 0 0,1-1 0,0 1 0,-1 0 0,1-1 0,-1 1 0,1 0 0,0 0 0,-1-1 0,1 1 0,-1 0 0,0 0 0,-17-4 233,13 4-186,-1 0 0,1 0-1,-1 1 1,-7 1-1,9 0-12,-1 0 0,0 0-1,0 0 1,1 1-1,0 0 1,-7 5 0,-2 1 60,12-8-116,-17 10 80,-1 2 0,-25 24 0,40-34-108,0 1-1,1 0 1,-1 0 0,1 1 0,-1-1-1,1 1 1,1 0 0,-1 0 0,1 0-1,-1 0 1,1 0 0,1 0 0,-1 0 0,1 1-1,0-1 1,0 8 0,1-12 11,0 0 0,0 0 1,0 0-1,0-1 0,0 1 1,0 0-1,1 0 0,-1 0 1,0 0-1,1 0 0,-1 0 1,1 0-1,-1-1 0,1 1 0,-1 0 1,1 0-1,0-1 0,-1 1 1,1 0-1,1 0 0,0 1 0,0-1-1,0 0 1,0 0 0,0-1-1,0 1 1,1 0-1,-1-1 1,4 1-1,1 0-27,0-1 0,-1 0 0,1 0 0,0-1 0,9-1 0,-12 1 11,0-1 0,0 1 1,0-1-1,0 0 0,0 0 1,-1-1-1,1 1 0,-1-1 1,1 1-1,4-7 0,3-1-37,6-5 37,-1-1 0,0 0 0,18-27 0,-26 32 121,-2 4 50,-1-1-1,-1 1 1,6-11-1,1-8 618,-10 24-654,-1 2-93,0 0-59,0 96 729,1-90-716,-1 0 0,2 1-1,-1-1 1,1 0 0,0 0 0,0 0-1,1-1 1,0 1 0,4 7 0,-2-5-73,-2-2-112,1 1 0,0-1 1,0 0-1,0-1 1,11 11-1,-12-13-118,0-1 0,0 1 0,0-1 0,1 0 0,-1 0 0,1 0 0,-1-1-1,1 1 1,0-1 0,-1 0 0,1 0 0,5 0 0,20 0-3013</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5.249"/>
    </inkml:context>
    <inkml:brush xml:id="br0">
      <inkml:brushProperty name="width" value="0.1" units="cm"/>
      <inkml:brushProperty name="height" value="0.1" units="cm"/>
      <inkml:brushProperty name="color" value="#E71224"/>
    </inkml:brush>
  </inkml:definitions>
  <inkml:trace contextRef="#ctx0" brushRef="#br0">1 1 2040,'0'71'6280,"0"58"-5005,0 48-810,0-23-447,0-131-229,0-16-4624,0-16 1979</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5.609"/>
    </inkml:context>
    <inkml:brush xml:id="br0">
      <inkml:brushProperty name="width" value="0.1" units="cm"/>
      <inkml:brushProperty name="height" value="0.1" units="cm"/>
      <inkml:brushProperty name="color" value="#E71224"/>
    </inkml:brush>
  </inkml:definitions>
  <inkml:trace contextRef="#ctx0" brushRef="#br0">2 1 2376,'-2'0'96,"2"9"360,0-9 376,0 6 1409,23 6-709,-9-12-1140,13 11 32,10-1-288,-15-7-128,33 4-20,8-7-160,-28 0-48,33 0-560,-6-10-672,-35 10 171,14-8-1535,-9-1 1220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5.749"/>
    </inkml:context>
    <inkml:brush xml:id="br0">
      <inkml:brushProperty name="width" value="0.1" units="cm"/>
      <inkml:brushProperty name="height" value="0.1" units="cm"/>
      <inkml:brushProperty name="color" value="#66CC00"/>
    </inkml:brush>
  </inkml:definitions>
  <inkml:trace contextRef="#ctx0" brushRef="#br0">1 1 1132,'0'0'326,"0"0"745,0 0 381,0 0-592,0 0-208,0 0 71,0 0-235,0 0-229,0 0-32,0 0-68,2 0-76,-2 0-64,0 0 1,1 0-1,-1 0 1,0 0-1,1 0 1,-1 0-1,0 0 0,1 0 1,-1 0-1,0 0 1,0 0-1,1 0 1,-1 0-1,0 0 0,1 1 1,-1-1-1,0 0 1,0 0-1,1 0 1,-1 0-1,0 1 0,0-1 1,1 0-1,-1 0 1,0 1-1,0-1 1,0 0-1,0 0 0,1 1 1,0 12 987,-1-7-950,0 45 1172,0-50-1226,0-1-1,0 0 1,0 1-1,0-1 0,0 0 1,0 1-1,0-1 1,0 0-1,0 1 1,1-1-1,-1 0 0,0 1 1,0-1-1,0 0 1,1 1-1,-1-1 1,0 0-1,0 0 1,1 1-1,-1-1 0,0 0 1,1 1-1,-1-1 2,1 0 0,-1 0 0,1 1 0,-1-1 0,0 0 0,1 1 0,-1-1 0,0 1 0,1-1 0,-1 0 0,0 1 0,0-1 0,1 1-1,-1-1 1,0 1 0,0-1 0,0 1 0,0-1 0,0 1 0,0-1 0,0 1 0,0 0 0,0 5-116,0 7-3397,0-13 1717,0 0-1330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6.500"/>
    </inkml:context>
    <inkml:brush xml:id="br0">
      <inkml:brushProperty name="width" value="0.1" units="cm"/>
      <inkml:brushProperty name="height" value="0.1" units="cm"/>
      <inkml:brushProperty name="color" value="#E71224"/>
    </inkml:brush>
  </inkml:definitions>
  <inkml:trace contextRef="#ctx0" brushRef="#br0">1 1 1788,'0'0'283,"0"0"849,0 0 649,0 3-489,0 79 3329,0-80-4588,0 0-1,0 0 1,0 0 0,1 1-1,-1-1 1,1 0 0,-1 0-1,1 0 1,0-1 0,0 1-1,-1 0 1,3 2 0,2 5 53,11 32 89,-10-24-430,10 17 0,-13-29 88,0 0 1,0 0 0,1 0 0,0 0 0,0-1 0,0 1 0,5 4 0,-7-8 89,1 0 0,-1 1 0,0-1 1,1 0-1,-1 0 0,0 0 1,1 0-1,-1-1 0,1 1 1,0-1-1,-1 1 0,4-1 1,-2 0-84,1 0 0,-1 0 1,1-1-1,7-1 1,-10 1 81,1 0 1,-1 0-1,1 0 1,-1 0-1,0 0 1,0-1-1,4-3 1,7-4-183,0-2 0,0 0 0,-1 0 0,-1-1 1,14-19-1,-14 17 505,11-21 0,-19 30 364,-1 0 1,1-1-1,-1 1 1,0-1 0,0 1-1,-1-1 1,0 0-1,1-10 1,-13 16 315,11 0-936,-1 0 1,1 1-1,-1-1 0,1 1 0,0-1 1,-1 1-1,1-1 0,0 1 0,-1-1 0,1 1 1,0-1-1,-1 1 0,1 0 0,0-1 1,0 1-1,0-1 0,0 1 0,-1 0 1,1-1-1,0 1 0,0 0 0,-2 21-466,1-17 246,1 2-149,-1 0-1,1 0 1,0-1-1,0 1 1,1 0-1,0 0 0,2 9 1,-2-13 273,0-1 0,0 0 1,0 1-1,0-1 0,0 0 0,1 0 0,-1 1 1,1-1-1,0 0 0,0 0 0,-1-1 0,1 1 1,0 0-1,1-1 0,-1 1 0,0-1 1,0 0-1,1 1 0,-1-1 0,0 0 0,4 0 1,-3 0 90,0 0 1,0 0 0,0-1 0,0 1 0,0-1-1,0 0 1,0 0 0,0 0 0,0-1 0,0 1-1,0-1 1,0 1 0,0-1 0,0 0-1,0 0 1,0 0 0,0-1 0,-1 1 0,1-1-1,3-1 1,11-13 404,-12 11-47,0-1 0,1 2 0,-1-1 0,1 1 0,12-7-1,-16 10-284,4-1 710,-5 9-191,-1-4-598,0 2 76,1-1 1,0 1-1,0 0 0,0-1 1,0 0-1,1 1 0,0-1 1,0 0-1,0 0 0,0 0 0,1 0 1,3 4-1,10 19 52,1 13-72,-12-26-146,10 20-1,-11-26-29,-3-6 178,-1 1-1,1-1 1,0 0-1,0-1 1,0 1-1,0 0 1,0 0 0,1 0-1,-1-1 1,0 1-1,3 1 1,-4-5 111,0-10-108,1 6-83,-1 1 1,0-1-1,0 1 1,-1-1-1,-1-9 1,-3-1-32,1 1 0,1 0 0,0-1 0,-1-28 1,4-20-52,0 63 118,0 1 0,1-1-1,-1 1 1,0-1-1,1 1 1,-1-1 0,0 1-1,1-1 1,-1 1 0,0-1-1,1 1 1,-1 0 0,1-1-1,-1 1 1,1 0 0,-1-1-1,1 1 1,-1 0 0,1 0-1,-1 0 1,1-1-1,-1 1 1,1 0 0,-1 0-1,1 0 1,-1 0 0,1 0-1,-1 0 1,1 0 0,0 0-1,1 0 14,0 0 0,0 0 0,0 0 0,0 0 0,0 1 0,0-1 0,0 0 0,0 1 0,-1 0 0,4 1 0,6 6 2,-7-5-10,0 0 0,0 0 0,0 0 0,0-1-1,0 1 1,7 1 0,-8-3 2,1 1 0,-1-1 0,0 0 0,1 1-1,3 2 1,17 9-49,82 20-127,-86-28 207,-15-3-72,1-1 1,0 0-1,-1 0 0,1 0 1,0-1-1,-1 1 0,1-1 1,0-1-1,0 1 0,-1-1 1,1 0-1,0-1 0,-1 1 1,1-1-1,-1 0 0,0 0 1,1-1-1,7-4 0,1-1-91,-4 2 76,1 0 0,-1 0 1,0-1-1,-1 0 1,14-14-1,-16 13 147,0 1 0,7-12 0,-12 16 24,-1 0 0,1 0 1,-1 0-1,1 0 0,-1-1 1,0 1-1,0-1 0,0 1 1,0 0-1,-1-1 0,1-3 1,-2 7-111,1-1 0,-1 1 1,1 0-1,0-1 0,-1 1 1,1 0-1,-1 0 0,1-1 1,0 1-1,-1 0 0,1 0 1,-1 0-1,1-1 0,-1 1 1,1 0-1,-1 0 1,1 0-1,-1 0 0,1 0 1,-1 0-1,1 0 0,-1 0 1,-15 1 24,15-1-6,0 0-15,0 0 0,0 0 0,0 0 0,0 0 0,0 0 0,1 0 0,-1 0 0,0 1 0,0-1 0,0 0 0,1 1 0,-1-1 0,0 0 0,-1 2 0,-8 6 73,0 0 0,0 1 0,1 0 0,1 1-1,0 0 1,0 1 0,-8 14 0,15-22-71,0 0 0,0 0-1,0 1 1,0-1 0,1 0 0,0 1 0,0-1-1,0 1 1,0 5 0,1 3 31,-1-11-39,0-1 0,0 1 0,0 0 1,0 0-1,0 0 0,0 0 0,1-1 1,-1 1-1,0 0 0,0 0 0,1 0 0,-1-1 1,1 1-1,-1 0 0,1 0 0,13 10 9,-13-10-11,10 6-40,1-1 1,0-1-1,-1 0 1,21 6-1,-24-9-36,1 0-1,0-1 1,0 0-1,0 0 1,17-1-1,-4-1-107,62 1-769,-80 0 836,0-1-1,0 1 0,-1-1 1,1 0-1,0 0 1,0 0-1,-1 0 1,1-1-1,0 1 0,4-4 1,-1 1-237,3 0-646,-10 4 841,1 0-1,-1 0 1,1 0-1,-1-1 0,1 1 1,-1 0-1,1 0 0,-1 0 1,1-1-1,-1 1 1,0 0-1,1-1 0,-1 1 1,1 0-1,-1-1 0,0 1 1,1 0-1,-1-1 1,0 1-1,0-1 0,1 1 1,-1-1-1,0 1 1,1-1-1,-1-7-1457</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8.839"/>
    </inkml:context>
    <inkml:brush xml:id="br0">
      <inkml:brushProperty name="width" value="0.1" units="cm"/>
      <inkml:brushProperty name="height" value="0.1" units="cm"/>
      <inkml:brushProperty name="color" value="#E71224"/>
    </inkml:brush>
  </inkml:definitions>
  <inkml:trace contextRef="#ctx0" brushRef="#br0">1 20 1276,'0'0'358,"0"0"915,0 0 464,0 0-718,0 0-109,0 0-411,0 0-149,0 0-67,0 0-37,0 0-60,0 0-82,0 0-66,0 0-92,0 0-16,0 0-27,1 2 40,7 7 92,0 1 0,-1 0 0,7 12-1,9 13 13,-2-4-40,46 63 186,-56-79-54,1 0 0,1-1 0,25 21 0,-36-34-38,0 1 0,0-1 0,-1 1 1,1-1-1,0 0 0,0 0 0,1 0 1,-1 0-1,0 0 0,0-1 0,0 1 0,1-1 1,-1 1-1,0-1 0,4 0 0,-6 0-101,1 0 18,-1 0-1,0 0 0,1 0 0,-1 0 0,0 0 0,1 0 1,-1 0-1,0 0 0,1 0 0,-1 0 0,0 0 1,1-1-1,-1 1 0,0 0 0,1 0 0,-1 0 1,0 0-1,0-1 0,1 1 0,-1 0 0,0 0 1,0-1-1,1 0 0,7-9 269,-1 0 0,12-23 0,11-30 50,-30 62-334,8-18 80,-1 0 1,-1 0-1,3-20 0,-3 14-28,-2 11-148,3-30-1,-6 19-7889,-1 25 4743</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9.360"/>
    </inkml:context>
    <inkml:brush xml:id="br0">
      <inkml:brushProperty name="width" value="0.1" units="cm"/>
      <inkml:brushProperty name="height" value="0.1" units="cm"/>
      <inkml:brushProperty name="color" value="#E71224"/>
    </inkml:brush>
  </inkml:definitions>
  <inkml:trace contextRef="#ctx0" brushRef="#br0">357 41 1968,'0'0'138,"1"0"0,-1 0 0,0 0 0,1 0 0,-1 0 0,1 0 0,-1 0 0,1 0 0,-1 0 0,0 0 0,1-1 0,-1 1 0,1 0 0,-1 0 0,0 0 0,1 0 0,-1-1 0,0 1 0,1 0-1,-1-1 1,0 1 0,1 0 0,-1 0 0,1-1 0,0-10 1999,-2 7-2524,1 3 413,0 0 0,0 0 0,0 0 0,0 1 0,0-1 0,0 0 0,0 0 0,-1 1 0,1-1 0,0 0 0,-1 0-1,1 1 1,0-1 0,-1 0 0,1 1 0,-1-1 0,1 0 0,-1 1 0,1-1 0,-1 1 0,0-1 0,1 1 0,-1-1 0,0 1 0,1 0-1,-1-1 1,0 1 0,1 0 0,-1-1 0,0 1 0,-1 0 0,-3-1-14,1 0 1,-1 1-1,0 0 1,-7 0-1,2 0 31,4 1-6,0-1 0,1 1 0,-1 0-1,1 0 1,-1 1 0,1-1 0,0 1 0,0 1 0,0-1 0,-7 4-1,3-1 12,-51 25 229,44-21-236,-51 27 36,47-24-134,1 1 0,-19 16 0,36-27 47,0 0-1,1 0 0,0 0 0,-1 0 0,1 0 0,0 0 1,0 0-1,0 0 0,0 0 0,0 1 0,1-1 0,-1 0 1,1 0-1,0 1 0,-1-1 0,1 0 0,0 1 0,0-1 1,1 3-1,-1-5 9,0 1 0,0-1 1,0 1-1,0-1 0,0 1 1,0-1-1,0 1 0,0-1 1,0 1-1,0-1 0,0 1 1,1-1-1,-1 1 0,0-1 1,0 1-1,0-1 0,1 1 1,-1-1-1,0 0 0,1 1 1,-1-1-1,0 0 0,1 1 0,0 0 1,5 2-4,0 0 0,1 0 0,-1 0 0,1-1 0,0 0 1,-1 0-1,1 0 0,0-1 0,0 0 0,0-1 0,11 0 0,-3 0-38,-1-1 0,1 0 0,-1-1 0,20-6 0,-24 5 6,0 0-1,-1-1 1,1 0-1,-1-1 1,12-8-1,-8 5-7,-1 0 125,0 0-1,-1-1 1,0 0-1,0 0 0,-1-1 1,0-1-1,-1 0 1,15-23-1,-22 32-1,-1 0 82,1-1 1,-1 1-1,1-1 1,-1 1-1,0-1 1,0 1 0,0-1-1,-1 0 1,1 0-1,0 1 1,-1-1-1,0-3 1,0 6-44,0 0-155,0 0-14,0 4 70,0 2 16,-1-1 1,0 1 0,-1 0-1,1 0 1,-5 8 0,3-7-35,1 1 0,0-1 0,0 1 0,0 0 0,1 0 0,-1 8 0,2 36-376,0-50 336,0 0 0,0 0 0,1-1 0,-1 1 0,0 0 0,1 0 0,-1 0 1,1-1-1,0 1 0,-1 0 0,1-1 0,0 1 0,0 0 0,0-1 0,0 1 1,2 1-1,1 0-58,-1-1 1,0 1-1,0-1 0,1 0 1,3 2-1,-6-3 90,1 0-81,1 0 1,-1 0 0,1 0-1,0 0 1,-1 0 0,1-1 0,0 1-1,0-1 1,-1 1 0,1-1-1,0 0 1,5-1 0,3 1-341,-6 0 219,-1 0 4,0 0 0,-1 0 0,1 0 0,0 0 0,-1-1 0,1 1 0,-1-1 0,1 0 0,0 0-1,-1-1 1,0 1 0,1-1 0,-1 0 0,0 1 0,0-1 0,5-4 0,33-26-2670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39.739"/>
    </inkml:context>
    <inkml:brush xml:id="br0">
      <inkml:brushProperty name="width" value="0.1" units="cm"/>
      <inkml:brushProperty name="height" value="0.1" units="cm"/>
      <inkml:brushProperty name="color" value="#E71224"/>
    </inkml:brush>
  </inkml:definitions>
  <inkml:trace contextRef="#ctx0" brushRef="#br0">2 1 844,'0'0'162,"1"0"0,-1 1 0,1-1 0,-1 0 0,0 1 0,1-1 0,-1 0 0,0 1 0,0-1 0,1 0 0,-1 1 1,0-1-1,0 1 0,0-1 0,1 1 0,-1-1 0,0 0 0,0 1 0,0-1 0,0 1 0,0-1 0,0 1 0,0-1 0,0 1 0,0-1 0,0 1 0,0 20 1332,-1-14-1045,1 99 2133,-6-31-2070,6 102-96,0-76 143,0-101-368,0 0-103,0 0-310,0-2-895,0-17-3808,0 2 1171</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40.489"/>
    </inkml:context>
    <inkml:brush xml:id="br0">
      <inkml:brushProperty name="width" value="0.1" units="cm"/>
      <inkml:brushProperty name="height" value="0.1" units="cm"/>
      <inkml:brushProperty name="color" value="#E71224"/>
    </inkml:brush>
  </inkml:definitions>
  <inkml:trace contextRef="#ctx0" brushRef="#br0">1 69 2424,'0'0'61,"0"0"0,1 0 0,-1 1 0,1-1 0,-1 0 0,0 0-1,1 1 1,-1-1 0,0 0 0,1 0 0,-1 1 0,0-1 0,1 0 0,-1 1 0,0-1-1,0 1 1,1-1 0,-1 0 0,0 1 0,0-1 0,0 1 0,0-1 0,1 1-1,-1-1 1,0 0 0,0 1 0,0-1 0,0 1 0,0-1 0,0 1 0,0 18 2510,0-15-2271,0 127 1689,0-127-1999,0 0 0,1 0 0,0 0 0,0 0-1,0-1 1,0 1 0,0 0 0,1-1 0,0 1-1,0-1 1,0 1 0,0-1 0,0 0 0,1 0 0,3 4-1,-4-4-45,0-1 0,0 0 0,1 0-1,-1 1 1,0-1 0,1-1-1,0 1 1,-1 0 0,1-1-1,0 1 1,0-1 0,4 2-1,-5-3 12,-1 0 1,1 1-1,0-1 0,0 0 0,-1 0 0,1 0 0,0 0 1,0 0-1,-1 0 0,1-1 0,0 1 0,0 0 0,-1-1 1,1 1-1,0-1 0,-1 0 0,1 0 0,-1 0 0,1 0 1,-1 0-1,1 0 0,-1 0 0,2-2 0,9-11-238,0-1-1,-1-1 0,0 0 1,-1-1-1,-2 0 1,1 0-1,9-31 0,-11 27 1113,6-37-1,-13 56-748,3-10 757,-1 0 1,0-16-1,-2 227 1066,0-195-1969,1 0 0,0-1 0,-1 1 0,1-1 0,1 1-1,-1-1 1,0 1 0,1-1 0,0 0 0,-1 0-1,1 0 1,1 0 0,-1 0 0,0 0 0,5 3 0,-4-2-87,0-1 1,1 0 0,0 0 0,0 0-1,0-1 1,0 1 0,0-1 0,0 0-1,1 0 1,8 2 0,-10-3 44,0 0 1,1-1-1,-1 0 1,0 1-1,0-1 1,0 0-1,0-1 1,1 1-1,-1 0 1,0-1 0,0 0-1,0 0 1,0 0-1,0 0 1,4-2-1,-1-1-86,-1-1-1,0 1 1,1-1 0,-2 0-1,1-1 1,5-7-1,0 0 85,0 0 0,-2-1 0,1 0 0,5-16 0,-10 21 885,0 1 0,0 1 0,10-15 0,-14 22-751,0 0 0,0 0-1,0 0 1,0 0 0,0 0-1,1 0 1,-1-1 0,0 1 0,0 0-1,0 0 1,0 0 0,0 0 0,0 0-1,0 0 1,0 0 0,0 0-1,0 0 1,0 0 0,1 0 0,-1 0-1,0 0 1,0 0 0,0-1 0,0 1-1,0 0 1,0 0 0,0 0-1,0 0 1,1 0 0,-1 0 0,0 0-1,0 0 1,0 0 0,0 0-1,0 0 1,0 1 0,0-1 0,0 0-1,1 0 1,-1 0 0,0 0 0,0 0-1,0 0 1,0 0 0,0 0-1,0 0 1,0 0 0,0 0 0,0 0-1,0 0 1,1 0 0,-1 0 0,0 1-1,0-1 1,0 0 0,0 0-1,0 0 1,0 0 0,0 0 0,0 0-1,0 0 1,0 0 0,0 1 0,0-1-1,0 0 1,0 0 0,0 0-1,0 0 1,0 0 0,0 8 202,0-8-213,0 23 279,1-22-294,-1 0 0,1 1 0,-1-1-1,1 0 1,-1 1 0,1-1 0,0 0 0,0 0-1,0 1 1,0-1 0,-1 0 0,1 0-1,1 0 1,-1 0 0,0-1 0,0 1 0,0 0-1,0 0 1,2 0 0,26 13-444,-21-12 256,0 0 0,0 0 0,0-1 0,0-1 0,0 1 0,14-2 0,-3 1-74,-16 0 218,5 0-25,0 0 0,0 0-1,-1-1 1,1 0 0,0 0-1,-1-1 1,1 0 0,-1 0 0,0-1-1,10-5 1,-13 6 61,94-49-176,-88 44 407,1 0 0,-1 0-1,0-1 1,-1 0 0,0-1 0,0 0-1,8-11 1,-16 18-114,1-1 0,-1 1 1,0 0-1,0 0 0,0-1 0,0 1 0,0-1 0,-1 1 1,1-1-1,-1 0 0,1 1 0,-1-1 0,0-4 0,0 6-102,0 1 0,0-1 1,0 1-1,0-1 0,0 1 0,0 0 0,-1-1 0,1 1 0,0 0 0,0-1 0,0 1 0,-1-1 0,1 1 1,0 0-1,0-1 0,-1 1 0,1 0 0,0 0 0,0-1 0,-1 1 0,1 0 0,0 0 0,-1-1 0,1 1 1,-1 0-1,1 0 0,0 0 0,-1-1 0,1 1 0,0 0 0,-2 0 0,-14-1 71,12 1-17,-8 0 72,5 0-15,-1 0 1,1 0-1,0 0 1,0 1-1,0 0 1,0 1-1,0-1 1,0 2-1,0-1 1,-9 5-1,-61 30 311,70-34-439,0 1 0,0 0 0,1 1-1,-8 6 1,12-10 2,0 1-1,0 0 0,1 0 0,-1 0 1,0 0-1,1 1 0,0-1 0,0 0 1,0 0-1,0 1 0,0-1 0,0 1 1,0-1-1,1 1 0,-1-1 1,1 1-1,0 4 0,0-6-4,0 1-1,0 0 1,0 0-1,1 0 1,-1 0 0,0-1-1,1 1 1,0 0-1,-1-1 1,1 1-1,0 0 1,0-1 0,0 1-1,0-1 1,0 1-1,2 1 1,1 1-54,1-1 1,-1 0-1,10 6 0,-13-8 57,5 2-73,0 0 1,0 0 0,1 0 0,6 2-1,18 2-399,0-1-1,0-1 1,41 0-1,111-6-2822,-84-7 541,-83 5 1949,23-7 1,-39 10 808</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42.286"/>
    </inkml:context>
    <inkml:brush xml:id="br0">
      <inkml:brushProperty name="width" value="0.1" units="cm"/>
      <inkml:brushProperty name="height" value="0.1" units="cm"/>
      <inkml:brushProperty name="color" value="#E71224"/>
    </inkml:brush>
  </inkml:definitions>
  <inkml:trace contextRef="#ctx0" brushRef="#br0">91 1 512,'0'0'36,"0"-1"1,0 1-1,0 0 0,0 0 0,0 0 1,0 0-1,-1 0 0,1 0 1,0 0-1,0 0 0,0 0 0,0 0 1,0 0-1,0 0 0,-1 0 0,1 0 1,0 0-1,0 0 0,0 0 1,0 0-1,0 0 0,0 0 0,-1 0 1,1 0-1,0 0 0,0 0 0,0 0 1,0 1-1,0-1 0,0 0 1,0 0-1,0 0 0,-1 0 0,1 0 1,0 0-1,0 0 0,0 0 1,0 0-1,0 1 0,0-1 0,0 0 1,0 0-1,0 0 0,0 0 0,0 0 1,0 0-1,0 0 0,0 1 1,0 111 4100,-1-105-4031,1 0 0,-1 0 1,-4 15-1,3-12-41,-5 22 34,3 0-1,-2 33 1,2 24-92,0-50-487,4-47 397,-1 3 75,1 0-1,0 0 1,1 0-1,-1 0 0,1 0 1,1-5-1,4-1 61,1 1 1,0 0-1,1 0 0,14-14 0,-20 21-5,0 1-1,1-1 1,0 1-1,-1 0 1,1 0-1,0 0 1,0 0 0,0 0-1,1 1 1,-1-1-1,0 1 1,0 0 0,1 0-1,-1 0 1,1 0-1,-1 1 1,1-1-1,-1 1 1,1 0 0,-1 0-1,1 1 1,-1-1-1,1 0 1,-1 1 0,1 0-1,-1 0 1,1 0-1,-1 0 1,0 1 0,6 3-1,-3-1 9,0 0 0,1 1-1,-2 0 1,1 0 0,-1 1 0,0-1-1,0 1 1,0 0 0,-1 1 0,0-1-1,0 1 1,5 11 0,-5-7-18,-1 1 1,1-1 0,-2 1-1,1 0 1,-2 0-1,1 24 1,-2-33-28,0 0-1,-1 0 1,0 0 0,1 0-1,-1 0 1,0 0 0,0 0-1,-1 0 1,1 0 0,-1 0-1,1 0 1,-1-1 0,0 1-1,0-1 1,0 1 0,0-1-1,-1 0 1,1 0 0,-1 0-1,-3 2 1,2 0-3,0-1 8,0 0 0,-1 0 0,1 0 0,-1-1 0,0 0 0,0 0 0,0 0 0,0 0 1,0-1-1,0 0 0,-11 1 0,12-1 14,-1-1 0,1 0 1,-1 0-1,1-1 0,0 1 1,-1-1-1,1 0 0,-1 0 1,1-1-1,0 1 0,0-1 1,0 0-1,-6-3 0,2-2-43,0 1 0,0-2 0,0 1 0,-12-17 0,4 5-170,-23-31-1046,34 43-16,1 0 1,-6-14-1,9 12-2091,1 7 2293</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42.779"/>
    </inkml:context>
    <inkml:brush xml:id="br0">
      <inkml:brushProperty name="width" value="0.1" units="cm"/>
      <inkml:brushProperty name="height" value="0.1" units="cm"/>
      <inkml:brushProperty name="color" value="#E71224"/>
    </inkml:brush>
  </inkml:definitions>
  <inkml:trace contextRef="#ctx0" brushRef="#br0">0 37 2388,'21'0'1958,"-21"9"-558,0 12-544,1-19-843,-1 0 1,1 0-1,0 0 0,0 0 1,0 0-1,0 0 1,1 0-1,-1-1 0,0 1 1,1 0-1,-1-1 0,1 1 1,0-1-1,2 2 1,2 2 16,-4-1-76,1-1-1,0 0 1,0 0-1,0 0 1,0 0-1,1-1 1,-1 1-1,1-1 0,-1 0 1,1 0-1,0 0 1,0-1-1,0 1 1,0-1-1,0 0 1,0 0-1,1 0 1,-1-1-1,8 1 1,-2-1-209,1 0 0,-1-1 0,19-3 1,-23 2 199,0 1 0,0-1 0,0 0 0,-1-1 0,1 0 0,-1 1 0,0-2 0,0 1 0,7-6 0,-6 3 140,-1 1 1,1-1-1,-1 0 1,-1-1-1,6-8 1,-7 10 307,-1 1 0,0-1 0,0 0 0,0 0 0,0 0 0,-1 0 0,0-1 0,0 1 0,0-8 0,-1 12-259,0 1-68,0 5 211,0 4 39,0-1-93,-1-1 1,2 1-1,-1 0 1,2 9-1,4 0 35,8 18-1,-1-4-55,14 41 1,27 47-208,-14-37-565,-33-68 402,-4-9 87,-1 0 0,0 0 0,0 1 0,0-1 0,2 11 0,-4-14 57,1 1 2,0 0-1,-1 0 1,0 0 0,1 1-1,-2 4 1,1-7 21,0-1 1,0 1-1,0 0 0,0 0 0,-1 0 1,1-1-1,0 1 0,-1 0 0,1 0 1,-1-1-1,1 1 0,-1 0 1,1-1-1,-1 1 0,1-1 0,-1 1 1,0-1-1,1 1 0,-1-1 0,0 1 1,1-1-1,-1 1 0,0-1 0,0 0 1,0 1-1,0-1 0,-8 3 18,-1-1 1,1 0-1,-1-1 0,1 0 0,-1 0 1,-13-1-1,8-1 54,-13 2 122,16 0 39,-1-1 0,1 0 0,-26-4-1,25 0 102,-19-8 0,7 2 27,5 3-235,-1-2-1,1 0 1,1-1-1,-22-15 1,36 22-417,0 0-1,1-1 1,0 1 0,-1-1 0,1 0 0,1 0 0,-1 0 0,0-1 0,1 1 0,0-1 0,-3-6 0,1-3-2159,1-3-1922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43.379"/>
    </inkml:context>
    <inkml:brush xml:id="br0">
      <inkml:brushProperty name="width" value="0.1" units="cm"/>
      <inkml:brushProperty name="height" value="0.1" units="cm"/>
      <inkml:brushProperty name="color" value="#E71224"/>
    </inkml:brush>
  </inkml:definitions>
  <inkml:trace contextRef="#ctx0" brushRef="#br0">0 0 1428,'3'8'1169,"0"-1"0,0 1 0,5 9 1,4 6 772,-2 0 0,13 40 0,8 54-139,-16-58-1448,-4-15-200,4 11 35,-14-56-6161,-1-6 4214,0 5 859,0 0-1698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43.729"/>
    </inkml:context>
    <inkml:brush xml:id="br0">
      <inkml:brushProperty name="width" value="0.1" units="cm"/>
      <inkml:brushProperty name="height" value="0.1" units="cm"/>
      <inkml:brushProperty name="color" value="#E71224"/>
    </inkml:brush>
  </inkml:definitions>
  <inkml:trace contextRef="#ctx0" brushRef="#br0">0 1 5156,'9'10'296,"0"-10"1173,-2 8 895,-5-8-1320,1 0-96,0 0 44,-3 0-796,1 0-136,-1 0-112,0 0-196,0 0-372,0 0-496,0 0-560,0 0-3469</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59.750"/>
    </inkml:context>
    <inkml:brush xml:id="br0">
      <inkml:brushProperty name="width" value="0.1" units="cm"/>
      <inkml:brushProperty name="height" value="0.1" units="cm"/>
      <inkml:brushProperty name="color" value="#E71224"/>
    </inkml:brush>
  </inkml:definitions>
  <inkml:trace contextRef="#ctx0" brushRef="#br0">143 42 372,'0'0'-7,"0"0"2,0 0 0,0 0-7,0 0-30,0 0-41,0-1 16,1-9 233,-1 8 146,0 0 0,0 1 0,0-1-1,0 0 1,0 0 0,0 0 0,-1 1-1,1-1 1,-1 0 0,0-1 0,1 2-301,-1 0 0,0 1 0,0-1 0,1 0 0,-1 0 0,0 1 0,0-1 0,0 1 0,0-1 0,0 1 0,0-1 0,0 1 0,0-1 0,0 1 0,0 0 0,0 0 0,0-1 0,0 1 0,0 0 0,-2 0 0,-38 0-359,39 1 343,0 0 1,0-1 0,1 1 0,-1 0 0,0 0 0,1 0-1,-1 1 1,1-1 0,-1 0 0,-1 3 0,-3 2-120,-2 0 53,5-5 58,1 1 0,0 0 0,0 0 0,-1 0 0,1 0 0,1 0 1,-1 0-1,0 0 0,0 1 0,1-1 0,0 1 0,-1-1 1,1 1-1,0-1 0,-1 5 0,-3 17-286,4-17 248,0 0-1,-1-1 0,-2 7 1,3-12 60,1-1-1,0 1 1,0 0 0,-1 0 0,1 0 0,0-1 0,0 1 0,0 0 0,0 0 0,0 0 0,0 0 0,0-1 0,0 1 0,0 0 0,0 0 0,0 0 0,1 0 0,-1-1 0,0 1 0,1 0-1,-1 0 1,0-1 0,1 1 0,-1 0 0,1-1 0,-1 1 0,1 0 0,-1-1 0,1 1 0,0-1 0,-1 1 0,1-1 0,0 1 0,-1-1 0,1 1 0,0-1 0,1 1 0,3 1 65,0 0 0,0-1 1,1 1-1,8 0 0,-10-1-87,16 2 105,-6-1-10,0 1-1,-1 0 0,0 0 1,20 9-1,-16-4 56,2 0-67,-1 1-1,17 12 0,-30-18-40,-1 2 0,0-1 0,0 0 0,0 1 0,-1 0 0,1 0 0,-1 0 0,4 10 0,1-1 64,-5-10-61,-1 1 0,0-1 0,0 1 0,0-1 1,-1 1-1,1 0 0,-1-1 0,0 1 0,-1 0 0,1 0 1,-1 9-1,-1-13-28,0 0 0,0 0 1,0 0-1,0 0 0,0 0 1,0 0-1,0 0 0,0 0 1,0-1-1,0 1 0,-1 0 0,1-1 1,-2 1-1,-3 2 20,-46 32 154,34-27 26,4-4-155,7-1-33,0 0 0,-1 0-1,0-1 1,1 0 0,-1-1-1,0 0 1,-14 0 0,15-1-40,0 0 1,0-1-1,0 0 1,-14-3-1,10 1 44,10 3-11,-1-1 0,1 1-1,-1-1 1,1 1 0,-1-1-1,1 1 1,-1-1 0,1 0-1,0 0 1,-1 0 0,1 0-1,-2-1 1,2 1 21,1-1 0,-1 1-1,0 0 1,1-1 0,-1 1 0,1 0 0,-1-1 0,1 1 0,0-1-1,0 1 1,-1-1 0,1 1 0,0-2 0,1-26 189,0 16-193,-1 12-30,1 0 0,0-1 0,0 1 0,0 0 0,0 0 1,1 0-1,-1 0 0,0 0 0,0 0 0,1 1 0,-1-1 1,0 0-1,2 0 0,-1 1-4,22-15-32,51-35-33,-61 37 63,-12 9 9,1 2 1,0-1-1,0 0 1,6-4-1,-6 4 15,0 1 1,0-1-1,-1 0 0,1 0 0,-1 0 0,0-1 1,0 1-1,0-1 0,0 1 0,1-6 0,7-11-40,-1 7 28,-7 11 7,-1-1 0,1 1 1,0-1-1,-1 1 1,1-1-1,1-6 1,3-8-15,-5 15-14,1-1 0,-1 0 0,0 0 0,0 0 0,-1 0 0,1 0-1,0-4 1,-1 6 16,0 1 9,0-24 40,0 23-37,0 1-6,0 0 0,-1 0 0,1-1 0,0 1 0,0-1 0,0 1 0,0-1 0,-1 1 0,1 0 0,0-1 0,0 1 0,-1 0 0,1-1 0,0 1 0,-1 0 0,1-1 0,0 1 0,-1 0 0,1-1 0,-1 1 0,0 0 0,1-1 0,-1 1 1,1-1 0,-1 1-1,1-1 1,-1 1 0,0-1-1,1 1 1,-1-1 0,0 1-1,1 0 1,-1-1 0,0 1-1,1 0 1,-2 0 0,0-1 7,-3-3 10,0 1 1,0-1-1,1 0 0,-1 0 0,-5-7 0,-10-8-3000,15 15 1640,-2 0 89</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6.089"/>
    </inkml:context>
    <inkml:brush xml:id="br0">
      <inkml:brushProperty name="width" value="0.1" units="cm"/>
      <inkml:brushProperty name="height" value="0.1" units="cm"/>
      <inkml:brushProperty name="color" value="#66CC00"/>
    </inkml:brush>
  </inkml:definitions>
  <inkml:trace contextRef="#ctx0" brushRef="#br0">0 19 7269,'10'-6'232,"-4"2"260,-6 1 1004,8 1-492,-4 0-824,-4 1-64,0 1-164,0 0-172,0 0-288,0 0-1892,0 0-1785,0 0 2477,0 0 468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2:20.30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0 111 424,'0'0'47,"0"0"34,0 0 46,0 0 37,0 0 42,0 0 69,0 0-106,0 0-47,0 0-2,0 0 19,0 0 77,0 0 142,0 0-4,0 0-98,0 0 94,0 0-114,0 0-26,0 0-6,0 0-20,0 0-14,0 0 35,0 0-56,0 0-1,0 0 2,0 0 14,0 0 28,0 0 86,0 0-85,0 0-53,0 0-20,0 0-28,0 0-15,0 0 47,0 0-22,0 0-17,0 0 3,0 0-10,0 0-28,0 0 1,0 0-14,0 0-23,0 0-9,0 0-11,0 0-3,0 0 9,16 0 90,-14 0-68,-1 0-1,1 0 1,-1 1-1,0-1 1,1 0-1,-1 0 0,0 1 1,1-1-1,-1 1 1,0-1-1,0 1 1,1 0-1,-1-1 1,0 1-1,0 0 0,0 0 1,1 1-1,9 6 175,15 3 125,-8-5-236,-15-4-56,0-1-1,1 1 0,-1-1 1,0 0-1,1 0 1,-1 0-1,1 0 0,-1-1 1,1 0-1,3 1 0,1646-1 782,-1641-3-810,-2 0 4,33-3 23,-40 5-29,0 1 0,0 0 0,0-1 0,0 1 0,3 1 0,12-2 8,199-2 10,-133 4 18,703-1 406,-784-1-438,0 1 1,0 0 0,0-1-1,0 0 1,0 0 0,0 0-1,0 0 1,4-2 0,9-4-11,-6 4 7,-6 1 1,0 1 1,1-1-1,-1 1 1,0 1-1,0-1 1,6 0-1,54-2-2,493 3-9,-28 0 37,-523-1-28,0 1 1,0-1 0,0 0-1,0 0 1,11-5-1,1 5 0,-3-1 5,16-4 0,0 1-1,-1 2 1,33 0 0,-26-2-8,-21 5 13,20-5 1,2 1-5,15-1 6,18-1-29,-40 4 42,39-6 0,-23 2-8,-3-1-23,-25 3 4,1 1 0,22 1 0,93-8 8,-42 2-10,17 5-11,4 0 31,331 3-71,-442 1 57,-1-1 1,1 0 0,-1 1 0,1 0 0,-1-1 0,3 2 0,8 2 5,196 1-12,-129-6 4,18 1-15,-97 0 17,0 0 0,0 0 0,0 0 0,-1 0 0,1 1 0,0-1 0,0 0 0,-1 0 0,1 1 0,0-1 0,-1 0 0,1 1 0,0-1 0,-1 1 0,2 0 0,-1 0 0,-1-1 0,1 1 1,0-1-1,0 1 0,0-1 0,-1 1 1,1-1-1,0 0 0,0 1 0,0-1 1,0 0-1,0 0 0,0 0 0,0 0 1,2 1-1,109-1 0,-111 0 0,0 0-1,-1 0 1,1 0-1,-1 0 1,1 0 0,0 0-1,-1 1 1,1-1 0,-1 0-1,1 0 1,0 1 0,-1-1-1,1 0 1,-1 1 0,1 0-1,0-1 0,-1 1 0,1-1 0,0 1 0,0-1 0,-1 1 1,1-1-1,0 0 0,0 1 0,-1-1 0,1 0 0,0 0 0,0 1 0,0-1 0,-1 0 0,3 0 0,4 0 4,-4-1-2,0 1 0,0 0 0,-1 0 0,1 0 0,0 0 0,0 0 0,-1 0-1,1 1 1,3 0 0,-3 2-2,-3-3 0,1 1 0,0-1 0,0 1 0,0-1 0,0 1 0,0-1 0,0 1 1,0-1-1,0 0 0,0 1 0,0-1 0,0 0 0,0 0 0,0 0 0,0 0 0,1 0 1,-1 0 0,-1 0 0,1 0 0,-1 0 0,0 0 0,1 0 1,-1 0-1,0 0 0,1 0 0,-1 1 0,0-1 0,1 0 0,-1 0 1,0 0-1,1 0 0,-1 1 0,0-1 0,0 0 0,1 0 1,-1 1-1,1 0 0,-1-1 0,0 0 0,1 1 0,-1-1 0,1 0 1,-1 0-1,0 1 0,1-1 0,-1 0 0,1 0 0,-1 0 0,1 1 0,-1-1 1,1 0-1,-1 0 0,1 0 0,-1 0 0,1 0 0,-1 0 0,1 0 1,13 1 5,1 1 0,-1 1 0,0 0 0,25 9 0,-20-5-14,-7-3 8,1 1-1,15 10 0,-15-8-2,-8-5 3,0 1 0,0 0-1,-1-1 1,1 2 0,-1-1 0,0 1 0,0-1 0,4 6 0,-1-2 17,-5-6-13,-1 1-1,0-1 0,0 0 1,0 0-1,1 0 0,-1 1 1,0-1-1,-1 1 1,1-1-1,0 1 0,0-1 1,-1 1-1,1-1 0,0 3 1,-1-4 8,0 0 13,0 0 32,0 0 69,0 0 166,0 0 43,0 0-88,0 0 59,0 0-96,0 0-56,0 0-21,0 0-17,0 0-30,0 0-19,0 0 1,0 0-30,0 0-10,0 0-21,0 0 10,0 0 16,0 0 30,0 0 15,0 0-33,0 0-28,0 0-16,0 0 2,0 0-20,0 0-78,0 0-285,0 0-896,0 0-967,-1-2-478,-7-10-1249</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2:24.529"/>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64 2 348,'0'0'35,"0"0"51,0 0 70,0 0-57,0 0-39,0 0-19,0 0 5,0 0 26,0 0 46,0 0-7,0 0-29,0 0 8,0 0-29,0 0-21,0 0-14,0 0-7,0 0-12,0 0-7,0 0 21,0 0 18,0 0 33,0 0 55,2 0 144,3 0-2,0 1-1,1 0 1,-1 0 0,9 3 0,-6-2-137,0 0 0,12 1 0,65 10 247,-73-11-374,16 5 104,-23-6-74,-4-1-9,-1 0-1,1 0 1,-1 0-1,0 1 0,1-1 1,-1 0-1,1 0 1,-1 0-1,1 0 1,-1 0-1,0 1 1,1-1-1,-1 0 1,0 0-1,1 0 0,-1 1 1,0-1-1,1 0 1,-1 1-1,0-1 1,1 0-1,-1 1 1,0-1-1,0 0 1,1 1-1,-1-1 1,0 1-1,0-1 0,0 0 1,0 1-1,1 0 1,-1-1-25,0 0 0,0 1 0,-1-1 1,1 0-1,0 0 0,0 0 0,0 1 0,0-1 1,0 0-1,0 0 0,0 0 0,0 1 0,-1-1 0,1 0 1,0 0-1,0 0 0,0 0 0,0 0 0,-1 1 1,1-1-1,0 0 0,0 0 0,0 0 0,0 0 1,-1 0-1,1 0 0,0 0 0,-30 15 39,-1-1 0,0-1 1,-41 9-1,56-21-54,16-1-110,0 0-168,0 0-219,0 0 225,0 0 177,1 0 80,11 1-73,-1 0 0,17 4 0,-24-5 50,0 1-1,0-1 1,0 1 0,4-2-1,-6 1 45,0 0-1,0 0 1,-1 0-1,1 0 1,0 0-1,0 0 0,-1 1 1,1-1-1,0 1 1,-1-1-1,1 1 1,0-1-1,1 2 1,-3-2 50,0 0 1,0 0 0,0 0-1,0 0 1,0 0 0,1 0-1,-1 0 1,0 0 0,0 1 0,0-1-1,0 0 1,0 0 0,0 0-1,0 0 1,0 0 0,0 0-1,0 0 1,0 0 0,0 0-1,0 0 1,0 0 0,0 0 0,0 1-1,0-1 1,0 0 0,0 0-1,0 0 1,0 0 0,0 0-1,0 0 1,0 0 0,0 0-1,0 0 1,0 0 0,0 1 0,0-1-1,0 0 1,0 0 0,0 0-1,0 0 1,0 0 0,0 0-1,0 0 1,0 0 0,0 0-1,0 0 1,0 0 0,0 1 0,0-1-1,0 0 1,0 0 0,-1 0-1,-6 3 352,-15 0-525,20-3 133,-1 0 0,1 0 0,-1 0 0,1 1 0,-1-1 1,1 1-1,-5 2 0,5-3-14,-1 1-1,0-1 1,0 0-1,0 0 1,-3 0 0,0 0-313,5 0 24,1 0-83,0 0-110,0 0-88,0 0 14,2 0 65,104 0-233,-104 0 887,-2 0 117,0 0 155,0 0 48,0 0 7,0 0-5,-3 0-282,1 0-176,-1-1 2,0 1-1,0 0 1,0 0-1,0 1 1,1-1 0,-1 1-1,0-1 1,0 1-1,0 0 1,0 0 0,0 0-1,1 0 1,-1 1-1,1-1 1,-4 3-1,4-2-6,-1 0 0,0-1-1,0 1 1,-6 1-1,-4 3-8,3 1 3,9-6-119,0 0-1,1-1 0,-1 1 0,0 0 1,0-1-1,0 1 0,0-1 1,0 1-1,0-1 0,0 1 0,0-1 1,0 0-1,0 0 0,0 1 0,-3-1 1,4 0-402,0 0 292,0 0 154,0 0 40,2 0 8,130 0 558,-132 0 43,0 0 366,0 0-360,0 0-216,0 0-146,0 0-121,0 0-126,-2 0-182,-16-1-102,5 1-105,0 0 1,-21 3 0,21-2 199,3 0 10,1 1-1,-13 3 1,9-1 75,4-2 78,0 1 1,-14 7-1,0-2-140,20-7 79,0 0 0,0 0 1,0 1-1,-1-1 0,-3 3 1,6-3-73,0 1 32,1-2 152,0 0-1,0 0 1,1 1 0,-1-1 0,0 0-1,0 0 1,0 0 0,0 0 0,0 0 0,0 0-1,0 0 1,0 1 0,1-1 0,-1 0-1,0 0 1,0 0 0,0 0 0,0 0 0,0 0-1,1 0 1,-1 0 0,0 0 0,0 0-1,0 0 1,0 0 0,0 0 0,1 0 0,-1 0-1,0 0 1,0 0 0,0 0 0,0 0-1,1 0 1,-1 0 0,0 0 0,17 1 5,-3 0 10,-1-1 0,0 0-1,19-3 1,-22 0 10,-7 1-16,0 2 1,0-1-1,0 0 1,0 1-1,1-1 1,2 1-1,12-4-4,-16 3-6,1 1-1,-1-1 0,1 1 1,-1-1-1,5 1 0,20 0 625,-27 0-266,0 0 100,0 0 45,0 0-18,0 0-122,0 0-144,0 0-122,0 0-138,0-85-1785,0 85 1814,1-1 0,-1 0 0,0 0 0,1 0 1,-1 1-1,0-1 0,1 0 0,-1 0 0,1 1 0,-1-1 0,1 0 0,0 1 1,-1-1-1,1 0 0,0 1 0,-1-1 0,1 1 0,1-1 0,17-10-82,-17 10 81,6-3-21,-5 2 8,1 0-1,0 0 1,-1 1-1,1-1 0,0 1 1,0 0-1,4-1 1,-7 2 41,-1 0 9,0 0 36,0 0 48,0 0 44,0 0 24,0 0-178,0 0-97,0 0-30,0 0-6,0 0-18,9 0 47,31 0 171,-39 0 70,-1 0 108,13-1 109,-10-1-446,-3 1 82,1 1 1,-1 0 0,1-1 0,-1 1-1,1 0 1,0-1 0,-1 1 0,1 0-1,-1 0 1,1 0 0,0-1-1,-1 1 1,1 0 0,0 0 0,-1 0-1,1 0 1,0 0 0,0 0 0,33-4-99,-32 4 346,-2 0 119,0 0 98,0 0 10,0 0-21,0 0 34,0 0-189,0 0-65,0 0-27,-2-8 116,-2 5-216,1 1-26,3-10-94,-1 11 23,-1 0 0,1 0 1,0 1-1,0-1 1,0 0-1,0 1 0,-1-1 1,1 1-1,-2-1 1,-3-1 1,-1 0 77,-1-1-1,1 1 1,-8-5 0,15 6-78,-1 1 1,0-1 0,1 1 0,-1-1 0,0 1 0,1-1 0,-1 0 0,1 1 0,-1-1 0,1 0 0,0 0 0,-1 1 0,1-1 0,0 0-1,-1-1 1,1 2-18,-1-1 0,1 0-1,0 0 1,-1 0 0,1 0-1,-1 0 1,1 1-1,-1-1 1,1 0 0,-1 1-1,0-1 1,1 0 0,-1 1-1,0-1 1,0 0-1,1 1 1,-1-1 0,0 1-1,0 0 1,0-1 0,0 1-1,1 0 1,-2-1 0,-56-9-51,52 9-36,1 0 0,-1 0 0,0 1-1,0-1 1,0 1 0,-6 1 0,-9 0 16,-120-1-586,141 0 443,0 0-17,0 0-31,0 0-52,0 0 137,0 0 35,0 0 30,0 0 11,7 0-129,-6 0 247,1 1 0,-1-1 0,1 1 1,-1-1-1,0 1 0,1 0 1,-1 0-1,0-1 0,0 1 0,1 0 1,-1 0-1,1 2 0,19 19-6,-13-12 5,-6-9 19,-1 0-35,1 1 0,-1-1 0,1 1 0,-1 0-1,0-1 1,1 1 0,-1 0 0,0 0 0,0 0-1,0 0 1,-1 0 0,2 3 0,-2-5 59,-1 1-32,-1 0 0,0 0 0,1 0 0,-1 0-1,0-1 1,0 1 0,0-1 0,0 1 0,1-1 0,-5 0 0,-3 2 14,-50 15 21,59-17-51,-1 0 0,0 0 0,1 1 0,-1-1 1,0 0-1,1 0 0,-1 0 0,0 0 0,1 1 0,-1-1 0,1 0 1,-1 0-1,0 1 0,1-1 0,-1 1 0,1-1 0,-1 0 0,1 1 1,-1-1-1,1 1 0,0-1 0,-1 1 0,1-1 0,-1 1 0,1 0 1,0-1-1,0 1 0,-1-1 0,1 1 0,0 0 0,0-1 0,-1 2 0,2-1 8,0 0 0,0 0-1,0-1 1,0 1-1,0 0 1,0 0 0,1-1-1,-1 1 1,0-1-1,0 1 1,0-1 0,0 0-1,3 1 1,2 1-1,44 19 559,56 14 1,-106-35-559,14 5 7,-14-4-10,1-1-1,-1 0 1,0 1 0,1-1 0,-1 1 0,1-1-1,-1 1 1,0-1 0,0 1 0,1-1 0,-1 1-1,0-1 1,0 1 0,0-1 0,0 1 0,1-1-1,-1 1 1,0-1 0,0 1 0,0 0-1,0 0 1,7 1 15,10 2 74,0-2 0,0 0 0,-1-1-1,34-2 1,-14 0-22,-34 1-65,-1 0 0,1-1 0,-1 1 0,1-1 0,-1 0 0,1 1 0,-1-1 0,1 0 0,-1 0 0,0 0 0,1 0 0,1-2 0,5-3 1,13-1 0,-19 6 49,-1 0 0,1 1 0,-1-1 0,1 1 0,0-1 0,-1 1 0,1-1 0,0 1 0,-1 0 0,1 0 0,2 0 0,-3 0-19,0 0 220,-1 0-49,0 0-36,0 0-85,0 0-70,0 0-62,0 0-8,0 0 2,0 0-40,0 0-6,0 0 27,0 0 13,0 0 47,0 0 33,0 0-5,0 0 6,0 0 23,0 0 45,0 0 102,0 0-66,0 0-70,0 0-46,0 0 7,2 0 25,53 0-1725,-64 0-432</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3:03.299"/>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2680 591 252,'0'0'14,"0"0"11,0 0 15,0 0 15,0 0 28,0 0 80,0 0 48,0 0-39,0 0 30,0 0-90,0 0-28,0 0-10,0 0-10,0 0-9,0 0-18,-1 0-35,-41 0 23,41 0-19,0 0 0,1 0 0,-1 0 0,0 0 0,1 0 0,-1 0 0,0 1 0,1-1-1,-1 0 1,0 0 0,1 1 0,-1-1 0,0 0 0,0 2 0,-10 3 93,5-2-25,0 0 0,-10 7-1,10-6 78,0 0-1,0-1 1,-8 4 0,5-5 18,0 0 1,-1 0-1,-13 1 1,-15 2-121,-36 18-57,4 0 595,50-18-252,11-2-66,-1-1 0,-14 3 0,-111 12 34,92-10-135,-72 21 0,95-23-115,-175 40-18,178-41-20,4-2 5,1 1-1,-17 0 1,-5 0 42,-42 4 26,22 0-106,-45 10 18,75-12 16,-1-1 0,1-1 1,-31 1-1,22-3-23,-51 10 1,53-6 73,-50 1 0,-55-6 83,119-3-122,14 2-21,1 0 1,0 1-1,-1-1 0,1 0 0,0 1 1,-4 0-1,0-1 33,0 0 1,0 0-1,-1 0 0,1-1 1,0 0-1,-9-4 0,8 3-37,0 0 0,-1 1 0,-14-3-1,-57-7-10,-27-7 152,97 16-142,1 0 0,-1-1 1,1 0-1,-15-9 1,15 8-4,0 1-1,-1-1 1,1 1 0,-1 1 0,-9-3-1,-113-34-21,41 11 36,86 28-15,-51-18 3,49 17 1,1-1 0,-1 1 0,1-2 0,0 1 0,0 0 0,0-1 1,-7-7-1,11 9 0,-1 1 1,0 0-1,0-1 0,0 1 1,0 0-1,0 0 1,0 0-1,0 0 1,-3 0-1,-13-8-112,16 7 106,0-1 0,-1 1 1,1-1-1,0 0 0,0 0 1,-2-4-1,-5-7-17,6 9 16,0 1 4,-1-1 0,1 1 0,-8-7 0,6 7 8,1-1 0,-1 0 1,-5-9-1,5 7-24,2 4 5,1-1-1,0 0 1,0 0 0,0-1 0,1 1 0,-1 0 0,1-1 0,-1-5 0,-3-39-138,4 31 117,-1 5 24,-1 0 0,-5-17 0,6 23-79,1 0 0,0 1 0,0-1 0,1 0 0,1-11-1,-1 2-95,0 15 172,1-1-1,-1 1 0,0-1 1,1 1-1,-1-1 1,1 1-1,0-1 1,-1 1-1,1 0 0,0-1 1,0 1-1,1-2 1,4-6-38,12-23 55,-3 1-89,-1 3-279,-8 20 275,1 0 1,0 1 0,1-1-1,-1 2 1,2-1 0,-1 1-1,15-8 1,-3 1 48,-10 7 31,0 1-1,1 0 0,0 1 0,-1 1 0,1-1 0,23-2 1,-30 5 7,197-28-66,-196 29 69,187-12-3,-52 1 163,-84 6-126,292-6 344,264 11 226,-585 6-595,-7-2-11,-4 0 37,10 0 82,46 0 0,-2-1-3,68 12 25,-55-2-115,-53-7-68,59 16 181,-77-19-150,0 1-1,20 11 1,-14-7 0,-5-2 25,11 5 5,29 9 1,-36-14 18,0 1-1,24 13 1,-28-13-37,-12-6-1,0 0 1,0-1-1,0 1 0,0 0 1,0 0-1,0 0 1,-1-1-1,1 1 0,0 0 1,0 0-1,-1 0 1,1 0-1,-1 0 0,1 1 1,-1-1-1,1 0 1,-1 2-1,2 1 0,-1-2 1,-1-1-1,1 1 1,0-1-1,0 0 0,0 1 1,0-1-1,2 2 1,-2-2 4,1 0 1,-1 0-1,0 1 0,0-1 1,0 0-1,0 1 0,0-1 1,0 1-1,0 2 1,1 3 13,-1 0 0,-1-1 0,0 1 0,0 13 0,-1 1 98,1-19-111,0-1-1,-1 0 1,1 0-1,0 0 1,0 0 0,-1 1-1,1-1 1,-1 0-1,1 0 1,-1 0-1,0 1 1,0-1-2,0 0 1,1 0-1,-1 1 1,1-1-1,-1 0 1,1 0-1,-1 1 0,1-1 1,0 0-1,-1 1 1,1 1-1,-1 2 2,0 0-1,0 0 0,-1 1 1,0-1-1,0 0 0,0-1 1,-1 1-1,-2 4 1,-6 11 3,-39 84 8,46-96 38,-1 0 0,0 0 0,0 0 0,-1-1 1,0 0-1,-1 0 0,1 0 0,-1-1 0,0 0 0,-1 0 0,0-1 0,1 0 0,-2 0 1,-13 5-1,-80 26-1151,5-9-3323,73-24 3085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3:14.969"/>
    </inkml:context>
    <inkml:brush xml:id="br0">
      <inkml:brushProperty name="width" value="0.3" units="cm"/>
      <inkml:brushProperty name="height" value="0.6" units="cm"/>
      <inkml:brushProperty name="color" value="#FF40FF"/>
      <inkml:brushProperty name="tip" value="rectangle"/>
      <inkml:brushProperty name="rasterOp" value="maskPen"/>
    </inkml:brush>
  </inkml:definitions>
  <inkml:trace contextRef="#ctx0" brushRef="#br0">1 228 176,'0'0'203,"1"-1"1,-1 1-1,0-1 0,1 1 1,-1-1-1,1 1 0,-1 0 1,1-1-1,-1 1 0,1 0 1,-1 0-1,1-1 0,-1 1 1,1 0-1,-1 0 0,1 0 1,0 0-1,-1-1 0,1 1 1,-1 0-1,1 0 0,-1 0 1,1 0-1,0 0 0,0 1 1,23-1-903,-16 0 1187,639 0 680,-637-1-1169,-1 0 0,14-4 0,-13 3-1,1 0-1,19-1 0,-19 2 9,0 0 0,14-3 0,-14 2 0,0 0 1,14 0-1,32 1-15,95-15-1,-92 8 21,103 2 0,-142 6-7,-9 1 13,0-1 0,1-1-1,-1 0 1,0 0 0,17-5 0,-7 1 33,-10 3-18,21-7 1,-24 6-31,1 1 0,18-3 1,1-1-8,1 1 11,1 1 0,31 0 1,68 4 22,-54 1-22,-53-1-16,-1-1 0,45-8 0,-42 6 9,1 0 0,-1 2 0,27 2 1,-9 0 24,116-1 5,-156 0-30,1 0-1,-1 0 0,0 0 0,1-1 1,-1 1-1,0-1 0,0 0 1,0 0-1,6-3 0,12-4 1,-1 5 3,-17 3-3,0-1-1,0 1 1,1-1 0,5-1 0,1-1 0,0 0 0,13-1-1,-14 3-2,11-2-1,0 1 0,22 0 0,20-1 1,264-13-1,402 16 18,-724 0-14,0 0 0,0-1 0,0 0 1,4-1-1,12-1 1,852 3 257,-871 0-258,0 0-1,0-1 0,0 1 1,0 0-1,0 0 0,0-1 1,1 1-1,-1 0 0,0-1 1,0 1-1,0-1 0,1-1 1,8-2 2,3 2-1,-11 3-1,0-1 0,0 0-1,0-1 1,0 1-1,0 0 1,-1 0 0,4-2-1,-1 1 3,-1 0 0,1-1 0,-1 1 0,1 1 0,-1-1 0,1 1 0,-1-1 0,7 1 0,126 0 30,-133 0-31,0 0 0,0-1 0,0 1 0,0-1 0,0 1 0,4-3 0,-4 2 0,-1 0-1,1 0 0,0 0 0,0 1 0,0-1 0,5 1 0,358 0 379,-366 0-389,0 0 0,0 0 0,1 0 1,-1 0-1,0 0 0,0 0 0,1 0 0,-1 0 0,0 0 0,0 0 1,0 0-1,1 0 0,-1 1 0,0-1 0,0 0 0,0 0 0,1 0 0,-1 0 1,0 0-1,0 1 0,0-1 0,0 0 0,0 0 0,1 0 0,-1 1 1,0-1-1,0 0 0,0 0 0,0 0 0,0 1 0,0-1 0,0 0 1,0 0-1,0 0 0,0 1 0,0-1 0,0 0-92,0 1-1,0-1 1,0 0 0,0 0-1,0 0 1,0 1 0,0-1-1,0 0 1,0 0 0,1 0-1,-1 1 1,0-1-1,0 0 1,0 0 0,0 0-1,0 0 1,0 1 0,0-1-1,0 0 1,1 0 0,-1 0-1,0 0 1,0 0 0,0 0-1,0 1 1,1-1 0,-1 0-1,0 0 1,0 0-1,0 0 1,0 0 0,1 0-1,-1 0 1,0 0 0,1 0-1,-1 0-1569</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3:51.44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158 1 108,'0'0'43,"0"0"13,0 0 74,0 0 54,0 1 0,0 5 84,0-5-62,0-1-31,0 0-10,0 0-12,0 0-16,0 0 30,0 0 117,0 0 5,0 0-104,0 0 69,0 2-73,0 4-16,0-4-19,1-1 7,24 29 729,-6-8-507,-17-19-333,1 0-1,-1 1 0,1-1 0,0 0 0,0-1 0,0 1 1,7 4-1,24 14 106,-17-10-58,1-1 0,28 13 0,-35-20-30,0 0 0,0 0 0,0-1 0,0-1 0,18 1 0,546-2 847,-570 0-903,0 0-1,0 1 1,0-1-1,7 3 1,-9-2-1,1 0 0,0 0 0,0-1 0,6 1 0,228-1 190,-228 0-182,0 1 1,0 0 0,0 1-1,13 3 1,-13-2-5,0-1 1,0 0-1,0-1 0,14 1 0,116-2 43,-24 0 40,-107 0-58,1-1 0,10-2 0,13-2 55,147 0 35,4 5-123,373 0 249,-541 3-232,-4 0-6,-6-2-2,0-1-1,0 0 1,6 0 0,-3 0 16,0 0 0,13 1 0,20 4 5,44 0 1,325-5 153,-333 0-150,39 0-45,1181 0 40,-1242 5-47,28 2-29,1-7 42,-80 14-11,-5-5 14,0 58 44,0-67-40,0 1 0,0-1-1,0 1 1,1-1 0,-1 1 0,0-1 0,0 1 0,0-1 0,0 1 0,0-1 0,1 0 0,-1 1 0,0-1 0,0 1-1,1-1 1,-1 1 0,0-1 0,1 0 0,-1 1 0,1 0 0,-1-1-1,1 0 0,-1 1 0,0-1 0,1 0 0,-1 1 0,0-1 0,1 0 0,-1 1 0,0-1 0,0 1 0,1-1 0,-1 1 0,0-1 0,0 1 1,0-1-1,0 1 0,0-1 0,0 1 0,0-1 0,0 1 0,1 1-2,-1 1 0,1-1 0,-1 0 0,1 0 0,0 0 0,1 4 0,2 4-2,-2-6 1,-1-1 1,1 1-1,0 0 1,4 4-1,3 7 9,-5-6 6,-1-1-1,0 1 1,-1-1-1,0 1 1,0 0 0,-1 0-1,0 0 1,0 16-1,-1 16 36,-1-41-44,1 1-1,0-1 0,0 1 0,-1-1 0,1 1 0,0-1 1,0 0-1,-1 1 0,1-1 0,-1 0 0,1 1 0,0-1 1,-1 0-1,1 1 0,-1-1 0,1 0 0,0 0 0,-1 0 1,0 1-1,-15 6 52,0-1-38,-71 48-18,80-51 19,1-1 1,0 1-1,-1-1 0,1-1 1,-1 1-1,0-1 0,0-1 1,1 1-1,-1-1 0,-12-1 1,0 1-12,18 0-4,0 0-1,0 0 1,0 0 0,1-1-1,-1 1 1,0 0-1,0 0 1,0-1-1,0 1 1,1 0-1,-1-1 1,0 1-1,0-1 1,-10-5-2,-40-14 76,24 12-41,8 2-13,0 0 1,-1 1-1,0 1 0,-39-3 0,27 5 189,-43-7 0,19 1-218,-191 0 26,229 8-19,-17 3 4,10 0 10,-183-3 5,147-6-9,57 6-7,0 0 2,0 0-1,0 0 1,0-1-1,0 0 1,0 1-1,-4-2 1,-28-4 18,25 4-9,-109-9 14,38 6-19,-42-1 20,-142-2-8,155 2-1,-5-1-41,-262 6 4,373 1 15,1 0 1,-1-1 0,0 1-1,1-1 1,-8-2 0,-3-1-4,-27-3-7,36 6 12,-1 0 0,0 1 1,1 0-1,-11 0 0,-19 0-6,-19-6-61,-69-7-56,22 5 119,69 5 5,-131-11-259,-10-10 197,87 10 14,58 8 13,-1 1 1,-44-1-1,-186-1-161,-54 7 314,313 1-117,0-1 0,-1 0-1,1 0 1,0 0-1,0 0 1,0 1-1,0-1 1,0 0 0,0 1-1,0-1 1,0 1-1,-1 0 1,1 0-1,0-1 0,0 1-1,0-1 1,0 1 0,0-1 0,0 1-1,0-1 1,0 0 0,0 0 0,0 1 0,-1-1-1,0 0 1,-12 0-4,0 0 0,-1 1 0,2 1 0,-23 5 0,16-3 13,0 0 1,-1-1-1,-29 0 0,-217-2 38,138-2-7,129 1-55,0 0 12,0 0-3,0 0 10,0 0-3,0 0-13,0 0 14,0 0 7,0 0-16,-11 0-23,-43 0 61,52 0-42,-1-1-1,1 1 1,0-1-1,0 1 1,-1-1-1,1 0 1,0 0-1,0 0 1,0 0 0,0 0-1,0 0 1,-3-3-1,3 3 0,0-1 1,0 1-1,0 0 0,0-1 0,0 1 0,-1 0 0,1 1 1,0-1-1,0 0 0,-1 0 0,1 1 0,-5-1 0,-1 1 6,3 0-22,1 0 1,-1 0 0,0 1-1,-8 1 1,11-1 16,0-1 0,-1 2 0,1-1 0,0 0 0,0 0 0,-1 1 0,1-1 0,0 1 0,0-1 0,1 1 0,-4 4 0,-6 6-51,2-3 27,1 0-1,1 1 1,-13 19 0,19-27 31,1-1 0,0 0 0,-1 1-1,1-1 1,0 0 0,0 1 0,0-1 0,0 1 0,0-1 0,0 0 0,0 1 0,0-1 0,1 0 0,-1 1 0,0-1 0,1 0 0,-1 1 0,1-1 0,0 0 0,-1 0-1,2 2 1,-1-1 9,-1 1-1,1-1 0,-1 0 1,0 0-1,0 1 0,0-1 0,0 0 1,0 4-1,-1-1 3,2 2-3,-1-5-5,0 1 1,0 0 0,0-1 0,0 1-1,0-1 1,0 1 0,-1-1-1,0 4 1,-1-3-4,0 1 0,0 0 0,1-1 0,-1 1-1,0 4 1,0-1 21,-1 0-1,1 0 0,-5 6 0,3-5 12,4-7-24,-4 7 21,0 0 0,0 0 0,-8 10-1,8-13-20,0 0-1,1 0 1,-1 0-1,1 1 1,1 0-1,-1-1 1,1 1-1,0 0 1,0 0 0,0 0-1,1 1 1,0-1-1,0 0 1,1 12-1,0-18-6,13 0 11,27 0-17,-40 0 9,1 0 0,-1 0 0,0 0-1,1 0 1,-1 1 0,1-1 0,-1 0 0,0 0 0,1 0-1,-1 0 1,1 1 0,-1-1 0,0 0 0,1 0-1,-1 1 1,0-1 0,1 0 0,-1 1 0,1 0 0,3 3-4,1-1 10,0 0 0,0 0 0,1 0 0,-1-1 1,1 0-1,0 0 0,-1 0 0,13 1 0,0-1 6,31 0-1,-19-2-14,-24 3 20,-5-3-17,-1 0 0,1 1 0,-1-1 0,1 1 0,-1-1 1,1 0-1,-1 1 0,1-1 0,0 0 0,-1 0 0,1 0 0,-1 1 1,1-1-1,0 0 0,-1 0 0,1 0 0,1 0 0,92 0 39,-93 0-38,0 0 0,0 0 0,0 0 0,0 0 0,0 1 0,0-1 0,0 0 0,-1 1 0,1-1 0,0 1 0,0-1 0,1 1 0,-1 0-2,-1-1 0,1 1 0,0-1 0,0 0 0,0 1 0,-1-1 0,1 0 0,0 1 0,0-1 0,0 0 0,1 0 0,0 0 2,-1 0-1,1 0 1,-1 1 0,1-1 0,-1 0 0,1 1 0,-1-1-1,0 1 1,2 0 0,-1 0-2,-1-1 0,0 1-1,0-1 1,1 1 0,-1-1 0,0 0-1,0 1 1,1-1 0,1 0 0,238 0 79,-235-1-75,1 1 0,-1-1 1,0-1-1,0 1 0,8-4 0,18-4-3,-20 7 2,5-2 8,-1 2 0,23-2 0,752 4 122,-784 0-133,0-1 1,1 0-1,-1 0 1,10-4-1,-11 4 0,1-1 0,-1 1 0,1 0 0,8 0 0,48-4-6,285 5 49,-272-7-52,-47 3 8,29 1 0,976 3-26,-1027-1 29,-1 1 1,0-1-1,10-3 1,-10 3 0,-1 0 0,1 0 0,8 0 0,-6 0 0,-1 1 0,1-1 0,0 0 0,10-4 0,20-2 14,-17 4-15,76-5 23,-42 8-38,-53 0 13,0 0 0,0 1 0,0-1 0,1 0-1,-1 1 1,0-1 0,0 1 0,2 1 0,-2-1 1,-1-1 0,1 1 0,0 0 0,0-1 0,0 1 0,0-1 0,4 0 0,45 5 26,813-5 304,-846-3-328,-15 2-3,0 0 0,0 0-1,0 1 1,-1-1-1,6 1 1,7-3 3,-13 2-3,0 0 1,0 1-1,0-1 1,0 1 0,0-1-1,4 1 1,16-1 17,31-6 0,2 0-19,0-1 75,-36 4-40,29-2-1,11 1-21,-30 2-43,-28 3 43,-1 0-13,0 0 2,0 0-3,0 0-1,9 0 25,98 0-1,-107 0-20,0 0-3,0 0 4,0 0-2,0 0 4,0 0 2,0 0 5,0 0-1,0 0-1,0 0-12,0 0 10,0 0-20,0 0-2,0 0 17,0 0-6,0 0-3,0 0 4,0 0 0,0 0-2,0 0-1,0 0 11,0 0-4,0 0-19,0 0-1,0 0 16,0 0-10,7-7-3,-4 4 10,5-5-8,-7 7 10,0 0 1,0 0 0,0-1-1,0 1 1,1 0 0,-1 0-1,0 0 1,1 0 0,-1 1-1,1-1 1,1-1-1,17-7-161,-17 8 143,0-1-1,0 0 1,0 1 0,1 0 0,-1-1 0,0 2 0,1-1 0,-1 0 0,6 0 0,-4 1-2,-1-1-1,1 1 1,-1-1 0,1 0-1,-1 0 1,0-1 0,1 1-1,-1-1 1,5-3 0,-4 3 78,-5 2-46,1 0 0,-1 0 0,0 0 0,0 0 0,0 0 0,0 0 0,0 0 0,1 0 0,-1 0 0,0 0 0,0 0 0,0 0 0,0-1 0,0 1 0,0 0 0,1 0 0,-1 0 0,0 0 0,0 0 0,0 0 0,0-1 0,0 1 0,0 0 0,0 0 0,0 0 0,0 0 0,0 0 0,0-1 0,0 1 0,0 0 0,0 0 0,0 0 0,0 0 0,0 0 0,0-1 0,0 1 1,0 0-1,0 0 0,0 0 0,0 0 0,0-1 0,0 1 0,0-3 14,0 2-20,0 0 0,0 1-1,-1-1 1,1 0-1,0 1 1,-1-1-1,1 0 1,0 1-1,-1-1 1,1 0-1,-1 1 1,1-1-1,-1 1 1,1-1-1,-1 1 1,1-1-1,-1 1 1,1 0-1,-1-1 1,0 1-1,0-1 1,-11-8 3,-21-30-69,2-11-41,29 46 103,1 0-1,0 0 0,0 0 1,1 0-1,-1 0 1,1 0-1,0 0 0,0 0 1,0 0-1,1-5 1,-1-6-14,0 14 16,0 0-1,0 1 0,-1-1 1,1 0-1,0 0 1,-1 1-1,1-1 0,-1 0 1,1 1-1,-1-1 1,0-1-1,-4-5-26,4 4 18,0 0-1,0-1 1,1 1-1,-1-1 0,1 1 1,0-1-1,0-5 1,0 1-121,0 8 119,0-19-7,0 13 155,0-5-812,0 11 668,0 0-1,0 0 0,1-1 1,-1 1-1,0 0 0,0 0 0,0-1 1,0 1-1,0 0 0,0 0 1,0 0-1,1-1 0,-1 1 1,0 0-1,0 0 0,0 0 1,0 0-1,1 0 0,-1-1 1,0 1-1,0 0 0,0 0 1,1 0-1,-1 0 0,0 0 0,0 0 1,1 0-1,-1 0 0,0 0 1,0 0-1,0 0 0,1 0 1,0 0 86,-1 0-47,0 0-39,0 0-9,0-2 9,0-84 9,0 85-59,0 1-7,0 0-17,0 0-12,0 0 7,0 0 23,0 0 15,0 0 13,0 0-5,0 0 26,1 1 29,-1-1 0,0 0 0,0 0 1,0 0-1,1 0 0,-1 0 1,0 0-1,0 0 0,1 0 0,-1 0 1,0 0-1,0 0 0,1 0 0,-1 0 1,0-1-1,0 1 0,1 0 1,-1 0-1,0 0 0,0 0 0,0 0 1,1 0-1,-1 0 0,0-1 0,0 1 1,0 0-1,0 0 0,1 0 1,-1-1-1,0 1 0,0 0 0,0 0 1,0 0-1,0-1 0,0 1 0,0 0 1,1 0-1,-1-1 0,0 1 1,0 0-1,0 0 0,0 0 0,0-1 1,0 1-1,0 0 0,0 0 1,0-1-1,-1 1 0,1-1-113,8-2 102,-6 1-21,1 1-46,6 6 57,0 7 19,-5-11-12,-3-1-4,-1 0 2,0 0-6,0 0 8,0 0-10,0 15-16,0 34 70,0-45-43,0 0 0,0 0 0,-1 0 0,1 0 0,-1 0 0,0 0 0,0 0 0,-1 0 0,1-1 0,-1 1 0,-4 6 0,-3 7 1,-8 23 3,-15 51 0,30-86 1,1-1 15,0 0 1,0-1-1,1 1 0,-1 0 0,1 6 1,0-10-21,0 1 1,0-1-1,0 1 1,0-1-1,0 1 0,1-1 1,-1 1-1,0-1 1,1 1-1,-1-1 1,0 1-1,1-1 1,-1 1-1,0-1 1,1 0-1,-1 1 0,1-1 1,-1 0-1,1 1 1,-1-1-1,1 0 1,-1 0-1,1 1 1,4 2 11,-4 3-13,-1-5-1,0 0 1,0 0-1,0 0 1,1 0 0,-1 0-1,0 0 1,0 0-1,1 0 1,-1 0-1,1-1 1,-1 1 0,2 1-1,-2-1 2,1 0 0,0 0 0,-1 1 0,1-1 0,-1 0 1,1 0-1,-1 0 0,1 1 0,-1-1 0,0 0 0,0 0 0,1 1 0,-1 0 0,0 0-2,1 0 0,-1 0 0,1 0-1,0 0 1,0 0 0,0-1 0,0 1 0,1 2 0,3 5-8,7 31-128,-6-18 79,-5-19 71,0 2 227,1 0-1,-1 0 1,1 10-1,-2-15-37,0 0-91,0 0-84,0 0-25,0 0 4,-1 0-11,-5 0-6,4 0-1,-57 0-460,58 1 466,-1-1-1,1 0 1,0 0-1,0 1 1,-1-1-1,1 1 1,0-1-1,0 1 1,0 0-1,0-1 1,0 1-1,0 0 0,0 0 1,0 0-1,0 0 1,0 0-1,-2 2 1,2-1 5,-1 0 1,0 0-1,0 0 1,-1 0-1,-2 2 1,0-1 8,2-2-3,1 1 1,-1-1 0,1 1-1,-1-1 1,0 0-1,1 0 1,-1 0-1,-4 1 1,6-2-21,1 0 0,-1 0 1,1 0-1,0 0 1,-1 0-1,1 0 0,-1 0 1,1 0-1,0 0 0,-1 0 1,1 0-1,0 0 0,-1 1 1,1-1-1,-1 0 0,1 0 1,0 0-1,-1 1 1,1-1-1,0 0 0,-1 0 1,1 1-1,0-1 0,0 0 1,-1 1-1,1-1 0,0 0 1,0 1-1,-1-1 1,0 18-736,1-7 856,0-9-100,0-2-4,0 0 2,0 0-37,0 0-42,0 0-82,0 0-145,0 0 88,0 0 46,0 0 30,14 1-197,23-2 0,-10 1 633,-25 0-276,-1-1-1,0 1 0,0 0 1,0-1-1,1 1 0,-1-1 1,0 1-1,0-1 0,0 1 1,0-1-1,0 0 1,0 0-1,0 1 0,0-1 1,0 0-1,0 0 0,0 0 1,-1 0-1,1 0 1,0 0-1,0-2 0,0 1 5,1 0-1,-1-1 0,0 1 1,0-1-1,-1 1 1,1-1-1,0 0 0,-1 1 1,1-5-1,-1-26-167,1 32 137,1 0 0,-1 0 0,1-1 0,0 1-1,-1 1 1,1-1 0,0 0 0,0 0 0,-1 1 0,1-1-1,2 0 1,-4 3 13,0 330 655,0-332-625,0 0 77,0 0 47,0 0-53,0 0 12,0 0 44,0 0-80,0 0-48,0 0-11,0 0-13,0 0-9,0-9-21,0 8 15,0 0 0,0 1 0,0-1 0,0 0 0,0 0 0,0 0 0,-1 1 0,1-1 0,0 0 0,0 0 0,-1 1 0,1-1 0,-1 0 0,1 1 0,0-1 0,-1 0 0,1 1-1,-1-1 1,0 1 0,1-1 0,-1 1 0,1-1 0,-1 1 0,0-1 0,1 1 0,-1-1 0,-1 1 0,-2-2-17,0 1 0,0 1 0,0-1 0,-7 0 0,8 1 11,0 0 0,0-1 0,-1 1 1,1-1-1,-3-1 0,4 1 8,0 1 1,0-1-1,0 1 0,0 0 0,0 0 0,-1-1 0,-2 2 0,3-1 1,-1 0-1,1-1 1,-1 1-1,0 0 1,-3-2-1,-16-3-4,-1 0 0,1 1 0,-1 1 0,-23 0 0,32 2 17,-139-2 251,113 3-239,38 1-23,-1-1 0,1 1 0,0-1 0,0 1 0,-1 0 0,1 0 0,0 0 0,-2 1 0,-9 4 0,-5-2 29,0-2 1,0 0 0,0-1-1,-32-2 1,11 0-39,35 1 13,1 0-1,-1 0 1,1-1 0,-1 1-1,1-1 1,0 0 0,-5-1-1,-18-4 92,10 2-91,0 0 0,-1 2 0,0 0 0,-27 0-1,4 1 31,-114-1-57,75 3 22,-915-1 367,991 0-365,0 0 1,1 1-1,-1-1 1,0 0-1,1 1 1,-4 1-1,-7 1 3,-7-1 22,-1-1 1,-25-2-1,10 1-27,-294 0 81,327 0-84,1 0 1,-1 0-1,1 1 0,-1-1 1,1 1-1,-5 2 1,-7 1 2,8-3 4,-1 0 0,-11-1 0,-6 1 14,9 1-7,-17 2 36,18-3-40,0 0-1,-15 4 0,-14 2-9,26-5 2,-69 4 8,-4-6-26,84 0 22,0 1-1,0 0 1,1 0-1,-1 0 1,0 0-1,1 1 1,-6 2-1,3-1 3,1 0 1,-1-1-1,-11 2 1,-68 9-19,21-1-16,46-8 28,0-1 0,-35 3 0,-176-6 11,214 3-9,14-2-1,0 0 0,1 0 1,-1-1-1,0 1 0,0-1 1,-3 0-1,-230 0-63,198 6 38,-173-6 30,209 0-6,0 1 1,0-1-1,0 0 1,1 1-1,-1-1 1,0 1-1,-3 1 1,3-1-1,0 0 0,-1 0-1,1-1 1,0 1 0,-1-1 0,1 1 0,0-1 0,-3 0-1,-15 4 4,15-3 1,0 0 1,0 0-1,-8 0 0,-810-1 98,823 0-102,-1 0 0,1 0 0,-1 0 0,1 0 0,0 0 0,-1 0 0,1 0 0,0 0 0,-1-1-1,1 1 1,-1 0 0,1 0 0,0 0 0,-1-1 0,1 1 0,0 0 0,0 0 0,-1-1 0,1 1-1,0 0 1,0-1 0,-1 0 0,1 1 0,-1 0 1,1-1-1,0 1 0,-1-1 0,1 1 1,0 0-1,-1-1 0,1 1 1,0 0-1,-1-1 0,1 1 0,-1 0 1,1 0-1,-1 0 0,1-1 0,-1 1 1,1 0-1,-1 0 0,1 0 0,-1 0 1,1 0-1,-1 0 0,0 0 0,1 0-1,0 0-1,-1 0 0,1 0 1,0 0-1,-1 0 0,1 0 1,-1-1-1,1 1 0,0 0 1,-1 0-1,1 0 0,0 0 1,0 0-1,-1-1 0,1 1 1,0 0-1,-1 0 0,1 0 1,0-1-1,0 1 0,-1-1 1,1 1-3,-1 0 0,1-1 1,0 1-1,0 0 1,-1-1-1,1 1 0,0 0 1,-1 0-1,1-1 1,-1 1-1,1 0 0,0 0 1,-1 0-1,1 0 1,-1 0-1,1-1 0,0 1 1,-1 0-1,1 0 1,-1 0-1,0 0 0,0 1 4,1-1 0,-1 0-1,0 0 1,0 0-1,1 0 1,-1 0-1,0 0 1,0 0 0,0 0-1,1 0 1,-1-1-1,0 1 1,0 0-1,1 0 1,-1-1-1,0 1 1,1 0 0,-1-1-1,0 1 1,1-1-1,-1 1 1,0 0-1,1-1 1,-1 0 0,1 1-1,-1-1 1,1 1-1,-1-2 1,0 1 0,1 1 0,0 0 0,0 0 1,0 0-1,-1 0 0,1 0 0,0-1 0,0 1 1,0 0-1,-1 0 0,1 0 0,0 0 1,0 0-1,-1 0 0,1 0 0,0 0 0,0 0 1,-1 0-1,1 0 0,0 0 0,0 0 0,-1 0 1,1 0-1,0 0 0,-1 0 0,1 0 0,0 0 0,-1 0 0,1 0 0,0 0-1,0 0 1,-1 0 0,1 1 0,0-1 0,0-1-1,-1 1 1,1 0 0,0 0 0,0 0 0,-1 0 0,1 0-1,0 0 1,0 0 0,-1 0 0,1 0 0,0 0-1,0 0 1,0-1 0,-1 1 0,1 0 0,0 0 0,0 0-1,0-1 1,-1 1 0,1 0 0,-2-3 2,1 1 1,-1 0-1,0 0 1,0 0-1,0 0 1,-5-4 0,-11-11-37,6 9 29,11 8 4,0-1 1,-1 0-1,1 1 0,0-1 0,0 0 1,0 0-1,0 0 0,0 0 1,0 0-1,0 0 0,0 0 0,-1-2 1,-2-3-2,1-1 0,1-1 0,-1 1 1,1 0-1,-2-10 0,4-1-134,0 18-45,0 0-270,-3 0-3183,-1 0 406</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28.569"/>
    </inkml:context>
    <inkml:brush xml:id="br0">
      <inkml:brushProperty name="width" value="0.1" units="cm"/>
      <inkml:brushProperty name="height" value="0.1" units="cm"/>
      <inkml:brushProperty name="color" value="#FF0066"/>
    </inkml:brush>
  </inkml:definitions>
  <inkml:trace contextRef="#ctx0" brushRef="#br0">69 12 944,'0'0'110,"0"0"105,0 0 184,0 0 189,0 0 80,0 0-4,0 0-45,0 0-14,0 0-339,0 0-146,0 0-62,0 0 0,0-11 1355,0 114-1222,-2-83-177,-1-1 0,0 1 0,-13 37 0,12-44-9,1-1-2,1 1 0,-2 15 1,-2 6-2,-2-1-35,2 0 0,1 1-1,-1 39 1,6-73-52,0 0-6,0 0 6,0-13-1472,0-26-1676,0 24 2230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29.009"/>
    </inkml:context>
    <inkml:brush xml:id="br0">
      <inkml:brushProperty name="width" value="0.1" units="cm"/>
      <inkml:brushProperty name="height" value="0.1" units="cm"/>
      <inkml:brushProperty name="color" value="#FF0066"/>
    </inkml:brush>
  </inkml:definitions>
  <inkml:trace contextRef="#ctx0" brushRef="#br0">49 67 816,'0'-1'39,"0"1"0,0-1 0,0 0 0,0 1 0,0-1 0,0 1 0,0-1-1,0 1 1,-1-1 0,1 1 0,0-1 0,0 1 0,0-1 0,-1 1 0,1-1 0,0 1 0,-1-1 0,1 1 0,0-1 0,-1 1 0,1 0-1,0-1 1,-1 1 0,1-1 0,-1 1 0,1 0 0,-1 0 0,1-1 0,-1 1 0,1 0 0,-1 0 0,1-1 0,-1 1 0,1 0 0,-1 0-1,0 0 1,1 0 0,-1 0 0,0 0 0,-7-2 834,-3 0 65,-4-1 550,14 3-1172,1 0-37,0 0-113,0 0-124,0 0-56,0 0-34,0 0 84,11 0 194,-4 0-146,0 0 1,-1-1-1,1 1 1,-1-1-1,1 0 1,-1-1-1,12-3 1,40-9 174,-35 9-200,3-1-48,1 2 0,-1 1 1,52 1-1,-75 2-11,1 0 0,-1 0 0,1 0 0,-1 1-1,0-1 1,1 1 0,-1 0 0,0 0 0,0 0 0,6 4 0,-4-3-92,1 0 1,-1 0-1,0 0 0,1 0 1,-1-1-1,1 0 1,-1 0-1,10 0 1,-15-1-1724,0 0 151,0 0 90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29.489"/>
    </inkml:context>
    <inkml:brush xml:id="br0">
      <inkml:brushProperty name="width" value="0.1" units="cm"/>
      <inkml:brushProperty name="height" value="0.1" units="cm"/>
      <inkml:brushProperty name="color" value="#FF0066"/>
    </inkml:brush>
  </inkml:definitions>
  <inkml:trace contextRef="#ctx0" brushRef="#br0">1 0 816,'1'1'108,"0"-1"-1,1 0 1,-1 0 0,0 0-1,0 1 1,1-1 0,-1 1-1,0-1 1,0 1 0,0 0-1,1-1 1,-1 1 0,0 0-1,0 0 1,0-1 0,0 1-1,0 0 1,0 0-1,1 2 1,1 3 328,1-1-1,4 13 1,-2-6-6,-1 0-121,0-1 1,4 16-1,-3-7-129,2 7-37,-1 0 0,-1 0 0,4 54 0,-6-39-118,16 168 39,-18-162-126,-2-22 98,0-25 18,0-4-74,0-124-226,0 115 296,2 1 0,-1-1 0,1 1 0,1 0 0,0 0 0,0 0-1,1 0 1,1 1 0,-1-1 0,2 1 0,12-19 0,-17 28-35,-1 0 0,1 0 0,0 0 0,0 1 0,-1-1 0,1 0 0,0 0 1,0 0-1,0 0 0,0 1 0,0-1 0,0 0 0,0 1 0,0-1 0,0 1 0,0 0 0,0-1 0,1 1 0,-1 0 0,0-1 1,0 1-1,0 0 0,0 0 0,1 0 0,-1 0 0,0 0 0,0 0 0,0 0 0,1 1 0,-1-1 0,1 1 0,1 0 50,-1 1 0,1-1 0,-1 1 0,1 0 0,-1 0 0,0 0 0,0 0 0,0 0 0,0 0 0,0 1-1,1 2 1,6 10 66,0 1-1,-1-1 1,-1 1 0,8 28-1,6 31-473,-20-73 114,0 0 1,0 0 0,0 1 0,0-1-1,0 0 1,0 0 0,0 0 0,1 0-1,-1 0 1,3 2 0,-4-4 107,1 1 0,0-1 0,-1 1-1,1-1 1,0 1 0,0-1 0,-1 1 0,1-1 0,0 0 0,0 0 0,-1 1 0,1-1 0,0 0 0,0 0 0,0 0-1,0 0 1,-1 0 0,1 0 0,0 0 0,0 0 0,0 0 0,0 0 0,-1-1 0,1 1 0,0 0 0,0-1 0,-1 1-1,1 0 1,0-1 0,0 1 0,-1-1 0,1 1 0,-1-1 0,1 1 0,0-1 0,4-5-217,-1 1-1,1 0 1,3-7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29.849"/>
    </inkml:context>
    <inkml:brush xml:id="br0">
      <inkml:brushProperty name="width" value="0.1" units="cm"/>
      <inkml:brushProperty name="height" value="0.1" units="cm"/>
      <inkml:brushProperty name="color" value="#FF0066"/>
    </inkml:brush>
  </inkml:definitions>
  <inkml:trace contextRef="#ctx0" brushRef="#br0">0 229 3064,'7'0'420,"0"0"340,4 22 1373,-2 0-597,-1-10-992,1 10 308,-1-3-444,-6-11-364,1 2-40,1 4-196,1-5-656,-2-8 20,-3 2-520,1-3-2361,4 0 1185</inkml:trace>
  <inkml:trace contextRef="#ctx0" brushRef="#br0" timeOffset="1">164 14 7185,'7'-9'788,"-5"4"1120,0 5-956,-2 0-176,0 0-312,0 0-1272,0 0 60,0 0-1776,0 0-2065,-6 0 2781</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0.210"/>
    </inkml:context>
    <inkml:brush xml:id="br0">
      <inkml:brushProperty name="width" value="0.1" units="cm"/>
      <inkml:brushProperty name="height" value="0.1" units="cm"/>
      <inkml:brushProperty name="color" value="#FF0066"/>
    </inkml:brush>
  </inkml:definitions>
  <inkml:trace contextRef="#ctx0" brushRef="#br0">1 1 1292,'38'0'2348,"-38"0"-2306,1 0 1,-1 0-1,0 0 1,0 0-1,0 0 1,1 0 0,-1 1-1,0-1 1,0 0-1,0 0 1,0 0-1,1 1 1,-1-1 0,0 0-1,0 0 1,0 0-1,0 1 1,0-1-1,0 0 1,0 0-1,0 1 1,1-1 0,-1 0-1,0 0 1,0 0-1,0 1 1,0-1-1,0 0 1,-1 1-1,1 10 356,0-8-181,0-2-189,1 1 0,-1-1-1,0 0 1,0 1 0,-1-1 0,1 1-1,0-1 1,0 1 0,-1-1 0,1 0-1,-1 1 1,1-1 0,-1 0 0,0 1-1,1-1 1,-1 0 0,0 0 0,0 1-1,0-1 1,0 0 0,0 0-1,-2 1 1,-24 33 113,27-35-142,-1 1 0,1 0 0,0 0 0,0 0 0,-1-1 0,1 1 0,0 0 0,0 0 0,0 0 0,0-1 0,0 1 0,0 0 0,0 0 0,0 0 0,0 0 0,1-1 0,-1 1 0,0 0 0,0 0 0,1-1 0,-1 1 0,1 0 0,-1 0 0,0-1 0,2 2 0,18 7 128,-11-4-84,1-1-1,17 12 1,-11-6 0,-11-7-23,0 0 1,0 0 0,0 1 0,-1 0-1,1-1 1,-1 1 0,0 1 0,0-1 0,3 5-1,-3-1 205,1-1-1,5 15 0,-9-20-139,0 1-1,0 0 1,-1-1-1,1 1 1,-1-1 0,1 1-1,-1 0 1,0 0-1,0-1 1,0 1-1,0 0 1,0 0 0,-1-1-1,-1 5 1,-1-1-5,-1 0 1,0-1-1,0 1 1,0-1-1,-1 0 1,0 0-1,0 0 0,-8 5 1,-6 6-260,16-13-328,-1 0-1,1 0 1,-1 0 0,-7 4-1,9-6-7,1 0-1,-1 0 1,0-1-1,0 1 1,0-1-1,0 1 1,0-1-1,-3 0 1,-2 0-1017</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6.889"/>
    </inkml:context>
    <inkml:brush xml:id="br0">
      <inkml:brushProperty name="width" value="0.1" units="cm"/>
      <inkml:brushProperty name="height" value="0.1" units="cm"/>
      <inkml:brushProperty name="color" value="#66CC00"/>
    </inkml:brush>
  </inkml:definitions>
  <inkml:trace contextRef="#ctx0" brushRef="#br0">1 0 3212,'0'0'647,"0"0"767,0 0 10,0 0-791,0 0-154,0 10 901,0 93 635,0-100-1971,0 0 0,1-1 0,0 1 0,-1-1 0,1 1 1,0-1-1,0 1 0,0-1 0,1 0 0,-1 0 0,0 1 1,1-1-1,0 0 0,-1 0 0,1 0 0,4 3 0,-5-4-15,0 1-1,1-1 1,-1 1-1,0 0 1,0-1-1,-1 1 0,2 2 1,0 2-7305,-2-6 5206</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0.649"/>
    </inkml:context>
    <inkml:brush xml:id="br0">
      <inkml:brushProperty name="width" value="0.1" units="cm"/>
      <inkml:brushProperty name="height" value="0.1" units="cm"/>
      <inkml:brushProperty name="color" value="#FF0066"/>
    </inkml:brush>
  </inkml:definitions>
  <inkml:trace contextRef="#ctx0" brushRef="#br0">1 0 788,'1'1'126,"-1"-1"0,1 0 0,0 1 1,0-1-1,-1 1 0,1-1 0,0 1 0,-1 0 0,1-1 0,-1 1 0,1-1 1,-1 1-1,1 0 0,-1 0 0,1-1 0,-1 1 0,0 0 0,1 0 0,-1-1 1,0 1-1,0 0 0,1 0 0,-1 0 0,0 0 0,0-1 0,0 2 0,2 27 1434,-2-23-1349,2 85 1323,-1-74-1395,1 0 1,1 0-1,4 17 0,0-21 288,-5-11-2246,-2 0-3391,0-15 4113</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1.029"/>
    </inkml:context>
    <inkml:brush xml:id="br0">
      <inkml:brushProperty name="width" value="0.1" units="cm"/>
      <inkml:brushProperty name="height" value="0.1" units="cm"/>
      <inkml:brushProperty name="color" value="#FF0066"/>
    </inkml:brush>
  </inkml:definitions>
  <inkml:trace contextRef="#ctx0" brushRef="#br0">0 2 1644,'0'-2'516,"0"2"-268,0 0-616,0 0-884,0 0 820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1.389"/>
    </inkml:context>
    <inkml:brush xml:id="br0">
      <inkml:brushProperty name="width" value="0.1" units="cm"/>
      <inkml:brushProperty name="height" value="0.1" units="cm"/>
      <inkml:brushProperty name="color" value="#FF0066"/>
    </inkml:brush>
  </inkml:definitions>
  <inkml:trace contextRef="#ctx0" brushRef="#br0">45 1 1084,'10'0'129,"-6"0"-31,0 0 1,0 0 0,0 0 0,8 2 0,-11-2-9,0 0 0,0 1-1,0-1 1,1 1 0,-1 0-1,0-1 1,0 1 0,0 0-1,0-1 1,0 1 0,0 0 0,-1 0-1,1 0 1,0 0 0,0 0-1,0 0 1,-1 0 0,1 0 0,-1 0-1,1 2 1,0-1 12,0-1 1,-1 1-1,1 0 0,-1 0 1,0 0-1,0 0 0,0-1 0,0 1 1,0 0-1,0 0 0,0 0 1,-1 0-1,1 0 0,0-1 1,-1 1-1,0 0 0,1 0 1,-1-1-1,0 1 0,0 0 0,0-1 1,-1 2-1,-2 2-60,0-1 0,0 0 0,0 0 0,0 0 0,-6 3 1,-50 41 129,60-47-184,-1-1-1,1 0 0,0 1 1,-1-1-1,1 0 0,-1 0 1,1 1-1,0-1 0,-1 1 1,1-1-1,0 0 0,0 1 1,-1-1-1,1 1 1,0-1-1,0 1 0,-1-1 1,1 1-1,0 0 10,0-1 1,0 0-1,0 1 1,0-1-1,1 0 0,-1 1 1,0-1-1,0 0 1,0 0-1,0 1 1,0-1-1,1 0 0,-1 0 1,0 1-1,0-1 1,0 0-1,1 0 1,-1 0-1,0 0 0,0 1 1,1-1-1,-1 0 1,18 6 93,-15-6-84,23 6 201,63 16 66,-72-16-164,1 0-1,26 13 0,-41-17-41,-1-1 0,0 1 0,1 0 0,-1-1 0,0 1 0,0 0 0,0 1 0,0-1 1,0 0-1,0 0 0,-1 1 0,1-1 0,-1 1 0,0 0 0,1-1 0,-1 1 0,-1 0 0,1 0 0,0 0 0,-1-1 0,1 1 0,-1 6 0,0-7-22,0 0-1,0 0 1,0 0-1,0 0 0,-1 1 1,1-1-1,-1 0 1,1 0-1,-1 0 1,0 0-1,0 0 0,0 0 1,-1 2-1,-2 0 51,1 1 0,-1-1 0,-4 5 0,4-5-26,-1 1-105,-1 0 1,0 0-1,0 0 0,0-1 1,0 0-1,-1 0 0,-11 5 1,16-8-340,0-1 0,0 1 0,1-1 1,-1 0-1,0 1 0,0-1 0,0 0 1,0 0-1,-3-1 0,-2 1-2148,2 0 546</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3.529"/>
    </inkml:context>
    <inkml:brush xml:id="br0">
      <inkml:brushProperty name="width" value="0.1" units="cm"/>
      <inkml:brushProperty name="height" value="0.1" units="cm"/>
      <inkml:brushProperty name="color" value="#FF0066"/>
    </inkml:brush>
  </inkml:definitions>
  <inkml:trace contextRef="#ctx0" brushRef="#br0">1 0 1104,'1'15'955,"0"-1"1,-1 27-1,-1-13-35,1 237 1115,0-200-2010,1-64-52,-1 1-1,0-1 1,0 0-1,0 0 1,1 1 0,-1-1-1,1 0 1,-1 1-1,1-1 1,-1 0 0,1 0-1,1 2 1,-2-2-274,1-1 0,0 1 0,-1 0 0,1 1 0,-1-1 0,1 0 0,-1 0 1,0 0-1,1 0 0,-1 0 0,0 2 0,0-2-1906</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3.889"/>
    </inkml:context>
    <inkml:brush xml:id="br0">
      <inkml:brushProperty name="width" value="0.1" units="cm"/>
      <inkml:brushProperty name="height" value="0.1" units="cm"/>
      <inkml:brushProperty name="color" value="#FF0066"/>
    </inkml:brush>
  </inkml:definitions>
  <inkml:trace contextRef="#ctx0" brushRef="#br0">1 2 1436,'9'-2'128,"0"2"240,11 0 940,6 0 64,-13 0-868,3 0-67,14 0 151,4 0-364,-18 0-204,18 0-40,0 0-396,-19 0-72,-2 0-309,8 0-1323,-6 0 336,-8 0 1384</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4.249"/>
    </inkml:context>
    <inkml:brush xml:id="br0">
      <inkml:brushProperty name="width" value="0.1" units="cm"/>
      <inkml:brushProperty name="height" value="0.1" units="cm"/>
      <inkml:brushProperty name="color" value="#FF0066"/>
    </inkml:brush>
  </inkml:definitions>
  <inkml:trace contextRef="#ctx0" brushRef="#br0">0 9 1692,'2'-1'169,"-1"0"1,0 0-1,0 1 0,0-1 0,1 0 1,-1 0-1,0 1 0,1-1 0,-1 1 1,0-1-1,1 1 0,-1 0 0,1 0 0,-1-1 1,1 1-1,-1 0 0,3 0 0,-4 0-136,0 0-1,0 0 0,1 0 1,-1 0-1,0 0 0,0 1 0,1-1 1,-1 0-1,0 0 0,0 0 0,0 0 1,1 0-1,-1 0 0,0 0 1,0 0-1,0 1 0,1-1 0,-1 0 1,0 0-1,0 0 0,0 0 0,1 1 1,-1-1-1,0 0 0,0 0 1,0 0-1,0 1 0,0-1 0,0 0 1,0 0-1,1 1 0,3 9 407,0 0-1,-1 1 0,0 0 1,2 14-1,4 49 174,-8-59-570,12 138 16,-9-99-124,8 55-1658,-11-104 1550,1-8-28,0-10 64,1-25 62,1 12 88,-1 2 205,1 0 0,14-45-1,-15 58-119,-1 5-25,0-1-9,0-1 1,1 1 0,5-12 0,-7 18-36,0 0 0,0 0 0,-1-1 0,1 1 0,0 0 0,0 0 1,0 0-1,1 0 0,-1 0 0,0 0 0,0 0 0,0 1 0,1-1 0,-1 0 0,0 1 1,1-1-1,-1 1 0,1-1 0,-1 1 0,0-1 0,1 1 0,-1 0 0,3 0 0,-4 0-1,1 0 0,0 0 0,-1 0 0,1 0 0,-1 0-1,1 0 1,0 0 0,-1 1 0,1-1 0,-1 0 0,1 0 0,0 1-1,-1-1 1,1 0 0,-1 1 0,1-1 0,-1 1 0,1-1-1,11 16 286,-1-1-1,-1 1 0,10 19 0,-12-20-356,-4-6-177,0 0 1,1-1-1,0 1 1,1-1-1,0 0 1,0-1-1,10 10 1,-15-16 60,-1-1 1,1 0-1,-1 1 0,1-1 1,-1 1-1,1-1 1,0 1-1,-1-1 1,1 0-1,0 0 0,-1 1 1,1-1-1,0 0 1,0 0-1,-1 0 1,1 0-1,0 0 0,0 0 1,-1 0-1,1 0 1,0 0-1,-1 0 1,1 0-1,0 0 0,0 0 1,-1-1-1,1 1 1,0 0-1,-1 0 1,1-1-1,0 1 0,-1-1 1,1 1-1,-1-1 1,1 1-1,0-1 1,13-24-1396</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4.609"/>
    </inkml:context>
    <inkml:brush xml:id="br0">
      <inkml:brushProperty name="width" value="0.1" units="cm"/>
      <inkml:brushProperty name="height" value="0.1" units="cm"/>
      <inkml:brushProperty name="color" value="#FF0066"/>
    </inkml:brush>
  </inkml:definitions>
  <inkml:trace contextRef="#ctx0" brushRef="#br0">0 140 884,'2'-1'158,"-1"0"1,1 0-1,-1 1 0,1-1 0,0 0 0,-1 1 1,1-1-1,0 1 0,-1 0 0,1-1 1,0 1-1,-1 0 0,1 0 0,3 1 0,-1-1 349,-4 0-394,1 0 1,0 0-1,0 0 1,0 0-1,-1 0 1,1 0-1,0 0 1,0 0-1,-1 1 1,1-1-1,0 0 1,0 0-1,-1 1 1,1-1-1,0 1 1,-1-1-1,1 0 1,0 1-1,-1-1 1,1 2-1,3 1 162,-1 0 9,1 1-1,-1-1 1,0 1 0,0 0-1,4 7 1,1 0 140,-6-9-365,0 1 1,0-1-1,0 0 0,0 0 1,0 0-1,0-1 0,5 3 1,2 3-5,-7-6-68,0 0 0,0 1 0,0-1 0,0 0 0,0 0 0,0 0 0,0-1 0,0 1 1,0 0-1,1-1 0,-1 0 0,0 1 0,0-1 0,1 0 0,-1 0 0,4-1 0,3 1-71,-8 0 72,1 0 1,0 0-1,-1-1 1,1 1-1,0 0 0,0-1 1,-1 1-1,1-1 0,-1 0 1,1 0-1,-1 1 0,1-1 1,1-2-1,19-19-80,2-2 36,-19 19 54,38-30-21,-38 32 74,-1 0-1,1 0 0,0 0 1,0 0-1,0 1 0,1 0 0,8-3 1,-9 5 32,-1-1 0,1-1 0,0 1 0,0-1 0,-1 1 0,1-2 0,-1 1 1,0 0-1,1-1 0,6-5 0,-9 6-94,0 0 1,0 0-1,0 0 0,0-1 1,0 1-1,-1-1 1,1 1-1,-1-1 1,0 0-1,1 1 0,-1-1 1,0 0-1,-1 0 1,1 0-1,0 0 0,-1 0 1,1-6-1,-1 6 1,0 3 10,0 0 0,0 0 0,0-1 0,0 1-1,0 0 1,0-1 0,0 1 0,0 0 0,0-1 0,0 1 0,0 0 0,0-1-1,0 1 1,0 0 0,0 0 0,0-1 0,0 1 0,-1 0 0,1-1-1,0 1 1,0 0 0,0 0 0,0-1 0,-1 1 0,1 0 0,0 0-1,0 0 1,-1-1 0,1 1 0,0 0 0,0 0 0,-1 0 0,1 0-1,0-1 1,0 1 0,-1 0 0,1 0 0,-4-2-1,-1 1-1,1-1 1,0 1 0,0 0 0,-1 1-1,1-1 1,0 1 0,-1-1 0,1 1 0,-1 1-1,1-1 1,0 0 0,-1 1 0,1 0-1,0 0 1,0 1 0,-1-1 0,1 1-1,-6 3 1,-2 5 51,0 0-1,1 1 1,0 0-1,1 0 0,0 2 1,-9 13-1,14-17-36,0 0-1,0 0 1,-6 16-1,10-21-11,0 0 1,0-1-1,0 1 0,1 0 1,-1 0-1,1 0 0,0-1 1,0 1-1,0 0 1,0 0-1,1 0 0,1 5 1,-1-7-1,0-1 0,0 1 1,0 0-1,0-1 0,0 1 1,0 0-1,1-1 1,-1 1-1,1-1 0,-1 0 1,1 0-1,-1 1 0,1-1 1,0 0-1,0 0 1,2 1-1,4 1-113,0 0 0,1 0 0,-1-1 0,0 0 0,1-1-1,-1 0 1,1 0 0,16-1 0,-12 1-103,-8-1 6,-1 0 0,1 0 0,-1 0 0,1-1 0,-1 1 0,0-1 0,1 0 0,-1 0 0,1-1 0,-1 1 0,0-1 0,0 0 0,0 0 0,0 0 0,5-5 0,8-3-1548,0 0 9</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5.049"/>
    </inkml:context>
    <inkml:brush xml:id="br0">
      <inkml:brushProperty name="width" value="0.1" units="cm"/>
      <inkml:brushProperty name="height" value="0.1" units="cm"/>
      <inkml:brushProperty name="color" value="#FF0066"/>
    </inkml:brush>
  </inkml:definitions>
  <inkml:trace contextRef="#ctx0" brushRef="#br0">0 69 4428,'4'-3'490,"-4"2"-447,1 1 0,-1-1 0,0 1 0,1 0 0,-1-1 0,1 1-1,-1-1 1,1 1 0,-1 0 0,1-1 0,-1 1 0,1 0 0,-1 0-1,1 0 1,0-1 0,-1 1 0,1 0 0,-1 0 0,1 0 0,0 0 0,-1 0-1,1 0 1,-1 0 0,1 0 0,0 0 0,-1 0 0,1 0 0,-1 0-1,1 1 1,-1-1 0,1 0 0,0 0 0,-1 1 0,2 0 0,0 1-11,0 0 0,0 0 1,-1 0-1,1 0 1,0 1-1,1 2 0,2 3 42,7 10 64,-3-6-82,-1 1 0,-1 0 0,7 16 0,-12-25-50,7 15 23,-1 1 0,-1 0 1,7 34-1,-12-45 51,0 4 278,0 0 0,1 21-1,-3-33-16,0-1-55,0 0-257,-1 0-1,0 0 1,1 0 0,-1 1-1,1-1 1,-1 0 0,1 0-1,-1 0 1,1 0 0,-1-1-1,1 1 1,-1 0-1,1 0 1,-1 0 0,1 0-1,-1-1 1,1 1 0,-1 0-1,1 0 1,-1-1 0,0 1-1,-1-4-22,0 1 0,1-1 0,-1 0 0,1 0 0,-1 1 0,1-1 0,0 0 0,1 0 0,-2-6 0,0-38-72,2 34 47,-1 11 6,1-1 1,0 0-1,0 1 0,1-1 1,-1 1-1,1-1 0,-1 1 1,1-1-1,3-5 0,42-78-817,-37 70 517,2-1-1438,24-32-1,-31 44 1351,24-28-2870</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5.589"/>
    </inkml:context>
    <inkml:brush xml:id="br0">
      <inkml:brushProperty name="width" value="0.1" units="cm"/>
      <inkml:brushProperty name="height" value="0.1" units="cm"/>
      <inkml:brushProperty name="color" value="#FF0066"/>
    </inkml:brush>
  </inkml:definitions>
  <inkml:trace contextRef="#ctx0" brushRef="#br0">224 28 1648,'0'-6'962,"0"5"-597,0-1 0,0 1 0,0 0-1,0 0 1,0-1 0,0 1-1,-1 0 1,0-3 0,1 4-333,-1-1 0,1 1 0,0-1 0,-1 1 0,1-1 1,-1 1-1,1 0 0,-1-1 0,1 1 0,-1 0 0,0-1 0,1 1 0,-1 0 0,1 0 1,-1 0-1,1-1 0,-1 1 0,0 0 0,1 0 0,-1 0 0,0 0 0,-55-2 436,48 2-429,6 0-28,-1 1 0,1-1 1,0 0-1,0 1 0,-1-1 0,1 1 0,0 0 0,0 0 1,0 0-1,-1 0 0,1 0 0,-3 2 0,0 2 23,0-1 0,-8 10 0,4-5 8,-1 1 17,0 1-1,0 1 0,1-1 1,1 2-1,-9 15 0,13-18-51,1 1 0,0 0 0,0-1 0,1 1 0,1 0 0,0 0 0,0 18 0,1-27-6,0 0 0,0 1 0,0-1 0,1 0 0,-1 1 0,1-1 0,-1 0 0,1 0 0,1 4 0,0-3 2,-1-1 1,1 0-1,0 0 1,0 0 0,0-1-1,0 1 1,0 0-1,0-1 1,3 2 0,-2-1 5,-1 0 0,1-1 0,0 0 1,0 1-1,-1-1 0,1 0 0,0-1 1,0 1-1,0 0 0,0-1 0,0 1 1,0-1-1,0 0 0,0 0 0,0 0 0,0-1 1,0 1-1,0-1 0,0 0 0,0 1 1,0-1-1,0 0 0,0-1 0,-1 1 1,1 0-1,2-3 0,1-1-10,0-1-1,0 0 0,-1 0 1,0 0-1,0-1 1,-1 1-1,0-1 1,0 0-1,0-1 1,-1 1-1,3-10 0,-2-1 38,-2 1 0,0-1 1,-1 0-1,-1-23 0,0 16 284,-1 26-140,1 5-72,0 0-1,0-1 0,0 1 0,0 0 0,1 0 0,0 0 0,0-1 0,1 1 1,-1 0-1,4 5 0,3 2-40,0-1 0,0 0-1,19 20 1,-23-29-205,0 1 1,-1-1-1,1 0 0,0 0 0,0-1 0,1 1 0,-1-1 0,0 0 0,1 0 0,0 0 1,-1 0-1,1-1 0,0 0 0,0 0 0,9 0 0,-2 0-691,-8-1 133,0 0 1,1 0 0,7-1-1,-11 1 524,1-1 0,-1 1-1,1-1 1,-1 1-1,0-1 1,1 0 0,-1 1-1,0-1 1,0 0 0,0 0-1,1 0 1,-1 0 0,0 0-1,0 0 1,1-2-1,8-10-932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6.269"/>
    </inkml:context>
    <inkml:brush xml:id="br0">
      <inkml:brushProperty name="width" value="0.1" units="cm"/>
      <inkml:brushProperty name="height" value="0.1" units="cm"/>
      <inkml:brushProperty name="color" value="#FF0066"/>
    </inkml:brush>
  </inkml:definitions>
  <inkml:trace contextRef="#ctx0" brushRef="#br0">155 1 1148,'5'5'367,"0"0"-1,0 0 1,-1 0-1,0 1 1,0 0-1,0 0 0,-1 0 1,1 0-1,2 9 1,2 7 689,7 28 0,0 15-394,-14-64-656,46 167 412,-46-167-418,29 79 17,-22-62-31,0 0 0,17 25 0,-20-37 4,-1 1 204,-4-7-190,0-3-155,0 1 88,0 0 0,-1-1 1,1 1-1,-1 0 0,0 0 1,1-1-1,-1 1 0,0 0 1,0 0-1,-1 0 0,1 0 0,0 0 1,-1 0-1,1 0 0,-1 1 1,-2-3-1,-11-13-323,0-3 301,-1 2 0,-21-21 1,33 35 84,-1 1 0,1-1 1,-1 0-1,0 1 0,1 0 1,-1 0-1,-1 1 0,1-1 1,0 1-1,-1 0 0,1 1 1,-1-1-1,1 1 0,-1 0 1,0 1-1,1-1 1,-1 1-1,-6 0 0,7 1 34,1-1-1,0 1 1,-1-1 0,1 1-1,-1 0 1,1 1 0,0-1-1,0 1 1,0 0-1,-1 0 1,2 0 0,-1 0-1,-6 6 1,2-1 78,0 1-1,0-1 1,1 2 0,0-1-1,-5 11 1,6-10-49,0 0 0,1 1 0,1-1 0,-1 1 0,2 0 0,-1 0 0,1 1 0,1-1 0,0 1 0,-1 15 0,3-22-13,0 0 0,0 0-1,0 0 1,0 0 0,1 0-1,0 0 1,-1 0-1,1 0 1,1 0 0,-1 0-1,1-1 1,-1 1 0,4 5-1,-1-5-2,-1 0 0,1-1 0,0 1 0,0-1-1,0 0 1,0 1 0,1-2 0,-1 1 0,1-1 0,0 1 0,0-1 0,0-1-1,0 1 1,0-1 0,0 1 0,10 0 0,0-1 9,-1-1 0,19-1 0,-25 1-80,0-1 0,-1-1-1,1 1 1,-1-1 0,15-6 0,-13 3-220,0 1 0,-1-1 0,15-13 0,-19 16-204,-1-1 1,0 0-1,0 0 0,-1-1 0,1 1 0,0 0 0,-1-1 1,0 0-1,0 1 0,0-1 0,2-6 0,-2 1-1082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7.239"/>
    </inkml:context>
    <inkml:brush xml:id="br0">
      <inkml:brushProperty name="width" value="0.1" units="cm"/>
      <inkml:brushProperty name="height" value="0.1" units="cm"/>
      <inkml:brushProperty name="color" value="#66CC00"/>
    </inkml:brush>
  </inkml:definitions>
  <inkml:trace contextRef="#ctx0" brushRef="#br0">0 10 6717,'0'-3'236,"0"1"268,0-1 1176,0 2-364,0 1-1056,0 0-136,0 0-200,0 0-620,0 0-104,0 0-632,0 0-3125</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6.629"/>
    </inkml:context>
    <inkml:brush xml:id="br0">
      <inkml:brushProperty name="width" value="0.1" units="cm"/>
      <inkml:brushProperty name="height" value="0.1" units="cm"/>
      <inkml:brushProperty name="color" value="#FF0066"/>
    </inkml:brush>
  </inkml:definitions>
  <inkml:trace contextRef="#ctx0" brushRef="#br0">0 7 1576,'3'-1'413,"1"-1"0,-1 1 0,0 1 0,0-1 0,1 0 0,-1 1 0,1 0 0,-1-1 0,4 2 0,-6-1-216,0 0-131,-1 0 0,1 0-1,-1 1 1,1-1 0,-1 0-1,0 1 1,1-1 0,-1 0-1,1 1 1,-1-1 0,0 1-1,0-1 1,1 0 0,-1 1-1,0-1 1,0 1 0,1-1-1,-1 1 1,0-1 0,0 1-1,0-1 1,0 1 0,0-1-1,0 1 1,0 0 0,1 2 217,10 44 1253,-6-22-1449,2-1 1,13 36-1,-19-59-344,0 1-1,0 0 0,0 0 1,0 0-1,0-1 0,1 1 1,2 2-1,0 0-2709,-3-4 1311,1 0 240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6.969"/>
    </inkml:context>
    <inkml:brush xml:id="br0">
      <inkml:brushProperty name="width" value="0.1" units="cm"/>
      <inkml:brushProperty name="height" value="0.1" units="cm"/>
      <inkml:brushProperty name="color" value="#FF0066"/>
    </inkml:brush>
  </inkml:definitions>
  <inkml:trace contextRef="#ctx0" brushRef="#br0">0 21 7613,'0'-13'868,"0"8"944,0 4-1020,0 1 76,0-2-948,0 2-360,0 0-372,0 0-2496,0 0-1409,0 0 3089</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7.309"/>
    </inkml:context>
    <inkml:brush xml:id="br0">
      <inkml:brushProperty name="width" value="0.1" units="cm"/>
      <inkml:brushProperty name="height" value="0.1" units="cm"/>
      <inkml:brushProperty name="color" value="#FF0066"/>
    </inkml:brush>
  </inkml:definitions>
  <inkml:trace contextRef="#ctx0" brushRef="#br0">228 44 960,'0'-23'4367,"0"22"-4301,0 1 0,0-1-1,0 1 1,-1-1 0,1 1-1,0-1 1,-1 1 0,1-1-1,0 1 1,-1 0 0,1-1-1,-1 1 1,1-1 0,-1 1-1,1 0 1,-1 0 0,1-1 0,-1 1-1,0-1 1,-10-3 387,11 4-428,-5-2 45,0 0 0,0 1 0,-1 0 0,1 0 0,0 1 0,0 0 0,-8 0-1,4 0 8,7 0-66,1 0-1,0 0 1,0 0-1,-1 0 0,1 1 1,0-1-1,0 0 0,-1 1 1,1-1-1,0 1 1,-2 1-1,-12 8 93,0 1 1,1 0-1,-20 22 0,28-26-99,0-1 0,0 1 0,1 1 0,0-1 0,0 1 0,1-1 0,0 2 0,-4 9 0,6-14-3,1 0 1,0 1-1,0-1 0,0 0 1,1 1-1,-1-1 1,1 1-1,0 6 0,1-1 19,-1-9-18,0 0 0,0-1 1,0 1-1,0 0 1,1-1-1,-1 1 0,0 0 1,1-1-1,-1 1 0,0 0 1,1-1-1,-1 1 0,1-1 1,-1 1-1,1-1 0,-1 1 1,1-1-1,-1 1 0,1-1 1,-1 0-1,1 1 1,0-1-1,-1 0 0,1 1 1,0-1-1,-1 0 0,1 0 1,0 0-1,-1 0 0,2 1 1,24 1 56,-22-2-41,3 0 1,-4 1-13,0-1-1,0 1 0,0-1 0,0 0 0,-1 0 0,1-1 1,0 1-1,0-1 0,0 1 0,-1-1 0,1 0 0,0 0 0,-1 0 1,1 0-1,-1 0 0,1-1 0,-1 1 0,0-1 0,4-2 0,-1-1 2,1 0 0,0-1 0,0 1 1,-1-1-1,0 0 0,0-1 0,0 1 0,-1-1 0,6-12 0,-6 8 216,0-1 1,-1 1-1,-1-1 0,0 0 0,0 0 1,-1-22-1,-1 30-106,0 6-27,0 13 32,0 22 49,0-34-175,1 1-1,-1-1 1,0 1 0,1-1 0,0 1 0,0-1-1,0 0 1,0 1 0,0-1 0,1 0-1,-1 0 1,1 0 0,0 0 0,0 0-1,0 0 1,0-1 0,0 1 0,4 2-1,-2-1-262,-1-1-1,1 0 1,0 0-1,0 0 1,0-1-1,1 0 1,-1 1-1,1-2 1,-1 1-1,1 0 1,0-1-1,-1 0 0,1 0 1,0 0-1,6 0 1,17-1-2942,-12 0 1288</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7.679"/>
    </inkml:context>
    <inkml:brush xml:id="br0">
      <inkml:brushProperty name="width" value="0.1" units="cm"/>
      <inkml:brushProperty name="height" value="0.1" units="cm"/>
      <inkml:brushProperty name="color" value="#FF0066"/>
    </inkml:brush>
  </inkml:definitions>
  <inkml:trace contextRef="#ctx0" brushRef="#br0">0 20 1208,'1'-1'31,"0"0"198,0-1 1,0 1-1,-1 0 0,2 0 0,-1-1 1,0 1-1,0 0 0,0 0 0,0 0 1,1 0-1,-1 0 0,0 1 1,1-1-1,-1 0 0,1 0 0,-1 1 1,4-1-1,-5 1-180,1 0 0,0 1 1,-1-1-1,1 1 0,-1-1 1,1 1-1,-1-1 0,1 1 1,-1 0-1,0-1 0,1 1 1,-1-1-1,0 1 0,1 0 1,-1-1-1,0 1 0,0 0 1,1 1-1,0 2 202,17 47 1384,17 79 0,-13-31-1231,19 103-709,-34-173-2272,-9-31 698,-9-7-665,1-4 981</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8.059"/>
    </inkml:context>
    <inkml:brush xml:id="br0">
      <inkml:brushProperty name="width" value="0.1" units="cm"/>
      <inkml:brushProperty name="height" value="0.1" units="cm"/>
      <inkml:brushProperty name="color" value="#FF0066"/>
    </inkml:brush>
  </inkml:definitions>
  <inkml:trace contextRef="#ctx0" brushRef="#br0">0 1 2752,'19'0'688,"-1"0"208,23 0 841,7 0-1077,-23 0-552,29 0-12,3 0-452,-29 0-272,-1 0-645,26 0-1751</inkml:trace>
  <inkml:trace contextRef="#ctx0" brushRef="#br0" timeOffset="1">513 18 2060,'13'0'424,"8"-17"1140,-3 17 173,-11 0-1177,2 0 8,5 0 528,-3 0-112,-4 11-628,-2 0-48,8 13 56,-1 4-212,-6-15-120,3 15-36,1-3-484,-8-15-108,-2-2-316,3 4-2333,-3-4-335</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8.399"/>
    </inkml:context>
    <inkml:brush xml:id="br0">
      <inkml:brushProperty name="width" value="0.1" units="cm"/>
      <inkml:brushProperty name="height" value="0.1" units="cm"/>
      <inkml:brushProperty name="color" value="#FF0066"/>
    </inkml:brush>
  </inkml:definitions>
  <inkml:trace contextRef="#ctx0" brushRef="#br0">0 68 7657,'9'-29'352,"-9"19"24,8-4 400,-8 7-508,0 4-396,0 2-184,0-1-1196,0 1-2177,0 1 1921,0 0 328</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8.769"/>
    </inkml:context>
    <inkml:brush xml:id="br0">
      <inkml:brushProperty name="width" value="0.1" units="cm"/>
      <inkml:brushProperty name="height" value="0.1" units="cm"/>
      <inkml:brushProperty name="color" value="#FF0066"/>
    </inkml:brush>
  </inkml:definitions>
  <inkml:trace contextRef="#ctx0" brushRef="#br0">0 68 1112,'2'-1'78,"-2"1"1,1 0-1,0 0 0,0 0 1,0-1-1,0 1 0,0-1 0,0 1 1,0 0-1,0-1 0,0 0 1,0 1-1,-1-1 0,1 1 1,0-1-1,0-1 0,13-15 1571,-2 2-781,-9 13-807,0-1 0,0 0 0,0 1 0,1 0 0,-1 0 0,1 0 0,-1 0 0,1 0 0,0 1 0,0 0 0,0 0 0,0 0 0,0 0 0,0 0 0,0 1 0,0 0 0,5 0 0,-7 0-34,0 0 1,0 0-1,-1 0 1,1 1-1,0-1 0,0 1 1,-1-1-1,1 1 1,-1-1-1,1 1 1,0 0-1,-1 0 0,1 0 1,2 2-1,0 1 35,0 1-1,0-1 1,5 8-1,-3-3 31,0-1-51,-1 0 0,-1 1 1,1 0-1,-2 0 0,1 0 0,-1 0 0,4 19 0,-7-26-38,3 13 3,-1-1 1,-1 1 0,0 0-1,-2 18 1,0-7 6,2-24-7,-1 1 1,-1-1 0,1 0 0,0 1 0,0-1 0,-1 0-1,1 1 1,-1-1 0,0 0 0,0 0 0,0 1 0,0-1-1,0 0 1,0 0 0,-1 0 0,1 0 0,-1 0 0,1-1-1,-1 1 1,-2 2 0,3-4 30,0 1 0,0 0 0,-1-1 1,1 1-1,-1-1 0,1 1 0,0-1 0,-1 0 0,1 1 1,-1-1-1,1 0 0,-1 0 0,1 0 0,-1 0 0,-2-1 0,-1 1 218,1 0-112,2 0-69,0 0 0,0 0 0,1 0 0,-1 0 0,0 0 0,0 0 0,1-1 0,-1 1 0,0 0 0,0-1 0,1 0 0,-1 1 0,1-1 0,-1 0 0,0 0 0,1 0 0,-1 0 0,1 0 0,0 0 0,-3-3 0,-7-6 156,-18-25-1,24 28-289,1 0-1,-1 0 1,2 0 0,-1 0-1,-5-15 1,6 7-543,1-1 0,1 1 0,0-31 0,1 40 163,0 4 293,-1-2-216,1 0 1,0 0-1,0 1 1,1-1-1,-1 0 1,1 1-1,0-1 0,-1 1 1,2-1-1,-1 1 1,0-1-1,1 1 1,3-6-1,7-9-1097</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39.339"/>
    </inkml:context>
    <inkml:brush xml:id="br0">
      <inkml:brushProperty name="width" value="0.1" units="cm"/>
      <inkml:brushProperty name="height" value="0.1" units="cm"/>
      <inkml:brushProperty name="color" value="#FF0066"/>
    </inkml:brush>
  </inkml:definitions>
  <inkml:trace contextRef="#ctx0" brushRef="#br0">0 1 1104,'1'0'168,"-1"0"0,0 0 1,1 0-1,-1 0 0,0 0 0,1 1 0,-1-1 1,0 0-1,1 0 0,-1 0 0,0 0 0,1 1 1,-1-1-1,0 0 0,0 0 0,1 1 0,-1-1 1,0 0-1,0 0 0,1 1 0,-1-1 0,0 0 1,0 1-1,0-1 0,0 0 0,1 1 0,-1-1 1,0 0-1,0 1 0,0-1 0,0 1 0,0-1 1,0 1-1,0 18-283,-1-9 606,2-6-458,-1 0-1,1-1 1,0 1 0,0-1 0,0 1 0,1 0 0,2 5 0,7 18 17,6 41 3,-15-55-44,1 1 0,7 18 1,-9-107 770,-1 72-783,1-1 0,-1 1 0,1 0 0,-1-1 0,1 1 0,0 0 0,0 0 0,0 0-1,1 0 1,-1 0 0,1 0 0,0 0 0,3-4 0,2-3-4,5-11-4,-6 11 10,-1 0-1,1 1 0,1 0 0,0 1 0,8-9 0,-13 15 28,0 1-1,1 0 0,-1 0 1,1-1-1,-1 2 0,1-1 1,-1 0-1,1 0 0,-1 1 1,1 0-1,0-1 0,-1 1 1,1 0-1,0 0 0,2 1 1,2-1 66,0 0 7,-5-1-81,-1 1 1,0 0 0,1 0-1,-1 0 1,0 0 0,1 0-1,-1 1 1,0-1 0,1 0-1,-1 0 1,0 1 0,1-1-1,-1 1 1,0-1 0,0 1-1,2 1 1,6 7 214,1 0-1,13 20 1,-22-28-216,13 18 145,-2 0 1,0 1-1,15 34 1,-12-22-134,-14-30-52,2 5-64,0-1 0,1 1 1,0-1-1,0 1 0,6 5 1,-9-11-136,0 0 0,1 1 0,-1-1 0,0 0-1,1 0 1,-1 0 0,1 0 0,-1 0 0,1-1 0,0 1 0,-1 0 0,1-1 0,0 1 0,-1-1 0,1 1 0,0-1 0,0 0 0,-1 0 0,1 0 0,0 0 0,0 0 0,0 0 0,-1 0 0,1-1-1,0 1 1,0-1 0,2-1 0,0 1-421,-1-1-1,0 0 1,1-1 0,3-3-1,-7 6 637</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2.463"/>
    </inkml:context>
    <inkml:brush xml:id="br0">
      <inkml:brushProperty name="width" value="0.1" units="cm"/>
      <inkml:brushProperty name="height" value="0.1" units="cm"/>
      <inkml:brushProperty name="color" value="#FF0066"/>
    </inkml:brush>
  </inkml:definitions>
  <inkml:trace contextRef="#ctx0" brushRef="#br0">32 193 704,'0'0'107,"0"0"138,0 0 356,0 0 91,0 0-263,0 0-40,0 0 54,0 0-159,0 0-157,0 0-37,0 0-42,0 0-31,12 0 481,10 0 13,-5 1-335,0-1 1,0-1-1,0 0 0,18-5 1,-31 4-145,0 1 1,0-1 0,1-1-1,-1 1 1,-1 0-1,1-1 1,0 0 0,-1 0-1,5-5 1,0 1 37,-7 5-70,1 0-1,0 1 0,-1-1 0,0 0 1,1-1-1,-1 1 0,0 0 0,0 0 1,0 0-1,-1-1 0,1 1 0,0 0 1,-1-1-1,1-3 0,-1-4 17,1 0-1,-2-12 1,0 5 0,0 14 8,0 0 1,1 0-1,-1 1 1,-1-1-1,1 0 1,0 1 0,0-1-1,-1 0 1,0 1-1,1 0 1,-1-1 0,0 1-1,0 0 1,0 0-1,-1 0 1,1 0-1,0 1 1,-1-1 0,1 0-1,-1 1 1,-4-2-1,2 2-40,0 0 0,0 0 0,0 1 0,-6 0 0,10 0 14,-1 0 1,1 0-1,0 0 1,0 0 0,-1 0-1,1 1 1,0-1-1,0 0 1,0 1-1,-1-1 1,1 1 0,0 0-1,0-1 1,0 1-1,0 0 1,0-1-1,0 1 1,0 0 0,0 0-1,-1 2 1,-3 1 8,-5 6 15,-1 1 19,0 0-1,0 0 1,1 1 0,-13 20-1,23-31-38,-11 15 65,1 1 0,1 0 0,-9 23 0,17-36-36,-1 0-1,1 1 0,0-1 1,1 1-1,-1-1 0,1 1 1,0 0-1,0-1 0,0 1 0,0-1 1,1 1-1,2 6 0,-3-10-12,1 0-1,-1 1 1,1-1-1,0 0 1,-1 0-1,1-1 1,0 1-1,0 0 1,0 0-1,0 0 1,0 0-1,1 0 0,18 9 220,-5-5-117,0 0 0,0-1 0,30 4 0,-24-6-73,30-2 0,-24 0-25,27 0 3,-49 0-41,0 0 0,1-1 0,-1 1 1,11-4-1,-3 1-126,-3 2-152,11-3-174,-20 4 287,-1 0 0,1-1 0,0 1 0,0 0 0,0-1 0,0 1 0,0-1 0,-1 1 0,1-1 0,0 0 0,0 1 0,-1-1 0,1 0 1,0 1-1,-1-1 0,1 0 0,0-1 0,1 1-2717</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3.209"/>
    </inkml:context>
    <inkml:brush xml:id="br0">
      <inkml:brushProperty name="width" value="0.1" units="cm"/>
      <inkml:brushProperty name="height" value="0.1" units="cm"/>
      <inkml:brushProperty name="color" value="#FF0066"/>
    </inkml:brush>
  </inkml:definitions>
  <inkml:trace contextRef="#ctx0" brushRef="#br0">0 33 1172,'3'0'436,"0"0"-1,0 0 1,0 0 0,0 1-1,-1-1 1,1 1 0,4 1-1,-6-2-306,0 1 0,0 0 0,0-1-1,0 1 1,0 0 0,0 0 0,0 0 0,-1-1-1,1 1 1,0 0 0,0 0 0,-1 0-1,1 0 1,-1 1 0,1-1 0,-1 0-1,1 0 1,-1 2 0,3 4 142,0 1 0,7 11 0,5 14 33,-1 13-114,-9-27-152,1 1 0,10 20 0,-16-40-27,0 1 10,0 0 0,1-1 0,-1 1 0,0 0 0,0-1-1,1 1 1,-1-1 0,1 1 0,-1-1 0,0 1 0,1-1 0,-1 1 0,1-1-1,-1 1 1,1-1 0,-1 1 0,1-1 0,0 0 0,-1 1 0,1-1 0,-1 0-1,1 0 1,0 0 0,-1 1 0,1-1 0,0 0 0,-1 0 0,2 0 0,-1-2 4,0 1 0,-1-1 1,1 0-1,0 0 1,-1 0-1,1 0 1,-1-3-1,2-1-3,44-155-80,-41 149 43,8-18 1,-4 10-2,-9 19 3,1 0 0,-1 0-1,0 1 1,1-1 0,-1 0 0,1 0 0,-1 0-1,1 1 1,0-1 0,-1 0 0,1 1-1,0-1 1,-1 0 0,2 0 0,-1 1 13,-1 0 1,1 0-1,-1 0 1,0 0-1,1-1 1,-1 1-1,1 0 1,-1 0-1,1 0 1,-1 0-1,0 1 1,1-1-1,-1 0 1,1 0-1,-1 0 1,0 0-1,1 0 1,-1 0-1,1 1 1,-1-1-1,0 0 1,1 1-1,2 1 39,-1 0-1,0 1 1,0-1-1,0 1 1,0-1-1,2 5 1,0-1 19,68 94 236,-42-60-264,-14-21-39,-14-15-41,1-1-1,0 1 1,0-1 0,7 6 0,-9-8 44,1 0-1,0-1 0,-1 1 0,1 0 1,0 0-1,0-1 0,-1 1 0,1-1 1,0 1-1,0-1 0,0 0 0,3 0 1,-3 0 11,-1 0 0,0-1 0,0 1 0,0-1 0,0 1 0,0-1 0,0 1 0,0-1 1,0 0-1,0 1 0,0-1 0,0 0 0,-1 0 0,1 1 0,0-1 0,0 0 1,-1 0-1,1 0 0,-1 0 0,1 0 0,0-2 0,13-28 38,-9 18 2,44-112 849,-48 122-881,0 1 0,0-1 0,0 1 0,0-1 1,4-4-1,-5 7-6,0-1 1,0 1-1,1 0 1,-1-1-1,0 1 0,1 0 1,-1 0-1,0-1 1,1 1-1,-1 0 0,0 0 1,1-1-1,-1 1 1,0 0-1,1 0 0,-1 0 1,1 0-1,-1 0 1,1 0-1,-1-1 1,0 1-1,1 0 0,-1 0 1,1 0-1,-1 0 1,1 1-1,-1-1 0,0 0 1,1 0-1,-1 0 1,1 0-1,-1 0 0,0 0 1,1 1-1,-1-1 1,1 0-1,-1 0 1,0 1-1,1-1 0,-1 0 1,0 1-1,1-1 1,-1 1-1,10 11 290,11 15 171,84 84-594,-102-108-131,0-1 1,-1 0-1,1 1 0,0-1 1,0 0-1,5 2 1,-6-3-351,0-1 0,-1 1 1,1-1-1,0 1 0,0-1 1,0 1-1,4-1 0,-1-2-2183,-1-7 1362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7.595"/>
    </inkml:context>
    <inkml:brush xml:id="br0">
      <inkml:brushProperty name="width" value="0.1" units="cm"/>
      <inkml:brushProperty name="height" value="0.1" units="cm"/>
      <inkml:brushProperty name="color" value="#66CC00"/>
    </inkml:brush>
  </inkml:definitions>
  <inkml:trace contextRef="#ctx0" brushRef="#br0">1 4 2196,'0'-1'105,"0"1"0,0 0 0,1 0 0,-1-1 0,0 1 0,1 0 0,-1 0 0,0 0 0,1-1 0,-1 1 0,0 0 0,1 0 0,-1 0 0,0 0 0,1 0 0,-1 0 0,0 0 0,1 0 0,-1 0 0,0 0 0,1 0 0,-1 0 0,1 0 0,-1 0 0,0 0 0,1 0 0,-1 0 0,0 0 0,1 1 0,-1-1 0,0 0-1,1 0 1,-1 0 0,0 0 0,0 1 0,1-1 0,-1 0 0,0 0 0,0 1 0,1-1 0,-1 1 0,7 20 761,-2 1-1,0 0 1,2 27-1,-7-43-749,3 18 246,-3 38 1,0-44-294,0 186 227,0-203-290,0 1-1,0 0 1,0 0-1,0 0 1,1 0 0,-1-1-1,0 1 1,1 0-1,0 0 1,-1-1-1,1 1 1,0 0 0,1 1-1,0-1 3,0 0 0,0 0 0,0 0 0,0-1-1,0 1 1,1-1 0,-1 1 0,5 1 0,-4-2-128,0 0 1,1 0 0,-1 0 0,0-1-1,1 1 1,-1-1 0,1 0-1,-1 0 1,1 0 0,-1 0-1,1-1 1,5-1 0,-6 1-104,-1-1-1,0 0 1,0-1-1,0 1 1,0 0 0,2-6-1,2 0-649,-1 2 126,7-11-2431,-7 8 1601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3.584"/>
    </inkml:context>
    <inkml:brush xml:id="br0">
      <inkml:brushProperty name="width" value="0.1" units="cm"/>
      <inkml:brushProperty name="height" value="0.1" units="cm"/>
      <inkml:brushProperty name="color" value="#FF0066"/>
    </inkml:brush>
  </inkml:definitions>
  <inkml:trace contextRef="#ctx0" brushRef="#br0">1 5 672,'0'-1'107,"1"1"0,-1-1 0,0 1 0,1 0 0,-1 0 1,0-1-1,1 1 0,-1 0 0,1-1 0,-1 1 0,1 0 0,-1 0 0,0 0 0,1 0 0,-1-1 0,1 1 0,-1 0 0,1 0 1,-1 0-1,1 0 0,-1 0 0,1 0 0,0 0 0,15 0 4999,-14 0-4640,-1 0-349,-1 0 187,1 0-278,-1 0-1,0 0 0,0 0 1,1 0-1,-1 0 0,0 0 0,0 0 1,1 0-1,-1 0 0,0 0 1,0 0-1,1 0 0,-1 0 1,0 0-1,0 1 0,0-1 1,1 0-1,-1 0 0,0 0 1,0 0-1,0 0 0,1 0 1,-1 1-1,14 27 529,-2 1 0,12 39 0,-21-63-245,-2-4-1770,0-2-3003,-1-16 1091</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3.949"/>
    </inkml:context>
    <inkml:brush xml:id="br0">
      <inkml:brushProperty name="width" value="0.1" units="cm"/>
      <inkml:brushProperty name="height" value="0.1" units="cm"/>
      <inkml:brushProperty name="color" value="#FF0066"/>
    </inkml:brush>
  </inkml:definitions>
  <inkml:trace contextRef="#ctx0" brushRef="#br0">9 35 7181,'-7'-14'948,"7"9"64,-2 2 352,2-2 904,0-2-1328,0 7-1156,0-1-272,0 1-408,0 0-460,0 0-564,0 0-816,0 0-1829</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4.284"/>
    </inkml:context>
    <inkml:brush xml:id="br0">
      <inkml:brushProperty name="width" value="0.1" units="cm"/>
      <inkml:brushProperty name="height" value="0.1" units="cm"/>
      <inkml:brushProperty name="color" value="#FF0066"/>
    </inkml:brush>
  </inkml:definitions>
  <inkml:trace contextRef="#ctx0" brushRef="#br0">0 1 2988,'0'3'690,"0"1"1,1-1-1,-1 0 0,1 1 0,2 5 1,0-1-431,0-1 0,8 12 0,2 3 223,2 12-334,-2 1-1,-1 0 1,-2 1 0,7 45 0,-14-63-115,0-4-53,-1 0 1,9 21-1,-11-34-15,1 0 0,0-1 0,-1 1 0,1 0 0,0-1 0,0 1 0,-1-1 0,1 1 0,0-1 0,0 1 0,0-1 0,0 0 0,0 1 0,-1-1 0,1 0 0,0 0 0,0 0 0,0 0 0,0 1 0,0-1 0,0 0 0,2-1 0,1 1-248,0 0-1,0 0 0,0-1 1,5-1-1,-6 1-137,1-1 0,-1 0 0,1 0 0,-1 0 0,0-1 0,0 1 1,0-1-1,0 1 0,0-1 0,4-5 0,3-6-1445</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4.639"/>
    </inkml:context>
    <inkml:brush xml:id="br0">
      <inkml:brushProperty name="width" value="0.1" units="cm"/>
      <inkml:brushProperty name="height" value="0.1" units="cm"/>
      <inkml:brushProperty name="color" value="#FF0066"/>
    </inkml:brush>
  </inkml:definitions>
  <inkml:trace contextRef="#ctx0" brushRef="#br0">3 6 1488,'-2'0'264,"2"0"1376,0 9 621,11-9-1385,10 7 552,6-7-428,-9 0-752,2 0-84,28 0-132,2 0-668,-25 0-72,0-12-576,21 2-2625</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4.999"/>
    </inkml:context>
    <inkml:brush xml:id="br0">
      <inkml:brushProperty name="width" value="0.1" units="cm"/>
      <inkml:brushProperty name="height" value="0.1" units="cm"/>
      <inkml:brushProperty name="color" value="#FF0066"/>
    </inkml:brush>
  </inkml:definitions>
  <inkml:trace contextRef="#ctx0" brushRef="#br0">0 0 3460,'0'0'1011,"0"0"21,0 0 384,0 0-521,0 0-592,0 0-157,2 0 36,-1 1-137,-1-1-1,1 0 1,0 1-1,0-1 1,-1 1-1,1-1 1,0 1-1,-1-1 1,1 1-1,0 0 1,-1-1-1,1 1 1,-1 0-1,1 0 0,-1-1 1,1 1-1,-1 0 1,0 0-1,0 0 1,1 0-1,-1 1 1,7 11 317,-4-8-265,2 3 33,0 1 0,0-1 0,0 1 0,-1 1 0,3 11 0,21 102 255,-17-71-327,22 69 0,-31-115-63,-1-2-16,1 0 0,-1 1 0,1-1 0,0 0 0,0 0 0,0-1 0,1 1 0,-1 0 0,5 4 0,-5-8-168,0 1 1,1 0-1,-1-1 0,0 1 0,1-1 1,-1 0-1,1 0 0,-1 0 0,0 0 1,1 0-1,-1-1 0,0 1 0,5-2 1,-4 1-196,0 0 0,0 0 0,-1 0 0,1-1 0,0 1 0,-1-1 0,1 0 0,-1 1 0,0-1 0,1 0 0,-1-1 0,2-2 0,11-13-2159</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5.339"/>
    </inkml:context>
    <inkml:brush xml:id="br0">
      <inkml:brushProperty name="width" value="0.1" units="cm"/>
      <inkml:brushProperty name="height" value="0.1" units="cm"/>
      <inkml:brushProperty name="color" value="#FF0066"/>
    </inkml:brush>
  </inkml:definitions>
  <inkml:trace contextRef="#ctx0" brushRef="#br0">2 41 1716,'-1'0'700,"1"0"392,0 0 1473,31 0-1117,-15 0-1052,5 0 12,25 0 48,-20 0-328,4-11-104,-2 2 0,3 9-32,-1-9-160,-1 9-188,-1-8-432,-1 8-676,16-4-2357</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5.700"/>
    </inkml:context>
    <inkml:brush xml:id="br0">
      <inkml:brushProperty name="width" value="0.1" units="cm"/>
      <inkml:brushProperty name="height" value="0.1" units="cm"/>
      <inkml:brushProperty name="color" value="#FF0066"/>
    </inkml:brush>
  </inkml:definitions>
  <inkml:trace contextRef="#ctx0" brushRef="#br0">49 83 924,'1'1'138,"2"1"48,1 1 308,-1-1 1,1 1-1,-1-1 1,1 0-1,0 0 0,0 0 1,5 1-1,7 2 828,-10-2-1166,-1-2 0,1 1 0,0 0 0,1-1 0,-1-1 0,7 1 0,27-1 104,-37 0-251,0 0-1,-1-1 1,1 0 0,0 1 0,-1-1 0,1 0 0,-1 0-1,1 0 1,-1-1 0,0 1 0,0-1 0,4-2-1,0-1 44,-1 0 0,10-10 0,-14 13-38,1 0 1,-1 0-1,1 0 1,-1 0 0,0 0-1,0-1 1,0 1-1,0 0 1,0-1-1,0 1 1,-1 0 0,1-1-1,-1 1 1,1-1-1,-1 1 1,0-1-1,0 1 1,-1-3 0,1 3 1,0 1-9,0 0 1,0 1-1,0-1 1,0 0-1,0 0 0,-1 0 1,1 0-1,0 1 1,-1-1-1,1 0 0,0 0 1,-1 1-1,1-1 0,-1 0 1,1 1-1,-1-1 1,0 1-1,1-1 0,-1 1 1,0-1-1,1 1 0,-1-1 1,0 1-1,0-1 1,1 1-1,-1 0 0,0-1 1,0 1-1,0 0 0,-6-3-8,0 1-1,0 0 0,-1 0 1,1 1-1,0-1 0,-15 1 0,20 1 3,-1 0 0,0 0 0,0 0 0,0 0 0,0 0-1,0 1 1,0-1 0,0 1 0,0 0 0,0 0-1,1 0 1,-1 0 0,0 1 0,1-1 0,-1 1-1,1-1 1,-3 4 0,-11 6 6,4-3-9,-1 1 0,2 0-1,-1 1 1,1 1 0,1-1-1,-11 14 1,16-16 16,1-1-1,-1 1 1,-5 16 0,8-21-1,1 0 1,0 0-1,1 1 0,-1-1 1,0 0-1,1 0 1,0 1-1,0-1 0,0 0 1,0 0-1,0 1 1,1-1-1,-1 0 0,1 0 1,1 4-1,0-3-3,1-1-1,-1 1 1,1-1 0,0 0-1,0 1 1,0-1 0,0-1-1,1 1 1,-1 0 0,1-1-1,0 0 1,-1 0 0,1 0-1,0 0 1,8 2 0,0 0-180,1 0 1,0-1-1,20 2 1,-18-4-483,-1 0 0,0-1 0,17-2 0,-25 1 134,1 0 1,0 0 0,-1-1 0,0 0 0,1 0-1,-1-1 1,7-3 0,7-6-742</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6.079"/>
    </inkml:context>
    <inkml:brush xml:id="br0">
      <inkml:brushProperty name="width" value="0.1" units="cm"/>
      <inkml:brushProperty name="height" value="0.1" units="cm"/>
      <inkml:brushProperty name="color" value="#FF0066"/>
    </inkml:brush>
  </inkml:definitions>
  <inkml:trace contextRef="#ctx0" brushRef="#br0">130 0 1032,'1'1'174,"0"-1"1,-1 0-1,1 0 0,0 0 0,-1 1 0,1-1 1,-1 0-1,1 0 0,0 1 0,-1-1 0,1 1 1,-1-1-1,1 0 0,-1 1 0,1-1 0,-1 1 1,1-1-1,-1 1 0,0 0 0,1 0 0,7 15 1104,-6-10-745,6 9 17,-2 0-1,0 0 0,7 31 1,-9-34-393,3 23 1,5 42 0,-8-45-149,10 41 1,-10-62-10,0 1 0,0-1 1,2 0-1,11 19 0,-12-18 170,-4-12-92,-1 0-30,0 0-52,0-2-56,-1 1 45,1 0-1,0 0 0,0 0 0,-1 0 1,1 0-1,0 0 0,-1 0 1,1 0-1,-1 0 0,0 0 1,1 0-1,-1 0 0,0 0 1,1 1-1,-1-1 0,0 0 1,0 0-1,0 1 0,-1-2 1,-6-6-125,-2-6-24,7 10 135,1 0-1,-1 1 0,1-1 1,-5-4-1,5 6 23,-20-17-65,21 17 63,-1 1-1,0 0 1,0 0 0,0 0 0,0 0 0,0 0-1,0 1 1,0-1 0,-1 1 0,1-1 0,0 1-1,-3-1 1,-2 1-13,0 0 0,-1 1-1,1 0 1,0 0 0,0 0 0,-13 5-1,14-4 18,1 1-1,-1 0 1,1 1-1,0-1 0,0 1 1,0 0-1,0 0 1,-7 9-1,2-1 75,0 1 0,-9 17 0,17-28-48,1 1 0,0-1 0,0 1 0,0 0 0,0-1 0,0 1 0,1 0 1,-1-1-1,1 1 0,0 0 0,0 3 0,0-1 33,-1-3-30,1-1 0,0 1-1,0-1 1,0 1 0,0-1-1,1 1 1,-1-1 0,0 1-1,1-1 1,-1 0 0,1 1-1,-1-1 1,2 3 0,0-3 7,-1 1-1,1-1 1,0 1 0,-1-1 0,1 0 0,0 0 0,0 0-1,0 0 1,0 0 0,3 1 0,4 1 21,-1-1 1,1-1-1,-1 1 1,1-1-1,0 0 1,17-2-1,-14 1-64,-3 0-124,-1-1 0,0 1 0,0-2 0,0 1 1,11-5-1,20-8-3144,-28 7-147</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7.449"/>
    </inkml:context>
    <inkml:brush xml:id="br0">
      <inkml:brushProperty name="width" value="0.1" units="cm"/>
      <inkml:brushProperty name="height" value="0.1" units="cm"/>
      <inkml:brushProperty name="color" value="#FF0066"/>
    </inkml:brush>
  </inkml:definitions>
  <inkml:trace contextRef="#ctx0" brushRef="#br0">0 1 1188,'14'16'549,"-2"1"1,0 1-1,14 26 1,-10-5-205,17 57 0,-17-45-315,-9-28-36,0 1-15,1 0 0,1 0 0,17 30 0,-25-52 1,11 14-198,-12-16 213,1 1 1,-1 0-1,1-1 1,0 1 0,0-1-1,-1 1 1,1-1-1,0 1 1,0-1 0,0 1-1,0-1 1,-1 0 0,1 0-1,0 1 1,0-1-1,2 0 1,-3 0 7,1 0 0,-1 0-1,1 0 1,-1 0 0,1-1 0,-1 1-1,1 0 1,-1 0 0,1 0 0,-1-1-1,1 1 1,-1 0 0,0-1 0,1 1 0,-1 0-1,0-1 1,1 1 0,-1 0 0,0-1-1,1 1 1,-1-1 0,0 1 0,0-1-1,1 1 1,-1-1 0,3-5 13,11-15 218,28-32-1,-32 41 30,1 1 0,13-11 0,-19 19-134,-1-1 1,1 0-1,0 1 0,1 0 1,-1 0-1,1 1 0,-1 0 0,1 0 1,6-2-1,-9 3-73,0 1 1,0-1-1,1 1 0,-1 0 1,0-1-1,0 1 1,0 1-1,1-1 0,-1 0 1,0 1-1,0 0 1,0 0-1,0 0 0,0 0 1,0 0-1,0 1 0,0-1 1,0 1-1,0-1 1,3 4-1,-3-1 8,0-1 1,0 1-1,-1 0 0,1 0 1,-1 1-1,0-1 0,0 0 1,-1 1-1,1-1 0,1 8 1,-1 1 46,0-1 1,-1 1-1,0 12 0,-1-13-71,-1 18 114,1-27-138,-1-1 0,1 1 0,-1-1-1,0 0 1,0 1 0,0-1 0,0 0 0,0 0-1,0 0 1,-2 3 0,-3 6 76,5-9-73,0-1-1,1 1 1,-1 0 0,0-1 0,0 1-1,0 0 1,-1 1 0,-2 0 29,1 0-1,-1 0 1,0 0 0,0 0-1,0-1 1,0 1 0,0-1 0,0 0-1,-1 0 1,1 0 0,-1-1-1,1 0 1,-1 0 0,0 0 0,-6 0-1,5 0-74,0-1-1,1 0 1,-1-1-1,1 1 1,-1-1-1,1 0 1,-1 0 0,1-1-1,-10-3 1,10 2-614,1 0 0,0 0 0,0-1 0,0 1 0,0-1 0,0 0 0,1 0 0,0-1 0,0 1 0,-4-8 0,3 2-1052</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47.969"/>
    </inkml:context>
    <inkml:brush xml:id="br0">
      <inkml:brushProperty name="width" value="0.1" units="cm"/>
      <inkml:brushProperty name="height" value="0.1" units="cm"/>
      <inkml:brushProperty name="color" value="#FF0066"/>
    </inkml:brush>
  </inkml:definitions>
  <inkml:trace contextRef="#ctx0" brushRef="#br0">1 38 4300,'0'0'76,"1"-1"0,0 1 0,-1 0 0,1 0-1,-1 0 1,1 0 0,-1 0 0,1 0 0,0 0-1,-1 0 1,1 1 0,-1-1 0,1 0 0,0 0-1,-1 0 1,1 1 0,-1-1 0,1 0 0,-1 0-1,1 1 1,-1-1 0,1 0 0,-1 1 0,0-1-1,1 1 1,-1-1 0,1 1 0,-1-1 0,0 1-1,0-1 1,1 1 0,-1-1 0,0 1 0,6 8 91,-4-6-149,1 0 0,-1 0-1,1-1 1,0 1-1,0-1 1,0 0 0,0 0-1,0 0 1,1 0-1,-1 0 1,1-1 0,-1 1-1,1-1 1,-1 0-1,1 0 1,0-1 0,-1 1-1,1-1 1,5 1-1,38-2-84,-42 0 75,0 1 0,0-1 0,-1 0 0,1 0 1,0-1-1,8-3 0,-7 2 112,0-1-1,-1-1 1,0 1 0,0-1 0,0 0 0,0 0 0,-1 0 0,0-1 0,4-6-1,-7 10 59,0 0-1,-1 1 1,1-1-1,0 0 0,-1 0 1,1 0-1,-1 0 0,0-1 1,0-1-1,0 3-243,0 1 3,0 5 95,0 92 654,0-91-654,0 0 0,0 0 0,0-1 0,1 1 0,-1 0 0,1 0 0,1-1 0,-1 1 0,5 9 0,46 114-20,-51-127 3,0 0 0,0 0 0,0 0 1,0 0-1,-1 0 0,1 1 1,-1-1-1,1 5 0,-1-7-12,-1 1 0,1 0 0,0 0 0,-1-1 1,1 1-1,-1-1 0,0 1 0,1 0 0,-1-1 0,1 1 0,-1-1 0,0 1 1,0-1-1,1 0 0,-1 1 0,0-1 0,0 0 0,1 1 0,-2-1 0,0 1 5,-21 9-271,0-2 0,-26 7 0,-21 0-3038,34-8-644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7.959"/>
    </inkml:context>
    <inkml:brush xml:id="br0">
      <inkml:brushProperty name="width" value="0.1" units="cm"/>
      <inkml:brushProperty name="height" value="0.1" units="cm"/>
      <inkml:brushProperty name="color" value="#66CC00"/>
    </inkml:brush>
  </inkml:definitions>
  <inkml:trace contextRef="#ctx0" brushRef="#br0">1 32 1600,'4'-1'4494,"25"-4"-2687,134-12 1006,-102 12-3788,-22 4-2441,-30 1 1359,0-2-1081</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2.929"/>
    </inkml:context>
    <inkml:brush xml:id="br0">
      <inkml:brushProperty name="width" value="0.1" units="cm"/>
      <inkml:brushProperty name="height" value="0.1" units="cm"/>
      <inkml:brushProperty name="color" value="#FF0066"/>
    </inkml:brush>
  </inkml:definitions>
  <inkml:trace contextRef="#ctx0" brushRef="#br0">244 17 532,'0'-2'110,"0"-5"549,-1 7-650,1-1 1,0 1 0,0 0-1,0 0 1,0 0-1,0 0 1,-1-1-1,1 1 1,0 0-1,0 0 1,0 0-1,-1 0 1,1 0-1,0 0 1,0 0-1,0 0 1,-1-1-1,1 1 1,0 0-1,0 0 1,0 0 0,-1 0-1,1 0 1,0 0-1,0 0 1,-1 0-1,0 0 88,-11 0 446,-12-3 613,-44 1 0,55 2-1052,11 1-88,1-1 1,-1 0 0,0 1 0,0 0-1,1-1 1,-1 1 0,0 0-1,1 0 1,-1 0 0,1 0-1,-1 0 1,1 0 0,0 0 0,-3 3-1,-17 21 339,16-20-239,-3 7 47,0-1 1,1 1-1,0 1 0,0-1 0,-6 19 1,9-19-140,0-1 0,1 1 0,1 0 0,0 0 0,0 0 0,1 0 0,1 24 0,0-34-23,0 0-1,1 0 1,-1 0 0,0-1-1,1 1 1,-1 0-1,1 0 1,0-1 0,-1 1-1,1 0 1,0-1-1,0 1 1,0-1 0,0 1-1,0-1 1,1 1-1,-1-1 1,0 0-1,1 0 1,-1 1 0,0-1-1,1 0 1,0 0-1,-1 0 1,1-1 0,0 1-1,1 0 1,4 2 15,-1-2-1,1 1 1,-1-1 0,1 0 0,0 0 0,10-1 0,-16 0-14,0 0 0,0 0-1,0 0 1,0 0 0,0 0 0,0 0 0,0 0 0,0-1 0,0 1 0,0-1 0,0 1 0,-1 0 0,1-1 0,0 1 0,1-2 0,6-6 21,0-1 0,0 0 0,9-13 0,-12 15-12,0-1 4,0 1-1,0 0 1,-1-1-1,0 0 0,0 0 1,3-12-1,-4 8 27,-1 1 0,0-1-1,-1 0 1,-1-17 0,0 22-12,1-3 111,-1-1 0,-1 1 1,0-1-1,0 1 0,-1-1 0,-4-13 1,6 24-143,0-1-1,0 1 1,0 0 0,0-1 0,0 1-1,-1 0 1,1 0 0,0-1 0,0 1 0,0 0-1,0 0 1,0-1 0,0 1 0,-1 0-1,1 0 1,0 0 0,0-1 0,0 1 0,-1 0-1,1 0 1,0 0 0,0 0 0,-1-1 0,1 1-1,-1 0 1,-1 6-39,1 12 91,1-17-33,0 147 291,0-143-306,0 0 0,1 0 1,-1 0-1,1 1 0,0-1 0,0 0 1,0 0-1,1 0 0,0-1 0,0 1 1,0 0-1,1 0 0,-1-1 0,1 0 1,5 7-1,-5-8 7,-1 0 0,1 0 0,0 0 0,0 0-1,0-1 1,0 1 0,0-1 0,0 0 0,1 0 0,-1 0 0,1 0 0,-1-1 0,1 1 0,0-1 0,0 0 0,0 0 0,0 0 0,0-1 0,0 1 0,-1-1 0,6 0-1,-9 0-7,8 0 9,-1 0 0,0 0 0,1-1 1,-1 1-1,0-2 0,1 1 0,-1-1 1,0 0-1,0 0 0,0-1 0,0 0 1,7-5-1,-7 4-16,0 0-32,-1 0 0,1 0 0,-1-1 0,0 1 1,0-1-1,0-1 0,6-7 0,-2-4-2007,-8 4-2321,-2 12 3071</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3.879"/>
    </inkml:context>
    <inkml:brush xml:id="br0">
      <inkml:brushProperty name="width" value="0.1" units="cm"/>
      <inkml:brushProperty name="height" value="0.1" units="cm"/>
      <inkml:brushProperty name="color" value="#FF0066"/>
    </inkml:brush>
  </inkml:definitions>
  <inkml:trace contextRef="#ctx0" brushRef="#br0">1 6 832,'0'0'29,"0"0"0,0-1 1,0 1-1,0 0 0,0 0 0,0 0 0,0 0 1,0-1-1,0 1 0,0 0 0,0 0 0,0 0 1,0-1-1,0 1 0,0 0 0,0 0 0,0 0 1,1 0-1,-1 0 0,0-1 0,0 1 0,0 0 1,0 0-1,0 0 0,0 0 0,1 0 0,-1 0 0,0-1 1,0 1-1,0 0 0,0 0 0,1 0 0,-1 0 1,0 0-1,0 0 0,0 0 0,1 0 28,0 0-1,-1 0 0,1 0 1,0 1-1,-1-1 0,1 0 1,-1 0-1,1 1 0,-1-1 1,1 0-1,-1 1 1,1-1-1,-1 1 0,1-1 1,9 10 423,-1 0 1,-1 1 0,13 19-1,-13-17-311,3 5-44,0 1-1,-1 0 1,9 29-1,14 63 4,-30-97-94,-1-7 4,-1 0 1,1 1-1,-1 11 1,-1 19 716,0-37-532,-2-1-44,2 0-174,-1 0 0,0 0 0,0 0 1,0 0-1,0-1 0,1 1 0,-1 0 0,0 0 0,0-1 0,0 1 1,1 0-1,-1-1 0,0 1 0,0-2 0,-11-11-14,5 5 1,-3-4-24,1 0 0,-12-21 0,19 29 26,1 0 0,-1 0 1,0 0-1,1 0 0,0-1 1,0 1-1,0-1 0,1 1 0,-1-1 1,1-5-1,0-2-4,-1-58 16,2 66 1,-1 0 0,0 0 1,1 1-1,0-1 1,0 1-1,0-1 0,0 0 1,1 1-1,-1 0 1,1-1-1,0 1 0,0 0 1,0 0-1,1 0 1,-1 0-1,4-3 1,-2 1 1,1-1-5,-1 0-1,1 1 1,0 0 0,1 0-1,-1 0 1,1 0 0,0 1-1,0 0 1,1 0 0,-1 1-1,9-4 1,-7 4-2,1 1 1,-1 0-1,1 1 0,0-1 0,9 1 1,-12 1-9,0 0 1,0 0-1,0 1 1,0 0-1,-1 0 1,1 0 0,0 1-1,-1 0 1,8 3-1,-2 2 4,-1 0-1,0 1 1,0 0-1,0 1 1,-1 1-1,-1-1 1,14 20-1,3 12-27,-22-39 76,0-1-1,1 1 0,-1-1 1,1 0-1,6 1 1,-5-1 47,4 1-55,-1-1 1,1 0 0,-1-1 0,15-1 0,4 0 5,-20 1-21,0-1 0,0 0 0,0 0 0,9-4 0,-14 5-14,0-1 0,0 0-1,0-1 1,0 1 0,0 0 0,-1 0 0,1-1 0,0 1-1,0-1 1,-1 0 0,1 1 0,-1-1 0,2-3 0,1-1 35,0-1 1,4-12 0,-6 13 72,0 0-1,0-1 1,-1 1-1,0 0 1,0-1 0,0 0-1,-1 1 1,-1-10-1,1-1 376,0 16-467,0 0 0,0 0 0,0 0 0,-1 0 0,1 1 0,0-1 0,0 0 0,-1 0 0,1 0 0,-1 0 0,1 0 0,0 1 0,-1-1 0,0 0 0,1 0 0,-1 1 0,1-1 0,-1 0 1,0 1-1,0-1 0,1 1 0,-1-1 0,0 1 0,0-1 0,0 1 0,1-1 0,-1 1 0,-2-1 0,1 1-22,0-1-1,-1 1 1,1 0 0,0-1-1,-1 1 1,1 0 0,0 1-1,-1-1 1,1 0 0,0 1-1,-1-1 1,-3 2 0,0 1-9,1 0 1,0 0 0,0 0 0,0 1-1,1 0 1,-1 0 0,1 0-1,0 0 1,-6 7 0,-31 49 47,30-42-23,0 1 0,-10 27 1,17-35-28,0-1 0,1 1 0,1 0 0,0 1 0,0-1 0,0 16 1,2-25 7,0-1 0,0 1 0,0-1 0,1 1 0,-1-1 0,0 0 0,1 1 0,-1-1 0,1 0 0,0 1 1,-1-1-1,1 0 0,0 0 0,0 0 0,0 1 0,0-1 0,0 0 0,0 0 0,0 0 0,0-1 0,1 2 0,1 0 2,0 0 0,0-1 0,0 1-1,1-1 1,-1 0 0,7 1 0,-4 0-32,0-2 1,0 1 0,0-1 0,0 1 0,1-2 0,-1 1-1,7-2 1,-5 1-35,6-2-253,0 0 0,0-2 0,-1 1 0,1-2 1,-1 0-1,-1 0 0,1-1 0,14-11 1,-26 17 269,5-3-634,0 0 0,0-1 0,0 0 0,-1 0 0,0-1-1,9-11 1,-7 2-1021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4.459"/>
    </inkml:context>
    <inkml:brush xml:id="br0">
      <inkml:brushProperty name="width" value="0.1" units="cm"/>
      <inkml:brushProperty name="height" value="0.1" units="cm"/>
      <inkml:brushProperty name="color" value="#FF0066"/>
    </inkml:brush>
  </inkml:definitions>
  <inkml:trace contextRef="#ctx0" brushRef="#br0">118 28 1500,'0'-1'219,"0"1"0,0-1 0,0 1 0,-1-1 0,1 1 0,0-1 0,-1 1 0,1-1 0,-1 1 0,1-1 0,0 1 0,-1 0-1,1-1 1,-1 1 0,1 0 0,-1-1 0,1 1 0,-1 0 0,1-1 0,-1 1 0,0 0 0,1 0 0,-1 0 0,1 0 0,-1 0 0,1-1 0,-1 1 0,0 0 0,1 0 0,-2 1 0,-23-2 113,20 1 408,4 1-710,0-1 1,0 0 0,0 0 0,0 1 0,0-1 0,0 0 0,1 1 0,-1-1 0,0 1-1,0-1 1,0 1 0,1 0 0,-1-1 0,0 1 0,1 0 0,-1-1 0,0 1 0,1 0-1,-1 0 1,1 0 0,-1 1 0,-1 0 64,-7 12 9,1 0 1,0 0 0,1 1-1,-7 22 1,12-29-115,0 0 1,1 0-1,0 0 0,0 0 1,1 16-1,0-22 12,0 0 0,0 0 0,1 0 0,-1 0 0,0 1 0,1-1-1,0-1 1,-1 1 0,1 0 0,0 0 0,0 0 0,0 0 0,0 0 0,0-1 0,1 1 0,-1 0-1,1-1 1,-1 1 0,1-1 0,-1 0 0,1 0 0,0 1 0,-1-1 0,1 0 0,0 0 0,0 0 0,0-1-1,3 2 1,4-1 24,0 0-1,11-1 1,-18 0-24,-1 1-1,1-2 0,-1 1 0,0 0 0,0 0 0,0 0 1,1 0-1,-1-1 0,0 1 0,0 0 0,0-1 0,0 1 0,0-1 0,0 0 0,0 1 0,0-1 0,0 0 0,0 1 1,0-1-1,0 0 0,0 0 0,0 0 0,-1 0 0,2-2 0,1 0 2,2-3 0,1 0-5,-2 0-1,1 0 1,-1 0 0,1 0-1,-2-1 1,1 1 0,-1-1-1,0 0 1,4-13 0,-2-8 327,-1 0 1,0-55-1,-4 81-412,0 2 22,0 4 184,0-1-76,2 55 489,-2-51-509,1 0-1,0 0 1,1 0 0,0 0 0,5 13-1,-1-8-123,0 0 0,12 15-1,-14-22-96,-1-1 0,1 0-1,-1 0 1,1 0 0,1-1-1,-1 0 1,0 1 0,7 2 0,-7-4-376,1-1 1,0 1 0,-1-1-1,1 0 1,0-1 0,0 1-1,0-1 1,-1 0 0,9 0-1,-2 0-850,7 0-538</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5.039"/>
    </inkml:context>
    <inkml:brush xml:id="br0">
      <inkml:brushProperty name="width" value="0.1" units="cm"/>
      <inkml:brushProperty name="height" value="0.1" units="cm"/>
      <inkml:brushProperty name="color" value="#FF0066"/>
    </inkml:brush>
  </inkml:definitions>
  <inkml:trace contextRef="#ctx0" brushRef="#br0">1 0 1388,'0'23'6354,"0"56"-5015,0-14-894,0 44-47,0-101-367,1 0 0,0 1 0,0-1 0,1 0 0,0 0 1,0-1-1,7 15 0,-2-3 51,-2-4-10,-4-10-34,1 1-1,0-1 1,0 0 0,6 9 0,-2-2 40,-4-8-25,0 0 0,0 0 0,1 0 0,-1 0 0,1-1-1,4 5 1,-7-8 67,0 0-202,0 0-468,0-10-4844,0 0 3020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5.699"/>
    </inkml:context>
    <inkml:brush xml:id="br0">
      <inkml:brushProperty name="width" value="0.1" units="cm"/>
      <inkml:brushProperty name="height" value="0.1" units="cm"/>
      <inkml:brushProperty name="color" value="#FF0066"/>
    </inkml:brush>
  </inkml:definitions>
  <inkml:trace contextRef="#ctx0" brushRef="#br0">216 7 1428,'0'0'65,"0"0"-1,0-1 1,0 1 0,1 0-1,-1 0 1,0 0-1,0 0 1,0 0 0,0 0-1,0 0 1,0-1 0,0 1-1,0 0 1,0 0-1,0 0 1,0 0 0,1 0-1,-1-1 1,0 1-1,0 0 1,0 0 0,0 0-1,0 0 1,0 0 0,0-1-1,0 1 1,0 0-1,0 0 1,0 0 0,-1 0-1,1 0 1,0-1 0,0 1-1,0 0 1,0 0-1,0 0 1,0 0 0,0 0-1,0 0 1,0-1-1,0 1 1,0 0 0,-1 0-1,1 0 1,0 0 0,0 0-1,0 0 1,0 0-1,0 0 1,0 0 0,-1 0-1,1 0 1,0-1-1,0 1 1,0 0 0,0 0-1,0 0 1,-1 0 0,1 0-1,0 0 1,0 0-1,-14 0-163,7 1 411,2-1-241,0 1 0,1-1 0,-1 1-1,0 1 1,0-1 0,1 1 0,-1 0 0,1 0 0,-1 0-1,1 0 1,-7 6 0,-21 10 357,14-9-261,6-3-120,-1 0 0,1 1 1,-17 12-1,28-18-65,-1 1 0,1-1 0,-1 1 0,1 0 0,-1-1 0,-1 5 0,3-6 16,-1 1 0,1-1-1,0 1 1,0-1-1,-1 1 1,1 0-1,0-1 1,0 1 0,0-1-1,0 1 1,0 0-1,0-1 1,0 1-1,0 0 1,0-1-1,0 1 1,0 0 0,0-1-1,0 1 1,1-1-1,-1 1 1,0 0-1,0-1 1,1 1 0,-1-1-1,0 1 1,1-1-1,-1 1 1,1-1-1,-1 1 1,0-1 0,1 1-1,0 0 1,6 3 18,-1-1 1,1 0-1,0 0 0,-1 0 1,12 2-1,46 10 189,-51-12-170,77 16 123,-71-15-61,-1 2 0,0-1 0,0 2 1,27 14-1,-41-19-31,0 0 1,-1 0-1,1 0 1,-1 1-1,0-1 1,0 1-1,0 0 1,5 6-1,-7-7-7,0 1 0,1-1 0,-1 1 0,0-1 0,0 1 0,-1 0 0,1-1 0,-1 1 0,1 0 0,-1-1 0,0 1 0,0 3 0,0-5-49,0 0-1,0 0 0,0 0 1,0 0-1,0 0 0,-1 0 1,1 0-1,0 0 0,-1 0 1,1-1-1,-1 1 0,1 0 1,-1 0-1,1 0 0,-1 0 1,0-1-1,0 2 0,-7 7 58,-1-1 0,0 0 1,0 0-1,-1-1 0,0 0 0,0 0 0,0-1 0,-20 8 0,14-9-192,0 1 0,0-2 0,0 0 0,-1-1 0,1 0 0,-24-1 1,27-1-300,-17-2-1090,28 1 1242,0 0 0,0 0 0,0-1 1,0 1-1,-1-1 0,1 0 0,0 1 0,0-1 0,1 0 0,-1 0 1,-2-2-1,-2 1-1498</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6.459"/>
    </inkml:context>
    <inkml:brush xml:id="br0">
      <inkml:brushProperty name="width" value="0.1" units="cm"/>
      <inkml:brushProperty name="height" value="0.1" units="cm"/>
      <inkml:brushProperty name="color" value="#FF0066"/>
    </inkml:brush>
  </inkml:definitions>
  <inkml:trace contextRef="#ctx0" brushRef="#br0">0 95 3172,'0'2'478,"0"0"0,1 0 1,-1 0-1,1-1 0,-1 1 0,1 0 0,0-1 0,-1 1 0,1 0 0,2 2 0,15 19-224,-1-1-8,-16-21-239,5 8 11,0 0 0,1 0 0,-1-1 0,2 0 0,-1 0 1,16 11-1,-16-15-24,-4-1-12,1 0-1,1 0 1,-1-1-1,0 1 1,1-1 0,-1 0-1,1 0 1,-1-1-1,1 0 1,0 1-1,0-2 1,6 2-1,-8-2 21,0 0-1,0 0 0,0-1 0,0 1 0,0-1 0,0 0 0,0 1 0,0-1 1,0 0-1,-1-1 0,1 1 0,0 0 0,-1-1 0,1 0 0,-1 1 1,1-1-1,-1 0 0,0 0 0,0-1 0,0 1 0,0 0 0,0-1 0,-1 1 1,1-1-1,2-4 0,-1 0 10,0 0 1,0 0-1,-1-1 1,1 1-1,-2 0 1,1-1 0,-1 1-1,0-1 1,0-15-1,-1-39 611,0 60-605,0 1 0,0 0 0,-1 0 0,1-1 0,0 1 0,0 0 0,-1 0 0,1-1 0,0 1 1,-1 0-1,0 0 0,1 0 0,-2-2 0,2 3-23,-1-1 0,1 0 0,0 1 0,-1-1 0,1 0 0,0 1 0,-1-1 0,1 0 0,0 1 0,0-1 0,0 0 0,0-1 0,0 1-58,0 1 143,0 5 161,0 1-141,1 1 1,1-1 0,-1 0 0,1 0 0,0 0 0,0 0 0,1 0 0,0 0-1,4 6 1,10 21 54,-9-15-230,1-1 0,19 29 0,-24-42-105,-1 1 1,0-1-1,1 0 1,0 0 0,0 0-1,0-1 1,0 1-1,1-1 1,-1 0-1,1 0 1,0-1-1,0 1 1,0-1 0,0 0-1,6 1 1,-10-3 142,0 1 0,-1-1 0,1 0 0,0 0 0,-1 0 0,1 0 0,0 0 0,-1 0 0,1 0 1,0 0-1,0 0 0,-1 0 0,1-1 0,-1 1 0,1 0 0,0 0 0,-1-1 0,1 1 0,0 0 0,-1-1 0,1 1 0,0-1 1,0 0-2,-1 0 0,1-1 0,0 1 0,-1 0 0,1-1 0,-1 1 1,1 0-1,0-3 0,1-5-161,33-87 9,-33 91 327,8-20 359,-9 24-442,0-1 0,0 0 0,0 1 0,0-1 0,0 1 0,0-1 0,0 1 0,0-1 0,1 1 0,-1 0 0,3-2 0,-3 2 15,1 1 1,-1 0 0,1-1-1,-1 1 1,1 0 0,-1 0 0,1 0-1,-1 0 1,1 0 0,-1 0-1,1 0 1,-1 0 0,1 1-1,-1-1 1,0 0 0,1 1 0,-1 0-1,1-1 1,-1 1 0,0 0-1,0-1 1,1 1 0,-1 0-1,0 0 1,0 0 0,2 2 0,9 15 74,-2 0 1,0 1 0,-1 0 0,0 0-1,10 37 1,-16-46-193,-3-10 52,0 0 0,0 0 0,0 0 0,0 0 0,0 0 0,0 0 0,0 0 0,0 0 0,0 0 0,0 0 0,0 0 0,0 0 0,0 0 0,0 0 0,0-1 0,0 1 0,1 0 0,-1 0 0,0 0 0,0 0 0,0 0 0,0 0 0,0 0 0,0 0 0,0 0 0,0 0 0,0 0 1,0 0-1,0 0 0,0 0 0,0 0 0,0 0 0,0 0 0,0 0 0,0 0 0,0 0 0,0 0 0,0 0 0,0 0 0,0 0 0,0 0 0,0 0 0,0 0 0,0 0 0,0 0 0,1 0 0,-1 0 0,0 0 0,0 0 0,0 0 0,0 0 0,0 0 0,0 0 0,0 0 0,0 0 0,0 0 0,0 0 0,0 0 0,0 0 0,0-18 436,-1 3-578,1-87 27,0 97 102,1-1 1,-1 1-1,1-1 1,0 1-1,0 0 1,1-1-1,-1 1 1,1 0-1,0 0 1,1 0-1,-1 0 1,1 0-1,0 1 1,0-1 0,1 1-1,-1-1 1,1 1-1,6-5 1,-4 5-272,0-1 0,0 1 0,0 0 0,0 0 0,1 1 0,0-1 1,0 2-1,0-1 0,0 1 0,0 0 0,8-1 0,11 2-3029,-3 0-39</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7.319"/>
    </inkml:context>
    <inkml:brush xml:id="br0">
      <inkml:brushProperty name="width" value="0.1" units="cm"/>
      <inkml:brushProperty name="height" value="0.1" units="cm"/>
      <inkml:brushProperty name="color" value="#FF0066"/>
    </inkml:brush>
  </inkml:definitions>
  <inkml:trace contextRef="#ctx0" brushRef="#br0">178 6 1020,'0'-2'4793,"-5"0"-2083,-16 0-1541,8 2-1503,-20 2-1,28-1 338,1 0-3,-1 0-1,1-1 1,0 2-1,-1-1 1,1 0-1,0 1 1,-1 0-1,1 0 1,-3 3-1,2-2 26,1 0-1,0 1 0,0-1 0,1 1 0,-1 0 0,1 0 0,0 0 0,0 0 0,0 1 0,1 0 0,-1-1 0,1 1 0,0 0 1,0 0-1,1 0 0,0 0 0,-2 10 0,1 4 245,1 0-1,1 1 1,3 23 0,-2-38-229,0-1 1,0 1-1,1-1 1,-1 0 0,1 0-1,3 5 1,4 10 112,74 173 1414,-77-177-1406,0 1 0,-2 0 0,4 19 0,-5-1-4697,-3-36 4003,0-1 0,-1 0 0,0 1 0,1-1 0,-1 1 0,0-1 0,0 1 0,-1-1 0,1 1 0,-2-2 0,-6-10-1486</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7.680"/>
    </inkml:context>
    <inkml:brush xml:id="br0">
      <inkml:brushProperty name="width" value="0.1" units="cm"/>
      <inkml:brushProperty name="height" value="0.1" units="cm"/>
      <inkml:brushProperty name="color" value="#FF0066"/>
    </inkml:brush>
  </inkml:definitions>
  <inkml:trace contextRef="#ctx0" brushRef="#br0">10 112 4552,'-7'-5'520,"4"3"-35,3 1 87,0 1 120,0-2-308,0 1-124,15 0 44,19-6 88,6-4-340,-10 3-104,2 0-156,41-12-636,5 1-724,-40 9 319,35-7-1487</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8.099"/>
    </inkml:context>
    <inkml:brush xml:id="br0">
      <inkml:brushProperty name="width" value="0.1" units="cm"/>
      <inkml:brushProperty name="height" value="0.1" units="cm"/>
      <inkml:brushProperty name="color" value="#FF0066"/>
    </inkml:brush>
  </inkml:definitions>
  <inkml:trace contextRef="#ctx0" brushRef="#br0">258 49 1488,'6'-5'649,"-5"5"-397,0-1-1,0 0 1,0 1 0,0-1 0,0 0-1,0 0 1,-1 1 0,1-1-1,0 0 1,0 0 0,-1 0-1,1 0 1,-1 0 0,1 0-1,-1 0 1,1 0 0,-1 0 0,0 0-1,1 0 1,-1-1 0,0 1-1,0 0 1,0 0 0,0-1-1,-1 1-192,-1 0 0,1 1 0,-1-1 0,1 1 0,-1-1 0,0 1 0,1 0-1,-1-1 1,0 1 0,-2 0 0,4 0-51,-12 0 125,8-1-103,0 1 1,0-1-1,0 1 0,0 0 0,0 1 1,0-1-1,0 1 0,-8 2 0,7 0 18,1 0-1,-1 0 0,0 1 1,1-1-1,-8 9 0,-3 3 74,2-3-30,-14 12-38,1 1 0,-25 31 0,47-51-50,0 1 1,0 0 0,1 0-1,-1 0 1,2 0-1,-1 1 1,1-1 0,0 1-1,0-1 1,0 1-1,1 0 1,0 0-1,0 8 1,1-14 5,1 0 1,-1 0-1,0 0 1,0 0-1,1 0 0,-1-1 1,0 1-1,1 0 0,-1 0 1,1 0-1,-1-1 1,1 1-1,-1 0 0,1 0 1,0-1-1,-1 1 1,1-1-1,0 1 0,0-1 1,-1 1-1,1-1 1,0 1-1,0-1 0,0 1 1,0-1-1,-1 0 1,3 1-1,2 0 54,1 1 1,0-1 0,6 0-1,-9-1-24,3 1-7,0 0 0,0-1 0,0 1 0,0-2 0,0 1 0,0-1 0,0 1 0,0-2 0,0 1 0,0-1 0,0 0 0,-1 0 0,10-5 0,-7 3-14,10-6 38,24-18 1,-34 22-42,0 0 0,0-1-1,-1 0 1,0 0 0,0-1 0,-1 0 0,0 0 0,0 0 0,-1-1 0,0 0 0,0 0 0,-1 0-1,6-19 1,-6 8 191,0 0 0,-2-1 0,1-31 0,-4 77-134,1-12 4,-1 0 1,1 0-1,1-1 0,4 21 0,-3-26-70,1 0-1,1-1 1,-1 1-1,1-1 0,0 0 1,0 0-1,1 0 1,8 8-1,-5-6-306,0-1-1,0 0 1,1 0 0,0-1-1,14 8 1,-16-11-404,0-1-1,0 0 1,0 0 0,0 0 0,1-1 0,-1 0 0,0-1 0,14 0-1,-13 0-134,-5 0 551,-1 0 1,1 0-1,0 0 1,-1-1-1,1 1 0,4-2 1,-4 0 20,0 1 0,0-1 0,-1 0 1,6-4-1,-7 6 222</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8.609"/>
    </inkml:context>
    <inkml:brush xml:id="br0">
      <inkml:brushProperty name="width" value="0.1" units="cm"/>
      <inkml:brushProperty name="height" value="0.1" units="cm"/>
      <inkml:brushProperty name="color" value="#FF0066"/>
    </inkml:brush>
  </inkml:definitions>
  <inkml:trace contextRef="#ctx0" brushRef="#br0">158 69 512,'4'-4'256,"-1"0"-1,1 1 1,0-1-1,0 1 1,1 0-1,7-5 1,31-12 1999,-31 15-1555,-11 5-537,-1 0-1,0 0 0,0 0 0,0 0 0,1 0 1,-1 0-1,0 0 0,0 0 0,0 0 0,1 0 1,-1 0-1,0 0 0,0 0 0,0 0 0,0-1 1,1 1-1,-1 0 0,0 0 0,0 0 0,0 0 0,0 0 1,1-1-1,-1 1 0,0 0 0,0 0 0,0 0 1,0 0-1,0-1 0,0 1 0,0 0 0,0 0 1,0 0-1,0-1 0,1 1 0,-1 0 0,0 0 0,0 0 1,0-1-1,0 1 0,0 0 0,0 0 0,-1 0 1,1-1-1,-10-3 980,-17 0-1814,21 4 660,0 0 0,0 0 1,0 1-1,0 0 0,0 1 1,1-1-1,-12 5 0,8-2 9,1 1 0,-1 1 0,-7 6-1,15-11 4,-9 6-5,1 0-1,1 0 1,0 1-1,-12 14 0,16-17 0,2-2 1,-8 8-37,2 0-1,-14 22 1,20-28 58,0 0 1,-1 0 0,2 0-1,-1 1 1,1-1 0,0 1-1,0-1 1,0 1 0,1-1-1,0 12 1,0-10 54,0-6-54,0 0 0,0 0 0,0 0 1,0 0-1,0 0 0,1 0 0,-1 0 1,0 1-1,1-1 0,-1 0 0,0 0 0,1 0 1,-1 0-1,1 0 0,0 0 0,-1 0 0,1 0 1,0-1-1,-1 1 0,1 0 0,0 0 0,0 0 1,0-1-1,0 1 0,0-1 0,0 1 1,0 0-1,1 0 0,2 1 43,-2-1-24,5 5 55,1-2 0,0 1 1,0-1-1,0 0 1,0-1-1,1 0 0,-1 0 1,1 0-1,0-1 1,10 0-1,95 2 154,-102-4-241,-5 0-11,1 0 1,-1-1-1,0 0 1,0-1-1,0 1 1,8-4-1,10-2-339,-15 5-117,-9 2 364,-1 0-1,1 0 1,0 0 0,-1 0-1,1 0 1,-1 0 0,1-1-1,0 1 1,-1 0 0,1 0-1,-1 0 1,1-1 0,-1 1-1,1 0 1,-1-1 0,1 1-1,-1 0 1,1-1 0,-1 1 0,1-1-1,-1 1 1,0-1 0,1 1-1,-1-1 1,0 1 0,1-1-1,-1 1 1,0-1 0,1 0-1,0-1-353,-1 1 100,1-1-1,0 1 0,-1-1 1,0 1-1,1-1 1,-1 1-1,0-1 1,1 1-1,-1-1 1,0 1-1,0-3 1,0-7-3302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8.319"/>
    </inkml:context>
    <inkml:brush xml:id="br0">
      <inkml:brushProperty name="width" value="0.1" units="cm"/>
      <inkml:brushProperty name="height" value="0.1" units="cm"/>
      <inkml:brushProperty name="color" value="#66CC00"/>
    </inkml:brush>
  </inkml:definitions>
  <inkml:trace contextRef="#ctx0" brushRef="#br0">0 0 2512,'23'0'4657,"-20"4"-3918,11 33 1147,-9-21-1597,1 0-1,11 20 0,-15-32-272,2 3-120,0 0-1,1 0 1,8 9 0,-11-14 20,0 0 1,0 0 0,0-1-1,1 1 1,-1-1-1,0 1 1,1-1 0,-1 0-1,0 0 1,1 0-1,0 0 1,-1 0 0,1-1-1,-1 1 1,4-1-1,1 1-47,-5-1 95,1 1 0,0-1 0,-1 0 0,1 0 0,-1 0 0,1 0 0,0 0 0,-1 0 0,1-1 0,-1 1 0,1-1 0,-1 0-1,1 0 1,-1 0 0,1 0 0,-1 0 0,0-1 0,0 1 0,1-1 0,-1 1 0,3-4 0,1-2 21,1 0 56,0 0-1,0-1 1,-1 0 0,0 0 0,-1-1 0,0 1-1,8-19 1,-10 19 184,-1 3 36,0 0 0,0-1 0,-1 1 0,0-1 0,0 1 0,0-10 0,-1 14-279,0 4 101,0 6-26,1 0 0,0 1 0,0-1 0,0 0 0,1 0 0,1 0 0,0 0 0,0 0 0,4 9 0,6 12-41,14 56 0,-10-28-253,-9-33 8,-2-9 5,-2-1 1,5 25-1,-8-37 216,0 0 0,-1 0 0,0 0 0,0 1 0,0-1 0,0 0 0,-1 0 0,1 1 0,-1-1 0,1 0 0,-1 0 0,-2 5 0,1-6 20,0 1 0,0-1 0,0 1 0,0-1 0,0 0 0,0 0 0,-1 0 0,1 0 0,0 0 0,-1-1 0,0 1 0,1-1 0,-1 0 0,-4 2 0,-21 7 821,1-2 1,-44 8 0,-18-6-78,48-9-3529,40-1 2504,0 0 0,-1 0-1,1 0 1,0 0 0,0 0-1,-1 0 1,1 0 0,0-1-1,0 1 1,0 0 0,-1-1-1,1 1 1,0-1 0,0 1-1,0-1 1,0 0 0,0 1-1,0-1 1,0 0 0,0 0-1,0 0 1,0 0 0,1 0-1,-2-1 1,-7-9-1958</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9.039"/>
    </inkml:context>
    <inkml:brush xml:id="br0">
      <inkml:brushProperty name="width" value="0.1" units="cm"/>
      <inkml:brushProperty name="height" value="0.1" units="cm"/>
      <inkml:brushProperty name="color" value="#FF0066"/>
    </inkml:brush>
  </inkml:definitions>
  <inkml:trace contextRef="#ctx0" brushRef="#br0">0 258 1964,'14'-3'904,"23"-2"3609,-27 4-4035,0 0-1,-1-1 1,1-1-1,11-3 1,36-17 63,-34 12-465,0-1 1,34-25 0,-46 29-2,0-1 0,0 0 0,-1-1 0,-1 0-1,1 0 1,9-16 0,-17 23 9,-1 1 0,0-1 0,0 0 0,0 1-1,0-1 1,0 0 0,0 1 0,-1-1-1,0 0 1,1 0 0,-1 0 0,0 0 0,-1-4-1,1-3 447,0 9-489,0 1 1,0-1-1,-1 0 1,1 0 0,0 0-1,-1 1 1,1-1-1,0 0 1,-1 1 0,1-1-1,-1 0 1,1 1-1,-1-1 1,1 0 0,-1 1-1,1-1 1,-1 1 0,0-1-1,1 1 1,-1-1-1,0 1 1,1-1 0,-1 1-1,0 0 1,0 0-1,1-1 1,-1 1 0,0 0-1,0 0 1,-1 0 0,-4-1 4,0 0 0,-1 1-1,-5-1 1,8 2-19,2-2-18,0 1 0,0 1 0,0-1 0,0 0-1,0 0 1,0 1 0,0-1 0,0 1 0,0 0 0,1 0-1,-3 1 1,-1 1 25,1 0 0,0 1 0,-5 5 1,4-4-3,-1 0-7,-38 43 29,38-42-67,0 1-1,1 1 1,0-1 0,1 1 0,-6 11-1,9-18 2,1 1-1,-1 0 0,0-1 1,1 1-1,0 0 0,-1-1 1,1 1-1,0 0 0,0-1 1,-1 1-1,1 0 1,1 0-1,-1-1 0,0 1 1,0 0-1,1-1 0,-1 1 1,1 0-1,-1-1 0,1 1 1,0-1-1,-1 1 0,1-1 1,0 1-1,0-1 0,0 1 1,0-1-1,1 0 0,-1 0 1,0 1-1,0-1 0,1 0 1,-1 0-1,1 0 1,-1-1-1,3 2 0,4 1-158,-1 0-1,1-1 0,-1 0 1,1 0-1,0-1 0,11 1 1,11 0-1516,40-3 0,-56 0 592,-1 0-1,0-1 0,0-1 1,0 0-1,22-8 1,-14 1-618</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9.399"/>
    </inkml:context>
    <inkml:brush xml:id="br0">
      <inkml:brushProperty name="width" value="0.1" units="cm"/>
      <inkml:brushProperty name="height" value="0.1" units="cm"/>
      <inkml:brushProperty name="color" value="#FF0066"/>
    </inkml:brush>
  </inkml:definitions>
  <inkml:trace contextRef="#ctx0" brushRef="#br0">0 12 2384,'0'0'263,"1"1"0,-1-1 0,0 0-1,0 0 1,1 0 0,-1 0 0,0 0 0,1 0-1,-1 0 1,0 0 0,0 0 0,1 0 0,-1 0-1,0 0 1,1 0 0,-1 0 0,0-1 0,0 1-1,1 0 1,-1 0 0,0 0 0,0 0 0,1 0-1,-1-1 1,0 1 0,0 0 0,1 0 0,-1 0-1,0-1 1,0 1 0,0 0 0,1-1 0,-1-4-3330,0 2-1411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4:59.749"/>
    </inkml:context>
    <inkml:brush xml:id="br0">
      <inkml:brushProperty name="width" value="0.1" units="cm"/>
      <inkml:brushProperty name="height" value="0.1" units="cm"/>
      <inkml:brushProperty name="color" value="#FF0066"/>
    </inkml:brush>
  </inkml:definitions>
  <inkml:trace contextRef="#ctx0" brushRef="#br0">1 21 7233,'7'3'1428,"0"-3"-256,-1 0 28,-6 0 644,8 0-988,-8 0-696,0 0-68,0 0-108,0 0-276,0 0-480,8-8-2276,13 0-2481,-21 0 3345</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5:04.329"/>
    </inkml:context>
    <inkml:brush xml:id="br0">
      <inkml:brushProperty name="width" value="0.1" units="cm"/>
      <inkml:brushProperty name="height" value="0.1" units="cm"/>
      <inkml:brushProperty name="color" value="#FF0066"/>
    </inkml:brush>
  </inkml:definitions>
  <inkml:trace contextRef="#ctx0" brushRef="#br0">1 1 100,'0'0'-12,"0"0"-24,0 0 12,0 0 16,0 5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5:09.379"/>
    </inkml:context>
    <inkml:brush xml:id="br0">
      <inkml:brushProperty name="width" value="0.1" units="cm"/>
      <inkml:brushProperty name="height" value="0.1" units="cm"/>
      <inkml:brushProperty name="color" value="#FF0066"/>
    </inkml:brush>
  </inkml:definitions>
  <inkml:trace contextRef="#ctx0" brushRef="#br0">120 0 268,'0'0'235,"0"0"52,3 0 753,-2 1 4976,-1 62-6238,0-62 222,0 0 0,0 0 1,0 0-1,0 1 0,0-1 0,-1 0 0,1 0 1,-1 0-1,1 0 0,0 0 0,-1 0 1,-1 2-1,2-2 1,-1 0 1,1 0 0,-1-1-1,1 1 1,0 0 0,-1 0-1,1 0 1,0 0-1,0 0 1,-1 0 0,1 0-1,0 2 1,0 0 12,-1 1-1,0-1 1,0 0-1,0 1 1,0-1-1,0 0 1,-1 0 0,-2 4-1,-4 11 11,3-3-24,1 1 0,0-1 0,1 1 0,1 0 0,0 0 0,1 19 0,0-23 10,0 1 1,-2-1-1,1 0 0,-9 23 1,-1 7 0,4 13-11,3-19-16,-6 64 44,7-67-26,3-21-6,-4 17-1,4-22 21,0 0-1,0 12 1,0-1 7,-5 208-22,7-142 111,-1-83-110,1 1 0,-1-1 0,0 1 0,0-1 0,1 0 0,-1 1 0,1-1 0,0 1 0,-1-1 0,2 2 0,-1-1-5,0-1 0,-1 0 0,1 0 0,0 1 0,-1-1 0,1 0 1,-1 1-1,0-1 0,1 1 0,-1 1 0,1 6 15,0-1 1,0 1-1,3 8 1,0 3 22,2 36-21,-2-8 17,26 94 165,-17-86-118,-7-32-59,0 0 0,10 22-1,-12-39-25,-1-1 0,1 0 1,0-1-1,1 1 0,0-1 0,0 1 0,0-1 0,0-1 0,7 6 0,12 10-8,-5 5 9,0-9-1,-8-6-3,15 15 1,-25-24 8,10 11-13,12 11-1,-20-19 20,1-1-1,0 0 0,0-1 0,0 1 1,0-1-1,1 0 0,6 3 0,42 10 6,96 14 0,-101-21-50,-4-2 101,88-2 0,-105-4-72,-8-1 11,1 0 0,26-6-1,40-3 0,5 1-3,-48 5-1,111-5-21,8 9 26,26 0 4,-41 0-3,-11 0-2,-85-3-4,0-3-1,60-13 1,-28 6-5,-30 6 26,-25 3-9,29 0 1,-19 2-9,120-6 9,-38-4-17,-81 7 8,199-9-30,-39 14 28,-153 0-12,84-12 1,-69 6 6,65 1 0,18 5 31,9 0-53,18 0 18,81 0-13,-75 0 33,-149 0-14,38-7-1,23 0-13,44-5 4,0 8 23,37 4-83,-159 0 71,0 0 0,18-4 0,-7 0 3,16 3 1,-21 2-5,17-3-1,147-4-17,-147 6 24,123 0-25,-144 0 24,24-4 1,-13 1-6,4 2 2,-18 1 6,0 0-1,11-2 1,-17 2-1,16-3-1,27 0 0,-45 3-1,0 0 0,0-1 0,0 1 0,0 0 0,0-1-1,0 1 1,0-1 0,2-1 0,6-1-5,44-6 5,-8 2 14,-26 4-11,22-1 1,11 0 34,-42 2-2,0-1-1,1 0 1,-1 0-1,20-11 1,38-25 158,-62 35-157,-4 3 1,-1 0 0,1 0 0,-1-1 1,0 1-1,1-1 0,-1 0 0,0 1 1,0-1-1,0 0 0,0 0 0,-1 0 1,1-1-1,-1 1 0,1 0 0,-1-1 0,0 1 1,2-4-1,-1-8 24,-1 0 1,0-1-1,-2-22 0,1 13-23,0-111-165,-1 127 93,0 0 1,0 0-1,-1-1 1,0 1-1,-4-11 0,-20-43-106,23 56 134,-54-124-48,48 108 112,2-1 0,0-1 0,2 1 0,-3-28 1,6 43-53,1 0 1,-5-9 0,-2-11 15,4 6-1,-5-25 89,-2-8-78,7 36-23,0-1 0,-2-33 0,4-12-53,2 62 41,0 0 0,1 0 0,-1 0-1,1 0 1,0 0 0,-1 0 0,2 0 0,-1 0-1,0 0 1,0 1 0,1-1 0,3-5 0,0 1 0,2-5 24,9-19 1,-14 26-7,0 0 0,0 0 1,-1-1-1,1 1 0,-1 0 1,-1-1-1,1-6 1,2-12 104,3-28-22,-6-35-186,0 87 92,0 0 18,0-16 34,1 15-51,-1 0 0,0 0 1,0 0-1,0 0 0,0-1 1,0 1-1,-1 0 0,1 0 1,0 0-1,0 0 0,-1 0 1,1 0-1,0 0 0,-2-1 1,2 2 1,-1-1 0,0 1 0,0 0 0,0-1 1,0 1-1,0 0 0,0 0 0,0 0 0,0 0 0,0 0 1,0 0-1,0 0 0,-2 0 0,-2 0-53,-13-3 32,15 2 11,0 0 1,-1 0-1,1 1 1,-1-1-1,-4 1 0,-368 0-10,239 5 8,-62-5 7,49 0 16,11 0-38,-69 0 15,190 1 12,-26 4 1,-1 1 0,-99-5 14,88-2-14,-286 1 82,225-5-38,-40 5-48,4 0 9,-47 0 34,-41 0 9,101 0-39,-2 0 14,139 0-32,-1 0 0,0 0 1,1-1-1,-1 1 1,-6-3-1,-7-1-2,-54-4-8,36 6 6,19 2 5,-212 0 15,-28 0-19,124 0 28,-58 0 34,182 0-54,1 0 0,-1-1 0,0 0 0,1-1 0,-1 1 0,-8-5 0,7 4-5,1 0-1,-1 0 1,-10 0-1,0 0 1,-18-3 7,-43 1-1,17 1-1,43 2-7,-13-3-4,28 3 7,0 1 0,-1-1 1,-9 1-1,-5 0 3,-111-3 7,84 4-25,-482-1 0,518 0 12,0 1 0,1 1 0,-11 3 0,-15 2 7,-31-1 119,-97-4-1,87-3-132,-282 1 386,359 0-383,0 0 0,0 0 0,0 0 1,-1-1-1,1 1 0,0 0 0,0 0 0,0 0 0,-1 0 1,1 0-1,0 0 0,0 0 0,0 0 0,0-1 0,-1 1 1,1 0-1,0 0 0,0 0 0,0 0 0,0-1 0,0 1 1,0 0-1,0 0 0,-1 0 0,1-1 0,0 1 0,0 0 1,0 0-1,0 0 0,0-1 0,0 1 0,0 0 0,0-11-2074,0 10 1682,0 0 0,0 0-1,0 0 1,0 0-1,0 1 1,0-1-1,0 0 1,0 0-1,0 0 1,-1 0-1,1 0 1,0 0-1,0 1 1,-1-2-1,-9-1-1346</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11:25.8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0 370,'894'0,"-852"-2,-1-2,43-9,-39 5,64-4,641 10,-357 5,1983-3,-2149 20,-16-1,456-20,-423-18,-5-1,-20 21,178-5,-309-1,-1-5,128-29,-137 20,0 3,1 4,1 3,97 1,2054 15,-1239-10,1230 3,-2164 3,-1 3,102 24,-90-15,88 7,115-15,5 1,-217-3,0 3,95 24,-84-14,0-3,109 8,144-15,-247-6,-1 3,1 3,139 35,-168-34,1-2,90 1,15 1,689 15,-574-26,2618 2,-2812-4,0-3,86-20,46-6,-83 16,193-51,-68 24,-165 32,107-28,-119 22,1 2,0 4,1 2,0 4,79 4,1535 8,-916-9,513 3,-1242-2,76-14,12-1,464 11,-334 9,741-3,-989 0,1-1,-1 0,1-1,-1 0,0-1,0-1,0 0,-1-1,1 0,13-8,-3 4,0 0,1 1,0 2,1 0,0 2,44-3,-30 3,64-14,150-43,-221 57,-9 5</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11:31.0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0 178,'152'2,"170"-5,-166-16,79-3,221 25,216-5,-332-37,-3 0,380 37,-352 5,737-3,-870-20,-40 2,547 14,-382 7,4107-3,-4201 20,2 0,1603-21,-1789 5,0 4,151 35,-53-7,62-3,1-11,283-9,328-16,-747-1,0-6,184-39,-222 39,0 3,0 3,99 7,-44 0,-62-3,243-4,-219-1,132-25,-138 15,1 3,0 4,105 2,-139 7,0-1,-1-2,1-2,83-20,-74 9,-6 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11:54.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1 158,'744'0,"-703"3,-1 0,44 11,55 5,420-15,-285-7,1297 3,-1276-20,-5-1,-229 18,71-13,-70 7,72-1,2507 8,-1221 5,883-3,-2064-13,-74 2,1628-8,-1246 22,-436-1,111-5,-84-20,-76 11,17-3,-35 5,1 2,63-3,366 13,-427-2</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5:30.00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70 434 392,'0'0'92,"0"0"3,0 0 8,0 0-6,0 0-10,0 0-27,0 0-9,0 0 15,0 0-19,0 0-28,0 0 3,0 0 12,0 0 38,0 0 117,0 0-36,0 0 2,0 0 39,0 0 53,0 0 85,0 0 251,0 0 1,0 0-169,0 0 43,0 0-193,0 0-127,0 0-57,0 0-6,0 0-26,0 0-15,0 0-16,1 0-6,5 0 3,-4 0-23,-2 0 1,0 0 16,0 0 21,0 0 10,0 0 12,0 0 42,0 0 61,0 0-63,0 0-18,0 0-11,0 0-4,0 0 5,0 0-31,0 0-50,0 0 9,0 0-8,0 0 16,0 0-5,0 0-11,0 0 1,0 0 1,0 0 17,0 0-2,0 0-9,0 0 16,0 0 7,2 0 19,16 1 375,-17-1-401,-1 1 0,0-1 0,0 0-1,0 1 1,0-1 0,0 0 0,0 1-1,1-1 1,-1 0 0,0 1 0,0-1-1,0 0 1,1 0 0,-1 1 0,0-1 0,1 0-1,-1 0 1,0 0 0,0 1 0,1-1-1,-1 0 1,0 0 0,1 0 0,-1 0-1,0 0 1,1 0 0,-1 0 0,0 1-1,1-1 1,-1 0 0,0 0 0,1 0 0,-1 0-1,0-1 1,1 1 0,-1 0 0,0 0-1,1 0 1,-1 0 0,1 0 0,2 0 25,-2 1 68,-1 0-99,0-1-1,0 0 1,0 0 0,0 0 0,0 0 0,0 0-1,0 1 1,0-1 0,0 0 0,0 0-1,0 0 1,0 0 0,0 0 0,0 0-1,0 0 1,0 1 0,0-1 0,0 0 0,0 0-1,0 0 1,1 0 0,-1 0 0,0 0-1,0 0 1,0 0 0,0 1 0,0-1-1,0 0 1,0 0 0,0 0 0,1 0 0,-1 0-1,0 0 1,0 0 0,0 0 0,0 0-1,0 0 1,0 0 0,1 0 0,-1 0-1,0 0 1,0 0 0,104 0 833,-104 0-827,15 0 63,194 0 736,-206 0-792,-1 0 1,0-1-1,1 1 0,-1-1 0,0 0 0,0 0 0,0 0 0,0 0 0,0 0 0,0 0 0,2-2 0,-1 2-11,-1-1 0,1 1-1,-1 0 1,1-1 0,-1 1 0,1 1-1,2-2 1,58-6 75,-52 5-57,21 0-1,4-1 9,24-6 112,34-4 19,-78 12-138,1 0 1,33 1-1,-32 1-14,390 0 277,-407 0-283,1 0 1,0 0-1,-1 0 1,1 0 0,-1 0-1,1-1 1,-1 1-1,1-1 1,0 1-1,-1-1 1,2-1 0,-1 1-3,-1 1 1,1-1-1,-1 0 1,0 1-1,1-1 0,-1 1 1,1 0-1,0-1 1,-1 1-1,1 0 1,1 0-1,3 0 5,-1 0-1,1-1 0,-1 0 1,1 0-1,5-2 0,-2 1-2,1 1 0,-1 1 0,1 0 0,12 1-1,2 0 3,-14-1 3,-8 0-8,0 1 1,0-1 0,0 0-1,1 0 1,-1 0-1,0-1 1,0 1 0,0 0-1,4-2 1,-3-1-1,-3 3-1,0-1 1,1 1-1,-1 0 1,0-1 0,1 1-1,-1 0 1,0 0-1,1-1 1,-1 1 0,0 0-1,1 0 1,-1 0 0,0-1-1,1 1 1,-1 0-1,1 0 1,-1 0 0,1 0-1,-1 0 1,0 0-1,1 0 1,0 0 0,13-3 3,-11 2-2,0 1-1,0-1 0,0 1 0,6-1 0,9 0 7,-1-1 0,0-1 0,20-6 0,21-3 20,2 4 3,35-4-89,16-2 77,-27 3-16,61-7 15,-22 4-20,-26 3 33,27 0-52,-43 4 40,22 2-24,15 3-10,-42-1 30,388 3-101,-462 1 88,0-1-1,0 1 1,0-1 0,0 1-1,0 0 1,0-1 0,-1 1 0,1 0-1,0 1 1,0-1 0,1 1-1,7 5-11,-3-4 6,0 0 0,0-1 0,11 3 0,13 5 15,18 9-23,-31-9-42,-16-8 54,0-1 0,0 0 1,0 0-1,0 1 1,0 0-1,3 2 1,0 1-12,41 40 2,-35-33 22,-10-10-8,0-1 1,0 0 0,0 1 0,1-1 0,-1 0 0,0 1 0,2 0 0,9 16-6,-10-15-42,-2-3 41,0 0 0,0 0 0,0 0 0,0 0 0,0 1 1,0-1-1,0 0 0,0 0 0,0 0 0,1 0 0,-1 0 0,0 0 0,0 0 0,0 0 0,0 0 0,0 0 0,0 1 0,0-1 0,0 0 0,0 0 0,0 0 0,1 0 0,-1 0 0,0 0 0,0 0 0,0 0 0,0 0 0,0 0 0,0 0 1,0 0-1,1 0 0,-1 0 0,0 0 0,0 0 0,0 0 0,0 0 0,0 0 0,2 3-1,-1-1 0,0 1 1,0 0-1,-1 0 0,2 5 0,-2-7-5,2 1 2,-2-2 2,1 0 27,-3 4-220,-13 12 195,-32 30 6,38-39-14,0 0 1,0-1 0,-1 0-1,-15 7 1,4-1-10,17-10 25,1 1-1,-1-1 1,1 0 0,-1-1 0,0 1-1,-7 1 1,-39 12 14,33-9-7,-33 6-1,30-7 1,-1 0 0,-27 12-1,-18 5 124,-128 19-32,132-24 15,33-8-63,0-2-1,-49 6 0,25-5-80,11-1 20,-86 5 207,116-10-134,1 0 0,-20 5 1,3 0-54,22-6 4,-22 5 25,-30 3 0,14-2-37,15-1 5,-93 14-26,93-14 28,-81 13 52,-13-12 216,-88-7-171,210 0-107,-1-1-1,0 1 1,1 0 0,-1 0 0,1-1-1,-1 1 1,0-1 0,1 1 0,-1-1-1,-1 0 1,2 0 1,-1 0 0,1 1 0,-1-1-1,1 1 1,-1-1 0,1 1 0,-1 0 0,0-1 0,1 1 0,-2 0 0,2 0-5,1 0 1,-1 0-1,1 0 1,-1 0 0,1 0-1,-1 0 1,1-1-1,0 1 1,-1 0 0,1 0-1,-1 0 1,1-1-1,0 1 1,-1 0-1,1 0 1,0-1 0,-1 1-1,1 0 1,-1-1-1,-3-3 7,-26-2 27,14 2-49,15 4 13,-1 0 0,1-1 1,-1 1-1,1 0 0,-1-1 1,1 1-1,0-1 0,-1 1 1,1-1-1,-2 0 0,0-1 6,1 1 0,-1 0-1,0 0 1,0 1 0,0-1-1,0 0 1,1 1 0,-1 0 0,0 0-1,-6 0 1,5 0 1,-227 0-69,230 0 64,0 0 0,0 0-1,0 0 1,0 0 0,0-1-1,0 1 1,0 0 0,0-1-1,0 1 1,1 0 0,-1-1-1,0 1 1,0-1 0,0 0-1,1 1 1,-1-1-1,0 0 1,-2-2-6,2 3 4,0-1 0,0 1 0,0 0 1,0-1-1,0 1 0,0 0 0,0-1 0,0 1 1,0 0-1,0 0 0,0 0 0,0 0 1,0 0-1,0 0 0,-2 1 0,1-1 2,0 0 0,0 0 0,0 0 0,1 0 0,-1 0 0,0 0 0,-3-1 0,-4-1-1,0 0-1,0 0 1,1 1 0,-19 1-1,-50 0 5,1 0 40,76 0-43,0 0 1,0 0 0,0 0-1,-1 0 1,1 0-1,0 0 1,0 0 0,-1-1-1,1 1 1,0 0-1,0 0 1,0 0 0,-1 0-1,1 0 1,0 0 0,0 0-1,0 0 1,0-1-1,-1 1 1,1 0 0,0 0-1,0 0 1,0 0-1,0-1 1,-1 1 0,1 0-1,0 0 1,0 0 0,0-1-1,0 1 1,0 0-1,0 0 1,0-1 0,0 1-1,0 0 1,0 0-1,0-1 1,0 1-1,0 0 1,0 0-1,0-1 0,0 1 1,0 0-1,-1 0 0,1-1 0,0 1 1,0 0-1,0 0 0,0-1 1,0 1-1,0 0 0,0 0 1,-1 0-1,1-1 0,0 1 0,0 0 1,0 0-1,-1 0 0,1 0 1,0-1-1,0 1 0,0 0 0,-1 0 1,1 0-1,0 0 0,0 0 1,-1 0-1,1 0 0,0 0 1,0 0-1,-1 0 0,1 0 0,0-1 1,0 1-1,-1 1 0,0-2-1,-1 1 0,1 0-1,0 0 1,-1-1-1,1 1 1,0 0 0,-1-1-1,1 1 1,0-1-1,0 0 1,-1 1 0,0-2-1,0 0 3,-1 1-1,1 0 0,0 0 1,-1-1-1,1 2 0,-1-1 1,1 0-1,-6-1 1,-1 1-3,-77-8-42,-357 9 18,397-6 40,29 5-15,0 0 1,0-1 0,0 0 0,0-1 0,0-1 0,-30-12-1,25 6-18,-22-9-30,37 16 48,0 0 0,0-1 1,-13-8-1,13 7 1,-7-4-17,1 0-1,0-1 1,0-1-1,-21-22 1,20 14-30,-14-26 1,7 11 11,15 25 20,1-1-1,-9-20 1,0-12-214,13 34 56,-1 1-1,1-1 1,0 0 0,1-9-1,0 16 167,0 0-1,0 0 1,1 0-1,-1 0 0,0 0 1,1 1-1,-1-1 1,0 0-1,1 0 1,-1 1-1,1-1 1,-1 0-1,1 0 0,0 1 1,-1-1-1,1 1 1,0-1-1,0 0 1,9-10-56,28-55-75,-20 33 96,-15 27 8,-1 4-6,-1-1-1,1 1 1,-1-1 0,0 0 0,1 1 0,-1-1-1,1-5 1,11 8-799,62 0 792,-71 0 39,-1 0 0,1-1 0,-1 1 0,0-1 0,5-1 0,15-3-31,-1 1 13,-8 2 3,27-2 0,188 4-135,-187 5 146,63-5 61,-102 0-50,0 0 0,0 0 0,0-1 0,0 1 0,0-1 0,0 1 0,-1-1 0,1 0 0,0 0 0,0 0 0,-1-1 0,6-2 0,-5 2 0,1 0 0,0 0 0,-1 0 0,1 1 0,0-1 0,0 1 0,6-1 0,3-1 2,1-1 0,22-10-1,-21 8-2,27-7 0,12 3 89,-9 3-25,1 1 0,87 1 0,148 5-1,-261-3-56,-7 0 4,72-11 85,32 0-79,-105 13-16,84-10 37,-76 9-33,184-13 7,83 15 25,-281 0-34,1-1 0,11-2 0,-9 2 0,-1 0 0,17-1-1,244 2-25,-261 0 26,0 1-1,0 0 0,0 1 0,10 2 0,8 2 3,1 0-4,0-2-1,45 1 0,-31-5-4016,-32 0 2194</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5:33.03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55 344 336,'-55'0'3476,"55"0"-3222,0 0-111,0 0-37,0 0-38,0 0-31,0 0-89,0 0-80,0 0 44,9 0-24,-7 0 127,-1 1-1,1-1 0,0 1 1,0-1-1,-1 1 1,1 0-1,0 0 0,-1 0 1,1 0-1,-1 0 0,1 0 1,-1 0-1,2 2 0,16 11 383,-9-9-212,-1-1 0,1-1 0,0 1 0,0-2 0,1 1 0,-1-1 0,12 0 0,81 0 121,-55-3-207,63 1 157,-106 0-221,1 0 0,-1-1 0,9-1 1,-9 1-8,1 0-1,0 0 1,8 0 0,-6 1 2,0-1 1,1-1-1,13-3 0,-11 2-2,20-2 0,35-3 98,97-22 0,-122 21-97,-1 1 1,44-3-1,64-6 46,-70 6 9,-30 7 66,65 4 0,-49 1-149,-58-1 5,-3 0-3,-1 0 1,1 0-1,0 0 0,0 0 1,-1 0-1,1-1 1,0 1-1,-1-1 0,1 0 1,0 0-1,-1 1 1,1-2-1,2 0 0,-4 1 1,-1 1 0,1 0-1,0-1 1,0 1-1,0 0 1,0-1-1,0 1 1,0 0-1,0 0 1,0 0-1,0 0 1,0 0 0,0 0-1,2 1 1,-2-1 1,1 0 1,-1 0-1,1 0 1,-1 0 0,1 0-1,-1 0 1,4-1-1,17-7 24,1 2 0,0 0 0,36-4 0,9 9-18,-35 2 4,-32-1-14,-1 0 1,1-1-1,0 1 1,0 0-1,0 0 1,0 0-1,0 0 1,-1-1-1,1 1 1,0 0-1,0-1 1,0 0 0,0 1-2,0-1 1,0 1 0,0-1-1,-1 1 1,1 0 0,0-1 0,0 1-1,0 0 1,0 0 0,0 0 0,0 0-1,1 0 1,0-1-2,0 1 0,0-1 1,0 1-1,0-1 0,1 1 0,-1-1 0,3-2 1,10-3 8,28-10 25,-36 13-22,-5 2-1,0 0 0,0 1 0,0-1 0,0 1 0,0-1 0,4 1 0,-6 0 9,0 0 1,0 0 12,0 0-6,0 0 3,14-2 40,7-23 58,-19 23-74,-1 0 1,1-1-1,0 1 0,-1-1 0,1 1 0,-1-1 0,0 0 1,0 0-1,0 1 0,1-5 0,0 1-22,0-3-11,-1 0 1,0 0 0,0 1 0,-1-10 0,0-34 38,0 51-55,0 1-1,0-1 1,0 1 0,0-1-1,-1 1 1,1-1 0,0 1 0,0-1-1,0 1 1,0 0 0,-1-1 0,1 1-1,0-1 1,0 1 0,-1-1-1,1 1 1,0 0 0,-1-1 0,0 0-11,1 1 1,-1-1 0,1 1 0,0-1 0,-1 1-1,1-1 1,0 1 0,-1-1 0,1 1 0,0-1-1,0 1 1,-1-1 0,1 0 0,0 1 0,0-1-1,0 0 1,0 1 0,0-1 0,0 0 0,0 3-55,0-1 1,0 1 0,0 0-1,0-1 1,0 1 0,1 0 0,-1 0-1,0-1 1,1 1 0,0-1-1,-1 1 1,1 0 0,0-1 0,0 0-1,0 1 1,1 1 0,8 9 62,16 28 0,-13-19-20,5 12 32,-4-5 14,-8-11-42,-6-16 8,1 1 0,-1-1 0,0 0 0,1 0 0,-1 1 0,0-1 0,1 0 0,0 0 0,-1 0 0,1 1 0,0-1 0,-1 0 0,2 1 0,0-1-52,-1-1 65,-1 1 0,1-1-1,0 0 1,-1 0 0,1 1 0,-1-1-1,1 0 1,-1 1 0,1-1-1,-1 1 1,1-1 0,-1 1-1,0-1 1,1 1 0,-1-1-1,0 1 1,1-1 0,-1 1-1,0-1 1,0 1 0,1-1-1,-1 1 1,0 0 0,0-1-1,0 1 1,0 0 0,0-1-1,0 1 1,0-1 0,0 1-1,0 0 1,0-1 0,0 1 0,-1 0-1,1 3-9,0-4 5,0 3 1,9 5 23,-8-8-18,0 1-1,-1-1 1,1 1 0,0 0 0,-1-1-1,1 1 1,0 0 0,-1 0 0,1-1-1,0 1 1,-1 0 0,0 0 0,1 0-1,-1 0 1,1 0 0,-1 1 0,0-2 27,0 0-10,0 0-11,0 0-3,0 0-15,0 0 2,0 0-26,0 0-15,0 0 3,0 0-16,0 0 28,0 0 42,0 0-5,0 0-10,0 5 366,1-18-498,-1 9 118,1 0 1,-1 0-1,0 0 0,0 0 1,-1 0-1,-1-7 1,-31-68 12,32 76 0,0 0 1,1 1-1,-1-1 1,1 0-1,-1-4 1,-2-11 13,0 5 28,1-1 0,0 1 0,1-1 0,0-18-1,1 31-65,0 1-2,0 0-7,0 0-38,0 0 14,0 0 42,0 0 15,0 0 4,0 0-17,0 0-18,0 0-47,0 0-130,0 11-52,1-4 275,-1 0 0,1 0 0,1-1 0,-1 1 0,1-1 0,4 10 0,-2-7-4,-1 0 1,0 0-1,-1 1 1,2 16-1,-2 55 30,-2 85-1509,0-176-309,0-1-210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8:02.309"/>
    </inkml:context>
    <inkml:brush xml:id="br0">
      <inkml:brushProperty name="width" value="0.1" units="cm"/>
      <inkml:brushProperty name="height" value="0.1" units="cm"/>
      <inkml:brushProperty name="color" value="#66CC00"/>
    </inkml:brush>
  </inkml:definitions>
  <inkml:trace contextRef="#ctx0" brushRef="#br0">57 1 124,'0'0'-18,"0"0"1,0 0 34,0 0 8,0 0 7,0 0-60,0 0-4,0 0 5,0 0 42,0 0 49,0 0 14,0 0 11,0 0-22,0 0-19,0 0 9,0 0 42,0 0-3,0 0-56,0 0-17,0 0-23,0 0-32,0 0 12,0 0 15,0 0-21,0 0-10,0 0 16,0 0 12,0 0 20,0 0-3,0 0 3,0 0-8,0 0-11,0 0 0,0 0 10,-2 0-15,-52 0-402,54 0 422,0 0-10,0 0 11,0 0 4,0 0-3,0 0-22,0 0-22,0 0 5,0 0 19,0 0 12,0 0 1,0 0 1,0 0 26,0 0-9,0 0-11,0 0 3,0 0 18,0 0 2,0 0-21,0 0-22,0 0 18,0 0-2,0 0-21,0 0 16,0 0 7,0 0 17,0 0 16,0 0-6,0 0 0,3-1 44,-2 3 2475,-1 4-2438,0-4-16,0 11 274,0 62 753,0-74-1121,0-1-1,0 0 1,0 0-1,1 0 1,-1 1-1,0-1 1,0 0-1,0 0 1,0 0-1,0 1 1,0-1-1,0 0 1,0 0 0,0 0-1,1 1 1,-1-1-1,0 0 1,0 0-1,0 0 1,0 0-1,1 0 1,-1 1-1,0-1 1,0 0-1,0 0 1,0 0-1,1 0 1,-1 0 3,1 0 1,-1 1-1,0-1 1,1 0-1,-1 0 0,0 0 1,1 1-1,-1-1 1,0 0-1,0 0 0,1 1 1,-1-1-1,0 0 1,0 0-1,0 1 0,0-1 1,1 0-1,-1 1 1,0-1-1,0 0 0,0 1 1,0-1-1,0 0 0,0 1 1,0-1-1,0 0 1,0 1-1,0 0 0,0-1-31,0 3-120,0-2 164,0-1 0,0 1-1,0-1 1,0 1-1,0-1 1,0 1-1,0-1 1,0 1-1,0-1 1,0 1 0,0 0-1,0-1 1,1 1-1,-1-1 1,0 1-1,0-1 1,1 1-1,23-1-109,-23 0 27,3 0 158,-4 0-84,1 0 1,0 0 0,0 0-1,-1 0 1,1 0 0,0 0-1,0 0 1,-1 0 0,1 0-1,0 1 1,0-1 0,1 1-1,-2-1-7,0 0 1,0 0-1,0 1 0,0-1 0,0 0 1,0 0-1,0 0 0,0 1 0,0-1 1,0 0-1,0 0 0,0 1 0,0-1 1,1 0-1,-1 0 0,0 0 0,0 1 1,0-1-1,0 0 0,1 0 0,-1 0 1,0 0-1,0 1 0,0-1 0,1 0 1,-1 0-1,0 0 0,0 0 0,0 0 1,1 0-1,-1 0 0,1 0 0,10 1-516,-5-2-2282,-6 1 1359</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5:55.039"/>
    </inkml:context>
    <inkml:brush xml:id="br0">
      <inkml:brushProperty name="width" value="0.1" units="cm"/>
      <inkml:brushProperty name="height" value="0.1" units="cm"/>
      <inkml:brushProperty name="color" value="#F6630D"/>
    </inkml:brush>
  </inkml:definitions>
  <inkml:trace contextRef="#ctx0" brushRef="#br0">1 77 208,'0'0'5,"0"0"9,0 0 23,0 0-7,0 0 2,0 0-5,0 0 5,0 0 8,0 0 17,0 0 33,0 0-23,0 0-13,0 0 2,0 0 6,0 0 10,0 0 32,0 0-28,0 0-9,0 0 11,0 0 20,0 0 33,0 0 82,0 0-4,0 0-40,0 0 95,0 0-35,0 0-26,0 0-46,0 0-9,0 0-55,0 0-11,0 0-4,0 0 47,0 0 39,0 0-23,0 0 44,0 0-54,0 0-5,0 0-1,0 0 25,0 0 43,0 0 96,0 0-113,0 0-14,0 0 18,0 0-134,0 0-59,0 0-3,0 0-4,0 0 20,0 0 8,0 0-26,0 0-6,0 0 4,0 0 28,0 0-10,0 0 7,0 0 11,0 0-3,0 0-1,0 0 4,0 0-28,0 0 2,0 0 0,0 0 12,0 0-9,0 0-14,0 0-23,0 0 3,0 0 21,0 0 15,0-2 29,0 1-22,0 1 0,0-1 0,1 0 0,-1 0 0,0 0 0,0 1 0,1-1 0,-1 0 0,1 0 0,-1 1 0,1-1 0,-1 0 0,1 1 0,-1-1 0,1 1 0,0-2 0,15-9-5,-5 3-1,-5 1-53,-5 6 35,-1 0 0,1 0 1,0 0-1,0 0 0,-1 0 1,1 1-1,0-1 0,0 0 1,0 1-1,0-1 0,0 0 1,0 1-1,0-1 0,0 1 1,0 0-1,0-1 0,0 1 0,0 0 1,0-1-1,0 1 0,0 0 1,2 0-1,-3 0-151,15 0 97,293 0 91,-307 0-16,0 1-1,-1-1 0,1 1 1,0-1-1,0 1 1,-1-1-1,1 1 1,-1-1-1,1 1 1,0 0-1,-1-1 0,1 1 1,-1 0-1,1 0 1,-1-1-1,1 2 1,1 1 11,-1-1-2,1 0 0,0-1 0,0 1 1,-1-1-1,1 1 0,0-1 0,0 0 0,5 2 0,20 7-58,55 8 109,-17-9 184,-55-7-219,0-2-1,0 1 0,17-2 1,0 0 82,-21 1-60,-3 0-37,-1 0-1,0 0 0,1 0 0,-1 0 0,0 0 0,1 0 0,-1-1 0,0 1 0,0-1 0,1 1 1,-1-1-1,0 0 0,3-2 0,17-11 87,-19 13-97,0-1 0,-1 1-1,1 0 1,0 0 0,0 0 0,0 0-1,-1 0 1,7 0 0,-1-1 20,53-17 19,-27 6-29,-34 13-6,0 0 0,0 0-1,0 0 1,1 0-1,-1 0 1,0 0-1,0 0 1,0 0-1,0 0 1,1 0-1,-1 0 1,0 0-1,0 0 1,0-1-1,0 1 1,1 0-1,-1 0 1,0 0-1,0 0 1,0 0-1,0 0 1,0-1 0,0 1-1,0 0 1,0 0-1,1 0 1,-1 0-1,0-1 1,0 1-1,0 0 1,0 0-1,0 0 1,0-1-1,0 1 1,0 0-1,0 0 1,0 0-1,0-1 1,0 1 0,0 0-1,0 0 1,0-1 0,0 1-1,0 0 1,0 0 0,0 0-1,0-1 1,0 1 0,0 0-1,0 0 1,0 0 0,0-1 0,0 1-1,0 0 1,0 0 0,0 0-1,0 0 1,1-1 0,-1 1-1,0 0 1,0 0 0,0 0-1,0 0 1,0 0 0,1-1-1,-1 1 1,4-2 39,-4 2-26,1 0 0,0 0 0,-1 0 0,1 0 1,-1-1-1,1 1 0,-1 0 0,1-1 0,-1 1 0,1 0 0,-1-1 0,1 1 0,-1 0 1,0-1-1,1 1 0,-1-1 0,0 1 0,1-1 0,-1 1 0,0-1 0,1 1 1,-1-1-1,0 1 0,0-1 0,0 1 0,0-1 0,1-1 0,-1 2 211,0 0 69,0 0-111,0 0-51,0 0-9,0 0-18,0 0-32,0 0-24,0 0-34,0 0-32,0 0-10,0 0 0,0 0 8,0 0-23,0 0-34,0 0 10,0 0-3,0 0-23,0 0-21,0 0 0,0 0-1,0 0-7,0 0 41,0 0 13,0 0-9,0 0-6,0 0-23,0 0-50,0 0 68,0 0 32,0 2 20,0-2 34,0 0 0,0 0 0,-1 1 0,1-1 0,0 0-1,0 0 1,0 1 0,0-1 0,0 0 0,0 0 0,0 1 0,0-1-1,1 0 1,-1 1 0,0-1 0,0 0 0,0 0 0,0 1-1,0-1 1,0 0 0,0 0 0,1 0 0,-1 1 0,0-1-1,0 0 1,1 1 0,24 16 63,22 15-71,-39-28 9,1 0 1,-1-1-1,1 0 1,0 0-1,0-1 1,0 0-1,15 0 1,69-1 20,-49-2-2,215 1 106,-257-1-123,1 1 0,0-1-1,0 0 1,-1 0 0,1 0 0,0 0 0,4-3-1,0 0 29,2 1-12,0 0 1,13-3-1,1 0 11,73-23 27,-72 24-62,-1 2 1,1 1 0,0 1-1,33 2 1,-9 0-47,-41-1 79,-5-1-28,0 1 1,0 0-1,0 0 0,0 0 1,0 0-1,0 0 1,0 0-1,0 0 0,0 1 1,3 0-1,-3 1 1,1 0 0,-1-1 0,1 1-1,0-1 1,-1 0 0,1 0 0,0 0 0,0 0-1,-1 0 1,1-1 0,0 1 0,0-1 0,5 0 0,-8 0-25,16 0 21,-15 0 4,0 0-1,-1 0 1,1 0 0,0 0-1,0 0 1,-1 0 0,1 0-1,0 0 1,-1 0 0,1 0-1,0 0 1,0 0 0,-1 1-1,1-1 1,0 0 0,-1 1-1,1-1 1,-1 0 0,1 1-1,0-1 1,-1 1 0,1-1-1,-1 1 1,1-1 0,-1 1-1,1-1 1,0 1 0,-1 0-1,0-1 1,0 0-1,0 0 1,0 0-1,1 0 1,-1 1-1,0-1 1,0 0 0,1 0-1,-1 0 1,0 0-1,0 0 1,0 0-1,1 0 1,-1 0-1,0 0 1,0 0-1,1 0 1,-1 0 0,0 0-1,0 0 1,1 0-1,-1 0 1,1 0-1,4 0-17,-1 4 9,-3-3 11,0-1-1,-1 1 0,1 0 1,-1-1-1,1 1 0,0-1 1,-1 1-1,1-1 0,0 1 1,0-1-1,1 1 0,-1-1-3,0 0 0,0 1 0,1-1 0,-1 1 0,0-1 0,0 1 0,0-1 0,1 1 0,-1-1 0,0 1 0,1 1 0,13 6 31,-4-4-18,0 0 0,0 0 0,14 9 0,-17-8 7,-1 1 0,11 8-1,-3-1 14,0-3-3,-12-8-13,0 0 0,0 0 0,0 0 0,-1 0 0,1 0 0,-1 0 1,5 5-1,-5-4-6,0-1 0,0 1 1,0-1-1,1 0 0,3 3 1,-3-3 13,0 0 0,0 0 0,-1 1 0,1-1 1,2 5-1,-3 0-1834,-2-14-1342</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5:59.919"/>
    </inkml:context>
    <inkml:brush xml:id="br0">
      <inkml:brushProperty name="width" value="0.1" units="cm"/>
      <inkml:brushProperty name="height" value="0.1" units="cm"/>
      <inkml:brushProperty name="color" value="#F6630D"/>
    </inkml:brush>
  </inkml:definitions>
  <inkml:trace contextRef="#ctx0" brushRef="#br0">3381 285 328,'0'0'30,"0"0"27,0 0 23,0 0 14,0 0-9,0 0 0,0 0 33,0 0-37,0 0-18,0 0-54,0 0 0,0 1 0,-1-1 0,1 0 0,0 0 1,0 0-1,-1 0 0,1 0 0,0 0 0,0 0 0,-1 0 1,1 0-1,0 0 0,0 0 0,-1 0 0,1 0 0,0 0 0,0 0 1,0-1-1,-1 1 0,1 0 0,0 0 0,0 0 0,0 0 0,-1 0 1,1 0-1,0-1 0,0 1 0,0 0 0,-1 0 0,1-1 0,0 1 2,0 0 0,0-1-1,0 1 1,0-1-1,0 1 1,0 0-1,0-1 1,0 1-1,0-1 1,0 1-1,0 0 1,0-1-1,0 1 1,0 0-1,-1-1 1,1 1-1,0 0 1,0-1-1,0 1 1,-1 0 0,1-1-1,-13 0 395,12 0-277,-1 0 1,1 0-1,-1 0 0,0 0 0,1 0 1,0 0-1,-1 0 0,1 0 0,-1 0 0,1-1 1,0 1-1,0 0 0,-2-3 0,1 0 128,-1 0 0,1 1 0,0-1-1,0 0 1,-3-6 0,4 6-213,-1 1 0,0-1 0,0 1 0,0-1 0,-1 1-1,1 0 1,-1 0 0,0 0 0,0 0 0,0 0 0,-6-3 0,-6-7 169,5 3-113,4 3 5,-1 0-1,0 1 1,0 0 0,0 1 0,-15-9 0,11 9-97,-19-13 1,-6-3 45,23 15-14,4 2-24,-1-1 1,1 1 0,-1 1 0,0 0-1,-12-2 1,-39-6 15,56 10-25,-58-11 164,34 7 80,-46-3-1,46 5-285,-103 1 11,85 2 40,45 0-15,1 0 1,-1 0-1,1 1 0,0-1 0,-1 0 1,1 1-1,-1-1 0,1 0 0,-3 2 1,-11 4 1,-60 9 5,-88 21-50,106-19 63,25-9-75,0 2-1,-36 17 1,41-16 46,-49 15 0,-5 1 10,32-9-22,-81 17 1,57-16 13,-11 5 8,-40 7 63,40-8 22,15-4-58,-68 10 255,45-4-311,-2-1 237,58-19-233,0-2 0,-68-2 0,47-2 117,-219 1-583,274 0 490,0 0 0,0 1 0,1-1 0,-1 1 0,1-1 0,-1 1 0,1 0 0,-1 0 0,1-1 0,-3 3 0,-5 2-5,-93 26-15,73-21-27,-50 27-1,56-24-174,-40 31-1,56-39 200,6-4-5,0 0 1,0 0-1,1 0 0,-1 0 0,0 1 1,1-1-1,-1 0 0,1 0 1,-1 3-1,-4 6 43,-26 51 2,-22 42 115,33-67-207,-24 60 0,38-68 79,4-12 2,-3 12-19,1 0 0,2 1 0,1 34-1,1-57 12,-2 104 43,0 129-125,2-232 90,1 0 0,0 0 0,0 0-1,3 8 1,-2-9 0,-1 0 1,0 0-1,0 1 0,0 7 0,1 588 36,-1-590-49,0 0-1,3 16 1,-2-18 9,-1 0 1,-1 0 0,-1 16 0,0 4 5,1 253 39,3-262-53,0-5-8,9 86 38,-8-48-10,-1-21-6,-2-23-11,3 19 0,0-8 41,2 41 1,-4-27-36,-1-31-7,18 181-45,-15-162 78,1 13-38,16 59-1,-16-75-10,4 38 0,-4-22 61,4 19-23,7 34-40,21 52-130,-18-61 194,-10-43-37,4 28 28,-4-35-15,-4-12-55,1-1 1,1 1-1,10 19 0,10 16 24,-3-4 41,-8-16-46,1 0-77,-13-23 75,2 1 0,-1-1-1,2 0 1,-1-1-1,10 11 1,-12-16 7,2 0 1,-1 0-1,0 0 1,7 2-1,-1 2 18,-2-4 5,-1 0-1,1 0 1,0 0 0,0-1 0,15 3-1,-2-2 52,23 1-1,15-4 123,-32-1-82,-20-1-88,0 0 1,-1-1-1,1 0 0,0 0 0,0-1 0,9-4 0,7-2-11,2 0-9,35-12 2,-54 19 14,0 0 0,0 1 0,-1 0 0,1 1 0,9-1 0,1 0 3,20-3 6,1-1 0,-2-2 0,1-2 1,46-17-1,-55 15-20,88-30-109,-109 40 726,-5 1-1781,-2 0-3929,0 0 4036</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6:02.199"/>
    </inkml:context>
    <inkml:brush xml:id="br0">
      <inkml:brushProperty name="width" value="0.1" units="cm"/>
      <inkml:brushProperty name="height" value="0.1" units="cm"/>
      <inkml:brushProperty name="color" value="#F6630D"/>
    </inkml:brush>
  </inkml:definitions>
  <inkml:trace contextRef="#ctx0" brushRef="#br0">86 58 2656,'-36'0'4363,"36"0"-4343,-1 0 0,1 0 1,0 0-1,-1 0 0,1 0 0,0-1 0,0 1 0,-1 0 0,1 0 0,0 0 0,0 0 0,-1 0 0,1 0 0,0-1 0,0 1 1,0 0-1,-1 0 0,1 0 0,0-1 0,0 1 0,0 0 0,-1 0 0,1 0 0,0-1 0,0 1-10,0-1-1,0 1 1,0 0 0,-1 0-1,1-1 1,0 1-1,0 0 1,0 0-1,0 0 1,-1 0 0,1-1-1,0 1 1,0 0-1,0 0 1,-1 0 0,1 0-1,0 0 1,0-1-1,-1 1 1,1 0-1,0 0 1,0 0 0,-1 0-1,1 0 1,-1 0 12,1 0 1,0-1 0,-1 1-1,1 0 1,0-1-1,0 1 1,-1 0 0,1 0-1,0-1 1,0 1 0,-1-1-1,1 1 1,0 0-1,0-1 1,0 1 0,0 0-1,0-1 1,-1 1-1,1-1 1,0 1 0,0 0-1,0-1 1,0 1 0,0-1-1,0 0 1,-2-7 658,-15-7-591,11 9-7,1 0-41,4 5-21,0-2-431,2 4-308,3 4 733,33 36 44,49 41-1,-79-76-55,2 2 0,0 0 1,1-1-1,0 0 1,10 6-1,26 3 24,-44-16-497,7 4 1952,-8-2-124,-6-2-973,5 0-385,-1 0-2,1 0 1,-1 0 0,1 0-1,-1 1 1,1-1 0,-1 0 0,1 0-1,-1 0 1,1 0 0,-1 0-1,1 1 1,0-1 0,-1 0-1,1 0 1,-1 1 0,1-1 0,-1 0-1,1 1 1,-1-1 0,-39 48-59,-65 63 2,62-64 81,18-26-2,10-8-61,14-37-451,1 15 377,0 0 0,1 0 0,0 0 0,0 0-1,1 0 1,4-12 0,-2 8-23,0 0 0,2-20 0,-2 13 29,1-9 304,-1-1 0,-2 1 0,-1-39-1,-1 58 88,0 10-186,0 0-77,0 0-39,0 0 2,0 0 6,0 0-7,0 0-1,0 0 6,0 0 1,0 0 5,0 0 14,0 0-10,0 0-7,-9 0-208,-25 0-220,31-15 394,3 14 14,-2 0-547,1 5-139,0 5 428,1 101 6,0-44-332,0-65 615,0-1 75,0 0-5,0 0 1,0 0-34,0-10-118,0-50-398,0 57 463,0 0 1,1 1 0,-1-1 0,1 1 0,-1-1 0,1 1 0,0-1 0,1-2-1,5-14-143,-6 17 107,-1 0 1,1 0 0,0 0 0,0 0 0,0 0 0,0 0 0,0 0 0,0 0-1,0 0 1,1 0 0,-1 1 0,1-1 0,-1 1 0,1-1 0,0 1-1,-1-1 1,1 1 0,0 0 0,0 0 0,0 0 0,0 0 0,0 0 0,0 1-1,0-1 1,0 0 0,1 1 0,-1 0 0,0-1 0,0 1 0,5 0-1,-6 0 46,1 0 0,-1 0-1,0 1 1,1-1-1,-1 0 1,1 0 0,-1 1-1,0-1 1,1 1-1,-1-1 1,0 1-1,1 0 1,-1 0 0,0-1-1,0 1 1,0 0-1,0 0 1,2 1 0,6 6-3,-8-7 94,1 0-1458,-2-2-611,0-5 1923,0 3 53,1 1 0,0-1-1,0 1 1,-1-1 0,2 1 0,-1-1 0,0 1 0,0 0 0,1-1 0,-1 1 0,3-2-1,5-3 192,-8 6-64,-1 1 2,0 0 189,0 0 274,0 13 978,0 90-274,0-102-1366,0-1-57,0 0-44,0 0-66,0 0-312,0-5-758,0-1 850,0-6 215,0 1 0,1 0 0,3-21 1,-3 24 315,-1 8-55,0-1 0,0 1 0,0 0 0,0 0 1,0-1-1,0 1 0,0 0 0,0-1 0,0 1 0,0 0 0,0-1 0,0 1 0,0 0 0,0-1 0,0 1 0,0 0 0,0 0 0,0-1 0,0 1 0,1 0 0,-1-1 0,0 1 1,0 0-1,0 0 0,0-1 0,1 1 0,-1 0 0,0 0 0,0 0 0,1-1 0,-1 1 0,0 0 0,0 0 0,1 0 0,0 0 264,-1 0 38,0 0 132,0 0-13,0 0 114,0 4-392,0 1 0,-1 0 1,0 0-1,1 0 0,-2-1 1,1 1-1,0 0 0,-1-1 1,0 1-1,0-1 1,0 0-1,-1 0 0,1 0 1,-1 0-1,-5 5 0,-4 12-209,11-20-66,1-1-106,0 0-140,0 0 65,0 0-45,0 0-130,0 0-208,0-12-959,-1 10 1614,1 1 1,0 0-1,0 0 0,0-1 0,0 1 1,0 0-1,0-1 0,1 1 0,-1 0 1,0 0-1,1-1 0,-1 1 0,0 0 1,1 0-1,0 0 0,-1 0 0,1 0 1,0-1-1,1 0 0,-2 1 19,1 1-1,-1-1 1,1 1-1,-1-1 1,1 1-1,-1-1 1,1 1-1,-1-1 1,0 0-1,1 1 1,-1-1-1,0 0 1,1 1-1,-1-1 0,0 0 1,0-1-1,0 1-3,0 1 134,0 0 260,0 3 365,0 6 340,1-5-976,-1-1-1,0 0 1,0 0 0,0 0-1,0 1 1,0-1-1,-1 0 1,0 0 0,1 0-1,-1 0 1,0 0 0,-1 0-1,1 0 1,-2 3 0,-3 1-22,0-1 1,-11 8-1,-3 4 1,19-17-123,1-1 0,-1 0 0,0 1 0,0-1 0,0 1 0,0-1 0,0 0 0,0 0 0,1 0 0,-1 1 0,0-1 0,0 0 1,0 0-1,0 0 0,0 0 0,-1-1 0,-2 1-832,3 0 270,1 0-149,0 0 301,0 0 202,0 0 70,0 0 29,0 0 45,0-6 111,0 11 136,-1-1 1,1 1 0,-1 0-1,-1-1 1,1 1 0,-4 6-1,-2 13 263,5-16-383,2-7-36,0-1 0,0 1 0,0 0-1,0 0 1,0 0 0,0 0 0,0 0-1,-1 0 1,1-1 0,0 1 0,0 0-1,-1 0 1,1 0 0,-1-1 0,1 1-1,-1 0 1,1-1 0,-1 1 0,1 0-1,-1-1 1,0 1 0,1-1 0,-1 1-1,0-1 1,1 1 0,-3 0 0,2-1-440,3-2-57,52-81-1242,-51 79 1682,11-20-170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6:02.549"/>
    </inkml:context>
    <inkml:brush xml:id="br0">
      <inkml:brushProperty name="width" value="0.1" units="cm"/>
      <inkml:brushProperty name="height" value="0.1" units="cm"/>
      <inkml:brushProperty name="color" value="#F6630D"/>
    </inkml:brush>
  </inkml:definitions>
  <inkml:trace contextRef="#ctx0" brushRef="#br0">99 0 744,'0'2'120,"-1"4"71,0 0 0,-1-1 1,1 1-1,-1-1 0,0 0 0,-1 0 0,1 0 0,-1 0 0,-5 7 1,-4 9 676,-42 84 1499,47-91-2868,7-14 461,0 0 0,0 0 0,0 0 0,0 0 0,0 0 0,0 0 0,0 0 0,0 0 0,0 0-1,0 0 1,0 0 0,0 1 0,0-1 0,0 0 0,0 0 0,0 0 0,0 0 0,0 0-1,0 0 1,0 0 0,0 0 0,0 0 0,0 1 0,0-1 0,0 0 0,0 0 0,0 0 0,0 0-1,0 0 1,0 0 0,0 0 0,0 0 0,0 0 0,0 0 0,0 1 0,0-1 0,0 0-1,0 0 1,0 0 0,0 0 0,0 0 0,1 0 0,-1 0 0,0 0 0,0 0 0,0 0 0,0 0-1,0 0 1,0 0 0,0 0 0,0 0 0,2-1-155,0 0 0,-1 0 1,1 0-1,-1 0 0,0 0 0,1-1 0,-1 1 1,0-1-1,0 1 0,1-3 0,17-21-779</inkml:trace>
  <inkml:trace contextRef="#ctx0" brushRef="#br0" timeOffset="1">99 16 1112,'2'0'108,"1"0"820,-3 0-96,0 12 56,0 0-192,0 0-284,0-1-208,0 0-192,-12 9-160,3-13-100,9 0-268,0-2-276,0-5-88,0 0 4,0 0 268,0 0-56,0-12 480,0 1 20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6:03.129"/>
    </inkml:context>
    <inkml:brush xml:id="br0">
      <inkml:brushProperty name="width" value="0.1" units="cm"/>
      <inkml:brushProperty name="height" value="0.1" units="cm"/>
      <inkml:brushProperty name="color" value="#F6630D"/>
    </inkml:brush>
  </inkml:definitions>
  <inkml:trace contextRef="#ctx0" brushRef="#br0">126 1 924,'0'0'177,"0"0"362,0 0 213,0 0 162,0 0 58,0 0-104,0 0-286,0 5-123,0-2-4718,0 62 7573,0-64-3303,0 1 1,0 0 0,-1-1-1,1 1 1,0 0-1,0-1 1,-1 1-1,1-1 1,-1 1 0,0-1-1,1 1 1,-1-1-1,0 0 1,0 1-1,0-1 1,-2 3-1,2 2-504,1-6-2901,0-29 2294,0 6 3699,0 25-2420,-1 0-1,1 0 1,-1 0-1,1 0 0,-1 0 1,0 0-1,0 0 1,-1 2-1,-4 9 604,1-2-525,-1-1 1,-1 0-1,0 0 1,-10 12-1,16-26-4028,1-5 3347,3 0 14,-1 0 0,2 1 1,-1-1-1,6-9 0,-6 13 408,0 0 0,-1-1-1,0 0 1,0 1 0,0-1-1,0 0 1,-1 0 0,0 0-1,0-9 1,-1 13 244,0 2 39,0 0 74,0 0 181,0 2 244,-1 2-491,1 0 1,-1 0-1,0 0 1,0 0-1,-1 0 1,1 0-1,-1 0 1,0-1 0,0 1-1,0-1 1,-1 1-1,1-1 1,-1 0-1,-4 4 1,-2 2 27,0-1 0,0 0 0,-19 12 0,28-20-397,0 0 0,0 0 1,0 0-1,-1 0 0,1 0 1,0 0-1,0 1 0,0-1 1,0 0-1,0 0 0,0 0 1,0 0-1,-1 0 0,1 0 1,0 0-1,0 0 0,0 0 1,0 0-1,-1 0 0,1 0 1,0 0-1,0 0 0,0 0 1,0 0-1,0 0 0,-1 0 1,1 0-1,0 0 0,0 0 0,0 0 1,0 0-1,0 0 0,-1 0 1,1 0-1,0 0 0,0 0 1,0 0-1,0 0 0,0 0 1,0-1-1,-1 1 0,1 0 1,0 0-1,0 0 0,0 0 1,0 0-1,0-8-5461,0 4 6919,0 3-1353,0 1 100,0 0-21,0 0 0,0 0 40,0 0 84,0 0 85,0 2 80,1 5-159,-3 2-1497,-4-9 769</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7:36.37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8 0 172,'0'0'-92,"-8"0"40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7:44.108"/>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0 156,'40'0'2223,"-38"0"-2219,-1 1 1,1-1-1,-1 1 1,1-1-1,-1 1 0,1 0 1,-1-1-1,1 1 1,1 2-1,5 1 19,11 2 17,-15-5-40,1 1 0,-1-1-1,0 1 1,0 0-1,0 0 1,8 4 0,-10-4 9,-1-1 0,1 0 0,1 0 0,-1 0 0,0 0 0,0-1 1,0 1-1,0-1 0,0 1 0,4-1 0,25 2 114,-25-2-94,-1 0-4,9-1-19,0 1 0,0 1 0,0 0 0,0 1 0,-1 0 0,20 7 0,-23-6 7,0 1 1,1-2 0,-1 0-1,0 0 1,16 0-1,70 3 274,-7-5-326,-87 0 41,1 0-1,-1 1 0,1-1 1,-1 1-1,1-1 1,2 2-1,13 3 4,7-2 59,39 0 1,-54-3-74,0 1 0,15 2 0,-22-2 10,1 0-1,-1 0 1,0 1 0,0-1-1,5 3 1,3 2 13,14 2 131,1 0 0,45 7 0,-27-7-49,19 3-118,-21-5 94,-14-3 210,47 1 0,-38-3-242,66 2-32,93 15 19,-122-11-22,117-5 0,-104-3-114,691 1-1039,-772 0 1145,1 0 1,-1 1-1,13 2 0,-14-1 9,1-1 1,-1 0-1,10-1 1,11 6-39,-24-6 13,0 0 8,0 0 0,0 0 0,0 0 0,-1 0 0,1 0 0,0 0 0,0 0 0,0 0 0,0 1 0,2 0 0,-4 0 3,0-1 1,0 0-1,0 1 1,1-1-1,-1 1 1,0-1-1,0 1 1,1-1-1,-1 1 1,0-1-1,1 0 1,-1 1-1,1-1 1,-1 0-1,0 1 1,1-1-1,-1 0 1,1 0-1,-1 1 0,1-1 1,-1 0-1,1 0 1,-1 0-1,1 0 1,-1 0-1,1 0 1,-1 0-1,1 0 1,-1 0-1,1 0 1,-1 0-1,1 0 1,-1 0-1,2 0 1,2 1 2,0 0 1,0 1-1,0-1 1,-1 1 0,1 0-1,4 3 1,-3-1 39,-5-3-71,0-1 0,1 0 0,-1 1-1,0-1 1,1 0 0,-1 0 0,0 1 0,1-1-1,-1 0 1,0 0 0,1 0 0,-1 0 0,0 1 0,1-1-1,-1 0 1,1 0 0,-1 0 0,0 0 0,1 0-1,0 0 1,-1 18 43,0-14 1,-1-1 0,1 0 0,-1 0-1,1 0 1,-1 0 0,0 0 0,0 0 0,0 0 0,-3 5 0,-19 24 39,13-19-20,10-12-24,-4 5 11,0 0 0,0-1 1,-1 1-1,1-1 0,-1 0 0,-1 0 1,1 0-1,-1-1 0,0 0 0,-12 7 1,10-8-3,-1 0 0,1 0 0,-1-1 0,0 0 1,0 0-1,0-1 0,0 0 0,-14-1 1,-233 0 481,253 0-483,-1 0-1,1-1 1,0 1 0,-1-1-1,-3-2 1,3 2-4,1 0 0,0 0 0,-1 1 0,1-1 0,-5 0 0,3 1-2,1 0 0,0 0 0,0-1 0,0 0 0,-1 0 1,1 0-1,-6-3 0,-5-1 1,-56-14 365,-88-12 0,152 30-339,-40-7 66,-87-2 1,-165 10 443,291 0-497,-5 1 32,-1-1-1,1-1 1,0 0 0,-20-5-1,19 2-70,0 0 0,-1 2 0,-22-3 0,-44 4-63,51 1 50,-853 0-132,882 0 132,0 0 0,0 0 0,0 0-1,1 0 1,-1-1 0,0 1 0,0 0 0,0-1-1,0 1 1,-1-1 0,-6-3-48,3 3 27,0-1-1,0 2 1,-9-2 0,-7 0 32,0-1 29,1-1-397,-35-1-1,54 6 350,0 0 0,-1 0-1,1 0 1,0 0 0,1 0-1,-1 1 1,0-1-1,0 0 1,0 0 0,1 0-1,-1 1 1,0 1 0,-1 0 10,-53 79 491,50-74-444,3-4-43,0-1-1,0 1 0,0 0 1,-1 4-1,2-2 15,0 0-1,0 0 1,1 1-1,-1-1 1,2 12-1,0 1 9,-1-17-16,-1 1 0,0-1-1,0 0 1,0 0 0,0 0 0,0 1 0,-3 2 0,0 2 31,-9 30 85,12-33-124,0-1 0,0 0 0,0 1 0,0-1 0,0 1 0,1 0 0,-1-1 0,1 1 1,0 6-1,0-6-34,15 5 60,-4-3-1,0-1 0,0 0 0,1-1 0,-1 0 0,1-1 0,0 0 0,18 1 0,89 0 291,-90-4-170,8 0-88,55-8-1,-76 5-64,0 1 0,30 0 0,111 2 46,-155 0-32,-1 0 0,1 1-1,-1-1 1,0 0-1,1 1 1,-1-1-1,0 1 1,0 0-1,1-1 1,1 2-1,-1 0 0,0-1-1,0 0 0,0 0 0,0 0 0,5 1 0,14 1 14,0-1 0,1 0 0,29-3-1,-8 0-5,-32 1-10,-7 0-4,-1 1 0,0-1 1,1 0-1,-1-1 0,1 1 0,4-2 0,0 0 6,1-1-1,0 1 0,-1 0 0,1 1 0,9-1 0,49 2 99,-31 1-58,337-1-94,-369 0 50,1 1 0,-1-1 1,0 1-1,0 0 0,6 3 0,-6-3 1,1 1 0,-1-1 0,1 0-1,-1 0 1,7 0 0,291-1 12,-298 0-20,0 0 1,0 0 0,0 1-1,-1-1 1,1 1 0,6 2-1,-7-2 13,0 0-1,0 0 1,1-1-1,-1 1 0,1-1 1,4 1-1,110 5 53,-45 1-29,-48-4-84,0-1 1,40-3-1,-28 0 32,35 1-22,-31 8 9,-39-9 22,1 1 0,0 0 0,0 0 0,-1 1 0,1-1 0,0 0 0,-1 1 0,1 0 0,-1-1 0,1 1 0,0 0 0,-1 0 0,0 1 0,5 2 0,-3-1 16,1-1 0,0 1 0,-1-1 0,1 0 0,0 0 0,0 0 0,0-1 0,0 0 0,8 1 0,4 0-46,26-2 0,-25 0-22,42 0-414,-56-4 472,0-2-4,-3 4-1,0 0 1,0 1 0,0-1-1,-1 0 1,1 0 0,-1 0 0,1 0-1,-1 0 1,0-1 0,0 1-1,1 0 1,-2-4 0,1 4 9,0 1 0,0-1 0,0 1 1,-1-1-1,1 0 0,-1 1 1,1-1-1,-1 1 0,1-1 0,-1 1 1,0 0-1,0-1 0,-1-1 0,-17-15-126,12 12 10,-1 0-10,-1 0 0,0 1 0,0 0-1,0 1 1,-15-5 0,-2-2 71,-45-18-549,62 26 520,-1 0 0,0 1 1,0 0-1,0 1 0,-13 0 0,-125 1 155,145 0-61,-1 0 0,1 0 0,0 0 0,0-1 0,0 1-1,0-1 1,1 0 0,-1 1 0,0-1 0,0-1 0,0 1 0,-2-2 0,0 1 5,1 1 0,0-1 0,-1 1 0,1 0 0,-6-1 0,-21-5 10,19 4-39,0 0 0,-18-1 0,0 0-9,11 0 81,-36 0 1,20 2 57,-155-19-30,32 17-265,137 4 154,-188 0-25,205 1 65,1-1 0,-1 0 1,1-1-1,-1 1 0,1-1 1,0 1-1,-1-1 0,1 0 0,0 0 1,-1-1-1,1 1 0,0-1 0,0 1 1,0-1-1,0 0 0,-3-3 1,2 2-7,0 0 0,0 0 1,0 0-1,-1 1 0,1 0 1,-1 0-1,-8-3 0,-1-1-6,-8-2 81,-140-18 34,101 18 325,29 3-418,-91-5 59,63 7 29,-63 2-141,59 2 57,-261-1 1005,324 0-980,-15 0-118,-41 0-266,53 0 325,0 1 0,0 0 0,0 0 0,0 0 0,0 0 0,-5 3 0,-8 2 2,7-4 119,-1 0 0,1-1-1,0 0 1,-12-1 0,22 0-128,0 0-48,0 0-20,0 0 64,0 0 35,0 0 6,0 0-13,0 0-32,0 0 1,0 0 29,0 0 6,0 0-22,0 0-40,0 0-42,0 0-58,0 0-28,0 0 13,10 0 25,-3 0 137,3 0 15,-1 1-1,1 0 1,0 0-1,14 4 0,27 4 37,59 1 0,-53-6-43,74 8-16,77-3 19,1-9-46,-178 1 36,-11-1 5,26-2-1,157-17-56,-40 12-167,-58 7 8,-96 0 192,14 0-36,0 0-1,0 2 1,29 5 0,-13 3 38,47 10 26,-46-14 17,47-2 0,85 0 5,-86 3 33,-48-3-37,24 0-52,113 15 743,-119-10-500,1-2-1,73-1 1,20-6-637,-145 1 421,0 0 0,-1 0-1,1 1 1,-1-1 0,1 1 0,-1 0 0,0 0 0,6 4 0,-4-3 13,0 0 0,14 5 0,-3-3-30,1 0 1,0-2 0,0 0-1,21 0 1,165-2 138,-106-1 526,-97 0-430,-1 0-53,0 0-79,0-2-58,0 0-26,0 0 0,-1 0 1,1 0-1,-1 0 0,1 0 0,-1 0 1,0 0-1,1 0 0,-1 0 1,0 0-1,-1 0 0,1 1 1,0-1-1,-3-3 0,-5-7-13,8 10-6,0-1-1,-1 1 1,1-1 0,0 0-1,1 1 1,-1-1-1,0 0 1,1 0 0,-1-4-1,1-30-379,1 19 307,-2-26-72,0 12 62,3-41 0,3 44 135,-3 14 45,2-26 1,-4 4-43,0 37-31,0 0-2,0 0-21,0 0 6,0 0 13,0 0-3,0 0-19,0 0 37,0-16 154,0 15-283,0 1-170,0 0 35,0 0-148,0 0 117,-1 0 274,-1 0 0,0 0 0,1 1 0,-1-1 1,1 0-1,-1 1 0,1-1 0,-1 1 1,1 0-1,-1-1 0,1 1 0,-1 0 0,1 0 1,0 0-1,-1 0 0,1 0 0,-2 2 1,-2 1 15,-3 1 50,-1 0 0,0 0 1,0-1-1,0 0 1,0-1-1,-20 5 1,18-5-3,-10 1-14,-1 0 1,1-1 0,-35 0-1,30-2-21,-79 2 191,48-3-24,49 0-195,1 0-1,-1-1 0,0 1 0,1-2 0,-1 1 0,-11-5 0,12 4-8,-73-29-28,73 28 123,5 2-152,0 1 1,0-1 0,0 1 0,0-1 0,-1 1 0,1-1 0,0 1 0,0 0-1,-3 0 1,-22 0 147,0-1 1,-44-7-1,65 7-124,4 1 29,-1-1 0,0 1-1,1-1 1,-1 1 0,0-1-1,1 0 1,-1 0 0,-3-2-1,6 3 8,0-1 0,0 1 0,0 0 0,0 0-1,0 0 1,0 0 0,-1 0 0,1-1 0,0 1 0,0 0-1,0 0 1,0 0 0,0 0 0,0-1 0,0 1 0,0 0-1,0 0 1,0 0 0,0-1 0,0 1 0,0 0 0,0 0-1,0 0 1,0 0 0,0-1 0,0 1 0,0 0 0,0 0-1,0 0 1,0-1 0,0 1 0,0 0 0,1 0 0,-1 0-1,0 0 1,0 0 0,0-1 0,0 1 0,0 0 0,0 0-1,1 0 1,-1 0 0,0 0 0,0 0 0,0-1 0,0 1-1,1 0 1,-1 0 0,0 0 0,0 0 0,0 0 0,0 0-1,1 0 1,-1 0 0,0 0 0,0 0 0,0 0 0,1 0-1,-1 0 1,19-3 135,-11 2-174,100-16-11,73 5 252,-164 12-245,-4-1 62,0 1 0,0 1 1,0 0-1,0 1 1,0 0-1,16 5 0,-22-4-16,-1 0-1,1 1 1,-1 0 0,1 0-1,-1 0 1,0 1-1,6 7 1,-11-12-4,-1 1 0,1-1 0,-1 1 0,1 0 0,-1-1 0,0 1 0,1 0 1,-1-1-1,0 1 0,1 0 0,-1-1 0,0 1 0,1 1 0,-1-2 12,0 0 1,-1 1-1,1-1 0,0 0 1,0 1-1,0-1 0,0 0 1,0 0-1,0 1 0,0-1 0,0 0 1,-1 1-1,1-1 0,0 0 1,0 0-1,0 1 0,0-1 1,-1 0-1,1 0 0,0 0 0,0 1 1,-1-1-1,1 0 0,-3 1 36,1 0 0,-1 0-1,0 0 1,0 0-1,1-1 1,-4 1-1,-6 1-43,-6 2-132,0 1-1,0 1 0,-19 9 1,36-15 114,0 1 1,0-1 0,0 1 0,1 0 0,-1-1 0,0 1 0,0 0 0,0-1 0,1 1 0,-1 0 0,0 0-1,1 0 1,-1-1 0,1 1 0,-1 0 0,1 0 0,-1 0 0,1 0 0,0 0 0,-1 0 0,1 0-1,0 0 1,0 0 0,0 0 0,0 1 0,0-1 0,0 0 0,0 0 0,0 0 0,0 1 0,1 4-14,-1-5 37,0 0 0,0 0-1,0-1 1,1 1 0,-1 0 0,0 0 0,1-1 0,-1 1 0,1 0-1,-1 0 1,1-1 0,-1 1 0,1-1 0,0 1 0,-1 0 0,1-1-1,0 1 1,-1-1 0,1 0 0,1 1 0,19 9 10,-14-7-10,4 2-2,1-1-1,0 0 0,0-1 1,0-1-1,15 2 1,-23-4 59,-3 0-82,0 0 0,1-1 0,-1 1 0,0 0 1,0 0-1,1 1 0,-1-1 0,0 0 0,1 0 0,-1 1 1,0-1-1,0 0 0,0 1 0,2 0 0,-1 10 24,-2 0-1,0 14 1,-1-11 7,1-13-4,0 1-1,0-1 0,-1 0 0,1 0 0,0 0 0,-1 0 0,1 1 0,-1-1 1,1 0-1,-1 0 0,0 0 0,1 0 0,-1 0 0,0 0 0,0-1 0,0 1 1,0 0-1,-1 1 0,-21 12 16,17-10-16,-14 6 14,-1-1-1,0 0 0,0-2 0,-23 5 0,34-9-74,-20 2 0,12-2-381,55-2-109,101-1 1141,-137 0-380,-3 0-190,-1 1 1,1-1-1,-1 0 1,1 1 0,-1-1-1,1-1 1,-4 1-1,-7-1 42,-5 0 37,8 1-19,0 0 0,0 0 0,0 1 0,-12 2 1,-6 3 98,-70 11 408,72-15-459,-40 5-62,48-4-219,-12 2-584,24-1 213,9-1 66,11 0 187,32-2-197,-17-1 264</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7:45.03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395 266 564,'0'0'69,"-4"0"113,-11 0 99,-6-1 415,-30 4 0,15 6 74,19-5-301,-22 4 0,11-4-161,-13 3-123,-51 0 0,91-7-833,1 0-154,3 0 365,2 0 334,-1 0 0,1-1 0,0 0-1,-1 0 1,6-2 0,4-1-40,51-8-145,-63 11 378,9-2-156,-1 1 0,12-2 0,-2 4 2355,-94-1-2206,27 2-147,25 0-340,0 0 0,-32 7-1,53-7 352,-7 0-516,6 0 249,7 1 119,3-1 197,0 0 0,1 0 0,12-1 0,-3 0-3,59-2 4,-27-8 55,-39 7-6,20-2 0,10 1 75,41-2 207,72 6 118,-153 0-444,0 0 0,0 0 0,0 1 0,1-1 0,-1 0 0,0 0 0,0 1 0,0-1 0,0 1 0,1 0 0,-1 0-5,1-1 1,-1 1 0,0 0 0,1-1-1,-1 0 1,0 1 0,1-1 0,-1 0-1,0 1 1,3-1 0,87 0 1095,-91 0-1093,1-1 1,-1 1 0,0 0-1,1-1 1,-1 1 0,0 0-1,1-1 1,-1 1 0,0 0-1,1-1 1,-1 1 0,0-1-1,0 1 1,0 0 0,1-1 0,-1 1-1,0-1 1,0 1 0,0-1-1,0 1 1,0-1 0,3-15-27,-2 11 0,6-28-402,-3 21 421,-3 10 25,0-1 0,0 1 0,-1 0-1,1-1 1,-1 1 0,1 0 0,-1-5 0,1-4 195,0 0 0,5-20 0,-5 26-195,-1 36-2577,0-30 2577,0-1 0,0 0 0,0 0 0,0 1 0,-1-1 0,1 0 0,0 1 0,0-1-1,0 0 1,0 0 0,0 1 0,-1-1 0,1 0 0,0 0 0,0 0 0,0 1-1,-1-1 1,1 0 0,0 0 0,0 0 0,-1 1 0,1-1 0,0 0 0,-1 0-1,1 0 1,0 0 0,0 0 0,-1 0 0,1 0 0,0 0 0,-1 0 0,1 0-1,0 0 1,-1 0 0,1 0 0,0 0 0,-1 0 0,1-4 56,0-143-251,0 146 73,0 1 61,-4 0-154,4 0 197,0 0-1,0 0 1,-1 0-1,1 0 1,0 0-1,0 0 1,0 0-1,-1 0 1,1-1-1,0 1 1,0 0-1,0 0 1,-1 0-1,1 0 1,0 0-1,0 0 1,0 1-1,-1-1 0,1 0 1,0 0-1,0 0 1,0 0-1,-1 0 1,1 0-1,0 0 1,0 0-1,0 0 1,-1 0-1,1 1 1,0-1-1,0 0 1,0 0-1,0 0 1,-21 22 85,19-20-85,1-1-1,-1 1 1,1 0-1,0-1 0,-1 1 1,0 3-1,-2 0 9,2-3-7,2-2-34,0 0-55,0 0-62,-17 1-975,-2 3 658</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7:45.97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524 1 216,'78'12'131,"-77"-11"-122,0-1-1,0 0 1,0 1-1,0-1 1,-1 0-1,1 1 1,0-1-1,-1 1 0,1-1 1,0 1-1,-1-1 1,1 1-1,0 0 1,-1-1-1,1 1 1,-1 0-1,1 0 0,-1-1 1,1 1-1,-1 0 1,0 0-1,1-1 1,-1 3-1,1 1 46,0 0-1,-1-1 1,0 9-1,1-3-13,-1 14 100,0-14-62,0 0 0,1 1-1,2 15 1,-1-12 37,-2-11-109,0-1 0,0 0 0,0 0 0,0 0 0,1 1 1,-1-1-1,0 0 0,1 0 0,-1 0 0,0 1 0,1-1 1,-1 0-1,1 0 0,0 0 0,-1 0 0,1 0 0,0 0 0,0 0 1,1 1-1,17 15-97,-17-14 93,1-1 1,0 1-1,0 0 1,6 3-1,-8-5 2,1 0 0,0 0 0,0 0 0,-1 0 0,1 1 1,-1-1-1,3 3 0,-4-3-15,1-1 0,-1 1-1,0-1 1,1 1 0,-1 0 0,0-1 0,0 1 0,0-1 0,1 1 0,-1 0 0,0-1 0,0 1 0,0 0 0,0-1 0,0 1 0,0 0 0,0-1 0,0 1-1,0 0 1,-1-1 0,1 1 0,0-1 0,0 1 0,0 0 0,-1-1 0,1 1 0,0-1 0,-1 1 0,0 0 0,-12 14-45,12-14 121,0 0 0,0-1 0,0 1 0,-1-1 0,1 1 0,0-1 0,0 0 0,0 1 0,0-1-1,-1 0 1,1 0 0,0 0 0,0 0 0,-1 0 0,0 0 0,-1 0-34,0 0-1,0 0 1,0-1-1,0 1 1,-5-2 0,-38-23 249,20 14-203,-49-13 0,38 17 20,0 2 0,0 2 1,-67 2-1,48 2 562,-158-1-554,213 0-205,1 0 12,0 0 33,0 0-14,0 0 19,14 0 14,122 6 297,-23 1-247,-16-1-8,122 9 106,-208-14-91,-1-1 55,1 1 0,0 0 0,10 3 1,-21-4-89,0 0 0,1 0-1,-1 0 1,0 0 0,0 0 0,0 1 0,1-1 0,-1 0 0,0 0 0,0 0 0,0 0 0,0 0-1,0 0 1,1 0 0,-1 0 0,0 1 0,0-1 0,0 0 0,0 0 0,0 0 0,0 0 0,1 0 0,-1 1-1,0-1 1,0 0 0,0 0 0,0 0 0,0 0 0,0 1 0,0-1 0,0 0 0,0 0 0,0 0 0,0 1-1,0-1 1,0 0-2658</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47:51.73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48 0 196,'0'0'137,"0"0"-19,0 0 56,0 0 67,0 0-8,0 0 98,0 0-38,0 0-90,0 0 136,0 0 111,0 0-93,0 0 33,0 0-142,0 0-60,0 0-38,0 0 4,0 0-72,0 0-110,0 0-84,0 0 15,0 0 60,0 0 19,0 0 59,0 0 5,0 0-37,0 0 49,1 0 13,31 0 89,0 2-1,52 9 1,16 9-78,37 2-39,-23-4-25,4 1 43,-99-14 894,187-5-824,-202 0-94,0 0 0,1 1 0,-1-1 0,6 3 0,-6-2 24,0 0 0,0-1 1,0 1-1,6-1 0,94 0 273,-102 0-334,1 1 1,-1-1-1,0 0 1,1 1-1,-1 0 1,4 1 0,-3-1 0,-1 0 1,0-1 0,0 1 0,1 0 0,-1-1-1,5 1 1,28 3 1,98 7 4,-47 0 43,-29-5-63,-19-2 30,44 10-1,-63-10-5,25 1 0,-14-2 9,141 6-68,-14-9 2,-150-1 38,1 1 1,-1-1-1,0 0 0,0 0 1,7-3-1,-9 2-1,1 0 0,0 0 0,0 1 0,11-1 0,0 0-12,0 1 1,-15 1 20,-1 0 0,0 1-1,0-1 1,0-1-1,0 1 1,1 0 0,-1 0-1,0 0 1,0-1-1,0 1 1,0 0 0,0-1-1,2 0 1,1-1-9,0 0-1,0 1 1,0 0 0,0 0-1,0 0 1,0 0 0,5 0-1,33 0-64,-31 1 75,44 0-448,-42 8 471,-6-6-20,3 2-3,0-1 1,21 4-1,-31-7-5,1 0 0,-1 1 0,0-1 0,0 0 0,0 0 0,1 0-1,-1 0 1,0 0 0,0 0 0,0 0 0,1 0 0,-1 0 0,0 1 0,0-1 0,0 0-1,0 0 1,1 0 0,-1 0 0,0 0 0,0 1 0,0-1 0,0 0 0,0 0-1,0 0 1,0 1 0,1-1 0,-1 0 0,0 0 0,0 0 0,0 1 0,0-1 0,0 0-1,0 0 1,0 0 0,0 1 0,0-1 0,0 0 0,0 0 0,0 1 0,0-1 0,0 0-1,-1 0 1,1 1 0,-5 11 98,1-2-57,-1 4 12,3-9-32,0-1-1,1 1 0,0-1 0,0 1 0,0-1 1,0 8-1,1 55 35,5-53-29,-5-14 64,0 0-12,0 0 10,0 0-38,0 0-17,0 0-10,0 0-38,0 0-84,0 0-121,0 0 16,0 0 124,0 0 60,0 0 51,0 0 20,0 0 35,0 0-14,0 0 8,0 0 7,0 0-1,-16 0 107,-236 0-213,250 0 18,-1 0 0,1 0 0,-1-1 1,1 0-1,0 1 0,0-1 1,-1 0-1,1 0 0,0 0 0,0 0 1,0 0-1,-4-3 0,-10-6 6,-9-3 31,-1 2 0,0 0 0,0 2 0,-44-10 0,19 11-31,0 2 1,-88 0 0,9 2 149,64 4-179,-624 0 52,610 0 33,74 0-48,-1-1 0,0 0 0,1 0 0,-10-4-1,-13-2 30,-58-4-133,74 9 146,0 1 0,-25 2 0,8 0-146,-102-1 450,128-9-398,3 7 27,1 0 0,-1 0-1,0 0 1,1 0 0,-1 0-1,0-4 1,-3-12-56,1 12 56,1-1 0,0 1 0,0-1 0,1 1 0,0-1 0,-1-11 0,2-24-104,0 42 121,0-1-1,0 1 0,0-1 1,0 0-1,0 1 1,0-1-1,1 1 0,-1-1 1,0 1-1,0-1 0,1 1 1,-1-1-1,0 1 1,1-1-1,0 0 15,-1 0 0,0 1 0,1-1 0,-1 1 0,0-1 0,1 1 1,-1-1-1,0 0 0,0 1 0,1-1 0,-1 0 0,0 1 0,0-1 0,0 0 0,0 0 0,0 7-155,0-1 0,0 1-1,0 0 1,-2 7 0,0-8 157,-1-1 1,1-1 0,-1 1 0,0 0 0,-6 6 0,-3 4 18,-55 74 118,60-79-144,0 1 0,1 0 0,1 0-1,-1 1 1,2 0 0,-7 22 0,3-4 73,-7 49-1,15-73-28,-1 1 0,0-1 0,-4 10-1,0 6 126,5-21-180,0 0 1,0 1-1,0-1 0,0 0 1,0 0-1,0 0 0,0 1 1,0-1-1,0 0 0,1 0 0,-1 0 1,0 1-1,0-1 0,0 0 1,0 0-1,1 0 0,-1 0 1,0 0-1,0 1 0,0-1 1,0 0-1,1 0 0,-1 0 1,0 0-1,0 0 0,1 0 1,-1 0-1,0 0 0,0 0 1,0 0-1,1 0 0,-1 0 0,0 0 1,0 0-1,1 0 0,-1 0 1,13 0-40,-10 0-9,-3 0 48,3 0-21,0-1 0,0 1 0,0 1 0,0-1 0,0 0 0,0 1-1,-1-1 1,1 1 0,0 0 0,0 0 0,-1 0 0,5 3 0,19 6 51,-19-7-10,0 1-1,0-2 1,0 1-1,0-1 1,1 0 0,-1 0-1,1-1 1,10 1-1,66-1 15,-52-2-51,231 1 239,-246 4-203,-7-1-1,18 1 17,-1-2 0,46 0-1,-52-2-52,-19 0 24,1 0-1,-1 0 0,0 0 0,0 1 0,0-1 0,1 1 1,1 1-1,19 4 13,-6-2 3,-8-2 15,1 0-1,-1-1 1,19 1 0,400-2 20,-426 0-55,1 0 0,0 1-1,-1-1 1,1 1 0,0-1 0,-1 1 0,1 0 0,-1 0 0,1 0 0,1 2 0,12 4-13,-3-4 28,-1 0-1,1 0 1,0-1-1,0-1 1,15 0-1,730-1 517,-758 0-530,1 0-1,-1 0 1,0 0-1,0 0 1,1 0-1,-1 0 1,0 0-1,1 0 1,-1 0-1,0 0 1,1 0-1,-1-1 1,0 1-1,0 0 1,1 0-1,-1 0 1,0 0-1,0-1 1,1 1-1,-1 0 1,0 0-1,0 0 1,0-1-1,1 1 1,-1 0-1,0 0 1,0-1-1,0 1 1,0 0-1,0-1 1,0 1-1,1 0 1,-1-1-1,0 1 0,0 0-1,0-1 1,0 1 0,0 0-1,0 0 1,0-1 0,0 1-1,0 0 1,0 0 0,1 0-1,-1-1 1,0 1-1,0 0 1,0 0 0,0 0-1,1-1 1,-1 1 0,0 0-1,0 0 1,0 0-1,1 0 1,-1 0 0,0-1-1,0 1 1,1 0 0,-1 0-1,0 0 1,0 0 0,1 0-1,-1 0 1,0 0-1,1 0 1,0 0-10,0 0-1,0-1 1,0 1 0,0 0-1,0-1 1,0 1-1,0-1 1,-1 1 0,1-1-1,0 1 1,0-1-1,0 0 1,0 1 0,-1-1-1,2-1 1,10-7-63,46-13 72,-55 21 7,-1 0 0,0 0 0,0-1-1,0 1 1,0-1 0,0 1 0,0-1 0,0 1 0,0-1 0,-1 0 0,2-2-1,6-6 35,-2 5 3,-7 4-33,1 1 1,-1 0-1,1-1 1,0 1-1,-1-1 1,1 1-1,-1-1 1,1 1-1,-1-1 1,1 1-1,-1-1 1,0 0-1,1 1 1,-1-1-1,0 0 1,1 1-1,-1-1 1,0 0-1,0 1 1,1-2-1,-1 0-15,1 0 0,0 1-1,0-1 1,-1 0 0,1 0 0,0 1 0,1-1-1,-1 1 1,2-3 0,4-5-42,1-3 9,-4 6 95,-1 1 1,0-1-1,0 0 0,0 0 0,3-8 1,10-41-167,-15 49 195,0 1 0,0-1 0,0 0 1,0 1-1,-1-11 0,0-112-114,0 128-315,0 0-44,0 0 59,0 0-171,-3 0-282,0 0 1,1 0-1,-1 0 1,0 0-1,0 0 0,-2-2 1,2 1 703,0 0 1,0 0-1,0 0 1,0 0 0,0 0-1,0 1 1,0-1-1,0 1 1,-1 0-1,1 0 1,-4 0-1,-26 0 3684,33 0-4256,0 0-477,0 0-733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5.599"/>
    </inkml:context>
    <inkml:brush xml:id="br0">
      <inkml:brushProperty name="width" value="0.1" units="cm"/>
      <inkml:brushProperty name="height" value="0.1" units="cm"/>
      <inkml:brushProperty name="color" value="#66CC00"/>
    </inkml:brush>
  </inkml:definitions>
  <inkml:trace contextRef="#ctx0" brushRef="#br0">84 99 372,'30'-29'4492,"-30"29"-4457,0 0 1,0 0 0,0 0-1,0 0 1,0 0 0,0 0 0,1 0-1,-1-1 1,0 1 0,0 0-1,0 0 1,0 0 0,0 0-1,1 0 1,-1 0 0,0 0-1,0 0 1,0 0 0,0 0-1,0 0 1,1 0 0,-1 0-1,0 0 1,0 0 0,0 0-1,0 0 1,0 0 0,1 0 0,-1 0-1,0 0 1,0 0 0,0 0-1,0 0 1,0 0 0,0 0-1,1 0 1,-1 0 0,0 1-1,0-1 1,0 0 0,0 0-1,0 0 1,0 0 0,0 0-1,1 0 1,-1 0 0,0 1-1,0-1 1,0 0 0,0 0-1,0 0 1,0 0 0,0 0 0,0 1-1,0-1 1,0 0 0,0 0-1,0 11 412,0-9-549,0 0 104,-1 0 1,1-1-1,-1 1 1,1-1-1,-1 1 0,0-1 1,0 1-1,0-1 0,0 1 1,0-1-1,0 0 1,0 0-1,0 1 0,-2 0 1,-7 9 24,-24 41 47,32-41 36,-6 0-103,1 0 0,-2-1 0,-11 13 1,18-21-2,-2 4 15,3-5 3,1-1-1,-1 1 0,1-1 0,0 1 0,-1 0 1,1-1-1,-1 1 0,0-1 0,1 1 0,-1-1 1,1 1-1,-1-1 0,0 1 0,-1-1 0,2 0 24,0 0 4,0 0-16,0 0-2,0 0-5,0 0 5,0 0-20,0 0-14,0 0 9,0 0-7,0 0-24,0 0 16,0 0 11,0 0-10,0 0-20,0 0-11,0 0 7,0 0 11,0 0-7,0 0 7,0 0-2,0 0-3,0 0-4,0 0-40,0 0-10,0 0 22,0 0 16,0 0-2,0 0 39,0 0 12,0 0 17,0 0-5,0 0-4,0 0 3,0 0 0,0 0 2,0 0-4,0 0 18,0 0 24,0 0 9,0 0 6,0 0 0,0 0-28,0 0-49,0 0-24,0 0-17,0 0-13,0 0 23,0 0 1,0 0-10,0 0 9,0 0 30,3 0 8,-2 0-3,1 0-1,-1 0 1,1-1-1,-1 1 1,1-1 0,-1 1-1,1-1 1,-1 0 0,0 1-1,1-1 1,-1 0-1,0 0 1,2-1 0,19-20 10,2-1-47,-17 18 17,0 0 0,15-8 0,-18 11-2,0 1 0,0 0 0,0-1 0,1 1-1,-1 1 1,0-1 0,0 1 0,5-1 0,2 2 34,16-2 111,-25 1-123,-1-1 0,1 1 0,0-1 0,-1 1 0,1-1 0,0 1-1,-1-1 1,1 0 0,-1 0 0,1 0 0,-1 0 0,3-2 0,-2 1 16,-1 0 0,1 0 0,0 1 0,-1-1 0,1 1 0,0-1 0,0 1 0,0-1 0,1 1 0,-1 0 1,0 0-1,0 0 0,1 1 0,-1-1 0,0 0 0,1 1 0,4-1 0,-81 1 34,71-1-42,0 1 1,0-1-1,0 0 0,0 0 0,0 0 1,0-1-1,0 1 0,1-1 0,-4-2 1,5 3 8,-1 0 0,1-1 0,0 1 0,-1-1 1,1 1-1,0-1 0,0 1 0,0-1 0,-1-2 0,1 2-7,0 0 0,0 0 0,-1 0 0,1 0-1,-1 0 1,-2-2 0,1 0-17,-20-13 121,22 17-86,1-1-1,0 1 1,0 0-1,-1 0 1,1 0-1,0 0 1,-1 0-1,1 0 1,0 0-1,0 0 1,-1 0-1,1 0 0,0 0 1,-1 0-1,1 0 1,0 0-1,0 0 1,-1 0-1,1 0 1,-1 1-1,1-1-31,0 0 0,0 0-1,0 0 1,-1 0 0,1 0-1,0 0 1,0 0-1,0 0 1,-1 0 0,1 0-1,0 0 1,0 0 0,0 0-1,-1 0 1,1 0-1,0 0 1,0 0 0,0 0-1,-1 0 1,1 0 0,0 0-1,0 0 1,0 0-1,-1 0 1,1 0 0,0 0-1,0-1 1,0 1 0,0 0-1,-1 0 1,1 0-1,0 0 1,0 0 0,0-1-1,0 1 1,-1 0 0,-1-4-6,0 0 0,0 1 0,1-1 0,-1 0 0,1 0 0,-1 0 1,1 0-1,0-6 0,0 8 13,1 0 0,-1 0 0,1 1 0,-1-1 0,1 0 0,-1 1 0,-2-4 1,1-1-1077,2 163 840,-1-153 205,1-1 0,-1 0 1,1 0-1,-1 0 0,0 0 0,0 0 0,0 0 0,-2 4 1,-5 12-124,-3 15-78,9-28 181,-1 1 0,1 0 0,-1 10 1,-5 9-760,8-25 90,0-1-1288,0 0-631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7.019"/>
    </inkml:context>
    <inkml:brush xml:id="br0">
      <inkml:brushProperty name="width" value="0.1" units="cm"/>
      <inkml:brushProperty name="height" value="0.1" units="cm"/>
      <inkml:brushProperty name="color" value="#66CC00"/>
    </inkml:brush>
  </inkml:definitions>
  <inkml:trace contextRef="#ctx0" brushRef="#br0">152 2 496,'0'-1'73,"0"1"-58,0 0 0,0 0 1,0 0-1,0 0 0,1 0 1,-1 0-1,0 0 0,0 0 0,0 0 1,0 0-1,0 0 0,1 0 1,-1 0-1,0 0 0,0 0 1,0 0-1,0 0 0,0 0 1,1 0-1,-1 0 0,0 0 0,0 0 1,0 0-1,0 0 0,0 0 1,0 0-1,1 1 0,-1-1 1,0 0-1,0 0 0,0 0 0,0 0 1,0 0-1,0 0 0,0 0 1,0 1-1,0-1 0,1 0 1,-1 0-1,0 0 0,0 0 0,0 0 1,0 0-1,0 1 0,0-1 1,0 0-1,0 0 0,0 0 1,0 0-1,0 0 0,0 1 0,0-1 1,0 0-1,0 0 0,0 0 1,0 0-1,0 0 0,0 1 1,0-1-1,-1 0 0,1 0 1,0 0-1,0 59 1901,0-54-1786,0 0 0,0 0 0,-1 0 0,0 1 0,0-1 0,0 0 0,-1 0 0,-3 9 0,-3 7 243,-15 62 797,10-31-707,-23 71 308,29-102-660,-13 47 94,14-47-206,4-14-176,0 0 0,0 1 0,1-1 1,-1 11-1,-2-21-2652,-7-26-512,4 18 2860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1:33.52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12 265 112,'0'0'15,"0"0"13,0 0 17,-2 0 22,-6 0 18,6 0 40,2 0 96,0 0 30,0 0-16,0 0 113,0 0-88,0 0-32,0 0 4,0 0 32,0 0 30,0 0 77,0 0 160,0 0-178,0 0-85,0 0-5,0 0-4,0 0-26,0 0-2,0 0 41,0 0-100,0 0-25,0 0-6,0 0 9,0 0 4,0 0 40,0 0 102,0 0-100,0 0-50,0 0-16,0 0-20,0 0-27,0 0-14,0 0 3,0 0-28,0 0-30,0 0-18,0 0-5,0 0 7,0 0 33,0 0-1,0 0 3,0 0-14,0 0-1,0 0-10,0 0-3,0 0-11,0 0-4,0 0 3,0 0-7,0 0 3,0 0 7,0 0 5,0 0-5,0 0-6,0 0 1,0 0-2,0 0 3,0 0 3,0 0 13,2 0 0,1 0-8,-3 0 2,1-1 0,-1 1 0,1 0-1,-1 0 1,1 0 0,-1 0 0,1 0 0,-1 0 0,1 0-1,-1 1 1,1-1 0,0 0 0,-1 0 0,0 0-1,1 0 1,-1 1 0,1-1 0,-1 0 0,1 0-1,-1 1 1,1-1 0,-1 0 0,0 1 0,1-1-1,-1 1 1,0-1 0,1 0 0,-1 1 0,0-1-1,1 1 1,-1-1 0,0 1 0,0-1 0,0 1-1,1 0 5,0 0 0,-1 0 0,1-1 0,0 1-1,0 0 1,-1 0 0,1-1 0,0 1 0,0 0-1,0-1 1,0 1 0,1 0 0,0-1 8,-1 1 1,0-1-1,0 1 1,0 0-1,0-1 0,0 1 1,0 0-1,0 0 1,0 0-1,1 1 0,0 1 14,0 0-1,1-1 0,-1 1 1,1-1-1,0 0 0,-1 0 1,7 3-1,-2 0 2,37 20 432,-33-19-360,1-1-1,0 0 0,-1 0 1,22 4-1,-13-5 6,-1-1 0,1-1-1,22 0 1,72 1 260,-103-2-359,18 3 0,-20-3 6,29 6 7,-21-4 8,-12-2-15,0 0 0,0 0 0,8 0 0,-11-1 4,0 1-1,0-1 1,0 0-1,0 1 1,0-1-1,3 2 1,-3-1 15,0 0-1,0-1 1,0 1 0,1-1 0,-1 1 0,3-1-1,107 5 439,51-5-120,-163 0-350,1 0 0,-1 0 0,0 0 0,1 0 0,-1 0 0,0 0 0,0 0 0,1 1 0,-1-1 0,0 0 0,1 0 0,-1 0 0,0 0 0,1 0 0,-1 1 0,0-1 0,0 0 0,1 0 0,-1 1 0,0-1 0,1 0 0,-1 1 1,0-1-1,0 0 0,0 1 0,1-1 0,-1 0 0,0 0 1,0 0-1,1 1 0,-1-1 0,0 0 0,1 0 1,-1 0-1,0 0 0,1 0 0,-1 1 0,0-1 0,0 0 1,1 0-1,-1 0 0,0 0 0,1 0 0,0 0 1,0 0 1,0 0-1,0 0 0,0 0 0,0 1 0,-1-1 0,1 0 0,0 0 0,0 1 1,0-1-1,1 1 0,-1 0 0,-1-1 1,1 1-1,0-1 1,0 0 0,0 1-1,-1-1 1,1 0-1,0 0 1,0 1-1,0-1 1,1 0-1,21 4 88,45 2 71,663-6-661,-730 0 501,-1 0 0,0 0-1,0 0 1,0 0 0,1 0 0,-1 0 0,0 0 0,0 0 0,1 0 0,-1 1 0,0-1 0,0 0 0,0 0 0,0 0-1,1 0 1,-1 0 0,0 0 0,0 1 0,0-1 0,0 0 0,0 0 0,1 0 0,-1 0 0,0 1 0,0-1 0,0 0-1,0 0 1,0 0 0,0 1 0,0-1 0,0 0 0,0 0 0,0 1 0,0-1-1,0 0 0,1 0 0,-1 1 1,0-1-1,0 0 0,0 1 0,0-1 0,0 0 1,0 0-1,0 1 0,1-1 0,-1 0 1,0 0-1,0 0 0,0 1 0,0-1 0,1 0 1,-1 0-1,0 0 0,0 1 0,1-1 0,-1 0 1,0 0-1,0 0 0,1 0 0,-1 0 0,0 0 1,0 0-1,1 0 0,-1 0 0,0 0 0,1 0 1,-1 0-1,1 0 0,148 0-721,-149 0 727,0 0 3,0 0 3,0 0-2,0 0-11,0 0-10,0 0-8,0 0-8,0 0-3,0 0-2,0 0 2,0 0 19,0 0 27,0 0 29,0 0-17,0 0-12,0 0 0,0 0 0,0-87-386,0 86 371,1 1 0,-1 0 0,0-1 0,0 1 0,0 0 0,0-1 0,0 1 0,0 0 0,0-1 0,0 1 0,1 0 0,-1-1 0,0 1 0,0 0 0,0-1 0,1 1 0,-1 0 0,0 0 0,1-1 0,-1 1 0,0 0 0,0 0 0,1-1 0,0 1 0,-1 0-1,0 0 1,0 0-1,1-1 1,-1 1-1,0 0 1,0 0 0,1 0-1,-1-1 1,0 1-1,0 0 1,0 0 0,0-1-1,1 1 1,-1 0-1,0-1 1,0 1-1,0 0 1,0 0 0,0-1-1,0 1 1,0 0-1,0-1 1,5-12-7,-5 12 7,0 1 1,0-1-1,0 0 0,0 1 0,1-1 0,-1 0 0,0 1 0,0-1 0,1 0 1,-1 1-1,0-1 0,1 1 0,-1-1 0,1 1 0,-1-1 0,1 0 1,0 0-7,-1 1 1,1-1 0,0 0-1,-1 1 1,1-1 0,-1 0-1,0 0 1,1 1 0,-1-1-1,0 0 1,1 0 0,-1 0-1,0 0 1,0 1 0,0-1 0,1-2-1,-1-88-197,0 90 203,0 1 0,0 0 0,0 0 0,0 0 0,0-1 0,0 1 0,0 0 0,0 0 0,0-1 0,0 1 0,0 0 0,0 0 0,0 0 0,0-1 0,0 1 0,0 0 0,0 0 0,-1-1 0,1 1 0,0 0 0,0 0 0,0 0 0,0-1 0,0 1 0,0 0 0,-1 0 0,1 0 0,0 0 0,0 0 0,0-1 0,0 1 0,-1 0 0,1 0 0,0 0 0,0 0 0,0 0 0,-1 0 0,1 0 0,0 0 0,0 0 0,-1-1 0,1 1 0,0 0 0,0 0 0,-1 0 0,1 0 0,0 0 0,0 1 0,-10-4-35,-2-3-56,-1 0 0,0 1 1,0 0-1,0 1 1,0 0-1,-25-3 0,-183-16-202,71 20 334,149 3-37,-1 0-1,0-1 1,1 1-1,-1-1 1,1 1-1,-1-1 1,1 0-1,-1 0 1,1 1-1,-3-3 1,-8-3 5,-57-18-6,-121-25 40,154 42-83,-65-5 0,16 3 57,5 1-13,20 7-3,58 1-1,1 0 0,-1 0 0,0 0-1,1-1 1,-1 1 0,1 0 0,-1-1 0,-2-1 0,3 2-1,-1-1 0,1 1 0,-1-1 0,1 1 0,-1-1 0,0 1 0,1 0 0,-4 0 0,-177 0-66,182 0 67,-1 0 0,1-1 0,0 1 0,0 0 0,-1 0 0,1 0 0,0 0 0,0 0 0,-1 0 0,1 0 0,0 0 0,0-1-1,0 1 1,-1 0 0,1 0 0,0 0 0,0 0 0,0-1 0,0 1 0,-1 0 0,1 0 0,0 0 0,0-1 0,0 1 0,0 0 0,0 0 0,0-1 0,0 1 0,0 0 0,-1-1 0,-1-3-3,2 4 3,-1 0 0,0-1 0,1 1 0,-1 0-1,0 0 1,0 0 0,1 0 0,-1 0 0,0-1 0,1 1-1,-1 0 1,0 1 0,0-1 0,-1 0 0,2 0 0,-1 0 0,0 0 0,0 1 0,0-1 0,0 0 0,0 0 0,0-1 0,0 1 0,0 0 0,0 0 0,0 0 0,1-1 0,-1 1-1,-1-1 1,0 0-1,0 0-1,0 0 0,0 0 0,0 1 0,-1-1 0,1 1 0,0-1 0,0 1 0,0 0 0,0 0 0,-1-1 0,-1 2 0,-269-1-241,273 0 199,0 0 20,0 0 13,0 0 2,0 0 9,0 1-4,0 122 97,-1-122-86,-1 1-1,1-1 1,-1 0-1,1 0 0,-1 0 1,1 0-1,-1 0 1,0 0-1,1-1 1,-1 1-1,0-1 1,-1 1-1,-1 1-13,-16 8-12,20-9-212,-1-1 0,0 1 0,1-1 0,-1 1 0,0-1 1,1 1-1,-1 0 0,1-1 0,-1 1 0,1 0 0,-1 0 0,1-1 0,0 1 0,-1 0 0,1 0 0,0 0 0,0-1 1,-1 1-1,1 2 0,0 0-1771,0 1 960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1:43.869"/>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0 168 504,'0'0'48,"0"0"71,0 0 146,0 0-37,0 0-4,0 0 17,0 0 57,0 0 89,0 0 139,0 0-213,0 0-93,0 0-6,0 0-5,0 0 6,0 0 16,0 0-103,0 0-56,6 0 184,-4 0-126,0-1-39,-1 1-1,1 0 0,0 0 1,0 0-1,0 0 1,0 0-1,0 1 1,-1-1-1,4 1 1,-4 1-39,0-1 0,0 0 1,0 1-1,0-1 1,0 0-1,0 0 1,1 0-1,-1 0 0,0 0 1,0 0-1,1 0 1,-1-1-1,2 2 1,1 1 115,-3-3-124,0 1-1,0 0 1,0 0 0,-1-1-1,1 1 1,0-1 0,1 1-1,-1-1 1,0 1-1,0-1 1,0 0 0,0 1-1,2-1 1,35 4 594,400-4-10,-435 0-626,0 0 0,0 0-1,-1 1 1,1 0 0,0-1 0,0 1-1,4 2 1,13-1 1,-10 2-11,-1-1 13,0 0 0,1 0-1,-1-1 1,13 1 0,129 11-13,110 7 113,-156-11-16,-34-5-35,38 3 27,-72-5-53,19 2 29,-23 0 41,39 0 1,327-4 362,-239-1-252,386 0-80,-546 0-129,1 0 1,-1 0 0,1 0-1,-1 0 1,1 0-1,-1 0 1,1 1-1,-1-1 1,1 0-1,-1 0 1,1 0-1,-1 1 1,1-1-1,-1 0 1,1 1-1,-1-1 1,1 0 0,-1 1-1,1 0 1,-1-1 0,1 1 0,0-1 0,-1 1 1,1-1-1,-1 0 0,1 1 0,-1-1 1,1 1-1,0-1 0,-1 0 1,1 0-1,0 1 0,-1-1 0,1 0 1,0 0-1,0 0 0,-1 0 0,1 0 1,1 0-1,5 0-1,-1 1 0,1-1 0,-1 1 0,12 4 1,-11-4 9,0 0-1,0-1 1,0 1 0,0-1 0,8-1 0,1 0 16,394 1 145,-402 0-170,0 1 0,14 2 0,-14-1 6,0-1 0,13 1 0,168-2 11,-185 0-17,-1 0-1,1 0 1,-1 1-1,1 0 1,4 1 0,-4-1 0,-1 0 0,1 0 1,-1 0-1,1-1 0,5 1 1,47 5 40,628-6 660,-669-1-705,25-5-1,12 0 5,23 0-1,96 2 42,1141 4-134,-1218 4 97,-5 1-22,32 3 33,-18-5-1,71-2-44,210 12 4,-111 1 14,-121-9 19,-38-2-16,119 6 34,-115-6-48,75-3 10,-188 0 10,-1 1 0,0-1 0,0 1 0,8 2 0,12 3-4,-9-4 3,8 2 5,34 1 1,12 0 15,3 1-43,83 4 40,-7 0-5,-53-6-31,158 3 40,15-7-52,60 0 38,-327 0-6,0 0 0,-1 0 0,1 0-1,0 0 1,0 0 0,0-1 0,-1 1 0,1 0-1,0 0 1,-1-1 0,1 1 0,0 0-1,0-1 1,-1 1 0,2-2 0,-1 2 1,-1-1-1,1 1 1,0-1 0,-1 1 0,1 0-1,0-1 1,0 1 0,0 0 0,-1-1-1,1 1 1,0 0 0,0 0 0,0 0-1,0 0 1,1 0 0,6-1 5,0 1 0,0-1 0,0 0 0,11-3 0,2-2 0,6-2 4,-17 4-5,1 1-1,-1 0 1,17-2-1,4-2 13,72-15-66,-72 19 47,-1 1-1,38 2 0,-21 1 37,-17-7-41,98 6-78,-127 0 84,0 0 0,0 0 0,1-1 0,-1 1 0,0 0 0,0 0 0,1-1 0,-1 1 0,0-1 0,0 1 0,0-1 0,0 1 0,1-1 0,-1 0 0,0 1 0,1-3 0,-2 3 2,1 0 0,-1-1 0,1 1 0,-1 0 0,1-1 0,-1 1 0,1 0 0,-1 0 0,1 0 0,-1-1 0,1 1 0,-1 0 0,1 0 0,-1 0 0,1 0 0,-1 0 0,1 0 0,-1 0 0,1 0 0,-1 0 0,2 1 0,14-1-287,-16 0 293,1 0 0,0 0-1,-1 0 1,1 0 0,0 0 0,-1 0 0,1 0-1,0 0 1,-1 0 0,1 0 0,0-1 0,-1 1 0,1 0-1,0-1 1,1-6 42,-2 6-58,0-1-2,0 0 0,0 1 11,0 1 1,0-1 0,0 0 0,0 0-1,0 0 1,1 0 0,-1 0 0,0 0-1,1 0 1,-1 0 0,0 0-1,1 1 1,-1-1 0,1 0 0,-1 0-1,1 1 1,0-1 0,-1 0 0,2-1-1,-1 2 2,0-1 0,0 0-1,0 0 1,0 1 0,0-1-1,0 0 1,0 0 0,0 0-1,-1 0 1,1 0 0,0-1-1,-1 1 1,1-1 0,5-9 3,-6 11-6,0 0 0,1-1 1,-1 1-1,0 0 0,0-1 0,0 1 1,1-1-1,-1 1 0,0 0 1,0-1-1,0 1 0,0-1 0,0 1 1,0 0-1,0-1 0,0 1 1,0-1-1,0 0 0,0 1 2,0 0-1,0-1 1,0 1 0,0 0-1,0 0 1,0 0 0,0-1-1,0 1 1,0 0-1,0 0 1,0-1 0,0 1-1,0 0 1,0 0 0,0 0-1,0-1 1,0 1-1,1 0 1,-1 0 0,0-1-1,0 1 1,0 0 0,0 0-1,0 0 1,1 0-1,-1-1 1,0 1 0,0 0-1,1-1 2,-1 1 0,1-1 0,-1 0 0,1 1-1,-1-1 1,0 0 0,1 0 0,-1 0 0,0 1-1,0-1 1,1 0 0,-1 0 0,0 0 0,0 1 0,0-3-1,-1-16 24,1 10-18,0 8-15,0 1-1,0-1 1,0 1-1,0 0 1,0-1 0,0 1-1,0 0 1,0-1-1,0 1 1,0 0 0,-1-1-1,1 1 1,0 0-1,0-1 1,0 1 0,0 0-1,-1-1 1,1 1 0,0 0-1,0 0 1,0-1-1,-1 1 1,1 0 0,0 0-1,-1-1 1,1 1-1,0 0 1,-1 0 0,1 0-1,0 0 1,-1-1-1,-12 1-589,11 1 552,0-1-1,1 0 0,-1 0 0,1 0 0,-1 0 1,0 0-1,1 0 0,-1-1 0,-2 0 1,-1-1 42,1 0 0,0 0 0,-1 1 0,-6-2 0,4 1 12,-28-10 9,9 1-16,-7 0-32,-5-2-161,-71-14 1,22 14 113,-104-1 1,-4-2 63,79 10-47,29 3-16,-57-2 119,-131-15-20,166 9 161,42 3-110,6 1-68,-82-6-5,31 6 9,-11-2-9,18 2 7,-69 2-41,67 4 45,-165-2-67,239 3 73,-28 6-32,44-6 8,-9 0 11,-40 5-1,12-4-7,41 1 3,-60 4-1,4-2 19,-58 0 25,-649-4-51,762 0 10,-19 3 0,19-1 4,-19 0 0,-44 3 26,-73-1-49,-187 2 52,261-6-41,67 0 2,0 0 2,0 0-1,-10 1 1,12 1 7,-1 0-2,0-1 1,0 0-1,0-1 1,-10 1-1,-27 3 4,30-4-17,-24 5-1,9-1 21,-82 2 39,-2-2-65,3 4 48,74-4-23,-105 5-12,40-4 26,-61 5-64,-89 4 137,-5-13 57,121-2-166,-509 1 425,627 1-397,11-1-13,0 0-1,-1 0 1,1 0 0,-10-3-1,3 0-1,-1 1-1,-24-1 1,-47-5 13,-133 8 17,213 0-28,0 0 1,0-1-1,0 0 1,0 0-1,-6-3 1,4 3 1,0 0-1,0 0 1,0 1 0,-15 1-1,-9-1-15,25-1 11,-5-1 3,-23 0 0,20 2-11,0-1 0,-16-3 0,7 2 4,-47 2 1,27 2 2,-597-2-306,585 4 299,48-3 11,-80 4-13,-57 1 35,97-4-36,-169 3 10,-34-5-108,247 1 85,-1-1 1,1 1-1,-1-1 0,-7 4 1,-5 0-14,-25 5-16,-12 1-6,15-4-28,-93 10 52,-83-10-94,211-6 122,1 1 0,-1-1 0,1 1 0,-1 0 0,1 0-1,0 0 1,-1 0 0,-5 4 0,6-4 12,2 0-2,0-1-1,-1 0 1,1 1 0,0-1-1,-1 0 1,1 0 0,0 0-1,-3-1 1,-5 1-5,9 0 5,0 0 1,-1 0-1,1 0 0,0 0 1,0 0-1,0 0 0,0 0 0,-1 0 1,1 1-1,0-1 0,0 0 1,0 0-1,0 0 0,0 0 0,-1 0 1,1 0-1,0 0 0,0 0 1,0 0-1,0 1 0,0-1 0,0 0 1,0 0-1,-1 0 0,1 0 1,0 0-1,0 1 0,0-1 0,0 0 1,0 0-1,0 0 0,0 0 1,0 1-1,0-1 0,-8 4-15,5-2-12,0 0 1,-1 0 0,1-1 0,-1 1-1,0-1 1,-6 2 0,-13 4-87,12-3 80,-2 2 21,0-1 1,-1-1-1,-17 4 1,25-6-17,-1 0 0,1 1 0,-1 0-1,1 0 1,0 0 0,0 1 0,0 0 0,-7 7 0,11-9 18,0-1 0,1 1 0,-1 0 0,0 0 0,1 0 0,0 1 0,0-1 0,-1 0 0,0 5 0,-8 26 12,4-12-23,-7 27 14,13-48 10,-3 6 6,1 1 0,1-1 1,0 1-1,-1-1 0,1 14 1,1 30-93,0-49 69,0-1 3,0 0-3,0 0 1,3 0 16,0 0 1,0 0-1,0 1 1,0-1-1,0 1 0,-1 0 1,1 0-1,3 1 1,12 1 36,37 23-19,-38-20 63,-1-1 1,1 0-1,0-1 1,22 1-1,64-4 408,-55-1-443,-46 0-48,-1 0 0,0-1 0,0 1-1,1 0 1,-1 0 0,0-1 0,0 1 0,0 0-1,0-1 1,2-1 0,-2 2 0,1-1-1,-1 1 1,0-1 0,0 1 0,1-1-1,-1 1 1,0 0 0,1-1 0,-1 1-1,2 0 1,79 0 106,-79 0-101,1-1-1,-1 1 1,0-1 0,1 1 0,4-3 0,-4 2 2,-1 0 0,0 0 1,1 0-1,-1 1 0,7-1 0,461 1-154,-455 3 123,-4-1 30,0-1 12,23-1-1,-21 0-28,0 0 0,16 2 0,-4 1 20,52 0 0,-69-3-15,116 5-94,-3 9-176,-40-6 239,55 7 8,-43-7 5,110-6 0,-109-3-117,-84 1 117,21 5-1,-11-2 25,-2 0 0,11 3-12,106-4 27,-70-3-40,319 1-134,-381 0 156,0 0 0,-1 0 1,1 1-1,0-1 0,0 1 0,5 2 1,-5-2-1,-1 0 0,1 0 1,0 0-1,-1-1 1,1 1-1,6-1 0,661 0-456,-668 0 458,1 0-1,0 1 0,-1-1 0,1 1 1,6 2-1,-7-2-3,0 0 1,0 0-1,-1-1 0,1 1 0,5-1 1,391 0-284,-398 0 281,0 1 0,-1-1 0,1 0 0,0 0 0,-1 0 1,1 0-1,0 1 0,-1-1 0,1 0 0,0 1 0,-1-1 0,1 0 0,1 2 0,4 1-32,-3-2 22,-1-1-1,1 1 1,0-1-1,-1 0 1,1 0-1,3 0 1,-3 0 5,1-1 1,-1 1-1,0 1 1,0-1 0,4 1-1,-1 1 7,-3-1 4,-1 0 0,1 0 0,-1-1 0,1 1 0,-1-1 0,1 0 0,2 0 0,280 0-48,-36 0-89,-8 0-644,-235 0 789,1-1 0,0 0 1,7-1-1,15-3 0,-11 2-10,97-7-109,1 10-3810,-100 0 2941</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1:50.738"/>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1 150 268,'0'0'28,"0"0"20,18 0 453,-17 0-488,0 0-1,0 0 1,0 0 0,1 0 0,-1 0 0,0 0-1,0 0 1,0 1 0,0-1 0,0 0 0,0 1-1,1-1 1,-1 1 0,0-1 0,0 1 0,0-1-1,-1 1 1,1 0 0,2 1 0,6 0 114,-1-1-20,10 5 120,-13-4-145,0 0-1,0 0 1,0-1-1,1 0 1,-1 0-1,8 1 1,85-2 1557,174 0-279,-271 0-1356,1 0 0,0 0 0,0 0 0,0 1 0,-1-1 0,1 0 0,0 1-1,0 0 1,-1-1 0,4 3 0,2 0 8,5 2-2,-10-4-10,0 0 0,0-1 0,0 1 0,0 0 0,0-1 0,0 1 0,0-1 0,5 0-1,25 5 180,-19-3-22,15 1 88,40-2 1,-48-1-496,-18 1 238,-1-1 1,0 0 0,1 1-1,-1-1 1,0 1 0,0 0-1,1-1 1,-1 1 0,0 0-1,0 0 1,2 1 0,6 4-49,6-1 27,0-1 0,1 0 1,17 1-1,49 1-12,-13-2 18,-38-1 45,51 8-121,-37-2 102,-24-4-35,0-1 0,0-1 0,22 0 0,157-3-406,-194 0 442,0 0 0,0 1 0,0 0 0,0 0 0,0 1 0,0 0 0,-1 0 0,9 4 0,-5-3-5,0-1 0,-1 1 1,1-2-1,17 2 0,-15-1-1,34 2-305,71-3-1,-62-1-163,194 0-236,-208 7 153,29-2 255,154-5 583,-207 1-246,1 0 0,27 8 0,6-1 144,43 6-6,138 12-2,-120-19 337,85 2-228,-109-8-129,32 1 44,-68 0-62,53 5-163,8 3 476,161-5-30,-176-6-406,203 1-104,-120 0 418,-179 0-314,0 0-1,-1 0 1,1-1-1,0 1 0,-1 0 1,1 0-1,0 0 0,-1-1 1,1 1-1,0 0 0,-1-1 1,2 0-1,-2 1-7,1-1 0,0 1 0,-1 0 0,1-1 0,0 1 0,0 0 0,-1-1 0,1 1 0,0 0 0,0 0 0,0 0 0,1 0 0,4-1 0,0 0 0,0 0 1,11-3-1,1-1-22,71-7 24,-63 9-5,22-3 90,110-14 277,-149 18-488,17-6-1,-17 5 85,0 0-1,13-2 0,25-1 574,-26 3-671,40-10 0,-41 8 198,-1 1 1,26-3-1,-41 7 44,-4 0-85,1 0 0,0 0 0,-1 0 0,1 0 0,0 0 0,0 0 0,-1 0-1,1-1 1,0 1 0,0 0 0,-1 0 0,1-1 0,0 1 0,0-1-62,-1 0 1,0 1-1,1-1 1,-1 0-1,0 0 1,0 0-1,0 1 1,1-1 0,-1 0-1,0 0 1,0 1-1,0-1 1,-1-2-1,4 0-94,2 0 94,1 0 0,-1 0-1,0 0 1,10-2 0,17-6 574,-32 11-486,2-4-125,-2-30 288,0 34-215,0 0 1,0 0 0,0-1-1,0 1 1,0 0 0,0 0-1,0 0 1,0 0-1,0 0 1,0-1 0,0 1-1,-1 0 1,1 0-1,0 0 1,0 0 0,0 0-1,0 0 1,0-1-1,0 1 1,0 0 0,-1 0-1,1 0 1,0 0-1,0 0 1,0 0 0,0 0-1,-1 0 1,1 0-1,0 0 1,0 0 0,0 0-1,-13-5-190,0 1-1,0 0 0,-1 1 0,1 1 1,-21-2-1,-74 4 257,57 0-83,-19 5-285,15-2-87,-227-3-590,271 0 986,0-1-1,-1-1 0,-14-3 1,4 0-59,-21-1-479,-51 0 0,-4 0 543,87 4 27,-50-6 498,12-4-254,23 5-290,0 1 0,0 1-1,-51-3 1,-107 3 369,61 4-792,66 2 532,48-2 40,-1 0 0,1 0 0,-1-1 0,1-1 0,0 1 0,0-1 0,-10-5 0,5 2-117,0 1 1,-20-4-1,-91-6-529,61 9 493,-62-6 1131,86 6-1002,9 1-647,-55-1 1,-75 6 116,-404 0 910,561 0-492,1 0 0,-1-1 0,0 1 0,1-1 0,0 0 0,-1 0 0,1 0 0,-6-3 0,-20-6-32,-69-10-162,77 18 46,-33 2 0,22 1-45,-32-1-54,28 8 51,32-8 199,0 0 0,0 1 0,0-1 0,-5 3 0,5-2 4,0 0 0,0 0 0,0-1 0,-5 1 0,-9 3-59,17-4 44,1 0 16,0 0 7,0 0 1,0 0-25,0 0 18,-2 0-23,-45 0-835,46 0 758,1 0 27,0 0 12,0 0 7,0 0 10,0 0 35,0 2 10,0-2 2,0 1 0,-1-1 0,1 1 0,0-1 1,0 1-1,-1-1 0,1 1 0,0-1 0,-1 1 0,1-1 1,-1 0-1,1 1 0,0-1 0,-1 0 0,1 1 1,-1-1-1,1 0 0,-1 0 0,1 1 0,-1-1 0,1 0 1,-1 0-1,1 0 0,-1 0 0,1 1 0,-1-1 0,0 0 1,1 0-1,-1 0 0,1 0 0,-1-1 0,-25 1-84,17 0 93,-184 0-1223,177 0 1188,1 1 0,-29 6 0,21-3 3,0-1-1,-30 0 1,51-4-1,1 1 11,1 0 0,0 0-1,0 0 1,-1 0 0,1 0-1,0 0 1,0 0 0,-1 0 0,1 0-1,0 0 1,0 0 0,0 0-1,-1 0 1,1 0 0,0 1-1,0-1 1,-1 0 0,1 0 0,0 0-1,0 0 1,0 0 0,-1 0-1,1 1 1,0-1 0,0 0-1,0 0 1,0 0 0,-1 1 0,1-1-1,0 0 1,0 0 0,0 0-1,0 1 1,0-1 0,0 0 0,0 0-1,0 1 1,-1-1 0,1 0-1,0 1 1,3 1 28,4 2-10,1-1 0,-1 0 1,1-1-1,0 1 0,14 1 0,47 4 20,-37-4 9,-8-1 46,-1 1-1,0 2 1,0 0 0,23 11 0,-32-13 32,-1 1 0,1-2 0,0 0 0,0-1 0,17 1 0,73-2 964,-58-2-382,50 1-863,-94 0 148,-1 0 0,0 0 0,1 0 0,-1 1 0,0-1 1,1 0-1,-1 1 0,0-1 0,0 1 0,3 1 0,10 4-88,8 1-17,-15-4 185,1 0 0,-1-1 0,1 0-1,12 1 1,50 6 305,-15-1-361,29 9 392,-69-14-471,20 6 0,-23-5 69,0-1 0,23 4-1,113 13 118,-100-12-407,116 15 244,-150-19-125,0-1 0,25 12 1,-26-9 176,1-1 0,23 5 1,122 24 740,-70-20-680,-59-10 233,44 6 212,88 1 0,-41-11-94,-121 0-422,1 0-1,-1 0 1,1 0-1,-1 0 0,1 0 1,-1 0-1,1 0 1,-1 0-1,1 1 1,-1-1-1,1 0 1,-1 0-1,0 1 0,1-1 1,-1 0-1,1 0 1,-1 1-1,1 0 1,-1-1-1,1 1 0,-1-1 1,0 0-1,1 1 0,-1-1 1,1 0-1,-1 1 0,1-1 1,-1 0-1,1 0 0,-1 0 1,1 1-1,-1-1 0,1 0 1,-1 0-1,1 0 0,-1 0 1,2 0-1,6 1-1,0-1-1,15 5 1,-15-4 1,0 1-1,16 0 1,49 2 15,-56-3-29,0 0 1,28 7-1,-1 0 2,-16-3 34,-18-3-28,1-1-1,10 1 1,41 1-93,211 10-217,-133-12 333,-75-2 726,-65 1-579,2 0-218,-3-4 1502,-2 0-1579,1 0 0,-1 0 0,0 1 0,0-1-1,0 0 1,0 1 0,-5-4 0,-90-76-974,95 81 1060,0-1 0,0 1 1,0 0-1,0-1 1,-1 1-1,1 1 1,-1-1-1,1 0 1,-1 1-1,0 0 1,1 0-1,-1 0 1,0 0-1,-6 0 0,-191-5-281,137 7 513,63-1-171,1 0 1,-1 0-1,0-1 0,0 1 0,0 0 1,0 0-1,1 0 0,-1-1 0,0 1 1,0 0-1,1-1 0,-1 1 1,0-1-1,0 0 0,-8-4 196,7 4-181,0 0 1,0 0-1,0 0 0,0-1 1,1 1-1,-1-1 0,-2-2 0,2 2-38,1 0 0,-1 0 0,0 1 0,0-1 0,0 1 0,0-1 0,0 1 0,0 0 0,-3-2 0,-7 0-242,1 0 1,-1 0-1,0 1 0,-15 0 1,-50 1-435,35 2 766,-35-1 951,75 0-1009,0 0-1,0 0 1,0-1-1,0 1 1,0 0-1,0-1 1,0 1-1,1-1 1,-1 0-1,-2-1 1,-3-1 29,-7-2-31,-24-14 0,-6-2-116,40 20 93,-7-4 2,0 1 1,-1 0 0,0 1 0,1 1-1,-20-3 1,-69 0 520,-45-2-649,-44 7 312,186 0-219,0 0 0,0-1 1,1 1-1,-1-1 0,0 1 0,0-1 1,1 0-1,-4-1 0,-19-4-1156,22 6 898,1-1 0,0 1 0,0 0 1,-1 0-1,1 0 0,-3 0 0,0 0-336,-5 0-324</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2:15.639"/>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80 1 244,'-79'0'1594,"79"17"1681,0-16-3105,0-1-52,0 0 0,0 0 33,0 0 61,0 0-85,0 0-21,0 0 6,0 0-10,0 0 15,0 0-41,0 0-21,0 0 42,0 0-40,0 0-7,0 0-13,0 0-11,0 0 5,0 0-15,0 0-2,0 0-12,0 0 8,5 0 84,1 1 0,0-1-1,8-1 1,1 1 140,-12 0-175,1 0 1,-1 1-1,0-1 1,1 1-1,6 3 1,-7-3-11,1 0-1,-1 0 1,1 0 0,0 0 0,0-1 0,3 1 0,-2-1 6,0 1 0,-1 0 1,10 4-1,-5-3-12,8 2 124,1 0 0,1-2-1,-1 0 1,36-1 0,-44-1-192,462 0 760,-471 0-736,1 0 0,-1 0-1,1 1 1,-1-1 0,1 1 0,-1-1-1,4 2 1,8 2 10,-11-4-9,0 0 0,0 0 0,-1 0 0,1 0 0,0 0 0,0 1 0,-1-1 1,1 1-1,0-1 0,1 2 0,12 2-3,-10-2 18,-1-1-1,1 0 1,-1-1-1,1 1 1,5-1-1,-5 0-11,493 6 658,-321-6-676,113 0 17,-289 0-2,-1 0 0,1-1 0,-1 1-1,0 0 1,1 0 0,-1 0-1,0 0 1,1 0 0,-1 0 0,0 0-1,1-1 1,-1 1 0,0 0 0,0 0-1,1 0 1,-1-1 0,0 1 0,0 0-1,1 0 1,-1-1 0,0 1-1,0 0 1,0-1 0,1 1 0,-1 0-1,0 0 1,0-1 0,0 0 0,0 1-1,1 0 1,-1-1 0,0 1 0,0 0 0,0-1 0,0 1 0,1 0 0,-1-1-1,0 1 1,0 0 0,0-1 0,1 1 0,-1 0 0,0 0 0,1-1 0,-1 1-1,0 0 1,1 0 0,-1 0 0,0-1 0,1 1 0,-1 0 0,0 0 0,1 0-1,-1 0 1,0 0 0,1 0 0,0 0 0,591 0-38,-338 0-5412,-241 0 3449</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2:23.460"/>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95 324,'0'0'42,"0"0"49,0 0 91,0 0 158,0 0-105,0 0-65,0 0-24,0 0-11,0 0 36,0 0 113,0 0-84,0 0-61,0 0-75,0 0-34,0 0-90,0 0-171,0-2 5,0-40-635,0 25 8071,0 18-7062,0-1-50,0 0-8,0 0 8,0 0 6,0 0 12,0 0 52,0 0-49,0 0 9,0 0 22,0 0 3,0 0 39,0 0 72,0 0-92,0 0-50,0 0-34,0 0-32,0 0-17,0-14-69,0 14 11,0-21 14,1 21-37,0 0 1,-1 0-1,1 0 0,0 1 0,0-1 0,-1 0 1,1 0-1,0 0 0,-1 1 0,1-1 0,-1 0 0,1 1 1,0-1-1,-1 1 0,1-1 0,-1 0 0,1 1 1,-1-1-1,1 1 0,-1 0 0,1 0 0,3 2 39,0 1 1,0 0-1,0-1 0,0 0 0,1 0 1,-1 0-1,1-1 0,0 0 0,0 0 0,7 3 1,10 1-7,25 5 0,-30-8 10,0 0 0,29 0 1,-46-3-5,1 0 0,-1 0 1,0 0-1,1 0 0,-1 0 1,1 0-1,-1 0 1,0 0-1,1 0 0,-1 0 1,1 0-1,-1 0 1,0 1-1,1-1 0,-1 0 1,1 0-1,-1 0 1,0 1-1,1-1 0,-1 0 1,0 0-1,0 1 0,1 0 1,3 1 13,69 7-45,-47-5 37,50 3 1,28-8 24,-44 0-20,-42 1-12,11-1-10,-27 2 13,0-1 0,0 0 0,0 0-1,0 1 1,0-1 0,0 1 0,0-1-1,0 1 1,3 2 0,-5-3 1,1 0 0,-1 0 0,0 0 1,1 0-1,-1 1 0,1-1 0,-1 0 0,1 0 0,-1 0 1,1 0-1,-1 0 0,0 0 0,1 0 0,-1 0 0,2-1 1,7 2 12,-3 3-11,0-2 1,1 1-1,-1-1 1,1 0-1,0 0 1,9 1 0,45 1-1,-46-3-13,52 8 15,10 0 14,75 5-22,-37-10 27,23 1 19,-30-4 269,-64-2-312,-41 1 2,-1 0 0,1 0 1,-1 0-1,1-1 0,-1 1 0,1-1 1,2-1-1,-3 1-1,0 0 0,0 1 0,0-1 1,0 1-1,0 0 0,0-1 0,3 1 0,9-1 4,1 0-1,-1-1 0,25-6 1,21-3 11,35-4-44,-61 11 49,15-1-17,-35 5 7,0-2 1,0 1-1,0-2 0,22-6 1,-28 7-25,0 0-1,0 1 1,0 1 0,0-1-1,11 2 1,6-1 53,41-6-49,28 0-71,1016 6-44,-1107 0 123,-1 0 1,0 0-1,1 1 1,-1-1 0,1 1-1,-1 0 1,0 0-1,5 2 1,-6-3 0,1 0 0,-1 1 0,0-1 0,0 0-1,0 0 1,1 1 0,-1-1 0,0 0 0,2-1 0,10 2-7,2 2-5,-1-1-1,1-1 0,0 0 1,22-2-1,-14 0-29,368 1 30,-224 0-5639,-167 0 2768</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2:26.849"/>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1 1 604,'0'0'159,"0"0"3,0 0 16,0 0-13,0 0 4,0 0-10,0 0 31,0 0-93,0 0-48,0 0-11,0 0-16,0 0-19,0 0 3,0 0-3,0 0 49,0 0 146,0 0 240,0 0-63,0 0-65,0 0-5,7 0 302,-4 0-397,1 1 0,0-1-1,0 1 1,4 1 0,4 2 152,4 0 79,-8-1-312,1-1 0,-1 0 1,1-1-1,13 1 0,24 1-66,0 1 1,66 15 0,-87-14-22,55 14 297,-41-10-30,15 4-142,-38-8-152,20 3 0,-2-1-8,-21-4-23,211 45 821,-179-39-814,-23-4 92,-1-1 1,1-1 0,24 1 0,14 1 120,-33-2-143,-12-1-38,20 5 0,-23-4 4,0-1 1,21 2-1,142-1 451,-170-4-470,0 1 0,0 0 1,0-1-1,8-2 0,-2 1-1,19-4 2,-18 3-4,0 1 1,0 1 0,16-1 0,222 2 1,-238 0-5,0-1 1,22-5-1,-29 5-3,0 1 1,0-1-1,11 1 0,12-1-9,70-4 20,-93 4-6,0 1 1,-1-1-1,10-3 1,-8 3 4,0-1 1,-1 1-1,1 0 1,7 0-1,49-4 23,7 0 38,1334 5-40,-1201 0 30,-116 0-82,320 0 32,-94 0-32,-70 0 37,-156 4-14,-69-4 7,92 5-28,73 7 57,569-12-6496,-741 0 4549</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2:31.338"/>
    </inkml:context>
    <inkml:brush xml:id="br0">
      <inkml:brushProperty name="width" value="0.3" units="cm"/>
      <inkml:brushProperty name="height" value="0.6" units="cm"/>
      <inkml:brushProperty name="color" value="#FF8517"/>
      <inkml:brushProperty name="tip" value="rectangle"/>
      <inkml:brushProperty name="rasterOp" value="maskPen"/>
    </inkml:brush>
  </inkml:definitions>
  <inkml:trace contextRef="#ctx0" brushRef="#br0">0 167 1180,'0'0'135,"0"0"140,0-8 2655,0 8-2914,0 0 0,1 0 0,-1 1 0,0-1 0,0 0 0,0 1 0,0-1 0,0 0 0,0 0 0,0 1 0,0-1 0,1 0 0,-1 0 0,0 1 0,0-1 0,0 0 0,1 0 0,-1 1 0,0-1 0,0 0 0,0 0 0,1 0 0,-1 0 0,0 1 0,0-1 0,1 0 0,0 0-4,-1 0 0,0 0 1,0 1-1,1-1 0,-1 0 1,0 0-1,0 0 1,1 0-1,-1 1 0,0-1 1,0 0-1,1 0 0,-1 1 1,0-1-1,0 0 0,0 1 1,1-1-1,-1 0 0,0 0 1,0 1-1,0-1 0,0 0 1,0 1-1,0-1 0,0 0 1,0 1-1,9 2 253,-5-1-194,-1 1 0,1-1 0,-1 1 0,1 0 0,3 4 0,11 9 152,9 7 161,-26-22-369,1 0 0,-1 0 1,0 0-1,0 0 0,0 1 0,0-1 0,0 0 0,2 3 0,-3-3 0,1 0 0,0 1 0,0-1 0,0 0 0,0 0 0,0 0 0,0 0-1,1 0 1,-1 0 0,0 0 0,0 0 0,1 0 0,2 1 0,13 4 163,1-1 1,-1 0-1,1-2 0,0 0 0,1-1 1,30 0-1,802-2 890,-850 0-1064,0 0 0,0 0 0,0-1 0,0 1 0,0 0 0,-1 0-1,1-1 1,0 1 0,0 0 0,0-1 0,1 0 0,6-3 17,57-12 17,31 2 21,-74 11-76,16 0 63,-30 3-48,0 0 0,0-1 0,-1 0 0,12-4 0,2 0-10,28-3 0,-26 4 12,-10 3-40,0-1 1,1 2-1,20 1 1,-3 0-34,858-1-270,-886 0 345,-1 0 1,0 0-1,0 1 0,0-1 1,0 1-1,0-1 0,3 2 1,-3-1-3,1 0 0,-1 0 0,1 0 0,-1-1 0,1 1 0,-1-1 0,5 0 0,3 0-4,-5-1 1,0 1-1,-1 0 1,1 0-1,0 0 1,9 2-1,-5 0 15,0 0 0,1-1 0,-1 0 0,10-1 0,-6 1-18,22 2 0,-5-2 10,-23-1-12,0 0 1,11 2-1,-3 0 21,1-1-1,27-2 1,-11 0-23,940 1-158,-969 0 171,1 0-1,0 1 0,-1-1 0,1 1 0,3 1 1,-4-1-1,1 0 1,-1 0-1,0-1 1,0 1 0,4-1-1,13 3-17,-3 0 11,12-1 6,42-2 1,-27-1-2,863 1 225,-901 0-221,1-1 0,-1 0-1,8-1 1,12-2 5,-23 3-6,0 1 0,1 0-1,-1-1 1,0 1-1,5-3 1,-6 3-2,1-1-1,0 0 1,-1 1 0,1-1 0,3 1-1,47-6 14,-40 5-15,0 0-1,15-5 1,4 1 3,134 0-2,-107 6-14,-41-4 21,-16 2-6,1 0-1,-1 0 1,1 1-1,0-1 1,-1 1-1,4 0 0,73 0-11,-78 0 10,1 0 0,-1-1 1,1 1-1,0 0 0,-1-1 0,1 1 0,-1-1 0,3 0 1,-2 0-2,0 0 1,-1 0-1,1 1 1,0-1 0,0 1-1,0-1 1,0 1 0,3 0-1,-2 0 3,1-1-1,-1 1 1,1-1-1,4-1 1,-4 1 1,-1 0 0,0 0 1,1 1-1,5-1 0,-5 1-2,0-1 1,0 0-1,1 0 0,3-1 1,14-2-17,11-2-17,250 6 9,-282 0 28,-1-1-1,0 1 0,1 0 1,-1 0-1,0 0 0,1 0 0,-1 0 1,0 0-1,1 0 0,-1-1 1,0 1-1,0 0 0,1 0 0,-1 0 1,0-1-1,0 1 0,1 0 1,-1 0-1,0-1 0,1 1 0,-1-1 14,0 1-1,0 0 0,0 0 0,1-1 1,-1 1-1,0 0 0,0 0 0,1-1 1,-1 1-1,0 0 0,0 0 0,1 0 1,-1 0-1,0-1 0,1 1 0,-1 0 1,0 0-1,1 0 0,-1 0 0,1 0 1,-1-18 299,0-66-438,0 83 126,0 1 3,0 0-11,0 0 11,0 0-2,0 0-1,0-9-18,-1 8 5,1 0 0,0-1 1,-1 1-1,1 0 0,0 0 0,-1 0 0,0 0 1,1 0-1,-1 0 0,0 0 0,1 0 0,-1 0 1,0 0-1,0 0 0,0 0 0,0 0 0,0 0 1,-2 0-1,-26-16-278,16 9 285,8 6-40,0-1 0,0 1 1,0 1-1,0-1 0,0 1 1,0-1-1,-8 0 0,-4 1-203,-16 1-1,15 0 281,15 0-37,1 0 0,-1 1 1,0-1-1,1 0 0,-1 1 1,1 0-1,-1-1 0,-2 2 1,3-1 3,-1 0 0,1 0 0,0 0 0,-1-1 0,1 1 0,-1-1 0,1 0 1,-4 0-1,2 1-1,0 0 0,-1-1 1,1 1-1,-8 4 0,-1-1-5,-26 7 72,32-10-78,-1 1 1,0-1-1,1-1 0,-1 1 0,-13-2 0,-2 0 8,-437 1-1108,456 0 875,1 1 1,0-1-1,-1 1 0,1 0 0,0-1 1,0 1-1,-1 1 0,1-1 0,0 0 1,0 1-1,-5 3 0,-17 9-1564</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52:52.009"/>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51 131 172,'0'0'5,"0"0"0,0 0-5,0 0 7,0 0 5,0 0 1,0 0-6,0-15 837,0 10-648,-1 3-162,1-1 0,0 1 0,0 0 1,0-1-1,0 1 0,0-1 1,1 1-1,-1 0 0,2-4 0,9-6 245,-1-1 0,0 0 0,9-16-1,-18 28-245,-1 0 0,0 0 0,1 0 0,-1 1 0,0-1 0,1 0 0,-1 0-1,0 0 1,0 0 0,0 0 0,0 0 0,0-1 0,0-1-50,0 2-22,0 1 21,0 0 2,0 0 10,0 0 42,0 0 44,0 0 34,0 0-46,0 0-50,0 0-21,0 0-18,0 0-51,0 0-46,0 0 32,0 0 60,0 2 18,0 478 5279,0-481-5275,-1-2 4,1 1 0,0-1 1,0 0-1,0 0 0,1 0 1,-1 1-1,1-1 0,-1 0 1,1 0-1,0 1 0,0-1 1,0 0-1,0 1 0,0-1 1,1 1-1,-1 0 0,4-4 1,-4 5 4,-1-1 1,1 1-1,0-1 1,-1 0-1,1 1 0,-1-1 1,1 0-1,-1 1 1,0-1-1,1 0 1,-1-2-1,2-10 8,-1 6-104,0 1-1,0-1 1,0 0 0,-1 0-1,-1-14 1,0-3-59,1 19 116,-1-1 0,1 0 1,0 0 0,1 0-1,-1 0 1,1 0 0,1 0-1,-1 1 1,1-1 0,0 0-1,6-11 1,9-6-134,-16 23 125,-1 1 23,0-1-1,0 1 1,0 0-1,0 0 1,0-1-1,0 1 1,0 0 0,0 0-1,1-1 1,-1 1-1,0 0 1,0 0 0,0-1-1,0 1 1,0 0-1,1 0 1,-1 0-1,0-1 1,0 1 0,0 0-1,1 0 1,-1 0-1,0 0 1,0-1 0,1 1-1,-1 0 1,0 0-1,0 0 1,1 0 0,-1 0-1,0 0 1,0 0-1,1 0 1,-1 0-1,0 0 1,1 0 0,-1 0-1,0 0 1,0 0-1,1 0 1,-1 0 0,0 0-1,0 0 1,1 0-1,-1 0 1,0 0 0,0 0-1,1 1 1,-1-1-1,0 0 1,0 0-1,1 0 1,-1 0 0,0 1-1,1 0 15,0 0 6,-1-1 0,0 0-1,0 1 1,1-1 0,-1 0-1,0 1 1,1-1 0,-1 0-1,1 0 1,-1 1 0,0-1-1,1 0 1,-1 0-1,1 0 1,-1 0 0,1 1-1,-1-1 1,0 0 0,1 0-1,-1 0 1,1 0 0,-1 0-1,1 0 1,1 2 0,-2-1-1,0-1 0,0 0 0,0 0 1,0 0-1,0 0 0,0 1 1,0-1-1,0 0 0,0 0 1,0 0-1,0 0 0,0 0 0,0 1 1,0-1-1,0 0 0,1 0 1,-1 0-1,0 0 0,0 0 1,0 1-1,0-1 0,0 0 1,0 0-1,1 0 0,-1 0 0,0 0 1,0 0-1,0 0 0,0 0 1,0 0-1,1 0 0,-1 1 1,2 0-27,1 1 0,-1-1 0,0 1 0,0 0 0,0 0 0,-1 0 0,3 3 0,3 2-47,14 16 58,-17-18 32,0-1 0,0 0 0,0 0 0,6 4 0,-6-6 21,-1 0 0,1-1 0,0 0 1,0 0-1,0 0 0,0 0 0,0-1 1,0 1-1,7-1 0,-6 0-9,83 1 138,-44-2-4,-44 1-100,0 0-23,0 0-11,0 0 2,0 0-3,0 0 14,0 0-13,3 0-9,1652 0 2220,-1654 0-2239,-1 0-1,1 0 0,-1 0 1,1 0-1,0 1 0,-1-1 1,1 0-1,-1 0 0,1 0 0,-1 0 1,1 1-1,-1-1 0,0 0 1,1 1-1,-1-1 0,1 0 1,-1 1-1,1 0 0,4 2 7,0-2-5,0 0-1,-1 0 0,1-1 1,0 0-1,0 0 1,9-1-1,1 1-3,3 0-1,34 6-1,-48-6 7,-1 0 0,1 1 0,-1-1 0,1 0 0,4-1 0,-6 0-2,0 1 0,0 0 0,0 0 0,0 0 0,0 0 0,0 0 0,0 0 0,0 1 0,0-1 0,3 2 0,1-1-7,-1 1 0,0-1-1,1 0 1,-1-1 0,0 0-1,7 0 1,317 0 12,-327 1-7,-1-1-1,1 0 0,-1 0 1,1 0-1,-1 1 1,1-1-1,-1 1 0,1-1 1,2 2-1,-3-1 2,0 0 0,1-1 0,-1 1-1,1-1 1,-1 1 0,1-1 0,-1 0 0,1 1-1,2-1 1,4 0 1,1 1 0,13 3 0,-14-2-10,1-1 1,14 1-1,2 2 0,-15-2-4,2 0 7,18 3 5,28 2 6,79-4-144,-106-3 7,-30 0 130,-1 0 1,1 0-1,0 1 1,-1-1-1,1 0 0,-1 0 1,1 0-1,-1 1 0,1-1 1,-1 0-1,1 0 0,-1 1 1,1-1-1,-1 0 0,1 1 1,-1-1-1,1 1 0,-1-1 1,1 1-1,-1 0 1,1 0 0,-1-1 0,1 1 0,-1-1-1,1 1 1,-1-1 0,1 0 0,-1 1 0,1-1 0,-1 1-1,1-1 1,0 0 0,-1 1 0,1-1 0,0 0 0,-1 0-1,1 0 1,0 0 0,-1 1 0,2-1 0,10 4-10,0 1 3,-8-4 9,0 0 1,0 0-1,-1 1 0,1 0 0,5 3 0,-9-5-8,0 1-167,0 0 170,0-1 1,0 0-1,0 0 0,0 1 1,0-1-1,0 0 0,0 0 1,0 1-1,0-1 1,0 0-1,0 0 0,0 1 1,0-1-1,0 0 0,0 0 1,0 1-1,0-1 0,0 0 1,1 0-1,-1 1 0,0-1 1,0 0-1,0 0 0,1 1 1,4 2-2,-3-2 6,0 0-1,0 0 1,0 0 0,0 0-1,3 4 1,-2-3 1,0 0 1,0 1-1,1-1 1,-1-1-1,7 4 0,7 3-21,-7-5 27,-10-3-14,1 0 0,-1 0 0,1 0 0,0 1 1,-1-1-1,1 0 0,0 0 0,-1 0 0,1 0 1,-1 1-1,1-1 0,0 0 0,-1 1 0,1-1 1,-1 0-1,1 1 0,-1-1 0,1 1 0,-1-1 1,0 1-1,1-1 0,-1 1 0,1-1 0,-1 1 1,0-1-1,1 1 0,-1 0 0,1 3-8,1 0 1,-1 0-1,1 0 1,0 0-1,3 4 0,7 16-42,-11-19 49,1 0 0,0 0 0,1 0 0,5 9 0,-7-13 6,-1-1 1,0 0 0,-1 0 0,1 0 0,0 0 0,0 0 0,0 0 1,0 0-1,0 0 0,0 0 0,0 0 0,0 0 0,0 0 0,0 0 1,0 0-1,0 0 0,0 0 0,0 0 0,0 0 0,0 0 0,0 0 1,0 0-1,0 1 0,0-1 0,0 0 0,0 0 0,0 0 1,0 0-1,0 0 0,0 0 0,0 0 0,0 0 0,-1 0 0,1 0 1,0 0-1,1 0 0,-1 0 0,0 0 0,0 0 0,0 0 0,0 0 1,0 1-1,0-1 0,0 0 0,0 0 0,-7-1-67,2 2 16,4-1 37,-1 0 0,1 0 0,-1 0 1,1 0-1,-1 0 0,1 0 0,-1 0 0,0 0 0,1-1 0,-1 1 0,-1-1 0,-13-7-15,0 2 0,-22-7-1,17 6 20,-11-4-3,0 2 1,-57-8-1,50 13-23,-46 3 1,59 1 14,9-1 17,11 1-1,-1 0 0,0 0 0,1 0 0,-13 3 1,-3 3-8,15-4 9,0 0 0,-1 0-1,1-1 1,-1 0 0,0 0-1,-9 0 1,-54 6 29,-3-3 33,-9 1 57,-34-5 31,88-4-148,8 1-1,-37-5-2,41 6 1,1 1-1,-27 2 0,18 0 23,-202-1 5,212-1-24,0 1 0,-24-6 0,12 2-4,0 1 7,-47 0 0,-126 3 17,181 1-19,1-1 0,-22 5 0,40-5-2,-54 8 0,-81 8 71,30-12-81,-132-4 41,235 0-34,0 0-1,0 1 1,0-1 0,-1 0 0,1 1-1,0-1 1,0 1 0,-3 1 0,3-1 3,0-1 0,0 1 0,0 0 0,0-1 1,0 1-1,-1-1 0,1 0 0,-3 0 0,-5 1 0,0 0 1,0 0-1,0 1 0,-10 3 0,-18 4-2,2-1 13,26-5-11,-1-1-1,1 0 1,-21 1-1,-460-3-145,490 0 148,1 0-1,-1 0 1,1 0-1,-1 0 1,1 1-1,0-1 0,-1 0 1,1 0-1,-1 0 1,1 0-1,-1 0 1,1 1-1,-1-1 0,1 0 1,0 0-1,-1 1 1,1-1-1,-1 0 1,1 0-1,0 1 0,-1-1 1,1 1-1,-1 0 1,1-1-1,0 0 1,-1 1 0,1-1 0,0 1 0,-1-1-1,1 0 1,0 1 0,-1-1 0,1 0 0,-1 0-1,1 1 1,0-1 0,-1 0 0,1 0 0,-1 0-1,1 1 1,-1-1 0,1 0 0,-1 0 0,1 0-1,-1 0 1,1 0 0,-2 0 0,-19 0 366,20 0-348,1 0-16,0 0-18,0 0-5,0 0 1,0 0-4,0 0 19,0 0 1,0 0 11,0 0 3,0 0 7,0 0-10,0 0-4,0 0 2,0 0 11,0 0 0,0 0-3,0 0-22,0 0 0,0 0-5,0 0-17,0 0-84,0 0-39,0 0-34,0 0-4,-2 0 1,-107 0-241,60 0 642,48 0-199,1-3-77,0 1 43,0 1-1,1-1 1,-1 0-1,1 0 1,-1 1 0,1-1-1,0 0 1,-1 1-1,1-1 1,0 1 0,0-1-1,0 1 1,0-1-1,1 1 1,-1 0 0,2-2-1,5-4-79,16-10-1,-3 2-36,64-45-316,-66 47 438,-2 3 16,-14 9 9,0 0 0,0-1-1,0 1 1,0-1-1,-1 0 1,1 0-1,-1 0 1,1 0 0,-1 0-1,1-1 1,-1 1-1,0-1 1,2-4 0,0-2-33,-1 0 0,0-1 1,-1 0-1,0 1 1,1-14-1,1-8-102,-2 18 103,1-20 0,-4 32 34,1 1 1,0-1 0,-1 0-1,1 1 1,-1-1-1,1 1 1,-1-1 0,1 1-1,-1-1 1,1 1-1,-1 0 1,0-1 0,1 1-1,-1 0 1,1-1-1,-1 1 1,-1 0 0,1-1 0,1 1 1,-1 0 0,1 0 0,-1 0 0,1-1 0,-1 1 0,1 0 0,-1-1-1,1 1 1,-1 0 0,1-1 0,-1 1 0,1-1 0,0 1 0,-1-1 0,1-3-2022,0 7 2790,0-11-429,0 7-349,-1-5 147,1 5-145,0 1 1,0 0 0,0 0-1,0-1 1,0 1-1,0 0 1,0 0 0,0 0-1,0-1 1,0 1-1,0 0 1,0 0 0,0-1-1,0 1 1,0 0-1,1 0 1,-1-1 0,0 1-1,0 0 1,0 0-1,0 0 1,0-1-1,1 1 1,-1 0 0,0 0-1,0 0 1,0 0-1,0-1 1,1 1 0,-1 0-1,0 0 1,88 0-27,-86 0 27,0-1-1,1 1 1,-1-1 0,0 0 0,1 0 0,-1 1 0,0-1-1,0-1 1,3-1 0,15-6 52,-6 5-45,2 0 1,-1 1 0,27-1 0,48 3 43,-51 1 146,-39 0-176,0 0 3,0 0-25,0 0-14,0 0-20,14 0 28,-13 0 1,-1 0 1,1 0 0,-1 0 0,1 0 0,-1 0 0,0 0 0,1 0 0,-1 1 0,1-1-1,-1 0 1,1 0 0,-1 0 0,0 1 0,1-1 0,-1 0 0,1 1 0,-1-1 0,0 0-1,1 1 1,0 0 5,-1-1 0,1 1 0,-1-1 0,1 1 0,0-1 0,-1 1 0,1-1 0,0 0 0,-1 1 0,1-1 0,0 0 0,-1 0 0,1 1 0,0-1 0,0 0 0,-1 0 0,1 0 0,0 0 0,0 0 0,0 0 0,1 0 6,0 0 0,0 1 0,0-1 0,0 0 0,0 1 0,0-1 0,0 1 1,0 0-1,2 1 0,-4-2-11,1 0 0,0 1 0,0-1 0,0 0 0,0 0 0,0 0 0,0 0 0,0 0 1,0 0-1,1 0 0,9 1 4,-2 3-5,-7-2-1,0-1 0,0 0 1,1 0-1,-1 0 0,1-1 1,2 1-1,36 16 51,-12-10 99,0-1 0,0-1 1,53 1-1,232-5 261,-308-1-408,1 0-1,11 3 1,-11-1-5,0-1-1,12 0 1,-3 1 46,31 5-1,-36-5-13,23 2 82,-1-1-1,63-3 0,-40-1-99,75 1 38,-122 1-44,-1-1 0,1 1 0,8 2 0,-9-2 1,-1 0 0,1 0 0,7-1 0,79 5 67,129-5 69,-223 0-137,1 0 0,0 0 0,0 1 1,0-1-1,0 0 0,0 0 0,0 0 0,-1 1 0,1-1 0,0 1 1,1 0-1,6 3 29,-1-3-9,0-1-1,0 1 1,12-2-1,17 2 21,72 9-6,192-6 115,-188-5-118,608 1 15,-720 1-51,1-1 0,0 0 0,-1 0 0,1 0 1,0 0-1,-1 0 0,1 1 0,0-1 0,-1 0 0,1 0 0,0 1 1,-1-1-1,2 1 0,-2 0 0,1-1 0,0 1 0,0-1 0,-1 1 1,1-1-1,0 0 0,0 1 0,-1-1 0,1 0 0,0 0 0,0 1 1,0-1-1,0 0 0,0 0 0,3 0-2,-2-1-1,-1 1 1,1 0-1,-1 0 1,1 0-1,-1 0 1,1 0-1,-1 0 0,1 1 1,-1-1-1,1 0 1,2 2-1,-3-1 1,0 1 0,1 0-1,0-1 1,-1 1 0,1-1 0,0 1-1,0-1 1,3 1 0,20 15-10,-23-14 20,-1-2-13,-1-1-12,0 0 2,0 0 0,0 0-16,0 0-20,0 0-48,0 0 52,0 0 19,0 152 79,0-152-48,0 1-1,-1 0 1,1 0 0,0-1 0,0 1-1,0 0 1,0-1 0,-1 1-1,1 0 1,0-1 0,-1 1-1,1 1 1,-1-2 1,1 1-1,-1 0 0,1-1 1,0 1-1,-1 0 1,1 0-1,0-1 0,0 1 1,0 0-1,-1 0 1,1-1-1,0 2 0,0-1 3,0-1 0,0 0 0,0 0 0,0 1 0,0-1 0,0 0 0,0 1-1,0-1 1,0 0 0,0 0 0,0 1 0,0-1 0,0 0 0,0 0 0,0 1 0,-1-1-1,1 0 1,0 0 0,0 1 0,0-1 0,0 0 0,-1 0 0,1 0 0,0 1 0,0-1-1,-1 0 1,1 0 0,0 0 0,-1 0 0,-8 1 425,2-2-183,7 1-240,-13 0-362,-22 0 201,8-1 131,-1 1 0,-47 7-1,65-6 30,0 0-1,0 0 0,-18-2 1,-1 0 26,24 1-21,3 0-6,0 1 0,0-1 1,-1 0-1,1 0 0,0 0 0,0-1 1,0 1-1,0 0 0,0-1 0,0 1 1,0-1-1,0 0 0,0 0 1,0 0-1,-2-1 0,3 1-5,1 0-2,-1 1 0,1-1 0,-1 1-1,0-1 1,1 1 0,-1 0 0,1-1 0,-1 1-1,0 0 1,1-1 0,-1 1 0,0 0-1,1 0 1,-1-1 0,-1 1 0,-2-4-492,4 2-5131,0 2 4259</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0:38:52.324"/>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55,'20'-1,"29"-5,8-1,-13 7,-29 1,0-2,0 1,1-2,-1 0,15-4,2-3,1 2,-1 1,53-2,102 7,-91 3,1010-2,-1051 2,0 2,0 3,56 14,-48-9,130 7,65-18,-142-2,660 1,-730 2,0 3,72 16,-14-2,97-2,0-16,-133-1,9-1,-13 0,0 2,65 10,-101-6,39 6,99 3,-83-14,-25-1,108 12,-31 16,52 7,170-27,-233-9,2375 1,-1281 2,-434-1,-748-1,1-2,-1-1,58-15,-86 17,-1 0,1 1,9-1,-4 3</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0:38:53.925"/>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80,'0'0,"0"-1,1 1,-1-1,0 1,0 0,0-1,1 1,-1 0,0-1,1 1,-1 0,0-1,1 1,-1 0,0-1,1 1,-1 0,0 0,1 0,-1-1,1 1,12-5,-10 4,18-5,0 1,35-4,-28 4,202-17,1 17,-113 4,-12-5,7-1,675 7,-385 1,-310-1,-76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7.339"/>
    </inkml:context>
    <inkml:brush xml:id="br0">
      <inkml:brushProperty name="width" value="0.1" units="cm"/>
      <inkml:brushProperty name="height" value="0.1" units="cm"/>
      <inkml:brushProperty name="color" value="#66CC00"/>
    </inkml:brush>
  </inkml:definitions>
  <inkml:trace contextRef="#ctx0" brushRef="#br0">1 9 4288,'21'0'4122,"41"0"-2867,125 0-882,-122-4-573,-2 0-248,-34 4-1458,-28 8-786,-1-7 2504,0 0 1,0 0 0,0 0-1,0-1 1,-1 1 0,1 0-1,0 0 1,0 0 0,-1 0-1,1 0 1,0 0 0,-1 0-1,1-1 1,-1 1 0,1 0-1,-1 0 1,1-1-1,-1 1 1,-1 1 0,1-1-550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0:38:56.449"/>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0 15,'2'-1,"-1"0,1 0,0 1,0-1,-1 0,1 1,0-1,0 1,0-1,0 1,0 0,3 0,2-1,253-5,-178 7,650-1,-716 0,-1 1,0 1,1 1,16 4,-5 2,37 16,-19-7,1-1,0-2,1-2,0-3,63 7,122-4,-68-6,225 7,0-15,-138 0,1836 1,-2072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0:39:00.388"/>
    </inkml:context>
    <inkml:brush xml:id="br0">
      <inkml:brushProperty name="width" value="0.3" units="cm"/>
      <inkml:brushProperty name="height" value="0.6" units="cm"/>
      <inkml:brushProperty name="color" value="#FFACD5"/>
      <inkml:brushProperty name="tip" value="rectangle"/>
      <inkml:brushProperty name="rasterOp" value="maskPen"/>
      <inkml:brushProperty name="ignorePressure" value="1"/>
    </inkml:brush>
  </inkml:definitions>
  <inkml:trace contextRef="#ctx0" brushRef="#br0">1 53,'146'7,"2"0,258-8,-362-1,53-9,28-2,76 12,-89 2,-77-2,43-9,-8 1,290 2,-223 9,-14-2,131-1,-140-5,46-1,820 7,-965 1,0 0,28 8,9 0,29-3,34 5,28 13,-104-21,69-1,-69-3,-25 2,-1 0,1 1,19 5,9 2,15-4,103-3,-77-3,599 1,-675 0,-1 0,1 0,6 2,-11-1,0-1,1 1,-1 0,0 0,1 0,-1 0,0 1,0-1,0 0,3 4,10 12</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05.87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58 180,'0'0'6,"0"0"9,0 0 9,0 0 6,0 0 12,0 0-12,0 0-10,0 0-2,0 0 4,0 0-3,0 0-8,0 0 3,0 0-4,0 0 8,0 0 13,0 0 6,0 0-15,0 0-4,0 0 0,0 0-1,0 0-10,0 0-10,0 0 5,0 0 4,0 0 9,0 0 12,0 0 23,0 0-31,0 0-8,0 0 0,0 0-4,0 0 9,0 0 9,0 0 0,0 0-2,0 0-4,0 0 6,0 2-4,1-1-15,-1 0 0,0 0 1,0 0-1,1 0 0,-1 0 0,1 0 0,-1 0 1,1 0-1,-1 0 0,1-1 0,-1 1 0,1 0 0,0 0 1,0-1-1,-1 1 0,1 0 0,0-1 0,0 1 1,0 0-1,1 0 0,3 3 22,7 2 32,-9-4-22,0 0 0,0-1 0,0 1 0,1-1-1,-1 0 1,0 1 0,1-2 0,-1 1 0,7 1 0,-8-2-26,0 0 1,1 1 0,-1-1-1,1 1 1,-1 0 0,0 0-1,1-1 1,-1 2 0,0-1-1,0 0 1,0 0 0,2 2-1,-1-2 17,-1 0-1,0-1 1,0 1-1,0-1 1,1 0-1,-1 0 0,0 0 1,0 0-1,1 0 1,1-1-1,5 1-2,129 0 1439,-137 0-1460,0 0-1,0 0 1,0 0 0,0-1 0,0 1-1,0 0 1,0-1 0,0 1-1,0 0 1,1-2 0,-1 2-2,0-1 1,0 1-1,0 0 1,-1-1-1,1 1 1,0 0-1,0-1 1,0 1-1,0 0 1,2 0-1,-1 0-4,1-1 1,-1 1-1,0-1 0,1 1 0,-1-1 1,0 0-1,0 0 0,4-1 1,-4 0 0,0 1 0,0 0 0,1 0 0,-1 1 1,0-1-1,1 0 0,-1 1 0,4-1 0,66 1 474,-72 0-476,0 0 1,1 0 0,-1 0 0,0 0-1,0 0 1,1 0 0,-1 0 0,0 0-1,0 0 1,1 0 0,-1-1 0,0 1-1,0 0 1,1 0 0,-1 0 0,0 0-1,0 0 1,0-1 0,1 1 0,-1 0-1,0 0 1,0 0 0,0-1 0,0 1-1,0 0 1,1-1 0,-1 1 0,0 0 1,0-1-1,0 1 1,0 0 0,0 0-1,1 0 1,-1-1-1,0 1 1,0 0-1,0 0 1,1 0-1,-1-1 1,0 1 0,0 0-1,0 0 1,1 0-1,-1 0 1,0 0-1,0 0 1,1-1-1,-1 1 1,0 0 0,0 0-1,1 0 1,-1 0-1,1 0 1,83 0 283,-82 0-279,1 0 0,-1 0 0,0-1 1,1 1-1,-1-1 0,0 0 0,3-1 0,-2 1 0,-1 0-1,0 0 1,1 1 0,-1-1-1,0 1 1,1-1-1,3 1 1,-6 0-5,1 0 0,0 0-1,0 0 1,0-1 0,0 1 0,-1 0-1,1 0 1,0-1 0,0 1-1,-1 0 1,1-1 0,1 0 0,-1 1-1,0-1 0,-1 1 1,1-1-1,0 1 1,0-1-1,-1 1 0,1 0 1,0 0-1,0-1 1,0 1-1,0 0 0,1 0 1,-1 0 0,1 0 1,0 0 1,0 0-1,0 0 0,0 0 0,0-1 0,0 1 1,0-1-1,1 1 0,1-2 0,18-2-25,-18 3 28,-1 1-1,0-1 1,0 1 0,0 0 0,0 0-1,1 0 1,5 1 0,4-1 7,1593 0 2547,-1605 0-2557,1 0 1,-1 0 0,0 0 0,1 0-1,-1 0 1,0-1 0,0 1 0,0-1 0,1 1-1,-1-1 1,0 1 0,1-2 0,5-1 6,9-2 3,-1 1 1,23-2-1,-3 0-2,-16 5-15,-17 2 5,-1-1 1,1 0 0,0 0 0,-1 0 0,1 0 0,-1-1 0,1 1-1,0 0 1,-1-1 0,1 1 0,-1-1 0,3-1 0,-1 1 3,-1 1 0,1-1 0,0 0 0,0 1 0,0-1 0,-1 1 0,1 0 0,0 0 0,0 0 1,4 1-1,6 0 31,75-1 49,-86 0-80,0 0-1,0-1 0,0 1 1,0 0-1,0-1 0,0 1 0,-1-1 1,5-1-1,-5 1-2,1 1 0,0-1 0,-1 0 1,1 1-1,0 0 0,-1-1 0,1 1 0,3 0 0,3-1 0,0 1-1,0-2 1,11-2-1,-11 2 7,1 1-1,0-1 1,11 1-1,486 1 95,-493 3-85,-12-3-12,1 1-1,-1-1 1,0 1 0,1-1-1,-1 0 1,1 1 0,2-1-1,64 0-9,-67 0 8,-1 0 1,1 0 0,-1 0-1,1 0 1,0 0-1,-1 0 1,1 0 0,-1 1-1,1-1 1,-1 0 0,1 0-1,-1 1 1,1-1 0,-1 0-1,0 1 1,1-1-1,-1 0 1,1 1 0,4 3 2,-2-3 1,-1-1 1,1 0-1,-1 1 0,1-1 1,-1 0-1,1 0 0,3-1 1,-4 1 6,1 0 0,0 0 0,0 0 0,-1 0 0,1 0 1,5 2-1,3 0 5,0 1 1,0-2 0,1 0 0,-1 0 0,0-1 0,13-1-1,4 0 9,37 1-35,-63 0 10,0 1 0,1-1 0,-1 0 0,0 0 0,0 1 0,0 0 0,4 1 0,-4-1-1,0-1 1,0 1-1,0 0 1,1-1-1,-1 0 1,0 1-1,4-1 1,75 0 20,-78 0-18,1 0 0,0 1-1,-1-1 1,1 1-1,3 1 1,13 1 8,-8-3-4,-3 0-9,1 0 1,0 0 0,18 4-1,33 5-9,-31-4 19,34 3 0,-45-6-12,24 6 20,0-2-17,1-3 0,68-2 1,-57-1 21,-52 0-17,0 0 0,0 0-1,-1 0 1,1 1 0,0 0 0,-1-1-1,6 3 1,-7-2-4,-1-1 1,1 0-1,0 0 0,0 1 1,0-1-1,0 0 1,0 0-1,0 0 0,0 0 1,0 0-1,1 0 0,11 1-10,-2 2 4,-7-1 6,0-1-1,0 0 0,0 0 1,0 0-1,0 0 0,6 0 1,2 0-1,22 4 0,-4 0 1,366 0 25,-252-6-42,-19 1 31,-110 1-9,-9-1-3,1 0 0,-1 0 0,0 0 0,9-3 0,4-1-17,-2 0 20,-1 1 0,1 1 0,17-1 0,199 3 1,-231 0-3,1 0-1,-1-1 1,0 1 0,0 0 0,0-1 0,0 0 0,3-1 0,-3 1-1,0 0 0,0 1 1,0-1-1,0 1 0,0-1 0,0 1 1,3-1-1,5 1-4,0-2 0,0 1 0,0-1 0,12-4 0,-12 2 6,1 2 0,-1-1 0,1 1 1,14 0-1,98 2 19,-119 0-23,0 0 0,0-1 1,0 0-1,4-1 0,12-1-10,61-4-10,-27 2 33,452 5-37,-494 0 15,-1-1 10,0 1 1,1 1-1,-1 0 1,14 3-1,-19-3 1,0 0 0,0-1 0,0 1 0,-1-1 1,10-1-1,-2 0 13,500 1-51,-510 0 37,0 0-1,0 1 1,0-1 0,1 1-1,-1 0 1,4 1 0,9 3 1,6-3 6,0-1 0,29-1 0,-21-1-27,-2 0 29,-18 1-11,0-1-1,1 1 1,-1 1-1,10 2 1,-7 1-5,-12-3 6,1 0-1,0-1 0,0 1 0,0-1 0,0 1 0,1-1 0,3 1 0,14 0 12,39 7-1,-36-5-9,65 11 5,-20-6-2,71-2 0,-2-3 19,149-3 150,-283 0-171,1 0 1,-1 0 0,0-1 0,0 0-1,4 0 1,12-3-6,342 4 150,-359 0-144,-1 0 0,1 0 0,0 0 0,0-1 0,0 1 0,-1 0 0,1-1 0,0 0 0,1 0 0,-1 0-2,-1 0 0,1 1 0,0-1 1,-1 1-1,1-1 0,-1 1 1,1 0-1,3-1 0,10 2 9,-12 0-5,1-1 1,0 0-1,0 1 1,0-2 0,-1 1-1,1 0 1,0-1-1,4-1 1,-6 1-6,0 0 2,1 0 1,-1 0 0,0 1 0,0-1-1,1 1 1,-1-1 0,0 1 0,0 0 0,5 0-1,3-1 13,-1 0 0,1-1-1,11-3 1,19-3 27,113-11 159,-75 14-154,105 0 168,-120 5-249,-61 1 33,0 0 0,1 0 0,-1 0 0,0 0 0,1 0 0,-1 0 0,0 1 0,0-1 1,3 3-1,13 7-13,-8-8-2,-1 1 1,11 4-1,-17-6 1,1 0 0,-1 0 0,0 1 0,0-1 1,0 1-1,0-1 0,-1 1 0,4 4 0,12 9-194,-11-12-2440,-5-3-55,0-1 961</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08.58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1 260,'0'0'13,"0"0"15,0 0 36,0 0-7,0 0-12,0 0-7,0 0 1,0 0-10,0 0 10,0 0-9,0 0 7,0 0 19,0 0 12,0 0 12,0 0 54,0 0-5,0 0 44,0 0 61,7 0 563,128 0 3517,-133 0-4286,1 0 0,0 1-1,-1-1 1,1 1 0,-1 0 0,1 0 0,-1-1 0,0 2 0,4 0-1,-4-1-14,2 0 17,-1 0 0,1 0 0,-1 0 0,1-1 0,0 0 0,-1 0 0,1 0 0,6-1 0,7 0 75,1 1-17,-8-1-44,0 1-1,-1 0 1,19 2-1,51 10 184,-32-4-16,71 3 0,-29-4-17,-1 1-94,-50-5-87,126 8 416,21-11-306,-167-3-99,-5 0-6,41-3 56,-30 5-28,1 0-12,4-1-3,53-4 51,27 5-42,-3 1-8,97 0-19,-193 1-10,0 0 0,15 3-1,-3 0-2,54 5-30,30 2 44,-5-6 2,535-2-1,-398-4-77,-232 1 52,1 1 0,-1 0 1,1 0-1,11 4 0,17 2 22,6 2 12,-28-6-25,1 0 0,18 2 0,111 4-32,-128-8 33,143 6 10,169-7-1,-326 0-9,-1 0 1,0 0-1,1 0 0,-1 0 1,0 0-1,1 0 1,-1 0-1,0 0 0,1 0 1,-1-1-1,0 1 1,1 0-1,-1 0 0,0 0 1,0-1-1,1 1 1,-1 0-1,0 0 0,0-1 1,1 1-1,-1 0 1,0-1-1,0 1 0,1-1 0,-1 1 1,0 0-1,0-1 0,0 1 0,1 0 0,-1 0 0,0-1 0,0 1 1,1 0-1,-1 0 0,0 0 0,0-1 0,1 1 0,-1 0 0,0 0 0,1 0 1,-1 0-1,0-1 0,1 1 0,-1 0 0,0 0 0,1 0 0,0 0 1,-1 0-1,0 0 0,0 0 0,1 0 0,-1 0 0,0 0 0,0 0 0,1 0 0,-1 0 0,0 0 0,0-1 0,1 1 0,-1 0 0,0 0 0,0 0 1,0 0-1,1 0 0,-1-1 0,0 1 0,0 0 0,0 0 0,0 0 0,1 0 0,-1-1 0,0 1 0,0-1 0,0 1 0,0 0 0,1 0 1,-1-1-1,0 1 0,0 0 0,0 0 0,1 0 0,-1-1 0,0 1 0,0 0 0,1 0 0,-1 0 0,0 0 1,0-1-1,1 1 0,-1 0 0,0 0 0,1 0 0,-1 0 0,0 0 0,0 0 0,1 0 0,-1 0 0,1 0 1,8-1-32,1 0 1,0 0 0,12-4 0,3-1-587,28-4-4277,-38 8 3060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10.50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5 528,'0'-4'1754,"0"9"-468,0-5-974,0 0-37,0 0 25,0 0-141,0 0-87,0 0-41,2 0 46,247 0 1925,-247 0-1993,0 0 0,1 0 1,-1 1-1,0-1 0,0 1 1,1-1-1,1 2 0,16 4 32,4-3-35,12 3 66,64 2 1,-42-4-58,6 0 94,80-4 140,-136 0-251,1-1 0,11-2 0,19-2 6,31-5 15,66-3-4,-97 10-26,91 1-5,-88 2 14,67 0-32,-72-1 37,-19 1 9,34 2 1,62 10-6,7-1-23,-49-4 18,112 11 12,-52-6 4,92-5 28,-67-2-84,-70-1 40,67 9-8,-98-8 10,61 10 10,197 39-12,-177-35-20,43 3 37,-139-18-16,192 10 0,-62-8 42,-137-5-49,96 5-1,165 22-40,-79 4 51,-87-18-3,-40-7-8,-56-4 4,187 12 24,-185-12-23,20 0 42,47-3 326,-100-1-349,1 1 0,-1-1 0,0 1 0,0-1 0,0 0 0,0 0 0,0 0 0,-1 0 0,4-3 0,12-5-450,-10 7-1104,0-1-1,-1 0 1,10-5 0,-10 2 418</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14.05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1 215 232,'0'0'32,"0"0"23,0 0 34,0 0 33,0 0 44,0 0 31,0 0 51,0 0-118,0 0-43,0 0-10,0 0-5,0 0 5,0 0 19,0 0-41,0 0-15,0 0 3,0 0 64,0 0 178,0 0 35,0 0 44,0 0-20,0 0-52,0 0-92,0 0-100,0 0-119,0 0-69,0 0 13,0 0 12,1 0 28,372 0 2821,-370 0-2770,-1 0 1,0 0-1,1 0 0,-1 1 1,1-1-1,-1 1 0,4 1 1,-3-1 6,-1 0 0,0 0 0,1-1 0,-1 1 0,1-1 1,-1 0-1,5 1 0,60 4 236,-34-2-221,35 4 72,23 2 237,-42-6-141,83 4-43,80 8-113,-103-3 4,107 16-31,-105-14-10,-109-13-13,281 19 138,-274-19-138,144 17 5,-63-5-4,130 8 16,-200-20-26,42 5 6,61 4 23,-22-5 5,-14-2-46,115 3 16,-100-1-8,16 0 29,-90-4-6,-2-1-15,0 0 0,0-1 1,-1-2-1,30-6 1,-16 0 11,71-6 0,-35 7-1,121-14-20,-142 16 5,51-9-30,-86 13 22,195-22 4,-89 7 14,-64 8 3,-32 4-8,49-16 0,3 0-13,-31 9-85,126-20 31,-74 15-79,14-4 121,-82 12 37,-1-1 1,34-15 0,-19 6-107,35-5 16,-36 11 90,-35 8-8,18-8-1,-26 12-10,12-8-24,-10 6 34,0 0 1,-1 0 0,1 1 0,0 0 0,0 0 0,11-2 0,-12 4 0,-1-1 1,1 0-1,0 0 1,-1-1 0,1 1-1,4-3 1,-7 2-2,-2 2 2,1 0 0,-1-1 0,1 1-1,-1 0 1,1-1 0,-1 1 0,1 0-1,-1 0 1,1 0 0,-1-1 0,1 1-1,-1 0 1,1 0 0,-1 0 0,1 0-1,0 0 1,-1 0 0,1 0-1,-1 0 1,1 0 0,0 1 0,-1-2-10,0 1 5,0 0 0,0 0 1,0 0-1,0 0 0,0 0 0,0-1 1,0 1-1,0 0 0,0 0 1,0 0-1,0 0 0,0 0 0,0 0 1,0 0-1,0 0 0,0 0 1,0 0-1,0 0 0,0 0 0,0 0 1,0 0-1,0 0 0,0 0 1,0-1-1,0 1 0,0 0 0,0 0 1,0 0-1,0 0 0,0 0 1,0 0-1,0 0 0,0 0 0,0 0 1,0 0-1,0 0 0,0 0 1,-1 0-1,1 0 0,0 0 0,0 0 1,0 0-1,0 0 0,0 0 0,0 0 1,0 0-1,0 0 0,0 0 1,0 0-1,0 0 0,0 0 0,0 0 1,0 0-1,-1 0 0,-40 0-240,30 3 156,9-2 81,1 0 1,0-1-1,-1 1 1,1-1-1,0 1 1,-1-1-1,1 0 1,-1 0-1,-1 1 1,-410-1-1426,411-1 1469,0 1 0,0-1 0,0 0 0,0 0 0,1 0 0,-4-2 0,-1 0 19,3 1-41,0 1-1,1 0 1,-1 1 0,0-1-1,1 0 1,-1 1-1,0 0 1,-3-1 0,-28 2 127,12 0-113,-33 6 54,54-7-85,0 0 1,0 0 0,0 0 0,0 1 0,0-1 0,1 0-1,-1 0 1,0 1 0,0-1 0,0 0 0,1 1 0,-2 0-1,1 0 2,0-1 0,1 0 0,-1 1 0,0-1 0,0 1 0,1-1 0,-1 0 0,0 0 0,0 1 0,0-1 0,1 0 0,-2 0 0,-34 5 328,16-5-702,20 0-183,0 0-615,0 0-824,0 0 749,0 0 576</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15.73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1640 1 568,'-13'0'445,"12"0"-319,1 15 1087,0 152 877,7-124-1740,-2 9-55,-5 25 1101,-3-75-1376,-33 6 46,-70 13-34,91-19 85,0-1 0,-25-2 0,10 0-21,28 1-94,0 0 1,0 0-1,0 0 0,0-1 0,0 1 1,0-1-1,0 1 0,0-1 0,-2-1 1,2 1-2,0 0 0,0 1 0,-1-1 0,1 0 1,0 1-1,0-1 0,0 1 0,0 0 0,-3 0 1,-212 0-56,208 1 66,-1 0 0,0 0-1,1 1 1,-11 3-1,-17 4-30,-19 3 33,25-5-6,-35 3 0,-209 2 529,-69-12 115,343 0-654,1 0 0,-1 0 0,0 0 0,1 0 0,-1-1-1,1 1 1,-1 0 0,1 0 0,-1 0 0,1-1 0,-1 1-1,1 0 1,-1-1 0,0 1 0,-6-4-24,3 3 7,-1 0 1,0 0-1,0 1 1,0 0-1,-1 0 1,-4 1-1,1-1 8,0 0 1,-12-1-1,-21-2-706,-48 1 1,64 2-1669,16 0 692</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18.05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34 36 104,'-2'1'48,"1"0"0,-1 0 0,0 0 0,1 0 0,-1-1 0,0 1 0,0 0 0,1-1 0,-1 1 0,0-1 0,0 0 0,0 0-1,-2 0 1,-2 0 548,19 0-527,73 0 446,27 0-64,-106-1-426,1 1 0,-1-1-1,0-1 1,0 0 0,8-2-1,20-6 89,84-11 272,-107 20-281,0 0 0,22 1 0,-10 1 99,-23-1-188,1 0 0,-1 1-1,0-1 1,0 1 0,0-1 0,1 1 0,-1-1-1,0 1 1,0-1 0,0 1 0,2 1 0,9 5 209,0-2-10,0 0 0,1-1-1,0-1 1,0 0 0,22 2 0,139-3 317,-140-2-499,9 6-9,-38-6-25,0 1-1,0 0 1,0 0 0,0 0-1,5 2 1,-6-1 9,1-1 0,-1 0 0,1 0-1,0 0 1,5 0 0,16 3 9,-10-1-1,108 7 11,-15-3-43,-79-1-57,45 14 0,-31-8 80,54 6-46,-71-14 49,-19-3-13,76 9-47,-11-1-154,22 5 180,-42-6 6,146 17-129,-105-18 80,66-4 2,-95-4-38,179 1 182,-139 0-3731,-99 0 2474</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20.193"/>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0 184,'0'0'15,"0"0"33,0 0 71,0 0-22,0 0-22,0 0-27,0 0-21,0 0-30,0 0-12,0 0 12,0 0 18,0 0-1,0 0 5,3 0 2,460 0 3477,-457 1-3410,0-1-1,0 1 1,11 3 0,-11-3 36,1 1 0,-1-1 0,14 1 0,91-2 393,-109 0-516,-1-1 0,0 1 0,0 0 0,0 0 0,0 0 0,0-1 0,0 1 0,0 0 0,0-1 0,0 1 1,1-2-1,-1 2-4,0-1 0,0 1 1,0-1-1,0 1 0,1-1 0,-1 1 1,0-1-1,0 1 0,0 0 1,1 0-1,0 0 0,151 0-597,-149 4 589,-4-4 10,0 0 0,1 1 0,-1-1 0,0 0 0,0 0 0,0 1 0,0-1 0,1 0 0,-1 1 0,0-1 0,0 0 1,1 0-1,-1 1 0,0-1 0,0 0 0,1 0 0,-1 0 0,0 1 0,1-1 0,-1 0 0,0 0 0,1 0 1,-1 0-1,0 0 0,1 0 0,0 0 0,0 0 1,-1 0-1,1 0 0,0 0 1,-1 0-1,1 0 1,0 0-1,-1 0 0,1 0 1,0 1-1,-1-1 0,1 0 1,0 0-1,-1 1 1,1-1-1,0 0 0,-1 1 1,1-1-1,-1 1 1,1-1-1,-1 0 0,1 1 1,0 0-1,3 3 4,-3-3-7,0-1-1,1 0 0,-1 1 0,1-1 0,-1 0 0,1 0 0,-1 0 0,1 0 0,2-1 0,-2 1 6,436 0-232,-415 5 248,24 2-1,31-3-57,-65-3 27,-5-1-25,0 1 0,0-1 0,0 2 0,0-1 0,0 1 0,0 0 1,10 5-1,-13-5 47,0 0 0,1-1 1,-1 1-1,1-1 0,0 0 0,9 0 1,39-1 77,-28 0-105,-15 0 24,-7 0-5,0 0 1,1 0-1,-1 0 0,1 0 0,-1-1 0,0 0 1,0 0-1,1 0 0,5-3 0,-9 4-1,0 0-1,0-1 0,0 1 1,0 0-1,0 0 0,0 0 0,0 0 1,0 0-1,0 0 0,0 0 1,1 0-1,-1 0 1,0 0 0,0 0 0,0 0 0,0 0 1,1 0-1,-1 0 0,0 0 0,0 0 0,0 0 0,1-1 0,6-1 6,-1 0 0,0 1 0,1 0 0,0 0 0,-1 1 0,1 0-1,10 1 1,7 0 21,330-1-679,-355 10-1482,0-10 1344</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10:41:23.838"/>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3843 517 340,'-346'0'4576,"346"0"-4555,-1 0-1,0 0 0,0 0 1,0 0-1,1-1 0,-1 1 0,0 0 1,0 0-1,1-1 0,-1 1 0,0-1 1,0 1-1,0-2 0,0 2-11,0-1 0,0 1-1,0-1 1,0 0-1,0 1 1,0 0 0,0-1-1,0 1 1,0 0 0,0-1-1,0 1 1,0 0 0,0 0-1,-1 0 1,-58 0-9,58 0 28,1 0 1,-1 0-1,0 0 0,1 1 1,-1-1-1,0 1 0,1-1 1,-4 2-1,4-1 7,-1 0 0,0 0-1,0-1 1,1 1 0,-1-1 0,0 1 0,0-1 0,0 0-1,-2 0 1,-306 0 1385,304 0-1410,0 0 0,0-1 1,-7-2-1,-9 0 6,-193-14 226,75 17 154,138 0-396,0 0 0,1-1 0,-1 1 0,0 0 0,1-1 0,-1 1 0,-2-2 0,2 1 2,0 1-1,0-1 0,-1 0 0,1 1 0,0 0 1,0-1-1,-4 1 0,-74-5-5,-37 5 181,112-1-159,0 1 0,0-1-1,1 0 1,-1 0-1,0-1 1,-7-3-1,7 3-4,0 0 0,0 0-1,0 0 1,0 1 0,0 0-1,-10-1 1,1 1-17,1 0 0,-16-4 0,-9-1 22,-107-4-24,79 6-9,-111 3-4,92 2-61,-89-1 26,170 0 57,1 0-1,-1 1 0,0-1 1,1 1-1,-5 1 0,-12 1 5,-445-3-81,461 0 72,0 1-1,0-1 1,0 1-1,-6 2 1,-12 2-7,-1-2 26,-27-1 0,1 3 23,-861-5-984,909 0 936,1 0 14,0 0 4,0 0 6,0 0-9,0 0-10,0 0 3,0 0-6,0 0-12,0 0 2,0 0-7,0-12-123,0-52-851,0 63 994,0 0 1,0 1-1,0-1 1,0 0-1,0 0 1,0 1-1,1-1 1,-1 0-1,0 0 1,0 1-1,1-1 1,-1 0-1,0 1 1,1-1-1,-1 1 1,1-1-1,-1 0 1,1 1-1,-1-1 1,1 1-1,0-1 1,2-2-6,-3 3 5,1-1 0,-1 1 1,0-1-1,0 0 0,1 1 0,-1-1 1,0 1-1,0-1 0,0 1 0,0-1 1,1 0-1,-1 1 0,0-1 0,0 1 1,0-1-1,0 0 0,0 1 0,-1-2 1,2-7-16,24-56-354,-19 50 294,1-3-121,16-29 0,-22 43 220,0 0 0,0 0 0,0 0-1,0 0 1,0 0 0,-1 0 0,0 0 0,0-1 0,-1-5 0,1-3-28,0 10-4,-2-11 23,2 14-12,-1-1 1,1 1-1,-1-1 0,1 1 0,-1 0 1,1-1-1,-1 1 0,1-1 0,-1 1 0,0 0 1,1-1-1,-1 1 0,0 0 0,1 0 1,-1 0-1,0 0 0,0-1 0,0-16-27,1 14-40,-1 1 18,0 0-1,-1-1 1,1 1 0,-1 0-1,1 0 1,-1 0-1,0 1 1,1-1 0,-5-3-1,1 0-58,-6-7 15,-14-23 1,23 32 117,2 3-24,-1 0 0,1-1 0,0 1-1,0 0 1,-1-1 0,1 1 0,0 0 0,0-1 0,0 1-1,0 0 1,-1-1 0,1 1 0,0 0 0,0-1 0,0 1 0,0-1-1,0 1 1,0-1 0,0 1-8,0 0 23,0 0 5,0 0 6,0 0 13,0 0 10,0 0 35,0 0 44,0 0-77,0 0-59,0 0-20,0 0-1,0 0-15,0 0-16,0 0 29,0 0 33,0 0 22,0 0-3,0 0-9,0 0-12,0 0 7,0 0 8,0 0 20,0 0 64,0 0 23,0-6 6,0 5-4080,0 1 3272</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8.269"/>
    </inkml:context>
    <inkml:brush xml:id="br0">
      <inkml:brushProperty name="width" value="0.1" units="cm"/>
      <inkml:brushProperty name="height" value="0.1" units="cm"/>
      <inkml:brushProperty name="color" value="#66CC00"/>
    </inkml:brush>
  </inkml:definitions>
  <inkml:trace contextRef="#ctx0" brushRef="#br0">0 8 1388,'2'-1'164,"0"0"0,0 0 0,0 0-1,0 0 1,1 0 0,2 0 0,-4 1 761,3 64 2703,-4-2-3035,0 149-443,0 41-1259,0-270 975,2-72-123,-1 73 282,0 0 1,2 1 0,3-18 0,0 17 81,0 0 1,1 0-1,15-26 1,-20 40-91,0 0 0,0 0 0,0 0 0,0 0 0,0 0 0,1 1 0,4-5 0,-6 6 12,1 0 0,-1 0 0,0 1 0,1-1 0,-1 1 0,0-1 0,1 1 0,-1 0 0,1-1 0,-1 1 0,1 0 0,-1 0 0,1 0 0,-1 0 0,1 0 0,-1 0 0,0 1 0,1-1 0,-1 0 0,3 2 0,-1-1 42,0 1 0,-1-1 0,1 1-1,0 0 1,-1 0 0,1 0 0,-1 0-1,0 0 1,0 1 0,1-1 0,-2 1-1,1-1 1,2 5 0,3 5 213,7 19-1,-14-30-278,8 21 52,-1 1 0,-1 0 1,-2 0-1,3 29 1,2 7-1007,-6-44-1980,-3-27-1532,0-5 4377,-1 10-55,1 3 127,0-1 0,0 1 0,0 0 0,1-1 0,0 1 0,0 0 0,0-1 0,0 1 0,3-8 0,0 3 160,-3 8-84,-1 0 0,0 0 0,1-1 0,-1 1 0,1 0 0,-1 0 0,1 0-1,0-1 1,-1 1 0,1 0 0,0 0 0,0 0 0,0 0 0,0 1 0,0-1 0,0 0 0,0 0 0,0 0-1,0 1 1,0-1 0,0 0 0,0 1 0,0-1 0,1 1 0,-1 0 0,0-1 0,0 1 0,1 0-1,-1 0 1,2 0 0,0 0 175,-2-1-96,0 1 1,0 0-1,1 0 0,-1 0 0,0 0 1,0 0-1,1 1 0,-1-1 1,0 0-1,0 0 0,0 1 1,1-1-1,-1 1 0,0-1 0,0 1 1,0 0-1,0-1 0,0 1 1,0 0-1,0 0 0,0 0 0,0-1 1,1 3-1,3 3 206,-1-1 1,1 0-1,0 0 1,11 7-1,-14-10-308,1 0 0,0-1 0,0 1 1,0-1-1,0 1 0,0-1 0,1 0 0,-1 0 0,0-1 0,0 1 0,6 0 0,8-1 23,-11 0-65,-1 0 0,1 0-1,0 0 1,0-1-1,0 0 1,9-2 0,-4-2-78,0-1 0,0 0 1,17-13-1,-10 7-193,21-22-1,-31 26 178,-1-1-1,0 1 1,0-1-1,-1 0 1,6-13-1,-9 16 217,0-1 0,0 0 0,0-1 0,-1 1 0,0 0-1,-1-1 1,1 1 0,-1-13 0,-1 7 312,0 12-424,0 1 0,0 0 0,0-1-1,0 1 1,0 0 0,-1-1 0,1 1-1,0 0 1,0-1 0,0 1 0,0 0-1,-1-1 1,1 1 0,0 0-1,0-1 1,-1 1 0,1 0 0,0 0-1,-1-1 1,1 1 0,0 0 0,-1 0-1,1 0 1,0 0 0,-1 0 0,1-1-1,0 1 1,-1 0 0,1 0-1,-1 0 1,1 0 0,0 0 0,-1 0-1,1 0 1,0 0 0,-1 0 0,-18 3 91,11-1-45,1 1 0,0 1 0,0-1 0,0 1 0,0 0 0,0 1 0,1 0 0,-6 5 0,-46 47-11,56-55-51,-5 4-39,1 1-1,0 1 1,-8 13-1,12-18-57,0 1 0,0 0-1,1 0 1,0 0 0,0 0-1,0 0 1,0 1-1,0-1 1,1 0 0,0 5-1,-1-9 95,1 0 0,0 1 0,0-1 0,0 0 0,1 0 0,-1 1 0,0-1 0,0 0 0,0 0 0,0 0 0,0 1-1,0-1 1,0 0 0,0 0 0,0 1 0,0-1 0,1 0 0,-1 0 0,0 0 0,0 1 0,0-1 0,1 0-1,-1 0 1,0 0 0,0 0 0,0 1 0,1-1 0,-1 0 0,0 0 0,1 0 0,4 2-168,1-1-1,0 1 1,0-1 0,-1-1 0,1 1 0,0-1 0,11-1-1,-1 1-191,-12 0 283,-1 0 0,1 0-1,-1-1 1,0 0-1,1 1 1,-1-1 0,1 0-1,-1-1 1,0 1 0,0 0-1,0-1 1,0 0 0,3-2-1,6-3-231,92-53-810,-100 57 1439,0 1-1,0 0 1,0 0 0,0 0-1,1 0 1,-1 1-1,0-1 1,1 1-1,-1 0 1,1 1 0,-1-1-1,6 1 1,-9 0-251,0 0 0,-1 0 1,1 0-1,-1 0 0,1 0 0,-1 0 1,1 0-1,-1 0 0,1 1 0,0-1 1,-1 0-1,1 0 0,-1 1 0,0-1 1,1 0-1,-1 1 0,1 0 0,10 12 646,-1 0 0,16 28-1,-24-39-698,15 27-142,18 43 0,-35-74-515,0 1 607,0 0 0,0 0 0,0 1 0,0-1 0,-1 0 0,1 0 0,0 0 0,0 1 0,-1-1 0,1 0 0,-1-1 0,-5-6-212,4 4 151,-1 0-1,1 0 1,-1-1-1,1 1 1,-1-6-1,-4-7-58,2 3 129,0 1 0,1-1 0,-2-16 1,5 27 34,1 0 1,-1 0 0,1 0 0,0-1 0,0 1 0,0 0 0,1 0 0,-1 0 0,1-1-1,0 1 1,0 0 0,0 0 0,0 0 0,0 0 0,1 0 0,-1 1 0,1-1 0,0 0 0,3-3-1,-1 2-91,0 1 0,1-1 0,0 1-1,-1 0 1,1 0 0,1 0 0,8-3-1,1 0-1011,19-3-1,-26 7 512,18-3-1167,-1 1 244</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9.179"/>
    </inkml:context>
    <inkml:brush xml:id="br0">
      <inkml:brushProperty name="width" value="0.1" units="cm"/>
      <inkml:brushProperty name="height" value="0.1" units="cm"/>
      <inkml:brushProperty name="color" value="#66CC00"/>
    </inkml:brush>
  </inkml:definitions>
  <inkml:trace contextRef="#ctx0" brushRef="#br0">0 44 3644,'0'-44'4024,"0"46"-4004,1 1 0,-1-1 0,0 0 0,0 0 0,1 0 0,0 0 0,-1 0 0,1 0 0,0 0 0,0 0 1,0 0-1,0-1 0,0 1 0,0 0 0,2 2 0,0 0 36,0 0-1,0 0 1,0 1 0,-1-1 0,3 9-1,1 2 69,8 16 37,11 41 1,4 48-73,-28-117-37,1-4 36,-1-9-122,-1-215 157,0 225-131,1-1 0,0 1-1,0 0 1,-1 0 0,1 0-1,0-1 1,0 1 0,-1 0 0,1 0-1,0 0 1,0 0 0,0 0 0,1 1-1,0-1 53,-1 0-26,0 0-1,-1 0 1,1 0 0,0 0-1,0 0 1,-1 0-1,1 1 1,0-1 0,-1 0-1,1 1 1,0-1 0,-1 0-1,1 1 1,-1-1-1,1 1 1,0-1 0,-1 1-1,1 0 1,8 13 142,-2-2-30,9 11-89,95 127-1198,-108-146 941,-3-3 189,0-1 0,1 1 0,-1 0-1,1 0 1,0-1 0,-1 1 0,1 0-1,0-1 1,-1 1 0,1-1 0,0 1-1,-1-1 1,1 1 0,0-1 0,0 1-1,1-1 1,-2 0 20,1-1-1,-1 0 0,1 0 1,-1 0-1,0 0 1,1 0-1,-1 0 1,0 1-1,0-1 1,1 0-1,-1 0 1,0 0-1,0 0 1,0-1-1,0 0-5,3-25 119,2 0-1,1 1 0,1-1 1,18-43-1,-21 61 12,6-11 37,-10 19-143,1 0 0,-1 0 0,1 0 0,0 1 0,-1-1 1,1 0-1,-1 0 0,1 1 0,0-1 0,0 0 0,-1 1 0,1-1 1,0 1-1,2-1 0,-3 1 13,1 0 0,0 0 0,-1 0 0,1 0 1,0 0-1,-1 0 0,1 0 0,0 0 0,-1 1 0,1-1 1,0 0-1,-1 1 0,1-1 0,-1 0 0,1 1 0,-1-1 0,1 1 1,-1-1-1,1 0 0,-1 1 0,1 0 0,-1-1 0,1 1 1,0 0-1,0 1 73,48 60 730,-33-41-919,23 25 1,-39-46 88,3 3-266,0 0 0,0 0 0,1 0 0,6 4 0,0-4-3931,-9-3 4078,-1-1 1,0 1 0,0 0 0,1 0-1,-1 0 1,0 0 0,0-1 0,0 1-1,1 0 1,-1 0 0,0-1 0,0 1-1,0 0 1,0 0 0,1-1 0,-1 1-1,0 0 1,0 0 0,0-1 0,0 1-1,0 0 1,0-1 0,0 1-1,0 0 1,0 0 0,0-1 0,0 0-1,0 1-175,1-2-324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49.709"/>
    </inkml:context>
    <inkml:brush xml:id="br0">
      <inkml:brushProperty name="width" value="0.1" units="cm"/>
      <inkml:brushProperty name="height" value="0.1" units="cm"/>
      <inkml:brushProperty name="color" value="#66CC00"/>
    </inkml:brush>
  </inkml:definitions>
  <inkml:trace contextRef="#ctx0" brushRef="#br0">193 94 760,'0'-53'6219,"0"53"-6190,0-1 0,0 1 1,-1-1-1,1 1 1,0-1-1,0 1 0,0-1 1,0 1-1,0-1 1,-1 1-1,1-1 0,0 1 1,0-1-1,-1 1 0,1-1 1,0 1-1,-1 0 1,1-1-1,0 1 0,-1-1 1,1 1-1,-1 0 1,1 0-1,0-1 0,-1 1 1,1 0-1,-1 0 1,1-1-1,-1 1 0,1 0 1,-2 0-1,-20-2-18,16 2 28,0 1-12,1 0-1,-1 0 1,1 0 0,0 1 0,0-1 0,0 1-1,0 0 1,0 1 0,0-1 0,0 1 0,1 0 0,-1 0-1,1 1 1,-6 5 0,0 1 5,0 0 1,1 0-1,1 1 0,-11 18 1,16-24-32,0 0 0,1-1 1,0 1-1,0 0 0,1 1 1,-1-1-1,1 0 0,0 0 1,1 1-1,-1-1 0,1 0 1,1 7-1,-1-5 14,0-5-12,0 0 0,1 0 1,-1 0-1,1 0 0,-1 0 1,1 0-1,0 0 0,0 0 1,0-1-1,0 1 0,0 0 1,0 0-1,1-1 0,-1 1 1,1-1-1,-1 1 0,1-1 1,-1 0-1,1 0 1,0 1-1,-1-1 0,3 1 1,2 1 11,0 0 1,1-1 0,-1 1 0,13 2 0,-14-4-21,0 0 0,0 0 0,0-1 0,1 0 0,-1 1 0,0-2 0,0 1 0,0-1 0,0 0 0,1 0 0,-1 0 0,0 0 0,0-1 0,-1 0-1,1 0 1,0-1 0,-1 1 0,1-1 0,6-5 0,-5 3-38,0 0 0,-1-1 0,1 1-1,-1-1 1,0 0 0,-1-1 0,1 1 0,-2-1-1,1 0 1,5-14 0,-5 9 86,-1 1-1,-1-1 1,0 0 0,-1 0 0,0-22-1,-1-37 1241,0 71-1222,0 4 187,0 18 79,-1-6-101,4 30 0,-3-39-211,2-1 0,-1 0 0,1 0 0,0 0 0,0 0 0,1 0 0,-1 0 1,7 9-1,-6-11-107,0 1 1,1 0-1,-1-1 1,1 0-1,0 1 1,0-2-1,0 1 1,0 0-1,1-1 1,0 0-1,0 0 1,7 4-1,-5-6-570,1 1 0,0-1 0,0 0 0,0 0-1,11-1 1,-8-3-979,6-8-1007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0.089"/>
    </inkml:context>
    <inkml:brush xml:id="br0">
      <inkml:brushProperty name="width" value="0.1" units="cm"/>
      <inkml:brushProperty name="height" value="0.1" units="cm"/>
      <inkml:brushProperty name="color" value="#66CC00"/>
    </inkml:brush>
  </inkml:definitions>
  <inkml:trace contextRef="#ctx0" brushRef="#br0">1 4 2020,'0'0'-21,"6"-3"716,-6 3-622,0 0 0,0 0 1,0 0-1,1 0 0,-1 0 0,0 0 0,0 0 0,0-1 0,0 1 0,0 0 0,0 0 1,1 0-1,-1 0 0,0 0 0,0 0 0,0 0 0,0 0 0,0 0 0,1 0 1,-1 0-1,0 0 0,0 0 0,0 1 0,0-1 0,0 0 0,1 0 0,-1 0 1,0 0-1,0 0 0,0 0 0,0 0 0,0 0 0,0 0 0,0 0 0,1 1 0,-1-1 1,0 0-1,0 0 0,0 0 0,0 0 0,0 0 0,0 0 0,0 1 0,0-1 1,0 0-1,0 0 0,0 0 0,0 0 0,0 0 0,0 1 0,0 3 220,0-2-187,-1 0-1,1 0 1,0 0 0,0 1-1,1-1 1,-1 0 0,0 0-1,1 0 1,0 3 0,10 19 459,-4-9-345,-1 0 0,0 1 0,5 23 0,23 129 520,-32-157-707,7 33 136,24 69-1,-15-80 288,-18-33-730,0-1 185,0 1-1,1 0 0,-1 0 1,0-1-1,0 1 1,0 0-1,0-1 1,0 1-1,0 0 1,0-1-1,0 1 1,0 0-1,0-1 1,0 1-1,0 0 0,0-1 1,0 1-1,0 0 1,0 0-1,0-1 1,0 1-1,0 0 1,0-1-1,0 1 1,0 0-1,-1-1 1,1 1-1,0 0 1,0 0-1,0-1 0,-1 1 1,1 0-1,-8-13-2312,-1-8-1311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8:18.200"/>
    </inkml:context>
    <inkml:brush xml:id="br0">
      <inkml:brushProperty name="width" value="0.1" units="cm"/>
      <inkml:brushProperty name="height" value="0.1" units="cm"/>
      <inkml:brushProperty name="color" value="#66CC00"/>
    </inkml:brush>
  </inkml:definitions>
  <inkml:trace contextRef="#ctx0" brushRef="#br0">17 1 300,'0'0'55,"0"0"-1,0 0 10,0 0 10,0 0-30,0 0 3,0 0 12,0 0 7,0 0 11,0 0 4,0 0 11,0 0 26,0 0-39,0 0-50,0 0-12,0 0-3,0 0-5,0 0 14,0 0 9,0 0-5,0 0 7,0 0 24,0 0-24,0 0-24,0 0 6,0 0 15,0 0-9,0 0 4,0 0 7,0 0 15,0 16 766,0 17 913,0-33-1660,0 19 294,0 32 1,-3-41-264,0 2 10,3-12-102,0 1-1,-1 0 1,1-1 0,0 1-1,0-1 1,0 1 0,0-1-1,-1 1 1,1-1 0,0 1-1,0-1 1,-1 1 0,1-1-1,0 1 1,-1-1 0,0 1 0,1 0 7,-1-1 1,1 1 0,-1-1 0,1 1 0,-1-1 0,1 1 0,0-1 0,-1 1 0,1 0-1,0-1 1,0 1 0,-1 0 0,1-1 0,0 1 0,0 0 0,0-1 0,0 2 0,0 166 1240,0-168-1250,0 1 0,1-1 0,-1 0 1,1 1-1,-1-1 0,1 1 0,-1-1 0,1 0 1,-1 1-1,1-1 0,-1 0 0,1 0 0,-1 0 1,1 1-1,-1-1 0,1 0 0,-1 0 1,1 0-1,-1 0 0,1 0 0,0 0 0,18 2 31,-15-1-28,9 1-20,13 0 181,41-2 295,-67 0-453,0 0 0,1 0 0,-1 0 0,0 0 1,0 0-1,1-1 0,-1 1 0,0 0 0,1 0 0,-1-1 0,0 1 1,0 0-1,1 0 0,-1-1 0,0 1 0,0 0 0,0 0 1,0-1-1,1 1 0,-1 0 0,0-1 0,0 1 0,0 0 1,0-1-1,0 1 0,0 0 0,0-1 0,0 1 0,0 0 1,0-1-1,1-14 181,-1 12-228,0 3 35,0-1 1,1 1-1,-1 0 0,0-1 0,0 1 1,1-1-1,-1 1 0,0 0 0,1-1 1,-1 1-1,0 0 0,1-1 0,-1 1 1,1 0-1,-1-1 0,0 1 0,1 0 1,-1 0-1,1 0 0,-1-1 0,1 1 1,-1 0-1,1 0 0,0 0 0,11-2 203,-12-14 293,0-8 685,0 23-1245,0-2-333,0 0-392,0 3-2811,0 0 1666</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2:29:52.758"/>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1 353,'7'0,"0"1,13 2,7 2,229-1,-152-5,2279 1,-2139 13,-2 17,-114-13,581 64,-483-56,142 27,358 50,-392-83,2-20,-123-1,-167 3,171-9,-70 1,9-1,79-27,-109 14,-93 16,-22 1,-17 2,-22 0,28 2,-84 0,77 0,16 0,15-4,-1 0,41-14,45-23,-99 37,7-3,89-32,-83 32,0 0,41-4,-16 8,66 5,-28 0,149-12,91-5,-199 12,66-7,-20 1,764 2,-580 8,-286 0,92-2,-2-14,18-8,207-2,248 23,-344 4,1050-2,-952-20,-3-27,149-4,-217 23,-2-13,-257 34,593-47,-262 53,-56 0,30-35,-113 6,62 15,-115 8,332-7,0 14,-203 1,-113 2,-2 14,-135-7,114 1,-168-10,1 0,31 7,43 14,-52-11,51 7,45-3,-48 3,-18-3,-41-8,61 20,-8-1,-14-11,2-3,75 3,152-8,-236-7,566 0,-284 0,-68-14,-69 2,185 11,-210 2,18 6,11 0,-101-1,-21-1,104-4,-191-1,1 0,0 1,12 2,1 3</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5T12:29:57.456"/>
    </inkml:context>
    <inkml:brush xml:id="br0">
      <inkml:brushProperty name="width" value="0.3" units="cm"/>
      <inkml:brushProperty name="height" value="0.6" units="cm"/>
      <inkml:brushProperty name="color" value="#D9AEFF"/>
      <inkml:brushProperty name="tip" value="rectangle"/>
      <inkml:brushProperty name="rasterOp" value="maskPen"/>
      <inkml:brushProperty name="ignorePressure" value="1"/>
    </inkml:brush>
  </inkml:definitions>
  <inkml:trace contextRef="#ctx0" brushRef="#br0">1 55,'950'0,"-879"-2,-1-2,108-21,-127 16,1 2,88-1,3964 10,4202-2,-8040 17,-60 19,-95-15,-39-8,173 26,-147-26,47 2,52-13,54 3,-98 11,109 3,7-19,189-3,-323-5,236-42,-315 39,1 2,108-3,533 14,-387-3,-295 0,-1 0,29-8,6 0,162 2,-9 0,47 1,-159 7,325-1,-397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6:14.5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0.869"/>
    </inkml:context>
    <inkml:brush xml:id="br0">
      <inkml:brushProperty name="width" value="0.1" units="cm"/>
      <inkml:brushProperty name="height" value="0.1" units="cm"/>
      <inkml:brushProperty name="color" value="#66CC00"/>
    </inkml:brush>
  </inkml:definitions>
  <inkml:trace contextRef="#ctx0" brushRef="#br0">332 0 976,'-21'0'6757,"-47"0"-6952,65 0 202,-1 1 1,1-1-1,0 1 1,-1 0-1,1 0 1,0 0-1,0 0 0,0 0 1,0 1-1,0-1 1,0 1-1,0 0 0,1 0 1,-1 0-1,-3 3 1,-5 4 34,-13 9 133,1 1 0,1 0 0,-33 40 0,48-51-115,1 1-1,0-1 1,1 1-1,0 1 1,0-1-1,1 1 1,0 0-1,1 0 1,-4 18-1,6-20 7,0-3 4,1 0 1,-1 1 0,1-1-1,0 0 1,0 1 0,0-1-1,3 11 1,-1-12 9,0 0-1,0 0 1,0-1 0,1 1 0,-1-1-1,1 1 1,0-1 0,0 0 0,0 0-1,0 0 1,1 0 0,4 2 0,-2-1 20,-1 0 0,1 0 0,0-1-1,0 0 1,1 0 0,-1-1 0,0 0 0,1 0 0,0 0 0,-1-1 0,1 0 0,10 0 0,-4 0-23,48 0 191,-53-2-270,0 0-1,1-1 0,-1 1 0,0-1 1,0-1-1,8-3 0,2-4-240,-12 6-25,-1 1 1,1 0 0,7-3 0,-12 6 75,1-1 0,0 1 0,-1-1-1,1 0 1,-1 0 0,1 0 0,-1 0 0,1 0 0,-1 0 0,2-2-1,4-2-1708,-7 4 1718,0 1 1,1 0-1,-1 0 1,0 0-1,1-1 0,-1 1 1,0 0-1,1-1 1,-1 1-1,0 0 0,0-1 1,1 1-1,-1 0 0,0-1 1,0 1-1,0-1 1,1 1-1,-1 0 0,0-1 1,0 1-1,0-1 1,0 1-1,0 0 0,0-1 1,0 0-1,0-3-1201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6:17.1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1,'3'2,"1"0,0 0,-1-1,1 1,0-1,0 0,0 0,0 0,7 0,0 1,122 29,-21 0,75 24,126 26,-121-50,5-28,-106-5,2272 2,-2304 0,0-4,0-1,82-19,-99 16,81-5,5 0,-30-4,128-4,125 21,-153 1,3112-1,-3293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6:20.2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0 133,'1177'0,"-912"-17,-119 5,233-1,2 14,-133 0,-167 0,167-3,-1-20,-123-2,-21 4,-27 9,80-1,75 10,-168 2,3323 2,-3369-2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7:05.03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41,'47'0,"-10"1,73-7,-50-1,0 4,62 3,-41 1,-76-1,17 0,1 1,0 0,35 8,38 12,125 13,-174-29,59 3,584-7,-322-2,-308 1,200-8,-246 5,1 0,17-6,-18 5,0 0,19-2,21 2,62 4,-43 2,227-2,-211-7,-14 0,292 6,-187 2,57-1,-223-1,-1 0,1-1,17-5,13-2,83 2,-90 7,0-2,40-6,-37 1,66-2,42 10,-57 0,617-1,-690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7:08.514"/>
    </inkml:context>
    <inkml:brush xml:id="br0">
      <inkml:brushProperty name="width" value="0.3" units="cm"/>
      <inkml:brushProperty name="height" value="0.6" units="cm"/>
      <inkml:brushProperty name="color" value="#A9D8FF"/>
      <inkml:brushProperty name="tip" value="rectangle"/>
      <inkml:brushProperty name="rasterOp" value="maskPen"/>
      <inkml:brushProperty name="ignorePressure" value="1"/>
    </inkml:brush>
  </inkml:definitions>
  <inkml:trace contextRef="#ctx0" brushRef="#br0">0 27,'3'-2,"0"1,0-1,0 1,0 0,1 0,-1 0,0 0,0 1,1-1,-1 1,0 0,6 0,1 0,271-2,-152 3,1102-1,-1207-1,28-5,18-1,322 6,-190 2,-55-1,-132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9:24.074"/>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0,'166'0,"-149"2,1-1,-1 2,27 8,-5-2,-6-3,46 12,-57-12,0-2,1 0,25 0,-22-2,48 10,147 40,-198-47,0-2,33 1,48-5,-40 0,101 7,-11 0,340-6,-472 1,0 1,33 8,24 2,98-10,-92-3,-54 0,3 1,1 0,0 3,45 7,-40 0,0-3,1-1,48-1,-56-5,-1 0,-1 0,56 9,-52-2,1 1,1-1,55 1,225-8,-121-1,-178 1,11 1,0-2,0-1,29-6,69-11,-45 9,-32-2,-3 0,24 1,-34 7,55-15,-8-1,-33 9,-18 5,1 1,67 0,-61 4,40-4,20-1,-63 6,-20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09:29.494"/>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1 67,'33'-1,"-1"-2,45-9,-30 6,1 2,78 3,-69 2,1000 0,-610-1,-399-2,0-1,61-13,-52 7,83-2,59 11,-111 1,995 0,-641-2,-154 19,-228-12,52 5,146 8,-221-19,88 4,293 18,265-23,-654 2,0 2,36 8,-8-1,124 4,1-14,-69-1,3125 1,-3210 1,54 10,5 1,276-8,-200-5,66 8,117-1,-214-7,851 1,-820-13,-20 0,-115 12,-16 2,1-2,-1 1,1-2,-1 1,15-5,-2-1,0 0,48-4,52 6,94 6,-203-1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0:09.5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98,'863'0,"-830"2,1 1,48 11,-43-6,53 4,223-10,-167-3,-100-2,87-15,-82 9,62-2,516 9,-301 5,-264 0,84 14,48 4,26-23,92 4,-237 7,0 4,77 23,-87-18,0-2,2-4,75 3,337-16,-188-2,719 3,-964-2,82-15,-77 8,62-2,-81 8,-1-2,1-1,-1-1,37-14,-15 4,-8 8,0 2,0 1,1 3,80 6,-48-1,1750 0,-1785-5,85-14,20-3,451 17,-303 6,5067-3,-5029 27,-230-14,8 4,65 4,205-23,176 12,-260 40,-187-26,124 7,48-22,15 0,-226-3,146 32,-95-7,2-6,0-5,228 5,-249-24,135-6,-222 3,-1-1,1-1,-1-1,0-1,-1-1,35-16,-5-4,53-38,-17 9,-61 43,0 2,0 0,34-9,42-19,-35 9,0 2,2 2,105-24,-129 39,-6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1:13.7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0 315,'1'2,"-1"-1,0 0,1 1,-1-1,1 0,0 1,-1-1,1 0,0 0,0 0,0 1,0-1,0 0,0 0,0 0,0-1,0 1,0 0,0 0,1 0,-1-1,0 1,1-1,-1 1,0-1,4 1,40 8,-41-9,86 2,-73-4,0 2,0 0,0 1,0 1,0 0,19 6,20 22,-48-25,-1 0,2 0,-1-1,0 0,1-1,0 0,9 3,33 0,1-2,-1-2,59-6,-11 1,-24-2,-1-3,0-3,110-31,-145 32,24-7,65-8,276-49,-261 45,-59 18,0 4,1 3,96 8,-17 0,2079-5,-1996-18,-26-1,-30 22,83-4,-217-5,96-23,-89 16,69-8,350 15,-274 10,-190-3,66 0,134-16,-71 0,278 7,70-5,411-12,-606 28,3209-2,-3471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1:22.52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0 396,'15347'0,"-15321"-1,0 0,0-2,0-1,-1-1,1-1,31-13,-20 8,0 1,0 2,1 2,55-3,156 10,-128 2,1385-1,-818-3,-619-2,73-14,36-1,-152 17,47-7,-65 6,1 0,0-1,-1 1,0-2,0 1,0-1,0-1,0 0,7-6,3-3,37-31,89-55,-127 90,0 1,0 0,1 1,0 1,1 1,-1 0,1 1,0 2,1 0,27-1,-8 8,-5 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1:25.6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43,'16'-7,"1"1,-1 0,1 1,0 0,1 2,24-3,111 2,-103 5,3383-2,-1565 3,4072-2,-5896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1.229"/>
    </inkml:context>
    <inkml:brush xml:id="br0">
      <inkml:brushProperty name="width" value="0.1" units="cm"/>
      <inkml:brushProperty name="height" value="0.1" units="cm"/>
      <inkml:brushProperty name="color" value="#66CC00"/>
    </inkml:brush>
  </inkml:definitions>
  <inkml:trace contextRef="#ctx0" brushRef="#br0">3 65 2344,'76'-34'3127,"-66"30"-2720,-1 1 0,1 0 1,0 1-1,0 0 0,20 0 1,-26 2-312,1 0 0,-1 0 0,1 0 0,4 2 0,-7-1-67,0-1-1,0 1 1,0 0 0,0 0 0,0 0 0,0 0 0,-1 1 0,1-1 0,1 2 0,2 2 19,0-1-1,-1 1 0,0 0 1,0 0-1,-1 1 0,1-1 1,-1 1-1,0 0 1,-1 0-1,1 0 0,-1 0 1,0 0-1,-1 0 0,1 1 1,-1-1-1,0 8 1,-1-11-30,0 0 1,0-1-1,0 1 1,0 0-1,-1-1 1,1 1 0,-1 0-1,0-1 1,0 1-1,0 0 1,0-1-1,-2 4 1,1-4-14,0 1-1,-1-1 1,1 0 0,-1 0-1,0 0 1,0 0 0,0 0-1,0 0 1,0-1 0,-3 2-1,-2 0 10,0 0 1,0 0-1,0-1 0,-16 3 0,5-3 308,-23-1 0,39-1-266,0 0 0,0-1 0,1 1 0,-1 0 0,0-1 0,0 0 0,1 1 0,-1-1 0,0 0 0,1-1 0,-4-1 0,0-1 11,1 0-1,-1-1 1,-8-9-1,12 11-83,-1 0 0,1 0 0,-1 0-1,1 0 1,0 0 0,0-1 0,1 1 0,-1-1 0,1 0-1,0 1 1,-2-7 0,2-3-422,-1 0 1,2-18-1,0 29 318,0-2-256,0 0 0,1 0 0,-1 0 0,1 0-1,0 0 1,0 0 0,1 0 0,-1 0 0,1 1-1,-1-1 1,1 1 0,1-1 0,2-4 0,6-5-1819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1:39.7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1:44.0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1,'7'0,"2"0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1:44.8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2:11.7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51,'940'0,"-892"3,88 15,-84-9,64 2,620-9,-355-5,1550 3,-1911-1,1-2,0 0,-1-1,0-1,0-1,0-1,-1-1,0 0,27-17,-7 4</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2:15.9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0 323,'1231'0,"-1186"-3,-1-2,0-1,69-20,-62 13,102-13,233 23,-191 6,2627-3,-2725-4,0-5,160-36,-157 24,2 4,175-5,944 24,-1192-5,0 0,0-2,0-1,0-2,-1-1,35-15,68-20,-67 33,-1 4,1 2,0 2,84 9,1-2,-129-4,602 24,-440-12,-70-6,-105-6,0 1,-1 0,1 0,0 1,0 0,12 5,-8 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2-14T17:02:24.3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0 121,'31'-1,"-1"-2,48-11,30-3,-57 10,-1-2,57-17,-66 14,1 2,0 2,86-6,338 17,-442-1,0 1,-1 1,1 1,-1 1,41 16,-31-11,68 16,-59-20,38 7,124 5,0 0,8 0,467-20,-602-3,1-4,93-20,-93 12,2 4,92-2,1419 15,-570 2,-988-5,-1-1,48-11,-41 6,49-3,301 8,-201 5,-163-2</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9:17.56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144 180 360,'0'0'36,"0"0"22,0 0 43,0 0 50,0 0-60,0 0-30,0 0 6,0 0 9,0 0 18,0 0 31,0 0-54,0 0-15,0 0 28,0 0 36,0 0 60,0 0-71,0 0-51,0 0-2,0 0-14,0 0-14,0 0 14,0 0 14,0 0 27,0 0 28,0 0 69,0 0-8,0 0 24,0 0 21,0 0 32,10 0 1860,21 0-1735,-31 0-374,0-1 1,0 1 0,0 0 0,0 0 0,1 0 0,-1 0 0,0 0 0,0 0-1,0 0 1,0 0 0,1 0 0,-1 0 0,0 0 0,0 0 0,0 0 0,0 0-1,1 0 1,-1 0 0,0 0 0,0 1 0,0-1 0,0 0 0,0 0 0,1 0-1,-1 0 1,0 0 0,0 0 0,0 0 0,0 0 0,0 0 0,0 1 0,0-1-1,1 0 1,-1 0 0,0 0 0,0 0 0,0 0 0,0 1 0,0-1 0,0 0 0,0 0-1,0 1 1,0-1-1,0 0 0,0 0 0,0 0 0,0 0 0,0 0 0,0 0 1,0 0-1,0 1 0,0-1 0,0 0 0,0 0 0,1 0 0,-1 0 0,0 0 0,0 0 0,0 0 0,0 0 0,0 0 0,0 1 0,0-1 0,0 0 0,0 0 0,0 0 0,1 0 0,-1 0 0,0 0 0,0 0 0,0 0 0,0 0 0,0 0 0,0 0 0,0 0 0,0 0 1,1 0-1,-1 0 0,0 0 0,0 0 0,0 0 0,0 0 0,0 0 0,0 0 0,0 0 0,1 0 0,0 0 1,-1 0 1,1 0-1,0 0 1,-1 1-1,1-1 1,0 0-1,-1 0 1,1 1-1,0-1 0,-1 0 1,1 1-1,1 0 1,-2-1 5,1 1 0,-1-1 0,1 0-1,0 1 1,0-1 0,-1 0 0,1 1 0,0-1 0,-1 0 0,1 0 0,0 0 0,1 1 0,75 1 806,-76-2-768,-1 0-16,0 0-36,0 0-5,0 0 4,0 0 14,0 0-15,0 0-5,0 0-8,26-1 186,4 2-85,11-1 1159,-41-15-1173,0 15-67,0-1 0,-1 0 0,1 0 0,-1 1 0,1-1 0,-1 0 1,1 0-1,-1 1 0,1-1 0,-1 1 0,0-1 0,1 0 0,-1 1 0,0-1 0,0 1 0,0-1 0,-19-10-89,10 6 2,-5-4 56,0 2 0,-1 0-1,-33-10 1,36 13 10,5 1-111,-1 2 0,1-1 0,0 1 0,0 0 0,-14 1 0,18 0 40,2 0 76,1 1 0,-1-1 0,0 1-1,0-1 1,1 1 0,-1 0 0,0-1 0,1 1-1,-1 0 1,1 0 0,-1 0 0,1 0 0,-1 0-1,-1 3 1,-6 4-51,-11 5 64,-35 16 1,23-12 85,30-16-69,0 0 0,-1 0 0,1 0 0,0 0 0,-1-1 0,1 1 0,0-1 0,-1 1 0,1-1 0,-1 0 0,-3 0 0,6 0-61,0 0-46,0 0-53,0 0 94,2 0 62,6-1-6,0 0 0,0 0 0,0-1 0,-1 0 0,1 0 0,-1-1 0,9-4 0,-3 1-21,0 1-1,15-4 1,44-8 110,-62 13 56,-9 3-129,0 1-1,0-1 1,0 1-1,0-1 1,0 1-1,0-1 0,0 1 1,0 0-1,0-1 1,2 1-1,-3-15 831,0-44-1782,0 58 925,1 0 0,-1 0 0,1 0 0,-1 0-1,1 0 1,-1 0 0,1 1 0,0-1 0,0 0 0,-1 0 0,1 0-1,2-1 1,14-11-20,-12 9 24,0 0-15,-3 2 3,-1 1 0,1 0 1,-1-1-1,1 1 0,-1 0 0,1-1 0,-1 0 0,2-2 1,-3 5 15,-1-1 0,1 1 0,0-1 0,0 1 0,0-1 0,-1 1 0,1-1 0,0 1 0,-1-1 0,1 1 0,0-1 0,-1 0 0,1 1 0,0-1 0,-1 1 0,1-1 0,-1 0 0,1 1 0,-1-1 0,0 1 0,-10 8-25,3-1-96,1 0-1,-9 17 1,13-21 1,1 0-1,0 1 0,0-1 1,1 0-1,-1 0 1,1 1-1,0-1 1,0 1-1,0 8 1,1-12 118,0-1 0,0 1-1,0-1 1,0 1 0,0 0 0,0-1 0,0 1 0,0-1 0,0 1 0,0-1 0,1 1-1,-1 0 1,0-1 0,0 1 0,1-1 0,-1 1 0,0-1 0,0 1 0,1-1-1,-1 1 1,1-1 0,-1 1 0,0-1 0,1 0 0,-1 1 0,1-1 0,-1 0 0,1 1-1,-1-1 1,1 0 0,-1 1 0,1-1 0,0 0 0,-1 0 0,1 0 0,0 0-1,0 1 4,23 12-38,-16-10 30,-5-3 31,0 1 0,-1 0 0,1 1 1,0-1-1,3 3 0,-5-4 52,-1 0 39,0 0 32,0 0 20,0 0-7,0 0-15,0 0-91,0 0-52,0 0-59,0 0-56,0 0-70,0 0 94,0 0 41,0 0 5,0 0-8,4 3-7,12 12 13,-4 0 28,-12-14 19,1 0 0,0 0 0,-1 0-1,1 0 1,0 0 0,-1 0 0,1-1 0,0 1-1,0 0 1,0 0 0,0-1 0,0 1 0,0 0-1,2 0 1,-2 0 6,0-1-3,0 0 0,0 1 1,0-1-1,-1 0 0,1 1 0,0-1 0,0 0 0,-1 1 0,1-1 0,0 1 0,-1-1 0,1 1 1,-1-1-1,1 1 0,-1 0 0,1-1 0,-1 1 0,1 0 0,-1-1 0,1 1 0,0 1 0,-1-1 99,0-1 119,0 0 199,0 0-144,0 0-71,0 0-58,0 0-48,0 0-45,0 0-29,0 0-19,0 0-18,0 0 4,0 0 7,0 0-6,0 0-5,0 0-24,0 0 1,0 0-14,0-2-162,0-2 129,1 2-4898,5 2 4349,3 0 205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9:23.49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11 2 284,'0'0'21,"0"0"2,0 0-2,0 0-11,0 0-4,0 0 6,0 0 12,0 0 23,-10 0 109,9 0 3016,6 0-3049,-3 0 0,0-1 0,0 1 0,0 0 0,0 0 0,-1 0 0,1 0-1,0 0 1,0 0 0,0 1 0,0-1 0,3 2 0,2 5 149,2-1 1,-1 1-1,1-2 1,0 1-1,0-1 0,0-1 1,14 6-1,12 0 46,-24-7-239,21 8 0,-21-3 43,-10-6-78,1-1-1,-1 0 0,1 0 1,-1 1-1,1-1 1,2 1-1,2 1 33,0-1-1,-1 0 0,1 0 1,0 0-1,0-1 0,0 0 1,11 1-1,88 5-11,-101-7-54,1 0 0,-1 0-1,0 0 1,0 1 0,-1-1-1,1 1 1,6 2 0,-7-2 2,-1 0 1,1-1-1,-1 1 1,1-1 0,0 0-1,-1 0 1,1 0 0,-1 0-1,4-1 1,4 0 17,104 1 452,-100-2-467,-13 1-14,1 1-1,-1-1 1,0 1-1,1-1 1,-1 1-1,1 0 1,-1 0 0,2 0-1,28-6-12,10 3 24,-35 2-13,1 0 1,-1 1 0,8 0 0,13-1-4,26-3 23,74 3 0,-59 2-10,912-1-105,-975 0 90,1 0 0,-1 1 0,0-1 1,1 1-1,-1 0 0,0 1 1,0-1-1,6 3 0,1 1-9,0-1 0,0 0 0,1-1 0,21 2 1,-19-2 6,29 2 3,55 0 0,-7-1-36,145 0-126,-147-5 141,-67-2 22,-19 2 6,1 0-1,-1 0 1,1 0-1,4 1 1,132 0 10,-72-6-20,455 6 8,-519 0-1,1-1 1,-1 0 0,10-2-1,-10 2 3,0 0-1,1 0 1,8 0-1,377 1 24,-389 0-26,0 0 1,-1 0 0,1-1-1,0 1 1,-1 0-1,1-1 1,-1 1 0,1-1-1,1-1 1,-1 2 1,-1-1 0,1 0 0,-1 1 0,1-1 0,-1 1 0,1-1 0,0 1 0,-1 0 0,3 0 0,12 0 1,33-4 1,-18 1 0,-24 3 2,1 0 0,10-3 0,-8 2-8,1 0-1,-1 1 1,15 1-1,2 0 6,56-1-20,-49-5 54,1914 5 139,-1945 0-174,1 0 0,-1 0 0,0-1 1,0 1-1,0-1 0,0 0 0,5-2 0,-5 2 0,0 0 0,0 0-1,0 0 1,0 1 0,0-1-1,0 1 1,5-1 0,16 2-7,0-2 0,0-1 0,25-4 0,-16 0 17,1 1 1,-1 3 0,39 0-1,58-8 53,-10 1-19,35 1 85,-17 1-31,113 6-45,-129 2 134,-118-1-176,0 0-1,0-1 0,0 0 1,1 1-1,4-3 1,-5 2-7,1 0 0,-1 0 0,1 0 0,-1 0 0,7 1 0,398 0 24,-396 1-26,0 0 0,17 4-1,-15-2 12,17 1-1,26-2-15,34 2-30,189 14 75,38-18-82,-277 5 42,25-4-11,12 0-30,-19 5-133,85 19-1,-115-19 188,1-1 0,0-2 0,30 0 0,175-2 575,-235-1-585,-1 0-20,0 0-59,0 0-128,0 0-357,0 0-944,0 0-497,0 0-202,0 0 167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9:28.82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15 104 436,'0'0'29,"0"0"-14,-15 0 148,34 0 84,-19 0-178,17 0 1206,26 0 1321,-43 0-2571,1 0 0,0 0-1,-1 0 1,1 0-1,0 0 1,-1 0 0,1 0-1,0 0 1,-1 1-1,1-1 1,0 0 0,-1 1-1,1-1 1,-1 0-1,1 1 1,0-1 0,0 1-1,-1 0 2,1-1-1,-1 1 1,1-1-1,0 0 1,-1 1-1,1-1 1,0 1-1,0-1 1,-1 0-1,1 0 0,0 1 1,-1-1-1,1 0 1,0 0-1,0 0 1,0 0-1,0 0 1,517 0 2541,-512 0-2566,0-1 0,0 0 0,0 0 0,8-3 0,-9 2-2,-1 1-1,1 0 1,11-1-1,-13 1 2,-1 1 0,1 0 0,0 0 0,0-1 1,4-1-1,8-1 16,2 3-14,0-2-1,27-6 1,-4 1-17,-37 7 15,17-4-1,32 1 1,557 3-1,519 0-283,-1081 6 286,188-6-88,-233 0 87,-1 0 1,1 0-1,0 0 1,0 0-1,0 1 0,0-1 1,-1 1-1,1-1 1,0 1-1,3 2 1,-4-3 0,0 1-1,1 0 1,-1-1 0,1 1 0,-1-1 0,1 1 0,-1-1 0,1 0 0,-1 1 0,3-1-1,3 0 0,-1 1 1,0 0-1,0 0 0,7 3 0,-7-3-3,0 1-1,1-1 1,-1 0 0,8 1-1,166 0-9,227-2 44,-392-1-20,0-1-1,1 0 0,17-5 0,19-4-12,12 5-7,108 4 1,-93 3 10,419-1-52,-468 3 60,-23-1-14,0-1 1,10 0 0,549-1 26,-563 0-27,1 0-1,0 0 1,0-1 0,-1 0-1,1 1 1,5-3 0,-6 2 2,1 0 0,0 0 1,0 0-1,0 0 0,0 1 1,5 0-1,105 0 25,-98-3-19,-2-1-9,80-9 11,-24 1 13,94-4 1,75 15-13,-125 2 69,-108-1-73,-5 0-3,1 0 0,0 0 0,0 0 0,0 0 0,-1 0 0,1 0 0,0-1 0,0 1 0,1-1 0,3-1 0,-1 0 0,1 0-1,0 1 1,0 0 0,0 0 0,10 0-1,42 1 2,-26 1-1,168-1 24,-165-5-20,-25 3-3,0 1-1,11-1 1,865 2-43,-881 1 47,-1-1-1,1 1 0,-1 0 1,6 1-1,5 2 12,117 24-38,-84-19 29,-21-3-8,35 3 0,11-2 4,94 5-12,-150-12 8,1 2 0,18 4 0,25 1 22,-4-4-24,85 5-12,-57-3 17,23 2-2,-3 1 31,-81-7-39,8 1 10,0-1-13,-1 1-1,55 11 1,-58-7 28,55 4-1,-53-8-17,141 17 3,-151-17 49,41-2-1,-25-1 3,-35 1-53,0 0-1,-1 0 1,1 0 0,0 0 0,-1 0 0,1 0-1,-1-1 1,1 1 0,-1 0 0,1 0 0,0-1-1,-1 1 1,1 0 0,-1-1 0,1 1 0,0-1-1,-1 0 1,1 1 0,-1 0 0,1-1 0,-1 1-1,1 0 1,-1-1 0,1 1 0,-1 0 0,1 0-1,-1-1 1,1 1 0,0 0 0,-1 0 0,1 0-1,-1 0 1,2 0 0,37-7 14,-34 7-11,-1-1 1,1 1 0,-1-1-1,8-3 1,12-2-21,13-2 99,-28 5-63,0 1 0,16-2 0,20-1-27,-32 2 11,27 0 0,28 3 666,-68 0-574,0 0-15,0 0-7,0 0 9,0 0-21,0 0-16,0 0-8,0 0-1,0 0-6,0 0-1,0 0-4,0 0 3,0 0 7,0 0 1,0 0 19,0 0-10,0 0 5,0 0 20,0 0 48,0 0 107,0 0-27,0 0 15,0 0 9,0 0-10,0-2-50,0-35-2014,0 37 1823,0-1-1,0 1 1,0 0-1,1 0 1,-1 0-1,0 0 1,0 0-1,0 0 1,0-1-1,0 1 1,0 0-1,0 0 1,0 0-1,0 0 1,0 0-1,0-1 1,0 1 0,0 0-1,0 0 1,0 0-1,0 0 1,0 0-1,0-1 1,-1 1-1,1 0 1,0 0-1,0 0 1,0 0-1,0 0 1,0 0-1,0-1 1,0 1-1,0 0 1,0 0-1,0 0 1,-1 0-1,1 0 1,0 0-1,0 0 1,0 0-1,0 0 1,0 0-1,0 0 1,-1 0-1,1-1 1,0 1-1,0 0 1,0 0 0,0 0-1,0 0 1,-1 0-1,1 0 1,0 0-1,-7-1-3869,2-4 1776</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9:38.011"/>
    </inkml:context>
    <inkml:brush xml:id="br0">
      <inkml:brushProperty name="width" value="0.1" units="cm"/>
      <inkml:brushProperty name="height" value="0.1" units="cm"/>
      <inkml:brushProperty name="color" value="#66CC00"/>
    </inkml:brush>
  </inkml:definitions>
  <inkml:trace contextRef="#ctx0" brushRef="#br0">2439 965 264,'0'0'14,"0"0"47,0 0 91,0 0-12,0 0-18,0 0-11,0 0 13,0 0 29,0 0 76,0 0-81,0 0-39,0 0-27,-6 0 154,3-1-627,3 1 468,0 0 0,-1 0 1,1 0-1,0 0 0,0 0 1,-1 0-1,1 0 0,0 0 1,-1 0-1,1 0 0,0 0 0,-1 0 1,1 0-1,0 0 0,-1 0 1,1 0-1,0 0 0,-1 0 1,1 0-1,0 0 0,-1 1 0,1-1 1,0 0-1,0 0 0,-1 0 1,1 1-1,0-1 0,0 0 0,-1 0 1,1 0-1,0 1 0,0-1 1,0 0-1,0 1 0,-1-1 1,1 0-1,0 0 0,0 1 0,0 0 1,-21 0 10,16 0-58,2 0 3,0 0 0,-1 0 0,1 0 0,0 0 0,-7-1 0,9 0-29,-1 1-1,1-1 0,0 0 1,0 1-1,0-1 0,0 0 1,0 1-1,-1 0 0,1-1 0,0 1 1,-1 1-1,-8 3-12,-14 9-120,-4 0 193,10-5-440,14-7 271,1 0 0,-1 0 0,0 0 0,0-1 0,-4 2 0,-5-1 306,-22 5-90,-58 19 0,84-23-57,-1-1 0,0-1 0,0 1 0,0-1 0,0-1 0,1 0 0,-13-1 0,-12 0-103,-16 1 84,48 0-29,0 0-1,0 0 0,1 1 1,-1-1-1,0 1 1,0-1-1,1 1 1,-1 0-1,1-1 1,-3 3-1,2-2 15,1-1 0,-1 1 1,1 0-1,-1 0 0,0-1 0,1 1 0,-1-1 1,0 1-1,0-1 0,-2 0 0,-14 6 223,5-3-129,12-2-104,0-1-1,-1 1 1,1-1-1,-1 0 1,1 1 0,-1-1-1,1 0 1,-2 0 0,-68 0 220,70 0-230,1 0-1,0 1 0,-1-1 1,1 0-1,0 0 1,0 0-1,-1 0 0,1 0 1,0 0-1,-1 0 0,1 0 1,0 1-1,0-1 1,-1 0-1,1 0 0,0 0 1,0 1-1,-1-1 1,1 0-1,0 1 0,0-1 2,-1 0-1,1 0 0,0 1 1,0-1-1,-1 0 0,1 0 0,0 1 1,0-1-1,-1 0 0,1 0 1,0 0-1,-1 1 0,1-1 0,0 0 1,-1 0-1,1 0 0,0 0 1,-1 0-1,1 0 0,-1 0 1,0 0 0,0 0 1,0 0 0,0 0-1,0 1 1,0-1 0,0 0-1,1 0 1,-1 1 0,0-1-1,0 0 1,-1 1 0,1 0 2,0-1 0,1 1 1,-1-1-1,0 1 0,0-1 1,0 0-1,0 0 0,0 1 1,0-1-1,0 0 0,-1 0 1,-2 0 18,1 0 1,0 0 0,0 1 0,-1-1 0,1 1 0,-3 1 0,3-2-13,0 1 0,0-1-1,1 1 1,-1-1 0,0 0 0,0 0 0,0 0 0,-3-1-1,-8 0 78,-95 1-67,93 3-24,3 1 11,-99 17 21,71-16-2,0-3 0,-53-2 1,39 0 86,47 0-111,0 0 0,0 1-1,0 0 1,-8 3 0,11-3 6,1 0-1,0-1 1,-1 1-1,1-1 1,-6-1 0,7 1 5,-1 0 0,1 0 0,0 0 0,-1 1 1,1-1-1,0 1 0,-6 1 0,-4 0 104,13-3-107,-1 1 1,1 0-1,-1 0 1,0 0 0,1 0-1,-1 0 1,1 0-1,-1 0 1,1 1 0,-1-1-1,0 0 1,1 0 0,-1 0-1,1 1 1,-1-1-1,1 0 1,-1 0 0,1 1-1,-1-1 1,1 0-1,-1 2 1,0-2-9,0 0 1,0 0-1,0 1 1,0-1-1,0 0 0,0 0 1,0 0-1,0 0 1,1 0-1,-1 0 1,-2 0-1,0 0 8,-7 2 45,5-1-19,0 0 0,0 0 0,1 0 0,-8-1 0,-299 0 599,311 0-636,-1 0 1,0 0-1,1 0 1,-1 0-1,1 0 1,-1 0-1,0 0 1,1 0-1,-1 0 1,0-1-1,1 1 1,-1 0-1,1 0 1,-1-1-1,1 1 1,-1-1-1,1 1 1,-1 0-1,1-1 1,-1 1-1,1-1 1,-1 0-1,0 1 0,1-1 0,0 1 0,-1 0 0,1-1 0,0 1 0,-1 0 0,1-1 0,-1 1 0,1 0 0,-1-1 0,1 1 0,-1 0 0,1 0 0,-1 0 0,1-1 0,-1 1 0,1 0 0,-1 0 0,1 0 0,-1 0 0,1 0 0,-1 0 0,-2 0 2,0 0-1,0-1 0,0 1 1,0-1-1,-4-1 1,5 1-3,-1 0 1,0 0-1,0 1 1,0-1-1,-4 1 0,-78 0 29,85 0-27,-1 0-1,1 0 0,-1-1 1,1 1-1,-1 0 0,1 0 1,-1 0-1,1 0 0,-1 0 0,1-1 1,-1 1-1,1 0 0,-1 0 1,1-1-1,0 1 0,-1 0 1,1-1-1,-1 0 0,-5-3-5,-1 3 4,0-1 1,-1 2-1,1-1 1,0 1-1,-14 1 1,0 0 0,20-1 0,1 0 0,-1 0 0,1 0-1,0 0 1,-1 0 0,1 0 0,-1 0 0,1 0 0,-1-1 0,1 1 0,-1 0 0,1 0 0,0-1 0,-1 1 0,1 0 0,0 0-1,-1-1 1,1 1 0,0 0 0,-1-1 0,1 0 0,-1 1 1,1 0 1,0-1-1,-1 1 0,1 0 1,0-1-1,-1 1 0,1 0 1,0 0-1,-1-1 0,1 1 1,-1 0-1,1 0 0,0 0 1,-1-1-1,1 1 0,-1 0 0,1 0 1,-1 0-1,1 0 0,-1 0 1,1 0-1,-1 0 3,0 0 0,1 0 0,-1 0 0,1-1 1,-1 1-1,1 0 0,-1 0 0,1 0 0,-1-1 0,1 1 0,-1 0 0,1 0 0,-1-1 0,1 1 1,-1 0-1,0-2 0,1 2 2,-1 0 0,1-1 0,0 1 0,-1 0 0,1-1 1,-1 1-1,1 0 0,-1 0 0,1-1 0,-1 1 0,1 0 0,-1 0 1,1 0-1,-1 0 0,1 0 0,-1-1 0,-2 0 18,0 0 0,0-1 0,1 1 0,-5-5 0,3 4-28,-1-1 1,1 0-1,0 1 0,-1 0 0,1 0 1,-1 0-1,0 1 0,-9-2 1,8 1 9,-1 0 1,-12-4 0,14 4 3,0 0 1,1 1 0,-1-1 0,-6 1-1,7 0-11,0 0-1,1 1 1,-1-1-1,0 0 1,1-1-1,-1 1 1,1-1-1,-5-2 1,-4-4 22,8 6-13,0 0 1,1-1 0,-1 1 0,1-1 0,-5-5 0,-24-40 109,7 13-99,18 24 16,4 7-15,1 0 1,0 0-1,0 0 1,-1-5 0,-1-2 15,-4-4 11,6 13-47,0-1 0,1 0 0,0 0 0,-1 0 0,0-4 0,-10-16 43,10 18 9,-1 0 1,1 0-1,-1 0 1,0 1-1,-5-6 0,-3-5 38,5 6-61,2 4-23,1 0 0,0 0 1,0 0-1,0 0 0,1 0 0,-4-11 0,-3-15 1,6 22 1,0 0 1,1 0-1,0-1 1,1 1-1,-1-12 1,2-178 15,0 197-24,0 1 1,1-1 0,-1 0 0,1 1-1,-1-1 1,1 1 0,-1-1 0,1 1-1,2-3 1,3-9 8,-5 9-14,1 1 1,-1 0-1,1 0 0,0 0 0,3-4 1,-2 4-7,-1 0 0,0-1 1,1 1-1,-2-1 0,3-3 1,0-2-8,0 0 0,8-12 0,7-13 8,-16 28-52,0 0 0,1 0 0,0 0 1,0 0-1,1 1 0,8-9 0,-5 7 25,0 0 0,1 1 1,15-9-1,5-4-15,-18 12 34,20-10-1,-6 3 5,-11 7 14,23-8 0,-19 8 3,58-29-16,-70 34 13,0-1 0,-1 1 0,1 1 0,0-1 0,11-1 0,9-2-10,30-5-11,4-3 2,-53 12 19,0-1-1,0 1 0,1 0 1,8 1-1,14-2 6,-16 0-10,180-15 96,-133 10 49,-2 1-38,29-3-85,-1 1-4,251 7 121,-171 2-135,-126 3 7,-24-2 10,53 15 6,-54-15-18,-1 2 1,-1 0-1,16 6 0,-9-3 6,94 36-12,-7 10-69,-82-38 22,-1 0-1,25 21 1,-28-20 75,-16-13-31,0 1 0,-1 0 1,0 0-1,6 6 1,-4-4 13,-7-6-8,1 1-1,-1-1 0,1 0 0,-1 1 0,1-1 0,-1 1 1,1-1-1,-1 0 0,0 1 0,1-1 0,-1 1 0,0-1 1,1 1-1,-1-1 0,0 1 0,0 0 0,1-1 0,-1 1 1,0-1-1,0 1 0,0-1 0,0 1 0,0 0 0,0-1 1,0 1-1,0 1-2,1 0 1,-1 0-1,1 0 1,0 0 0,0-1-1,-1 1 1,1 0-1,0-1 1,0 1-1,1 0 1,-1-1-1,0 0 1,0 1-1,1-1 1,2 3-1,18 10 0,-16-10 0,1 0-1,-1 1 1,-1-1-1,1 1 1,8 9-1,4 16-8,-9-17 11,7 8-19,-15-20 18,0 0 0,-1 0 0,1 1 0,0-1 0,-1 0 0,1 1 0,-1-1 0,1 0 0,-1 1 0,0-1 0,1 2 0,-1-1 4,0-1-1,0 0 0,1 1 0,-1-1 0,1 0 0,-1 1 0,1-1 0,0 2 0,0-1-2,0-1 0,0 1 1,0 0-1,0 0 0,0 0 1,-1 0-1,1 0 0,-1 0 1,1 0-1,-1-1 0,0 4 1,0 24 42,-1-15-46,1 53 81,0-67-78,0 0 0,0 0 0,0 0 0,0 1 0,0-1 0,0 0 0,0 0 0,0 0 0,0 0 0,0 0 0,0 1 0,0-1 0,0 0-1,0 0 1,0 0 0,-1 0 0,1 0 0,0 0 0,0 0 0,0 1 0,0-1 0,0 0 0,0 0 0,-1 0 0,1 0 0,0 0 0,0 0 0,0 0-1,0 0 1,0 0 0,-1 0 0,1 0 0,0 0 0,0 0 0,0 0 0,-1 0 0,1 0 0,0 0 0,0 0 0,0 0-1,-1 0 1,1 0 0,0 0 0,0 0 0,0 0 0,-1 0 0,1 0 0,0 1 0,0-1-1,0 0 1,0 0 0,-1 0 0,1 0 0,0 0 0,0 0 0,0 0 0,0 1 0,-1-1 0,1 0-1,0 0 1,0 0 0,0 0 0,0 1 0,0-1 0,0 0 0,0 0 0,0 0 0,0 0-1,0 1 1,-1-1 0,1 0 0,0 0 0,0 0 0,0 1 0,0-1 0,0 1 0,0 0 1,0-1-1,0 1 0,0-1 0,0 1 0,0-1 1,0 1-1,-1-1 0,1 1 0,0-1 1,0 0-1,-1 1 0,1-1 0,0 1 0,-1 0 1,0-1-2,1 0 1,0 1-1,-1-1 1,1 1 0,0-1-1,0 1 1,-1-1-1,1 1 1,0-1-1,0 1 1,0-1 0,0 1-1,-1-1 1,1 1-1,0-1 1,0 1-1,0 0 0,0 0 0,0 0 0,0 0 0,0 0-1,-1 0 1,1 0 0,0-1 0,-1 1 0,1 0-1,-1 0 1,1 0 0,-1-1 0,0 2 0,0-1 0,1 0 0,-1-1 0,1 1 0,-1 0 0,1 0 1,-1 0-1,1 0 0,0 0 0,-1 0 0,1 0 0,0-1 0,0 1 1,-1 2-1,2-1 10,-1-1-8,0-1-1,0 1 0,0 0 1,0-1-1,0 1 0,0 0 1,0-1-1,0 1 0,0 0 1,0-1-1,0 1 0,0 0 0,-1-1 1,1 1-1,0-1 0,0 1 1,-1 0-1,1-1 0,0 1 1,-1-1-1,1 1 0,-1-1 1,1 1-1,-1-1 0,1 1 0,-1 0 1,0-1-1,1 0 1,0 0-1,0 0 1,0 1-1,0-1 1,0 0-1,-1 0 1,1 0-1,0 0 1,0 1-1,0-1 1,0 0-1,0 0 1,0 0-1,0 1 1,0-1-1,0 0 1,0 0-1,0 0 1,0 1-1,0-1 1,0 0-1,0 0 1,0 1-1,0-1 1,0 0-1,0 0 1,0 1-1,0-1 0,0 0 0,1 0 0,-1 1 0,0-1-1,0 0 1,0 0 0,0 0 0,0 1 0,0-1 0,0 0 0,0 0 0,0 1 0,0-1-1,0 0 1,0 0 0,0 1 0,-1-1 0,1 0 0,0 0 0,0 0 0,0 1 0,0-1-1,0 0 1,0 0 0,-1 1 0,0 0 0,-1 0 0,1 0 0,0 0-1,0 1 1,-1-1 0,1 0 0,0 1 0,0-1 0,0 1-1,1-1 1,-1 1 0,0-1 0,0 1 0,1 0 0,-1-1-1,1 1 1,0 0 0,-1-1 0,1 1 0,0 0-1,0 0 1,0 2 0,0-3 2,0-1 0,0 1 0,0 0 0,0-1 0,0 1 0,0 0 0,-1-1 0,1 1 0,0-1-1,0 1 1,-1 0 0,1-1 0,0 1 0,-1-1 0,0 1 0,1 0-4,-1-1-1,1 1 1,-1 0 0,1-1 0,0 1-1,-1 0 1,1-1 0,0 1-1,-1 0 1,1 0 0,0-1-1,0 1 1,0 0 0,0 0-1,-1 1 1,1-2 1,0 0 1,0 0-1,0 1 0,0-1 1,0 0-1,0 1 0,0-1 1,0 0-1,0 0 0,0 1 1,0-1-1,-1 0 0,1 0 1,0 0-1,0 1 0,0-1 1,0 0-1,-1 0 0,1 0 1,0 1-1,0-1 0,0 0 0,-1 0 1,1 0 0,-1 1-1,1-1 1,0 0 0,0 0 0,-1 0 0,1 0 0,0 1 0,0-1-1,0 0 1,0 0 0,-1 0 0,1 1 0,0-1 0,0 0 0,0 0-1,0 1 1,0-1 0,0 0 0,-1 1 0,1-1 0,0 0-1,0 0 1,0 1 0,0 0 2,0 0-1,0 0 1,-1-1 0,1 1-1,0 0 1,0 0 0,-1 0-1,1-1 1,-1 1 0,1 0-1,-1-1 1,1 1 0,-1 0-1,0 0 1,0 0-3,1-1 0,-1 1-1,0 0 1,1 0 0,-1-1 0,1 1 0,-1 0-1,1 0 1,-1 0 0,1 0 0,0 0-1,-1-1 1,1 1 0,0 2 0,-5 20-61,5-21 69,-1 0-1,1 1 0,-1-1 0,0 0 0,0 0 1,0 0-1,-2 4 0,-5 10-12,4-6 33,4-8-28,-1 0 1,0 0 0,0-1 0,1 1-1,-1 0 1,1 0 0,0 0 0,-1 3-1,1-5-1,0 1 0,0-1 0,0 1 0,0-1 0,0 0 0,0 1 0,0-1 0,-1 1 0,1-1 0,0 0 0,0 1 0,0-1 0,-1 0 0,1 1-1,0-1 1,-1 1 0,1-1 32,-1 1-1,1-1 0,0 1 0,-1-1 0,1 1 1,0-1-1,-1 1 0,1 0 0,0-1 0,0 1 1,-1-1-1,1 1 0,0 0 0,0-1 1,0 1-1,0-1 0,0 2 0,0 1 106,0 0-7536,0-3 5923</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1.769"/>
    </inkml:context>
    <inkml:brush xml:id="br0">
      <inkml:brushProperty name="width" value="0.1" units="cm"/>
      <inkml:brushProperty name="height" value="0.1" units="cm"/>
      <inkml:brushProperty name="color" value="#66CC00"/>
    </inkml:brush>
  </inkml:definitions>
  <inkml:trace contextRef="#ctx0" brushRef="#br0">0 13 3572,'0'-1'45,"0"1"1,0 0-1,0 0 0,0-1 0,0 1 0,0 0 0,0 0 1,1-1-1,-1 1 0,0 0 0,0 0 0,0-1 0,0 1 1,0 0-1,0 0 0,1 0 0,-1-1 0,0 1 0,0 0 0,0 0 1,0 0-1,1 0 0,-1-1 0,0 1 0,0 0 0,0 0 1,1 0-1,-1 0 0,0 0 0,0 0 0,1 0 0,-1-1 0,0 1-10,1 0 0,-1 0-1,0 0 1,0 0-1,0 0 1,1 0-1,-1 0 1,0 0 0,0 0-1,0 0 1,0 0-1,1-1 1,-1 1-1,0 0 1,0 0 0,0 0-1,0 0 1,0 0-1,0-1 1,1 1-1,-1 0 1,0 0-1,0 0 1,0 0 0,0-1-1,0 1 1,0 0-1,0 0 1,0 0-1,0-1 1,0 1 0,0 0-28,0 0 1,0 0-1,0 0 1,0 0-1,0 0 1,0 0-1,0 0 1,0 0-1,0-1 1,0 1-1,0 0 1,0 0 0,0 0-1,0 0 1,0 0-1,0 0 1,0 0-1,0 0 1,0 0-1,0 0 1,0 0-1,0 0 1,0 0 0,0 0-1,1 0 1,-1 0-1,0 0 1,0 0-1,0 0 1,0 0-1,0 0 1,0 0-1,0 0 1,0-1-1,0 1 1,0 0 0,0 0-1,0 0 1,0 0-1,0 0 1,0 0-1,0 0 1,0 0-1,0 0 1,0 0-1,1 0 1,-1 0-1,0 0 1,0 0 0,0 0-1,0 0 1,0 0-1,0 1 1,0-1-1,0 0 1,0 0-1,0 0 1,0 0-1,4 3 268,4 6 66,2 13-113,0 1-1,-2 1 1,-1 0 0,8 40 0,-11-45-139,-2 1-1,0 0 0,-1 32 1,-1-48-55,0-4 26,0 0-52,0-4-95,0-10 19,-1 1 48,1 0 0,0 0-1,4-21 1,-1 27 37,0 0 0,0 0 0,0 0 0,1 0 0,0 1 0,8-11 0,-3 6 104,0 1 0,20-17 1,-23 22-67,0 1 0,0 0 0,1 0 0,-1 1 0,1 0 0,0 0 0,8-2 0,-12 4-11,0 0 0,0 1 0,-1-1 1,1 1-1,0-1 0,0 1 1,0 0-1,0 0 0,0 0 1,-1 1-1,1-1 0,0 1 0,0-1 1,0 1-1,-1 0 0,1 0 1,0 0-1,-1 0 0,1 1 0,-1-1 1,3 3-1,7 7 232,-1 1-1,-1 1 1,0 0 0,0 0 0,8 18 0,-17-28-265,9 14-61,13 33 0,-17-35-279,-5-14 165,-1 0-1,1 0 1,-1 0-1,1 0 1,-1 0-1,1 0 1,0 0-1,-1 0 1,1 0-1,0-1 0,0 1 1,0 0-1,0 0 1,0-1-1,-1 1 1,1-1-1,0 1 1,1-1-1,-1 1 1,0-1-1,0 0 0,0 1 1,0-1-1,0 0 1,0 0-1,0 0 1,0 0-1,0 0 1,1 0-1,-1 0 1,0 0-1,0 0 1,0-1-1,0 1 0,0 0 1,0-1-1,2 0 1,18-10-3270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53:53.383"/>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1,'21'1,"1"2,-1 0,0 1,32 11,-29-7,0-2,46 6,-19-7,24 2,-52-6,0 2,33 9,8 1,-4-6,39 7,-65-8,1-1,37 0,71-5,-58-2,477 2,-432 7,-18 0,278-6,-202-2,-159-1,-1-1,1-1,46-13,-46 9,-1 2,1 1,47-3,1119 10,-1024-16,-24 1,290 11,-230 4,4139-2,-4313 0,1-1,-1-2,0-1,35-10,-30 5,1 2,63-4,82 7,-135 4,760 1,-578 10,-2 12,-133-12,165-5,-61-5,19 20,254-14,-302-8,-150 2,-1 1,34 7,-30-3,28 1,40-6,-92-1,15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2-16T07:53:56.362"/>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0 0,'1832'0,"-1704"5,-1 4,136 29,-191-26,0-3,109-1,-119-9,88 10,68 7,2-15,-138-2,1082 0,-1150 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1.549"/>
    </inkml:context>
    <inkml:brush xml:id="br0">
      <inkml:brushProperty name="width" value="0.1" units="cm"/>
      <inkml:brushProperty name="height" value="0.1" units="cm"/>
      <inkml:brushProperty name="color" value="#E71224"/>
    </inkml:brush>
  </inkml:definitions>
  <inkml:trace contextRef="#ctx0" brushRef="#br0">10 83 1020,'0'-35'6187,"0"35"-6154,-1 0 1,1 0-1,0-1 0,0 1 0,-1 0 0,1 0 0,0 0 0,0 0 0,0-1 0,-1 1 0,1 0 1,0 0-1,-1 0 0,1 0 0,0 0 0,0 0 0,-1 0 0,1 0 0,0 0 0,0 0 0,-1 0 1,1 0-1,0 0 0,-1 0 0,1 0 0,0 0 0,0 0 0,-1 0 0,1 0 0,0 0 0,0 1 1,-1-1-1,1 0 0,0 221 160,0-218-197,0-1 1,1 1-1,-1-1 0,1 1 0,0-1 0,0 0 1,0 1-1,0-1 0,0 0 0,0 1 0,4 3 1,-1-1-62,0-1 0,0 1 1,9 6-1,-13-10 68,0-1-1,1 1 1,-1-1 0,1 0-1,-1 0 1,1 1 0,-1-1-1,1 0 1,-1 0 0,1 1-1,-1-1 1,1 0 0,0 0-1,-1 0 1,1 0 0,-1 0-1,1 0 1,-1 0 0,1 0-1,0 0 1,-1 0 0,1 0-1,-1 0 1,1 0 0,-1-1-1,1 1 1,-1 0 0,1 0-1,0 0 1,-1-1 0,0 1-1,1 0 1,-1-1 0,1 1-1,-1-1 1,1 1 0,-1 0-1,0-1 1,1 1 0,-1-1-1,0 1 1,1-1 0,-1 1-1,0-1 1,0 1 0,1-2-1,1-3-1,0-1 0,0 0-1,2-10 1,-2 8-10,21-86 492,-21 89-745,1 7 193,1 7 120,-3-7-70,4 9 25,0 0 0,0-1 0,1 1 0,1-1 0,0-1 0,0 1 0,15 14 0,-17-19-17,0-1-1,0 1 0,0-1 1,1-1-1,-1 1 1,1-1-1,0 0 0,0 0 1,1-1-1,-1 1 0,0-2 1,1 1-1,-1 0 1,1-1-1,9 0 0,-10-1 31,-4 0-13,0 1 1,0-1 0,0 0 0,-1 0-1,1-1 1,0 1 0,0 0-1,0 0 1,-1-1 0,1 1 0,0-1-1,-1 0 1,1 0 0,0 1-1,-1-1 1,1 0 0,-1 0 0,1 0-1,-1 0 1,1-1 0,1-1-1,2-3 19,1 0 0,-1-1 0,0 1 0,-1-1-1,1 0 1,-1 0 0,-1-1 0,1 1 0,-1-1-1,-1 0 1,0 0 0,0 0 0,0 0 0,1-13-1,-3-112 740,0 130-723,0-1-1,0 1 1,-1 0-1,1 0 1,-1 0 0,0 0-1,0 0 1,0 0-1,0 0 1,0 0 0,-3-5-1,-2-2 8,5 4-157,1 6 81,0 0 0,0-1 0,0 1-1,0 0 1,0-1 0,0 1 0,0 0 0,0 0 0,0-1-1,-1 1 1,1 0 0,0 0 0,0-1 0,0 1 0,0 0-1,0 0 1,0 0 0,-1-1 0,1 1 0,0 0 0,0 0-1,0 0 1,0-1 0,-1 1 0,1 0 0,0 0 0,0 0-1,-1 0 1,1 0 0,0-1 0,0 1 0,-1 0 0,1 0-1,0 0 1,0 0 0,-1 0 0,1 0 0,0 0 0,0 0-1,-1 0 1,1 0 0,-1 0-41,1 0-1,-1 1 0,1-1 1,-1 0-1,1 1 1,-1-1-1,1 0 1,0 1-1,-1-1 0,1 0 1,-1 1-1,1-1 1,0 1-1,-1-1 0,1 1 1,0-1-1,0 1 1,-1-1-1,1 1 1,0 0-1,-6 15-743,5-11 302,-11 33-2757,7-16 1713</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1.904"/>
    </inkml:context>
    <inkml:brush xml:id="br0">
      <inkml:brushProperty name="width" value="0.1" units="cm"/>
      <inkml:brushProperty name="height" value="0.1" units="cm"/>
      <inkml:brushProperty name="color" value="#E71224"/>
    </inkml:brush>
  </inkml:definitions>
  <inkml:trace contextRef="#ctx0" brushRef="#br0">1 161 1052,'20'1'4267,"7"6"-2612,-7-2-1455,-14-4-176,-1 0 0,1-1 1,0 0-1,6 0 0,8-1-18,-14 1-25,0 0 0,-1 0 1,1-1-1,0 1 0,-1-1 1,1-1-1,-1 1 0,1-1 1,5-3-1,3-1-62,51-30-198,-60 33 275,1-1 0,-1 0 1,0 0-1,-1 0 0,1 0 0,-1-1 0,1 0 0,5-9 0,-9 12 43,0 0 0,0 0 0,-1 0 0,1 0 0,0 0 0,-1 0-1,1 0 1,-1-1 0,0 1 0,0 0 0,0-3 0,0-1 101,1 4-60,-1 0 0,0 0 0,0 0 0,0 0 0,0 0 0,0-1-1,0 1 1,-1 0 0,1 0 0,-2-3 0,2 4-62,-1 0 0,0 0 1,0 0-1,0 0 0,0 1 0,0-1 0,0 0 0,0 0 0,0 1 0,0-1 0,0 1 1,0-1-1,0 1 0,-1 0 0,1-1 0,0 1 0,0 0 0,0 0 0,-3 0 0,-1-1 29,0 0-1,0 1 1,0 0-1,-1 0 1,1 0-1,0 1 1,0 0-1,0 0 1,0 0-1,0 0 1,0 1-1,0 0 1,-5 3-1,-9 7 95,1 2 1,-16 16-1,25-22-147,1 1 0,0 0 0,1 0 1,0 1-1,-8 17 0,12-21-5,1 0 1,-1 0-1,2 1 1,-1-1-1,1 1 0,0-1 1,0 1-1,1 11 1,0-16 1,0-1 1,0 1-1,0 0 1,1 0-1,-1-1 1,1 1 0,-1 0-1,1-1 1,0 1-1,-1 0 1,1-1 0,0 1-1,0-1 1,0 1-1,0-1 1,1 0 0,-1 1-1,0-1 1,1 0-1,-1 0 1,0 0-1,3 1 1,2 2-119,0-1 0,1 0 0,0-1 0,8 3 0,-7-3-200,1 0 0,0 0 0,0-1 1,0-1-1,0 1 0,11-2 0,0 1-473,1 0-566,24-3-1,-39 2 1107,0-1 0,0 1 0,0-1 0,-1 0 0,8-4 0,-13 6 242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2.739"/>
    </inkml:context>
    <inkml:brush xml:id="br0">
      <inkml:brushProperty name="width" value="0.1" units="cm"/>
      <inkml:brushProperty name="height" value="0.1" units="cm"/>
      <inkml:brushProperty name="color" value="#E71224"/>
    </inkml:brush>
  </inkml:definitions>
  <inkml:trace contextRef="#ctx0" brushRef="#br0">1 10 916,'0'-10'2196,"-1"14"-22,3 16-1073,16 8-575,-6-2-353,-2 1 0,-1 0 1,7 38-1,9 89-136,-21-124-20,0-9-12,0 34-1,-2-106 225,-2 45-244,1 1 1,0 0-1,0-1 0,0 1 0,1 0 1,0-1-1,3-7 0,3-5-8,0-3 5,1 0-1,12-20 0,-5 10-7,-11 21-1,0 1-1,0 0 1,1 0 0,0 1 0,1-1 0,9-9 0,-15 17 34,0 1 1,0-1-1,0 0 1,0 0 0,0 1-1,0-1 1,0 0-1,0 1 1,0-1 0,0 1-1,0-1 1,1 1-1,-1 0 1,0-1 0,0 1-1,1 0 1,-1 0-1,0 0 1,0 0 0,1 0-1,-1 0 1,0 0-1,0 1 1,0-1 0,1 0-1,-1 1 1,0-1-1,0 1 1,0-1 0,0 1-1,0 0 1,0-1-1,1 1 1,-2 0 0,1 0-1,0-1 1,0 1-1,0 0 1,1 2 0,3 4 120,0 1 0,0-1 0,0 1 1,4 14-1,-9-22-128,25 62 334,5 12-216,-24-60-179,1-1 0,0 0 0,9 12-1,-14-22-82,1 0 0,-1 0 0,1 0 0,-1 0 0,6 3 0,-6-5-148,0 0-1,-1 0 1,1 0-1,0-1 1,0 1 0,-1-1-1,1 1 1,0-1-1,0 0 1,0 0-1,4 0 1,-6 0 223,1 0 0,-1 0 0,1 0 0,-1 0-1,1 0 1,-1 0 0,1 0 0,-1 0 0,1 0 0,-1-1 0,1 1 0,-1 0 0,1 0 0,-1-1 0,0 1 0,1 0 0,-1-1 0,1 1 0,-1 0 0,1-1 0,14-20-1690,-5 5 1000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3.870"/>
    </inkml:context>
    <inkml:brush xml:id="br0">
      <inkml:brushProperty name="width" value="0.1" units="cm"/>
      <inkml:brushProperty name="height" value="0.1" units="cm"/>
      <inkml:brushProperty name="color" value="#E71224"/>
    </inkml:brush>
  </inkml:definitions>
  <inkml:trace contextRef="#ctx0" brushRef="#br0">1 224 920,'108'-3'4292,"-66"4"-3525,-41-1-751,0 0 0,-1-1 1,1 1-1,0 0 0,-1 0 0,1-1 0,-1 1 0,1 0 0,0-1 1,-1 1-1,1-1 0,-1 1 0,1-1 0,-1 1 0,1-1 0,-1 1 0,0-1 1,1 0-1,-1 1 0,0-1 0,1 1 0,-1-2 0,7-16 291,-6 13-189,1-2 134,0 0-1,-1-1 1,0 1 0,0 0-1,-1-1 1,0 1-1,-1-10 1,1-2 584,0 19-836,0 0 8,0-1 1,0 1-1,0 0 0,0-1 0,0 1 0,0 0 0,0 0 0,0-1 0,0 1 1,0 0-1,0 0 0,0-1 0,0 1 0,-1 0 0,1-1 0,0 1 1,0 0-1,0 0 0,0-1 0,0 1 0,-1 0 0,1 0 0,0 0 1,0-1-1,0 1 0,-1 0 0,1 0 0,0 0 0,0 0 0,-1-1 1,1 1-1,0 0 0,-5-1 27,1-1-1,-1 1 1,1 0 0,-1 1 0,1-1 0,-1 1-1,-4 0 1,6 0-3,0 0 0,-1 0-1,1 1 1,0-1 0,0 1-1,0 0 1,0-1 0,0 2-1,0-1 1,0 0 0,1 1 0,-1-1-1,-4 4 1,-1 3 34,-1 0 1,1 1-1,1-1 0,0 2 1,-8 13-1,11-17-66,1 1 0,0-1 0,0 1 0,1 0 0,-1 0 0,2 0 0,-1 0 0,1 1 0,-1 12 0,2-12 2,0-5-1,0-1 0,0 1 0,0 0 0,0 0-1,2 4 1,-2-6-1,1 0-1,-1 0 0,1 0 1,-1 0-1,1-1 1,0 1-1,-1 0 1,1 0-1,0-1 0,0 1 1,-1 0-1,1-1 1,0 1-1,0-1 1,0 1-1,1 0 0,6 2-69,0 1 0,0-2 0,0 1 0,0-1 0,0 0 0,0-1-1,0 0 1,0 0 0,14-1 0,-22 0 66,0 0 1,1 0-1,-1 0 0,1 0 0,-1 0 1,0 0-1,1 0 0,-1 0 0,0 0 1,1-1-1,-1 1 0,0 0 1,1 0-1,-1 0 0,0 0 0,1-1 1,-1 1-1,0 0 0,1 0 1,-1 0-1,0-1 0,0 1 0,1 0 1,-1-1-1,0 1 0,4-7-5,-1 1-1,1-1 0,-2 0 1,1 0-1,-1 0 0,0-1 1,2-12-1,-2-1 968,1-34-1,-3 54-907,0 1-115,0 0-123,0 2 54,0 1 147,0 6-140,0 0-1,0 1 0,1-1 0,1 0 0,2 13 1,0-13-293,0-1 1,8 12 0,-3-6-320,-4-7-10,0-1-1,0 1 1,1-1-1,0 0 1,0-1-1,0 1 1,12 7-1,-16-12 578,0 0 0,0 1 0,0-1 1,1 0-1,-1 0 0,0 0 0,1 0 0,-1-1 0,1 1 1,-1-1-1,1 1 0,-1-1 0,1 0 0,3 0 0,-5 0 169,0 0-1,-1 0 0,1-1 1,0 1-1,0 0 0,-1 0 1,1-1-1,0 1 0,0-1 1,-1 1-1,1 0 0,0-1 1,-1 1-1,1-1 0,-1 0 1,1 1-1,-1-1 0,1 1 1,-1-1-1,1 0 0,-1 1 1,1-1-1,-1 0 0,0 0 1,1 1-1,-1-1 0,0 0 1,0 0-1,0 1 0,0-1 1,1-1-1,-1-5 88,1 1 0,-1 0 0,0-7 0,0 6 74,0-8 250,1 7 152,-1 1 0,0-1-1,-3-13 1,-1 0 1484,-9-24 0,12 43-1921,1 0-1,0 1 1,-1-1 0,1 0 0,0 0 0,0 0-1,0 0 1,0-3 0,0-8 861,0 14-979,0-1-1,1 1 0,-1 0 1,0-1-1,0 1 0,0-1 1,0 1-1,1-1 0,-1 1 1,0-1-1,0 1 0,1-1 1,-1 1-1,0-1 1,1 1-1,0 0 0,6 6 32,0-1-1,13 9 1,11 8-2,44 39-215,-67-54 137,1-1 0,0-1 0,0 0 0,0 0 0,1 0 0,0-1 0,0-1 0,0 0 0,13 3 0,-17-6 181,0 0 1,0 0-1,9-1 1,-15 0-120,1 0 1,0-1 0,0 1 0,-1 0 0,1-1 0,0 1 0,-1-1 0,1 1-1,0-1 1,-1 1 0,1-1 0,0 1 0,-1-1 0,1 1 0,-1-1 0,1 0-1,-1 1 1,0-1 0,1 0 0,-1 0 0,0 1 0,1-1 0,-1 0 0,0 0-1,7-25 244,-5 21-178,28-173 579,-27 158-4090,-3 19 2568,0 1 20,0 0-24,0 2-188,0-1 1004,1-1 0,-1 1 1,0 0-1,0-1 0,0 1 0,0-1 0,1 1 1,-1-1-1,0 1 0,1-1 0,-1 1 1,0-1-1,1 1 0,-1-1 0,0 1 0,1-1 1,-1 0-1,1 1 0,0 0 0,15 7-160,-13-7 230,-1 1 0,1-1 0,0 1 0,-1 0 0,4 2 0,16 9 1340,-18-10-938,0 0-1,1-1 1,-1 1 0,1-1-1,0 0 1,0 0 0,-1-1-1,9 3 1,-1-3-320,-1 1 1,20-2-1,-29 0-130,0 0 0,0 0-1,0 0 1,0-1-1,0 1 1,0-1-1,0 0 1,0 1-1,0-1 1,-1 0-1,1 0 1,0 0 0,0 0-1,2-3 1,0 1-20,52-32-538,-26 18 668,38-30-1,-66 46-1,-1 0-1,0 0 0,0 0 0,0 0 1,0 0-1,1 0 0,-1 0 0,-1-1 0,1 1 1,0 0-1,0-1 0,0 1 0,-1 0 1,1-1-1,0 1 0,-1-1 0,0 1 1,1-1-1,-1 1 0,0-3 0,0 4-70,-1-1 0,1 1 0,-1 0-1,1-1 1,-1 1 0,1 0 0,-1-1-1,0 1 1,1 0 0,-1 0 0,0 0-1,1 0 1,-1 0 0,0 0 0,1 0 0,-1 0-1,0 0 1,0 0 0,0 0 14,-8-1 82,0 0 0,0 1-1,0 0 1,0 0 0,0 1-1,0 1 1,0-1 0,0 1-1,1 1 1,-1 0 0,1 0-1,0 1 1,-11 5 0,6-2-22,4-3-65,-1 1-1,0 1 1,1-1 0,0 2-1,1-1 1,-16 15-1,23-19-23,0 0-1,0 0 1,0 0-1,0 0 1,0 0-1,0 0 1,0 0-1,1 0 0,-1 0 1,1 1-1,0-1 1,-1 0-1,1 0 1,0 1-1,0-1 1,1 3-1,-1 2 8,0-6-1,0 1-1,1 0 1,-1-1-1,0 1 1,1 0-1,-1-1 1,1 1-1,0-1 1,-1 1-1,1-1 0,0 0 1,0 1-1,0-1 1,0 0-1,0 1 1,0-1-1,1 0 1,-1 0-1,2 1 1,3 2-36,0 0 1,0 0 0,0-1 0,7 3-1,6 0-381,-1 0 0,1-1 0,32 3 0,-29-5-843,44-2 1,-22-2-1063,-19 1 502,-4 0 228</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4.669"/>
    </inkml:context>
    <inkml:brush xml:id="br0">
      <inkml:brushProperty name="width" value="0.1" units="cm"/>
      <inkml:brushProperty name="height" value="0.1" units="cm"/>
      <inkml:brushProperty name="color" value="#E71224"/>
    </inkml:brush>
  </inkml:definitions>
  <inkml:trace contextRef="#ctx0" brushRef="#br0">0 49 2356,'1'-1'564,"1"0"0,-1-1-1,0 1 1,0 0 0,0 0 0,0-1 0,0 1-1,0 0 1,0-1 0,-1 1 0,1-1-1,0 1 1,-1-1 0,1 1 0,-1-3-1,0 4 331,0 0-369,0 0-197,0 0-82,0 0-59,0-2-44,0-6 1144,0-2-4159,0 6-1620,0 12 919,-1 3 1648,-6-2 541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5.030"/>
    </inkml:context>
    <inkml:brush xml:id="br0">
      <inkml:brushProperty name="width" value="0.1" units="cm"/>
      <inkml:brushProperty name="height" value="0.1" units="cm"/>
      <inkml:brushProperty name="color" value="#E71224"/>
    </inkml:brush>
  </inkml:definitions>
  <inkml:trace contextRef="#ctx0" brushRef="#br0">0 0 2652,'0'1'114,"1"-1"-1,-1 1 1,0-1-1,1 1 1,-1-1-1,1 1 1,-1-1-1,1 0 1,-1 1-1,1-1 1,-1 1 0,1-1-1,-1 0 1,1 1-1,-1-1 1,1 0-1,-1 0 1,2 1-1,14 4 2188,-14-4-1911,54 17 3394,-49-18-3728,-5 0-2111,-2 0-3621,0 0 3483</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28.460"/>
    </inkml:context>
    <inkml:brush xml:id="br0">
      <inkml:brushProperty name="width" value="0.1" units="cm"/>
      <inkml:brushProperty name="height" value="0.1" units="cm"/>
      <inkml:brushProperty name="color" value="#E71224"/>
    </inkml:brush>
  </inkml:definitions>
  <inkml:trace contextRef="#ctx0" brushRef="#br0">94 0 660,'8'0'1001,"4"0"936,-12 0-1785,0 0-13,0 0 28,0 0-57,0 0-40,0 0 12,0 0 16,4 0 3096,-121 0-3141,116 0-65,1 23-120,0 240-32,0-259 161,1 0 1,0 0 0,-1 1-1,2-1 1,-1 0-1,2 5 1,1 0-7,5 12 6,-7-18 38,-1 1 1,1-1-1,-1 1 0,2 6 0,0-1 225,0 0-716,-2-3-4632,-1-13 3702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28.840"/>
    </inkml:context>
    <inkml:brush xml:id="br0">
      <inkml:brushProperty name="width" value="0.1" units="cm"/>
      <inkml:brushProperty name="height" value="0.1" units="cm"/>
      <inkml:brushProperty name="color" value="#E71224"/>
    </inkml:brush>
  </inkml:definitions>
  <inkml:trace contextRef="#ctx0" brushRef="#br0">0 86 880,'0'0'129,"0"0"59,0 0 53,0 0 42,0 0 123,0 0 328,0 0-47,0 0-346,0 0-79,0 0-41,0 0 36,2 0 113,72 0 2046,-71 0-2379,1-1-1,-1 1 1,0-1 0,1 1 0,-1-1 0,0 0 0,0 0 0,1-1-1,-1 1 1,0-1 0,4-2 0,18-9 109,120-40 179,-139 51-316,1 1 0,0 0 1,0 0-1,0 1 0,12 0 0,-6 0-20,-13 0 11,0 0-57,0 0-253,0 0-427,0 0-438,0 0-1096,0 0 571,0 0 577,0 0 452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2.410"/>
    </inkml:context>
    <inkml:brush xml:id="br0">
      <inkml:brushProperty name="width" value="0.1" units="cm"/>
      <inkml:brushProperty name="height" value="0.1" units="cm"/>
      <inkml:brushProperty name="color" value="#66CC00"/>
    </inkml:brush>
  </inkml:definitions>
  <inkml:trace contextRef="#ctx0" brushRef="#br0">231 9 1756,'-17'-8'2092,"16"7"-1083,1 1-440,0 0-107,0 0 55,0 0-67,0 13 414,0-11-783,0 22 608,1 0 0,5 30 0,9 61 11,-4-34-521,31 116-73,-37-177-69,-3-11 60,1 0 1,-1 0-1,2 0 1,-1-1-1,7 12 1,-9-19 254,-1-1-10,0-12-144,0 11-223,0-1 0,-1 1 0,1 0 0,0 0 0,0-1 0,-1 1 0,1 0 0,-1 0 0,1-1 0,-1 1 0,1 0-1,-1 0 1,0 0 0,0 0 0,1 0 0,-1 0 0,0 0 0,-2-2 0,0 0-50,-24-32-414,14 18 355,-16-17 1,27 31 106,-1 0-1,0 0 1,1 1-1,-1-1 1,0 1-1,0 0 1,0 0-1,-1 0 1,1 0-1,0 0 1,-1 1-1,1-1 1,-1 1-1,0 0 1,1 0-1,-8 0 1,4 1 9,-1 0-1,1 0 1,-1 1 0,0 0 0,-11 3 0,13-1 17,0 0 0,0 0 0,0 0-1,1 1 1,-1-1 0,1 1 0,-8 8 0,6-6 17,0 1 1,1-1-1,0 1 1,0 0-1,1 0 1,0 1-1,0 0 1,-5 12-1,9-16 18,0 0-1,0 0 1,0 0 0,0 1-1,1-1 1,0 0-1,0 5 1,0-4 19,0-3-25,0-1 0,0 1 1,0 0-1,0 0 0,1-1 0,-1 1 0,0 0 0,1 0 0,-1-1 0,1 1 0,0 0 0,-1-1 0,1 1 0,2 1 1,-1 0 21,0-1 1,1 0 0,0 0 0,0 0 0,-1 0 0,1-1-1,0 1 1,4 0 0,4 3-18,1-1 1,1 0-1,-1-1 1,0 0-1,1-1 1,-1 0-1,1-1 0,14-1 1,43 0-1796,-69 0 1651,0 0 1,1 0 0,-1 0 0,0 0 0,0 0 0,0 0-1,1 0 1,-1-1 0,0 1 0,0 0 0,0-1 0,0 1-1,0-1 1,0 1 0,0-1 0,0 1 0,0-1 0,0 0-1,0 0 1,1 0 0,1-2-458,10-8-3460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29.199"/>
    </inkml:context>
    <inkml:brush xml:id="br0">
      <inkml:brushProperty name="width" value="0.1" units="cm"/>
      <inkml:brushProperty name="height" value="0.1" units="cm"/>
      <inkml:brushProperty name="color" value="#E71224"/>
    </inkml:brush>
  </inkml:definitions>
  <inkml:trace contextRef="#ctx0" brushRef="#br0">0 9 1212,'2'0'60,"-1"0"0,1 0 0,-1 0 0,0-1 0,1 1 0,-1-1 0,1 1 0,1-2 0,-1 1 82,-1 1-1,0-1 0,0 1 0,0-1 0,1 1 0,-1 0 1,0-1-1,2 1 0,37 0 3089,-39 0-3200,1 0-1,-1 1 0,1-1 1,-1 0-1,1 1 1,-1-1-1,1 1 0,-1-1 1,0 1-1,1 0 0,1 1 1,4 2 69,1 1-33,0 1 0,10 10 0,-6-6-54,-9-7-9,3 1 3,-1 1 0,1 0 0,5 7-1,-10-11 3,1 1 0,-1 0-1,0 0 1,0 0-1,0 1 1,0-1-1,0 0 1,-1 0-1,1 0 1,-1 1 0,1-1-1,-1 0 1,0 4-1,0-4-2,0-1 0,0 0 0,0 0 0,0 0 0,0 0 0,0 0 0,0 0 0,-1 0 0,1 0 0,0 0 0,-1 0-1,1 0 1,-1 0 0,1 0 0,-1 1 0,-2-1 18,1 1 0,0 0 0,0-1 0,-1 1 0,-3 1 0,6-3-22,-4 3 109,-1-1 1,0 0-1,0 0 1,0 0 0,0 0-1,0-1 1,0 0 0,0 0-1,-10 0 1,12-1-4,1 1 0,0-2 0,-1 1 0,1 0 0,-1 0 0,1-1 0,0 0 0,0 1 0,-1-1 0,1 0 0,-3-1-1,4 1-75,-1-1 0,1 1-1,0 0 1,0 0-1,0-1 1,0 1-1,0 0 1,0-1-1,0 1 1,0-1-1,1 1 1,-1-1-1,0 0 1,1 1 0,0-1-1,-1-2 1,-1-7-37,1-1 1,1 1 0,0-12-1,0 3-243,1 19 133,-1-1 1,0 1-1,1 0 0,-1-1 1,1 1-1,-1 0 1,1-1-1,0 1 0,0 0 1,-1 0-1,1-1 0,0 1 1,0 0-1,0 0 1,2-1-1,-1 0-402,-1 1-1,0 0 1,0 0 0,1 0 0,-1 0 0,1 1-1,-1-1 1,1 0 0,-1 1 0,1-1-1,3 0 1,1 1-680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29.579"/>
    </inkml:context>
    <inkml:brush xml:id="br0">
      <inkml:brushProperty name="width" value="0.1" units="cm"/>
      <inkml:brushProperty name="height" value="0.1" units="cm"/>
      <inkml:brushProperty name="color" value="#E71224"/>
    </inkml:brush>
  </inkml:definitions>
  <inkml:trace contextRef="#ctx0" brushRef="#br0">1 31 1276,'2'-2'290,"1"-1"1,-1 1-1,1 0 0,0 0 0,0 0 0,0 0 1,0 0-1,0 0 0,1 1 0,-1 0 1,0 0-1,1 0 0,-1 0 0,1 0 0,-1 0 1,5 1-1,-7 0-268,0 1-1,0-1 1,0 1 0,0-1 0,0 1 0,0 0-1,0 0 1,0-1 0,0 1 0,-1 0-1,1 0 1,0 0 0,0 0 0,-1 0 0,1 0-1,-1 0 1,1 0 0,-1 0 0,1 0-1,-1 2 1,8 10 164,13 25 7,26 61 0,-35-72-133,-7-8 495,-4-15 429,-4-15-622,1 3-334,0 5-25,1 0 0,1-1 0,-1 1 0,0 0 0,1-1 0,0-5 0,0-88-60,0 95 37,0 0 0,0 0 1,1 0-1,-1 0 0,1-1 1,-1 1-1,1 0 0,0 0 1,0 0-1,0 0 0,0 1 1,0-1-1,0 0 0,1 0 1,-1 1-1,1-1 0,-1 1 1,3-2-1,1-3-109,-3 3-157,1 0-1,0 0 0,0 0 0,0 1 0,0-1 0,0 1 0,0 0 0,1 0 0,-1 0 0,1 0 0,0 0 0,-1 1 1,1 0-1,0 0 0,0 0 0,0 0 0,0 0 0,0 1 0,0 0 0,5 0 0,16 0-1691,-13 0 1504</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0.280"/>
    </inkml:context>
    <inkml:brush xml:id="br0">
      <inkml:brushProperty name="width" value="0.1" units="cm"/>
      <inkml:brushProperty name="height" value="0.1" units="cm"/>
      <inkml:brushProperty name="color" value="#E71224"/>
    </inkml:brush>
  </inkml:definitions>
  <inkml:trace contextRef="#ctx0" brushRef="#br0">218 90 592,'0'0'80,"1"0"0,-1 0-1,1-1 1,-1 1 0,0 0 0,1 0-1,-1 0 1,1 0 0,-1 0 0,0-1 0,1 1-1,-1 0 1,0 0 0,1-1 0,-1 1-1,0 0 1,1 0 0,-1-1 0,0 1 0,0 0-1,1-1 1,-1 1 0,0-1 0,0 1-1,0 0 1,0-1 0,1 1 0,-1 0 0,0-1-1,0 1 1,0-1 0,0 1 0,0-1-1,0-18 2443,0 10-1929,0 9-583,-1-1 0,1 0 0,-1 1-1,1-1 1,-1 0 0,1 1 0,-1-1 0,1 1-1,-1-1 1,1 1 0,-1-1 0,0 1 0,1-1 0,-1 1-1,0-1 1,1 1 0,-1 0 0,0 0 0,0-1-1,1 1 1,-1 0 0,0 0 0,-1 0 0,-22-5 102,5 3 150,-21 2 0,23 0-155,12 1-86,1-1 1,0 1-1,-1 0 0,1 0 1,0 1-1,0-1 0,-1 1 1,1 0-1,1 0 0,-1 0 1,0 1-1,0 0 0,1-1 1,-1 1-1,1 0 0,0 1 1,-4 3-1,3-2-14,1 0-1,-1 0 1,0 1-1,1-1 1,0 0-1,1 1 1,-1 0-1,1 0 1,0 0-1,0 0 1,1 0-1,-1 6 1,2-5-16,-1-2 4,0 1-1,1-1 0,0 0 1,0 1-1,1-1 0,-1 0 1,1 0-1,2 7 0,-1-9 16,0-1-1,-1 0 0,1 0 0,0 0 0,0 0 1,1 0-1,-1 0 0,0 0 0,1-1 1,-1 1-1,1-1 0,-1 1 0,1-1 0,0 0 1,-1 0-1,1-1 0,4 2 0,-4-1 3,0-1-1,0 0 0,0 1 1,0-1-1,-1 0 0,1 0 1,0 0-1,0-1 0,0 1 1,0-1-1,0 0 0,0 1 1,-1-1-1,1 0 0,0-1 1,-1 1-1,1 0 0,2-3 1,9-8 29,0-2 0,-1 1 0,14-20 0,-23 27-24,0 0 0,0-1 1,0 1-1,4-13 0,-4 10 3,0-2 155,0-1-1,-1 0 0,0 0 1,-1 0-1,0 0 1,-1 0-1,-1-13 0,-5 114-99,4-77-75,0-1 1,1 25-1,1-7-12,-1-28 12,0 0 1,0 0-1,0 0 1,1 0-1,-1 0 1,0 0 0,0 0-1,1 0 1,-1 0-1,1 0 1,-1 0-1,1 0 1,-1 0 0,1 0-1,0 0 1,-1-1-1,1 1 1,1 1-1,0-1-13,-1 1 0,1-1 0,0 0 0,0 0-1,0 0 1,0 0 0,0 0 0,4 0 0,2 1-134,1-1 1,-1 0 0,14-1-1,-19 0 77,-1 0 6,1 0-1,0 0 1,-1-1-1,1 1 0,-1-1 1,1 1-1,0-1 1,-1 0-1,0 0 1,1 0-1,-1-1 1,0 1-1,1 0 0,-1-1 1,0 0-1,0 1 1,2-4-1,2 0-167,64-56-5865,-59 53 4658</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1.740"/>
    </inkml:context>
    <inkml:brush xml:id="br0">
      <inkml:brushProperty name="width" value="0.1" units="cm"/>
      <inkml:brushProperty name="height" value="0.1" units="cm"/>
      <inkml:brushProperty name="color" value="#E71224"/>
    </inkml:brush>
  </inkml:definitions>
  <inkml:trace contextRef="#ctx0" brushRef="#br0">194 11 528,'13'0'1210,"-4"0"1803,-12 0 131,-11-2-1983,12 0-1161,0 2-5,1-1 0,0 0 0,-1 0 0,1 1 0,0-1 0,-1 1 0,1-1 0,-1 1 0,1-1 0,-1 1 0,1 0 0,-1 0 0,1 0 0,-1 0 0,-2 0 0,-5 0-4,1 0 0,0 1-1,-15 2 1,19-2 10,1 0 0,0 0 0,0 0 0,0 1 0,0 0 0,0-1 1,0 1-1,1 0 0,-1 0 0,1 0 0,-1 1 0,-2 3 0,-8 9 38,1 1 0,-16 26 0,23-33-35,1-1 1,0 1 0,0 0 0,1 0 0,0 1 0,1-1-1,-2 15 1,3 2 50,1-26-50,0 1 0,0 0 1,0-1-1,0 1 0,0-1 0,0 1 1,1-1-1,-1 1 0,0-1 0,0 1 0,0 0 1,1-1-1,-1 1 0,0-1 0,0 1 1,1-1-1,-1 0 0,1 1 0,-1-1 1,1 1-1,3 3 53,1-1 0,0 1 0,0-1 0,0 0 0,0 0 0,0-1 0,1 0 0,-1 0 0,1 0 0,-1 0 0,1-1 0,8 1 0,11 0 83,42-1 1,-38-2-112,-27 1-23,0 0-1,0 0 1,-1 0 0,1-1-1,0 1 1,-1-1-1,1 1 1,2-2 0,-3 1-2,1 1 1,0-1 0,-1 1-1,1-1 1,0 1 0,0-1 0,-1 1-1,3 0 1,-4 0-82,1 0-1,-1-1 1,0 1-1,0 0 1,0 0-1,1 0 1,-1-1-1,0 1 1,0 0-1,0 0 1,0-1 0,1 1-1,-1 0 1,0 0-1,0-1 1,0 1-1,0 0 1,0-1-1,0 1 1,0 0-1,0 0 1,0-1 0,0 1-1,0 0 1,0-1-1,0-11-5573,0 9 4333,0 1 209</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2.200"/>
    </inkml:context>
    <inkml:brush xml:id="br0">
      <inkml:brushProperty name="width" value="0.1" units="cm"/>
      <inkml:brushProperty name="height" value="0.1" units="cm"/>
      <inkml:brushProperty name="color" value="#E71224"/>
    </inkml:brush>
  </inkml:definitions>
  <inkml:trace contextRef="#ctx0" brushRef="#br0">0 107 1868,'0'-1'211,"0"0"0,1 0 0,-1 0 0,0 0 0,0 0 0,1 0 0,-1 0 1,1 0-1,-1 0 0,1 0 0,-1 1 0,1-1 0,-1 0 0,1 0 0,0 0 0,-1 1 0,1-1 0,0 0 0,0 1 0,0-1 0,-1 1 0,1-1 0,0 1 0,0-1 0,0 1 0,0 0 0,0-1 0,0 1 0,1 0 0,-1 0-43,-1 0-152,0 0-43,0 0-1,0 2 32,1 1-1,-1-1 0,1 1 1,0-1-1,0 1 1,0-1-1,0 0 1,0 1-1,1-1 1,-1 0-1,1 0 0,-1 0 1,1 0-1,0 0 1,0 0-1,4 2 1,1 2-35,0-1 1,1 0 0,13 7-1,-13-9-57,0-1 0,0 0-1,-1 0 1,1 0 0,1-1-1,-1 0 1,0-1 0,14 0-1,-21 0 84,0 0-4,1-1 1,0 1 0,-1 0 0,1-1-1,0 1 1,-1-1 0,1 0 0,-1 1 0,1-1-1,-1 0 1,1 0 0,-1 0 0,0 0-1,1 0 1,-1 0 0,1-2 0,16-20-52,-14 18 46,-1 0 45,1-1 1,-1 1-1,0-1 0,0 0 1,-1 0-1,0 0 1,0 0-1,1-8 0,-1 0 430,0 0-1,-2-18 0,0 29-363,0 2-133,0 1 29,0 3 134,0-1-59,0 1 0,0 0 0,0 0 0,1 0 0,-1 0 0,1 0 0,-1 0 0,1 0 0,0-1 0,0 1 0,1 0 0,-1-1 0,0 1 1,4 3-1,75 122 682,-68-107-748,11 16 4,20 36 24,-39-64-25,0 0 0,-1 0-1,1 1 1,-2-1-1,4 19 1,-6-25-8,0-1 1,0 0-1,-1 1 1,1-1 0,0 0-1,-1 1 1,0-1-1,1 0 1,-1 0-1,0 0 1,0 1-1,0-1 1,0 0 0,-1 0-1,1 0 1,-1-1-1,1 1 1,-1 0-1,0 0 1,1-1 0,-1 1-1,0-1 1,0 0-1,-2 2 1,-6 3 3,-1-1 1,1 0-1,-17 5 1,21-8 3,-10 4-7,-1-2-1,0 0 0,0-1 0,-20 1 0,-70-1-1566,82-3 615,23 0 758,1-1 0,-1 1 1,1 0-1,0 0 0,-1-1 0,1 1 1,-1 0-1,1-1 0,-1 0 0,1 1 1,0-1-1,-3-1 0,-2-2-743,-6 0-1067,0-5 255</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4.450"/>
    </inkml:context>
    <inkml:brush xml:id="br0">
      <inkml:brushProperty name="width" value="0.1" units="cm"/>
      <inkml:brushProperty name="height" value="0.1" units="cm"/>
      <inkml:brushProperty name="color" value="#E71224"/>
    </inkml:brush>
  </inkml:definitions>
  <inkml:trace contextRef="#ctx0" brushRef="#br0">1 1 808,'0'0'114,"0"0"67,0 0 121,0 0 215,0 0-91,0 0-22,0 0 20,0 0-2,0 0 46,0 0 158,0 0-222,0 0-104,0 0-23,0 0 2,0 0 41,0 0 72,0 0-141,0 0-60,0 0 14,0 0-3,0 0 6,0 0 4,0 0-123,0 0-60,0 0-14,0 0-5,0 0-37,0 0-23,0 0-12,0 0 0,0 0 60,0 0 0,0 0 0,0 0 0,0 1 0,0-1 0,-1 0 0,1 0 0,0 0 0,0 1 0,0-1 0,0 0 0,0 0 0,0 0 0,0 1 0,0-1 0,1 0 0,-1 0 0,0 0 0,0 0 0,0 1 0,0-1 0,0 0 0,0 0 0,0 0 0,0 1 0,0-1 0,0 0 0,1 0 0,-1 0 0,0 0 0,0 0 0,0 0 0,0 1 0,1-1 0,-1 0 0,3 4 42,0 1 1,0-1-1,-1 1 0,1 0 0,-1 0 0,2 6 0,14 23 185,0 13 172,17 72 0,-21-71-123,15 41 283,-14-53-319,-11-32-5,-2-4-8110,-2 0 6525</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4.810"/>
    </inkml:context>
    <inkml:brush xml:id="br0">
      <inkml:brushProperty name="width" value="0.1" units="cm"/>
      <inkml:brushProperty name="height" value="0.1" units="cm"/>
      <inkml:brushProperty name="color" value="#E71224"/>
    </inkml:brush>
  </inkml:definitions>
  <inkml:trace contextRef="#ctx0" brushRef="#br0">1 1 564,'5'0'1184,"-4"0"-1026,0 0-1,0 0 1,0 0-1,-1 0 1,1 0-1,0 0 1,0 0-1,0 0 1,0 0-1,0 0 1,0 0-1,0 0 1,0 1-1,0-1 1,-1 0-1,1 1 1,0-1-1,0 1 1,0-1-1,-1 1 1,1-1-1,0 1 0,0 0 1,-1-1-1,1 1 1,-1 0-1,2 1 1,18 34 1337,-10-18-1325,-1 0-1,7 20 1,-11-28-561,-3-7-2372,-2-3 35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5.170"/>
    </inkml:context>
    <inkml:brush xml:id="br0">
      <inkml:brushProperty name="width" value="0.1" units="cm"/>
      <inkml:brushProperty name="height" value="0.1" units="cm"/>
      <inkml:brushProperty name="color" value="#E71224"/>
    </inkml:brush>
  </inkml:definitions>
  <inkml:trace contextRef="#ctx0" brushRef="#br0">1 16 4564,'0'-6'184,"11"1"216,-11 1 125,7 4 15,-7 0-188,7 0-264,-1 0-580,-3 0-261,1 0-491,-1 0-156,2 0 48,-1 0 424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5.550"/>
    </inkml:context>
    <inkml:brush xml:id="br0">
      <inkml:brushProperty name="width" value="0.1" units="cm"/>
      <inkml:brushProperty name="height" value="0.1" units="cm"/>
      <inkml:brushProperty name="color" value="#E71224"/>
    </inkml:brush>
  </inkml:definitions>
  <inkml:trace contextRef="#ctx0" brushRef="#br0">1 2 1220,'8'0'1426,"-6"-1"-1030,1 1 0,-1 0 1,0 0-1,0 0 0,1 0 1,-1 0-1,0 0 0,1 0 0,-1 1 1,0 0-1,4 0 0,-1 5-56,0 0-1,7 9 1,11 13 29,-15-20-319,-1 1-1,9 14 0,-10-16-147,-1 1 1,1-1 0,11 11-1,-17-17 84,1-1 1,-1 1-1,0-1 0,1 0 0,-1 1 0,0-1 0,1 0 0,-1 1 0,0-1 0,1 0 0,-1 0 0,0 1 0,1-1 0,-1 0 0,1 0 0,-1 0 0,1 0 0,-1 1 0,1-1 0,-1 0 0,1 0 1,-1 0-1,0 0 0,1 0 0,-1 0 0,1 0 0,-1 0 0,1 0 0,-1-1 0,1 1 0,-1 0 0,1 0 0,-1 0 0,1-1 0,0 0 28,0 0 1,-1-1-1,1 1 0,0 0 1,-1-1-1,1 1 0,-1 0 1,1-4-1,2-3-58,5-13 215,1 2 1,22-37-1,-29 54-150,0-1 1,-1 1-1,1 0 0,0-1 0,0 1 1,5-3-1,-6 4-15,-1 1 6,1 0-1,0-1 1,-1 1 0,1 0 0,0-1 0,0 1 0,-1 0-1,1 0 1,0 0 0,0 0 0,0-1 0,-1 1-1,1 0 1,0 1 0,0-1 0,0 0 0,0 0 0,5 1 165,-5-1-154,0 0 1,0 0 0,0 1-1,1-1 1,-1 1-1,0-1 1,0 1 0,0-1-1,0 1 1,0 0 0,0-1-1,-1 1 1,1 0-1,0 0 1,1 1 0,12 17 190,-9-13-125,83 107 244,-87-111-391,0 0-1,1 0 1,0 0 0,-1 0 0,1-1-1,0 1 1,0-1 0,0 1 0,3 1-1,-1-1-77,-2-1-11,0 1 0,0-1 0,1-1 0,-1 1 1,0 0-1,1 0 0,-1-1 0,1 0 1,-1 1-1,1-1 0,-1 0 0,1 0 0,-1 0 1,1-1-1,2 0 0,0 0-290,-1 0 1,0 0-1,0 0 0,0-1 0,0 0 1,0 0-1,5-4 0,16-14-1843,-11 6 1349</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37.250"/>
    </inkml:context>
    <inkml:brush xml:id="br0">
      <inkml:brushProperty name="width" value="0.1" units="cm"/>
      <inkml:brushProperty name="height" value="0.1" units="cm"/>
      <inkml:brushProperty name="color" value="#E71224"/>
    </inkml:brush>
  </inkml:definitions>
  <inkml:trace contextRef="#ctx0" brushRef="#br0">117 3 904,'0'-2'3684,"-1"3"-1596,1 6-1152,0-6-965,0 1 0,0-1 0,0 1 0,0-1 0,0 1 0,1-1 0,-1 1 0,2 2 0,0 0 92,-1-3-41,0 0 0,0 0 0,0 0 0,0 1 0,-1-1 0,1 0 1,0 1-1,-1-1 0,1 1 0,-1-1 0,0 1 0,0-1 0,1 2 0,9 27 229,-7-22-192,0 1 0,0 0 1,2 13-1,9 55 94,-2-13-68,-8-39-64,13 85 7,-14-95-18,-1-5 26,0 0 0,0 0 0,5 11 0,-7-20 48,0-1 97,0 0-20,0 0-14,0 0-39,0 0-49,0 0-57,0-3-66,0 1 50,0 0 0,0 1-1,0-1 1,-1 0 0,1 1 0,-1-1-1,1 1 1,-1-1 0,1 1-1,-1-1 1,0 1 0,0-1 0,0 1-1,-1-2 1,-2-1-25,0 0-1,0 0 1,-7-5 0,6 5 20,0 0 1,0 1-1,0 0 0,0 0 1,0 0-1,-1 0 1,0 1-1,1 0 1,-1 0-1,0 0 0,0 1 1,0 0-1,0 0 1,0 0-1,-9 1 0,10 0 43,0 0 0,0 0 0,0 0 0,0 1-1,0 0 1,0 0 0,0 0 0,0 1-1,0-1 1,-5 4 0,3-1 22,5-4-45,1 0-1,0 1 1,0-1-1,0 1 1,1-1-1,-1 1 1,0-1-1,0 1 1,0-1-1,0 1 1,0 0-1,1 0 1,-1-1-1,0 1 1,1 0-1,-1 0 1,0 0-1,1 0 1,-1 0-1,1 0 1,-1 0-1,1 0 1,0 0-1,0 0 1,-1 0-1,1 0 1,0 0-1,0 0 1,0 0-1,0 2 1,0-1 6,0 0 0,0 0 0,0 0 0,0 0 0,0 0 0,0 0 0,1 0 0,-1 0 0,1-1 0,-1 1-1,1 0 1,0 0 0,0 0 0,-1-1 0,2 1 0,-1 0 0,0-1 0,0 1 0,2 1 0,4 3 94,1-1-1,0 1 0,0-2 1,0 1-1,0-1 1,14 4-1,-11-5-24,-1-1-1,1 0 1,1 0 0,-1-1-1,0-1 1,17-1 0,-1 0-43,-18 1-32,0-1 0,0 0-1,15-4 1,-11 2-4,-6 1-62,1 0-1,0 0 0,-1-1 1,0 1-1,11-7 0,-17 9-45,0-1 0,0 1 1,-1-1-1,1 1 0,0-1 0,0 1 0,-1-1 0,1 1 0,0-1 0,-1 0 0,1 1 0,-1-1 0,1 0 1,0-1-1,0 0-225,-1 2-473,0 0-647,1-1 1267,-1 1-1,0 0 1,0-1-1,0 1 1,0 0 0,0-1-1,0 1 1,0 0 0,0-1-1,0 1 1,0 0 0,0-1-1,0 1 1,0 0 0,0-1-1,-1 1 1,1 0 0,0-1-1,0 1 1,0 0-1,0-1 1,-1 1 0,1 0-1,0-1 1,-10 0-345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3.200"/>
    </inkml:context>
    <inkml:brush xml:id="br0">
      <inkml:brushProperty name="width" value="0.1" units="cm"/>
      <inkml:brushProperty name="height" value="0.1" units="cm"/>
      <inkml:brushProperty name="color" value="#66CC00"/>
    </inkml:brush>
  </inkml:definitions>
  <inkml:trace contextRef="#ctx0" brushRef="#br0">1 1 2216,'0'9'4548,"0"13"-3569,0-19-935,0-1-1,0 0 1,0 0 0,1 1 0,-1-1 0,1 0 0,-1 0 0,1 1-1,0-1 1,0 0 0,0 0 0,0 0 0,2 3 0,4 8 125,6 19 120,-6-13-113,1-1-1,15 27 0,-18-36-136,1-1 1,1 0-1,-1-1 1,1 1-1,0-1 0,1 0 1,11 7-1,-13-9-7,0-1 0,0 0 0,1 0 0,0-1 0,0 0 0,0 0 0,0 0 0,0-1 0,0 0 0,1-1 0,-1 0 0,8 1 0,-6-1 32,-7-1-48,0 0 0,0 1 0,0-1 0,-1 0-1,1 0 1,0 0 0,0 0 0,0-1 0,0 1-1,0 0 1,0-1 0,0 1 0,0-1 0,-1 0-1,1 0 1,2-1 0,0-2-24,-1 0-1,0 0 1,1-1 0,-2 1 0,1-1-1,0 0 1,-1 0 0,0 0 0,0 0-1,0 0 1,-1 0 0,0-1 0,1-8-1,1-10-198,-3-42 1,0 42 265,0-70 298,0 94-424,-1 6 133,-2 18 74,0 0 1,2 0-1,1 1 1,3 29-1,-2-48-91,0 0 0,1 0 0,0 0-1,0 0 1,0 0 0,1 0 0,0-1 0,0 0 0,0 1-1,1-1 1,-1 0 0,1 0 0,0-1 0,1 1 0,-1-1-1,1 0 1,0 0 0,0-1 0,10 6 0,-8-6-5,1-1 1,-1 0 0,1 0-1,0-1 1,0 1-1,0-2 1,-1 1-1,14-2 1,-12 1-25,-8 0-38,1 0-1,0 0 1,0 0-1,0 0 1,-1-1-1,1 1 1,0 0-1,-1-1 1,1 0-1,0 1 1,-1-1-1,1 0 1,2-1-1,-3 1-64,1-1 0,-1 0 1,0 1-1,1-1 0,-1 0 0,0 1 0,0-1 0,0 0 1,0 0-1,0 0 0,-1 0 0,1 0 0,0-3 0,3-23-2283,-4 9-2924,0 15 2310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7.999"/>
    </inkml:context>
    <inkml:brush xml:id="br0">
      <inkml:brushProperty name="width" value="0.1" units="cm"/>
      <inkml:brushProperty name="height" value="0.1" units="cm"/>
      <inkml:brushProperty name="color" value="#E71224"/>
    </inkml:brush>
  </inkml:definitions>
  <inkml:trace contextRef="#ctx0" brushRef="#br0">1 1 424,'0'0'34,"0"0"29,0 0 30,0 0 44,0 0 57,0 0-48,0 0-73,0 0 9,0 0-17,0 0-13,0 0-6,0 0 2,0 0-12,0 0-5,0 0-12,0 0 9,0 0 34,0 0 72,0 0 32,0 0 24,0 0 27,0 0 45,0 0 71,0 0 212,0 0-149,0 0-79,0 0-44,0 0 0,0 0-24,0 0 42,0 0-128,0 0-45,0 0-3,0 0 7,0 0 30,0 0 85,0 0-80,0 0-32,0 0-1,0 0 13,0 0 9,0 0 5,0 0-73,0 0-36,0 0-1,0 0-7,0 0-11,0 0 2,0 0-22,0 0 3,0 0-7,0 0-1,0 0 7,0 1 0,0 6-13,-1-3 23,1 0-1,0 0 0,0 0 0,1-1 0,-1 1 1,2 5-1,0-5 9,1 0 1,-1 0 0,1 0 0,1-1-1,-1 1 1,0-1 0,8 6 0,-1-2 83,1 0 0,13 6-1,-10-7-51,1-1 0,0 0-1,0-1 1,23 2-1,-38-5-54,13 1 100,1-1 1,14 0-1,-27-1 23,-1 0 2,0 0-11,0 0-13,0 0-19,0 0-13,0 0-50,0 0-24,0 0-86,0 0-234,0 0-400,0 0-624,0 0-950,0 0-190,0 0 898</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49.104"/>
    </inkml:context>
    <inkml:brush xml:id="br0">
      <inkml:brushProperty name="width" value="0.1" units="cm"/>
      <inkml:brushProperty name="height" value="0.1" units="cm"/>
      <inkml:brushProperty name="color" value="#E71224"/>
    </inkml:brush>
  </inkml:definitions>
  <inkml:trace contextRef="#ctx0" brushRef="#br0">8 84 732,'0'0'71,"0"0"51,0-14 989,0 12 330,0 5-1142,0 7 330,0-9-442,0-1-71,0 0-10,0 0-11,0 0 0,0 0 43,0 0-54,0 0-16,0 0-20,0-4-48,-1 0-11,1 0 9,-1 1 1,1 0 0,0-1 0,0 1 0,0-1-1,1 1 1,-1-1 0,2-3 0,2 0 59,-3 6 11,1 0-1,-1-1 0,-1 1 1,1-1-1,0 0 0,0 1 1,0-1-1,-1 0 0,1 0 1,-1 1-1,0-1 0,1-2 1,-1 3 191,0-5 529,0 68-787,0-61-5,0 1 0,1 0 1,-1-1-1,1 1 0,-1 0 0,1-1 0,-1 1 1,1-1-1,0 1 0,0-1 0,1 2 0,14 16-33,-11-13 35,2 2-12,0 0 1,0-1-1,1 1 0,0-1 1,13 8-1,-19-15 105,-1 1-1,1-1 0,-1 1 1,1-1-1,-1 1 0,1-1 1,-1 0-1,2 0 1,-1 0 464,-10 0-323,5 0-248,0 1 0,0 0 0,0 0-1,0 0 1,1 0 0,-1 0 0,0 0 0,1 1 0,-1-1 0,1 1 0,-1 0 0,1 0 0,-2 2 0,-7 5-54,4-5 49,0 1 0,1 0 1,0 0-1,0 1 0,0 0 1,1 0-1,0 0 0,0 1 0,0 0 1,-4 8-1,8-11 191,0-3 409,1-2-17,0-5-639,0-258-828,1 268 893,0 0-1,-1 0 1,1 0 0,1-1-1,-1 1 1,0 0-1,3 4 1,-2-5 8,0 1 0,0 0 0,-1 1 0,0-1 0,0 0 0,0 0 0,1 7 0,2 26-280,-4-33 162,0 6-340,-1-10 457,1 1 0,0-1-1,0 0 1,0 0 0,0 1 0,0-1-1,-1 0 1,1 0 0,0 0 0,0 1-1,0-1 1,-1 0 0,1 0 0,0 0-1,0 0 1,-1 0 0,1 0 0,0 1-1,0-1 1,-1 0 0,1 0 0,0 0-1,0 0 1,-1 0 0,1 0-1,0 0 1,0 0 0,-1 0 0,-1 0-54,2 0-170,0 0-140,0 0-300,0 0-535,0-2-347,0-6-12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57.931"/>
    </inkml:context>
    <inkml:brush xml:id="br0">
      <inkml:brushProperty name="width" value="0.1" units="cm"/>
      <inkml:brushProperty name="height" value="0.1" units="cm"/>
      <inkml:brushProperty name="color" value="#E71224"/>
    </inkml:brush>
  </inkml:definitions>
  <inkml:trace contextRef="#ctx0" brushRef="#br0">1 158 216,'0'0'23,"-1"3"-34,2-2 2435,38-1-1903,-19-19-584,-18 17 75,1 0 1,-1-1 0,0 1 0,0-1 0,0 0 0,0 0-1,0 1 1,-1-1 0,1 0 0,1-5 0,-2 4-130,1 0 1,0 0-1,0 0 1,1 0-1,3-5 1,6-2-354,-11 9 468,1 1 0,-1 0 0,1 0-1,-1-1 1,0 1 0,1 0 0,-1-1 0,0 1-1,0-1 1,0 0 0,0 1 0,0-1 0,0 0-1,-1 0 1,1 1 0,-1-1 0,1 0 0,-1 0-1,1-2 1,-1 4 46,0 0 46,0 0-42,1-1-67,-1 1 1,1 0-1,-1 0 1,1 0-1,-1-1 1,1 1-1,-1 0 1,0 0-1,1-1 1,-1 1-1,1 0 1,-1-1 0,0 1-1,1-1 1,-1 1-1,0 0 1,1-1-1,-1 1 1,0-1-1,0 1 1,1-1-1,-1 1 1,0-1-1,0 1 1,0-1-1,0 1 1,0-1 0,0 0-1,2-17-290,-2 14 273,0 3 29,0 1-16,0 0-21,0 0 28,-7 0-18,-18 1-194,23 0 223,1-1 0,0 1 0,-1-1 0,1 1-1,0-1 1,0 1 0,-1-1 0,1 1 0,0 0 0,0 0 0,0 0-1,0 0 1,0 0 0,-2 2 0,-2 2 91,0 0-1,0-1 1,0 1-1,-1-1 1,-12 7-1,18-10-83,0 0-1,-1 0 0,1 0 0,0 0 0,-1-1 0,1 1 0,0 0 0,0 0 0,-1 0 0,1 0 0,0 0 0,0 0 1,0 0-1,0 0 0,1 0 0,-1 0 0,0 0 0,1 6 97,-1-5-79,-1-1 0,1 0 0,0 1 0,0-1 0,0 1 0,-1-1 0,1 1 0,-1-1 0,1 0 0,-1 1 0,0-1 0,1 0 0,-1 1 0,0-1 0,0 0 0,0 0 0,0 0 0,0 0 0,-1 1 1,0 7 90,-5-1 16,5-6-95,0 0 1,1 0-1,-1 1 0,0-1 0,1 0 0,-1 1 0,1 0 1,0-1-1,0 1 0,0 0 0,0-1 0,0 1 0,0 0 1,1 0-1,-1 3 0,1 51 828,2-54-846,-1 0-1,1 0 1,0 0-1,0 0 1,0 0-1,5 4 1,-6-6 9,0 0-8,1 1 0,-1-1 0,0 0-1,1 0 1,-1 0 0,1 0 0,0 0-1,-1 0 1,1-1 0,0 1 0,-1-1-1,1 1 1,2 0 0,23 1 340,-23-2-313,-2-1-36,-1 1 0,0 0 0,0 0 0,0-1 0,0 1 0,0 0 0,0-1 1,0 1-1,0-1 0,0 0 0,0 1 0,0-1 0,0 0 0,-1 1 0,1-1 0,1-1 0,-2 1-5,1 1 0,0-1 1,-1 0-1,1 1 1,0-1-1,-1 1 1,1-1-1,0 1 0,0-1 1,0 1-1,-1 0 1,1-1-1,0 1 1,0 0-1,1-1 0,6-1-31,-7 1-40,-1 1-1,1-1 1,-1 1-1,1 0 1,0 0-1,-1-1 1,1 1-1,0 0 0,-1 0 1,1 0-1,0-1 1,-1 1-1,1 0 1,1 0-1,7 0-2569,-5 0 2312</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6:59.639"/>
    </inkml:context>
    <inkml:brush xml:id="br0">
      <inkml:brushProperty name="width" value="0.1" units="cm"/>
      <inkml:brushProperty name="height" value="0.1" units="cm"/>
      <inkml:brushProperty name="color" value="#E71224"/>
    </inkml:brush>
  </inkml:definitions>
  <inkml:trace contextRef="#ctx0" brushRef="#br0">0 30 360,'0'0'28,"0"0"34,0 0 20,0 0 27,0 0 25,0 0-60,0 0-26,0 0 4,3 0-17,1 2 5249,3 5-5240,-1 1 1,1-1 0,-1 2-1,0-1 1,5 12-1,-3-6 8,-1 0 0,0 1-1,-1 0 1,-1 0 0,0 1 0,3 23-1,-7-33-38,3 26 30,-4-31-42,0-1 0,0 1 0,0 0-1,0 0 1,0 0 0,1 0 0,-1-1 0,0 1-1,1 0 1,-1 0 0,1 1 0,3 7 19,-4-9-23,0 0 9,0 0-8,0 0-3,0 0 9,2 8 906,-3-9-909,1-1 0,0 1 0,0 0 0,0 1 0,-1-1 0,1 0 0,0 0 0,-1 0 0,1 0 0,-1 0 0,1 0 0,-1 0 0,0 0 0,1 1 0,-2-2 0,2 1-3,-1 1 0,1-1 0,0 0-1,-1 0 1,1 1 0,0-1-1,0 0 1,0 0 0,-1 1 0,1-1-1,0 0 1,0 0 0,0 1-1,0-1 1,1-1 0,-2-2-2,-2-3 17,2 4-29,-1 0 1,1 0-1,0 0 1,0 0-1,0 0 1,0 0-1,0-4 1,-2-5-95,-1-1 3,3 7 59,-1 1-1,1-1 1,-4-6-1,1-1-17,3 9-10,0-1 0,0 1 1,1-1-1,-1 0 1,2-8-1,-1 4-34,0 8 108,0 0-4,-1 0 1,1 0-1,0 1 1,0-1-1,0 0 1,0 0-1,0 0 1,1 0-1,-1 0 1,0 0-1,0 0 1,0 0-1,1-1 1,4-1-12,0 0-1,0 0 1,-1 0-1,1-1 1,5-5 0,-8 7 19,0 0-11,2-1 0,-1 1 0,0 1 0,0-1 0,0 0 0,4-1 0,15-8 53,-19 10-44,-1-1-1,0 1 0,1 0 1,-1 0-1,1 0 0,-1 0 1,1 0-1,-1 0 1,1 1-1,0 0 0,-1-1 1,1 1-1,0 0 0,-1 0 1,6 1-1,6-1 133,-13 0-126,-1 0 1,1 0-1,0 0 1,0-1 0,-1 1-1,1 0 1,0 0 0,-1-1-1,1 1 1,0-1-1,-1 1 1,1-1 0,0 1-1,-1-1 1,1 1 0,-1-1-1,1 1 1,-1-1-1,1-1 1,-1 2 2,1-1 0,-1 0 0,1 1 0,-1-1-1,1 1 1,0-1 0,-1 1 0,1-1 0,-1 1 0,1-1 0,0 1 0,-1-1-1,1 1 1,0 0 0,0-1 0,-1 1 0,1 0 0,0 0 0,1-1 0,-2 1 0,0 0 1,0 0-1,1 0 1,-1 0-1,0 0 1,0 0-1,0 0 1,1 0-1,-1 0 1,0-1-1,0 1 1,0 0-1,1 0 1,-1 0-1,0 0 1,0-1-1,0 1 1,0 0-1,0 0 1,0 0-1,1-1 1,-1 1-1,0 0 1,0 0-1,0 0 1,0-1-1,0 1 1,0 0-1,0 0 1,0-1-1,0 1 1,0 0-1,0 0 1,0-1-1,0 1 1,0 0-1,0 0 1,0-1-1,-1 0-5724,-6 8 4779</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2.110"/>
    </inkml:context>
    <inkml:brush xml:id="br0">
      <inkml:brushProperty name="width" value="0.1" units="cm"/>
      <inkml:brushProperty name="height" value="0.1" units="cm"/>
      <inkml:brushProperty name="color" value="#E71224"/>
    </inkml:brush>
  </inkml:definitions>
  <inkml:trace contextRef="#ctx0" brushRef="#br0">251 1 192,'0'0'7,"0"0"14,0 0 6,0 0 17,0 0 30,0 0-2,0 0 4,0 0 27,0 0 22,2 0 30,-2 0-139,0-1 0,1 1 0,-1 0 0,0 0 0,0 0 0,1 0 0,-1 0 0,0 0 0,0 0 0,1 0 0,-1 0 0,0 0 0,0 0 0,1 1-1,-1-1 1,0 0 0,0 0 0,0 0 0,1 0 0,-1 0 0,0 0 0,0 0 0,0 1 0,1-1 0,-1 0 0,0 0 0,0 0 0,0 0 0,0 1 0,1-1 0,-1 0 0,0 0 0,0 1 0,0-1 0,0 0 0,0 0 0,0 0 0,0 1-1,0-1 1,0 0 0,0 0 0,0 1 0,1-1 0,-1 0 0,-1 0 0,1 1 0,0-1-10,0 0 1,1 0-1,-1 0 0,0 1 0,0-1 0,0 0 0,0 0 1,0 0-1,0 0 0,0 0 0,0 0 0,0 0 0,0 0 1,0 0-1,0 0 0,1 0 0,-1 0 0,0 0 0,0 1 1,0-1-1,0 0 0,0 0 0,0 0 0,0 0 1,0 0-1,1 0 0,-1 0 0,0 0 0,0 0 0,0 0 1,0 0-1,0 0 0,0 0 0,0 0 0,0 0 0,1 0 1,-1-1-1,0 1 0,0 0 86,0 0-1,0 0 1,0 0 0,0 0-1,0 0 1,1 0-1,-1 0 1,0 0 0,0 0-1,0 0 1,0 0 0,0 0-1,0 0 1,0 0 0,1 0-1,-1 0 1,0 0-1,0 0 1,0 0 0,0 0-1,0 0 1,0 0 0,0 0-1,1 0 1,-1 0 0,0 1-1,0-1 1,0 0-1,0 0 1,0 0 0,0 0-1,0 0 1,0 0 0,0 0-1,0 0 1,0 0 0,0 1-1,0-1 1,1 0 0,-1 5-33,0-3-43,0 0 0,0 0 1,0 0-1,0 0 0,0 0 0,-1 1 1,1-1-1,0 0 0,-1 0 0,0 0 0,1 0 1,-1 0-1,0 0 0,0 0 0,0 0 1,-2 1-1,-19 24 20,12-15-27,0-1 1,-22 20-1,3-7 15,-65 48-113,38-39 835,56-33-843,0 0 1,0 0 0,0 0 0,0 0 0,0 0 0,0 0-1,0 0 1,0-1 0,0 1 0,0 0 0,0 0 0,0 0-1,0 0 1,0 0 0,0-1 0,0 1 0,0 0-1,0 0 1,0 0 0,0 0 0,0 0 0,0 0 0,0 0-1,0-1 1,0 1 0,0 0 0,0 0 0,0 0 0,0 0-1,-1 0 1,1 0 0,0 0 0,0 0 0,0 0-1,0-1 1,0 1 0,0 0 0,0 0 0,0 0 0,-1 0-1,1 0 1,0 0 0,0 0 0,0 0 0,0 0 0,0 0-1,0 0 1,-1 0 0,1 0 0,0 0 0,0 0 0,0 0-1,0 0 1,0 0 0,0 0 0,-1 0 0,1 0-1,0 0 1,0 0 0,0 0 0,0 0 0,0 1 0,0-1-1,0 0 1,-1 0 0,1 0 0,0-3 873,0-4-1475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2.490"/>
    </inkml:context>
    <inkml:brush xml:id="br0">
      <inkml:brushProperty name="width" value="0.1" units="cm"/>
      <inkml:brushProperty name="height" value="0.1" units="cm"/>
      <inkml:brushProperty name="color" value="#E71224"/>
    </inkml:brush>
  </inkml:definitions>
  <inkml:trace contextRef="#ctx0" brushRef="#br0">108 1 416,'5'11'773,"-5"-2"-338,1-7-391,-1 0-1,0 0 1,0 0-1,0 0 0,0 0 1,0 0-1,0 0 0,-1 0 1,1 0-1,-2 2 1,-11 17 14,-1-1 1,-2-1 0,-19 19-1,11-11-97,23-27 94,0 1 0,1 0 1,-1-1-1,0 1 0,1 0 0,-1 0 1,1-1-1,-1 1 0,1 0 0,0 0 0,-1 0 1,1-1-1,0 1 0,-1 0 0,1 0 1,0 0-1,0 0 0,0 0 0,0 1 1,2-2 452,69 1 1306,-41-1-1705,-27 0-106,1-1 0,-1 1-1,1-1 1,-1 0 0,0 0-1,1 0 1,5-3 0,-6 3-52,0 0-1,0-1 1,0 1 0,1 0-1,-1 0 1,1 1 0,5-1-1,10 1-2577,-14 0 1410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4.090"/>
    </inkml:context>
    <inkml:brush xml:id="br0">
      <inkml:brushProperty name="width" value="0.1" units="cm"/>
      <inkml:brushProperty name="height" value="0.1" units="cm"/>
      <inkml:brushProperty name="color" value="#E71224"/>
    </inkml:brush>
  </inkml:definitions>
  <inkml:trace contextRef="#ctx0" brushRef="#br0">22 0 668,'0'0'85,"0"0"64,0 0 120,0 0 171,0 0-147,0 0-55,0 0-14,0 0-14,0 0-14,0 0-18,0 0-103,0 0-37,0 0 37,0 0 201,1 2 290,0 2-386,1 1-1,-1-1 0,0 0 1,1 7-1,2 6 176,-3-11-268,0-1 0,0 0-1,0 9 1,0-4-15,1 18 70,-3 33 0,1-22-126,-1-36-15,1 0 0,0 0 0,-1 0 0,1 0 1,-1-1-1,0 1 0,-2 4 0,-3 11-8,-5 11 25,3-12 11,7-16-103,0 0 0,0 0 1,1 1-1,-1-1 0,0 0 0,1 1 0,-1-1 0,1 1 0,-1 2 0,1-4-283,0 0-140,0 0-190,0 0-276,0 0-463,0-2 662,0-6 349</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4.710"/>
    </inkml:context>
    <inkml:brush xml:id="br0">
      <inkml:brushProperty name="width" value="0.1" units="cm"/>
      <inkml:brushProperty name="height" value="0.1" units="cm"/>
      <inkml:brushProperty name="color" value="#E71224"/>
    </inkml:brush>
  </inkml:definitions>
  <inkml:trace contextRef="#ctx0" brushRef="#br0">1 56 496,'1'-3'95,"0"1"-1,1 0 1,-1-1 0,1 1-1,0 0 1,-1 0 0,1 0-1,0 0 1,0 0 0,1 0-1,-1 0 1,0 1 0,1-1-1,-1 1 1,3-2 0,4-1 67,1 0 1,-1 1-1,0 0 0,1 1 1,0 0-1,-1 0 0,19-1 1,-27 3-147,0 0 1,0 0-1,0 0 1,0 1 0,-1-1-1,1 0 1,0 0 0,0 0-1,0 1 1,-1-1-1,1 0 1,0 1 0,0-1-1,-1 0 1,1 1-1,0-1 1,0 2 0,3 0 41,-1 1 16,-1-1 0,1 1 1,-1 0-1,1-1 0,-1 1 0,0 0 0,0 1 0,2 3 1,2 3 104,-2-3-113,0 1 0,-1-1 1,5 15-1,1 2 11,-7-16-74,0 0 0,0-1 0,-1 1-1,1 1 1,-2-1 0,1 0 0,-2 12 0,1-8-180,0-10 143,0-1 1,0 0 0,-1 1-1,1-1 1,0 0-1,-1 1 1,1-1 0,-1 0-1,1 0 1,-1 0-1,0 1 1,0-1 0,1 0-1,-1 0 1,0 0-1,0 0 1,-1 1 0,-21 14-653,13-10 346,5-2 307,-1-1 0,0 1 0,0-1 0,0-1 0,-1 1 0,1-1 0,-1 0 0,1-1 0,-1 1 0,1-1 0,-1-1 0,0 1 0,-7-1 0,13 0 226,1 0-69,0 0-53,0 0 58,0 0 149,0 0-1,11 0 181,65 0 511,-71 0-904,1 1 0,-1 0-1,1 0 1,-1 1-1,0 0 1,1 0-1,-1 0 1,0 0 0,5 4-1,20 9 220,0-3-9,-14-4-190,0-2 0,1 0 0,24 6 0,-24-11-1218,-13-1-2778,-4 0 2886</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5.449"/>
    </inkml:context>
    <inkml:brush xml:id="br0">
      <inkml:brushProperty name="width" value="0.1" units="cm"/>
      <inkml:brushProperty name="height" value="0.1" units="cm"/>
      <inkml:brushProperty name="color" value="#E71224"/>
    </inkml:brush>
  </inkml:definitions>
  <inkml:trace contextRef="#ctx0" brushRef="#br0">116 67 424,'2'-4'70,"0"0"1,0 0-1,-1 0 1,0 0-1,2-7 0,-2-3 3220,-18 14-2514,-13 0-933,29 0 155,1 0-1,-1 0 1,1 0-1,-1 0 1,0 0-1,1 0 1,-1 1-1,0-1 1,1 0-1,-1 0 1,1 0-1,-1 1 0,1-1 1,-1 0-1,1 1 1,-1-1-1,1 0 1,-1 1-1,1-1 1,-1 1-1,1-1 1,-1 1-1,1 0 1,-4 3-7,-1 0 8,3-3 4,1 0 1,0 0-1,0 0 0,-1 0 1,1 1-1,0-1 0,0 0 1,-1 3-1,-9 12 64,7-11-49,-1 1 0,2 0 1,-1 0-1,0 1 1,1-1-1,-4 14 0,4-4 53,2 0-1,0 28 0,1-42-67,0-1 1,0 0 0,1 1 0,0-1 0,-1 0 0,1 1 0,0-1 0,-1 0 0,1 0 0,0 0 0,0 0 0,0 0 0,0 0 0,0 0 0,0 0 0,1 0 0,1 1 0,-2-1 15,0-1-1,-1 0 1,1 1-1,0-1 0,0 0 1,0 0-1,0 1 0,0-1 1,-1 0-1,1 0 1,0 0-1,0 0 0,0 0 1,0 0-1,0-1 0,0 1 1,-1 0-1,1 0 0,0-1 1,0 1-1,0 0 1,0-1-1,-1 1 0,2-1 1,0-1-25,0-1 1,0 1-1,0 0 1,0-1 0,3-5-1,5-6 4,26-32-144,-17 24 195,-2-1 0,16-25 1,-31 44 31,0 1 1,-1-1 0,0 0 0,1 0 0,-1 0-1,-1 1 1,1-1 0,0 0 0,-1-7 0,-6 99-120,5-77 44,1-7-2,-1-1-1,1 0 1,0 1-1,1-1 1,-1 0 0,0 0-1,2 6 1,-1-7-32,0 0 0,0 0-1,0 0 1,0 0 0,0 0 0,0-1 0,0 1 0,1-1 0,-1 1-1,1 0 1,-1-1 0,1 0 0,0 1 0,-1-1 0,1 0 0,3 2-1,0-2-519,-1 0 0,0 1-1,1-1 1,-1-1 0,1 1-1,-1-1 1,8 0 0,-6 0-141,-1 0 209</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5.849"/>
    </inkml:context>
    <inkml:brush xml:id="br0">
      <inkml:brushProperty name="width" value="0.1" units="cm"/>
      <inkml:brushProperty name="height" value="0.1" units="cm"/>
      <inkml:brushProperty name="color" value="#E71224"/>
    </inkml:brush>
  </inkml:definitions>
  <inkml:trace contextRef="#ctx0" brushRef="#br0">0 1 1064,'1'0'44,"0"0"0,1 1 1,-1-1-1,0 1 0,0-1 0,0 1 0,0-1 0,0 1 0,0-1 1,0 1-1,0 0 0,-1 0 0,1-1 0,0 1 0,0 0 1,-1 0-1,1 0 0,0 0 0,0 1 0,15 27 1374,-10-15-619,8 15-120,12 40 1,-23-59-745,-4-25-3600,2-21 3071,0 5 694,-1 27-67,-1 3-1,1-1-1,0 1 1,0-1-1,0 1 1,0-1-1,0 1 1,0-1-1,0 1 1,1-1 0,-1 1-1,1-1 1,-1 1-1,1 0 1,-1-1-1,1 1 1,0-1-1,0 1 1,-1 0-1,1 0 1,0 0-1,0 0 1,0-1-1,3 0 1,-1 0 168,1 0 1,0 0-1,0 0 1,0 1-1,0 0 0,0-1 1,0 2-1,0-1 1,0 0-1,0 1 1,1 0-1,-1 0 0,6 0 1,1 1 136,-9-1-278,1 1 1,-1 0 0,0-1-1,0 1 1,1 0 0,-1 0-1,0 1 1,0-1 0,0 0-1,0 1 1,-1-1 0,1 1-1,0 0 1,-1 0 0,3 2-1,3 3 144,5 4 35,-6-6-162,0 0 0,-1 1 0,1-1 1,8 13-1,22 35-217,-35-52-165,0 0 0,-1 0 0,1 0 1,0 0-1,0 0 0,0 0 0,-1 0 1,1 0-1,0 0 0,0-1 0,1 1 0,-1 0 1,0-1-1,0 1 0,0 0 0,0-1 1,0 0-1,1 1 0,1 0 0,-1-1-109</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3.599"/>
    </inkml:context>
    <inkml:brush xml:id="br0">
      <inkml:brushProperty name="width" value="0.1" units="cm"/>
      <inkml:brushProperty name="height" value="0.1" units="cm"/>
      <inkml:brushProperty name="color" value="#66CC00"/>
    </inkml:brush>
  </inkml:definitions>
  <inkml:trace contextRef="#ctx0" brushRef="#br0">213 47 1604,'0'-29'6221,"-1"29"-6173,1-1 1,-1 0 0,1 0 0,-1 0-1,0 1 1,1-1 0,-1 0 0,0 0-1,1 1 1,-1-1 0,0 1 0,0-1-1,0 1 1,1-1 0,-1 1 0,0-1-1,0 1 1,0 0 0,0-1-1,0 1 1,0 0 0,0 0 0,-1 0-1,-27-4 515,27 4-539,-1-1 44,0 1 0,1 0 0,-1 0-1,0 0 1,0 0 0,0 1 0,0-1 0,1 1-1,-1 0 1,0 0 0,0 0 0,1 0 0,-1 0-1,1 0 1,-1 1 0,-3 2 0,-15 15 271,-35 38 1,52-52-323,0 0 1,1 0-1,0 0 1,0 0-1,0 0 1,0 1-1,1-1 0,0 1 1,0 0-1,0 0 1,1 0-1,0 0 1,0 0-1,0 11 0,1-15-1,1 1 0,-1-1 0,0 0-1,1 1 1,0-1 0,0 0 0,-1 1-1,1-1 1,1 0 0,-1 0-1,0 0 1,0 0 0,1 0 0,-1 0-1,1 0 1,0 0 0,3 2 0,2 2 48,0-1 0,0 0 0,10 4 0,-15-8-52,5 2 29,0 1 1,0-2-1,0 1 1,1-1 0,-1 0-1,16 2 1,-2-3-81,24-1 0,-18 0-236,-25 0 97,1-1-1,-1 1 1,1-1-1,-1 0 0,0 1 1,1-1-1,-1 0 0,0-1 1,0 1-1,0 0 1,1-1-1,-1 1 0,0-1 1,-1 1-1,1-1 0,0 0 1,0 0-1,-1 0 0,1 0 1,-1 0-1,0 0 1,0 0-1,0-1 0,2-3 1,-1-8-2158,-2-6-1195</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6.381"/>
    </inkml:context>
    <inkml:brush xml:id="br0">
      <inkml:brushProperty name="width" value="0.1" units="cm"/>
      <inkml:brushProperty name="height" value="0.1" units="cm"/>
      <inkml:brushProperty name="color" value="#E71224"/>
    </inkml:brush>
  </inkml:definitions>
  <inkml:trace contextRef="#ctx0" brushRef="#br0">1 1 624,'0'2'1454,"0"12"3104,0-9-4514,1-1 0,0 1 0,-1 0 0,1-1 0,3 8 0,39 144 1032,-38-138-963,-4-14-81,0 1 1,0 0-1,1-1 1,4 9-1,-6-10 110,0-2-6600,0-1 5231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6.800"/>
    </inkml:context>
    <inkml:brush xml:id="br0">
      <inkml:brushProperty name="width" value="0.1" units="cm"/>
      <inkml:brushProperty name="height" value="0.1" units="cm"/>
      <inkml:brushProperty name="color" value="#E71224"/>
    </inkml:brush>
  </inkml:definitions>
  <inkml:trace contextRef="#ctx0" brushRef="#br0">168 0 572,'0'0'12,"0"0"1,0 0-1,0 0 0,0 0 0,0 0 1,0 1-1,0-1 0,0 0 1,0 0-1,0 0 0,0 0 1,0 0-1,0 0 0,0 0 0,0 0 1,0 1-1,0-1 0,0 0 1,0 0-1,0 0 0,0 0 0,0 0 1,0 0-1,0 0 0,0 0 1,0 1-1,0-1 0,0 0 0,0 0 1,0 0-1,0 0 0,0 0 1,0 0-1,0 0 0,0 0 0,0 0 1,0 1-1,0-1 0,0 0 1,0 0-1,1 0 0,-1 0 0,0 0 1,0 0-1,0 0 0,0 0 1,0 0-1,0 0 0,0 0 0,0 0 1,0 0-1,1 0 0,-1 0 1,0 0-1,0 0 0,0 0 0,0 0 1,0 0-1,0 0 0,0 0 1,1 0-1,-1 0 0,0 0 1,0 0-1,-3 5 17,0 0 0,0 0 1,0 0-1,-1-1 0,1 1 1,-6 3-1,-2 3-24,-45 37-56,47-41 69,0-1 1,-1 0-1,1-1 1,-18 7-1,15-9 476,22-3 579,6-1-328,2 1 85,22 3-1,-35-3-760,0 1-1,0 0 0,-1 0 1,1 1-1,0-1 0,-1 1 1,1 0-1,-1 1 0,6 2 1,6 6 144,1-2 1,25 12 0,17 9 7,-57-30-491,0 1-1,0 0 1,0 0-1,0-1 1,0 1-1,0-1 1,0 0-1,1 0 1,-1 1 0,0-1-1,2-1 1,2 1-2999,-4 0 2832</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7.149"/>
    </inkml:context>
    <inkml:brush xml:id="br0">
      <inkml:brushProperty name="width" value="0.1" units="cm"/>
      <inkml:brushProperty name="height" value="0.1" units="cm"/>
      <inkml:brushProperty name="color" value="#E71224"/>
    </inkml:brush>
  </inkml:definitions>
  <inkml:trace contextRef="#ctx0" brushRef="#br0">1 0 1512,'42'0'5279,"-41"0"-5274,-1 0 1,0 0 0,1 0 0,-1 0 0,0 0 0,0 0 0,1 1-1,-1-1 1,0 0 0,1 0 0,-1 0 0,0 0 0,0 0 0,1 1-1,-1-1 1,0 0 0,0 0 0,1 0 0,-1 1 0,0-1 0,0 0-1,1 1 1,12 15 118,-3-3 50,1-1-1,16 16 1,-25-27-195,0 1-41,0-1 0,-1 1 0,1-1 0,0 0 0,0 1 0,-1-1 0,1 0 0,0 0-1,0-1 1,0 1 0,0 0 0,1-1 0,2 1 0,-4-1-621,-1 0-460,0 0-299,0 0-38,0 0 208</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7.509"/>
    </inkml:context>
    <inkml:brush xml:id="br0">
      <inkml:brushProperty name="width" value="0.1" units="cm"/>
      <inkml:brushProperty name="height" value="0.1" units="cm"/>
      <inkml:brushProperty name="color" value="#E71224"/>
    </inkml:brush>
  </inkml:definitions>
  <inkml:trace contextRef="#ctx0" brushRef="#br0">1 18 5348,'0'-7'189,"0"4"191,0-1 136,0 1 92,0 3 28,0 0-600,0 0-216,0 0-164,0 0-344,0 0-653,0 0-1887,0 0 1976</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7.869"/>
    </inkml:context>
    <inkml:brush xml:id="br0">
      <inkml:brushProperty name="width" value="0.1" units="cm"/>
      <inkml:brushProperty name="height" value="0.1" units="cm"/>
      <inkml:brushProperty name="color" value="#E71224"/>
    </inkml:brush>
  </inkml:definitions>
  <inkml:trace contextRef="#ctx0" brushRef="#br0">0 0 1272,'108'139'5653,"-107"-138"-5680,0 0 1,1 1-1,-1-1 1,0 0-1,1 0 1,-1 1 0,1-1-1,-1 0 1,1 0-1,-1-1 1,1 1-1,0 0 1,0 0-1,2 0 1,-4-1-93,0 0-10,0 0-74,0-8-115,0 2 190,0 0 1,0 1-1,1-1 1,1-8-1,-1 12 134,-1 0 0,1 0 0,0 0 0,0 0 0,1 0 0,-1 0 0,0 0-1,1 0 1,-1 0 0,1 1 0,-1-1 0,1 1 0,0-1 0,1-1 0,16-18 350,-15 18-288,-2 2-29,-1 0 0,0 0 0,1 1 0,-1-1 0,1 0-1,-1 0 1,1 1 0,0-1 0,-1 1 0,1-1 0,0 1-1,-1 0 1,1 0 0,0 0 0,-1 0 0,3 0 0,-1 0 9,-1 0 1,1 0 0,-1 0-1,1 1 1,-1-1 0,1 1 0,-1 0-1,0-1 1,1 1 0,-1 0 0,3 2-1,0 1 10,0-1 0,0 1-1,-1 0 1,7 7 0,-7-5-53,1-1 1,0-1-1,7 6 0,5 4-153,11 6-71,-26-19-264,1 1 1,0-1-1,-1 0 1,1 0-1,0 0 0,-1 0 1,1-1-1,0 1 1,0-1-1,3 0 0,0 0-402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4:58.228"/>
    </inkml:context>
    <inkml:brush xml:id="br0">
      <inkml:brushProperty name="width" value="0.1" units="cm"/>
      <inkml:brushProperty name="height" value="0.1" units="cm"/>
      <inkml:brushProperty name="color" value="#E71224"/>
    </inkml:brush>
  </inkml:definitions>
  <inkml:trace contextRef="#ctx0" brushRef="#br0">1 67 1452,'0'3'284,"1"-1"0,-1 0-1,1 1 1,0-1 0,-1 1 0,1-1 0,0 0-1,1 1 1,-1-1 0,2 3 0,-1-4-128,-1 0 0,1 1 0,0-1 0,-1 0 0,1 0 0,0 0 0,0-1 0,0 1 0,0 0 0,0-1 0,3 2 0,9 2 337,-10-3-473,0 1 0,0-1-1,1-1 1,-1 1 0,0 0-1,0-1 1,9 0-1,-7-1-138,-5 1 94,1 0 1,-1 0 0,0-1 0,0 1 0,0-1 0,0 1-1,0-1 1,0 1 0,0-1 0,-1 1 0,1-1 0,0 0-1,0 0 1,1-1 0,11-13-212,-9 10 135,46-49-119,-46 50 418,-3 2-44,0 1 1,0-1 0,0 1-1,0 0 1,1-1-1,-1 1 1,0 0 0,1 0-1,-1 0 1,1 0-1,-1 0 1,1 1-1,-1-1 1,1 0 0,0 1-1,2-1 1,-9 0-241,0 1 1,0-1 0,0 0-1,1 0 1,-8-3-1,12 4 77,-4-1-28,0 0 1,0 0 0,0 1-1,1 0 1,-1 0-1,0 0 1,-5 0 0,-5 1-18,-67-1-207,80 0 259,1 1 1,-1-1-1,0 0 1,0 0-1,1 1 1,-1-1-1,0 1 1,0-1-1,1 0 1,-1 1-1,0 0 1,1-1-1,-1 1 0,1-1 1,-1 1-1,1 0 1,-1-1-1,1 1 1,0 0-1,-1-1 1,1 1-1,0 0 1,-1 0-1,1 1 1,-6 19-15,5-13 54,0 0 0,1 0 0,1 10-1,-1 0 130,0-17-155,0 0 0,1 0 0,-1 0 0,0 0 0,1 0 0,-1 0 0,0 0 0,1 0 0,-1 0 0,1 0 0,0 0 0,-1 0 0,1 0 0,0 0 0,0 0 0,-1-1 0,1 1 0,0 0 0,0-1 0,0 1 0,0 0 0,1 0 0,2 2 52,8 6-3,-1 0 0,2-1 1,-1-1-1,1 0 0,0 0 1,1-1-1,-1-1 0,26 6 1,-34-10-343,-1 0 0,1 0 0,0-1 0,8 0 0,-1-1-1379,-12 1 1563,1 0 1,-1 0-1,1 0 0,-1 0 1,1 0-1,-1 0 1,1 0-1,-1 0 0,0-1 1,1 1-1,-1 0 0,1 0 1,-1-1-1,0 1 1,1 0-1,-1 0 0,1-1 1,-1 1-1,0 0 1,0-1-1,1 1 0,-1-1 1,0 1-1,0 0 0,1-1 1,-1 1-1,0-1 1,0 1-1,0-1 0,1 0 1,0-2-324,5-8-1087</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03.155"/>
    </inkml:context>
    <inkml:brush xml:id="br0">
      <inkml:brushProperty name="width" value="0.1" units="cm"/>
      <inkml:brushProperty name="height" value="0.1" units="cm"/>
      <inkml:brushProperty name="color" value="#E71224"/>
    </inkml:brush>
  </inkml:definitions>
  <inkml:trace contextRef="#ctx0" brushRef="#br0">178 2 144,'0'0'18,"0"0"22,0 0-3,0 0-5,0 0 12,0 0 34,0 0 58,0 0-30,0 0-18,0 0-6,0 0-3,0 0-4,0 0 27,0 0-29,0 0-4,0 0 3,0 0 20,0 0 37,0 0-38,0 0-13,0 0 22,0 0 25,0 0 83,0 0 106,0 0-98,0 0-84,0 0-55,0 0-62,-2 0-92,-6 0 24,2-1 22,0 1 1,0 0-1,0 0 1,0 1-1,-8 1 1,9-1 8,1 0 10,0 0 0,0 0 0,1 1 0,-1-1-1,1 1 1,-1-1 0,1 1 0,0 0 0,-5 4 0,-14 15 18,17-17-62,0 0-1,1 0 1,0 1 0,-7 7-1,11-11 54,-1 0-1,1 0 0,-1 0 1,1 0-1,-1 0 1,1 0-1,0 0 1,0 0-1,-1 0 0,1 0 1,0 0-1,0 0 1,0 0-1,0 0 1,0 0-1,0 0 0,1 0 1,-1 0-1,0 0 1,0 0-1,1 0 1,-1 0-1,1 0 0,-1 0 1,1 0-1,-1 0 1,1 0-1,-1 0 1,2 1-1,2 2 112,1 0 0,0 1-1,-1-1 1,8 3 0,0 3 190,10 5 136,15 13 353,-33-25-708,-1 0-1,1 0 1,-1 1 0,0-1-1,0 1 1,5 8 0,-6-7-4,-1 1 1,1-1-1,-1 1 1,0 0-1,-1 0 1,1-1 0,-2 11-1,1-12 37,0-3-107,0 0-1,-1-1 0,1 1 0,0 0 1,-1 0-1,1-1 0,-1 1 0,0 0 0,1-1 1,-1 1-1,1-1 0,-1 1 0,0-1 0,1 1 1,-1-1-1,0 1 0,1-1 0,-1 0 1,0 1-1,0-1 0,-1 0 0,-24 8-76,18-5 39,-5 1-374,-1-1 0,0 0 0,1 0 0,-1-1 0,-15 0 0,12-2-1754,13 0 1714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03.879"/>
    </inkml:context>
    <inkml:brush xml:id="br0">
      <inkml:brushProperty name="width" value="0.1" units="cm"/>
      <inkml:brushProperty name="height" value="0.1" units="cm"/>
      <inkml:brushProperty name="color" value="#E71224"/>
    </inkml:brush>
  </inkml:definitions>
  <inkml:trace contextRef="#ctx0" brushRef="#br0">285 10 588,'0'-1'176,"0"1"-1,0-1 1,0 1-1,0 0 1,-1-1-1,1 1 1,0-1-1,0 1 1,-1 0-1,1-1 1,0 1-1,-1 0 1,1 0-1,0-1 1,-1 1-1,1 0 1,0 0-1,-1-1 1,1 1 0,-1 0-1,1 0 1,-1 0-1,1 0 1,0-1-1,-1 1 1,1 0-1,-1 0 1,1 0-1,-1 0 1,1 0-1,-1 0 1,-21 1-584,14-1 856,-12-1-380,14 0-34,-1 1 0,0 0 1,1 0-1,-1 1 0,1-1 0,-12 4 1,6 2 65,0 0 1,1 1 0,0 0-1,-13 12 1,17-13-36,1 0 0,0 0 0,0 1 0,1 0 1,0 0-1,0 0 0,-4 9 0,-2 6 29,-8 28 0,14-37-86,2-4 11,1-5-25,0 1-1,1 0 0,0 0 0,-1 0 0,2 0 1,-1 0-1,0 5 0,2-9 18,-1-1 1,1 1-1,-1-1 1,1 1-1,0-1 1,-1 0-1,1 1 1,0-1-1,-1 0 0,1 0 1,0 1-1,0-1 1,-1 0-1,1 0 1,0 0-1,0 0 0,1 0 1,0 0 22,45 4 255,60-3-1,-58-1-856,-49 0 354,0 0-48,0 0-136,0 0-351,0-2-124,0-5-339,0 5-167,0 0 46,0-7 270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04.530"/>
    </inkml:context>
    <inkml:brush xml:id="br0">
      <inkml:brushProperty name="width" value="0.1" units="cm"/>
      <inkml:brushProperty name="height" value="0.1" units="cm"/>
      <inkml:brushProperty name="color" value="#E71224"/>
    </inkml:brush>
  </inkml:definitions>
  <inkml:trace contextRef="#ctx0" brushRef="#br0">244 19 412,'0'0'32,"-1"-1"73,-7-6 148,8 7-238,0 0 0,0-1-1,-1 1 1,1 0 0,0 0 0,0-1 0,-1 1 0,1 0-1,0 0 1,-1 0 0,1 0 0,0 0 0,-1 0-1,1-1 1,0 1 0,-1 0 0,1 0 0,0 0-1,-1 0 1,1 0 0,-1 0 0,-2 0 50,-1-2 30,3 1-34,-1 0 1,1 0-1,0 1 1,0-1-1,-1 1 1,1 0-1,0-1 1,-1 1-1,1 0 1,-1 0-1,1-1 1,0 1-1,-3 1 1,0-1 133,2-1-91,0 1 0,0 0 0,0 0 0,1 0 1,-1 0-1,0 1 0,0-1 0,0 0 0,1 1 1,-1-1-1,0 1 0,0 0 0,1 0 0,-1-1 0,1 1 1,-1 0-1,1 0 0,-3 2 0,-32 34 508,-54 57 975,83-86-1596,5-6 1,-1 0 0,1 1 0,0-1 0,0 0 0,0 1 0,0-1 0,1 1 0,-1 0 0,1 0 0,-1 0 0,1-1 0,0 1 0,0 0 0,0 1 0,1-1 0,-1 0 0,0 3 0,1-5 11,0-1-2,0 0 0,0 1-1,0-1 1,0 0 0,0 0 0,0 0-1,0 1 1,0-1 0,0 0 0,0 0-1,0 0 1,0 0 0,0 1 0,0-1 0,0 0-1,0 0 1,0 0 0,0 1 0,0-1-1,0 0 1,0 0 0,0 0 0,0 0 0,0 1-1,1-1 1,-1 0 0,0 0 0,0 0-1,0 0 1,0 0 0,0 1 0,0-1-1,1 0 1,-1 0 0,0 0 0,0 0 0,0 0-1,0 0 1,1 0 0,-1 0 0,0 0-1,0 0 1,0 0 0,1 0 0,-1 0-1,0 0 1,0 0 0,0 0 0,1 0 0,7 2 14,0-1 0,0 0 0,0-1 1,0 0-1,0 0 0,15-3 0,-12-2-19,-1-1-1,0 0 1,0-1-1,0 1 1,10-11 0,-9 7 7,0-1 1,-1 0 0,16-20 0,17-40 1141,-38 64-727,-4 12-450,-2 5 41,1 84-23,0-93 18,1 0 0,-1 0 0,0 0 0,0 1 0,1-1 0,-1 0 0,1 0 0,-1 0 0,1 0 0,0 0 0,-1 0 0,1 0 0,0 0 0,0 0 0,-1 0 0,1 0 0,0 0 0,0-1-1,0 1 1,0 0 0,0-1 0,2 2 0,1 1 10,-1-1-29,1 0 0,0 1 0,-1-1 0,1 0 1,0-1-1,0 1 0,0-1 0,8 2 0,-3-2-491,1 0 0,13 0 0,-14-1-93,-9 0 531,0-1 0,1 1 0,-1 0 0,0 0 0,1 0 0,-1 0 0,0 0 0,1 0 0,-1-1 0,0 1 0,0 0 0,1 0 0,-1 0 0,0-1 0,0 1 0,1 0 0,-1 0 0,0-1 0,0 1 0,0 0 0,0-1 0,1 1 0,-1 0 0,0-1 0,0 1 0,0 0 0,0-1 0,2-12-1261,-1 9 740,1-14-1187</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05.379"/>
    </inkml:context>
    <inkml:brush xml:id="br0">
      <inkml:brushProperty name="width" value="0.1" units="cm"/>
      <inkml:brushProperty name="height" value="0.1" units="cm"/>
      <inkml:brushProperty name="color" value="#E71224"/>
    </inkml:brush>
  </inkml:definitions>
  <inkml:trace contextRef="#ctx0" brushRef="#br0">36 0 1252,'0'0'301,"0"2"548,0 9 219,1 4-412,-1 0 0,-1 0-1,-1 0 1,-3 15 0,-3 6-430,1 0 1,-3 48-1,7 73-15,3-137-9,0-20-136,0 0-55,0 0-116,0 0-225,0 0-481,0-11-3778,0 1 2966</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7:54.179"/>
    </inkml:context>
    <inkml:brush xml:id="br0">
      <inkml:brushProperty name="width" value="0.1" units="cm"/>
      <inkml:brushProperty name="height" value="0.1" units="cm"/>
      <inkml:brushProperty name="color" value="#66CC00"/>
    </inkml:brush>
  </inkml:definitions>
  <inkml:trace contextRef="#ctx0" brushRef="#br0">0 1 2956,'0'0'68,"0"0"-1,0 0 0,1 0 1,-1 0-1,0 0 0,0 0 0,0 0 1,0 0-1,0 0 0,0 0 1,1 0-1,-1 0 0,0 0 1,0 0-1,0 0 0,0 0 1,0 0-1,1 0 0,-1 0 1,0 0-1,0 0 0,0 0 1,0 0-1,0 0 0,0 0 1,1 0-1,-1 0 0,0 0 0,0 0 1,0 0-1,0 0 0,0 0 1,0 0-1,1 0 0,-1 0 1,0 1-1,0-1 0,0 0 1,0 0-1,0 0 0,0 0 1,0 0-1,0 0 0,0 0 1,0 1-1,3 9 923,-2 14-264,-1-23-650,4 127 2267,4-15-1346,-8-111-980,4 28 302,10 40 0,-8-50-128,16 37-1,-19-50-158,-3-6-28,7 14 86,1 1-1,10 17 1,-5-10-24,7 14 408,-19-36-311,-1-1-152,0 0-326,-2-2-740,-44-48-6274,30 31 3940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05.820"/>
    </inkml:context>
    <inkml:brush xml:id="br0">
      <inkml:brushProperty name="width" value="0.1" units="cm"/>
      <inkml:brushProperty name="height" value="0.1" units="cm"/>
      <inkml:brushProperty name="color" value="#E71224"/>
    </inkml:brush>
  </inkml:definitions>
  <inkml:trace contextRef="#ctx0" brushRef="#br0">0 122 800,'2'0'120,"0"1"0,0-1 0,0 1 0,-1 0 0,1 0 0,0 0 0,-1 0 0,1 0 0,-1 0 0,1 0 0,-1 0 0,1 1 0,1 2 0,9 6 1624,-7-7-1561,-1-1-1,1 0 0,0 0 1,0 0-1,0-1 0,0 0 1,0 0-1,0 0 1,1 0-1,-1-1 0,8 0 1,-1 1-132,23-2 46,-32 1-96,0-1-1,0 1 1,0-1-1,0 1 1,0-1-1,0 0 1,0-1 0,0 1-1,3-2 1,9-7-117,-1-1 1,27-24-1,-38 31 132,1 0 0,-1 0-1,0 0 1,0 0 0,0 0-1,-1-1 1,0 1-1,1-1 1,-2 0 0,1 1-1,0-1 1,-1 0 0,0 0-1,0 0 1,0-8 0,-1 12-5,0 0 0,0 0 1,0 1-1,0-1 0,0 0 1,0 1-1,0-1 0,0 0 1,0 0-1,-1 1 0,1-1 1,0 0-1,0 1 0,-1-1 1,1 0-1,0 1 0,-1-1 1,0 0-1,0 0-9,0 1 0,0 0 0,0-1-1,0 1 1,0 0 0,0 0 0,0-1-1,0 1 1,0 0 0,-2 0 0,-1 0 3,-4 0 15,-1-1 40,1 1 0,-11 1 0,16-1-43,1 1 1,-1 0-1,0-1 1,1 1-1,-1 0 1,1 0-1,-1 0 1,1 1-1,-1-1 1,-3 3-1,-4 3 60,-18 11 1,21-15-87,1 0 0,1 1 1,-1-1-1,0 1 0,1 1 1,0-1-1,0 1 1,0 0-1,-7 9 0,12-13 15,-1 0-1,1-1 0,-1 1 0,1 0 1,-1 0-1,1 0 0,0 0 0,-1 0 1,1 0-1,0 0 0,0 0 0,-1 0 1,1 0-1,0 0 0,0 0 1,0 0-1,1 0 0,-1 0 0,0 0 1,0 0-1,0 0 0,1 0 0,-1 0 1,0 0-1,1 0 0,-1 0 0,1 0 1,0 1-1,1 0 25,0 0 0,0 0 1,0 0-1,1 0 0,-1 0 0,5 2 0,4 3-3,0-1 0,0-1-1,1 0 1,0 0-1,0-1 1,20 3-1,-7-3-340,-1-1-1,30 0 1,8-3-3650,-53 0 2610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17.019"/>
    </inkml:context>
    <inkml:brush xml:id="br0">
      <inkml:brushProperty name="width" value="0.1" units="cm"/>
      <inkml:brushProperty name="height" value="0.1" units="cm"/>
      <inkml:brushProperty name="color" value="#E71224"/>
    </inkml:brush>
  </inkml:definitions>
  <inkml:trace contextRef="#ctx0" brushRef="#br0">0 0 1216,'0'0'243,"0"0"593,0 0 457,0 0-365,0 0 2,0 0-433,0 0-216,0 0-77,0 0-36,0 0-7,0 0 39,0 0-69,0 0-36,0 0 4,0 0 8,0 0 19,0 0 55,0 0-70,0 0-45,0 0-22,0 0-4,0 0 19,0 0 52,0 0-27,0 0-23,0 0-22,0 0-15,0 0-20,0 0-38,0 0-5,0 0-6,0 0-31,0 0 36,0 2 22,0 32 108,5 114 432,1-30-379,1 9-126,-7-111-9,1 1 19,2 23-1,5 23 217,-7-41-58,0-7 472,-1-16-1919,0-10-4519,0 6 4263</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17.739"/>
    </inkml:context>
    <inkml:brush xml:id="br0">
      <inkml:brushProperty name="width" value="0.1" units="cm"/>
      <inkml:brushProperty name="height" value="0.1" units="cm"/>
      <inkml:brushProperty name="color" value="#E71224"/>
    </inkml:brush>
  </inkml:definitions>
  <inkml:trace contextRef="#ctx0" brushRef="#br0">277 0 656,'0'1'175,"0"0"0,1 1 0,-1-1 0,0 0 0,0 0 0,1 1 0,-1-1 1,0 0-1,0 0 0,-1 1 0,1-1 0,0 0 0,0 0 0,-1 1 0,1 0 0,-7 8 28,0 0 0,-9 10 0,8-11-156,-13 15-21,0-1 0,-44 35 0,52-47-11,-9 9 21,3-2 243,-38 25 0,55-42-97,0 1 0,0-1-1,0 0 1,-1 0-1,1 0 1,-5 1-1,6-2 22,1 0 5,0 0-81,0 0-53,0 0-12,0 0-5,0 0-12,0 0-14,0 0-17,0 0-22,0 0-12,0 0-23,0 0-23,0 0-22,0 0 2,0 0 22,3 0 86,-1 0-3,0 0-1,-1 0 0,1 0 0,0 0 1,0 0-1,0 1 0,0-1 0,0 1 1,0-1-1,0 1 0,-1 0 0,1 0 1,0-1-1,-1 1 0,4 3 0,1 1 38,1 0 0,0 0 0,0 0 0,0-1-1,1 0 1,10 4 0,4 2 49,30 13 273,99 31 0,-141-51-315,-1-1-1,1 0 1,0 0 0,18 0 0,-15-2 17,86 0 1073,-98 0-988,-1 0 2,0 0-38,0 0-58,0 0-58,0 0-20,0 0-7,0 0 2,0 0 3,0 0-5,0 0-27,0 0-19,0 0-33,0 0-212,0-6-795,0 3-4159,0-4 3438</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19.060"/>
    </inkml:context>
    <inkml:brush xml:id="br0">
      <inkml:brushProperty name="width" value="0.1" units="cm"/>
      <inkml:brushProperty name="height" value="0.1" units="cm"/>
      <inkml:brushProperty name="color" value="#E71224"/>
    </inkml:brush>
  </inkml:definitions>
  <inkml:trace contextRef="#ctx0" brushRef="#br0">1 0 696,'0'0'64,"0"0"44,0 0 106,0 0 223,0 0 66,0 0-15,0 0 270,0 0-108,0 0-318,0 0-14,0 0-140,0 0-58,0 0-27,0 0 4,0 0-4,0 0-23,0 0 16,0 0-12,0 0-15,0 0 22,0 1-59,0-1 0,0 1 0,0 0 1,-1-1-1,1 1 0,0-1 0,0 1 0,1-1 0,-1 1 0,0 0 0,0-1 0,0 1 0,0-1 1,0 1-1,1-1 0,-1 1 0,0-1 0,0 1 0,1 0 0,39 8 334,-16-4-163,1-1-1,36 1 0,55-4-149,-69-1-31,106 0-80,-104 0-1913,-50-7-1004,-6-1 1314</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19.400"/>
    </inkml:context>
    <inkml:brush xml:id="br0">
      <inkml:brushProperty name="width" value="0.1" units="cm"/>
      <inkml:brushProperty name="height" value="0.1" units="cm"/>
      <inkml:brushProperty name="color" value="#E71224"/>
    </inkml:brush>
  </inkml:definitions>
  <inkml:trace contextRef="#ctx0" brushRef="#br0">0 2 844,'5'-1'45,"-3"1"43,0 0-1,-1-1 1,1 1-1,0 0 1,-1 0-1,1 0 1,0 1-1,-1-1 1,1 0-1,0 1 1,-1-1 0,1 1-1,-1-1 1,3 2-1,11 22 1377,-2-1-640,42 68 552,-52-86-1290,0 1-1,0 0 1,-1 0 0,0-1 0,0 1 0,-1 1-1,1-1 1,-1 9 0,0-12-66,-1 0 1,1 0-1,-1 1 0,0-1 1,-1 0-1,1 1 1,0-1-1,-1 0 0,0 0 1,0 0-1,-2 6 0,0-4-276,0 0-1,0 0 0,-1-1 0,0 1 1,0-1-1,-4 4 0,-10 11-1927,-2 0-137</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19.770"/>
    </inkml:context>
    <inkml:brush xml:id="br0">
      <inkml:brushProperty name="width" value="0.1" units="cm"/>
      <inkml:brushProperty name="height" value="0.1" units="cm"/>
      <inkml:brushProperty name="color" value="#E71224"/>
    </inkml:brush>
  </inkml:definitions>
  <inkml:trace contextRef="#ctx0" brushRef="#br0">1 1 448,'0'0'82,"1"0"0,0 0 0,-1 1 0,1-1 0,0 0 1,-1 1-1,1-1 0,-1 0 0,1 1 0,-1-1 0,1 0 0,-1 1 0,1-1 0,-1 1 0,1-1 0,-1 1 0,0 0 1,1-1-1,-1 1 0,0-1 0,1 1 0,-1-1 0,0 2 0,8 21 1286,-4-7-402,26 68 989,-11-28-1523,18 41-70,-27-74-348,2 3-147,-9-8-4654,-3-18 3324</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0.310"/>
    </inkml:context>
    <inkml:brush xml:id="br0">
      <inkml:brushProperty name="width" value="0.1" units="cm"/>
      <inkml:brushProperty name="height" value="0.1" units="cm"/>
      <inkml:brushProperty name="color" value="#E71224"/>
    </inkml:brush>
  </inkml:definitions>
  <inkml:trace contextRef="#ctx0" brushRef="#br0">1 35 592,'7'-5'2985,"12"-2"-3394,-17 6 685,20-9-53,-20 8-196,1 1-1,-1 0 0,1 0 1,-1 0-1,1 0 0,-1 0 1,1 1-1,-1-1 0,1 1 1,5-1-1,13 0 149,-15 1-85,0-1-1,0 1 1,10 2 0,-14-2-62,0 1 0,0-1 0,0 1 0,1 0 0,-1 0 0,0 0 0,0 0 0,0 0 0,0 0 0,0 1 0,-1-1-1,1 0 1,2 3 0,5 6 92,-2-4-44,-1 1 0,1 1 0,-2-1 0,1 1-1,-1 0 1,6 11 0,-6-7-21,-1-1-1,0 1 1,0 0 0,-1 0-1,-1 0 1,0 0-1,0 19 1,-2-28-67,-1-1 0,1 1 0,-1-1 1,0 0-1,0 1 0,0-1 0,0 0 0,0 1 0,-1-1 0,1 0 1,-1 0-1,1 0 0,-1 0 0,0-1 0,0 1 0,0 0 1,0-1-1,0 1 0,-3 1 0,-5 3-211,1-1 0,-1 0 1,-13 5-1,18-8 124,-1 0 1,1-1-1,-1 0 1,0 0-1,1 0 1,-1-1-1,-10 0 1,10 0-122,6 0 64,2 0 224,3 0 60,0 1 0,0-1 0,0 1-1,0 0 1,-1 0 0,1 1 0,0-1 0,-1 1-1,1 0 1,-1 0 0,1 1 0,7 5 0,20 11 185,148 91 188,-179-109-410,0-1 0,1 1 0,-1 0 1,0-1-1,1 1 0,-1 0 0,1-1 0,-1 0 0,1 1 1,-1-1-1,4 0 0,-5 0 155,0 0-136,0 0-107,0 0-94,0 0-229,0 0-275,0 0-901,0 0-744,0 0 759</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0.770"/>
    </inkml:context>
    <inkml:brush xml:id="br0">
      <inkml:brushProperty name="width" value="0.1" units="cm"/>
      <inkml:brushProperty name="height" value="0.1" units="cm"/>
      <inkml:brushProperty name="color" value="#E71224"/>
    </inkml:brush>
  </inkml:definitions>
  <inkml:trace contextRef="#ctx0" brushRef="#br0">1 0 836,'1'1'91,"0"-1"0,0 0 1,-1 0-1,1 1 0,0-1 0,0 1 0,0-1 0,0 1 1,-1-1-1,1 1 0,0-1 0,0 1 0,-1-1 1,1 1-1,0 0 0,-1 0 0,1 0 0,0 0 112,0 1-1,1-1 0,-1 0 1,0 0-1,0 0 0,1 0 0,-1 0 1,0 0-1,3 1 0,6 1 138,0-1 0,1 1-1,18 0 1,33-1 86,-38-2-288,150 1 286,-107-2-417,23 1-98,-91 0-238,-1 0-1,1-1 1,-1 1 0,0-1 0,1 0 0,-1 1 0,1-1 0,-1 0 0,1 0 0,0 0 0,-1 0 0,1 0-1,0 0 1,0-1 0,0 1 0,-2-2 0,-4-6-563</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1.110"/>
    </inkml:context>
    <inkml:brush xml:id="br0">
      <inkml:brushProperty name="width" value="0.1" units="cm"/>
      <inkml:brushProperty name="height" value="0.1" units="cm"/>
      <inkml:brushProperty name="color" value="#E71224"/>
    </inkml:brush>
  </inkml:definitions>
  <inkml:trace contextRef="#ctx0" brushRef="#br0">0 0 1380,'9'0'148,"9"11"1016,5 7 580,-14-10-1084,12 7 333,-3 4-421,-11-10-412,4 10 60,-4 1-80,-7-11-88,0 11 12,0 3-412,-12-13-380,-13 16-2517,-4-2 581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15T08:35:23.270"/>
    </inkml:context>
    <inkml:brush xml:id="br0">
      <inkml:brushProperty name="width" value="0.1" units="cm"/>
      <inkml:brushProperty name="height" value="0.1" units="cm"/>
      <inkml:brushProperty name="color" value="#E71224"/>
    </inkml:brush>
  </inkml:definitions>
  <inkml:trace contextRef="#ctx0" brushRef="#br0">1 2 1428,'0'-2'604,"0"3"4779,0 3-5449,0-3 66,0 1 0,0-1 1,0 1-1,0-1 0,0 1 0,0-1 0,0 1 0,1 0 0,-1-1 1,1 1-1,-1-1 0,1 0 0,-1 1 0,1-1 0,0 1 0,0-1 1,0 0-1,-1 1 0,3 0 0,1 4 18,0 0 1,0 0-1,0 0 0,-1 1 1,0-1-1,4 13 0,-5-13-8,2 5-21,0 0 0,0 1-1,-1-1 1,-1 1 0,0 0 0,0 14-1,-2-25 29,0-1 28,0 0 41,0 0 39,0 0 13,1-2-131,-1 0 0,0 1 0,0-1 0,0 0 0,0 0 0,0 1 0,0-1 0,0-2 0,-1-2-33,1 1 20,0 0 1,0 0-1,0 0 0,1 0 1,0 0-1,0 0 1,0 0-1,0 0 0,3-4 1,10-21 40,-7 14 21,13-22-1,-19 38-49,0-4-34,1 2 0,0-1 0,1 0 0,4-4-1,-7 6 27,0 1-1,1-1 1,0 1-1,-1-1 1,1 1 0,-1 0-1,1-1 1,0 1-1,-1 0 1,1-1-1,0 1 1,-1 0-1,1 0 1,0 0-1,-1 0 1,1 0-1,0 0 1,-1 0-1,1 0 1,0 0-1,-1 0 1,1 0-1,0 0 1,-1 0-1,1 0 1,0 1-1,-1-1 1,1 0-1,0 0 1,-1 1-1,1-1 1,1 1-1,17 24 102,-7-11-34,-2-1-10,0 0 0,10 18 0,-12-17-67,25 42 98,-28-48-198,1 1 0,0-1 1,0-1-1,9 9 0,-14-16 100,-1 1 1,1 0-1,-1-1 1,1 1-1,0-1 1,-1 1-1,1-1 0,0 1 1,-1-1-1,1 1 1,0-1-1,0 0 1,-1 1-1,1-1 1,0 0-1,0 0 0,0 0 1,0 0-1,-1 0 1,1 1-1,0-1 1,0-1-1,0 1 0,1 0 1,-1-1 10,0 0-1,0 0 1,0 0 0,0 0-1,0 0 1,0 0 0,0 0-1,-1 0 1,1 0 0,0-1-1,0-1 1,-1 3-3,83-167 974,-82 166-947,-1 1-1,0-1 0,1 0 1,-1 1-1,0-1 0,1 0 1,-1 1-1,1-1 0,-1 1 1,1-1-1,-1 1 0,1-1 1,-1 1-1,1-1 1,0 1-1,-1-1 0,1 1 1,0 0-1,-1-1 0,1 1 1,0 0-1,-1-1 0,1 1 1,0 0-1,0 0 0,-1 0 1,1 0-1,0 0 0,0 0 1,-1 0-1,1 0 0,0 0 1,0 0-1,-1 0 0,1 1 1,0-1-1,0 0 0,-1 0 1,1 1-1,0-1 0,0 1 1,3 2 114,0 0 1,0 0 0,-1 1 0,0-1 0,5 6-1,0 1-139,90 95-435,-76-79-940,-9-13-565,-12-13 1538,0 1 0,0 0 1,0 0-1,0-1 0,1 1 1,-1-1-1,0 1 0,0-1 0,0 0 1,1 1-1,-1-1 0,2 0 0,-1 0-199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A05C7B-8B99-4CBA-8BD5-ABC38E598907}" type="datetimeFigureOut">
              <a:rPr lang="en-US" smtClean="0"/>
              <a:t>2/14/2022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2454A-8925-4640-9166-674FE296864D}" type="slidenum">
              <a:rPr lang="en-US" smtClean="0"/>
              <a:t>‹#›</a:t>
            </a:fld>
            <a:endParaRPr lang="en-US"/>
          </a:p>
        </p:txBody>
      </p:sp>
    </p:spTree>
    <p:extLst>
      <p:ext uri="{BB962C8B-B14F-4D97-AF65-F5344CB8AC3E}">
        <p14:creationId xmlns:p14="http://schemas.microsoft.com/office/powerpoint/2010/main" val="364638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9B946-EE27-4565-8D45-473EC2C71D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7C5186-31AB-4E9F-96C5-D3E401644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81184F-F2B0-4C5A-9207-EB39A4A1F884}"/>
              </a:ext>
            </a:extLst>
          </p:cNvPr>
          <p:cNvSpPr>
            <a:spLocks noGrp="1"/>
          </p:cNvSpPr>
          <p:nvPr>
            <p:ph type="dt" sz="half" idx="10"/>
          </p:nvPr>
        </p:nvSpPr>
        <p:spPr/>
        <p:txBody>
          <a:bodyPr/>
          <a:lstStyle/>
          <a:p>
            <a:fld id="{07E94DC7-8F09-418E-86A1-0929D64EA3AA}" type="datetime1">
              <a:rPr lang="en-US" smtClean="0"/>
              <a:t>2/14/2022</a:t>
            </a:fld>
            <a:endParaRPr lang="en-US"/>
          </a:p>
        </p:txBody>
      </p:sp>
      <p:sp>
        <p:nvSpPr>
          <p:cNvPr id="5" name="Footer Placeholder 4">
            <a:extLst>
              <a:ext uri="{FF2B5EF4-FFF2-40B4-BE49-F238E27FC236}">
                <a16:creationId xmlns:a16="http://schemas.microsoft.com/office/drawing/2014/main" id="{9865C88A-7F30-4C3A-B248-D80DB1740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39B2D0-824D-4560-8E22-63D4CF4B0AB1}"/>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24377887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3950-ABA7-494E-8230-487E8AB61A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953519-F115-439E-8EDA-83502698A6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0B87D-36C6-47E3-B9FE-B3BF73B95F54}"/>
              </a:ext>
            </a:extLst>
          </p:cNvPr>
          <p:cNvSpPr>
            <a:spLocks noGrp="1"/>
          </p:cNvSpPr>
          <p:nvPr>
            <p:ph type="dt" sz="half" idx="10"/>
          </p:nvPr>
        </p:nvSpPr>
        <p:spPr/>
        <p:txBody>
          <a:bodyPr/>
          <a:lstStyle/>
          <a:p>
            <a:fld id="{690B91D5-C362-43BA-8F57-06181EFE0EC8}" type="datetime1">
              <a:rPr lang="en-US" smtClean="0"/>
              <a:t>2/14/2022</a:t>
            </a:fld>
            <a:endParaRPr lang="en-US"/>
          </a:p>
        </p:txBody>
      </p:sp>
      <p:sp>
        <p:nvSpPr>
          <p:cNvPr id="5" name="Footer Placeholder 4">
            <a:extLst>
              <a:ext uri="{FF2B5EF4-FFF2-40B4-BE49-F238E27FC236}">
                <a16:creationId xmlns:a16="http://schemas.microsoft.com/office/drawing/2014/main" id="{345AEB17-E230-4AC4-B3B4-8299978D3D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08AA7-3D9D-427F-BA4C-458ED6B42E84}"/>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80425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12923A-3043-4E3B-B56A-8397523D56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BC3033-4E79-45A0-AA85-B176D9E72E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E346B-2E14-4702-91DF-B116198159B2}"/>
              </a:ext>
            </a:extLst>
          </p:cNvPr>
          <p:cNvSpPr>
            <a:spLocks noGrp="1"/>
          </p:cNvSpPr>
          <p:nvPr>
            <p:ph type="dt" sz="half" idx="10"/>
          </p:nvPr>
        </p:nvSpPr>
        <p:spPr/>
        <p:txBody>
          <a:bodyPr/>
          <a:lstStyle/>
          <a:p>
            <a:fld id="{A0CE4E5A-96B9-4D2C-9D26-4D51B548919E}" type="datetime1">
              <a:rPr lang="en-US" smtClean="0"/>
              <a:t>2/14/2022</a:t>
            </a:fld>
            <a:endParaRPr lang="en-US"/>
          </a:p>
        </p:txBody>
      </p:sp>
      <p:sp>
        <p:nvSpPr>
          <p:cNvPr id="5" name="Footer Placeholder 4">
            <a:extLst>
              <a:ext uri="{FF2B5EF4-FFF2-40B4-BE49-F238E27FC236}">
                <a16:creationId xmlns:a16="http://schemas.microsoft.com/office/drawing/2014/main" id="{BEFD4D57-11D3-488A-B1F8-B62845AC2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10CBE-EF57-450C-8DDE-BB5FE42675C1}"/>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368290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C4D2E-8E74-4636-AFF6-DE8A2A9D8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065A66-A01F-4CCE-A152-25EFF4A7E1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73137-268B-4672-9EDB-CE3DAC022EAA}"/>
              </a:ext>
            </a:extLst>
          </p:cNvPr>
          <p:cNvSpPr>
            <a:spLocks noGrp="1"/>
          </p:cNvSpPr>
          <p:nvPr>
            <p:ph type="dt" sz="half" idx="10"/>
          </p:nvPr>
        </p:nvSpPr>
        <p:spPr/>
        <p:txBody>
          <a:bodyPr/>
          <a:lstStyle/>
          <a:p>
            <a:fld id="{FCB3669D-93EB-4C7E-80CD-36D708E255C5}" type="datetime1">
              <a:rPr lang="en-US" smtClean="0"/>
              <a:t>2/14/2022</a:t>
            </a:fld>
            <a:endParaRPr lang="en-US"/>
          </a:p>
        </p:txBody>
      </p:sp>
      <p:sp>
        <p:nvSpPr>
          <p:cNvPr id="5" name="Footer Placeholder 4">
            <a:extLst>
              <a:ext uri="{FF2B5EF4-FFF2-40B4-BE49-F238E27FC236}">
                <a16:creationId xmlns:a16="http://schemas.microsoft.com/office/drawing/2014/main" id="{055C0FC4-1D40-419F-95F5-965C3D9DB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4F51A-A5AE-475A-8605-AE45DA0B4753}"/>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1916612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E4277-9663-40FE-9E3A-E1F32BAEE5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A30C1A-F75F-4F81-8942-B2D9C205E6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B03E04-BF08-48C2-9A3E-8AABA61091E8}"/>
              </a:ext>
            </a:extLst>
          </p:cNvPr>
          <p:cNvSpPr>
            <a:spLocks noGrp="1"/>
          </p:cNvSpPr>
          <p:nvPr>
            <p:ph type="dt" sz="half" idx="10"/>
          </p:nvPr>
        </p:nvSpPr>
        <p:spPr/>
        <p:txBody>
          <a:bodyPr/>
          <a:lstStyle/>
          <a:p>
            <a:fld id="{6B667D03-9217-440E-844F-122E98340556}" type="datetime1">
              <a:rPr lang="en-US" smtClean="0"/>
              <a:t>2/14/2022</a:t>
            </a:fld>
            <a:endParaRPr lang="en-US"/>
          </a:p>
        </p:txBody>
      </p:sp>
      <p:sp>
        <p:nvSpPr>
          <p:cNvPr id="5" name="Footer Placeholder 4">
            <a:extLst>
              <a:ext uri="{FF2B5EF4-FFF2-40B4-BE49-F238E27FC236}">
                <a16:creationId xmlns:a16="http://schemas.microsoft.com/office/drawing/2014/main" id="{AF934989-05BF-4A1F-928B-CE837B408A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D8485-FE89-4115-A4B0-9B52E4332C95}"/>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251020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3121-3081-4F4A-A943-0221D6BA0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83FFC-3A6C-4129-A351-C1A1146A2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8662E3-2641-41FF-B83F-4CAF1D4622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72F55C-D264-4709-BF40-6658457F02D1}"/>
              </a:ext>
            </a:extLst>
          </p:cNvPr>
          <p:cNvSpPr>
            <a:spLocks noGrp="1"/>
          </p:cNvSpPr>
          <p:nvPr>
            <p:ph type="dt" sz="half" idx="10"/>
          </p:nvPr>
        </p:nvSpPr>
        <p:spPr/>
        <p:txBody>
          <a:bodyPr/>
          <a:lstStyle/>
          <a:p>
            <a:fld id="{F4E2F7EF-DD80-4654-8431-A61C50369099}" type="datetime1">
              <a:rPr lang="en-US" smtClean="0"/>
              <a:t>2/14/2022</a:t>
            </a:fld>
            <a:endParaRPr lang="en-US"/>
          </a:p>
        </p:txBody>
      </p:sp>
      <p:sp>
        <p:nvSpPr>
          <p:cNvPr id="6" name="Footer Placeholder 5">
            <a:extLst>
              <a:ext uri="{FF2B5EF4-FFF2-40B4-BE49-F238E27FC236}">
                <a16:creationId xmlns:a16="http://schemas.microsoft.com/office/drawing/2014/main" id="{A84F844F-FCEF-4299-8A6C-1DC05FC14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63887-985D-4D1F-B7E7-2C46BA253735}"/>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2663719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E573C-B76C-4C35-A13C-3327584E4B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8BF7F06-8503-4B9F-ADFC-B50281CB88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A894BE-010F-419E-920E-0F2AC62551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33778C-F3DD-4AE9-A494-BCB4962D79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E8D9AF-5011-4C42-9508-3537D26EBA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3EE19-3193-426E-86B1-75659E9F868D}"/>
              </a:ext>
            </a:extLst>
          </p:cNvPr>
          <p:cNvSpPr>
            <a:spLocks noGrp="1"/>
          </p:cNvSpPr>
          <p:nvPr>
            <p:ph type="dt" sz="half" idx="10"/>
          </p:nvPr>
        </p:nvSpPr>
        <p:spPr/>
        <p:txBody>
          <a:bodyPr/>
          <a:lstStyle/>
          <a:p>
            <a:fld id="{A420B8E6-79F6-4C56-B11D-325E47A968EA}" type="datetime1">
              <a:rPr lang="en-US" smtClean="0"/>
              <a:t>2/14/2022</a:t>
            </a:fld>
            <a:endParaRPr lang="en-US"/>
          </a:p>
        </p:txBody>
      </p:sp>
      <p:sp>
        <p:nvSpPr>
          <p:cNvPr id="8" name="Footer Placeholder 7">
            <a:extLst>
              <a:ext uri="{FF2B5EF4-FFF2-40B4-BE49-F238E27FC236}">
                <a16:creationId xmlns:a16="http://schemas.microsoft.com/office/drawing/2014/main" id="{7E460843-B59E-4B20-A6B6-F400EB8C78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CFACD0-D47E-4E6C-942E-D59879BDD853}"/>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158849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F4BFE-846D-4368-A3F5-C0C00B0F11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781544-4323-4560-A05D-43FE85B21A60}"/>
              </a:ext>
            </a:extLst>
          </p:cNvPr>
          <p:cNvSpPr>
            <a:spLocks noGrp="1"/>
          </p:cNvSpPr>
          <p:nvPr>
            <p:ph type="dt" sz="half" idx="10"/>
          </p:nvPr>
        </p:nvSpPr>
        <p:spPr/>
        <p:txBody>
          <a:bodyPr/>
          <a:lstStyle/>
          <a:p>
            <a:fld id="{C48B1626-5D5F-4464-8CB2-072F08AB28A6}" type="datetime1">
              <a:rPr lang="en-US" smtClean="0"/>
              <a:t>2/14/2022</a:t>
            </a:fld>
            <a:endParaRPr lang="en-US"/>
          </a:p>
        </p:txBody>
      </p:sp>
      <p:sp>
        <p:nvSpPr>
          <p:cNvPr id="4" name="Footer Placeholder 3">
            <a:extLst>
              <a:ext uri="{FF2B5EF4-FFF2-40B4-BE49-F238E27FC236}">
                <a16:creationId xmlns:a16="http://schemas.microsoft.com/office/drawing/2014/main" id="{CECA5D27-8474-452D-A51F-A5DA8B40D5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0CC7C5-DF0F-45B2-8A4D-7CD4174DCB73}"/>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2779737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9DCB85-AFE8-434A-884D-18698E328F5B}"/>
              </a:ext>
            </a:extLst>
          </p:cNvPr>
          <p:cNvSpPr>
            <a:spLocks noGrp="1"/>
          </p:cNvSpPr>
          <p:nvPr>
            <p:ph type="dt" sz="half" idx="10"/>
          </p:nvPr>
        </p:nvSpPr>
        <p:spPr/>
        <p:txBody>
          <a:bodyPr/>
          <a:lstStyle/>
          <a:p>
            <a:fld id="{C92FB42C-DD28-4D89-A188-68E0D57CB765}" type="datetime1">
              <a:rPr lang="en-US" smtClean="0"/>
              <a:t>2/14/2022</a:t>
            </a:fld>
            <a:endParaRPr lang="en-US"/>
          </a:p>
        </p:txBody>
      </p:sp>
      <p:sp>
        <p:nvSpPr>
          <p:cNvPr id="3" name="Footer Placeholder 2">
            <a:extLst>
              <a:ext uri="{FF2B5EF4-FFF2-40B4-BE49-F238E27FC236}">
                <a16:creationId xmlns:a16="http://schemas.microsoft.com/office/drawing/2014/main" id="{87380A1A-D3C0-4ABF-8ACB-9D39C7E193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5B3429-8119-4ACF-BA44-71AD37E0109B}"/>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251036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4652-F647-4777-A7C7-B293D46175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35B094-C4F2-48CA-AF1D-E755D15C54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C088DD-5588-4AE4-9304-3A38A7FB7D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7E739D-50E4-48E0-A304-D50C01DEC352}"/>
              </a:ext>
            </a:extLst>
          </p:cNvPr>
          <p:cNvSpPr>
            <a:spLocks noGrp="1"/>
          </p:cNvSpPr>
          <p:nvPr>
            <p:ph type="dt" sz="half" idx="10"/>
          </p:nvPr>
        </p:nvSpPr>
        <p:spPr/>
        <p:txBody>
          <a:bodyPr/>
          <a:lstStyle/>
          <a:p>
            <a:fld id="{F5D1A1AA-F940-4B7C-8E9E-9B22B9A92519}" type="datetime1">
              <a:rPr lang="en-US" smtClean="0"/>
              <a:t>2/14/2022</a:t>
            </a:fld>
            <a:endParaRPr lang="en-US"/>
          </a:p>
        </p:txBody>
      </p:sp>
      <p:sp>
        <p:nvSpPr>
          <p:cNvPr id="6" name="Footer Placeholder 5">
            <a:extLst>
              <a:ext uri="{FF2B5EF4-FFF2-40B4-BE49-F238E27FC236}">
                <a16:creationId xmlns:a16="http://schemas.microsoft.com/office/drawing/2014/main" id="{7FCCEC98-B999-4C74-ABA0-F2D775ED42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B1C348-64B3-4962-86AB-EC2EE09B0EA3}"/>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88056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111A-B5E9-4A69-8652-DE377039A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187654-DA3A-41CB-8809-BAB1644304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0A3F3B-DE60-43D9-846F-9F3AEBF54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E7D4F3-4A97-4F52-9ACB-443DEA0A3201}"/>
              </a:ext>
            </a:extLst>
          </p:cNvPr>
          <p:cNvSpPr>
            <a:spLocks noGrp="1"/>
          </p:cNvSpPr>
          <p:nvPr>
            <p:ph type="dt" sz="half" idx="10"/>
          </p:nvPr>
        </p:nvSpPr>
        <p:spPr/>
        <p:txBody>
          <a:bodyPr/>
          <a:lstStyle/>
          <a:p>
            <a:fld id="{FA24A607-E5E3-4C69-84EA-A7258B9C4CCF}" type="datetime1">
              <a:rPr lang="en-US" smtClean="0"/>
              <a:t>2/14/2022</a:t>
            </a:fld>
            <a:endParaRPr lang="en-US"/>
          </a:p>
        </p:txBody>
      </p:sp>
      <p:sp>
        <p:nvSpPr>
          <p:cNvPr id="6" name="Footer Placeholder 5">
            <a:extLst>
              <a:ext uri="{FF2B5EF4-FFF2-40B4-BE49-F238E27FC236}">
                <a16:creationId xmlns:a16="http://schemas.microsoft.com/office/drawing/2014/main" id="{2C06B2CE-6808-47DD-8071-B8B46776DB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E43D3B-0DA9-4F85-BB01-46B515D988DF}"/>
              </a:ext>
            </a:extLst>
          </p:cNvPr>
          <p:cNvSpPr>
            <a:spLocks noGrp="1"/>
          </p:cNvSpPr>
          <p:nvPr>
            <p:ph type="sldNum" sz="quarter" idx="12"/>
          </p:nvPr>
        </p:nvSpPr>
        <p:spPr/>
        <p:txBody>
          <a:bodyPr/>
          <a:lstStyle/>
          <a:p>
            <a:fld id="{4666DDBA-BACE-454A-B532-D1BC454B1DC4}" type="slidenum">
              <a:rPr lang="en-US" smtClean="0"/>
              <a:t>‹#›</a:t>
            </a:fld>
            <a:endParaRPr lang="en-US"/>
          </a:p>
        </p:txBody>
      </p:sp>
    </p:spTree>
    <p:extLst>
      <p:ext uri="{BB962C8B-B14F-4D97-AF65-F5344CB8AC3E}">
        <p14:creationId xmlns:p14="http://schemas.microsoft.com/office/powerpoint/2010/main" val="3934565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959331-62C5-4573-ADEB-AFB5C37FF8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ABC37F-A95E-477A-8A6D-E9CB36C5CE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3D1D34-3299-45B0-B970-DFBC93E5EB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83E3E-8CC3-4242-8B06-1B477F020BF0}" type="datetime1">
              <a:rPr lang="en-US" smtClean="0"/>
              <a:t>2/14/2022</a:t>
            </a:fld>
            <a:endParaRPr lang="en-US"/>
          </a:p>
        </p:txBody>
      </p:sp>
      <p:sp>
        <p:nvSpPr>
          <p:cNvPr id="5" name="Footer Placeholder 4">
            <a:extLst>
              <a:ext uri="{FF2B5EF4-FFF2-40B4-BE49-F238E27FC236}">
                <a16:creationId xmlns:a16="http://schemas.microsoft.com/office/drawing/2014/main" id="{43F31EA5-E843-4F4B-B12E-2EE93EA1C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332114-6CD2-467A-BE13-4D8EEC0EB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6DDBA-BACE-454A-B532-D1BC454B1DC4}" type="slidenum">
              <a:rPr lang="en-US" smtClean="0"/>
              <a:t>‹#›</a:t>
            </a:fld>
            <a:endParaRPr lang="en-US"/>
          </a:p>
        </p:txBody>
      </p:sp>
    </p:spTree>
    <p:extLst>
      <p:ext uri="{BB962C8B-B14F-4D97-AF65-F5344CB8AC3E}">
        <p14:creationId xmlns:p14="http://schemas.microsoft.com/office/powerpoint/2010/main" val="357017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42.xml"/><Relationship Id="rId13" Type="http://schemas.openxmlformats.org/officeDocument/2006/relationships/customXml" Target="../ink/ink45.xml"/><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customXml" Target="../ink/ink41.xml"/><Relationship Id="rId11" Type="http://schemas.openxmlformats.org/officeDocument/2006/relationships/customXml" Target="../ink/ink44.xml"/><Relationship Id="rId5" Type="http://schemas.openxmlformats.org/officeDocument/2006/relationships/image" Target="../media/image57.png"/><Relationship Id="rId10" Type="http://schemas.openxmlformats.org/officeDocument/2006/relationships/image" Target="../media/image59.png"/><Relationship Id="rId4" Type="http://schemas.openxmlformats.org/officeDocument/2006/relationships/customXml" Target="../ink/ink40.xml"/><Relationship Id="rId9" Type="http://schemas.openxmlformats.org/officeDocument/2006/relationships/customXml" Target="../ink/ink43.xml"/><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500.png"/><Relationship Id="rId13" Type="http://schemas.openxmlformats.org/officeDocument/2006/relationships/customXml" Target="../ink/ink50.xml"/><Relationship Id="rId3" Type="http://schemas.openxmlformats.org/officeDocument/2006/relationships/image" Target="../media/image63.png"/><Relationship Id="rId7" Type="http://schemas.openxmlformats.org/officeDocument/2006/relationships/customXml" Target="../ink/ink47.xml"/><Relationship Id="rId12" Type="http://schemas.openxmlformats.org/officeDocument/2006/relationships/image" Target="../media/image520.png"/><Relationship Id="rId2" Type="http://schemas.openxmlformats.org/officeDocument/2006/relationships/image" Target="../media/image62.png"/><Relationship Id="rId16"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image" Target="../media/image490.png"/><Relationship Id="rId11" Type="http://schemas.openxmlformats.org/officeDocument/2006/relationships/customXml" Target="../ink/ink49.xml"/><Relationship Id="rId5" Type="http://schemas.openxmlformats.org/officeDocument/2006/relationships/customXml" Target="../ink/ink46.xml"/><Relationship Id="rId15" Type="http://schemas.openxmlformats.org/officeDocument/2006/relationships/customXml" Target="../ink/ink51.xml"/><Relationship Id="rId10" Type="http://schemas.openxmlformats.org/officeDocument/2006/relationships/image" Target="../media/image510.png"/><Relationship Id="rId4" Type="http://schemas.openxmlformats.org/officeDocument/2006/relationships/image" Target="../media/image64.png"/><Relationship Id="rId9" Type="http://schemas.openxmlformats.org/officeDocument/2006/relationships/customXml" Target="../ink/ink48.xml"/><Relationship Id="rId14" Type="http://schemas.openxmlformats.org/officeDocument/2006/relationships/image" Target="../media/image560.png"/></Relationships>
</file>

<file path=ppt/slides/_rels/slide12.xml.rels><?xml version="1.0" encoding="UTF-8" standalone="yes"?>
<Relationships xmlns="http://schemas.openxmlformats.org/package/2006/relationships"><Relationship Id="rId13" Type="http://schemas.openxmlformats.org/officeDocument/2006/relationships/image" Target="../media/image600.png"/><Relationship Id="rId18" Type="http://schemas.openxmlformats.org/officeDocument/2006/relationships/customXml" Target="../ink/ink58.xml"/><Relationship Id="rId26" Type="http://schemas.openxmlformats.org/officeDocument/2006/relationships/customXml" Target="../ink/ink62.xml"/><Relationship Id="rId39" Type="http://schemas.openxmlformats.org/officeDocument/2006/relationships/image" Target="../media/image73.png"/><Relationship Id="rId21" Type="http://schemas.openxmlformats.org/officeDocument/2006/relationships/image" Target="../media/image640.png"/><Relationship Id="rId34" Type="http://schemas.openxmlformats.org/officeDocument/2006/relationships/customXml" Target="../ink/ink66.xml"/><Relationship Id="rId42" Type="http://schemas.openxmlformats.org/officeDocument/2006/relationships/customXml" Target="../ink/ink70.xml"/><Relationship Id="rId47" Type="http://schemas.openxmlformats.org/officeDocument/2006/relationships/image" Target="../media/image77.png"/><Relationship Id="rId7" Type="http://schemas.openxmlformats.org/officeDocument/2006/relationships/image" Target="../media/image570.png"/><Relationship Id="rId2" Type="http://schemas.openxmlformats.org/officeDocument/2006/relationships/image" Target="../media/image65.png"/><Relationship Id="rId16" Type="http://schemas.openxmlformats.org/officeDocument/2006/relationships/customXml" Target="../ink/ink57.xml"/><Relationship Id="rId29" Type="http://schemas.openxmlformats.org/officeDocument/2006/relationships/image" Target="../media/image680.png"/><Relationship Id="rId11" Type="http://schemas.openxmlformats.org/officeDocument/2006/relationships/image" Target="../media/image590.png"/><Relationship Id="rId24" Type="http://schemas.openxmlformats.org/officeDocument/2006/relationships/customXml" Target="../ink/ink61.xml"/><Relationship Id="rId32" Type="http://schemas.openxmlformats.org/officeDocument/2006/relationships/customXml" Target="../ink/ink65.xml"/><Relationship Id="rId37" Type="http://schemas.openxmlformats.org/officeDocument/2006/relationships/image" Target="../media/image72.png"/><Relationship Id="rId40" Type="http://schemas.openxmlformats.org/officeDocument/2006/relationships/customXml" Target="../ink/ink69.xml"/><Relationship Id="rId45" Type="http://schemas.openxmlformats.org/officeDocument/2006/relationships/image" Target="../media/image76.png"/><Relationship Id="rId5" Type="http://schemas.openxmlformats.org/officeDocument/2006/relationships/image" Target="../media/image68.png"/><Relationship Id="rId15" Type="http://schemas.openxmlformats.org/officeDocument/2006/relationships/image" Target="../media/image610.png"/><Relationship Id="rId23" Type="http://schemas.openxmlformats.org/officeDocument/2006/relationships/image" Target="../media/image650.png"/><Relationship Id="rId28" Type="http://schemas.openxmlformats.org/officeDocument/2006/relationships/customXml" Target="../ink/ink63.xml"/><Relationship Id="rId36" Type="http://schemas.openxmlformats.org/officeDocument/2006/relationships/customXml" Target="../ink/ink67.xml"/><Relationship Id="rId49" Type="http://schemas.openxmlformats.org/officeDocument/2006/relationships/image" Target="../media/image78.png"/><Relationship Id="rId10" Type="http://schemas.openxmlformats.org/officeDocument/2006/relationships/customXml" Target="../ink/ink54.xml"/><Relationship Id="rId19" Type="http://schemas.openxmlformats.org/officeDocument/2006/relationships/image" Target="../media/image630.png"/><Relationship Id="rId31" Type="http://schemas.openxmlformats.org/officeDocument/2006/relationships/image" Target="../media/image69.png"/><Relationship Id="rId44" Type="http://schemas.openxmlformats.org/officeDocument/2006/relationships/customXml" Target="../ink/ink71.xml"/><Relationship Id="rId4" Type="http://schemas.openxmlformats.org/officeDocument/2006/relationships/image" Target="../media/image67.png"/><Relationship Id="rId9" Type="http://schemas.openxmlformats.org/officeDocument/2006/relationships/image" Target="../media/image580.png"/><Relationship Id="rId14" Type="http://schemas.openxmlformats.org/officeDocument/2006/relationships/customXml" Target="../ink/ink56.xml"/><Relationship Id="rId22" Type="http://schemas.openxmlformats.org/officeDocument/2006/relationships/customXml" Target="../ink/ink60.xml"/><Relationship Id="rId27" Type="http://schemas.openxmlformats.org/officeDocument/2006/relationships/image" Target="../media/image670.png"/><Relationship Id="rId30" Type="http://schemas.openxmlformats.org/officeDocument/2006/relationships/customXml" Target="../ink/ink64.xml"/><Relationship Id="rId35" Type="http://schemas.openxmlformats.org/officeDocument/2006/relationships/image" Target="../media/image71.png"/><Relationship Id="rId43" Type="http://schemas.openxmlformats.org/officeDocument/2006/relationships/image" Target="../media/image75.png"/><Relationship Id="rId48" Type="http://schemas.openxmlformats.org/officeDocument/2006/relationships/customXml" Target="../ink/ink73.xml"/><Relationship Id="rId8" Type="http://schemas.openxmlformats.org/officeDocument/2006/relationships/customXml" Target="../ink/ink53.xml"/><Relationship Id="rId3" Type="http://schemas.openxmlformats.org/officeDocument/2006/relationships/image" Target="../media/image66.png"/><Relationship Id="rId12" Type="http://schemas.openxmlformats.org/officeDocument/2006/relationships/customXml" Target="../ink/ink55.xml"/><Relationship Id="rId17" Type="http://schemas.openxmlformats.org/officeDocument/2006/relationships/image" Target="../media/image620.png"/><Relationship Id="rId25" Type="http://schemas.openxmlformats.org/officeDocument/2006/relationships/image" Target="../media/image660.png"/><Relationship Id="rId33" Type="http://schemas.openxmlformats.org/officeDocument/2006/relationships/image" Target="../media/image70.png"/><Relationship Id="rId38" Type="http://schemas.openxmlformats.org/officeDocument/2006/relationships/customXml" Target="../ink/ink68.xml"/><Relationship Id="rId46" Type="http://schemas.openxmlformats.org/officeDocument/2006/relationships/customXml" Target="../ink/ink72.xml"/><Relationship Id="rId20" Type="http://schemas.openxmlformats.org/officeDocument/2006/relationships/customXml" Target="../ink/ink59.xml"/><Relationship Id="rId41"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customXml" Target="../ink/ink52.xml"/></Relationships>
</file>

<file path=ppt/slides/_rels/slide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17" Type="http://schemas.openxmlformats.org/officeDocument/2006/relationships/customXml" Target="../ink/ink130.xml"/><Relationship Id="rId21" Type="http://schemas.openxmlformats.org/officeDocument/2006/relationships/customXml" Target="../ink/ink82.xml"/><Relationship Id="rId42" Type="http://schemas.openxmlformats.org/officeDocument/2006/relationships/image" Target="../media/image101.png"/><Relationship Id="rId63" Type="http://schemas.openxmlformats.org/officeDocument/2006/relationships/customXml" Target="../ink/ink103.xml"/><Relationship Id="rId84" Type="http://schemas.openxmlformats.org/officeDocument/2006/relationships/image" Target="../media/image122.png"/><Relationship Id="rId138" Type="http://schemas.openxmlformats.org/officeDocument/2006/relationships/image" Target="../media/image149.png"/><Relationship Id="rId159" Type="http://schemas.openxmlformats.org/officeDocument/2006/relationships/customXml" Target="../ink/ink151.xml"/><Relationship Id="rId170" Type="http://schemas.openxmlformats.org/officeDocument/2006/relationships/image" Target="../media/image165.png"/><Relationship Id="rId191" Type="http://schemas.openxmlformats.org/officeDocument/2006/relationships/customXml" Target="../ink/ink167.xml"/><Relationship Id="rId205" Type="http://schemas.openxmlformats.org/officeDocument/2006/relationships/customXml" Target="../ink/ink174.xml"/><Relationship Id="rId226" Type="http://schemas.openxmlformats.org/officeDocument/2006/relationships/image" Target="../media/image193.png"/><Relationship Id="rId107" Type="http://schemas.openxmlformats.org/officeDocument/2006/relationships/customXml" Target="../ink/ink125.xml"/><Relationship Id="rId11" Type="http://schemas.openxmlformats.org/officeDocument/2006/relationships/customXml" Target="../ink/ink77.xml"/><Relationship Id="rId32" Type="http://schemas.openxmlformats.org/officeDocument/2006/relationships/image" Target="../media/image96.png"/><Relationship Id="rId53" Type="http://schemas.openxmlformats.org/officeDocument/2006/relationships/customXml" Target="../ink/ink98.xml"/><Relationship Id="rId74" Type="http://schemas.openxmlformats.org/officeDocument/2006/relationships/image" Target="../media/image117.png"/><Relationship Id="rId128" Type="http://schemas.openxmlformats.org/officeDocument/2006/relationships/image" Target="../media/image144.png"/><Relationship Id="rId149" Type="http://schemas.openxmlformats.org/officeDocument/2006/relationships/customXml" Target="../ink/ink146.xml"/><Relationship Id="rId5" Type="http://schemas.openxmlformats.org/officeDocument/2006/relationships/customXml" Target="../ink/ink74.xml"/><Relationship Id="rId95" Type="http://schemas.openxmlformats.org/officeDocument/2006/relationships/customXml" Target="../ink/ink119.xml"/><Relationship Id="rId160" Type="http://schemas.openxmlformats.org/officeDocument/2006/relationships/image" Target="../media/image160.png"/><Relationship Id="rId181" Type="http://schemas.openxmlformats.org/officeDocument/2006/relationships/customXml" Target="../ink/ink162.xml"/><Relationship Id="rId216" Type="http://schemas.openxmlformats.org/officeDocument/2006/relationships/image" Target="../media/image188.png"/><Relationship Id="rId22" Type="http://schemas.openxmlformats.org/officeDocument/2006/relationships/image" Target="../media/image91.png"/><Relationship Id="rId43" Type="http://schemas.openxmlformats.org/officeDocument/2006/relationships/customXml" Target="../ink/ink93.xml"/><Relationship Id="rId64" Type="http://schemas.openxmlformats.org/officeDocument/2006/relationships/image" Target="../media/image112.png"/><Relationship Id="rId118" Type="http://schemas.openxmlformats.org/officeDocument/2006/relationships/image" Target="../media/image139.png"/><Relationship Id="rId139" Type="http://schemas.openxmlformats.org/officeDocument/2006/relationships/customXml" Target="../ink/ink141.xml"/><Relationship Id="rId85" Type="http://schemas.openxmlformats.org/officeDocument/2006/relationships/customXml" Target="../ink/ink114.xml"/><Relationship Id="rId150" Type="http://schemas.openxmlformats.org/officeDocument/2006/relationships/image" Target="../media/image155.png"/><Relationship Id="rId171" Type="http://schemas.openxmlformats.org/officeDocument/2006/relationships/customXml" Target="../ink/ink157.xml"/><Relationship Id="rId192" Type="http://schemas.openxmlformats.org/officeDocument/2006/relationships/image" Target="../media/image176.png"/><Relationship Id="rId206" Type="http://schemas.openxmlformats.org/officeDocument/2006/relationships/image" Target="../media/image183.png"/><Relationship Id="rId227" Type="http://schemas.openxmlformats.org/officeDocument/2006/relationships/customXml" Target="../ink/ink185.xml"/><Relationship Id="rId12" Type="http://schemas.openxmlformats.org/officeDocument/2006/relationships/image" Target="../media/image86.png"/><Relationship Id="rId33" Type="http://schemas.openxmlformats.org/officeDocument/2006/relationships/customXml" Target="../ink/ink88.xml"/><Relationship Id="rId108" Type="http://schemas.openxmlformats.org/officeDocument/2006/relationships/image" Target="../media/image134.png"/><Relationship Id="rId129" Type="http://schemas.openxmlformats.org/officeDocument/2006/relationships/customXml" Target="../ink/ink136.xml"/><Relationship Id="rId54" Type="http://schemas.openxmlformats.org/officeDocument/2006/relationships/image" Target="../media/image107.png"/><Relationship Id="rId75" Type="http://schemas.openxmlformats.org/officeDocument/2006/relationships/customXml" Target="../ink/ink109.xml"/><Relationship Id="rId96" Type="http://schemas.openxmlformats.org/officeDocument/2006/relationships/image" Target="../media/image128.png"/><Relationship Id="rId140" Type="http://schemas.openxmlformats.org/officeDocument/2006/relationships/image" Target="../media/image150.png"/><Relationship Id="rId161" Type="http://schemas.openxmlformats.org/officeDocument/2006/relationships/customXml" Target="../ink/ink152.xml"/><Relationship Id="rId182" Type="http://schemas.openxmlformats.org/officeDocument/2006/relationships/image" Target="../media/image171.png"/><Relationship Id="rId217" Type="http://schemas.openxmlformats.org/officeDocument/2006/relationships/customXml" Target="../ink/ink180.xml"/><Relationship Id="rId6" Type="http://schemas.openxmlformats.org/officeDocument/2006/relationships/image" Target="../media/image83.png"/><Relationship Id="rId23" Type="http://schemas.openxmlformats.org/officeDocument/2006/relationships/customXml" Target="../ink/ink83.xml"/><Relationship Id="rId119" Type="http://schemas.openxmlformats.org/officeDocument/2006/relationships/customXml" Target="../ink/ink131.xml"/><Relationship Id="rId44" Type="http://schemas.openxmlformats.org/officeDocument/2006/relationships/image" Target="../media/image102.png"/><Relationship Id="rId65" Type="http://schemas.openxmlformats.org/officeDocument/2006/relationships/customXml" Target="../ink/ink104.xml"/><Relationship Id="rId86" Type="http://schemas.openxmlformats.org/officeDocument/2006/relationships/image" Target="../media/image123.png"/><Relationship Id="rId130" Type="http://schemas.openxmlformats.org/officeDocument/2006/relationships/image" Target="../media/image145.png"/><Relationship Id="rId151" Type="http://schemas.openxmlformats.org/officeDocument/2006/relationships/customXml" Target="../ink/ink147.xml"/><Relationship Id="rId172" Type="http://schemas.openxmlformats.org/officeDocument/2006/relationships/image" Target="../media/image166.png"/><Relationship Id="rId193" Type="http://schemas.openxmlformats.org/officeDocument/2006/relationships/customXml" Target="../ink/ink168.xml"/><Relationship Id="rId207" Type="http://schemas.openxmlformats.org/officeDocument/2006/relationships/customXml" Target="../ink/ink175.xml"/><Relationship Id="rId228" Type="http://schemas.openxmlformats.org/officeDocument/2006/relationships/image" Target="../media/image82.png"/><Relationship Id="rId13" Type="http://schemas.openxmlformats.org/officeDocument/2006/relationships/customXml" Target="../ink/ink78.xml"/><Relationship Id="rId109" Type="http://schemas.openxmlformats.org/officeDocument/2006/relationships/customXml" Target="../ink/ink126.xml"/><Relationship Id="rId34" Type="http://schemas.openxmlformats.org/officeDocument/2006/relationships/image" Target="../media/image97.png"/><Relationship Id="rId55" Type="http://schemas.openxmlformats.org/officeDocument/2006/relationships/customXml" Target="../ink/ink99.xml"/><Relationship Id="rId76" Type="http://schemas.openxmlformats.org/officeDocument/2006/relationships/image" Target="../media/image118.png"/><Relationship Id="rId97" Type="http://schemas.openxmlformats.org/officeDocument/2006/relationships/customXml" Target="../ink/ink120.xml"/><Relationship Id="rId120" Type="http://schemas.openxmlformats.org/officeDocument/2006/relationships/image" Target="../media/image140.png"/><Relationship Id="rId141" Type="http://schemas.openxmlformats.org/officeDocument/2006/relationships/customXml" Target="../ink/ink142.xml"/><Relationship Id="rId7" Type="http://schemas.openxmlformats.org/officeDocument/2006/relationships/customXml" Target="../ink/ink75.xml"/><Relationship Id="rId162" Type="http://schemas.openxmlformats.org/officeDocument/2006/relationships/image" Target="../media/image161.png"/><Relationship Id="rId183" Type="http://schemas.openxmlformats.org/officeDocument/2006/relationships/customXml" Target="../ink/ink163.xml"/><Relationship Id="rId218" Type="http://schemas.openxmlformats.org/officeDocument/2006/relationships/image" Target="../media/image189.png"/><Relationship Id="rId24" Type="http://schemas.openxmlformats.org/officeDocument/2006/relationships/image" Target="../media/image92.png"/><Relationship Id="rId45" Type="http://schemas.openxmlformats.org/officeDocument/2006/relationships/customXml" Target="../ink/ink94.xml"/><Relationship Id="rId66" Type="http://schemas.openxmlformats.org/officeDocument/2006/relationships/image" Target="../media/image113.png"/><Relationship Id="rId87" Type="http://schemas.openxmlformats.org/officeDocument/2006/relationships/customXml" Target="../ink/ink115.xml"/><Relationship Id="rId110" Type="http://schemas.openxmlformats.org/officeDocument/2006/relationships/image" Target="../media/image135.png"/><Relationship Id="rId131" Type="http://schemas.openxmlformats.org/officeDocument/2006/relationships/customXml" Target="../ink/ink137.xml"/><Relationship Id="rId152" Type="http://schemas.openxmlformats.org/officeDocument/2006/relationships/image" Target="../media/image156.png"/><Relationship Id="rId173" Type="http://schemas.openxmlformats.org/officeDocument/2006/relationships/customXml" Target="../ink/ink158.xml"/><Relationship Id="rId194" Type="http://schemas.openxmlformats.org/officeDocument/2006/relationships/image" Target="../media/image177.png"/><Relationship Id="rId208" Type="http://schemas.openxmlformats.org/officeDocument/2006/relationships/image" Target="../media/image184.png"/><Relationship Id="rId229" Type="http://schemas.openxmlformats.org/officeDocument/2006/relationships/customXml" Target="../ink/ink186.xml"/><Relationship Id="rId14" Type="http://schemas.openxmlformats.org/officeDocument/2006/relationships/image" Target="../media/image87.png"/><Relationship Id="rId35" Type="http://schemas.openxmlformats.org/officeDocument/2006/relationships/customXml" Target="../ink/ink89.xml"/><Relationship Id="rId56" Type="http://schemas.openxmlformats.org/officeDocument/2006/relationships/image" Target="../media/image108.png"/><Relationship Id="rId77" Type="http://schemas.openxmlformats.org/officeDocument/2006/relationships/customXml" Target="../ink/ink110.xml"/><Relationship Id="rId100" Type="http://schemas.openxmlformats.org/officeDocument/2006/relationships/image" Target="../media/image130.png"/><Relationship Id="rId8" Type="http://schemas.openxmlformats.org/officeDocument/2006/relationships/image" Target="../media/image84.png"/><Relationship Id="rId98" Type="http://schemas.openxmlformats.org/officeDocument/2006/relationships/image" Target="../media/image129.png"/><Relationship Id="rId121" Type="http://schemas.openxmlformats.org/officeDocument/2006/relationships/customXml" Target="../ink/ink132.xml"/><Relationship Id="rId142" Type="http://schemas.openxmlformats.org/officeDocument/2006/relationships/image" Target="../media/image151.png"/><Relationship Id="rId163" Type="http://schemas.openxmlformats.org/officeDocument/2006/relationships/customXml" Target="../ink/ink153.xml"/><Relationship Id="rId184" Type="http://schemas.openxmlformats.org/officeDocument/2006/relationships/image" Target="../media/image172.png"/><Relationship Id="rId219" Type="http://schemas.openxmlformats.org/officeDocument/2006/relationships/customXml" Target="../ink/ink181.xml"/><Relationship Id="rId230" Type="http://schemas.openxmlformats.org/officeDocument/2006/relationships/image" Target="../media/image194.png"/><Relationship Id="rId25" Type="http://schemas.openxmlformats.org/officeDocument/2006/relationships/customXml" Target="../ink/ink84.xml"/><Relationship Id="rId46" Type="http://schemas.openxmlformats.org/officeDocument/2006/relationships/image" Target="../media/image103.png"/><Relationship Id="rId67" Type="http://schemas.openxmlformats.org/officeDocument/2006/relationships/customXml" Target="../ink/ink105.xml"/><Relationship Id="rId116" Type="http://schemas.openxmlformats.org/officeDocument/2006/relationships/image" Target="../media/image138.png"/><Relationship Id="rId137" Type="http://schemas.openxmlformats.org/officeDocument/2006/relationships/customXml" Target="../ink/ink140.xml"/><Relationship Id="rId158" Type="http://schemas.openxmlformats.org/officeDocument/2006/relationships/image" Target="../media/image159.png"/><Relationship Id="rId20" Type="http://schemas.openxmlformats.org/officeDocument/2006/relationships/image" Target="../media/image90.png"/><Relationship Id="rId41" Type="http://schemas.openxmlformats.org/officeDocument/2006/relationships/customXml" Target="../ink/ink92.xml"/><Relationship Id="rId62" Type="http://schemas.openxmlformats.org/officeDocument/2006/relationships/image" Target="../media/image111.png"/><Relationship Id="rId83" Type="http://schemas.openxmlformats.org/officeDocument/2006/relationships/customXml" Target="../ink/ink113.xml"/><Relationship Id="rId88" Type="http://schemas.openxmlformats.org/officeDocument/2006/relationships/image" Target="../media/image124.png"/><Relationship Id="rId111" Type="http://schemas.openxmlformats.org/officeDocument/2006/relationships/customXml" Target="../ink/ink127.xml"/><Relationship Id="rId132" Type="http://schemas.openxmlformats.org/officeDocument/2006/relationships/image" Target="../media/image146.png"/><Relationship Id="rId153" Type="http://schemas.openxmlformats.org/officeDocument/2006/relationships/customXml" Target="../ink/ink148.xml"/><Relationship Id="rId174" Type="http://schemas.openxmlformats.org/officeDocument/2006/relationships/image" Target="../media/image167.png"/><Relationship Id="rId179" Type="http://schemas.openxmlformats.org/officeDocument/2006/relationships/customXml" Target="../ink/ink161.xml"/><Relationship Id="rId195" Type="http://schemas.openxmlformats.org/officeDocument/2006/relationships/customXml" Target="../ink/ink169.xml"/><Relationship Id="rId209" Type="http://schemas.openxmlformats.org/officeDocument/2006/relationships/customXml" Target="../ink/ink176.xml"/><Relationship Id="rId190" Type="http://schemas.openxmlformats.org/officeDocument/2006/relationships/image" Target="../media/image175.png"/><Relationship Id="rId204" Type="http://schemas.openxmlformats.org/officeDocument/2006/relationships/image" Target="../media/image182.png"/><Relationship Id="rId220" Type="http://schemas.openxmlformats.org/officeDocument/2006/relationships/image" Target="../media/image190.png"/><Relationship Id="rId225" Type="http://schemas.openxmlformats.org/officeDocument/2006/relationships/customXml" Target="../ink/ink184.xml"/><Relationship Id="rId15" Type="http://schemas.openxmlformats.org/officeDocument/2006/relationships/customXml" Target="../ink/ink79.xml"/><Relationship Id="rId36" Type="http://schemas.openxmlformats.org/officeDocument/2006/relationships/image" Target="../media/image98.png"/><Relationship Id="rId57" Type="http://schemas.openxmlformats.org/officeDocument/2006/relationships/customXml" Target="../ink/ink100.xml"/><Relationship Id="rId106" Type="http://schemas.openxmlformats.org/officeDocument/2006/relationships/image" Target="../media/image133.png"/><Relationship Id="rId127" Type="http://schemas.openxmlformats.org/officeDocument/2006/relationships/customXml" Target="../ink/ink135.xml"/><Relationship Id="rId10" Type="http://schemas.openxmlformats.org/officeDocument/2006/relationships/image" Target="../media/image85.png"/><Relationship Id="rId31" Type="http://schemas.openxmlformats.org/officeDocument/2006/relationships/customXml" Target="../ink/ink87.xml"/><Relationship Id="rId52" Type="http://schemas.openxmlformats.org/officeDocument/2006/relationships/image" Target="../media/image106.png"/><Relationship Id="rId73" Type="http://schemas.openxmlformats.org/officeDocument/2006/relationships/customXml" Target="../ink/ink108.xml"/><Relationship Id="rId78" Type="http://schemas.openxmlformats.org/officeDocument/2006/relationships/image" Target="../media/image119.png"/><Relationship Id="rId94" Type="http://schemas.openxmlformats.org/officeDocument/2006/relationships/image" Target="../media/image127.png"/><Relationship Id="rId99" Type="http://schemas.openxmlformats.org/officeDocument/2006/relationships/customXml" Target="../ink/ink121.xml"/><Relationship Id="rId101" Type="http://schemas.openxmlformats.org/officeDocument/2006/relationships/customXml" Target="../ink/ink122.xml"/><Relationship Id="rId122" Type="http://schemas.openxmlformats.org/officeDocument/2006/relationships/image" Target="../media/image141.png"/><Relationship Id="rId143" Type="http://schemas.openxmlformats.org/officeDocument/2006/relationships/customXml" Target="../ink/ink143.xml"/><Relationship Id="rId148" Type="http://schemas.openxmlformats.org/officeDocument/2006/relationships/image" Target="../media/image154.png"/><Relationship Id="rId164" Type="http://schemas.openxmlformats.org/officeDocument/2006/relationships/image" Target="../media/image162.png"/><Relationship Id="rId169" Type="http://schemas.openxmlformats.org/officeDocument/2006/relationships/customXml" Target="../ink/ink156.xml"/><Relationship Id="rId185" Type="http://schemas.openxmlformats.org/officeDocument/2006/relationships/customXml" Target="../ink/ink164.xml"/><Relationship Id="rId4" Type="http://schemas.openxmlformats.org/officeDocument/2006/relationships/image" Target="../media/image81.png"/><Relationship Id="rId9" Type="http://schemas.openxmlformats.org/officeDocument/2006/relationships/customXml" Target="../ink/ink76.xml"/><Relationship Id="rId180" Type="http://schemas.openxmlformats.org/officeDocument/2006/relationships/image" Target="../media/image170.png"/><Relationship Id="rId210" Type="http://schemas.openxmlformats.org/officeDocument/2006/relationships/image" Target="../media/image185.png"/><Relationship Id="rId215" Type="http://schemas.openxmlformats.org/officeDocument/2006/relationships/customXml" Target="../ink/ink179.xml"/><Relationship Id="rId26" Type="http://schemas.openxmlformats.org/officeDocument/2006/relationships/image" Target="../media/image93.png"/><Relationship Id="rId231" Type="http://schemas.openxmlformats.org/officeDocument/2006/relationships/customXml" Target="../ink/ink187.xml"/><Relationship Id="rId47" Type="http://schemas.openxmlformats.org/officeDocument/2006/relationships/customXml" Target="../ink/ink95.xml"/><Relationship Id="rId68" Type="http://schemas.openxmlformats.org/officeDocument/2006/relationships/image" Target="../media/image114.png"/><Relationship Id="rId89" Type="http://schemas.openxmlformats.org/officeDocument/2006/relationships/customXml" Target="../ink/ink116.xml"/><Relationship Id="rId112" Type="http://schemas.openxmlformats.org/officeDocument/2006/relationships/image" Target="../media/image136.png"/><Relationship Id="rId133" Type="http://schemas.openxmlformats.org/officeDocument/2006/relationships/customXml" Target="../ink/ink138.xml"/><Relationship Id="rId154" Type="http://schemas.openxmlformats.org/officeDocument/2006/relationships/image" Target="../media/image157.png"/><Relationship Id="rId175" Type="http://schemas.openxmlformats.org/officeDocument/2006/relationships/customXml" Target="../ink/ink159.xml"/><Relationship Id="rId196" Type="http://schemas.openxmlformats.org/officeDocument/2006/relationships/image" Target="../media/image178.png"/><Relationship Id="rId200" Type="http://schemas.openxmlformats.org/officeDocument/2006/relationships/image" Target="../media/image180.png"/><Relationship Id="rId16" Type="http://schemas.openxmlformats.org/officeDocument/2006/relationships/image" Target="../media/image88.png"/><Relationship Id="rId221" Type="http://schemas.openxmlformats.org/officeDocument/2006/relationships/customXml" Target="../ink/ink182.xml"/><Relationship Id="rId37" Type="http://schemas.openxmlformats.org/officeDocument/2006/relationships/customXml" Target="../ink/ink90.xml"/><Relationship Id="rId58" Type="http://schemas.openxmlformats.org/officeDocument/2006/relationships/image" Target="../media/image109.png"/><Relationship Id="rId79" Type="http://schemas.openxmlformats.org/officeDocument/2006/relationships/customXml" Target="../ink/ink111.xml"/><Relationship Id="rId102" Type="http://schemas.openxmlformats.org/officeDocument/2006/relationships/image" Target="../media/image131.png"/><Relationship Id="rId123" Type="http://schemas.openxmlformats.org/officeDocument/2006/relationships/customXml" Target="../ink/ink133.xml"/><Relationship Id="rId144" Type="http://schemas.openxmlformats.org/officeDocument/2006/relationships/image" Target="../media/image152.png"/><Relationship Id="rId90" Type="http://schemas.openxmlformats.org/officeDocument/2006/relationships/image" Target="../media/image125.png"/><Relationship Id="rId165" Type="http://schemas.openxmlformats.org/officeDocument/2006/relationships/customXml" Target="../ink/ink154.xml"/><Relationship Id="rId186" Type="http://schemas.openxmlformats.org/officeDocument/2006/relationships/image" Target="../media/image173.png"/><Relationship Id="rId211" Type="http://schemas.openxmlformats.org/officeDocument/2006/relationships/customXml" Target="../ink/ink177.xml"/><Relationship Id="rId232" Type="http://schemas.openxmlformats.org/officeDocument/2006/relationships/image" Target="../media/image195.png"/><Relationship Id="rId27" Type="http://schemas.openxmlformats.org/officeDocument/2006/relationships/customXml" Target="../ink/ink85.xml"/><Relationship Id="rId48" Type="http://schemas.openxmlformats.org/officeDocument/2006/relationships/image" Target="../media/image104.png"/><Relationship Id="rId69" Type="http://schemas.openxmlformats.org/officeDocument/2006/relationships/customXml" Target="../ink/ink106.xml"/><Relationship Id="rId113" Type="http://schemas.openxmlformats.org/officeDocument/2006/relationships/customXml" Target="../ink/ink128.xml"/><Relationship Id="rId134" Type="http://schemas.openxmlformats.org/officeDocument/2006/relationships/image" Target="../media/image147.png"/><Relationship Id="rId80" Type="http://schemas.openxmlformats.org/officeDocument/2006/relationships/image" Target="../media/image120.png"/><Relationship Id="rId155" Type="http://schemas.openxmlformats.org/officeDocument/2006/relationships/customXml" Target="../ink/ink149.xml"/><Relationship Id="rId176" Type="http://schemas.openxmlformats.org/officeDocument/2006/relationships/image" Target="../media/image168.png"/><Relationship Id="rId197" Type="http://schemas.openxmlformats.org/officeDocument/2006/relationships/customXml" Target="../ink/ink170.xml"/><Relationship Id="rId201" Type="http://schemas.openxmlformats.org/officeDocument/2006/relationships/customXml" Target="../ink/ink172.xml"/><Relationship Id="rId222" Type="http://schemas.openxmlformats.org/officeDocument/2006/relationships/image" Target="../media/image191.png"/><Relationship Id="rId17" Type="http://schemas.openxmlformats.org/officeDocument/2006/relationships/customXml" Target="../ink/ink80.xml"/><Relationship Id="rId38" Type="http://schemas.openxmlformats.org/officeDocument/2006/relationships/image" Target="../media/image99.png"/><Relationship Id="rId59" Type="http://schemas.openxmlformats.org/officeDocument/2006/relationships/customXml" Target="../ink/ink101.xml"/><Relationship Id="rId103" Type="http://schemas.openxmlformats.org/officeDocument/2006/relationships/customXml" Target="../ink/ink123.xml"/><Relationship Id="rId124" Type="http://schemas.openxmlformats.org/officeDocument/2006/relationships/image" Target="../media/image142.png"/><Relationship Id="rId70" Type="http://schemas.openxmlformats.org/officeDocument/2006/relationships/image" Target="../media/image115.png"/><Relationship Id="rId91" Type="http://schemas.openxmlformats.org/officeDocument/2006/relationships/customXml" Target="../ink/ink117.xml"/><Relationship Id="rId145" Type="http://schemas.openxmlformats.org/officeDocument/2006/relationships/customXml" Target="../ink/ink144.xml"/><Relationship Id="rId166" Type="http://schemas.openxmlformats.org/officeDocument/2006/relationships/image" Target="../media/image163.png"/><Relationship Id="rId187" Type="http://schemas.openxmlformats.org/officeDocument/2006/relationships/customXml" Target="../ink/ink165.xml"/><Relationship Id="rId1" Type="http://schemas.openxmlformats.org/officeDocument/2006/relationships/slideLayout" Target="../slideLayouts/slideLayout2.xml"/><Relationship Id="rId212" Type="http://schemas.openxmlformats.org/officeDocument/2006/relationships/image" Target="../media/image186.png"/><Relationship Id="rId28" Type="http://schemas.openxmlformats.org/officeDocument/2006/relationships/image" Target="../media/image94.png"/><Relationship Id="rId49" Type="http://schemas.openxmlformats.org/officeDocument/2006/relationships/customXml" Target="../ink/ink96.xml"/><Relationship Id="rId114" Type="http://schemas.openxmlformats.org/officeDocument/2006/relationships/image" Target="../media/image137.png"/><Relationship Id="rId60" Type="http://schemas.openxmlformats.org/officeDocument/2006/relationships/image" Target="../media/image110.png"/><Relationship Id="rId81" Type="http://schemas.openxmlformats.org/officeDocument/2006/relationships/customXml" Target="../ink/ink112.xml"/><Relationship Id="rId135" Type="http://schemas.openxmlformats.org/officeDocument/2006/relationships/customXml" Target="../ink/ink139.xml"/><Relationship Id="rId156" Type="http://schemas.openxmlformats.org/officeDocument/2006/relationships/image" Target="../media/image158.png"/><Relationship Id="rId177" Type="http://schemas.openxmlformats.org/officeDocument/2006/relationships/customXml" Target="../ink/ink160.xml"/><Relationship Id="rId198" Type="http://schemas.openxmlformats.org/officeDocument/2006/relationships/image" Target="../media/image179.png"/><Relationship Id="rId202" Type="http://schemas.openxmlformats.org/officeDocument/2006/relationships/image" Target="../media/image181.png"/><Relationship Id="rId223" Type="http://schemas.openxmlformats.org/officeDocument/2006/relationships/customXml" Target="../ink/ink183.xml"/><Relationship Id="rId18" Type="http://schemas.openxmlformats.org/officeDocument/2006/relationships/image" Target="../media/image89.png"/><Relationship Id="rId39" Type="http://schemas.openxmlformats.org/officeDocument/2006/relationships/customXml" Target="../ink/ink91.xml"/><Relationship Id="rId50" Type="http://schemas.openxmlformats.org/officeDocument/2006/relationships/image" Target="../media/image105.png"/><Relationship Id="rId104" Type="http://schemas.openxmlformats.org/officeDocument/2006/relationships/image" Target="../media/image132.png"/><Relationship Id="rId125" Type="http://schemas.openxmlformats.org/officeDocument/2006/relationships/customXml" Target="../ink/ink134.xml"/><Relationship Id="rId146" Type="http://schemas.openxmlformats.org/officeDocument/2006/relationships/image" Target="../media/image153.png"/><Relationship Id="rId167" Type="http://schemas.openxmlformats.org/officeDocument/2006/relationships/customXml" Target="../ink/ink155.xml"/><Relationship Id="rId188" Type="http://schemas.openxmlformats.org/officeDocument/2006/relationships/image" Target="../media/image174.png"/><Relationship Id="rId71" Type="http://schemas.openxmlformats.org/officeDocument/2006/relationships/customXml" Target="../ink/ink107.xml"/><Relationship Id="rId92" Type="http://schemas.openxmlformats.org/officeDocument/2006/relationships/image" Target="../media/image126.png"/><Relationship Id="rId213" Type="http://schemas.openxmlformats.org/officeDocument/2006/relationships/customXml" Target="../ink/ink178.xml"/><Relationship Id="rId2" Type="http://schemas.openxmlformats.org/officeDocument/2006/relationships/image" Target="../media/image79.png"/><Relationship Id="rId29" Type="http://schemas.openxmlformats.org/officeDocument/2006/relationships/customXml" Target="../ink/ink86.xml"/><Relationship Id="rId40" Type="http://schemas.openxmlformats.org/officeDocument/2006/relationships/image" Target="../media/image100.png"/><Relationship Id="rId115" Type="http://schemas.openxmlformats.org/officeDocument/2006/relationships/customXml" Target="../ink/ink129.xml"/><Relationship Id="rId136" Type="http://schemas.openxmlformats.org/officeDocument/2006/relationships/image" Target="../media/image148.png"/><Relationship Id="rId157" Type="http://schemas.openxmlformats.org/officeDocument/2006/relationships/customXml" Target="../ink/ink150.xml"/><Relationship Id="rId178" Type="http://schemas.openxmlformats.org/officeDocument/2006/relationships/image" Target="../media/image169.png"/><Relationship Id="rId61" Type="http://schemas.openxmlformats.org/officeDocument/2006/relationships/customXml" Target="../ink/ink102.xml"/><Relationship Id="rId82" Type="http://schemas.openxmlformats.org/officeDocument/2006/relationships/image" Target="../media/image121.png"/><Relationship Id="rId199" Type="http://schemas.openxmlformats.org/officeDocument/2006/relationships/customXml" Target="../ink/ink171.xml"/><Relationship Id="rId203" Type="http://schemas.openxmlformats.org/officeDocument/2006/relationships/customXml" Target="../ink/ink173.xml"/><Relationship Id="rId19" Type="http://schemas.openxmlformats.org/officeDocument/2006/relationships/customXml" Target="../ink/ink81.xml"/><Relationship Id="rId224" Type="http://schemas.openxmlformats.org/officeDocument/2006/relationships/image" Target="../media/image192.png"/><Relationship Id="rId30" Type="http://schemas.openxmlformats.org/officeDocument/2006/relationships/image" Target="../media/image95.png"/><Relationship Id="rId105" Type="http://schemas.openxmlformats.org/officeDocument/2006/relationships/customXml" Target="../ink/ink124.xml"/><Relationship Id="rId126" Type="http://schemas.openxmlformats.org/officeDocument/2006/relationships/image" Target="../media/image143.png"/><Relationship Id="rId147" Type="http://schemas.openxmlformats.org/officeDocument/2006/relationships/customXml" Target="../ink/ink145.xml"/><Relationship Id="rId168" Type="http://schemas.openxmlformats.org/officeDocument/2006/relationships/image" Target="../media/image164.png"/><Relationship Id="rId51" Type="http://schemas.openxmlformats.org/officeDocument/2006/relationships/customXml" Target="../ink/ink97.xml"/><Relationship Id="rId72" Type="http://schemas.openxmlformats.org/officeDocument/2006/relationships/image" Target="../media/image116.png"/><Relationship Id="rId93" Type="http://schemas.openxmlformats.org/officeDocument/2006/relationships/customXml" Target="../ink/ink118.xml"/><Relationship Id="rId189" Type="http://schemas.openxmlformats.org/officeDocument/2006/relationships/customXml" Target="../ink/ink166.xml"/><Relationship Id="rId3" Type="http://schemas.openxmlformats.org/officeDocument/2006/relationships/image" Target="../media/image80.png"/><Relationship Id="rId214" Type="http://schemas.openxmlformats.org/officeDocument/2006/relationships/image" Target="../media/image187.png"/></Relationships>
</file>

<file path=ppt/slides/_rels/slide15.xml.rels><?xml version="1.0" encoding="UTF-8" standalone="yes"?>
<Relationships xmlns="http://schemas.openxmlformats.org/package/2006/relationships"><Relationship Id="rId13" Type="http://schemas.openxmlformats.org/officeDocument/2006/relationships/customXml" Target="../ink/ink191.xml"/><Relationship Id="rId18" Type="http://schemas.openxmlformats.org/officeDocument/2006/relationships/image" Target="../media/image204.png"/><Relationship Id="rId26" Type="http://schemas.openxmlformats.org/officeDocument/2006/relationships/image" Target="../media/image208.png"/><Relationship Id="rId39" Type="http://schemas.openxmlformats.org/officeDocument/2006/relationships/customXml" Target="../ink/ink204.xml"/><Relationship Id="rId21" Type="http://schemas.openxmlformats.org/officeDocument/2006/relationships/customXml" Target="../ink/ink195.xml"/><Relationship Id="rId34" Type="http://schemas.openxmlformats.org/officeDocument/2006/relationships/image" Target="../media/image212.png"/><Relationship Id="rId42" Type="http://schemas.openxmlformats.org/officeDocument/2006/relationships/image" Target="../media/image216.png"/><Relationship Id="rId47" Type="http://schemas.openxmlformats.org/officeDocument/2006/relationships/customXml" Target="../ink/ink208.xml"/><Relationship Id="rId50" Type="http://schemas.openxmlformats.org/officeDocument/2006/relationships/image" Target="../media/image220.png"/><Relationship Id="rId7" Type="http://schemas.openxmlformats.org/officeDocument/2006/relationships/customXml" Target="../ink/ink188.xml"/><Relationship Id="rId2" Type="http://schemas.openxmlformats.org/officeDocument/2006/relationships/image" Target="../media/image196.png"/><Relationship Id="rId16" Type="http://schemas.openxmlformats.org/officeDocument/2006/relationships/image" Target="../media/image203.png"/><Relationship Id="rId29" Type="http://schemas.openxmlformats.org/officeDocument/2006/relationships/customXml" Target="../ink/ink199.xml"/><Relationship Id="rId11" Type="http://schemas.openxmlformats.org/officeDocument/2006/relationships/customXml" Target="../ink/ink190.xml"/><Relationship Id="rId24" Type="http://schemas.openxmlformats.org/officeDocument/2006/relationships/image" Target="../media/image207.png"/><Relationship Id="rId32" Type="http://schemas.openxmlformats.org/officeDocument/2006/relationships/image" Target="../media/image211.png"/><Relationship Id="rId37" Type="http://schemas.openxmlformats.org/officeDocument/2006/relationships/customXml" Target="../ink/ink203.xml"/><Relationship Id="rId40" Type="http://schemas.openxmlformats.org/officeDocument/2006/relationships/image" Target="../media/image215.png"/><Relationship Id="rId45" Type="http://schemas.openxmlformats.org/officeDocument/2006/relationships/customXml" Target="../ink/ink207.xml"/><Relationship Id="rId53" Type="http://schemas.openxmlformats.org/officeDocument/2006/relationships/customXml" Target="../ink/ink211.xml"/><Relationship Id="rId5" Type="http://schemas.openxmlformats.org/officeDocument/2006/relationships/image" Target="../media/image199.png"/><Relationship Id="rId10" Type="http://schemas.openxmlformats.org/officeDocument/2006/relationships/image" Target="../media/image2000.png"/><Relationship Id="rId19" Type="http://schemas.openxmlformats.org/officeDocument/2006/relationships/customXml" Target="../ink/ink194.xml"/><Relationship Id="rId31" Type="http://schemas.openxmlformats.org/officeDocument/2006/relationships/customXml" Target="../ink/ink200.xml"/><Relationship Id="rId44" Type="http://schemas.openxmlformats.org/officeDocument/2006/relationships/image" Target="../media/image217.png"/><Relationship Id="rId52" Type="http://schemas.openxmlformats.org/officeDocument/2006/relationships/image" Target="../media/image221.png"/><Relationship Id="rId4" Type="http://schemas.openxmlformats.org/officeDocument/2006/relationships/image" Target="../media/image198.png"/><Relationship Id="rId9" Type="http://schemas.openxmlformats.org/officeDocument/2006/relationships/customXml" Target="../ink/ink189.xml"/><Relationship Id="rId14" Type="http://schemas.openxmlformats.org/officeDocument/2006/relationships/image" Target="../media/image202.png"/><Relationship Id="rId22" Type="http://schemas.openxmlformats.org/officeDocument/2006/relationships/image" Target="../media/image206.png"/><Relationship Id="rId27" Type="http://schemas.openxmlformats.org/officeDocument/2006/relationships/customXml" Target="../ink/ink198.xml"/><Relationship Id="rId30" Type="http://schemas.openxmlformats.org/officeDocument/2006/relationships/image" Target="../media/image210.png"/><Relationship Id="rId35" Type="http://schemas.openxmlformats.org/officeDocument/2006/relationships/customXml" Target="../ink/ink202.xml"/><Relationship Id="rId43" Type="http://schemas.openxmlformats.org/officeDocument/2006/relationships/customXml" Target="../ink/ink206.xml"/><Relationship Id="rId48" Type="http://schemas.openxmlformats.org/officeDocument/2006/relationships/image" Target="../media/image219.png"/><Relationship Id="rId8" Type="http://schemas.openxmlformats.org/officeDocument/2006/relationships/image" Target="../media/image1990.png"/><Relationship Id="rId51" Type="http://schemas.openxmlformats.org/officeDocument/2006/relationships/customXml" Target="../ink/ink210.xml"/><Relationship Id="rId3" Type="http://schemas.openxmlformats.org/officeDocument/2006/relationships/image" Target="../media/image197.png"/><Relationship Id="rId12" Type="http://schemas.openxmlformats.org/officeDocument/2006/relationships/image" Target="../media/image201.png"/><Relationship Id="rId17" Type="http://schemas.openxmlformats.org/officeDocument/2006/relationships/customXml" Target="../ink/ink193.xml"/><Relationship Id="rId25" Type="http://schemas.openxmlformats.org/officeDocument/2006/relationships/customXml" Target="../ink/ink197.xml"/><Relationship Id="rId33" Type="http://schemas.openxmlformats.org/officeDocument/2006/relationships/customXml" Target="../ink/ink201.xml"/><Relationship Id="rId38" Type="http://schemas.openxmlformats.org/officeDocument/2006/relationships/image" Target="../media/image214.png"/><Relationship Id="rId46" Type="http://schemas.openxmlformats.org/officeDocument/2006/relationships/image" Target="../media/image218.png"/><Relationship Id="rId20" Type="http://schemas.openxmlformats.org/officeDocument/2006/relationships/image" Target="../media/image205.png"/><Relationship Id="rId41" Type="http://schemas.openxmlformats.org/officeDocument/2006/relationships/customXml" Target="../ink/ink205.xml"/><Relationship Id="rId54"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00.png"/><Relationship Id="rId15" Type="http://schemas.openxmlformats.org/officeDocument/2006/relationships/customXml" Target="../ink/ink192.xml"/><Relationship Id="rId23" Type="http://schemas.openxmlformats.org/officeDocument/2006/relationships/customXml" Target="../ink/ink196.xml"/><Relationship Id="rId28" Type="http://schemas.openxmlformats.org/officeDocument/2006/relationships/image" Target="../media/image209.png"/><Relationship Id="rId36" Type="http://schemas.openxmlformats.org/officeDocument/2006/relationships/image" Target="../media/image213.png"/><Relationship Id="rId49" Type="http://schemas.openxmlformats.org/officeDocument/2006/relationships/customXml" Target="../ink/ink209.xml"/></Relationships>
</file>

<file path=ppt/slides/_rels/slide16.xml.rels><?xml version="1.0" encoding="UTF-8" standalone="yes"?>
<Relationships xmlns="http://schemas.openxmlformats.org/package/2006/relationships"><Relationship Id="rId8" Type="http://schemas.openxmlformats.org/officeDocument/2006/relationships/customXml" Target="../ink/ink214.xml"/><Relationship Id="rId13" Type="http://schemas.openxmlformats.org/officeDocument/2006/relationships/image" Target="../media/image229.png"/><Relationship Id="rId18" Type="http://schemas.openxmlformats.org/officeDocument/2006/relationships/customXml" Target="../ink/ink219.xml"/><Relationship Id="rId3" Type="http://schemas.openxmlformats.org/officeDocument/2006/relationships/image" Target="../media/image224.png"/><Relationship Id="rId7" Type="http://schemas.openxmlformats.org/officeDocument/2006/relationships/image" Target="../media/image226.png"/><Relationship Id="rId12" Type="http://schemas.openxmlformats.org/officeDocument/2006/relationships/customXml" Target="../ink/ink216.xml"/><Relationship Id="rId17" Type="http://schemas.openxmlformats.org/officeDocument/2006/relationships/image" Target="../media/image231.png"/><Relationship Id="rId2" Type="http://schemas.openxmlformats.org/officeDocument/2006/relationships/image" Target="../media/image223.png"/><Relationship Id="rId16" Type="http://schemas.openxmlformats.org/officeDocument/2006/relationships/customXml" Target="../ink/ink218.xml"/><Relationship Id="rId1" Type="http://schemas.openxmlformats.org/officeDocument/2006/relationships/slideLayout" Target="../slideLayouts/slideLayout2.xml"/><Relationship Id="rId6" Type="http://schemas.openxmlformats.org/officeDocument/2006/relationships/customXml" Target="../ink/ink213.xml"/><Relationship Id="rId11" Type="http://schemas.openxmlformats.org/officeDocument/2006/relationships/image" Target="../media/image228.png"/><Relationship Id="rId5" Type="http://schemas.openxmlformats.org/officeDocument/2006/relationships/image" Target="../media/image225.png"/><Relationship Id="rId15" Type="http://schemas.openxmlformats.org/officeDocument/2006/relationships/image" Target="../media/image230.png"/><Relationship Id="rId10" Type="http://schemas.openxmlformats.org/officeDocument/2006/relationships/customXml" Target="../ink/ink215.xml"/><Relationship Id="rId19" Type="http://schemas.openxmlformats.org/officeDocument/2006/relationships/image" Target="../media/image232.png"/><Relationship Id="rId4" Type="http://schemas.openxmlformats.org/officeDocument/2006/relationships/customXml" Target="../ink/ink212.xml"/><Relationship Id="rId9" Type="http://schemas.openxmlformats.org/officeDocument/2006/relationships/image" Target="../media/image227.png"/><Relationship Id="rId14" Type="http://schemas.openxmlformats.org/officeDocument/2006/relationships/customXml" Target="../ink/ink217.xml"/></Relationships>
</file>

<file path=ppt/slides/_rels/slide1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2.xml"/><Relationship Id="rId4" Type="http://schemas.openxmlformats.org/officeDocument/2006/relationships/image" Target="../media/image235.png"/></Relationships>
</file>

<file path=ppt/slides/_rels/slide18.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0.gif"/><Relationship Id="rId2" Type="http://schemas.openxmlformats.org/officeDocument/2006/relationships/image" Target="../media/image239.jpeg"/><Relationship Id="rId1" Type="http://schemas.openxmlformats.org/officeDocument/2006/relationships/slideLayout" Target="../slideLayouts/slideLayout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hyperlink" Target="https://www.comsol.pt/heat-transfer-module"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6" Type="http://schemas.openxmlformats.org/officeDocument/2006/relationships/image" Target="../media/image16.png"/><Relationship Id="rId21" Type="http://schemas.openxmlformats.org/officeDocument/2006/relationships/customXml" Target="../ink/ink10.xml"/><Relationship Id="rId34" Type="http://schemas.openxmlformats.org/officeDocument/2006/relationships/image" Target="../media/image20.png"/><Relationship Id="rId42" Type="http://schemas.openxmlformats.org/officeDocument/2006/relationships/image" Target="../media/image24.png"/><Relationship Id="rId47" Type="http://schemas.openxmlformats.org/officeDocument/2006/relationships/customXml" Target="../ink/ink23.xml"/><Relationship Id="rId50" Type="http://schemas.openxmlformats.org/officeDocument/2006/relationships/image" Target="../media/image28.png"/><Relationship Id="rId55" Type="http://schemas.openxmlformats.org/officeDocument/2006/relationships/customXml" Target="../ink/ink27.xml"/><Relationship Id="rId63" Type="http://schemas.openxmlformats.org/officeDocument/2006/relationships/customXml" Target="../ink/ink31.xml"/><Relationship Id="rId68" Type="http://schemas.openxmlformats.org/officeDocument/2006/relationships/image" Target="../media/image37.png"/><Relationship Id="rId7" Type="http://schemas.openxmlformats.org/officeDocument/2006/relationships/customXml" Target="../ink/ink3.xml"/><Relationship Id="rId2" Type="http://schemas.openxmlformats.org/officeDocument/2006/relationships/image" Target="../media/image4.png"/><Relationship Id="rId16" Type="http://schemas.openxmlformats.org/officeDocument/2006/relationships/image" Target="../media/image11.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customXml" Target="../ink/ink18.xml"/><Relationship Id="rId40" Type="http://schemas.openxmlformats.org/officeDocument/2006/relationships/image" Target="../media/image23.png"/><Relationship Id="rId45" Type="http://schemas.openxmlformats.org/officeDocument/2006/relationships/customXml" Target="../ink/ink22.xml"/><Relationship Id="rId53" Type="http://schemas.openxmlformats.org/officeDocument/2006/relationships/customXml" Target="../ink/ink26.xml"/><Relationship Id="rId58" Type="http://schemas.openxmlformats.org/officeDocument/2006/relationships/image" Target="../media/image32.png"/><Relationship Id="rId66" Type="http://schemas.openxmlformats.org/officeDocument/2006/relationships/image" Target="../media/image36.png"/><Relationship Id="rId5" Type="http://schemas.openxmlformats.org/officeDocument/2006/relationships/customXml" Target="../ink/ink2.xml"/><Relationship Id="rId61" Type="http://schemas.openxmlformats.org/officeDocument/2006/relationships/customXml" Target="../ink/ink30.xml"/><Relationship Id="rId19" Type="http://schemas.openxmlformats.org/officeDocument/2006/relationships/customXml" Target="../ink/ink9.xml"/><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customXml" Target="../ink/ink13.xml"/><Relationship Id="rId30" Type="http://schemas.openxmlformats.org/officeDocument/2006/relationships/image" Target="../media/image18.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27.png"/><Relationship Id="rId56" Type="http://schemas.openxmlformats.org/officeDocument/2006/relationships/image" Target="../media/image31.png"/><Relationship Id="rId64" Type="http://schemas.openxmlformats.org/officeDocument/2006/relationships/image" Target="../media/image35.png"/><Relationship Id="rId8" Type="http://schemas.openxmlformats.org/officeDocument/2006/relationships/image" Target="../media/image7.png"/><Relationship Id="rId51" Type="http://schemas.openxmlformats.org/officeDocument/2006/relationships/customXml" Target="../ink/ink25.xml"/><Relationship Id="rId3" Type="http://schemas.openxmlformats.org/officeDocument/2006/relationships/customXml" Target="../ink/ink1.xml"/><Relationship Id="rId12" Type="http://schemas.openxmlformats.org/officeDocument/2006/relationships/image" Target="../media/image9.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22.png"/><Relationship Id="rId46" Type="http://schemas.openxmlformats.org/officeDocument/2006/relationships/image" Target="../media/image26.png"/><Relationship Id="rId59" Type="http://schemas.openxmlformats.org/officeDocument/2006/relationships/customXml" Target="../ink/ink29.xml"/><Relationship Id="rId67" Type="http://schemas.openxmlformats.org/officeDocument/2006/relationships/customXml" Target="../ink/ink33.xml"/><Relationship Id="rId20" Type="http://schemas.openxmlformats.org/officeDocument/2006/relationships/image" Target="../media/image13.png"/><Relationship Id="rId41" Type="http://schemas.openxmlformats.org/officeDocument/2006/relationships/customXml" Target="../ink/ink20.xml"/><Relationship Id="rId54" Type="http://schemas.openxmlformats.org/officeDocument/2006/relationships/image" Target="../media/image30.png"/><Relationship Id="rId6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6.png"/><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17.png"/><Relationship Id="rId36" Type="http://schemas.openxmlformats.org/officeDocument/2006/relationships/image" Target="../media/image21.png"/><Relationship Id="rId49" Type="http://schemas.openxmlformats.org/officeDocument/2006/relationships/customXml" Target="../ink/ink24.xml"/><Relationship Id="rId57" Type="http://schemas.openxmlformats.org/officeDocument/2006/relationships/customXml" Target="../ink/ink28.xml"/><Relationship Id="rId10" Type="http://schemas.openxmlformats.org/officeDocument/2006/relationships/image" Target="../media/image8.png"/><Relationship Id="rId31" Type="http://schemas.openxmlformats.org/officeDocument/2006/relationships/customXml" Target="../ink/ink15.xml"/><Relationship Id="rId44" Type="http://schemas.openxmlformats.org/officeDocument/2006/relationships/image" Target="../media/image25.png"/><Relationship Id="rId52" Type="http://schemas.openxmlformats.org/officeDocument/2006/relationships/image" Target="../media/image29.png"/><Relationship Id="rId60" Type="http://schemas.openxmlformats.org/officeDocument/2006/relationships/image" Target="../media/image33.png"/><Relationship Id="rId65" Type="http://schemas.openxmlformats.org/officeDocument/2006/relationships/customXml" Target="../ink/ink32.xml"/><Relationship Id="rId4" Type="http://schemas.openxmlformats.org/officeDocument/2006/relationships/image" Target="../media/image5.png"/><Relationship Id="rId9" Type="http://schemas.openxmlformats.org/officeDocument/2006/relationships/customXml" Target="../ink/ink4.xml"/><Relationship Id="rId13" Type="http://schemas.openxmlformats.org/officeDocument/2006/relationships/customXml" Target="../ink/ink6.xml"/><Relationship Id="rId18" Type="http://schemas.openxmlformats.org/officeDocument/2006/relationships/image" Target="../media/image12.png"/><Relationship Id="rId39" Type="http://schemas.openxmlformats.org/officeDocument/2006/relationships/customXml" Target="../ink/ink19.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customXml" Target="../ink/ink35.xml"/><Relationship Id="rId5" Type="http://schemas.openxmlformats.org/officeDocument/2006/relationships/image" Target="../media/image40.png"/><Relationship Id="rId4" Type="http://schemas.openxmlformats.org/officeDocument/2006/relationships/customXml" Target="../ink/ink34.xml"/></Relationships>
</file>

<file path=ppt/slides/_rels/slide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customXml" Target="../ink/ink37.xml"/><Relationship Id="rId12"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customXml" Target="../ink/ink39.xml"/><Relationship Id="rId5" Type="http://schemas.openxmlformats.org/officeDocument/2006/relationships/customXml" Target="../ink/ink36.xml"/><Relationship Id="rId10" Type="http://schemas.openxmlformats.org/officeDocument/2006/relationships/image" Target="../media/image53.png"/><Relationship Id="rId4" Type="http://schemas.openxmlformats.org/officeDocument/2006/relationships/image" Target="../media/image430.png"/><Relationship Id="rId9" Type="http://schemas.openxmlformats.org/officeDocument/2006/relationships/customXml" Target="../ink/ink3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4FA4E651-C3D8-4DB8-A026-E8531C6AFA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EA3BD-A31E-48F4-9774-16E6B5A94871}"/>
              </a:ext>
            </a:extLst>
          </p:cNvPr>
          <p:cNvSpPr>
            <a:spLocks noGrp="1"/>
          </p:cNvSpPr>
          <p:nvPr>
            <p:ph type="ctrTitle"/>
          </p:nvPr>
        </p:nvSpPr>
        <p:spPr>
          <a:xfrm>
            <a:off x="836363" y="4071597"/>
            <a:ext cx="10515600" cy="1286544"/>
          </a:xfrm>
          <a:noFill/>
        </p:spPr>
        <p:txBody>
          <a:bodyPr anchor="b">
            <a:normAutofit/>
          </a:bodyPr>
          <a:lstStyle/>
          <a:p>
            <a:r>
              <a:rPr lang="en-US" sz="2900" dirty="0">
                <a:latin typeface="Times New Roman" panose="02020603050405020304" pitchFamily="18" charset="0"/>
                <a:cs typeface="Times New Roman" panose="02020603050405020304" pitchFamily="18" charset="0"/>
              </a:rPr>
              <a:t>Thermodynamics and Heat Transfer</a:t>
            </a:r>
            <a:br>
              <a:rPr lang="en-US" sz="2900" dirty="0">
                <a:latin typeface="Times New Roman" panose="02020603050405020304" pitchFamily="18" charset="0"/>
                <a:cs typeface="Times New Roman" panose="02020603050405020304" pitchFamily="18" charset="0"/>
              </a:rPr>
            </a:br>
            <a:r>
              <a:rPr lang="en-US" sz="2900" dirty="0">
                <a:latin typeface="Times New Roman" panose="02020603050405020304" pitchFamily="18" charset="0"/>
                <a:cs typeface="Times New Roman" panose="02020603050405020304" pitchFamily="18" charset="0"/>
              </a:rPr>
              <a:t>Lecture 11: Heat Transfer</a:t>
            </a:r>
          </a:p>
        </p:txBody>
      </p:sp>
      <p:sp>
        <p:nvSpPr>
          <p:cNvPr id="3" name="Subtitle 2">
            <a:extLst>
              <a:ext uri="{FF2B5EF4-FFF2-40B4-BE49-F238E27FC236}">
                <a16:creationId xmlns:a16="http://schemas.microsoft.com/office/drawing/2014/main" id="{EC7B5B5D-4FDA-474C-B83F-DE5159528AC9}"/>
              </a:ext>
            </a:extLst>
          </p:cNvPr>
          <p:cNvSpPr>
            <a:spLocks noGrp="1"/>
          </p:cNvSpPr>
          <p:nvPr>
            <p:ph type="subTitle" idx="1"/>
          </p:nvPr>
        </p:nvSpPr>
        <p:spPr>
          <a:xfrm>
            <a:off x="839469" y="5572126"/>
            <a:ext cx="10509388" cy="556964"/>
          </a:xfrm>
          <a:noFill/>
        </p:spPr>
        <p:txBody>
          <a:bodyPr>
            <a:normAutofit fontScale="85000" lnSpcReduction="20000"/>
          </a:bodyPr>
          <a:lstStyle/>
          <a:p>
            <a:r>
              <a:rPr lang="en-US" dirty="0">
                <a:latin typeface="Times New Roman" panose="02020603050405020304" pitchFamily="18" charset="0"/>
                <a:cs typeface="Times New Roman" panose="02020603050405020304" pitchFamily="18" charset="0"/>
              </a:rPr>
              <a:t>Ali Khosravi</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Aalto University</a:t>
            </a:r>
          </a:p>
        </p:txBody>
      </p:sp>
      <p:pic>
        <p:nvPicPr>
          <p:cNvPr id="14" name="Picture 4">
            <a:extLst>
              <a:ext uri="{FF2B5EF4-FFF2-40B4-BE49-F238E27FC236}">
                <a16:creationId xmlns:a16="http://schemas.microsoft.com/office/drawing/2014/main" id="{422C387D-43CD-40E0-8A34-0BA8ADB7F48D}"/>
              </a:ext>
            </a:extLst>
          </p:cNvPr>
          <p:cNvPicPr>
            <a:picLocks noChangeAspect="1"/>
          </p:cNvPicPr>
          <p:nvPr/>
        </p:nvPicPr>
        <p:blipFill rotWithShape="1">
          <a:blip r:embed="rId2"/>
          <a:srcRect t="25971" b="24241"/>
          <a:stretch/>
        </p:blipFill>
        <p:spPr>
          <a:xfrm>
            <a:off x="20" y="2"/>
            <a:ext cx="12191979" cy="3900104"/>
          </a:xfrm>
          <a:prstGeom prst="rect">
            <a:avLst/>
          </a:prstGeom>
        </p:spPr>
      </p:pic>
      <p:sp>
        <p:nvSpPr>
          <p:cNvPr id="4" name="Slide Number Placeholder 3">
            <a:extLst>
              <a:ext uri="{FF2B5EF4-FFF2-40B4-BE49-F238E27FC236}">
                <a16:creationId xmlns:a16="http://schemas.microsoft.com/office/drawing/2014/main" id="{5024EDD9-CE4B-47E5-A031-00BA15844D65}"/>
              </a:ext>
            </a:extLst>
          </p:cNvPr>
          <p:cNvSpPr>
            <a:spLocks noGrp="1"/>
          </p:cNvSpPr>
          <p:nvPr>
            <p:ph type="sldNum" sz="quarter" idx="12"/>
          </p:nvPr>
        </p:nvSpPr>
        <p:spPr/>
        <p:txBody>
          <a:bodyPr/>
          <a:lstStyle/>
          <a:p>
            <a:fld id="{4666DDBA-BACE-454A-B532-D1BC454B1DC4}" type="slidenum">
              <a:rPr lang="en-US" smtClean="0"/>
              <a:t>1</a:t>
            </a:fld>
            <a:endParaRPr lang="en-US"/>
          </a:p>
        </p:txBody>
      </p:sp>
    </p:spTree>
    <p:extLst>
      <p:ext uri="{BB962C8B-B14F-4D97-AF65-F5344CB8AC3E}">
        <p14:creationId xmlns:p14="http://schemas.microsoft.com/office/powerpoint/2010/main" val="2470615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2A2D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230C55-E70D-4C49-932D-5B8912C90580}"/>
              </a:ext>
            </a:extLst>
          </p:cNvPr>
          <p:cNvSpPr>
            <a:spLocks noGrp="1"/>
          </p:cNvSpPr>
          <p:nvPr>
            <p:ph type="title"/>
          </p:nvPr>
        </p:nvSpPr>
        <p:spPr>
          <a:xfrm>
            <a:off x="524256" y="491260"/>
            <a:ext cx="6594189" cy="1625210"/>
          </a:xfrm>
        </p:spPr>
        <p:txBody>
          <a:bodyPr>
            <a:normAutofit/>
          </a:bodyPr>
          <a:lstStyle/>
          <a:p>
            <a:r>
              <a:rPr lang="en-US">
                <a:solidFill>
                  <a:srgbClr val="FFFFFF"/>
                </a:solidFill>
                <a:latin typeface="Times New Roman" panose="02020603050405020304" pitchFamily="18" charset="0"/>
                <a:cs typeface="Times New Roman" panose="02020603050405020304" pitchFamily="18" charset="0"/>
              </a:rPr>
              <a:t>CONVECTION</a:t>
            </a:r>
          </a:p>
        </p:txBody>
      </p:sp>
      <p:sp>
        <p:nvSpPr>
          <p:cNvPr id="17" name="Rectangle 11">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FFC36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Diagram&#10;&#10;Description automatically generated">
            <a:extLst>
              <a:ext uri="{FF2B5EF4-FFF2-40B4-BE49-F238E27FC236}">
                <a16:creationId xmlns:a16="http://schemas.microsoft.com/office/drawing/2014/main" id="{8E3A74F7-FF8E-48B8-B399-7CE035DCCF1F}"/>
              </a:ext>
            </a:extLst>
          </p:cNvPr>
          <p:cNvPicPr>
            <a:picLocks noChangeAspect="1"/>
          </p:cNvPicPr>
          <p:nvPr/>
        </p:nvPicPr>
        <p:blipFill>
          <a:blip r:embed="rId2"/>
          <a:stretch>
            <a:fillRect/>
          </a:stretch>
        </p:blipFill>
        <p:spPr>
          <a:xfrm>
            <a:off x="524256" y="2892170"/>
            <a:ext cx="3067356" cy="3186861"/>
          </a:xfrm>
          <a:prstGeom prst="rect">
            <a:avLst/>
          </a:prstGeom>
        </p:spPr>
      </p:pic>
      <p:sp>
        <p:nvSpPr>
          <p:cNvPr id="14" name="Rectangle 13">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FFC36C">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Diagram&#10;&#10;Description automatically generated">
            <a:extLst>
              <a:ext uri="{FF2B5EF4-FFF2-40B4-BE49-F238E27FC236}">
                <a16:creationId xmlns:a16="http://schemas.microsoft.com/office/drawing/2014/main" id="{01CD75DF-5842-42DD-9E73-5C7B9A5CD989}"/>
              </a:ext>
            </a:extLst>
          </p:cNvPr>
          <p:cNvPicPr>
            <a:picLocks noChangeAspect="1"/>
          </p:cNvPicPr>
          <p:nvPr/>
        </p:nvPicPr>
        <p:blipFill>
          <a:blip r:embed="rId3"/>
          <a:stretch>
            <a:fillRect/>
          </a:stretch>
        </p:blipFill>
        <p:spPr>
          <a:xfrm>
            <a:off x="4138970" y="3066947"/>
            <a:ext cx="3067358" cy="2837306"/>
          </a:xfrm>
          <a:prstGeom prst="rect">
            <a:avLst/>
          </a:prstGeom>
        </p:spPr>
      </p:pic>
      <p:sp>
        <p:nvSpPr>
          <p:cNvPr id="16" name="Rectangle 15">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943B030-43C6-428F-8869-457042AF0E1D}"/>
              </a:ext>
            </a:extLst>
          </p:cNvPr>
          <p:cNvSpPr>
            <a:spLocks noGrp="1"/>
          </p:cNvSpPr>
          <p:nvPr>
            <p:ph idx="1"/>
          </p:nvPr>
        </p:nvSpPr>
        <p:spPr>
          <a:xfrm>
            <a:off x="7956057" y="762983"/>
            <a:ext cx="3515128" cy="5330923"/>
          </a:xfrm>
        </p:spPr>
        <p:txBody>
          <a:bodyPr anchor="ctr">
            <a:normAutofit/>
          </a:bodyPr>
          <a:lstStyle/>
          <a:p>
            <a:pPr marL="0" indent="0" algn="just">
              <a:buNone/>
            </a:pPr>
            <a:r>
              <a:rPr lang="en-US" sz="2000" dirty="0">
                <a:solidFill>
                  <a:srgbClr val="FFFFFF"/>
                </a:solidFill>
                <a:latin typeface="Times New Roman" panose="02020603050405020304" pitchFamily="18" charset="0"/>
                <a:cs typeface="Times New Roman" panose="02020603050405020304" pitchFamily="18" charset="0"/>
              </a:rPr>
              <a:t>Convection is the mode of energy transfer between a solid surface and the adjacent liquid or gas that is in motion, and it involves the combined effects of conduction and fluid motion. The faster the fluid motion, the greater the convection heat transfer. In the absence of any bulk fluid motion, heat transfer between a solid surface and the adjacent fluid is by pure conduction. The presence of bulk motion of the fluid enhances the heat transfer between the solid surface and the fluid, but it also complicates the determination of heat transfer rates.</a:t>
            </a:r>
          </a:p>
          <a:p>
            <a:pPr marL="0" indent="0">
              <a:buNone/>
            </a:pPr>
            <a:endParaRPr lang="en-US" sz="2000" dirty="0">
              <a:solidFill>
                <a:srgbClr val="FFFFFF"/>
              </a:solidFill>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B76B4F54-47FE-4610-AE0C-64AB58DCAC18}"/>
              </a:ext>
            </a:extLst>
          </p:cNvPr>
          <p:cNvSpPr>
            <a:spLocks noGrp="1"/>
          </p:cNvSpPr>
          <p:nvPr>
            <p:ph type="sldNum" sz="quarter" idx="12"/>
          </p:nvPr>
        </p:nvSpPr>
        <p:spPr/>
        <p:txBody>
          <a:bodyPr/>
          <a:lstStyle/>
          <a:p>
            <a:fld id="{4666DDBA-BACE-454A-B532-D1BC454B1DC4}" type="slidenum">
              <a:rPr lang="en-US" smtClean="0"/>
              <a:t>10</a:t>
            </a:fld>
            <a:endParaRPr lang="en-US"/>
          </a:p>
        </p:txBody>
      </p:sp>
      <mc:AlternateContent xmlns:mc="http://schemas.openxmlformats.org/markup-compatibility/2006">
        <mc:Choice xmlns:p14="http://schemas.microsoft.com/office/powerpoint/2010/main" Requires="p14">
          <p:contentPart p14:bwMode="auto" r:id="rId4">
            <p14:nvContentPartPr>
              <p14:cNvPr id="7" name="Ink 6">
                <a:extLst>
                  <a:ext uri="{FF2B5EF4-FFF2-40B4-BE49-F238E27FC236}">
                    <a16:creationId xmlns:a16="http://schemas.microsoft.com/office/drawing/2014/main" id="{3C0091C6-D67B-4555-8989-AAFD68C4E654}"/>
                  </a:ext>
                </a:extLst>
              </p14:cNvPr>
              <p14:cNvContentPartPr/>
              <p14:nvPr/>
            </p14:nvContentPartPr>
            <p14:xfrm>
              <a:off x="618425" y="1715843"/>
              <a:ext cx="360" cy="360"/>
            </p14:xfrm>
          </p:contentPart>
        </mc:Choice>
        <mc:Fallback>
          <p:pic>
            <p:nvPicPr>
              <p:cNvPr id="7" name="Ink 6">
                <a:extLst>
                  <a:ext uri="{FF2B5EF4-FFF2-40B4-BE49-F238E27FC236}">
                    <a16:creationId xmlns:a16="http://schemas.microsoft.com/office/drawing/2014/main" id="{3C0091C6-D67B-4555-8989-AAFD68C4E654}"/>
                  </a:ext>
                </a:extLst>
              </p:cNvPr>
              <p:cNvPicPr/>
              <p:nvPr/>
            </p:nvPicPr>
            <p:blipFill>
              <a:blip r:embed="rId5"/>
              <a:stretch>
                <a:fillRect/>
              </a:stretch>
            </p:blipFill>
            <p:spPr>
              <a:xfrm>
                <a:off x="564785" y="1608203"/>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8" name="Ink 7">
                <a:extLst>
                  <a:ext uri="{FF2B5EF4-FFF2-40B4-BE49-F238E27FC236}">
                    <a16:creationId xmlns:a16="http://schemas.microsoft.com/office/drawing/2014/main" id="{98245CD5-666B-49D5-BC80-2D031535B7E3}"/>
                  </a:ext>
                </a:extLst>
              </p14:cNvPr>
              <p14:cNvContentPartPr/>
              <p14:nvPr/>
            </p14:nvContentPartPr>
            <p14:xfrm>
              <a:off x="7540145" y="646643"/>
              <a:ext cx="5760" cy="360"/>
            </p14:xfrm>
          </p:contentPart>
        </mc:Choice>
        <mc:Fallback>
          <p:pic>
            <p:nvPicPr>
              <p:cNvPr id="8" name="Ink 7">
                <a:extLst>
                  <a:ext uri="{FF2B5EF4-FFF2-40B4-BE49-F238E27FC236}">
                    <a16:creationId xmlns:a16="http://schemas.microsoft.com/office/drawing/2014/main" id="{98245CD5-666B-49D5-BC80-2D031535B7E3}"/>
                  </a:ext>
                </a:extLst>
              </p:cNvPr>
              <p:cNvPicPr/>
              <p:nvPr/>
            </p:nvPicPr>
            <p:blipFill>
              <a:blip r:embed="rId7"/>
              <a:stretch>
                <a:fillRect/>
              </a:stretch>
            </p:blipFill>
            <p:spPr>
              <a:xfrm>
                <a:off x="7486145" y="539003"/>
                <a:ext cx="1134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1FF23310-3921-447F-BE49-BF93B8862154}"/>
                  </a:ext>
                </a:extLst>
              </p14:cNvPr>
              <p14:cNvContentPartPr/>
              <p14:nvPr/>
            </p14:nvContentPartPr>
            <p14:xfrm>
              <a:off x="7694945" y="773363"/>
              <a:ext cx="360" cy="360"/>
            </p14:xfrm>
          </p:contentPart>
        </mc:Choice>
        <mc:Fallback>
          <p:pic>
            <p:nvPicPr>
              <p:cNvPr id="9" name="Ink 8">
                <a:extLst>
                  <a:ext uri="{FF2B5EF4-FFF2-40B4-BE49-F238E27FC236}">
                    <a16:creationId xmlns:a16="http://schemas.microsoft.com/office/drawing/2014/main" id="{1FF23310-3921-447F-BE49-BF93B8862154}"/>
                  </a:ext>
                </a:extLst>
              </p:cNvPr>
              <p:cNvPicPr/>
              <p:nvPr/>
            </p:nvPicPr>
            <p:blipFill>
              <a:blip r:embed="rId5"/>
              <a:stretch>
                <a:fillRect/>
              </a:stretch>
            </p:blipFill>
            <p:spPr>
              <a:xfrm>
                <a:off x="7640945" y="665363"/>
                <a:ext cx="108000" cy="216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0" name="Ink 9">
                <a:extLst>
                  <a:ext uri="{FF2B5EF4-FFF2-40B4-BE49-F238E27FC236}">
                    <a16:creationId xmlns:a16="http://schemas.microsoft.com/office/drawing/2014/main" id="{8587B0F3-5AE3-4083-8CA4-4417F306689E}"/>
                  </a:ext>
                </a:extLst>
              </p14:cNvPr>
              <p14:cNvContentPartPr/>
              <p14:nvPr/>
            </p14:nvContentPartPr>
            <p14:xfrm>
              <a:off x="9720665" y="1008083"/>
              <a:ext cx="1658160" cy="33840"/>
            </p14:xfrm>
          </p:contentPart>
        </mc:Choice>
        <mc:Fallback>
          <p:pic>
            <p:nvPicPr>
              <p:cNvPr id="10" name="Ink 9">
                <a:extLst>
                  <a:ext uri="{FF2B5EF4-FFF2-40B4-BE49-F238E27FC236}">
                    <a16:creationId xmlns:a16="http://schemas.microsoft.com/office/drawing/2014/main" id="{8587B0F3-5AE3-4083-8CA4-4417F306689E}"/>
                  </a:ext>
                </a:extLst>
              </p:cNvPr>
              <p:cNvPicPr/>
              <p:nvPr/>
            </p:nvPicPr>
            <p:blipFill>
              <a:blip r:embed="rId10"/>
              <a:stretch>
                <a:fillRect/>
              </a:stretch>
            </p:blipFill>
            <p:spPr>
              <a:xfrm>
                <a:off x="9666665" y="900083"/>
                <a:ext cx="1765800" cy="2494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1" name="Ink 10">
                <a:extLst>
                  <a:ext uri="{FF2B5EF4-FFF2-40B4-BE49-F238E27FC236}">
                    <a16:creationId xmlns:a16="http://schemas.microsoft.com/office/drawing/2014/main" id="{CDB859E0-64ED-4E95-B555-B7EC947E46D8}"/>
                  </a:ext>
                </a:extLst>
              </p14:cNvPr>
              <p14:cNvContentPartPr/>
              <p14:nvPr/>
            </p14:nvContentPartPr>
            <p14:xfrm>
              <a:off x="8046305" y="1234163"/>
              <a:ext cx="3298320" cy="116280"/>
            </p14:xfrm>
          </p:contentPart>
        </mc:Choice>
        <mc:Fallback>
          <p:pic>
            <p:nvPicPr>
              <p:cNvPr id="11" name="Ink 10">
                <a:extLst>
                  <a:ext uri="{FF2B5EF4-FFF2-40B4-BE49-F238E27FC236}">
                    <a16:creationId xmlns:a16="http://schemas.microsoft.com/office/drawing/2014/main" id="{CDB859E0-64ED-4E95-B555-B7EC947E46D8}"/>
                  </a:ext>
                </a:extLst>
              </p:cNvPr>
              <p:cNvPicPr/>
              <p:nvPr/>
            </p:nvPicPr>
            <p:blipFill>
              <a:blip r:embed="rId12"/>
              <a:stretch>
                <a:fillRect/>
              </a:stretch>
            </p:blipFill>
            <p:spPr>
              <a:xfrm>
                <a:off x="7992305" y="1126163"/>
                <a:ext cx="3405960" cy="33192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2" name="Ink 11">
                <a:extLst>
                  <a:ext uri="{FF2B5EF4-FFF2-40B4-BE49-F238E27FC236}">
                    <a16:creationId xmlns:a16="http://schemas.microsoft.com/office/drawing/2014/main" id="{C1932E39-1D49-43BA-9E2E-5EF9065E2E25}"/>
                  </a:ext>
                </a:extLst>
              </p14:cNvPr>
              <p14:cNvContentPartPr/>
              <p14:nvPr/>
            </p14:nvContentPartPr>
            <p14:xfrm>
              <a:off x="8060705" y="1574003"/>
              <a:ext cx="2539440" cy="58320"/>
            </p14:xfrm>
          </p:contentPart>
        </mc:Choice>
        <mc:Fallback>
          <p:pic>
            <p:nvPicPr>
              <p:cNvPr id="12" name="Ink 11">
                <a:extLst>
                  <a:ext uri="{FF2B5EF4-FFF2-40B4-BE49-F238E27FC236}">
                    <a16:creationId xmlns:a16="http://schemas.microsoft.com/office/drawing/2014/main" id="{C1932E39-1D49-43BA-9E2E-5EF9065E2E25}"/>
                  </a:ext>
                </a:extLst>
              </p:cNvPr>
              <p:cNvPicPr/>
              <p:nvPr/>
            </p:nvPicPr>
            <p:blipFill>
              <a:blip r:embed="rId14"/>
              <a:stretch>
                <a:fillRect/>
              </a:stretch>
            </p:blipFill>
            <p:spPr>
              <a:xfrm>
                <a:off x="8006705" y="1466003"/>
                <a:ext cx="2647080" cy="273960"/>
              </a:xfrm>
              <a:prstGeom prst="rect">
                <a:avLst/>
              </a:prstGeom>
            </p:spPr>
          </p:pic>
        </mc:Fallback>
      </mc:AlternateContent>
    </p:spTree>
    <p:extLst>
      <p:ext uri="{BB962C8B-B14F-4D97-AF65-F5344CB8AC3E}">
        <p14:creationId xmlns:p14="http://schemas.microsoft.com/office/powerpoint/2010/main" val="2447549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F75C10A-D51A-4D29-A223-A822D465786D}"/>
              </a:ext>
            </a:extLst>
          </p:cNvPr>
          <p:cNvPicPr>
            <a:picLocks noGrp="1" noChangeAspect="1"/>
          </p:cNvPicPr>
          <p:nvPr>
            <p:ph idx="1"/>
          </p:nvPr>
        </p:nvPicPr>
        <p:blipFill>
          <a:blip r:embed="rId2"/>
          <a:stretch>
            <a:fillRect/>
          </a:stretch>
        </p:blipFill>
        <p:spPr>
          <a:xfrm>
            <a:off x="299179" y="1145400"/>
            <a:ext cx="7761768" cy="1367025"/>
          </a:xfrm>
          <a:prstGeom prst="rect">
            <a:avLst/>
          </a:prstGeom>
        </p:spPr>
      </p:pic>
      <p:pic>
        <p:nvPicPr>
          <p:cNvPr id="5" name="Picture 4">
            <a:extLst>
              <a:ext uri="{FF2B5EF4-FFF2-40B4-BE49-F238E27FC236}">
                <a16:creationId xmlns:a16="http://schemas.microsoft.com/office/drawing/2014/main" id="{CE31FB92-9411-47BA-8205-074877A034EA}"/>
              </a:ext>
            </a:extLst>
          </p:cNvPr>
          <p:cNvPicPr>
            <a:picLocks noChangeAspect="1"/>
          </p:cNvPicPr>
          <p:nvPr/>
        </p:nvPicPr>
        <p:blipFill>
          <a:blip r:embed="rId3"/>
          <a:stretch>
            <a:fillRect/>
          </a:stretch>
        </p:blipFill>
        <p:spPr>
          <a:xfrm>
            <a:off x="276243" y="2990371"/>
            <a:ext cx="7784704" cy="1367025"/>
          </a:xfrm>
          <a:prstGeom prst="rect">
            <a:avLst/>
          </a:prstGeom>
        </p:spPr>
      </p:pic>
      <p:pic>
        <p:nvPicPr>
          <p:cNvPr id="6" name="Picture 5">
            <a:extLst>
              <a:ext uri="{FF2B5EF4-FFF2-40B4-BE49-F238E27FC236}">
                <a16:creationId xmlns:a16="http://schemas.microsoft.com/office/drawing/2014/main" id="{5208D2A4-4C9A-4CCF-8DF1-935EBD044F75}"/>
              </a:ext>
            </a:extLst>
          </p:cNvPr>
          <p:cNvPicPr>
            <a:picLocks noChangeAspect="1"/>
          </p:cNvPicPr>
          <p:nvPr/>
        </p:nvPicPr>
        <p:blipFill>
          <a:blip r:embed="rId4"/>
          <a:stretch>
            <a:fillRect/>
          </a:stretch>
        </p:blipFill>
        <p:spPr>
          <a:xfrm>
            <a:off x="8357294" y="1145400"/>
            <a:ext cx="3209864" cy="4174700"/>
          </a:xfrm>
          <a:prstGeom prst="rect">
            <a:avLst/>
          </a:prstGeom>
        </p:spPr>
      </p:pic>
      <p:sp>
        <p:nvSpPr>
          <p:cNvPr id="2" name="Slide Number Placeholder 1">
            <a:extLst>
              <a:ext uri="{FF2B5EF4-FFF2-40B4-BE49-F238E27FC236}">
                <a16:creationId xmlns:a16="http://schemas.microsoft.com/office/drawing/2014/main" id="{D1430827-FADC-4B60-B108-17DCFDE12A70}"/>
              </a:ext>
            </a:extLst>
          </p:cNvPr>
          <p:cNvSpPr>
            <a:spLocks noGrp="1"/>
          </p:cNvSpPr>
          <p:nvPr>
            <p:ph type="sldNum" sz="quarter" idx="12"/>
          </p:nvPr>
        </p:nvSpPr>
        <p:spPr/>
        <p:txBody>
          <a:bodyPr/>
          <a:lstStyle/>
          <a:p>
            <a:fld id="{4666DDBA-BACE-454A-B532-D1BC454B1DC4}" type="slidenum">
              <a:rPr lang="en-US" smtClean="0"/>
              <a:t>11</a:t>
            </a:fld>
            <a:endParaRPr lang="en-US"/>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254AE211-9DEC-415B-9170-C21774B4C705}"/>
                  </a:ext>
                </a:extLst>
              </p14:cNvPr>
              <p14:cNvContentPartPr/>
              <p14:nvPr/>
            </p14:nvContentPartPr>
            <p14:xfrm>
              <a:off x="1019821" y="3073283"/>
              <a:ext cx="140400" cy="77400"/>
            </p14:xfrm>
          </p:contentPart>
        </mc:Choice>
        <mc:Fallback xmlns="">
          <p:pic>
            <p:nvPicPr>
              <p:cNvPr id="3" name="Ink 2">
                <a:extLst>
                  <a:ext uri="{FF2B5EF4-FFF2-40B4-BE49-F238E27FC236}">
                    <a16:creationId xmlns:a16="http://schemas.microsoft.com/office/drawing/2014/main" id="{254AE211-9DEC-415B-9170-C21774B4C705}"/>
                  </a:ext>
                </a:extLst>
              </p:cNvPr>
              <p:cNvPicPr/>
              <p:nvPr/>
            </p:nvPicPr>
            <p:blipFill>
              <a:blip r:embed="rId6"/>
              <a:stretch>
                <a:fillRect/>
              </a:stretch>
            </p:blipFill>
            <p:spPr>
              <a:xfrm>
                <a:off x="965821" y="2965283"/>
                <a:ext cx="248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EE7CDBB-384A-49FF-9869-92695D6058EE}"/>
                  </a:ext>
                </a:extLst>
              </p14:cNvPr>
              <p14:cNvContentPartPr/>
              <p14:nvPr/>
            </p14:nvContentPartPr>
            <p14:xfrm>
              <a:off x="1796701" y="3085163"/>
              <a:ext cx="3454920" cy="55800"/>
            </p14:xfrm>
          </p:contentPart>
        </mc:Choice>
        <mc:Fallback xmlns="">
          <p:pic>
            <p:nvPicPr>
              <p:cNvPr id="7" name="Ink 6">
                <a:extLst>
                  <a:ext uri="{FF2B5EF4-FFF2-40B4-BE49-F238E27FC236}">
                    <a16:creationId xmlns:a16="http://schemas.microsoft.com/office/drawing/2014/main" id="{DEE7CDBB-384A-49FF-9869-92695D6058EE}"/>
                  </a:ext>
                </a:extLst>
              </p:cNvPr>
              <p:cNvPicPr/>
              <p:nvPr/>
            </p:nvPicPr>
            <p:blipFill>
              <a:blip r:embed="rId8"/>
              <a:stretch>
                <a:fillRect/>
              </a:stretch>
            </p:blipFill>
            <p:spPr>
              <a:xfrm>
                <a:off x="1742701" y="2977523"/>
                <a:ext cx="3562560" cy="271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C6C30746-9969-4184-B513-6ECFF0AF7CFD}"/>
                  </a:ext>
                </a:extLst>
              </p14:cNvPr>
              <p14:cNvContentPartPr/>
              <p14:nvPr/>
            </p14:nvContentPartPr>
            <p14:xfrm>
              <a:off x="1797421" y="3180923"/>
              <a:ext cx="3458160" cy="66600"/>
            </p14:xfrm>
          </p:contentPart>
        </mc:Choice>
        <mc:Fallback xmlns="">
          <p:pic>
            <p:nvPicPr>
              <p:cNvPr id="8" name="Ink 7">
                <a:extLst>
                  <a:ext uri="{FF2B5EF4-FFF2-40B4-BE49-F238E27FC236}">
                    <a16:creationId xmlns:a16="http://schemas.microsoft.com/office/drawing/2014/main" id="{C6C30746-9969-4184-B513-6ECFF0AF7CFD}"/>
                  </a:ext>
                </a:extLst>
              </p:cNvPr>
              <p:cNvPicPr/>
              <p:nvPr/>
            </p:nvPicPr>
            <p:blipFill>
              <a:blip r:embed="rId10"/>
              <a:stretch>
                <a:fillRect/>
              </a:stretch>
            </p:blipFill>
            <p:spPr>
              <a:xfrm>
                <a:off x="1743421" y="3072923"/>
                <a:ext cx="356580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A958E06B-78F3-496F-A4C4-E709920D0518}"/>
                  </a:ext>
                </a:extLst>
              </p14:cNvPr>
              <p14:cNvContentPartPr/>
              <p14:nvPr/>
            </p14:nvContentPartPr>
            <p14:xfrm>
              <a:off x="5521621" y="2896883"/>
              <a:ext cx="878760" cy="426240"/>
            </p14:xfrm>
          </p:contentPart>
        </mc:Choice>
        <mc:Fallback xmlns="">
          <p:pic>
            <p:nvPicPr>
              <p:cNvPr id="9" name="Ink 8">
                <a:extLst>
                  <a:ext uri="{FF2B5EF4-FFF2-40B4-BE49-F238E27FC236}">
                    <a16:creationId xmlns:a16="http://schemas.microsoft.com/office/drawing/2014/main" id="{A958E06B-78F3-496F-A4C4-E709920D0518}"/>
                  </a:ext>
                </a:extLst>
              </p:cNvPr>
              <p:cNvPicPr/>
              <p:nvPr/>
            </p:nvPicPr>
            <p:blipFill>
              <a:blip r:embed="rId12"/>
              <a:stretch>
                <a:fillRect/>
              </a:stretch>
            </p:blipFill>
            <p:spPr>
              <a:xfrm>
                <a:off x="5503981" y="2878883"/>
                <a:ext cx="914400" cy="4618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686B4785-89A6-4732-849A-6939B51B05AE}"/>
                  </a:ext>
                </a:extLst>
              </p14:cNvPr>
              <p14:cNvContentPartPr/>
              <p14:nvPr/>
            </p14:nvContentPartPr>
            <p14:xfrm>
              <a:off x="3228061" y="3680603"/>
              <a:ext cx="4631400" cy="51840"/>
            </p14:xfrm>
          </p:contentPart>
        </mc:Choice>
        <mc:Fallback xmlns="">
          <p:pic>
            <p:nvPicPr>
              <p:cNvPr id="10" name="Ink 9">
                <a:extLst>
                  <a:ext uri="{FF2B5EF4-FFF2-40B4-BE49-F238E27FC236}">
                    <a16:creationId xmlns:a16="http://schemas.microsoft.com/office/drawing/2014/main" id="{686B4785-89A6-4732-849A-6939B51B05AE}"/>
                  </a:ext>
                </a:extLst>
              </p:cNvPr>
              <p:cNvPicPr/>
              <p:nvPr/>
            </p:nvPicPr>
            <p:blipFill>
              <a:blip r:embed="rId14"/>
              <a:stretch>
                <a:fillRect/>
              </a:stretch>
            </p:blipFill>
            <p:spPr>
              <a:xfrm>
                <a:off x="3174061" y="3572963"/>
                <a:ext cx="473904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Ink 10">
                <a:extLst>
                  <a:ext uri="{FF2B5EF4-FFF2-40B4-BE49-F238E27FC236}">
                    <a16:creationId xmlns:a16="http://schemas.microsoft.com/office/drawing/2014/main" id="{04ECFCE9-5910-4E4B-BB0D-4F6AF3877957}"/>
                  </a:ext>
                </a:extLst>
              </p14:cNvPr>
              <p14:cNvContentPartPr/>
              <p14:nvPr/>
            </p14:nvContentPartPr>
            <p14:xfrm>
              <a:off x="438061" y="3974363"/>
              <a:ext cx="1650960" cy="38160"/>
            </p14:xfrm>
          </p:contentPart>
        </mc:Choice>
        <mc:Fallback xmlns="">
          <p:pic>
            <p:nvPicPr>
              <p:cNvPr id="11" name="Ink 10">
                <a:extLst>
                  <a:ext uri="{FF2B5EF4-FFF2-40B4-BE49-F238E27FC236}">
                    <a16:creationId xmlns:a16="http://schemas.microsoft.com/office/drawing/2014/main" id="{04ECFCE9-5910-4E4B-BB0D-4F6AF3877957}"/>
                  </a:ext>
                </a:extLst>
              </p:cNvPr>
              <p:cNvPicPr/>
              <p:nvPr/>
            </p:nvPicPr>
            <p:blipFill>
              <a:blip r:embed="rId16"/>
              <a:stretch>
                <a:fillRect/>
              </a:stretch>
            </p:blipFill>
            <p:spPr>
              <a:xfrm>
                <a:off x="384061" y="3866363"/>
                <a:ext cx="1758600" cy="253800"/>
              </a:xfrm>
              <a:prstGeom prst="rect">
                <a:avLst/>
              </a:prstGeom>
            </p:spPr>
          </p:pic>
        </mc:Fallback>
      </mc:AlternateContent>
    </p:spTree>
    <p:extLst>
      <p:ext uri="{BB962C8B-B14F-4D97-AF65-F5344CB8AC3E}">
        <p14:creationId xmlns:p14="http://schemas.microsoft.com/office/powerpoint/2010/main" val="2635974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F3C184-DC53-4622-83D0-5E49A8A70C2C}"/>
              </a:ext>
            </a:extLst>
          </p:cNvPr>
          <p:cNvPicPr>
            <a:picLocks noChangeAspect="1"/>
          </p:cNvPicPr>
          <p:nvPr/>
        </p:nvPicPr>
        <p:blipFill>
          <a:blip r:embed="rId2"/>
          <a:stretch>
            <a:fillRect/>
          </a:stretch>
        </p:blipFill>
        <p:spPr>
          <a:xfrm>
            <a:off x="303520" y="290823"/>
            <a:ext cx="5887431" cy="1164753"/>
          </a:xfrm>
          <a:prstGeom prst="rect">
            <a:avLst/>
          </a:prstGeom>
        </p:spPr>
      </p:pic>
      <p:pic>
        <p:nvPicPr>
          <p:cNvPr id="5" name="Picture 4">
            <a:extLst>
              <a:ext uri="{FF2B5EF4-FFF2-40B4-BE49-F238E27FC236}">
                <a16:creationId xmlns:a16="http://schemas.microsoft.com/office/drawing/2014/main" id="{2F254F8D-B4F2-4420-9C4C-A6AE51D2D62A}"/>
              </a:ext>
            </a:extLst>
          </p:cNvPr>
          <p:cNvPicPr>
            <a:picLocks noChangeAspect="1"/>
          </p:cNvPicPr>
          <p:nvPr/>
        </p:nvPicPr>
        <p:blipFill>
          <a:blip r:embed="rId3"/>
          <a:stretch>
            <a:fillRect/>
          </a:stretch>
        </p:blipFill>
        <p:spPr>
          <a:xfrm>
            <a:off x="303520" y="1455576"/>
            <a:ext cx="5887430" cy="1026834"/>
          </a:xfrm>
          <a:prstGeom prst="rect">
            <a:avLst/>
          </a:prstGeom>
        </p:spPr>
      </p:pic>
      <p:pic>
        <p:nvPicPr>
          <p:cNvPr id="6" name="Picture 5">
            <a:extLst>
              <a:ext uri="{FF2B5EF4-FFF2-40B4-BE49-F238E27FC236}">
                <a16:creationId xmlns:a16="http://schemas.microsoft.com/office/drawing/2014/main" id="{42452264-EACE-44BB-BEDC-2C7C2B86AE46}"/>
              </a:ext>
            </a:extLst>
          </p:cNvPr>
          <p:cNvPicPr>
            <a:picLocks noChangeAspect="1"/>
          </p:cNvPicPr>
          <p:nvPr/>
        </p:nvPicPr>
        <p:blipFill>
          <a:blip r:embed="rId4"/>
          <a:stretch>
            <a:fillRect/>
          </a:stretch>
        </p:blipFill>
        <p:spPr>
          <a:xfrm>
            <a:off x="303520" y="2734081"/>
            <a:ext cx="5887430" cy="3760577"/>
          </a:xfrm>
          <a:prstGeom prst="rect">
            <a:avLst/>
          </a:prstGeom>
        </p:spPr>
      </p:pic>
      <p:pic>
        <p:nvPicPr>
          <p:cNvPr id="7" name="Picture 6">
            <a:extLst>
              <a:ext uri="{FF2B5EF4-FFF2-40B4-BE49-F238E27FC236}">
                <a16:creationId xmlns:a16="http://schemas.microsoft.com/office/drawing/2014/main" id="{671A44C7-D239-4242-A065-3A7FF763AA2E}"/>
              </a:ext>
            </a:extLst>
          </p:cNvPr>
          <p:cNvPicPr>
            <a:picLocks noChangeAspect="1"/>
          </p:cNvPicPr>
          <p:nvPr/>
        </p:nvPicPr>
        <p:blipFill>
          <a:blip r:embed="rId5"/>
          <a:stretch>
            <a:fillRect/>
          </a:stretch>
        </p:blipFill>
        <p:spPr>
          <a:xfrm>
            <a:off x="7218087" y="317980"/>
            <a:ext cx="3926163" cy="2416101"/>
          </a:xfrm>
          <a:prstGeom prst="rect">
            <a:avLst/>
          </a:prstGeom>
        </p:spPr>
      </p:pic>
      <p:sp>
        <p:nvSpPr>
          <p:cNvPr id="2" name="Slide Number Placeholder 1">
            <a:extLst>
              <a:ext uri="{FF2B5EF4-FFF2-40B4-BE49-F238E27FC236}">
                <a16:creationId xmlns:a16="http://schemas.microsoft.com/office/drawing/2014/main" id="{1F21FB5B-6146-4DFF-A0D7-937BD1EF0C6C}"/>
              </a:ext>
            </a:extLst>
          </p:cNvPr>
          <p:cNvSpPr>
            <a:spLocks noGrp="1"/>
          </p:cNvSpPr>
          <p:nvPr>
            <p:ph type="sldNum" sz="quarter" idx="12"/>
          </p:nvPr>
        </p:nvSpPr>
        <p:spPr/>
        <p:txBody>
          <a:bodyPr/>
          <a:lstStyle/>
          <a:p>
            <a:fld id="{4666DDBA-BACE-454A-B532-D1BC454B1DC4}" type="slidenum">
              <a:rPr lang="en-US" smtClean="0"/>
              <a:t>12</a:t>
            </a:fld>
            <a:endParaRPr lang="en-US"/>
          </a:p>
        </p:txBody>
      </p:sp>
      <p:grpSp>
        <p:nvGrpSpPr>
          <p:cNvPr id="30" name="Group 29">
            <a:extLst>
              <a:ext uri="{FF2B5EF4-FFF2-40B4-BE49-F238E27FC236}">
                <a16:creationId xmlns:a16="http://schemas.microsoft.com/office/drawing/2014/main" id="{C2D62B43-0F86-4856-91C0-A0E3A13C4539}"/>
              </a:ext>
            </a:extLst>
          </p:cNvPr>
          <p:cNvGrpSpPr/>
          <p:nvPr/>
        </p:nvGrpSpPr>
        <p:grpSpPr>
          <a:xfrm>
            <a:off x="4783621" y="3826043"/>
            <a:ext cx="1103400" cy="164880"/>
            <a:chOff x="4783621" y="3826043"/>
            <a:chExt cx="1103400" cy="164880"/>
          </a:xfrm>
        </p:grpSpPr>
        <mc:AlternateContent xmlns:mc="http://schemas.openxmlformats.org/markup-compatibility/2006" xmlns:p14="http://schemas.microsoft.com/office/powerpoint/2010/main">
          <mc:Choice Requires="p14">
            <p:contentPart p14:bwMode="auto" r:id="rId6">
              <p14:nvContentPartPr>
                <p14:cNvPr id="24" name="Ink 23">
                  <a:extLst>
                    <a:ext uri="{FF2B5EF4-FFF2-40B4-BE49-F238E27FC236}">
                      <a16:creationId xmlns:a16="http://schemas.microsoft.com/office/drawing/2014/main" id="{D32A4ADB-AE29-4227-B13E-0F49781DDB2B}"/>
                    </a:ext>
                  </a:extLst>
                </p14:cNvPr>
                <p14:cNvContentPartPr/>
                <p14:nvPr/>
              </p14:nvContentPartPr>
              <p14:xfrm>
                <a:off x="4783621" y="3845843"/>
                <a:ext cx="134640" cy="120960"/>
              </p14:xfrm>
            </p:contentPart>
          </mc:Choice>
          <mc:Fallback xmlns="">
            <p:pic>
              <p:nvPicPr>
                <p:cNvPr id="24" name="Ink 23">
                  <a:extLst>
                    <a:ext uri="{FF2B5EF4-FFF2-40B4-BE49-F238E27FC236}">
                      <a16:creationId xmlns:a16="http://schemas.microsoft.com/office/drawing/2014/main" id="{D32A4ADB-AE29-4227-B13E-0F49781DDB2B}"/>
                    </a:ext>
                  </a:extLst>
                </p:cNvPr>
                <p:cNvPicPr/>
                <p:nvPr/>
              </p:nvPicPr>
              <p:blipFill>
                <a:blip r:embed="rId7"/>
                <a:stretch>
                  <a:fillRect/>
                </a:stretch>
              </p:blipFill>
              <p:spPr>
                <a:xfrm>
                  <a:off x="4765981" y="3828203"/>
                  <a:ext cx="170280" cy="156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5" name="Ink 24">
                  <a:extLst>
                    <a:ext uri="{FF2B5EF4-FFF2-40B4-BE49-F238E27FC236}">
                      <a16:creationId xmlns:a16="http://schemas.microsoft.com/office/drawing/2014/main" id="{090FEA1A-CFDC-4178-9710-346EAABFA8B2}"/>
                    </a:ext>
                  </a:extLst>
                </p14:cNvPr>
                <p14:cNvContentPartPr/>
                <p14:nvPr/>
              </p14:nvContentPartPr>
              <p14:xfrm>
                <a:off x="4943461" y="3858803"/>
                <a:ext cx="123480" cy="97920"/>
              </p14:xfrm>
            </p:contentPart>
          </mc:Choice>
          <mc:Fallback xmlns="">
            <p:pic>
              <p:nvPicPr>
                <p:cNvPr id="25" name="Ink 24">
                  <a:extLst>
                    <a:ext uri="{FF2B5EF4-FFF2-40B4-BE49-F238E27FC236}">
                      <a16:creationId xmlns:a16="http://schemas.microsoft.com/office/drawing/2014/main" id="{090FEA1A-CFDC-4178-9710-346EAABFA8B2}"/>
                    </a:ext>
                  </a:extLst>
                </p:cNvPr>
                <p:cNvPicPr/>
                <p:nvPr/>
              </p:nvPicPr>
              <p:blipFill>
                <a:blip r:embed="rId9"/>
                <a:stretch>
                  <a:fillRect/>
                </a:stretch>
              </p:blipFill>
              <p:spPr>
                <a:xfrm>
                  <a:off x="4925821" y="3841163"/>
                  <a:ext cx="15912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6" name="Ink 25">
                  <a:extLst>
                    <a:ext uri="{FF2B5EF4-FFF2-40B4-BE49-F238E27FC236}">
                      <a16:creationId xmlns:a16="http://schemas.microsoft.com/office/drawing/2014/main" id="{B907D0E0-0DCC-40A3-9D0A-085BEA83F567}"/>
                    </a:ext>
                  </a:extLst>
                </p14:cNvPr>
                <p14:cNvContentPartPr/>
                <p14:nvPr/>
              </p14:nvContentPartPr>
              <p14:xfrm>
                <a:off x="5171341" y="3826043"/>
                <a:ext cx="172080" cy="164880"/>
              </p14:xfrm>
            </p:contentPart>
          </mc:Choice>
          <mc:Fallback xmlns="">
            <p:pic>
              <p:nvPicPr>
                <p:cNvPr id="26" name="Ink 25">
                  <a:extLst>
                    <a:ext uri="{FF2B5EF4-FFF2-40B4-BE49-F238E27FC236}">
                      <a16:creationId xmlns:a16="http://schemas.microsoft.com/office/drawing/2014/main" id="{B907D0E0-0DCC-40A3-9D0A-085BEA83F567}"/>
                    </a:ext>
                  </a:extLst>
                </p:cNvPr>
                <p:cNvPicPr/>
                <p:nvPr/>
              </p:nvPicPr>
              <p:blipFill>
                <a:blip r:embed="rId11"/>
                <a:stretch>
                  <a:fillRect/>
                </a:stretch>
              </p:blipFill>
              <p:spPr>
                <a:xfrm>
                  <a:off x="5153341" y="3808043"/>
                  <a:ext cx="207720" cy="2005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7" name="Ink 26">
                  <a:extLst>
                    <a:ext uri="{FF2B5EF4-FFF2-40B4-BE49-F238E27FC236}">
                      <a16:creationId xmlns:a16="http://schemas.microsoft.com/office/drawing/2014/main" id="{6D7AF359-6119-474E-8571-70743928F19A}"/>
                    </a:ext>
                  </a:extLst>
                </p14:cNvPr>
                <p14:cNvContentPartPr/>
                <p14:nvPr/>
              </p14:nvContentPartPr>
              <p14:xfrm>
                <a:off x="5390221" y="3833963"/>
                <a:ext cx="391680" cy="126720"/>
              </p14:xfrm>
            </p:contentPart>
          </mc:Choice>
          <mc:Fallback xmlns="">
            <p:pic>
              <p:nvPicPr>
                <p:cNvPr id="27" name="Ink 26">
                  <a:extLst>
                    <a:ext uri="{FF2B5EF4-FFF2-40B4-BE49-F238E27FC236}">
                      <a16:creationId xmlns:a16="http://schemas.microsoft.com/office/drawing/2014/main" id="{6D7AF359-6119-474E-8571-70743928F19A}"/>
                    </a:ext>
                  </a:extLst>
                </p:cNvPr>
                <p:cNvPicPr/>
                <p:nvPr/>
              </p:nvPicPr>
              <p:blipFill>
                <a:blip r:embed="rId13"/>
                <a:stretch>
                  <a:fillRect/>
                </a:stretch>
              </p:blipFill>
              <p:spPr>
                <a:xfrm>
                  <a:off x="5372581" y="3816323"/>
                  <a:ext cx="42732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8" name="Ink 27">
                  <a:extLst>
                    <a:ext uri="{FF2B5EF4-FFF2-40B4-BE49-F238E27FC236}">
                      <a16:creationId xmlns:a16="http://schemas.microsoft.com/office/drawing/2014/main" id="{02B79212-D353-4DCB-A1ED-29C32D574D1F}"/>
                    </a:ext>
                  </a:extLst>
                </p14:cNvPr>
                <p14:cNvContentPartPr/>
                <p14:nvPr/>
              </p14:nvContentPartPr>
              <p14:xfrm>
                <a:off x="5871901" y="3840083"/>
                <a:ext cx="5400" cy="17640"/>
              </p14:xfrm>
            </p:contentPart>
          </mc:Choice>
          <mc:Fallback xmlns="">
            <p:pic>
              <p:nvPicPr>
                <p:cNvPr id="28" name="Ink 27">
                  <a:extLst>
                    <a:ext uri="{FF2B5EF4-FFF2-40B4-BE49-F238E27FC236}">
                      <a16:creationId xmlns:a16="http://schemas.microsoft.com/office/drawing/2014/main" id="{02B79212-D353-4DCB-A1ED-29C32D574D1F}"/>
                    </a:ext>
                  </a:extLst>
                </p:cNvPr>
                <p:cNvPicPr/>
                <p:nvPr/>
              </p:nvPicPr>
              <p:blipFill>
                <a:blip r:embed="rId15"/>
                <a:stretch>
                  <a:fillRect/>
                </a:stretch>
              </p:blipFill>
              <p:spPr>
                <a:xfrm>
                  <a:off x="5853901" y="3822443"/>
                  <a:ext cx="41040" cy="53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9" name="Ink 28">
                  <a:extLst>
                    <a:ext uri="{FF2B5EF4-FFF2-40B4-BE49-F238E27FC236}">
                      <a16:creationId xmlns:a16="http://schemas.microsoft.com/office/drawing/2014/main" id="{6732DE08-A12C-454C-9A0E-36866C8FC6EF}"/>
                    </a:ext>
                  </a:extLst>
                </p14:cNvPr>
                <p14:cNvContentPartPr/>
                <p14:nvPr/>
              </p14:nvContentPartPr>
              <p14:xfrm>
                <a:off x="5853181" y="3916043"/>
                <a:ext cx="33840" cy="11880"/>
              </p14:xfrm>
            </p:contentPart>
          </mc:Choice>
          <mc:Fallback xmlns="">
            <p:pic>
              <p:nvPicPr>
                <p:cNvPr id="29" name="Ink 28">
                  <a:extLst>
                    <a:ext uri="{FF2B5EF4-FFF2-40B4-BE49-F238E27FC236}">
                      <a16:creationId xmlns:a16="http://schemas.microsoft.com/office/drawing/2014/main" id="{6732DE08-A12C-454C-9A0E-36866C8FC6EF}"/>
                    </a:ext>
                  </a:extLst>
                </p:cNvPr>
                <p:cNvPicPr/>
                <p:nvPr/>
              </p:nvPicPr>
              <p:blipFill>
                <a:blip r:embed="rId17"/>
                <a:stretch>
                  <a:fillRect/>
                </a:stretch>
              </p:blipFill>
              <p:spPr>
                <a:xfrm>
                  <a:off x="5835181" y="3898043"/>
                  <a:ext cx="69480" cy="47520"/>
                </a:xfrm>
                <a:prstGeom prst="rect">
                  <a:avLst/>
                </a:prstGeom>
              </p:spPr>
            </p:pic>
          </mc:Fallback>
        </mc:AlternateContent>
      </p:grpSp>
      <p:grpSp>
        <p:nvGrpSpPr>
          <p:cNvPr id="33" name="Group 32">
            <a:extLst>
              <a:ext uri="{FF2B5EF4-FFF2-40B4-BE49-F238E27FC236}">
                <a16:creationId xmlns:a16="http://schemas.microsoft.com/office/drawing/2014/main" id="{13BC6DEC-2E53-47EA-AADE-F116DC455387}"/>
              </a:ext>
            </a:extLst>
          </p:cNvPr>
          <p:cNvGrpSpPr/>
          <p:nvPr/>
        </p:nvGrpSpPr>
        <p:grpSpPr>
          <a:xfrm>
            <a:off x="2681581" y="3715523"/>
            <a:ext cx="1621080" cy="326160"/>
            <a:chOff x="2681581" y="3715523"/>
            <a:chExt cx="1621080" cy="326160"/>
          </a:xfrm>
        </p:grpSpPr>
        <mc:AlternateContent xmlns:mc="http://schemas.openxmlformats.org/markup-compatibility/2006" xmlns:p14="http://schemas.microsoft.com/office/powerpoint/2010/main">
          <mc:Choice Requires="p14">
            <p:contentPart p14:bwMode="auto" r:id="rId18">
              <p14:nvContentPartPr>
                <p14:cNvPr id="3" name="Ink 2">
                  <a:extLst>
                    <a:ext uri="{FF2B5EF4-FFF2-40B4-BE49-F238E27FC236}">
                      <a16:creationId xmlns:a16="http://schemas.microsoft.com/office/drawing/2014/main" id="{465BF08B-6118-4841-9EB8-2C22180B13EE}"/>
                    </a:ext>
                  </a:extLst>
                </p14:cNvPr>
                <p14:cNvContentPartPr/>
                <p14:nvPr/>
              </p14:nvContentPartPr>
              <p14:xfrm>
                <a:off x="2895061" y="3864563"/>
                <a:ext cx="42840" cy="143640"/>
              </p14:xfrm>
            </p:contentPart>
          </mc:Choice>
          <mc:Fallback xmlns="">
            <p:pic>
              <p:nvPicPr>
                <p:cNvPr id="3" name="Ink 2">
                  <a:extLst>
                    <a:ext uri="{FF2B5EF4-FFF2-40B4-BE49-F238E27FC236}">
                      <a16:creationId xmlns:a16="http://schemas.microsoft.com/office/drawing/2014/main" id="{465BF08B-6118-4841-9EB8-2C22180B13EE}"/>
                    </a:ext>
                  </a:extLst>
                </p:cNvPr>
                <p:cNvPicPr/>
                <p:nvPr/>
              </p:nvPicPr>
              <p:blipFill>
                <a:blip r:embed="rId19"/>
                <a:stretch>
                  <a:fillRect/>
                </a:stretch>
              </p:blipFill>
              <p:spPr>
                <a:xfrm>
                  <a:off x="2877061" y="3846563"/>
                  <a:ext cx="7848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8" name="Ink 7">
                  <a:extLst>
                    <a:ext uri="{FF2B5EF4-FFF2-40B4-BE49-F238E27FC236}">
                      <a16:creationId xmlns:a16="http://schemas.microsoft.com/office/drawing/2014/main" id="{60B360BA-6F0B-41DD-8908-EA3B075FCEA8}"/>
                    </a:ext>
                  </a:extLst>
                </p14:cNvPr>
                <p14:cNvContentPartPr/>
                <p14:nvPr/>
              </p14:nvContentPartPr>
              <p14:xfrm>
                <a:off x="2859781" y="3910643"/>
                <a:ext cx="128160" cy="30960"/>
              </p14:xfrm>
            </p:contentPart>
          </mc:Choice>
          <mc:Fallback xmlns="">
            <p:pic>
              <p:nvPicPr>
                <p:cNvPr id="8" name="Ink 7">
                  <a:extLst>
                    <a:ext uri="{FF2B5EF4-FFF2-40B4-BE49-F238E27FC236}">
                      <a16:creationId xmlns:a16="http://schemas.microsoft.com/office/drawing/2014/main" id="{60B360BA-6F0B-41DD-8908-EA3B075FCEA8}"/>
                    </a:ext>
                  </a:extLst>
                </p:cNvPr>
                <p:cNvPicPr/>
                <p:nvPr/>
              </p:nvPicPr>
              <p:blipFill>
                <a:blip r:embed="rId21"/>
                <a:stretch>
                  <a:fillRect/>
                </a:stretch>
              </p:blipFill>
              <p:spPr>
                <a:xfrm>
                  <a:off x="2841781" y="3893003"/>
                  <a:ext cx="163800" cy="66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9" name="Ink 8">
                  <a:extLst>
                    <a:ext uri="{FF2B5EF4-FFF2-40B4-BE49-F238E27FC236}">
                      <a16:creationId xmlns:a16="http://schemas.microsoft.com/office/drawing/2014/main" id="{DE0C7D8D-0366-45E6-977D-ABA15C7BD724}"/>
                    </a:ext>
                  </a:extLst>
                </p14:cNvPr>
                <p14:cNvContentPartPr/>
                <p14:nvPr/>
              </p14:nvContentPartPr>
              <p14:xfrm>
                <a:off x="2997661" y="3922163"/>
                <a:ext cx="65880" cy="56880"/>
              </p14:xfrm>
            </p:contentPart>
          </mc:Choice>
          <mc:Fallback xmlns="">
            <p:pic>
              <p:nvPicPr>
                <p:cNvPr id="9" name="Ink 8">
                  <a:extLst>
                    <a:ext uri="{FF2B5EF4-FFF2-40B4-BE49-F238E27FC236}">
                      <a16:creationId xmlns:a16="http://schemas.microsoft.com/office/drawing/2014/main" id="{DE0C7D8D-0366-45E6-977D-ABA15C7BD724}"/>
                    </a:ext>
                  </a:extLst>
                </p:cNvPr>
                <p:cNvPicPr/>
                <p:nvPr/>
              </p:nvPicPr>
              <p:blipFill>
                <a:blip r:embed="rId23"/>
                <a:stretch>
                  <a:fillRect/>
                </a:stretch>
              </p:blipFill>
              <p:spPr>
                <a:xfrm>
                  <a:off x="2979661" y="3904523"/>
                  <a:ext cx="101520" cy="92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6BEF0C77-04D1-4A70-ABE6-0EB4B52A3F8C}"/>
                    </a:ext>
                  </a:extLst>
                </p14:cNvPr>
                <p14:cNvContentPartPr/>
                <p14:nvPr/>
              </p14:nvContentPartPr>
              <p14:xfrm>
                <a:off x="3074701" y="3912443"/>
                <a:ext cx="106920" cy="80640"/>
              </p14:xfrm>
            </p:contentPart>
          </mc:Choice>
          <mc:Fallback xmlns="">
            <p:pic>
              <p:nvPicPr>
                <p:cNvPr id="10" name="Ink 9">
                  <a:extLst>
                    <a:ext uri="{FF2B5EF4-FFF2-40B4-BE49-F238E27FC236}">
                      <a16:creationId xmlns:a16="http://schemas.microsoft.com/office/drawing/2014/main" id="{6BEF0C77-04D1-4A70-ABE6-0EB4B52A3F8C}"/>
                    </a:ext>
                  </a:extLst>
                </p:cNvPr>
                <p:cNvPicPr/>
                <p:nvPr/>
              </p:nvPicPr>
              <p:blipFill>
                <a:blip r:embed="rId25"/>
                <a:stretch>
                  <a:fillRect/>
                </a:stretch>
              </p:blipFill>
              <p:spPr>
                <a:xfrm>
                  <a:off x="3057061" y="3894803"/>
                  <a:ext cx="142560" cy="116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a:extLst>
                    <a:ext uri="{FF2B5EF4-FFF2-40B4-BE49-F238E27FC236}">
                      <a16:creationId xmlns:a16="http://schemas.microsoft.com/office/drawing/2014/main" id="{5391FAC9-AC20-4625-8B7A-D72716303813}"/>
                    </a:ext>
                  </a:extLst>
                </p14:cNvPr>
                <p14:cNvContentPartPr/>
                <p14:nvPr/>
              </p14:nvContentPartPr>
              <p14:xfrm>
                <a:off x="3305461" y="3877883"/>
                <a:ext cx="154440" cy="88920"/>
              </p14:xfrm>
            </p:contentPart>
          </mc:Choice>
          <mc:Fallback xmlns="">
            <p:pic>
              <p:nvPicPr>
                <p:cNvPr id="11" name="Ink 10">
                  <a:extLst>
                    <a:ext uri="{FF2B5EF4-FFF2-40B4-BE49-F238E27FC236}">
                      <a16:creationId xmlns:a16="http://schemas.microsoft.com/office/drawing/2014/main" id="{5391FAC9-AC20-4625-8B7A-D72716303813}"/>
                    </a:ext>
                  </a:extLst>
                </p:cNvPr>
                <p:cNvPicPr/>
                <p:nvPr/>
              </p:nvPicPr>
              <p:blipFill>
                <a:blip r:embed="rId27"/>
                <a:stretch>
                  <a:fillRect/>
                </a:stretch>
              </p:blipFill>
              <p:spPr>
                <a:xfrm>
                  <a:off x="3287461" y="3860243"/>
                  <a:ext cx="19008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 name="Ink 12">
                  <a:extLst>
                    <a:ext uri="{FF2B5EF4-FFF2-40B4-BE49-F238E27FC236}">
                      <a16:creationId xmlns:a16="http://schemas.microsoft.com/office/drawing/2014/main" id="{3D18545F-6370-499D-A59E-063AF34214D3}"/>
                    </a:ext>
                  </a:extLst>
                </p14:cNvPr>
                <p14:cNvContentPartPr/>
                <p14:nvPr/>
              </p14:nvContentPartPr>
              <p14:xfrm>
                <a:off x="3567541" y="3860243"/>
                <a:ext cx="86760" cy="95040"/>
              </p14:xfrm>
            </p:contentPart>
          </mc:Choice>
          <mc:Fallback xmlns="">
            <p:pic>
              <p:nvPicPr>
                <p:cNvPr id="13" name="Ink 12">
                  <a:extLst>
                    <a:ext uri="{FF2B5EF4-FFF2-40B4-BE49-F238E27FC236}">
                      <a16:creationId xmlns:a16="http://schemas.microsoft.com/office/drawing/2014/main" id="{3D18545F-6370-499D-A59E-063AF34214D3}"/>
                    </a:ext>
                  </a:extLst>
                </p:cNvPr>
                <p:cNvPicPr/>
                <p:nvPr/>
              </p:nvPicPr>
              <p:blipFill>
                <a:blip r:embed="rId29"/>
                <a:stretch>
                  <a:fillRect/>
                </a:stretch>
              </p:blipFill>
              <p:spPr>
                <a:xfrm>
                  <a:off x="3549541" y="3842603"/>
                  <a:ext cx="122400" cy="1306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 name="Ink 13">
                  <a:extLst>
                    <a:ext uri="{FF2B5EF4-FFF2-40B4-BE49-F238E27FC236}">
                      <a16:creationId xmlns:a16="http://schemas.microsoft.com/office/drawing/2014/main" id="{3719F9BB-E224-49A6-A4EE-98199A8FEEB4}"/>
                    </a:ext>
                  </a:extLst>
                </p14:cNvPr>
                <p14:cNvContentPartPr/>
                <p14:nvPr/>
              </p14:nvContentPartPr>
              <p14:xfrm>
                <a:off x="3658621" y="3867083"/>
                <a:ext cx="161640" cy="174600"/>
              </p14:xfrm>
            </p:contentPart>
          </mc:Choice>
          <mc:Fallback xmlns="">
            <p:pic>
              <p:nvPicPr>
                <p:cNvPr id="14" name="Ink 13">
                  <a:extLst>
                    <a:ext uri="{FF2B5EF4-FFF2-40B4-BE49-F238E27FC236}">
                      <a16:creationId xmlns:a16="http://schemas.microsoft.com/office/drawing/2014/main" id="{3719F9BB-E224-49A6-A4EE-98199A8FEEB4}"/>
                    </a:ext>
                  </a:extLst>
                </p:cNvPr>
                <p:cNvPicPr/>
                <p:nvPr/>
              </p:nvPicPr>
              <p:blipFill>
                <a:blip r:embed="rId31"/>
                <a:stretch>
                  <a:fillRect/>
                </a:stretch>
              </p:blipFill>
              <p:spPr>
                <a:xfrm>
                  <a:off x="3640621" y="3849443"/>
                  <a:ext cx="197280" cy="2102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 name="Ink 15">
                  <a:extLst>
                    <a:ext uri="{FF2B5EF4-FFF2-40B4-BE49-F238E27FC236}">
                      <a16:creationId xmlns:a16="http://schemas.microsoft.com/office/drawing/2014/main" id="{ACDC7CF2-B8BE-4C62-8FE7-72FB6F80C66F}"/>
                    </a:ext>
                  </a:extLst>
                </p14:cNvPr>
                <p14:cNvContentPartPr/>
                <p14:nvPr/>
              </p14:nvContentPartPr>
              <p14:xfrm>
                <a:off x="3840421" y="3777443"/>
                <a:ext cx="57240" cy="152640"/>
              </p14:xfrm>
            </p:contentPart>
          </mc:Choice>
          <mc:Fallback xmlns="">
            <p:pic>
              <p:nvPicPr>
                <p:cNvPr id="16" name="Ink 15">
                  <a:extLst>
                    <a:ext uri="{FF2B5EF4-FFF2-40B4-BE49-F238E27FC236}">
                      <a16:creationId xmlns:a16="http://schemas.microsoft.com/office/drawing/2014/main" id="{ACDC7CF2-B8BE-4C62-8FE7-72FB6F80C66F}"/>
                    </a:ext>
                  </a:extLst>
                </p:cNvPr>
                <p:cNvPicPr/>
                <p:nvPr/>
              </p:nvPicPr>
              <p:blipFill>
                <a:blip r:embed="rId33"/>
                <a:stretch>
                  <a:fillRect/>
                </a:stretch>
              </p:blipFill>
              <p:spPr>
                <a:xfrm>
                  <a:off x="3822421" y="3759803"/>
                  <a:ext cx="92880" cy="18828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7" name="Ink 16">
                  <a:extLst>
                    <a:ext uri="{FF2B5EF4-FFF2-40B4-BE49-F238E27FC236}">
                      <a16:creationId xmlns:a16="http://schemas.microsoft.com/office/drawing/2014/main" id="{8C65025C-5980-428E-AA8F-66D96227FB0D}"/>
                    </a:ext>
                  </a:extLst>
                </p14:cNvPr>
                <p14:cNvContentPartPr/>
                <p14:nvPr/>
              </p14:nvContentPartPr>
              <p14:xfrm>
                <a:off x="3925741" y="3870683"/>
                <a:ext cx="33120" cy="48240"/>
              </p14:xfrm>
            </p:contentPart>
          </mc:Choice>
          <mc:Fallback xmlns="">
            <p:pic>
              <p:nvPicPr>
                <p:cNvPr id="17" name="Ink 16">
                  <a:extLst>
                    <a:ext uri="{FF2B5EF4-FFF2-40B4-BE49-F238E27FC236}">
                      <a16:creationId xmlns:a16="http://schemas.microsoft.com/office/drawing/2014/main" id="{8C65025C-5980-428E-AA8F-66D96227FB0D}"/>
                    </a:ext>
                  </a:extLst>
                </p:cNvPr>
                <p:cNvPicPr/>
                <p:nvPr/>
              </p:nvPicPr>
              <p:blipFill>
                <a:blip r:embed="rId35"/>
                <a:stretch>
                  <a:fillRect/>
                </a:stretch>
              </p:blipFill>
              <p:spPr>
                <a:xfrm>
                  <a:off x="3908101" y="3853043"/>
                  <a:ext cx="687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18" name="Ink 17">
                  <a:extLst>
                    <a:ext uri="{FF2B5EF4-FFF2-40B4-BE49-F238E27FC236}">
                      <a16:creationId xmlns:a16="http://schemas.microsoft.com/office/drawing/2014/main" id="{B533DA80-1DBA-46E6-87DF-6B02452EC866}"/>
                    </a:ext>
                  </a:extLst>
                </p14:cNvPr>
                <p14:cNvContentPartPr/>
                <p14:nvPr/>
              </p14:nvContentPartPr>
              <p14:xfrm>
                <a:off x="3919261" y="3817403"/>
                <a:ext cx="18360" cy="5760"/>
              </p14:xfrm>
            </p:contentPart>
          </mc:Choice>
          <mc:Fallback xmlns="">
            <p:pic>
              <p:nvPicPr>
                <p:cNvPr id="18" name="Ink 17">
                  <a:extLst>
                    <a:ext uri="{FF2B5EF4-FFF2-40B4-BE49-F238E27FC236}">
                      <a16:creationId xmlns:a16="http://schemas.microsoft.com/office/drawing/2014/main" id="{B533DA80-1DBA-46E6-87DF-6B02452EC866}"/>
                    </a:ext>
                  </a:extLst>
                </p:cNvPr>
                <p:cNvPicPr/>
                <p:nvPr/>
              </p:nvPicPr>
              <p:blipFill>
                <a:blip r:embed="rId37"/>
                <a:stretch>
                  <a:fillRect/>
                </a:stretch>
              </p:blipFill>
              <p:spPr>
                <a:xfrm>
                  <a:off x="3901621" y="3799763"/>
                  <a:ext cx="540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19" name="Ink 18">
                  <a:extLst>
                    <a:ext uri="{FF2B5EF4-FFF2-40B4-BE49-F238E27FC236}">
                      <a16:creationId xmlns:a16="http://schemas.microsoft.com/office/drawing/2014/main" id="{DA4C0CBD-0708-42D3-A044-0B5895374A48}"/>
                    </a:ext>
                  </a:extLst>
                </p14:cNvPr>
                <p14:cNvContentPartPr/>
                <p14:nvPr/>
              </p14:nvContentPartPr>
              <p14:xfrm>
                <a:off x="3975061" y="3854483"/>
                <a:ext cx="189720" cy="64800"/>
              </p14:xfrm>
            </p:contentPart>
          </mc:Choice>
          <mc:Fallback xmlns="">
            <p:pic>
              <p:nvPicPr>
                <p:cNvPr id="19" name="Ink 18">
                  <a:extLst>
                    <a:ext uri="{FF2B5EF4-FFF2-40B4-BE49-F238E27FC236}">
                      <a16:creationId xmlns:a16="http://schemas.microsoft.com/office/drawing/2014/main" id="{DA4C0CBD-0708-42D3-A044-0B5895374A48}"/>
                    </a:ext>
                  </a:extLst>
                </p:cNvPr>
                <p:cNvPicPr/>
                <p:nvPr/>
              </p:nvPicPr>
              <p:blipFill>
                <a:blip r:embed="rId39"/>
                <a:stretch>
                  <a:fillRect/>
                </a:stretch>
              </p:blipFill>
              <p:spPr>
                <a:xfrm>
                  <a:off x="3957421" y="3836843"/>
                  <a:ext cx="225360" cy="10044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1" name="Ink 20">
                  <a:extLst>
                    <a:ext uri="{FF2B5EF4-FFF2-40B4-BE49-F238E27FC236}">
                      <a16:creationId xmlns:a16="http://schemas.microsoft.com/office/drawing/2014/main" id="{57C9A945-86ED-48BA-9F0D-792A7B0A2D40}"/>
                    </a:ext>
                  </a:extLst>
                </p14:cNvPr>
                <p14:cNvContentPartPr/>
                <p14:nvPr/>
              </p14:nvContentPartPr>
              <p14:xfrm>
                <a:off x="4181701" y="3715523"/>
                <a:ext cx="120960" cy="185040"/>
              </p14:xfrm>
            </p:contentPart>
          </mc:Choice>
          <mc:Fallback xmlns="">
            <p:pic>
              <p:nvPicPr>
                <p:cNvPr id="21" name="Ink 20">
                  <a:extLst>
                    <a:ext uri="{FF2B5EF4-FFF2-40B4-BE49-F238E27FC236}">
                      <a16:creationId xmlns:a16="http://schemas.microsoft.com/office/drawing/2014/main" id="{57C9A945-86ED-48BA-9F0D-792A7B0A2D40}"/>
                    </a:ext>
                  </a:extLst>
                </p:cNvPr>
                <p:cNvPicPr/>
                <p:nvPr/>
              </p:nvPicPr>
              <p:blipFill>
                <a:blip r:embed="rId41"/>
                <a:stretch>
                  <a:fillRect/>
                </a:stretch>
              </p:blipFill>
              <p:spPr>
                <a:xfrm>
                  <a:off x="4164061" y="3697883"/>
                  <a:ext cx="15660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Ink 30">
                  <a:extLst>
                    <a:ext uri="{FF2B5EF4-FFF2-40B4-BE49-F238E27FC236}">
                      <a16:creationId xmlns:a16="http://schemas.microsoft.com/office/drawing/2014/main" id="{2DDF6EB6-4B11-4761-BB1F-94E62346028D}"/>
                    </a:ext>
                  </a:extLst>
                </p14:cNvPr>
                <p14:cNvContentPartPr/>
                <p14:nvPr/>
              </p14:nvContentPartPr>
              <p14:xfrm>
                <a:off x="2681581" y="3905243"/>
                <a:ext cx="83520" cy="48240"/>
              </p14:xfrm>
            </p:contentPart>
          </mc:Choice>
          <mc:Fallback xmlns="">
            <p:pic>
              <p:nvPicPr>
                <p:cNvPr id="31" name="Ink 30">
                  <a:extLst>
                    <a:ext uri="{FF2B5EF4-FFF2-40B4-BE49-F238E27FC236}">
                      <a16:creationId xmlns:a16="http://schemas.microsoft.com/office/drawing/2014/main" id="{2DDF6EB6-4B11-4761-BB1F-94E62346028D}"/>
                    </a:ext>
                  </a:extLst>
                </p:cNvPr>
                <p:cNvPicPr/>
                <p:nvPr/>
              </p:nvPicPr>
              <p:blipFill>
                <a:blip r:embed="rId43"/>
                <a:stretch>
                  <a:fillRect/>
                </a:stretch>
              </p:blipFill>
              <p:spPr>
                <a:xfrm>
                  <a:off x="2663581" y="3887603"/>
                  <a:ext cx="1191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 name="Ink 31">
                  <a:extLst>
                    <a:ext uri="{FF2B5EF4-FFF2-40B4-BE49-F238E27FC236}">
                      <a16:creationId xmlns:a16="http://schemas.microsoft.com/office/drawing/2014/main" id="{EC7D83A5-FC05-43D4-B8E4-E39B0A351FBD}"/>
                    </a:ext>
                  </a:extLst>
                </p14:cNvPr>
                <p14:cNvContentPartPr/>
                <p14:nvPr/>
              </p14:nvContentPartPr>
              <p14:xfrm>
                <a:off x="2762221" y="3908123"/>
                <a:ext cx="46080" cy="97920"/>
              </p14:xfrm>
            </p:contentPart>
          </mc:Choice>
          <mc:Fallback xmlns="">
            <p:pic>
              <p:nvPicPr>
                <p:cNvPr id="32" name="Ink 31">
                  <a:extLst>
                    <a:ext uri="{FF2B5EF4-FFF2-40B4-BE49-F238E27FC236}">
                      <a16:creationId xmlns:a16="http://schemas.microsoft.com/office/drawing/2014/main" id="{EC7D83A5-FC05-43D4-B8E4-E39B0A351FBD}"/>
                    </a:ext>
                  </a:extLst>
                </p:cNvPr>
                <p:cNvPicPr/>
                <p:nvPr/>
              </p:nvPicPr>
              <p:blipFill>
                <a:blip r:embed="rId45"/>
                <a:stretch>
                  <a:fillRect/>
                </a:stretch>
              </p:blipFill>
              <p:spPr>
                <a:xfrm>
                  <a:off x="2744221" y="3890123"/>
                  <a:ext cx="81720" cy="133560"/>
                </a:xfrm>
                <a:prstGeom prst="rect">
                  <a:avLst/>
                </a:prstGeom>
              </p:spPr>
            </p:pic>
          </mc:Fallback>
        </mc:AlternateContent>
      </p:grpSp>
      <p:grpSp>
        <p:nvGrpSpPr>
          <p:cNvPr id="36" name="Group 35">
            <a:extLst>
              <a:ext uri="{FF2B5EF4-FFF2-40B4-BE49-F238E27FC236}">
                <a16:creationId xmlns:a16="http://schemas.microsoft.com/office/drawing/2014/main" id="{B4BBAB6E-8AF1-4DAF-8D1D-424F83AE7470}"/>
              </a:ext>
            </a:extLst>
          </p:cNvPr>
          <p:cNvGrpSpPr/>
          <p:nvPr/>
        </p:nvGrpSpPr>
        <p:grpSpPr>
          <a:xfrm>
            <a:off x="4333261" y="3784283"/>
            <a:ext cx="185040" cy="109800"/>
            <a:chOff x="4333261" y="3784283"/>
            <a:chExt cx="185040" cy="109800"/>
          </a:xfrm>
        </p:grpSpPr>
        <mc:AlternateContent xmlns:mc="http://schemas.openxmlformats.org/markup-compatibility/2006" xmlns:p14="http://schemas.microsoft.com/office/powerpoint/2010/main">
          <mc:Choice Requires="p14">
            <p:contentPart p14:bwMode="auto" r:id="rId46">
              <p14:nvContentPartPr>
                <p14:cNvPr id="34" name="Ink 33">
                  <a:extLst>
                    <a:ext uri="{FF2B5EF4-FFF2-40B4-BE49-F238E27FC236}">
                      <a16:creationId xmlns:a16="http://schemas.microsoft.com/office/drawing/2014/main" id="{1E7089C6-B733-41C1-AFA4-9B797E4C2B39}"/>
                    </a:ext>
                  </a:extLst>
                </p14:cNvPr>
                <p14:cNvContentPartPr/>
                <p14:nvPr/>
              </p14:nvContentPartPr>
              <p14:xfrm>
                <a:off x="4333261" y="3784283"/>
                <a:ext cx="51480" cy="92880"/>
              </p14:xfrm>
            </p:contentPart>
          </mc:Choice>
          <mc:Fallback xmlns="">
            <p:pic>
              <p:nvPicPr>
                <p:cNvPr id="34" name="Ink 33">
                  <a:extLst>
                    <a:ext uri="{FF2B5EF4-FFF2-40B4-BE49-F238E27FC236}">
                      <a16:creationId xmlns:a16="http://schemas.microsoft.com/office/drawing/2014/main" id="{1E7089C6-B733-41C1-AFA4-9B797E4C2B39}"/>
                    </a:ext>
                  </a:extLst>
                </p:cNvPr>
                <p:cNvPicPr/>
                <p:nvPr/>
              </p:nvPicPr>
              <p:blipFill>
                <a:blip r:embed="rId47"/>
                <a:stretch>
                  <a:fillRect/>
                </a:stretch>
              </p:blipFill>
              <p:spPr>
                <a:xfrm>
                  <a:off x="4315261" y="3766283"/>
                  <a:ext cx="8712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5" name="Ink 34">
                  <a:extLst>
                    <a:ext uri="{FF2B5EF4-FFF2-40B4-BE49-F238E27FC236}">
                      <a16:creationId xmlns:a16="http://schemas.microsoft.com/office/drawing/2014/main" id="{A72016C8-8936-4F9B-AA36-761581EED891}"/>
                    </a:ext>
                  </a:extLst>
                </p14:cNvPr>
                <p14:cNvContentPartPr/>
                <p14:nvPr/>
              </p14:nvContentPartPr>
              <p14:xfrm>
                <a:off x="4431901" y="3791483"/>
                <a:ext cx="86400" cy="102600"/>
              </p14:xfrm>
            </p:contentPart>
          </mc:Choice>
          <mc:Fallback xmlns="">
            <p:pic>
              <p:nvPicPr>
                <p:cNvPr id="35" name="Ink 34">
                  <a:extLst>
                    <a:ext uri="{FF2B5EF4-FFF2-40B4-BE49-F238E27FC236}">
                      <a16:creationId xmlns:a16="http://schemas.microsoft.com/office/drawing/2014/main" id="{A72016C8-8936-4F9B-AA36-761581EED891}"/>
                    </a:ext>
                  </a:extLst>
                </p:cNvPr>
                <p:cNvPicPr/>
                <p:nvPr/>
              </p:nvPicPr>
              <p:blipFill>
                <a:blip r:embed="rId49"/>
                <a:stretch>
                  <a:fillRect/>
                </a:stretch>
              </p:blipFill>
              <p:spPr>
                <a:xfrm>
                  <a:off x="4413901" y="3773843"/>
                  <a:ext cx="122040" cy="138240"/>
                </a:xfrm>
                <a:prstGeom prst="rect">
                  <a:avLst/>
                </a:prstGeom>
              </p:spPr>
            </p:pic>
          </mc:Fallback>
        </mc:AlternateContent>
      </p:grpSp>
    </p:spTree>
    <p:extLst>
      <p:ext uri="{BB962C8B-B14F-4D97-AF65-F5344CB8AC3E}">
        <p14:creationId xmlns:p14="http://schemas.microsoft.com/office/powerpoint/2010/main" val="2072060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0E642-F777-4203-8F49-0B94995B90FE}"/>
              </a:ext>
            </a:extLst>
          </p:cNvPr>
          <p:cNvSpPr>
            <a:spLocks noGrp="1"/>
          </p:cNvSpPr>
          <p:nvPr>
            <p:ph type="title"/>
          </p:nvPr>
        </p:nvSpPr>
        <p:spPr>
          <a:xfrm>
            <a:off x="4965430" y="629268"/>
            <a:ext cx="6586491" cy="1286160"/>
          </a:xfrm>
        </p:spPr>
        <p:txBody>
          <a:bodyPr anchor="b">
            <a:normAutofit/>
          </a:bodyPr>
          <a:lstStyle/>
          <a:p>
            <a:r>
              <a:rPr lang="en-US" dirty="0"/>
              <a:t>EES</a:t>
            </a:r>
          </a:p>
        </p:txBody>
      </p:sp>
      <p:sp>
        <p:nvSpPr>
          <p:cNvPr id="3" name="Content Placeholder 2">
            <a:extLst>
              <a:ext uri="{FF2B5EF4-FFF2-40B4-BE49-F238E27FC236}">
                <a16:creationId xmlns:a16="http://schemas.microsoft.com/office/drawing/2014/main" id="{9990E72D-0C7F-4ABC-95C4-99A52B5547A0}"/>
              </a:ext>
            </a:extLst>
          </p:cNvPr>
          <p:cNvSpPr>
            <a:spLocks noGrp="1"/>
          </p:cNvSpPr>
          <p:nvPr>
            <p:ph idx="1"/>
          </p:nvPr>
        </p:nvSpPr>
        <p:spPr>
          <a:xfrm>
            <a:off x="4965431" y="2438400"/>
            <a:ext cx="6586489" cy="3785419"/>
          </a:xfrm>
        </p:spPr>
        <p:txBody>
          <a:bodyPr>
            <a:normAutofit/>
          </a:bodyPr>
          <a:lstStyle/>
          <a:p>
            <a:r>
              <a:rPr lang="en-US" sz="2000" dirty="0">
                <a:latin typeface="Times New Roman" panose="02020603050405020304" pitchFamily="18" charset="0"/>
                <a:cs typeface="Times New Roman" panose="02020603050405020304" pitchFamily="18" charset="0"/>
              </a:rPr>
              <a:t>How much is the convective heat transfer coefficient if V varies from 60 V to 120 V?  </a:t>
            </a:r>
          </a:p>
        </p:txBody>
      </p:sp>
      <p:pic>
        <p:nvPicPr>
          <p:cNvPr id="6" name="Picture 5" descr="Explosion of a cloud of powder of particles of colour white and a black background">
            <a:extLst>
              <a:ext uri="{FF2B5EF4-FFF2-40B4-BE49-F238E27FC236}">
                <a16:creationId xmlns:a16="http://schemas.microsoft.com/office/drawing/2014/main" id="{4C4C45BD-2AEC-4834-9FBF-D5E14C0D85CD}"/>
              </a:ext>
            </a:extLst>
          </p:cNvPr>
          <p:cNvPicPr>
            <a:picLocks noChangeAspect="1"/>
          </p:cNvPicPr>
          <p:nvPr/>
        </p:nvPicPr>
        <p:blipFill rotWithShape="1">
          <a:blip r:embed="rId2"/>
          <a:srcRect l="18412" r="30893"/>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F992DEC-9118-4797-AF64-2EF82AFA3FEB}"/>
              </a:ext>
            </a:extLst>
          </p:cNvPr>
          <p:cNvSpPr>
            <a:spLocks noGrp="1"/>
          </p:cNvSpPr>
          <p:nvPr>
            <p:ph type="sldNum" sz="quarter" idx="12"/>
          </p:nvPr>
        </p:nvSpPr>
        <p:spPr>
          <a:xfrm>
            <a:off x="10167042" y="6356350"/>
            <a:ext cx="1186758" cy="365125"/>
          </a:xfrm>
        </p:spPr>
        <p:txBody>
          <a:bodyPr>
            <a:normAutofit/>
          </a:bodyPr>
          <a:lstStyle/>
          <a:p>
            <a:pPr>
              <a:spcAft>
                <a:spcPts val="600"/>
              </a:spcAft>
            </a:pPr>
            <a:fld id="{4666DDBA-BACE-454A-B532-D1BC454B1DC4}" type="slidenum">
              <a:rPr lang="en-US" smtClean="0"/>
              <a:pPr>
                <a:spcAft>
                  <a:spcPts val="600"/>
                </a:spcAft>
              </a:pPr>
              <a:t>13</a:t>
            </a:fld>
            <a:endParaRPr lang="en-US"/>
          </a:p>
        </p:txBody>
      </p:sp>
    </p:spTree>
    <p:extLst>
      <p:ext uri="{BB962C8B-B14F-4D97-AF65-F5344CB8AC3E}">
        <p14:creationId xmlns:p14="http://schemas.microsoft.com/office/powerpoint/2010/main" val="292581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E8D0-98E2-487B-ADDB-D1E35EE0B7E2}"/>
              </a:ext>
            </a:extLst>
          </p:cNvPr>
          <p:cNvSpPr>
            <a:spLocks noGrp="1"/>
          </p:cNvSpPr>
          <p:nvPr>
            <p:ph type="title"/>
          </p:nvPr>
        </p:nvSpPr>
        <p:spPr>
          <a:xfrm>
            <a:off x="838200" y="365126"/>
            <a:ext cx="10515600" cy="689234"/>
          </a:xfrm>
        </p:spPr>
        <p:txBody>
          <a:bodyPr>
            <a:normAutofit fontScale="90000"/>
          </a:bodyPr>
          <a:lstStyle/>
          <a:p>
            <a:r>
              <a:rPr lang="en-US" dirty="0">
                <a:latin typeface="Times New Roman" panose="02020603050405020304" pitchFamily="18" charset="0"/>
                <a:cs typeface="Times New Roman" panose="02020603050405020304" pitchFamily="18" charset="0"/>
              </a:rPr>
              <a:t>RADIATION</a:t>
            </a:r>
          </a:p>
        </p:txBody>
      </p:sp>
      <p:sp>
        <p:nvSpPr>
          <p:cNvPr id="3" name="Content Placeholder 2">
            <a:extLst>
              <a:ext uri="{FF2B5EF4-FFF2-40B4-BE49-F238E27FC236}">
                <a16:creationId xmlns:a16="http://schemas.microsoft.com/office/drawing/2014/main" id="{424AD2E2-D82D-44CC-A3C9-D6D1FA77C64C}"/>
              </a:ext>
            </a:extLst>
          </p:cNvPr>
          <p:cNvSpPr>
            <a:spLocks noGrp="1"/>
          </p:cNvSpPr>
          <p:nvPr>
            <p:ph idx="1"/>
          </p:nvPr>
        </p:nvSpPr>
        <p:spPr>
          <a:xfrm>
            <a:off x="838200" y="1054360"/>
            <a:ext cx="10515600" cy="5122603"/>
          </a:xfrm>
        </p:spPr>
        <p:txBody>
          <a:bodyPr>
            <a:normAutofit/>
          </a:bodyPr>
          <a:lstStyle/>
          <a:p>
            <a:pPr marL="0" indent="0" algn="just">
              <a:buNone/>
            </a:pPr>
            <a:r>
              <a:rPr lang="en-US" sz="1800" dirty="0">
                <a:latin typeface="Times New Roman" panose="02020603050405020304" pitchFamily="18" charset="0"/>
                <a:cs typeface="Times New Roman" panose="02020603050405020304" pitchFamily="18" charset="0"/>
              </a:rPr>
              <a:t>Radiation is the energy emitted by matter in the form of electromagnetic waves (or photons) as a result of the changes in the electronic configurations of the atoms or molecules. Unlike conduction and convection, the transfer of heat by radiation does not require the presence of an intervening medium. In fact, heat transfer by radiation is fastest (at the speed of light) and it suffers no attenuation in a vacuum. This is how the energy of the sun reaches the earth.</a:t>
            </a:r>
          </a:p>
          <a:p>
            <a:pPr marL="0" indent="0" algn="just">
              <a:buNone/>
            </a:pPr>
            <a:endParaRPr lang="en-US" sz="1800" dirty="0">
              <a:latin typeface="Times New Roman" panose="02020603050405020304" pitchFamily="18" charset="0"/>
              <a:cs typeface="Times New Roman" panose="02020603050405020304" pitchFamily="18" charset="0"/>
            </a:endParaRPr>
          </a:p>
          <a:p>
            <a:pPr marL="0" indent="0" algn="just">
              <a:buNone/>
            </a:pPr>
            <a:endParaRPr lang="en-US" sz="1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3ACFA50-D7B5-4265-9C46-114C2ECF7A57}"/>
              </a:ext>
            </a:extLst>
          </p:cNvPr>
          <p:cNvPicPr>
            <a:picLocks noChangeAspect="1"/>
          </p:cNvPicPr>
          <p:nvPr/>
        </p:nvPicPr>
        <p:blipFill>
          <a:blip r:embed="rId2"/>
          <a:stretch>
            <a:fillRect/>
          </a:stretch>
        </p:blipFill>
        <p:spPr>
          <a:xfrm>
            <a:off x="633841" y="2642526"/>
            <a:ext cx="3509121" cy="2955939"/>
          </a:xfrm>
          <a:prstGeom prst="rect">
            <a:avLst/>
          </a:prstGeom>
        </p:spPr>
      </p:pic>
      <p:pic>
        <p:nvPicPr>
          <p:cNvPr id="6" name="Picture 5">
            <a:extLst>
              <a:ext uri="{FF2B5EF4-FFF2-40B4-BE49-F238E27FC236}">
                <a16:creationId xmlns:a16="http://schemas.microsoft.com/office/drawing/2014/main" id="{71964940-48BF-4EBA-A313-DAC95C0D11DF}"/>
              </a:ext>
            </a:extLst>
          </p:cNvPr>
          <p:cNvPicPr>
            <a:picLocks noChangeAspect="1"/>
          </p:cNvPicPr>
          <p:nvPr/>
        </p:nvPicPr>
        <p:blipFill>
          <a:blip r:embed="rId3"/>
          <a:stretch>
            <a:fillRect/>
          </a:stretch>
        </p:blipFill>
        <p:spPr>
          <a:xfrm>
            <a:off x="4744529" y="2558242"/>
            <a:ext cx="6721054" cy="1325563"/>
          </a:xfrm>
          <a:prstGeom prst="rect">
            <a:avLst/>
          </a:prstGeom>
        </p:spPr>
      </p:pic>
      <p:pic>
        <p:nvPicPr>
          <p:cNvPr id="7" name="Picture 6">
            <a:extLst>
              <a:ext uri="{FF2B5EF4-FFF2-40B4-BE49-F238E27FC236}">
                <a16:creationId xmlns:a16="http://schemas.microsoft.com/office/drawing/2014/main" id="{A42E8E37-6792-42BC-B0FA-B5C613660696}"/>
              </a:ext>
            </a:extLst>
          </p:cNvPr>
          <p:cNvPicPr>
            <a:picLocks noChangeAspect="1"/>
          </p:cNvPicPr>
          <p:nvPr/>
        </p:nvPicPr>
        <p:blipFill>
          <a:blip r:embed="rId4"/>
          <a:stretch>
            <a:fillRect/>
          </a:stretch>
        </p:blipFill>
        <p:spPr>
          <a:xfrm>
            <a:off x="4690100" y="4293514"/>
            <a:ext cx="6991825" cy="2188345"/>
          </a:xfrm>
          <a:prstGeom prst="rect">
            <a:avLst/>
          </a:prstGeom>
        </p:spPr>
      </p:pic>
      <p:sp>
        <p:nvSpPr>
          <p:cNvPr id="5" name="Slide Number Placeholder 4">
            <a:extLst>
              <a:ext uri="{FF2B5EF4-FFF2-40B4-BE49-F238E27FC236}">
                <a16:creationId xmlns:a16="http://schemas.microsoft.com/office/drawing/2014/main" id="{B7F1132E-B622-45A0-90BE-03089DE7882E}"/>
              </a:ext>
            </a:extLst>
          </p:cNvPr>
          <p:cNvSpPr>
            <a:spLocks noGrp="1"/>
          </p:cNvSpPr>
          <p:nvPr>
            <p:ph type="sldNum" sz="quarter" idx="12"/>
          </p:nvPr>
        </p:nvSpPr>
        <p:spPr/>
        <p:txBody>
          <a:bodyPr/>
          <a:lstStyle/>
          <a:p>
            <a:fld id="{4666DDBA-BACE-454A-B532-D1BC454B1DC4}" type="slidenum">
              <a:rPr lang="en-US" smtClean="0"/>
              <a:t>14</a:t>
            </a:fld>
            <a:endParaRPr lang="en-US"/>
          </a:p>
        </p:txBody>
      </p:sp>
      <p:grpSp>
        <p:nvGrpSpPr>
          <p:cNvPr id="21" name="Group 20">
            <a:extLst>
              <a:ext uri="{FF2B5EF4-FFF2-40B4-BE49-F238E27FC236}">
                <a16:creationId xmlns:a16="http://schemas.microsoft.com/office/drawing/2014/main" id="{87BAFB39-7110-4122-91D5-A0AD1A8D66BD}"/>
              </a:ext>
            </a:extLst>
          </p:cNvPr>
          <p:cNvGrpSpPr/>
          <p:nvPr/>
        </p:nvGrpSpPr>
        <p:grpSpPr>
          <a:xfrm>
            <a:off x="7513501" y="3072203"/>
            <a:ext cx="879480" cy="297360"/>
            <a:chOff x="7513501" y="3072203"/>
            <a:chExt cx="879480" cy="297360"/>
          </a:xfrm>
        </p:grpSpPr>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D17D9423-6AA2-429E-A11D-869C58257667}"/>
                    </a:ext>
                  </a:extLst>
                </p14:cNvPr>
                <p14:cNvContentPartPr/>
                <p14:nvPr/>
              </p14:nvContentPartPr>
              <p14:xfrm>
                <a:off x="7984381" y="3072203"/>
                <a:ext cx="96840" cy="94320"/>
              </p14:xfrm>
            </p:contentPart>
          </mc:Choice>
          <mc:Fallback xmlns="">
            <p:pic>
              <p:nvPicPr>
                <p:cNvPr id="8" name="Ink 7">
                  <a:extLst>
                    <a:ext uri="{FF2B5EF4-FFF2-40B4-BE49-F238E27FC236}">
                      <a16:creationId xmlns:a16="http://schemas.microsoft.com/office/drawing/2014/main" id="{D17D9423-6AA2-429E-A11D-869C58257667}"/>
                    </a:ext>
                  </a:extLst>
                </p:cNvPr>
                <p:cNvPicPr/>
                <p:nvPr/>
              </p:nvPicPr>
              <p:blipFill>
                <a:blip r:embed="rId6"/>
                <a:stretch>
                  <a:fillRect/>
                </a:stretch>
              </p:blipFill>
              <p:spPr>
                <a:xfrm>
                  <a:off x="7966381" y="3054203"/>
                  <a:ext cx="13248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41EEACA-C741-417B-8E5E-327DA4DFE7E6}"/>
                    </a:ext>
                  </a:extLst>
                </p14:cNvPr>
                <p14:cNvContentPartPr/>
                <p14:nvPr/>
              </p14:nvContentPartPr>
              <p14:xfrm>
                <a:off x="7935781" y="3139523"/>
                <a:ext cx="69480" cy="67680"/>
              </p14:xfrm>
            </p:contentPart>
          </mc:Choice>
          <mc:Fallback xmlns="">
            <p:pic>
              <p:nvPicPr>
                <p:cNvPr id="9" name="Ink 8">
                  <a:extLst>
                    <a:ext uri="{FF2B5EF4-FFF2-40B4-BE49-F238E27FC236}">
                      <a16:creationId xmlns:a16="http://schemas.microsoft.com/office/drawing/2014/main" id="{541EEACA-C741-417B-8E5E-327DA4DFE7E6}"/>
                    </a:ext>
                  </a:extLst>
                </p:cNvPr>
                <p:cNvPicPr/>
                <p:nvPr/>
              </p:nvPicPr>
              <p:blipFill>
                <a:blip r:embed="rId8"/>
                <a:stretch>
                  <a:fillRect/>
                </a:stretch>
              </p:blipFill>
              <p:spPr>
                <a:xfrm>
                  <a:off x="7918141" y="3121883"/>
                  <a:ext cx="1051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93DA988-C95C-4793-83D1-520912562B7B}"/>
                    </a:ext>
                  </a:extLst>
                </p14:cNvPr>
                <p14:cNvContentPartPr/>
                <p14:nvPr/>
              </p14:nvContentPartPr>
              <p14:xfrm>
                <a:off x="7521781" y="3244643"/>
                <a:ext cx="14760" cy="116280"/>
              </p14:xfrm>
            </p:contentPart>
          </mc:Choice>
          <mc:Fallback xmlns="">
            <p:pic>
              <p:nvPicPr>
                <p:cNvPr id="11" name="Ink 10">
                  <a:extLst>
                    <a:ext uri="{FF2B5EF4-FFF2-40B4-BE49-F238E27FC236}">
                      <a16:creationId xmlns:a16="http://schemas.microsoft.com/office/drawing/2014/main" id="{393DA988-C95C-4793-83D1-520912562B7B}"/>
                    </a:ext>
                  </a:extLst>
                </p:cNvPr>
                <p:cNvPicPr/>
                <p:nvPr/>
              </p:nvPicPr>
              <p:blipFill>
                <a:blip r:embed="rId10"/>
                <a:stretch>
                  <a:fillRect/>
                </a:stretch>
              </p:blipFill>
              <p:spPr>
                <a:xfrm>
                  <a:off x="7504141" y="3226643"/>
                  <a:ext cx="5040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a:extLst>
                    <a:ext uri="{FF2B5EF4-FFF2-40B4-BE49-F238E27FC236}">
                      <a16:creationId xmlns:a16="http://schemas.microsoft.com/office/drawing/2014/main" id="{63E26935-CE51-42A9-BCA1-F9B8C83D2736}"/>
                    </a:ext>
                  </a:extLst>
                </p14:cNvPr>
                <p14:cNvContentPartPr/>
                <p14:nvPr/>
              </p14:nvContentPartPr>
              <p14:xfrm>
                <a:off x="7513501" y="3228803"/>
                <a:ext cx="139680" cy="128520"/>
              </p14:xfrm>
            </p:contentPart>
          </mc:Choice>
          <mc:Fallback xmlns="">
            <p:pic>
              <p:nvPicPr>
                <p:cNvPr id="12" name="Ink 11">
                  <a:extLst>
                    <a:ext uri="{FF2B5EF4-FFF2-40B4-BE49-F238E27FC236}">
                      <a16:creationId xmlns:a16="http://schemas.microsoft.com/office/drawing/2014/main" id="{63E26935-CE51-42A9-BCA1-F9B8C83D2736}"/>
                    </a:ext>
                  </a:extLst>
                </p:cNvPr>
                <p:cNvPicPr/>
                <p:nvPr/>
              </p:nvPicPr>
              <p:blipFill>
                <a:blip r:embed="rId12"/>
                <a:stretch>
                  <a:fillRect/>
                </a:stretch>
              </p:blipFill>
              <p:spPr>
                <a:xfrm>
                  <a:off x="7495861" y="3210803"/>
                  <a:ext cx="175320" cy="1641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C2E0B8C8-130A-47AC-93F7-CFEEB3A02C3F}"/>
                    </a:ext>
                  </a:extLst>
                </p14:cNvPr>
                <p14:cNvContentPartPr/>
                <p14:nvPr/>
              </p14:nvContentPartPr>
              <p14:xfrm>
                <a:off x="7682701" y="3289283"/>
                <a:ext cx="92160" cy="80280"/>
              </p14:xfrm>
            </p:contentPart>
          </mc:Choice>
          <mc:Fallback xmlns="">
            <p:pic>
              <p:nvPicPr>
                <p:cNvPr id="13" name="Ink 12">
                  <a:extLst>
                    <a:ext uri="{FF2B5EF4-FFF2-40B4-BE49-F238E27FC236}">
                      <a16:creationId xmlns:a16="http://schemas.microsoft.com/office/drawing/2014/main" id="{C2E0B8C8-130A-47AC-93F7-CFEEB3A02C3F}"/>
                    </a:ext>
                  </a:extLst>
                </p:cNvPr>
                <p:cNvPicPr/>
                <p:nvPr/>
              </p:nvPicPr>
              <p:blipFill>
                <a:blip r:embed="rId14"/>
                <a:stretch>
                  <a:fillRect/>
                </a:stretch>
              </p:blipFill>
              <p:spPr>
                <a:xfrm>
                  <a:off x="7665061" y="3271643"/>
                  <a:ext cx="12780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Ink 13">
                  <a:extLst>
                    <a:ext uri="{FF2B5EF4-FFF2-40B4-BE49-F238E27FC236}">
                      <a16:creationId xmlns:a16="http://schemas.microsoft.com/office/drawing/2014/main" id="{34F19F4D-0E6B-4AD7-BDFB-C34542146803}"/>
                    </a:ext>
                  </a:extLst>
                </p14:cNvPr>
                <p14:cNvContentPartPr/>
                <p14:nvPr/>
              </p14:nvContentPartPr>
              <p14:xfrm>
                <a:off x="7796821" y="3301523"/>
                <a:ext cx="115920" cy="65160"/>
              </p14:xfrm>
            </p:contentPart>
          </mc:Choice>
          <mc:Fallback xmlns="">
            <p:pic>
              <p:nvPicPr>
                <p:cNvPr id="14" name="Ink 13">
                  <a:extLst>
                    <a:ext uri="{FF2B5EF4-FFF2-40B4-BE49-F238E27FC236}">
                      <a16:creationId xmlns:a16="http://schemas.microsoft.com/office/drawing/2014/main" id="{34F19F4D-0E6B-4AD7-BDFB-C34542146803}"/>
                    </a:ext>
                  </a:extLst>
                </p:cNvPr>
                <p:cNvPicPr/>
                <p:nvPr/>
              </p:nvPicPr>
              <p:blipFill>
                <a:blip r:embed="rId16"/>
                <a:stretch>
                  <a:fillRect/>
                </a:stretch>
              </p:blipFill>
              <p:spPr>
                <a:xfrm>
                  <a:off x="7778821" y="3283883"/>
                  <a:ext cx="151560" cy="1008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5" name="Ink 14">
                  <a:extLst>
                    <a:ext uri="{FF2B5EF4-FFF2-40B4-BE49-F238E27FC236}">
                      <a16:creationId xmlns:a16="http://schemas.microsoft.com/office/drawing/2014/main" id="{02BC1CC5-30B7-47BA-A28D-16D0EDF93660}"/>
                    </a:ext>
                  </a:extLst>
                </p14:cNvPr>
                <p14:cNvContentPartPr/>
                <p14:nvPr/>
              </p14:nvContentPartPr>
              <p14:xfrm>
                <a:off x="7935061" y="3275243"/>
                <a:ext cx="24480" cy="94320"/>
              </p14:xfrm>
            </p:contentPart>
          </mc:Choice>
          <mc:Fallback xmlns="">
            <p:pic>
              <p:nvPicPr>
                <p:cNvPr id="15" name="Ink 14">
                  <a:extLst>
                    <a:ext uri="{FF2B5EF4-FFF2-40B4-BE49-F238E27FC236}">
                      <a16:creationId xmlns:a16="http://schemas.microsoft.com/office/drawing/2014/main" id="{02BC1CC5-30B7-47BA-A28D-16D0EDF93660}"/>
                    </a:ext>
                  </a:extLst>
                </p:cNvPr>
                <p:cNvPicPr/>
                <p:nvPr/>
              </p:nvPicPr>
              <p:blipFill>
                <a:blip r:embed="rId18"/>
                <a:stretch>
                  <a:fillRect/>
                </a:stretch>
              </p:blipFill>
              <p:spPr>
                <a:xfrm>
                  <a:off x="7917421" y="3257603"/>
                  <a:ext cx="60120" cy="1299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6" name="Ink 15">
                  <a:extLst>
                    <a:ext uri="{FF2B5EF4-FFF2-40B4-BE49-F238E27FC236}">
                      <a16:creationId xmlns:a16="http://schemas.microsoft.com/office/drawing/2014/main" id="{86F37744-F466-4CF5-8292-A80E21B6B438}"/>
                    </a:ext>
                  </a:extLst>
                </p14:cNvPr>
                <p14:cNvContentPartPr/>
                <p14:nvPr/>
              </p14:nvContentPartPr>
              <p14:xfrm>
                <a:off x="7967461" y="3263723"/>
                <a:ext cx="110160" cy="84960"/>
              </p14:xfrm>
            </p:contentPart>
          </mc:Choice>
          <mc:Fallback xmlns="">
            <p:pic>
              <p:nvPicPr>
                <p:cNvPr id="16" name="Ink 15">
                  <a:extLst>
                    <a:ext uri="{FF2B5EF4-FFF2-40B4-BE49-F238E27FC236}">
                      <a16:creationId xmlns:a16="http://schemas.microsoft.com/office/drawing/2014/main" id="{86F37744-F466-4CF5-8292-A80E21B6B438}"/>
                    </a:ext>
                  </a:extLst>
                </p:cNvPr>
                <p:cNvPicPr/>
                <p:nvPr/>
              </p:nvPicPr>
              <p:blipFill>
                <a:blip r:embed="rId20"/>
                <a:stretch>
                  <a:fillRect/>
                </a:stretch>
              </p:blipFill>
              <p:spPr>
                <a:xfrm>
                  <a:off x="7949461" y="3245723"/>
                  <a:ext cx="145800" cy="1206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7" name="Ink 16">
                  <a:extLst>
                    <a:ext uri="{FF2B5EF4-FFF2-40B4-BE49-F238E27FC236}">
                      <a16:creationId xmlns:a16="http://schemas.microsoft.com/office/drawing/2014/main" id="{549B4B3F-B309-4AF2-BE5A-973D1D8F930C}"/>
                    </a:ext>
                  </a:extLst>
                </p14:cNvPr>
                <p14:cNvContentPartPr/>
                <p14:nvPr/>
              </p14:nvContentPartPr>
              <p14:xfrm>
                <a:off x="8102461" y="3337163"/>
                <a:ext cx="52200" cy="32400"/>
              </p14:xfrm>
            </p:contentPart>
          </mc:Choice>
          <mc:Fallback xmlns="">
            <p:pic>
              <p:nvPicPr>
                <p:cNvPr id="17" name="Ink 16">
                  <a:extLst>
                    <a:ext uri="{FF2B5EF4-FFF2-40B4-BE49-F238E27FC236}">
                      <a16:creationId xmlns:a16="http://schemas.microsoft.com/office/drawing/2014/main" id="{549B4B3F-B309-4AF2-BE5A-973D1D8F930C}"/>
                    </a:ext>
                  </a:extLst>
                </p:cNvPr>
                <p:cNvPicPr/>
                <p:nvPr/>
              </p:nvPicPr>
              <p:blipFill>
                <a:blip r:embed="rId22"/>
                <a:stretch>
                  <a:fillRect/>
                </a:stretch>
              </p:blipFill>
              <p:spPr>
                <a:xfrm>
                  <a:off x="8084821" y="3319163"/>
                  <a:ext cx="87840" cy="68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8" name="Ink 17">
                  <a:extLst>
                    <a:ext uri="{FF2B5EF4-FFF2-40B4-BE49-F238E27FC236}">
                      <a16:creationId xmlns:a16="http://schemas.microsoft.com/office/drawing/2014/main" id="{62260031-83DE-4C3D-94FF-3B4873B4E5A8}"/>
                    </a:ext>
                  </a:extLst>
                </p14:cNvPr>
                <p14:cNvContentPartPr/>
                <p14:nvPr/>
              </p14:nvContentPartPr>
              <p14:xfrm>
                <a:off x="8120461" y="3270203"/>
                <a:ext cx="360" cy="6480"/>
              </p14:xfrm>
            </p:contentPart>
          </mc:Choice>
          <mc:Fallback xmlns="">
            <p:pic>
              <p:nvPicPr>
                <p:cNvPr id="18" name="Ink 17">
                  <a:extLst>
                    <a:ext uri="{FF2B5EF4-FFF2-40B4-BE49-F238E27FC236}">
                      <a16:creationId xmlns:a16="http://schemas.microsoft.com/office/drawing/2014/main" id="{62260031-83DE-4C3D-94FF-3B4873B4E5A8}"/>
                    </a:ext>
                  </a:extLst>
                </p:cNvPr>
                <p:cNvPicPr/>
                <p:nvPr/>
              </p:nvPicPr>
              <p:blipFill>
                <a:blip r:embed="rId24"/>
                <a:stretch>
                  <a:fillRect/>
                </a:stretch>
              </p:blipFill>
              <p:spPr>
                <a:xfrm>
                  <a:off x="8102821" y="3252563"/>
                  <a:ext cx="36000" cy="421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9" name="Ink 18">
                  <a:extLst>
                    <a:ext uri="{FF2B5EF4-FFF2-40B4-BE49-F238E27FC236}">
                      <a16:creationId xmlns:a16="http://schemas.microsoft.com/office/drawing/2014/main" id="{1360AAA1-42B9-453D-8E3C-B8BAF3747F8D}"/>
                    </a:ext>
                  </a:extLst>
                </p14:cNvPr>
                <p14:cNvContentPartPr/>
                <p14:nvPr/>
              </p14:nvContentPartPr>
              <p14:xfrm>
                <a:off x="8146741" y="3304043"/>
                <a:ext cx="137160" cy="56160"/>
              </p14:xfrm>
            </p:contentPart>
          </mc:Choice>
          <mc:Fallback xmlns="">
            <p:pic>
              <p:nvPicPr>
                <p:cNvPr id="19" name="Ink 18">
                  <a:extLst>
                    <a:ext uri="{FF2B5EF4-FFF2-40B4-BE49-F238E27FC236}">
                      <a16:creationId xmlns:a16="http://schemas.microsoft.com/office/drawing/2014/main" id="{1360AAA1-42B9-453D-8E3C-B8BAF3747F8D}"/>
                    </a:ext>
                  </a:extLst>
                </p:cNvPr>
                <p:cNvPicPr/>
                <p:nvPr/>
              </p:nvPicPr>
              <p:blipFill>
                <a:blip r:embed="rId26"/>
                <a:stretch>
                  <a:fillRect/>
                </a:stretch>
              </p:blipFill>
              <p:spPr>
                <a:xfrm>
                  <a:off x="8128741" y="3286043"/>
                  <a:ext cx="17280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0" name="Ink 19">
                  <a:extLst>
                    <a:ext uri="{FF2B5EF4-FFF2-40B4-BE49-F238E27FC236}">
                      <a16:creationId xmlns:a16="http://schemas.microsoft.com/office/drawing/2014/main" id="{D5614588-9C63-42DC-857F-03B7206D82AE}"/>
                    </a:ext>
                  </a:extLst>
                </p14:cNvPr>
                <p14:cNvContentPartPr/>
                <p14:nvPr/>
              </p14:nvContentPartPr>
              <p14:xfrm>
                <a:off x="8304781" y="3292883"/>
                <a:ext cx="88200" cy="69840"/>
              </p14:xfrm>
            </p:contentPart>
          </mc:Choice>
          <mc:Fallback xmlns="">
            <p:pic>
              <p:nvPicPr>
                <p:cNvPr id="20" name="Ink 19">
                  <a:extLst>
                    <a:ext uri="{FF2B5EF4-FFF2-40B4-BE49-F238E27FC236}">
                      <a16:creationId xmlns:a16="http://schemas.microsoft.com/office/drawing/2014/main" id="{D5614588-9C63-42DC-857F-03B7206D82AE}"/>
                    </a:ext>
                  </a:extLst>
                </p:cNvPr>
                <p:cNvPicPr/>
                <p:nvPr/>
              </p:nvPicPr>
              <p:blipFill>
                <a:blip r:embed="rId28"/>
                <a:stretch>
                  <a:fillRect/>
                </a:stretch>
              </p:blipFill>
              <p:spPr>
                <a:xfrm>
                  <a:off x="8287141" y="3275243"/>
                  <a:ext cx="123840" cy="105480"/>
                </a:xfrm>
                <a:prstGeom prst="rect">
                  <a:avLst/>
                </a:prstGeom>
              </p:spPr>
            </p:pic>
          </mc:Fallback>
        </mc:AlternateContent>
      </p:grpSp>
      <p:grpSp>
        <p:nvGrpSpPr>
          <p:cNvPr id="28" name="Group 27">
            <a:extLst>
              <a:ext uri="{FF2B5EF4-FFF2-40B4-BE49-F238E27FC236}">
                <a16:creationId xmlns:a16="http://schemas.microsoft.com/office/drawing/2014/main" id="{1039F2E5-2EFD-4CA4-8580-1A77D6011A31}"/>
              </a:ext>
            </a:extLst>
          </p:cNvPr>
          <p:cNvGrpSpPr/>
          <p:nvPr/>
        </p:nvGrpSpPr>
        <p:grpSpPr>
          <a:xfrm>
            <a:off x="8569021" y="3233843"/>
            <a:ext cx="554040" cy="172800"/>
            <a:chOff x="8569021" y="3233843"/>
            <a:chExt cx="554040" cy="172800"/>
          </a:xfrm>
        </p:grpSpPr>
        <mc:AlternateContent xmlns:mc="http://schemas.openxmlformats.org/markup-compatibility/2006" xmlns:p14="http://schemas.microsoft.com/office/powerpoint/2010/main">
          <mc:Choice Requires="p14">
            <p:contentPart p14:bwMode="auto" r:id="rId29">
              <p14:nvContentPartPr>
                <p14:cNvPr id="22" name="Ink 21">
                  <a:extLst>
                    <a:ext uri="{FF2B5EF4-FFF2-40B4-BE49-F238E27FC236}">
                      <a16:creationId xmlns:a16="http://schemas.microsoft.com/office/drawing/2014/main" id="{DF7E322B-2A93-4A19-B5F6-4945DD0CFF09}"/>
                    </a:ext>
                  </a:extLst>
                </p14:cNvPr>
                <p14:cNvContentPartPr/>
                <p14:nvPr/>
              </p14:nvContentPartPr>
              <p14:xfrm>
                <a:off x="8569021" y="3284963"/>
                <a:ext cx="64440" cy="112680"/>
              </p14:xfrm>
            </p:contentPart>
          </mc:Choice>
          <mc:Fallback xmlns="">
            <p:pic>
              <p:nvPicPr>
                <p:cNvPr id="22" name="Ink 21">
                  <a:extLst>
                    <a:ext uri="{FF2B5EF4-FFF2-40B4-BE49-F238E27FC236}">
                      <a16:creationId xmlns:a16="http://schemas.microsoft.com/office/drawing/2014/main" id="{DF7E322B-2A93-4A19-B5F6-4945DD0CFF09}"/>
                    </a:ext>
                  </a:extLst>
                </p:cNvPr>
                <p:cNvPicPr/>
                <p:nvPr/>
              </p:nvPicPr>
              <p:blipFill>
                <a:blip r:embed="rId30"/>
                <a:stretch>
                  <a:fillRect/>
                </a:stretch>
              </p:blipFill>
              <p:spPr>
                <a:xfrm>
                  <a:off x="8551381" y="3267323"/>
                  <a:ext cx="100080" cy="148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3" name="Ink 22">
                  <a:extLst>
                    <a:ext uri="{FF2B5EF4-FFF2-40B4-BE49-F238E27FC236}">
                      <a16:creationId xmlns:a16="http://schemas.microsoft.com/office/drawing/2014/main" id="{E75FFDA3-0858-4A97-987C-4424305E537F}"/>
                    </a:ext>
                  </a:extLst>
                </p14:cNvPr>
                <p14:cNvContentPartPr/>
                <p14:nvPr/>
              </p14:nvContentPartPr>
              <p14:xfrm>
                <a:off x="8679901" y="3311963"/>
                <a:ext cx="102960" cy="93960"/>
              </p14:xfrm>
            </p:contentPart>
          </mc:Choice>
          <mc:Fallback xmlns="">
            <p:pic>
              <p:nvPicPr>
                <p:cNvPr id="23" name="Ink 22">
                  <a:extLst>
                    <a:ext uri="{FF2B5EF4-FFF2-40B4-BE49-F238E27FC236}">
                      <a16:creationId xmlns:a16="http://schemas.microsoft.com/office/drawing/2014/main" id="{E75FFDA3-0858-4A97-987C-4424305E537F}"/>
                    </a:ext>
                  </a:extLst>
                </p:cNvPr>
                <p:cNvPicPr/>
                <p:nvPr/>
              </p:nvPicPr>
              <p:blipFill>
                <a:blip r:embed="rId32"/>
                <a:stretch>
                  <a:fillRect/>
                </a:stretch>
              </p:blipFill>
              <p:spPr>
                <a:xfrm>
                  <a:off x="8661901" y="3294323"/>
                  <a:ext cx="13860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Ink 23">
                  <a:extLst>
                    <a:ext uri="{FF2B5EF4-FFF2-40B4-BE49-F238E27FC236}">
                      <a16:creationId xmlns:a16="http://schemas.microsoft.com/office/drawing/2014/main" id="{3CFC3D70-69E8-44B3-8219-37CEFB5C4AAD}"/>
                    </a:ext>
                  </a:extLst>
                </p14:cNvPr>
                <p14:cNvContentPartPr/>
                <p14:nvPr/>
              </p14:nvContentPartPr>
              <p14:xfrm>
                <a:off x="8782141" y="3329603"/>
                <a:ext cx="136440" cy="77040"/>
              </p14:xfrm>
            </p:contentPart>
          </mc:Choice>
          <mc:Fallback xmlns="">
            <p:pic>
              <p:nvPicPr>
                <p:cNvPr id="24" name="Ink 23">
                  <a:extLst>
                    <a:ext uri="{FF2B5EF4-FFF2-40B4-BE49-F238E27FC236}">
                      <a16:creationId xmlns:a16="http://schemas.microsoft.com/office/drawing/2014/main" id="{3CFC3D70-69E8-44B3-8219-37CEFB5C4AAD}"/>
                    </a:ext>
                  </a:extLst>
                </p:cNvPr>
                <p:cNvPicPr/>
                <p:nvPr/>
              </p:nvPicPr>
              <p:blipFill>
                <a:blip r:embed="rId34"/>
                <a:stretch>
                  <a:fillRect/>
                </a:stretch>
              </p:blipFill>
              <p:spPr>
                <a:xfrm>
                  <a:off x="8764501" y="3311603"/>
                  <a:ext cx="1720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6" name="Ink 25">
                  <a:extLst>
                    <a:ext uri="{FF2B5EF4-FFF2-40B4-BE49-F238E27FC236}">
                      <a16:creationId xmlns:a16="http://schemas.microsoft.com/office/drawing/2014/main" id="{7FD4E526-2C6E-44D6-954D-799807F7B9D6}"/>
                    </a:ext>
                  </a:extLst>
                </p14:cNvPr>
                <p14:cNvContentPartPr/>
                <p14:nvPr/>
              </p14:nvContentPartPr>
              <p14:xfrm>
                <a:off x="8957101" y="3233843"/>
                <a:ext cx="13320" cy="157320"/>
              </p14:xfrm>
            </p:contentPart>
          </mc:Choice>
          <mc:Fallback xmlns="">
            <p:pic>
              <p:nvPicPr>
                <p:cNvPr id="26" name="Ink 25">
                  <a:extLst>
                    <a:ext uri="{FF2B5EF4-FFF2-40B4-BE49-F238E27FC236}">
                      <a16:creationId xmlns:a16="http://schemas.microsoft.com/office/drawing/2014/main" id="{7FD4E526-2C6E-44D6-954D-799807F7B9D6}"/>
                    </a:ext>
                  </a:extLst>
                </p:cNvPr>
                <p:cNvPicPr/>
                <p:nvPr/>
              </p:nvPicPr>
              <p:blipFill>
                <a:blip r:embed="rId36"/>
                <a:stretch>
                  <a:fillRect/>
                </a:stretch>
              </p:blipFill>
              <p:spPr>
                <a:xfrm>
                  <a:off x="8939461" y="3215843"/>
                  <a:ext cx="4896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7" name="Ink 26">
                  <a:extLst>
                    <a:ext uri="{FF2B5EF4-FFF2-40B4-BE49-F238E27FC236}">
                      <a16:creationId xmlns:a16="http://schemas.microsoft.com/office/drawing/2014/main" id="{0061B240-84DE-4879-8FA4-9A14CCC849BF}"/>
                    </a:ext>
                  </a:extLst>
                </p14:cNvPr>
                <p14:cNvContentPartPr/>
                <p14:nvPr/>
              </p14:nvContentPartPr>
              <p14:xfrm>
                <a:off x="8983381" y="3307643"/>
                <a:ext cx="139680" cy="66240"/>
              </p14:xfrm>
            </p:contentPart>
          </mc:Choice>
          <mc:Fallback xmlns="">
            <p:pic>
              <p:nvPicPr>
                <p:cNvPr id="27" name="Ink 26">
                  <a:extLst>
                    <a:ext uri="{FF2B5EF4-FFF2-40B4-BE49-F238E27FC236}">
                      <a16:creationId xmlns:a16="http://schemas.microsoft.com/office/drawing/2014/main" id="{0061B240-84DE-4879-8FA4-9A14CCC849BF}"/>
                    </a:ext>
                  </a:extLst>
                </p:cNvPr>
                <p:cNvPicPr/>
                <p:nvPr/>
              </p:nvPicPr>
              <p:blipFill>
                <a:blip r:embed="rId38"/>
                <a:stretch>
                  <a:fillRect/>
                </a:stretch>
              </p:blipFill>
              <p:spPr>
                <a:xfrm>
                  <a:off x="8965381" y="3289643"/>
                  <a:ext cx="175320" cy="101880"/>
                </a:xfrm>
                <a:prstGeom prst="rect">
                  <a:avLst/>
                </a:prstGeom>
              </p:spPr>
            </p:pic>
          </mc:Fallback>
        </mc:AlternateContent>
      </p:grpSp>
      <p:grpSp>
        <p:nvGrpSpPr>
          <p:cNvPr id="80" name="Group 79">
            <a:extLst>
              <a:ext uri="{FF2B5EF4-FFF2-40B4-BE49-F238E27FC236}">
                <a16:creationId xmlns:a16="http://schemas.microsoft.com/office/drawing/2014/main" id="{CBA1976F-A376-4F02-8EDD-7C80169B7CFF}"/>
              </a:ext>
            </a:extLst>
          </p:cNvPr>
          <p:cNvGrpSpPr/>
          <p:nvPr/>
        </p:nvGrpSpPr>
        <p:grpSpPr>
          <a:xfrm>
            <a:off x="5398861" y="153323"/>
            <a:ext cx="6431040" cy="389160"/>
            <a:chOff x="5398861" y="153323"/>
            <a:chExt cx="6431040" cy="389160"/>
          </a:xfrm>
        </p:grpSpPr>
        <mc:AlternateContent xmlns:mc="http://schemas.openxmlformats.org/markup-compatibility/2006" xmlns:p14="http://schemas.microsoft.com/office/powerpoint/2010/main">
          <mc:Choice Requires="p14">
            <p:contentPart p14:bwMode="auto" r:id="rId39">
              <p14:nvContentPartPr>
                <p14:cNvPr id="29" name="Ink 28">
                  <a:extLst>
                    <a:ext uri="{FF2B5EF4-FFF2-40B4-BE49-F238E27FC236}">
                      <a16:creationId xmlns:a16="http://schemas.microsoft.com/office/drawing/2014/main" id="{83EA6DCE-14D5-4598-920B-CC1243B5EB61}"/>
                    </a:ext>
                  </a:extLst>
                </p14:cNvPr>
                <p14:cNvContentPartPr/>
                <p14:nvPr/>
              </p14:nvContentPartPr>
              <p14:xfrm>
                <a:off x="5398861" y="153323"/>
                <a:ext cx="11880" cy="216720"/>
              </p14:xfrm>
            </p:contentPart>
          </mc:Choice>
          <mc:Fallback xmlns="">
            <p:pic>
              <p:nvPicPr>
                <p:cNvPr id="29" name="Ink 28">
                  <a:extLst>
                    <a:ext uri="{FF2B5EF4-FFF2-40B4-BE49-F238E27FC236}">
                      <a16:creationId xmlns:a16="http://schemas.microsoft.com/office/drawing/2014/main" id="{83EA6DCE-14D5-4598-920B-CC1243B5EB61}"/>
                    </a:ext>
                  </a:extLst>
                </p:cNvPr>
                <p:cNvPicPr/>
                <p:nvPr/>
              </p:nvPicPr>
              <p:blipFill>
                <a:blip r:embed="rId40"/>
                <a:stretch>
                  <a:fillRect/>
                </a:stretch>
              </p:blipFill>
              <p:spPr>
                <a:xfrm>
                  <a:off x="5380861" y="135323"/>
                  <a:ext cx="475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0" name="Ink 29">
                  <a:extLst>
                    <a:ext uri="{FF2B5EF4-FFF2-40B4-BE49-F238E27FC236}">
                      <a16:creationId xmlns:a16="http://schemas.microsoft.com/office/drawing/2014/main" id="{8BBD7CAC-5874-4566-9A84-48D3209AC8A7}"/>
                    </a:ext>
                  </a:extLst>
                </p14:cNvPr>
                <p14:cNvContentPartPr/>
                <p14:nvPr/>
              </p14:nvContentPartPr>
              <p14:xfrm>
                <a:off x="5429821" y="185363"/>
                <a:ext cx="180360" cy="151560"/>
              </p14:xfrm>
            </p:contentPart>
          </mc:Choice>
          <mc:Fallback xmlns="">
            <p:pic>
              <p:nvPicPr>
                <p:cNvPr id="30" name="Ink 29">
                  <a:extLst>
                    <a:ext uri="{FF2B5EF4-FFF2-40B4-BE49-F238E27FC236}">
                      <a16:creationId xmlns:a16="http://schemas.microsoft.com/office/drawing/2014/main" id="{8BBD7CAC-5874-4566-9A84-48D3209AC8A7}"/>
                    </a:ext>
                  </a:extLst>
                </p:cNvPr>
                <p:cNvPicPr/>
                <p:nvPr/>
              </p:nvPicPr>
              <p:blipFill>
                <a:blip r:embed="rId42"/>
                <a:stretch>
                  <a:fillRect/>
                </a:stretch>
              </p:blipFill>
              <p:spPr>
                <a:xfrm>
                  <a:off x="5411821" y="167363"/>
                  <a:ext cx="216000" cy="1872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2" name="Ink 31">
                  <a:extLst>
                    <a:ext uri="{FF2B5EF4-FFF2-40B4-BE49-F238E27FC236}">
                      <a16:creationId xmlns:a16="http://schemas.microsoft.com/office/drawing/2014/main" id="{C38A72A5-D53A-42C5-83A5-CF7119230053}"/>
                    </a:ext>
                  </a:extLst>
                </p14:cNvPr>
                <p14:cNvContentPartPr/>
                <p14:nvPr/>
              </p14:nvContentPartPr>
              <p14:xfrm>
                <a:off x="5690461" y="280043"/>
                <a:ext cx="186840" cy="13320"/>
              </p14:xfrm>
            </p:contentPart>
          </mc:Choice>
          <mc:Fallback xmlns="">
            <p:pic>
              <p:nvPicPr>
                <p:cNvPr id="32" name="Ink 31">
                  <a:extLst>
                    <a:ext uri="{FF2B5EF4-FFF2-40B4-BE49-F238E27FC236}">
                      <a16:creationId xmlns:a16="http://schemas.microsoft.com/office/drawing/2014/main" id="{C38A72A5-D53A-42C5-83A5-CF7119230053}"/>
                    </a:ext>
                  </a:extLst>
                </p:cNvPr>
                <p:cNvPicPr/>
                <p:nvPr/>
              </p:nvPicPr>
              <p:blipFill>
                <a:blip r:embed="rId44"/>
                <a:stretch>
                  <a:fillRect/>
                </a:stretch>
              </p:blipFill>
              <p:spPr>
                <a:xfrm>
                  <a:off x="5672461" y="262043"/>
                  <a:ext cx="22248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3" name="Ink 32">
                  <a:extLst>
                    <a:ext uri="{FF2B5EF4-FFF2-40B4-BE49-F238E27FC236}">
                      <a16:creationId xmlns:a16="http://schemas.microsoft.com/office/drawing/2014/main" id="{1F5B473E-F235-4134-A6D2-1B2E355CE9F9}"/>
                    </a:ext>
                  </a:extLst>
                </p14:cNvPr>
                <p14:cNvContentPartPr/>
                <p14:nvPr/>
              </p14:nvContentPartPr>
              <p14:xfrm>
                <a:off x="5886661" y="234683"/>
                <a:ext cx="48960" cy="116640"/>
              </p14:xfrm>
            </p:contentPart>
          </mc:Choice>
          <mc:Fallback xmlns="">
            <p:pic>
              <p:nvPicPr>
                <p:cNvPr id="33" name="Ink 32">
                  <a:extLst>
                    <a:ext uri="{FF2B5EF4-FFF2-40B4-BE49-F238E27FC236}">
                      <a16:creationId xmlns:a16="http://schemas.microsoft.com/office/drawing/2014/main" id="{1F5B473E-F235-4134-A6D2-1B2E355CE9F9}"/>
                    </a:ext>
                  </a:extLst>
                </p:cNvPr>
                <p:cNvPicPr/>
                <p:nvPr/>
              </p:nvPicPr>
              <p:blipFill>
                <a:blip r:embed="rId46"/>
                <a:stretch>
                  <a:fillRect/>
                </a:stretch>
              </p:blipFill>
              <p:spPr>
                <a:xfrm>
                  <a:off x="5868661" y="216683"/>
                  <a:ext cx="84600" cy="1522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4" name="Ink 33">
                  <a:extLst>
                    <a:ext uri="{FF2B5EF4-FFF2-40B4-BE49-F238E27FC236}">
                      <a16:creationId xmlns:a16="http://schemas.microsoft.com/office/drawing/2014/main" id="{90E42034-34C2-4507-BC86-C2D2FF1480CA}"/>
                    </a:ext>
                  </a:extLst>
                </p14:cNvPr>
                <p14:cNvContentPartPr/>
                <p14:nvPr/>
              </p14:nvContentPartPr>
              <p14:xfrm>
                <a:off x="6029221" y="206603"/>
                <a:ext cx="48960" cy="127800"/>
              </p14:xfrm>
            </p:contentPart>
          </mc:Choice>
          <mc:Fallback xmlns="">
            <p:pic>
              <p:nvPicPr>
                <p:cNvPr id="34" name="Ink 33">
                  <a:extLst>
                    <a:ext uri="{FF2B5EF4-FFF2-40B4-BE49-F238E27FC236}">
                      <a16:creationId xmlns:a16="http://schemas.microsoft.com/office/drawing/2014/main" id="{90E42034-34C2-4507-BC86-C2D2FF1480CA}"/>
                    </a:ext>
                  </a:extLst>
                </p:cNvPr>
                <p:cNvPicPr/>
                <p:nvPr/>
              </p:nvPicPr>
              <p:blipFill>
                <a:blip r:embed="rId48"/>
                <a:stretch>
                  <a:fillRect/>
                </a:stretch>
              </p:blipFill>
              <p:spPr>
                <a:xfrm>
                  <a:off x="6011581" y="188963"/>
                  <a:ext cx="8460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5" name="Ink 34">
                  <a:extLst>
                    <a:ext uri="{FF2B5EF4-FFF2-40B4-BE49-F238E27FC236}">
                      <a16:creationId xmlns:a16="http://schemas.microsoft.com/office/drawing/2014/main" id="{2D696E3B-4714-47D0-AAE7-5DFBBFEC977C}"/>
                    </a:ext>
                  </a:extLst>
                </p14:cNvPr>
                <p14:cNvContentPartPr/>
                <p14:nvPr/>
              </p14:nvContentPartPr>
              <p14:xfrm>
                <a:off x="6034981" y="176003"/>
                <a:ext cx="147960" cy="159120"/>
              </p14:xfrm>
            </p:contentPart>
          </mc:Choice>
          <mc:Fallback xmlns="">
            <p:pic>
              <p:nvPicPr>
                <p:cNvPr id="35" name="Ink 34">
                  <a:extLst>
                    <a:ext uri="{FF2B5EF4-FFF2-40B4-BE49-F238E27FC236}">
                      <a16:creationId xmlns:a16="http://schemas.microsoft.com/office/drawing/2014/main" id="{2D696E3B-4714-47D0-AAE7-5DFBBFEC977C}"/>
                    </a:ext>
                  </a:extLst>
                </p:cNvPr>
                <p:cNvPicPr/>
                <p:nvPr/>
              </p:nvPicPr>
              <p:blipFill>
                <a:blip r:embed="rId50"/>
                <a:stretch>
                  <a:fillRect/>
                </a:stretch>
              </p:blipFill>
              <p:spPr>
                <a:xfrm>
                  <a:off x="6017341" y="158003"/>
                  <a:ext cx="183600" cy="1947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6" name="Ink 35">
                  <a:extLst>
                    <a:ext uri="{FF2B5EF4-FFF2-40B4-BE49-F238E27FC236}">
                      <a16:creationId xmlns:a16="http://schemas.microsoft.com/office/drawing/2014/main" id="{5A554B7D-B36A-4EFE-AF26-27FBAFD10364}"/>
                    </a:ext>
                  </a:extLst>
                </p14:cNvPr>
                <p14:cNvContentPartPr/>
                <p14:nvPr/>
              </p14:nvContentPartPr>
              <p14:xfrm>
                <a:off x="6301381" y="311003"/>
                <a:ext cx="182880" cy="12960"/>
              </p14:xfrm>
            </p:contentPart>
          </mc:Choice>
          <mc:Fallback xmlns="">
            <p:pic>
              <p:nvPicPr>
                <p:cNvPr id="36" name="Ink 35">
                  <a:extLst>
                    <a:ext uri="{FF2B5EF4-FFF2-40B4-BE49-F238E27FC236}">
                      <a16:creationId xmlns:a16="http://schemas.microsoft.com/office/drawing/2014/main" id="{5A554B7D-B36A-4EFE-AF26-27FBAFD10364}"/>
                    </a:ext>
                  </a:extLst>
                </p:cNvPr>
                <p:cNvPicPr/>
                <p:nvPr/>
              </p:nvPicPr>
              <p:blipFill>
                <a:blip r:embed="rId52"/>
                <a:stretch>
                  <a:fillRect/>
                </a:stretch>
              </p:blipFill>
              <p:spPr>
                <a:xfrm>
                  <a:off x="6283741" y="293003"/>
                  <a:ext cx="21852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7" name="Ink 36">
                  <a:extLst>
                    <a:ext uri="{FF2B5EF4-FFF2-40B4-BE49-F238E27FC236}">
                      <a16:creationId xmlns:a16="http://schemas.microsoft.com/office/drawing/2014/main" id="{EE2786F3-7BB1-40F0-BEA9-42D8DB22216F}"/>
                    </a:ext>
                  </a:extLst>
                </p14:cNvPr>
                <p14:cNvContentPartPr/>
                <p14:nvPr/>
              </p14:nvContentPartPr>
              <p14:xfrm>
                <a:off x="6475621" y="277883"/>
                <a:ext cx="44640" cy="83520"/>
              </p14:xfrm>
            </p:contentPart>
          </mc:Choice>
          <mc:Fallback xmlns="">
            <p:pic>
              <p:nvPicPr>
                <p:cNvPr id="37" name="Ink 36">
                  <a:extLst>
                    <a:ext uri="{FF2B5EF4-FFF2-40B4-BE49-F238E27FC236}">
                      <a16:creationId xmlns:a16="http://schemas.microsoft.com/office/drawing/2014/main" id="{EE2786F3-7BB1-40F0-BEA9-42D8DB22216F}"/>
                    </a:ext>
                  </a:extLst>
                </p:cNvPr>
                <p:cNvPicPr/>
                <p:nvPr/>
              </p:nvPicPr>
              <p:blipFill>
                <a:blip r:embed="rId54"/>
                <a:stretch>
                  <a:fillRect/>
                </a:stretch>
              </p:blipFill>
              <p:spPr>
                <a:xfrm>
                  <a:off x="6457621" y="259883"/>
                  <a:ext cx="8028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39" name="Ink 38">
                  <a:extLst>
                    <a:ext uri="{FF2B5EF4-FFF2-40B4-BE49-F238E27FC236}">
                      <a16:creationId xmlns:a16="http://schemas.microsoft.com/office/drawing/2014/main" id="{03A6A05A-46B7-4228-9704-7E19F4BA4C84}"/>
                    </a:ext>
                  </a:extLst>
                </p14:cNvPr>
                <p14:cNvContentPartPr/>
                <p14:nvPr/>
              </p14:nvContentPartPr>
              <p14:xfrm>
                <a:off x="6712861" y="275003"/>
                <a:ext cx="226080" cy="83520"/>
              </p14:xfrm>
            </p:contentPart>
          </mc:Choice>
          <mc:Fallback xmlns="">
            <p:pic>
              <p:nvPicPr>
                <p:cNvPr id="39" name="Ink 38">
                  <a:extLst>
                    <a:ext uri="{FF2B5EF4-FFF2-40B4-BE49-F238E27FC236}">
                      <a16:creationId xmlns:a16="http://schemas.microsoft.com/office/drawing/2014/main" id="{03A6A05A-46B7-4228-9704-7E19F4BA4C84}"/>
                    </a:ext>
                  </a:extLst>
                </p:cNvPr>
                <p:cNvPicPr/>
                <p:nvPr/>
              </p:nvPicPr>
              <p:blipFill>
                <a:blip r:embed="rId56"/>
                <a:stretch>
                  <a:fillRect/>
                </a:stretch>
              </p:blipFill>
              <p:spPr>
                <a:xfrm>
                  <a:off x="6695221" y="257003"/>
                  <a:ext cx="26172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40" name="Ink 39">
                  <a:extLst>
                    <a:ext uri="{FF2B5EF4-FFF2-40B4-BE49-F238E27FC236}">
                      <a16:creationId xmlns:a16="http://schemas.microsoft.com/office/drawing/2014/main" id="{FDA7BC58-99D5-4E3C-B195-02D6CDC472C0}"/>
                    </a:ext>
                  </a:extLst>
                </p14:cNvPr>
                <p14:cNvContentPartPr/>
                <p14:nvPr/>
              </p14:nvContentPartPr>
              <p14:xfrm>
                <a:off x="6954421" y="300923"/>
                <a:ext cx="117000" cy="55800"/>
              </p14:xfrm>
            </p:contentPart>
          </mc:Choice>
          <mc:Fallback xmlns="">
            <p:pic>
              <p:nvPicPr>
                <p:cNvPr id="40" name="Ink 39">
                  <a:extLst>
                    <a:ext uri="{FF2B5EF4-FFF2-40B4-BE49-F238E27FC236}">
                      <a16:creationId xmlns:a16="http://schemas.microsoft.com/office/drawing/2014/main" id="{FDA7BC58-99D5-4E3C-B195-02D6CDC472C0}"/>
                    </a:ext>
                  </a:extLst>
                </p:cNvPr>
                <p:cNvPicPr/>
                <p:nvPr/>
              </p:nvPicPr>
              <p:blipFill>
                <a:blip r:embed="rId58"/>
                <a:stretch>
                  <a:fillRect/>
                </a:stretch>
              </p:blipFill>
              <p:spPr>
                <a:xfrm>
                  <a:off x="6936421" y="282923"/>
                  <a:ext cx="152640" cy="9144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2" name="Ink 41">
                  <a:extLst>
                    <a:ext uri="{FF2B5EF4-FFF2-40B4-BE49-F238E27FC236}">
                      <a16:creationId xmlns:a16="http://schemas.microsoft.com/office/drawing/2014/main" id="{EF4B4E62-9619-426A-A8C4-7E90EBA7EB67}"/>
                    </a:ext>
                  </a:extLst>
                </p14:cNvPr>
                <p14:cNvContentPartPr/>
                <p14:nvPr/>
              </p14:nvContentPartPr>
              <p14:xfrm>
                <a:off x="7066021" y="232523"/>
                <a:ext cx="52200" cy="109800"/>
              </p14:xfrm>
            </p:contentPart>
          </mc:Choice>
          <mc:Fallback xmlns="">
            <p:pic>
              <p:nvPicPr>
                <p:cNvPr id="42" name="Ink 41">
                  <a:extLst>
                    <a:ext uri="{FF2B5EF4-FFF2-40B4-BE49-F238E27FC236}">
                      <a16:creationId xmlns:a16="http://schemas.microsoft.com/office/drawing/2014/main" id="{EF4B4E62-9619-426A-A8C4-7E90EBA7EB67}"/>
                    </a:ext>
                  </a:extLst>
                </p:cNvPr>
                <p:cNvPicPr/>
                <p:nvPr/>
              </p:nvPicPr>
              <p:blipFill>
                <a:blip r:embed="rId60"/>
                <a:stretch>
                  <a:fillRect/>
                </a:stretch>
              </p:blipFill>
              <p:spPr>
                <a:xfrm>
                  <a:off x="7048381" y="214883"/>
                  <a:ext cx="87840" cy="14544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43" name="Ink 42">
                  <a:extLst>
                    <a:ext uri="{FF2B5EF4-FFF2-40B4-BE49-F238E27FC236}">
                      <a16:creationId xmlns:a16="http://schemas.microsoft.com/office/drawing/2014/main" id="{5300AA7D-D5F0-418B-96B4-2BA6527C63E7}"/>
                    </a:ext>
                  </a:extLst>
                </p14:cNvPr>
                <p14:cNvContentPartPr/>
                <p14:nvPr/>
              </p14:nvContentPartPr>
              <p14:xfrm>
                <a:off x="7144501" y="214523"/>
                <a:ext cx="63000" cy="125280"/>
              </p14:xfrm>
            </p:contentPart>
          </mc:Choice>
          <mc:Fallback xmlns="">
            <p:pic>
              <p:nvPicPr>
                <p:cNvPr id="43" name="Ink 42">
                  <a:extLst>
                    <a:ext uri="{FF2B5EF4-FFF2-40B4-BE49-F238E27FC236}">
                      <a16:creationId xmlns:a16="http://schemas.microsoft.com/office/drawing/2014/main" id="{5300AA7D-D5F0-418B-96B4-2BA6527C63E7}"/>
                    </a:ext>
                  </a:extLst>
                </p:cNvPr>
                <p:cNvPicPr/>
                <p:nvPr/>
              </p:nvPicPr>
              <p:blipFill>
                <a:blip r:embed="rId62"/>
                <a:stretch>
                  <a:fillRect/>
                </a:stretch>
              </p:blipFill>
              <p:spPr>
                <a:xfrm>
                  <a:off x="7126861" y="196523"/>
                  <a:ext cx="98640" cy="160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44" name="Ink 43">
                  <a:extLst>
                    <a:ext uri="{FF2B5EF4-FFF2-40B4-BE49-F238E27FC236}">
                      <a16:creationId xmlns:a16="http://schemas.microsoft.com/office/drawing/2014/main" id="{476C778A-C09D-4680-90AB-8444A6062C5B}"/>
                    </a:ext>
                  </a:extLst>
                </p14:cNvPr>
                <p14:cNvContentPartPr/>
                <p14:nvPr/>
              </p14:nvContentPartPr>
              <p14:xfrm>
                <a:off x="7132261" y="273923"/>
                <a:ext cx="120960" cy="6120"/>
              </p14:xfrm>
            </p:contentPart>
          </mc:Choice>
          <mc:Fallback xmlns="">
            <p:pic>
              <p:nvPicPr>
                <p:cNvPr id="44" name="Ink 43">
                  <a:extLst>
                    <a:ext uri="{FF2B5EF4-FFF2-40B4-BE49-F238E27FC236}">
                      <a16:creationId xmlns:a16="http://schemas.microsoft.com/office/drawing/2014/main" id="{476C778A-C09D-4680-90AB-8444A6062C5B}"/>
                    </a:ext>
                  </a:extLst>
                </p:cNvPr>
                <p:cNvPicPr/>
                <p:nvPr/>
              </p:nvPicPr>
              <p:blipFill>
                <a:blip r:embed="rId64"/>
                <a:stretch>
                  <a:fillRect/>
                </a:stretch>
              </p:blipFill>
              <p:spPr>
                <a:xfrm>
                  <a:off x="7114261" y="256283"/>
                  <a:ext cx="156600" cy="4176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5" name="Ink 44">
                  <a:extLst>
                    <a:ext uri="{FF2B5EF4-FFF2-40B4-BE49-F238E27FC236}">
                      <a16:creationId xmlns:a16="http://schemas.microsoft.com/office/drawing/2014/main" id="{E0FA40CF-3A97-4417-BF3D-3B8245E8FDC8}"/>
                    </a:ext>
                  </a:extLst>
                </p14:cNvPr>
                <p14:cNvContentPartPr/>
                <p14:nvPr/>
              </p14:nvContentPartPr>
              <p14:xfrm>
                <a:off x="7270141" y="242603"/>
                <a:ext cx="56880" cy="108000"/>
              </p14:xfrm>
            </p:contentPart>
          </mc:Choice>
          <mc:Fallback xmlns="">
            <p:pic>
              <p:nvPicPr>
                <p:cNvPr id="45" name="Ink 44">
                  <a:extLst>
                    <a:ext uri="{FF2B5EF4-FFF2-40B4-BE49-F238E27FC236}">
                      <a16:creationId xmlns:a16="http://schemas.microsoft.com/office/drawing/2014/main" id="{E0FA40CF-3A97-4417-BF3D-3B8245E8FDC8}"/>
                    </a:ext>
                  </a:extLst>
                </p:cNvPr>
                <p:cNvPicPr/>
                <p:nvPr/>
              </p:nvPicPr>
              <p:blipFill>
                <a:blip r:embed="rId66"/>
                <a:stretch>
                  <a:fillRect/>
                </a:stretch>
              </p:blipFill>
              <p:spPr>
                <a:xfrm>
                  <a:off x="7252141" y="224963"/>
                  <a:ext cx="9252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6" name="Ink 45">
                  <a:extLst>
                    <a:ext uri="{FF2B5EF4-FFF2-40B4-BE49-F238E27FC236}">
                      <a16:creationId xmlns:a16="http://schemas.microsoft.com/office/drawing/2014/main" id="{1FD6A34C-614D-4C87-8954-40889975610E}"/>
                    </a:ext>
                  </a:extLst>
                </p14:cNvPr>
                <p14:cNvContentPartPr/>
                <p14:nvPr/>
              </p14:nvContentPartPr>
              <p14:xfrm>
                <a:off x="7320181" y="295523"/>
                <a:ext cx="61200" cy="126720"/>
              </p14:xfrm>
            </p:contentPart>
          </mc:Choice>
          <mc:Fallback xmlns="">
            <p:pic>
              <p:nvPicPr>
                <p:cNvPr id="46" name="Ink 45">
                  <a:extLst>
                    <a:ext uri="{FF2B5EF4-FFF2-40B4-BE49-F238E27FC236}">
                      <a16:creationId xmlns:a16="http://schemas.microsoft.com/office/drawing/2014/main" id="{1FD6A34C-614D-4C87-8954-40889975610E}"/>
                    </a:ext>
                  </a:extLst>
                </p:cNvPr>
                <p:cNvPicPr/>
                <p:nvPr/>
              </p:nvPicPr>
              <p:blipFill>
                <a:blip r:embed="rId68"/>
                <a:stretch>
                  <a:fillRect/>
                </a:stretch>
              </p:blipFill>
              <p:spPr>
                <a:xfrm>
                  <a:off x="7302181" y="277523"/>
                  <a:ext cx="96840" cy="16236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47" name="Ink 46">
                  <a:extLst>
                    <a:ext uri="{FF2B5EF4-FFF2-40B4-BE49-F238E27FC236}">
                      <a16:creationId xmlns:a16="http://schemas.microsoft.com/office/drawing/2014/main" id="{B3955A7B-F140-4816-BD5D-D63E89A87463}"/>
                    </a:ext>
                  </a:extLst>
                </p14:cNvPr>
                <p14:cNvContentPartPr/>
                <p14:nvPr/>
              </p14:nvContentPartPr>
              <p14:xfrm>
                <a:off x="7335661" y="252323"/>
                <a:ext cx="112680" cy="77760"/>
              </p14:xfrm>
            </p:contentPart>
          </mc:Choice>
          <mc:Fallback xmlns="">
            <p:pic>
              <p:nvPicPr>
                <p:cNvPr id="47" name="Ink 46">
                  <a:extLst>
                    <a:ext uri="{FF2B5EF4-FFF2-40B4-BE49-F238E27FC236}">
                      <a16:creationId xmlns:a16="http://schemas.microsoft.com/office/drawing/2014/main" id="{B3955A7B-F140-4816-BD5D-D63E89A87463}"/>
                    </a:ext>
                  </a:extLst>
                </p:cNvPr>
                <p:cNvPicPr/>
                <p:nvPr/>
              </p:nvPicPr>
              <p:blipFill>
                <a:blip r:embed="rId70"/>
                <a:stretch>
                  <a:fillRect/>
                </a:stretch>
              </p:blipFill>
              <p:spPr>
                <a:xfrm>
                  <a:off x="7317661" y="234683"/>
                  <a:ext cx="148320" cy="11340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48" name="Ink 47">
                  <a:extLst>
                    <a:ext uri="{FF2B5EF4-FFF2-40B4-BE49-F238E27FC236}">
                      <a16:creationId xmlns:a16="http://schemas.microsoft.com/office/drawing/2014/main" id="{85618B29-2975-4724-881D-929CE8BE1A5D}"/>
                    </a:ext>
                  </a:extLst>
                </p14:cNvPr>
                <p14:cNvContentPartPr/>
                <p14:nvPr/>
              </p14:nvContentPartPr>
              <p14:xfrm>
                <a:off x="7477861" y="187883"/>
                <a:ext cx="36360" cy="125640"/>
              </p14:xfrm>
            </p:contentPart>
          </mc:Choice>
          <mc:Fallback xmlns="">
            <p:pic>
              <p:nvPicPr>
                <p:cNvPr id="48" name="Ink 47">
                  <a:extLst>
                    <a:ext uri="{FF2B5EF4-FFF2-40B4-BE49-F238E27FC236}">
                      <a16:creationId xmlns:a16="http://schemas.microsoft.com/office/drawing/2014/main" id="{85618B29-2975-4724-881D-929CE8BE1A5D}"/>
                    </a:ext>
                  </a:extLst>
                </p:cNvPr>
                <p:cNvPicPr/>
                <p:nvPr/>
              </p:nvPicPr>
              <p:blipFill>
                <a:blip r:embed="rId72"/>
                <a:stretch>
                  <a:fillRect/>
                </a:stretch>
              </p:blipFill>
              <p:spPr>
                <a:xfrm>
                  <a:off x="7459861" y="170243"/>
                  <a:ext cx="72000" cy="16128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49" name="Ink 48">
                  <a:extLst>
                    <a:ext uri="{FF2B5EF4-FFF2-40B4-BE49-F238E27FC236}">
                      <a16:creationId xmlns:a16="http://schemas.microsoft.com/office/drawing/2014/main" id="{9F19B2D9-D91E-44F1-8A64-70993CB7C102}"/>
                    </a:ext>
                  </a:extLst>
                </p14:cNvPr>
                <p14:cNvContentPartPr/>
                <p14:nvPr/>
              </p14:nvContentPartPr>
              <p14:xfrm>
                <a:off x="7523581" y="249083"/>
                <a:ext cx="188640" cy="173880"/>
              </p14:xfrm>
            </p:contentPart>
          </mc:Choice>
          <mc:Fallback xmlns="">
            <p:pic>
              <p:nvPicPr>
                <p:cNvPr id="49" name="Ink 48">
                  <a:extLst>
                    <a:ext uri="{FF2B5EF4-FFF2-40B4-BE49-F238E27FC236}">
                      <a16:creationId xmlns:a16="http://schemas.microsoft.com/office/drawing/2014/main" id="{9F19B2D9-D91E-44F1-8A64-70993CB7C102}"/>
                    </a:ext>
                  </a:extLst>
                </p:cNvPr>
                <p:cNvPicPr/>
                <p:nvPr/>
              </p:nvPicPr>
              <p:blipFill>
                <a:blip r:embed="rId74"/>
                <a:stretch>
                  <a:fillRect/>
                </a:stretch>
              </p:blipFill>
              <p:spPr>
                <a:xfrm>
                  <a:off x="7505581" y="231443"/>
                  <a:ext cx="2242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1" name="Ink 50">
                  <a:extLst>
                    <a:ext uri="{FF2B5EF4-FFF2-40B4-BE49-F238E27FC236}">
                      <a16:creationId xmlns:a16="http://schemas.microsoft.com/office/drawing/2014/main" id="{A4E8783C-BB08-417F-B724-C199E3C82CEB}"/>
                    </a:ext>
                  </a:extLst>
                </p14:cNvPr>
                <p14:cNvContentPartPr/>
                <p14:nvPr/>
              </p14:nvContentPartPr>
              <p14:xfrm>
                <a:off x="7894741" y="194723"/>
                <a:ext cx="12240" cy="195840"/>
              </p14:xfrm>
            </p:contentPart>
          </mc:Choice>
          <mc:Fallback xmlns="">
            <p:pic>
              <p:nvPicPr>
                <p:cNvPr id="51" name="Ink 50">
                  <a:extLst>
                    <a:ext uri="{FF2B5EF4-FFF2-40B4-BE49-F238E27FC236}">
                      <a16:creationId xmlns:a16="http://schemas.microsoft.com/office/drawing/2014/main" id="{A4E8783C-BB08-417F-B724-C199E3C82CEB}"/>
                    </a:ext>
                  </a:extLst>
                </p:cNvPr>
                <p:cNvPicPr/>
                <p:nvPr/>
              </p:nvPicPr>
              <p:blipFill>
                <a:blip r:embed="rId76"/>
                <a:stretch>
                  <a:fillRect/>
                </a:stretch>
              </p:blipFill>
              <p:spPr>
                <a:xfrm>
                  <a:off x="7877101" y="177083"/>
                  <a:ext cx="4788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2" name="Ink 51">
                  <a:extLst>
                    <a:ext uri="{FF2B5EF4-FFF2-40B4-BE49-F238E27FC236}">
                      <a16:creationId xmlns:a16="http://schemas.microsoft.com/office/drawing/2014/main" id="{1EF3AEE7-5D50-4D2B-AE4A-CE5A14A53792}"/>
                    </a:ext>
                  </a:extLst>
                </p14:cNvPr>
                <p14:cNvContentPartPr/>
                <p14:nvPr/>
              </p14:nvContentPartPr>
              <p14:xfrm>
                <a:off x="7831741" y="292283"/>
                <a:ext cx="131400" cy="360"/>
              </p14:xfrm>
            </p:contentPart>
          </mc:Choice>
          <mc:Fallback xmlns="">
            <p:pic>
              <p:nvPicPr>
                <p:cNvPr id="52" name="Ink 51">
                  <a:extLst>
                    <a:ext uri="{FF2B5EF4-FFF2-40B4-BE49-F238E27FC236}">
                      <a16:creationId xmlns:a16="http://schemas.microsoft.com/office/drawing/2014/main" id="{1EF3AEE7-5D50-4D2B-AE4A-CE5A14A53792}"/>
                    </a:ext>
                  </a:extLst>
                </p:cNvPr>
                <p:cNvPicPr/>
                <p:nvPr/>
              </p:nvPicPr>
              <p:blipFill>
                <a:blip r:embed="rId78"/>
                <a:stretch>
                  <a:fillRect/>
                </a:stretch>
              </p:blipFill>
              <p:spPr>
                <a:xfrm>
                  <a:off x="7814101" y="274283"/>
                  <a:ext cx="1670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3" name="Ink 52">
                  <a:extLst>
                    <a:ext uri="{FF2B5EF4-FFF2-40B4-BE49-F238E27FC236}">
                      <a16:creationId xmlns:a16="http://schemas.microsoft.com/office/drawing/2014/main" id="{19954CDE-D800-4820-9914-074F15293677}"/>
                    </a:ext>
                  </a:extLst>
                </p14:cNvPr>
                <p14:cNvContentPartPr/>
                <p14:nvPr/>
              </p14:nvContentPartPr>
              <p14:xfrm>
                <a:off x="8009941" y="201563"/>
                <a:ext cx="249480" cy="202320"/>
              </p14:xfrm>
            </p:contentPart>
          </mc:Choice>
          <mc:Fallback xmlns="">
            <p:pic>
              <p:nvPicPr>
                <p:cNvPr id="53" name="Ink 52">
                  <a:extLst>
                    <a:ext uri="{FF2B5EF4-FFF2-40B4-BE49-F238E27FC236}">
                      <a16:creationId xmlns:a16="http://schemas.microsoft.com/office/drawing/2014/main" id="{19954CDE-D800-4820-9914-074F15293677}"/>
                    </a:ext>
                  </a:extLst>
                </p:cNvPr>
                <p:cNvPicPr/>
                <p:nvPr/>
              </p:nvPicPr>
              <p:blipFill>
                <a:blip r:embed="rId80"/>
                <a:stretch>
                  <a:fillRect/>
                </a:stretch>
              </p:blipFill>
              <p:spPr>
                <a:xfrm>
                  <a:off x="7991941" y="183563"/>
                  <a:ext cx="28512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4" name="Ink 53">
                  <a:extLst>
                    <a:ext uri="{FF2B5EF4-FFF2-40B4-BE49-F238E27FC236}">
                      <a16:creationId xmlns:a16="http://schemas.microsoft.com/office/drawing/2014/main" id="{CFC74D9B-FD2A-4C55-A6FA-AD2ACA57AC71}"/>
                    </a:ext>
                  </a:extLst>
                </p14:cNvPr>
                <p14:cNvContentPartPr/>
                <p14:nvPr/>
              </p14:nvContentPartPr>
              <p14:xfrm>
                <a:off x="8442301" y="208403"/>
                <a:ext cx="14400" cy="186480"/>
              </p14:xfrm>
            </p:contentPart>
          </mc:Choice>
          <mc:Fallback xmlns="">
            <p:pic>
              <p:nvPicPr>
                <p:cNvPr id="54" name="Ink 53">
                  <a:extLst>
                    <a:ext uri="{FF2B5EF4-FFF2-40B4-BE49-F238E27FC236}">
                      <a16:creationId xmlns:a16="http://schemas.microsoft.com/office/drawing/2014/main" id="{CFC74D9B-FD2A-4C55-A6FA-AD2ACA57AC71}"/>
                    </a:ext>
                  </a:extLst>
                </p:cNvPr>
                <p:cNvPicPr/>
                <p:nvPr/>
              </p:nvPicPr>
              <p:blipFill>
                <a:blip r:embed="rId82"/>
                <a:stretch>
                  <a:fillRect/>
                </a:stretch>
              </p:blipFill>
              <p:spPr>
                <a:xfrm>
                  <a:off x="8424301" y="190403"/>
                  <a:ext cx="5004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56" name="Ink 55">
                  <a:extLst>
                    <a:ext uri="{FF2B5EF4-FFF2-40B4-BE49-F238E27FC236}">
                      <a16:creationId xmlns:a16="http://schemas.microsoft.com/office/drawing/2014/main" id="{582A17FB-EAF1-43C9-B19A-B5DD81E6AFCA}"/>
                    </a:ext>
                  </a:extLst>
                </p14:cNvPr>
                <p14:cNvContentPartPr/>
                <p14:nvPr/>
              </p14:nvContentPartPr>
              <p14:xfrm>
                <a:off x="8369941" y="281843"/>
                <a:ext cx="568080" cy="111960"/>
              </p14:xfrm>
            </p:contentPart>
          </mc:Choice>
          <mc:Fallback xmlns="">
            <p:pic>
              <p:nvPicPr>
                <p:cNvPr id="56" name="Ink 55">
                  <a:extLst>
                    <a:ext uri="{FF2B5EF4-FFF2-40B4-BE49-F238E27FC236}">
                      <a16:creationId xmlns:a16="http://schemas.microsoft.com/office/drawing/2014/main" id="{582A17FB-EAF1-43C9-B19A-B5DD81E6AFCA}"/>
                    </a:ext>
                  </a:extLst>
                </p:cNvPr>
                <p:cNvPicPr/>
                <p:nvPr/>
              </p:nvPicPr>
              <p:blipFill>
                <a:blip r:embed="rId84"/>
                <a:stretch>
                  <a:fillRect/>
                </a:stretch>
              </p:blipFill>
              <p:spPr>
                <a:xfrm>
                  <a:off x="8351941" y="263843"/>
                  <a:ext cx="603720" cy="1476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7" name="Ink 56">
                  <a:extLst>
                    <a:ext uri="{FF2B5EF4-FFF2-40B4-BE49-F238E27FC236}">
                      <a16:creationId xmlns:a16="http://schemas.microsoft.com/office/drawing/2014/main" id="{C96E4CAB-D45E-46CD-9AC6-730AEA60DA4B}"/>
                    </a:ext>
                  </a:extLst>
                </p14:cNvPr>
                <p14:cNvContentPartPr/>
                <p14:nvPr/>
              </p14:nvContentPartPr>
              <p14:xfrm>
                <a:off x="8947021" y="320723"/>
                <a:ext cx="64440" cy="127080"/>
              </p14:xfrm>
            </p:contentPart>
          </mc:Choice>
          <mc:Fallback xmlns="">
            <p:pic>
              <p:nvPicPr>
                <p:cNvPr id="57" name="Ink 56">
                  <a:extLst>
                    <a:ext uri="{FF2B5EF4-FFF2-40B4-BE49-F238E27FC236}">
                      <a16:creationId xmlns:a16="http://schemas.microsoft.com/office/drawing/2014/main" id="{C96E4CAB-D45E-46CD-9AC6-730AEA60DA4B}"/>
                    </a:ext>
                  </a:extLst>
                </p:cNvPr>
                <p:cNvPicPr/>
                <p:nvPr/>
              </p:nvPicPr>
              <p:blipFill>
                <a:blip r:embed="rId86"/>
                <a:stretch>
                  <a:fillRect/>
                </a:stretch>
              </p:blipFill>
              <p:spPr>
                <a:xfrm>
                  <a:off x="8929381" y="303083"/>
                  <a:ext cx="1000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87">
              <p14:nvContentPartPr>
                <p14:cNvPr id="58" name="Ink 57">
                  <a:extLst>
                    <a:ext uri="{FF2B5EF4-FFF2-40B4-BE49-F238E27FC236}">
                      <a16:creationId xmlns:a16="http://schemas.microsoft.com/office/drawing/2014/main" id="{C4AEB7BA-4678-4C80-8469-55AC0F408D6A}"/>
                    </a:ext>
                  </a:extLst>
                </p14:cNvPr>
                <p14:cNvContentPartPr/>
                <p14:nvPr/>
              </p14:nvContentPartPr>
              <p14:xfrm>
                <a:off x="8952061" y="280763"/>
                <a:ext cx="104040" cy="83880"/>
              </p14:xfrm>
            </p:contentPart>
          </mc:Choice>
          <mc:Fallback xmlns="">
            <p:pic>
              <p:nvPicPr>
                <p:cNvPr id="58" name="Ink 57">
                  <a:extLst>
                    <a:ext uri="{FF2B5EF4-FFF2-40B4-BE49-F238E27FC236}">
                      <a16:creationId xmlns:a16="http://schemas.microsoft.com/office/drawing/2014/main" id="{C4AEB7BA-4678-4C80-8469-55AC0F408D6A}"/>
                    </a:ext>
                  </a:extLst>
                </p:cNvPr>
                <p:cNvPicPr/>
                <p:nvPr/>
              </p:nvPicPr>
              <p:blipFill>
                <a:blip r:embed="rId88"/>
                <a:stretch>
                  <a:fillRect/>
                </a:stretch>
              </p:blipFill>
              <p:spPr>
                <a:xfrm>
                  <a:off x="8934061" y="262763"/>
                  <a:ext cx="1396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89">
              <p14:nvContentPartPr>
                <p14:cNvPr id="59" name="Ink 58">
                  <a:extLst>
                    <a:ext uri="{FF2B5EF4-FFF2-40B4-BE49-F238E27FC236}">
                      <a16:creationId xmlns:a16="http://schemas.microsoft.com/office/drawing/2014/main" id="{B4C74DC2-E030-4608-8ACB-F548FA5ED5E9}"/>
                    </a:ext>
                  </a:extLst>
                </p14:cNvPr>
                <p14:cNvContentPartPr/>
                <p14:nvPr/>
              </p14:nvContentPartPr>
              <p14:xfrm>
                <a:off x="9080221" y="282563"/>
                <a:ext cx="213480" cy="117720"/>
              </p14:xfrm>
            </p:contentPart>
          </mc:Choice>
          <mc:Fallback xmlns="">
            <p:pic>
              <p:nvPicPr>
                <p:cNvPr id="59" name="Ink 58">
                  <a:extLst>
                    <a:ext uri="{FF2B5EF4-FFF2-40B4-BE49-F238E27FC236}">
                      <a16:creationId xmlns:a16="http://schemas.microsoft.com/office/drawing/2014/main" id="{B4C74DC2-E030-4608-8ACB-F548FA5ED5E9}"/>
                    </a:ext>
                  </a:extLst>
                </p:cNvPr>
                <p:cNvPicPr/>
                <p:nvPr/>
              </p:nvPicPr>
              <p:blipFill>
                <a:blip r:embed="rId90"/>
                <a:stretch>
                  <a:fillRect/>
                </a:stretch>
              </p:blipFill>
              <p:spPr>
                <a:xfrm>
                  <a:off x="9062221" y="264923"/>
                  <a:ext cx="24912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91">
              <p14:nvContentPartPr>
                <p14:cNvPr id="60" name="Ink 59">
                  <a:extLst>
                    <a:ext uri="{FF2B5EF4-FFF2-40B4-BE49-F238E27FC236}">
                      <a16:creationId xmlns:a16="http://schemas.microsoft.com/office/drawing/2014/main" id="{F002CF4C-6D79-4FDF-8CB4-3DE71A86D5D2}"/>
                    </a:ext>
                  </a:extLst>
                </p14:cNvPr>
                <p14:cNvContentPartPr/>
                <p14:nvPr/>
              </p14:nvContentPartPr>
              <p14:xfrm>
                <a:off x="9301261" y="315683"/>
                <a:ext cx="147240" cy="87120"/>
              </p14:xfrm>
            </p:contentPart>
          </mc:Choice>
          <mc:Fallback xmlns="">
            <p:pic>
              <p:nvPicPr>
                <p:cNvPr id="60" name="Ink 59">
                  <a:extLst>
                    <a:ext uri="{FF2B5EF4-FFF2-40B4-BE49-F238E27FC236}">
                      <a16:creationId xmlns:a16="http://schemas.microsoft.com/office/drawing/2014/main" id="{F002CF4C-6D79-4FDF-8CB4-3DE71A86D5D2}"/>
                    </a:ext>
                  </a:extLst>
                </p:cNvPr>
                <p:cNvPicPr/>
                <p:nvPr/>
              </p:nvPicPr>
              <p:blipFill>
                <a:blip r:embed="rId92"/>
                <a:stretch>
                  <a:fillRect/>
                </a:stretch>
              </p:blipFill>
              <p:spPr>
                <a:xfrm>
                  <a:off x="9283621" y="297683"/>
                  <a:ext cx="1828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1" name="Ink 60">
                  <a:extLst>
                    <a:ext uri="{FF2B5EF4-FFF2-40B4-BE49-F238E27FC236}">
                      <a16:creationId xmlns:a16="http://schemas.microsoft.com/office/drawing/2014/main" id="{57B96762-8B7A-4C72-BF79-B0AFF5C1A70F}"/>
                    </a:ext>
                  </a:extLst>
                </p14:cNvPr>
                <p14:cNvContentPartPr/>
                <p14:nvPr/>
              </p14:nvContentPartPr>
              <p14:xfrm>
                <a:off x="9529501" y="204803"/>
                <a:ext cx="360" cy="202320"/>
              </p14:xfrm>
            </p:contentPart>
          </mc:Choice>
          <mc:Fallback xmlns="">
            <p:pic>
              <p:nvPicPr>
                <p:cNvPr id="61" name="Ink 60">
                  <a:extLst>
                    <a:ext uri="{FF2B5EF4-FFF2-40B4-BE49-F238E27FC236}">
                      <a16:creationId xmlns:a16="http://schemas.microsoft.com/office/drawing/2014/main" id="{57B96762-8B7A-4C72-BF79-B0AFF5C1A70F}"/>
                    </a:ext>
                  </a:extLst>
                </p:cNvPr>
                <p:cNvPicPr/>
                <p:nvPr/>
              </p:nvPicPr>
              <p:blipFill>
                <a:blip r:embed="rId94"/>
                <a:stretch>
                  <a:fillRect/>
                </a:stretch>
              </p:blipFill>
              <p:spPr>
                <a:xfrm>
                  <a:off x="9511861" y="187163"/>
                  <a:ext cx="36000" cy="23796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2" name="Ink 61">
                  <a:extLst>
                    <a:ext uri="{FF2B5EF4-FFF2-40B4-BE49-F238E27FC236}">
                      <a16:creationId xmlns:a16="http://schemas.microsoft.com/office/drawing/2014/main" id="{73EA44F2-5340-4FDD-8AF6-F86FDD75535F}"/>
                    </a:ext>
                  </a:extLst>
                </p14:cNvPr>
                <p14:cNvContentPartPr/>
                <p14:nvPr/>
              </p14:nvContentPartPr>
              <p14:xfrm>
                <a:off x="9443461" y="290843"/>
                <a:ext cx="182520" cy="21240"/>
              </p14:xfrm>
            </p:contentPart>
          </mc:Choice>
          <mc:Fallback xmlns="">
            <p:pic>
              <p:nvPicPr>
                <p:cNvPr id="62" name="Ink 61">
                  <a:extLst>
                    <a:ext uri="{FF2B5EF4-FFF2-40B4-BE49-F238E27FC236}">
                      <a16:creationId xmlns:a16="http://schemas.microsoft.com/office/drawing/2014/main" id="{73EA44F2-5340-4FDD-8AF6-F86FDD75535F}"/>
                    </a:ext>
                  </a:extLst>
                </p:cNvPr>
                <p:cNvPicPr/>
                <p:nvPr/>
              </p:nvPicPr>
              <p:blipFill>
                <a:blip r:embed="rId96"/>
                <a:stretch>
                  <a:fillRect/>
                </a:stretch>
              </p:blipFill>
              <p:spPr>
                <a:xfrm>
                  <a:off x="9425461" y="273203"/>
                  <a:ext cx="218160" cy="56880"/>
                </a:xfrm>
                <a:prstGeom prst="rect">
                  <a:avLst/>
                </a:prstGeom>
              </p:spPr>
            </p:pic>
          </mc:Fallback>
        </mc:AlternateContent>
        <mc:AlternateContent xmlns:mc="http://schemas.openxmlformats.org/markup-compatibility/2006" xmlns:p14="http://schemas.microsoft.com/office/powerpoint/2010/main">
          <mc:Choice Requires="p14">
            <p:contentPart p14:bwMode="auto" r:id="rId97">
              <p14:nvContentPartPr>
                <p14:cNvPr id="63" name="Ink 62">
                  <a:extLst>
                    <a:ext uri="{FF2B5EF4-FFF2-40B4-BE49-F238E27FC236}">
                      <a16:creationId xmlns:a16="http://schemas.microsoft.com/office/drawing/2014/main" id="{9BF99421-727A-4EA9-A0F6-6065A0C4ABA6}"/>
                    </a:ext>
                  </a:extLst>
                </p14:cNvPr>
                <p14:cNvContentPartPr/>
                <p14:nvPr/>
              </p14:nvContentPartPr>
              <p14:xfrm>
                <a:off x="9631741" y="287243"/>
                <a:ext cx="457200" cy="127800"/>
              </p14:xfrm>
            </p:contentPart>
          </mc:Choice>
          <mc:Fallback xmlns="">
            <p:pic>
              <p:nvPicPr>
                <p:cNvPr id="63" name="Ink 62">
                  <a:extLst>
                    <a:ext uri="{FF2B5EF4-FFF2-40B4-BE49-F238E27FC236}">
                      <a16:creationId xmlns:a16="http://schemas.microsoft.com/office/drawing/2014/main" id="{9BF99421-727A-4EA9-A0F6-6065A0C4ABA6}"/>
                    </a:ext>
                  </a:extLst>
                </p:cNvPr>
                <p:cNvPicPr/>
                <p:nvPr/>
              </p:nvPicPr>
              <p:blipFill>
                <a:blip r:embed="rId98"/>
                <a:stretch>
                  <a:fillRect/>
                </a:stretch>
              </p:blipFill>
              <p:spPr>
                <a:xfrm>
                  <a:off x="9614101" y="269603"/>
                  <a:ext cx="492840" cy="1634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65" name="Ink 64">
                  <a:extLst>
                    <a:ext uri="{FF2B5EF4-FFF2-40B4-BE49-F238E27FC236}">
                      <a16:creationId xmlns:a16="http://schemas.microsoft.com/office/drawing/2014/main" id="{D4623527-87A5-4885-B167-B45ACBE7567B}"/>
                    </a:ext>
                  </a:extLst>
                </p14:cNvPr>
                <p14:cNvContentPartPr/>
                <p14:nvPr/>
              </p14:nvContentPartPr>
              <p14:xfrm>
                <a:off x="10205941" y="312443"/>
                <a:ext cx="137160" cy="117720"/>
              </p14:xfrm>
            </p:contentPart>
          </mc:Choice>
          <mc:Fallback xmlns="">
            <p:pic>
              <p:nvPicPr>
                <p:cNvPr id="65" name="Ink 64">
                  <a:extLst>
                    <a:ext uri="{FF2B5EF4-FFF2-40B4-BE49-F238E27FC236}">
                      <a16:creationId xmlns:a16="http://schemas.microsoft.com/office/drawing/2014/main" id="{D4623527-87A5-4885-B167-B45ACBE7567B}"/>
                    </a:ext>
                  </a:extLst>
                </p:cNvPr>
                <p:cNvPicPr/>
                <p:nvPr/>
              </p:nvPicPr>
              <p:blipFill>
                <a:blip r:embed="rId100"/>
                <a:stretch>
                  <a:fillRect/>
                </a:stretch>
              </p:blipFill>
              <p:spPr>
                <a:xfrm>
                  <a:off x="10188301" y="294803"/>
                  <a:ext cx="172800" cy="15336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66" name="Ink 65">
                  <a:extLst>
                    <a:ext uri="{FF2B5EF4-FFF2-40B4-BE49-F238E27FC236}">
                      <a16:creationId xmlns:a16="http://schemas.microsoft.com/office/drawing/2014/main" id="{98F20351-9D69-4888-A728-36F2C2AF892F}"/>
                    </a:ext>
                  </a:extLst>
                </p14:cNvPr>
                <p14:cNvContentPartPr/>
                <p14:nvPr/>
              </p14:nvContentPartPr>
              <p14:xfrm>
                <a:off x="10324741" y="338003"/>
                <a:ext cx="204840" cy="90720"/>
              </p14:xfrm>
            </p:contentPart>
          </mc:Choice>
          <mc:Fallback xmlns="">
            <p:pic>
              <p:nvPicPr>
                <p:cNvPr id="66" name="Ink 65">
                  <a:extLst>
                    <a:ext uri="{FF2B5EF4-FFF2-40B4-BE49-F238E27FC236}">
                      <a16:creationId xmlns:a16="http://schemas.microsoft.com/office/drawing/2014/main" id="{98F20351-9D69-4888-A728-36F2C2AF892F}"/>
                    </a:ext>
                  </a:extLst>
                </p:cNvPr>
                <p:cNvPicPr/>
                <p:nvPr/>
              </p:nvPicPr>
              <p:blipFill>
                <a:blip r:embed="rId102"/>
                <a:stretch>
                  <a:fillRect/>
                </a:stretch>
              </p:blipFill>
              <p:spPr>
                <a:xfrm>
                  <a:off x="10306741" y="320363"/>
                  <a:ext cx="2404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67" name="Ink 66">
                  <a:extLst>
                    <a:ext uri="{FF2B5EF4-FFF2-40B4-BE49-F238E27FC236}">
                      <a16:creationId xmlns:a16="http://schemas.microsoft.com/office/drawing/2014/main" id="{48C7BA56-1265-4DC3-9BFF-278EF3F16E7E}"/>
                    </a:ext>
                  </a:extLst>
                </p14:cNvPr>
                <p14:cNvContentPartPr/>
                <p14:nvPr/>
              </p14:nvContentPartPr>
              <p14:xfrm>
                <a:off x="10554781" y="242603"/>
                <a:ext cx="2880" cy="179640"/>
              </p14:xfrm>
            </p:contentPart>
          </mc:Choice>
          <mc:Fallback xmlns="">
            <p:pic>
              <p:nvPicPr>
                <p:cNvPr id="67" name="Ink 66">
                  <a:extLst>
                    <a:ext uri="{FF2B5EF4-FFF2-40B4-BE49-F238E27FC236}">
                      <a16:creationId xmlns:a16="http://schemas.microsoft.com/office/drawing/2014/main" id="{48C7BA56-1265-4DC3-9BFF-278EF3F16E7E}"/>
                    </a:ext>
                  </a:extLst>
                </p:cNvPr>
                <p:cNvPicPr/>
                <p:nvPr/>
              </p:nvPicPr>
              <p:blipFill>
                <a:blip r:embed="rId104"/>
                <a:stretch>
                  <a:fillRect/>
                </a:stretch>
              </p:blipFill>
              <p:spPr>
                <a:xfrm>
                  <a:off x="10536781" y="224963"/>
                  <a:ext cx="38520" cy="21528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68" name="Ink 67">
                  <a:extLst>
                    <a:ext uri="{FF2B5EF4-FFF2-40B4-BE49-F238E27FC236}">
                      <a16:creationId xmlns:a16="http://schemas.microsoft.com/office/drawing/2014/main" id="{56481E64-7221-4568-A05D-320ED2CF2845}"/>
                    </a:ext>
                  </a:extLst>
                </p14:cNvPr>
                <p14:cNvContentPartPr/>
                <p14:nvPr/>
              </p14:nvContentPartPr>
              <p14:xfrm>
                <a:off x="10619221" y="302723"/>
                <a:ext cx="443880" cy="116280"/>
              </p14:xfrm>
            </p:contentPart>
          </mc:Choice>
          <mc:Fallback xmlns="">
            <p:pic>
              <p:nvPicPr>
                <p:cNvPr id="68" name="Ink 67">
                  <a:extLst>
                    <a:ext uri="{FF2B5EF4-FFF2-40B4-BE49-F238E27FC236}">
                      <a16:creationId xmlns:a16="http://schemas.microsoft.com/office/drawing/2014/main" id="{56481E64-7221-4568-A05D-320ED2CF2845}"/>
                    </a:ext>
                  </a:extLst>
                </p:cNvPr>
                <p:cNvPicPr/>
                <p:nvPr/>
              </p:nvPicPr>
              <p:blipFill>
                <a:blip r:embed="rId106"/>
                <a:stretch>
                  <a:fillRect/>
                </a:stretch>
              </p:blipFill>
              <p:spPr>
                <a:xfrm>
                  <a:off x="10601581" y="285083"/>
                  <a:ext cx="479520" cy="15192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0" name="Ink 69">
                  <a:extLst>
                    <a:ext uri="{FF2B5EF4-FFF2-40B4-BE49-F238E27FC236}">
                      <a16:creationId xmlns:a16="http://schemas.microsoft.com/office/drawing/2014/main" id="{3A60D2AB-38DB-4E14-9969-D725C9CB707A}"/>
                    </a:ext>
                  </a:extLst>
                </p14:cNvPr>
                <p14:cNvContentPartPr/>
                <p14:nvPr/>
              </p14:nvContentPartPr>
              <p14:xfrm>
                <a:off x="11126101" y="236843"/>
                <a:ext cx="108360" cy="207360"/>
              </p14:xfrm>
            </p:contentPart>
          </mc:Choice>
          <mc:Fallback xmlns="">
            <p:pic>
              <p:nvPicPr>
                <p:cNvPr id="70" name="Ink 69">
                  <a:extLst>
                    <a:ext uri="{FF2B5EF4-FFF2-40B4-BE49-F238E27FC236}">
                      <a16:creationId xmlns:a16="http://schemas.microsoft.com/office/drawing/2014/main" id="{3A60D2AB-38DB-4E14-9969-D725C9CB707A}"/>
                    </a:ext>
                  </a:extLst>
                </p:cNvPr>
                <p:cNvPicPr/>
                <p:nvPr/>
              </p:nvPicPr>
              <p:blipFill>
                <a:blip r:embed="rId108"/>
                <a:stretch>
                  <a:fillRect/>
                </a:stretch>
              </p:blipFill>
              <p:spPr>
                <a:xfrm>
                  <a:off x="11108461" y="218843"/>
                  <a:ext cx="14400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1" name="Ink 70">
                  <a:extLst>
                    <a:ext uri="{FF2B5EF4-FFF2-40B4-BE49-F238E27FC236}">
                      <a16:creationId xmlns:a16="http://schemas.microsoft.com/office/drawing/2014/main" id="{EE792AFA-C54C-4C31-B8DA-77EF9631928B}"/>
                    </a:ext>
                  </a:extLst>
                </p14:cNvPr>
                <p14:cNvContentPartPr/>
                <p14:nvPr/>
              </p14:nvContentPartPr>
              <p14:xfrm>
                <a:off x="11255701" y="352403"/>
                <a:ext cx="174240" cy="190080"/>
              </p14:xfrm>
            </p:contentPart>
          </mc:Choice>
          <mc:Fallback xmlns="">
            <p:pic>
              <p:nvPicPr>
                <p:cNvPr id="71" name="Ink 70">
                  <a:extLst>
                    <a:ext uri="{FF2B5EF4-FFF2-40B4-BE49-F238E27FC236}">
                      <a16:creationId xmlns:a16="http://schemas.microsoft.com/office/drawing/2014/main" id="{EE792AFA-C54C-4C31-B8DA-77EF9631928B}"/>
                    </a:ext>
                  </a:extLst>
                </p:cNvPr>
                <p:cNvPicPr/>
                <p:nvPr/>
              </p:nvPicPr>
              <p:blipFill>
                <a:blip r:embed="rId110"/>
                <a:stretch>
                  <a:fillRect/>
                </a:stretch>
              </p:blipFill>
              <p:spPr>
                <a:xfrm>
                  <a:off x="11237701" y="334403"/>
                  <a:ext cx="2098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2" name="Ink 71">
                  <a:extLst>
                    <a:ext uri="{FF2B5EF4-FFF2-40B4-BE49-F238E27FC236}">
                      <a16:creationId xmlns:a16="http://schemas.microsoft.com/office/drawing/2014/main" id="{4F90ECAC-B4B0-44DB-B64C-7BC7ADC7DB9E}"/>
                    </a:ext>
                  </a:extLst>
                </p14:cNvPr>
                <p14:cNvContentPartPr/>
                <p14:nvPr/>
              </p14:nvContentPartPr>
              <p14:xfrm>
                <a:off x="11571421" y="282563"/>
                <a:ext cx="48960" cy="153000"/>
              </p14:xfrm>
            </p:contentPart>
          </mc:Choice>
          <mc:Fallback xmlns="">
            <p:pic>
              <p:nvPicPr>
                <p:cNvPr id="72" name="Ink 71">
                  <a:extLst>
                    <a:ext uri="{FF2B5EF4-FFF2-40B4-BE49-F238E27FC236}">
                      <a16:creationId xmlns:a16="http://schemas.microsoft.com/office/drawing/2014/main" id="{4F90ECAC-B4B0-44DB-B64C-7BC7ADC7DB9E}"/>
                    </a:ext>
                  </a:extLst>
                </p:cNvPr>
                <p:cNvPicPr/>
                <p:nvPr/>
              </p:nvPicPr>
              <p:blipFill>
                <a:blip r:embed="rId112"/>
                <a:stretch>
                  <a:fillRect/>
                </a:stretch>
              </p:blipFill>
              <p:spPr>
                <a:xfrm>
                  <a:off x="11553421" y="264563"/>
                  <a:ext cx="84600" cy="18864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3" name="Ink 72">
                  <a:extLst>
                    <a:ext uri="{FF2B5EF4-FFF2-40B4-BE49-F238E27FC236}">
                      <a16:creationId xmlns:a16="http://schemas.microsoft.com/office/drawing/2014/main" id="{9084F6F0-1AC9-4D48-8616-EEFC92CF67A9}"/>
                    </a:ext>
                  </a:extLst>
                </p14:cNvPr>
                <p14:cNvContentPartPr/>
                <p14:nvPr/>
              </p14:nvContentPartPr>
              <p14:xfrm>
                <a:off x="11662501" y="404963"/>
                <a:ext cx="12600" cy="6840"/>
              </p14:xfrm>
            </p:contentPart>
          </mc:Choice>
          <mc:Fallback xmlns="">
            <p:pic>
              <p:nvPicPr>
                <p:cNvPr id="73" name="Ink 72">
                  <a:extLst>
                    <a:ext uri="{FF2B5EF4-FFF2-40B4-BE49-F238E27FC236}">
                      <a16:creationId xmlns:a16="http://schemas.microsoft.com/office/drawing/2014/main" id="{9084F6F0-1AC9-4D48-8616-EEFC92CF67A9}"/>
                    </a:ext>
                  </a:extLst>
                </p:cNvPr>
                <p:cNvPicPr/>
                <p:nvPr/>
              </p:nvPicPr>
              <p:blipFill>
                <a:blip r:embed="rId114"/>
                <a:stretch>
                  <a:fillRect/>
                </a:stretch>
              </p:blipFill>
              <p:spPr>
                <a:xfrm>
                  <a:off x="11644501" y="387323"/>
                  <a:ext cx="4824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79" name="Ink 78">
                  <a:extLst>
                    <a:ext uri="{FF2B5EF4-FFF2-40B4-BE49-F238E27FC236}">
                      <a16:creationId xmlns:a16="http://schemas.microsoft.com/office/drawing/2014/main" id="{C541B3DB-D4E8-415F-BFC3-37619F063E1F}"/>
                    </a:ext>
                  </a:extLst>
                </p14:cNvPr>
                <p14:cNvContentPartPr/>
                <p14:nvPr/>
              </p14:nvContentPartPr>
              <p14:xfrm>
                <a:off x="11717581" y="282563"/>
                <a:ext cx="112320" cy="158400"/>
              </p14:xfrm>
            </p:contentPart>
          </mc:Choice>
          <mc:Fallback xmlns="">
            <p:pic>
              <p:nvPicPr>
                <p:cNvPr id="79" name="Ink 78">
                  <a:extLst>
                    <a:ext uri="{FF2B5EF4-FFF2-40B4-BE49-F238E27FC236}">
                      <a16:creationId xmlns:a16="http://schemas.microsoft.com/office/drawing/2014/main" id="{C541B3DB-D4E8-415F-BFC3-37619F063E1F}"/>
                    </a:ext>
                  </a:extLst>
                </p:cNvPr>
                <p:cNvPicPr/>
                <p:nvPr/>
              </p:nvPicPr>
              <p:blipFill>
                <a:blip r:embed="rId116"/>
                <a:stretch>
                  <a:fillRect/>
                </a:stretch>
              </p:blipFill>
              <p:spPr>
                <a:xfrm>
                  <a:off x="11699941" y="264563"/>
                  <a:ext cx="147960" cy="194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7">
            <p14:nvContentPartPr>
              <p14:cNvPr id="81" name="Ink 80">
                <a:extLst>
                  <a:ext uri="{FF2B5EF4-FFF2-40B4-BE49-F238E27FC236}">
                    <a16:creationId xmlns:a16="http://schemas.microsoft.com/office/drawing/2014/main" id="{F68D8487-8826-4072-954A-3229A1A33400}"/>
                  </a:ext>
                </a:extLst>
              </p14:cNvPr>
              <p14:cNvContentPartPr/>
              <p14:nvPr/>
            </p14:nvContentPartPr>
            <p14:xfrm>
              <a:off x="4800181" y="4666283"/>
              <a:ext cx="2443320" cy="61920"/>
            </p14:xfrm>
          </p:contentPart>
        </mc:Choice>
        <mc:Fallback xmlns="">
          <p:pic>
            <p:nvPicPr>
              <p:cNvPr id="81" name="Ink 80">
                <a:extLst>
                  <a:ext uri="{FF2B5EF4-FFF2-40B4-BE49-F238E27FC236}">
                    <a16:creationId xmlns:a16="http://schemas.microsoft.com/office/drawing/2014/main" id="{F68D8487-8826-4072-954A-3229A1A33400}"/>
                  </a:ext>
                </a:extLst>
              </p:cNvPr>
              <p:cNvPicPr/>
              <p:nvPr/>
            </p:nvPicPr>
            <p:blipFill>
              <a:blip r:embed="rId118"/>
              <a:stretch>
                <a:fillRect/>
              </a:stretch>
            </p:blipFill>
            <p:spPr>
              <a:xfrm>
                <a:off x="4746181" y="4558283"/>
                <a:ext cx="255096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2" name="Ink 81">
                <a:extLst>
                  <a:ext uri="{FF2B5EF4-FFF2-40B4-BE49-F238E27FC236}">
                    <a16:creationId xmlns:a16="http://schemas.microsoft.com/office/drawing/2014/main" id="{28607065-F6F9-44F6-BA76-F4C47AC47D9C}"/>
                  </a:ext>
                </a:extLst>
              </p14:cNvPr>
              <p14:cNvContentPartPr/>
              <p14:nvPr/>
            </p14:nvContentPartPr>
            <p14:xfrm>
              <a:off x="5413621" y="4448843"/>
              <a:ext cx="176760" cy="88560"/>
            </p14:xfrm>
          </p:contentPart>
        </mc:Choice>
        <mc:Fallback xmlns="">
          <p:pic>
            <p:nvPicPr>
              <p:cNvPr id="82" name="Ink 81">
                <a:extLst>
                  <a:ext uri="{FF2B5EF4-FFF2-40B4-BE49-F238E27FC236}">
                    <a16:creationId xmlns:a16="http://schemas.microsoft.com/office/drawing/2014/main" id="{28607065-F6F9-44F6-BA76-F4C47AC47D9C}"/>
                  </a:ext>
                </a:extLst>
              </p:cNvPr>
              <p:cNvPicPr/>
              <p:nvPr/>
            </p:nvPicPr>
            <p:blipFill>
              <a:blip r:embed="rId120"/>
              <a:stretch>
                <a:fillRect/>
              </a:stretch>
            </p:blipFill>
            <p:spPr>
              <a:xfrm>
                <a:off x="5359621" y="4340843"/>
                <a:ext cx="284400" cy="3042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3" name="Ink 82">
                <a:extLst>
                  <a:ext uri="{FF2B5EF4-FFF2-40B4-BE49-F238E27FC236}">
                    <a16:creationId xmlns:a16="http://schemas.microsoft.com/office/drawing/2014/main" id="{D71B96E0-DF03-4736-AD1C-DD5C5C405DC1}"/>
                  </a:ext>
                </a:extLst>
              </p14:cNvPr>
              <p14:cNvContentPartPr/>
              <p14:nvPr/>
            </p14:nvContentPartPr>
            <p14:xfrm>
              <a:off x="7186261" y="4849523"/>
              <a:ext cx="965160" cy="322920"/>
            </p14:xfrm>
          </p:contentPart>
        </mc:Choice>
        <mc:Fallback xmlns="">
          <p:pic>
            <p:nvPicPr>
              <p:cNvPr id="83" name="Ink 82">
                <a:extLst>
                  <a:ext uri="{FF2B5EF4-FFF2-40B4-BE49-F238E27FC236}">
                    <a16:creationId xmlns:a16="http://schemas.microsoft.com/office/drawing/2014/main" id="{D71B96E0-DF03-4736-AD1C-DD5C5C405DC1}"/>
                  </a:ext>
                </a:extLst>
              </p:cNvPr>
              <p:cNvPicPr/>
              <p:nvPr/>
            </p:nvPicPr>
            <p:blipFill>
              <a:blip r:embed="rId122"/>
              <a:stretch>
                <a:fillRect/>
              </a:stretch>
            </p:blipFill>
            <p:spPr>
              <a:xfrm>
                <a:off x="7132261" y="4741883"/>
                <a:ext cx="1072800" cy="538560"/>
              </a:xfrm>
              <a:prstGeom prst="rect">
                <a:avLst/>
              </a:prstGeom>
            </p:spPr>
          </p:pic>
        </mc:Fallback>
      </mc:AlternateContent>
      <mc:AlternateContent xmlns:mc="http://schemas.openxmlformats.org/markup-compatibility/2006" xmlns:p14="http://schemas.microsoft.com/office/powerpoint/2010/main">
        <mc:Choice Requires="p14">
          <p:contentPart p14:bwMode="auto" r:id="rId123">
            <p14:nvContentPartPr>
              <p14:cNvPr id="84" name="Ink 83">
                <a:extLst>
                  <a:ext uri="{FF2B5EF4-FFF2-40B4-BE49-F238E27FC236}">
                    <a16:creationId xmlns:a16="http://schemas.microsoft.com/office/drawing/2014/main" id="{7D5DCF00-F7E0-41CF-90A1-C16172C3E468}"/>
                  </a:ext>
                </a:extLst>
              </p14:cNvPr>
              <p14:cNvContentPartPr/>
              <p14:nvPr/>
            </p14:nvContentPartPr>
            <p14:xfrm>
              <a:off x="6144781" y="5181803"/>
              <a:ext cx="1893960" cy="82080"/>
            </p14:xfrm>
          </p:contentPart>
        </mc:Choice>
        <mc:Fallback xmlns="">
          <p:pic>
            <p:nvPicPr>
              <p:cNvPr id="84" name="Ink 83">
                <a:extLst>
                  <a:ext uri="{FF2B5EF4-FFF2-40B4-BE49-F238E27FC236}">
                    <a16:creationId xmlns:a16="http://schemas.microsoft.com/office/drawing/2014/main" id="{7D5DCF00-F7E0-41CF-90A1-C16172C3E468}"/>
                  </a:ext>
                </a:extLst>
              </p:cNvPr>
              <p:cNvPicPr/>
              <p:nvPr/>
            </p:nvPicPr>
            <p:blipFill>
              <a:blip r:embed="rId124"/>
              <a:stretch>
                <a:fillRect/>
              </a:stretch>
            </p:blipFill>
            <p:spPr>
              <a:xfrm>
                <a:off x="6091141" y="5074163"/>
                <a:ext cx="2001600" cy="29772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5" name="Ink 84">
                <a:extLst>
                  <a:ext uri="{FF2B5EF4-FFF2-40B4-BE49-F238E27FC236}">
                    <a16:creationId xmlns:a16="http://schemas.microsoft.com/office/drawing/2014/main" id="{0487514C-DFF8-4FFE-A412-97E3AA885313}"/>
                  </a:ext>
                </a:extLst>
              </p14:cNvPr>
              <p14:cNvContentPartPr/>
              <p14:nvPr/>
            </p14:nvContentPartPr>
            <p14:xfrm>
              <a:off x="7241341" y="6032123"/>
              <a:ext cx="1890000" cy="396360"/>
            </p14:xfrm>
          </p:contentPart>
        </mc:Choice>
        <mc:Fallback xmlns="">
          <p:pic>
            <p:nvPicPr>
              <p:cNvPr id="85" name="Ink 84">
                <a:extLst>
                  <a:ext uri="{FF2B5EF4-FFF2-40B4-BE49-F238E27FC236}">
                    <a16:creationId xmlns:a16="http://schemas.microsoft.com/office/drawing/2014/main" id="{0487514C-DFF8-4FFE-A412-97E3AA885313}"/>
                  </a:ext>
                </a:extLst>
              </p:cNvPr>
              <p:cNvPicPr/>
              <p:nvPr/>
            </p:nvPicPr>
            <p:blipFill>
              <a:blip r:embed="rId126"/>
              <a:stretch>
                <a:fillRect/>
              </a:stretch>
            </p:blipFill>
            <p:spPr>
              <a:xfrm>
                <a:off x="7187701" y="5924483"/>
                <a:ext cx="1997640" cy="612000"/>
              </a:xfrm>
              <a:prstGeom prst="rect">
                <a:avLst/>
              </a:prstGeom>
            </p:spPr>
          </p:pic>
        </mc:Fallback>
      </mc:AlternateContent>
      <p:grpSp>
        <p:nvGrpSpPr>
          <p:cNvPr id="95" name="Group 94">
            <a:extLst>
              <a:ext uri="{FF2B5EF4-FFF2-40B4-BE49-F238E27FC236}">
                <a16:creationId xmlns:a16="http://schemas.microsoft.com/office/drawing/2014/main" id="{597D1D70-50F7-446E-B5F2-0EED7E805048}"/>
              </a:ext>
            </a:extLst>
          </p:cNvPr>
          <p:cNvGrpSpPr/>
          <p:nvPr/>
        </p:nvGrpSpPr>
        <p:grpSpPr>
          <a:xfrm>
            <a:off x="2208541" y="6195923"/>
            <a:ext cx="524880" cy="221760"/>
            <a:chOff x="2208541" y="6195923"/>
            <a:chExt cx="524880" cy="221760"/>
          </a:xfrm>
        </p:grpSpPr>
        <mc:AlternateContent xmlns:mc="http://schemas.openxmlformats.org/markup-compatibility/2006" xmlns:p14="http://schemas.microsoft.com/office/powerpoint/2010/main">
          <mc:Choice Requires="p14">
            <p:contentPart p14:bwMode="auto" r:id="rId127">
              <p14:nvContentPartPr>
                <p14:cNvPr id="86" name="Ink 85">
                  <a:extLst>
                    <a:ext uri="{FF2B5EF4-FFF2-40B4-BE49-F238E27FC236}">
                      <a16:creationId xmlns:a16="http://schemas.microsoft.com/office/drawing/2014/main" id="{091354CF-9013-48E7-9562-3C07845C6F0F}"/>
                    </a:ext>
                  </a:extLst>
                </p14:cNvPr>
                <p14:cNvContentPartPr/>
                <p14:nvPr/>
              </p14:nvContentPartPr>
              <p14:xfrm>
                <a:off x="2291341" y="6239843"/>
                <a:ext cx="24840" cy="177840"/>
              </p14:xfrm>
            </p:contentPart>
          </mc:Choice>
          <mc:Fallback xmlns="">
            <p:pic>
              <p:nvPicPr>
                <p:cNvPr id="86" name="Ink 85">
                  <a:extLst>
                    <a:ext uri="{FF2B5EF4-FFF2-40B4-BE49-F238E27FC236}">
                      <a16:creationId xmlns:a16="http://schemas.microsoft.com/office/drawing/2014/main" id="{091354CF-9013-48E7-9562-3C07845C6F0F}"/>
                    </a:ext>
                  </a:extLst>
                </p:cNvPr>
                <p:cNvPicPr/>
                <p:nvPr/>
              </p:nvPicPr>
              <p:blipFill>
                <a:blip r:embed="rId128"/>
                <a:stretch>
                  <a:fillRect/>
                </a:stretch>
              </p:blipFill>
              <p:spPr>
                <a:xfrm>
                  <a:off x="2273701" y="6222203"/>
                  <a:ext cx="60480" cy="21348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87" name="Ink 86">
                  <a:extLst>
                    <a:ext uri="{FF2B5EF4-FFF2-40B4-BE49-F238E27FC236}">
                      <a16:creationId xmlns:a16="http://schemas.microsoft.com/office/drawing/2014/main" id="{C9C3CB0D-6119-4E45-9D37-752B71E4FEEB}"/>
                    </a:ext>
                  </a:extLst>
                </p14:cNvPr>
                <p14:cNvContentPartPr/>
                <p14:nvPr/>
              </p14:nvContentPartPr>
              <p14:xfrm>
                <a:off x="2208541" y="6223643"/>
                <a:ext cx="149040" cy="24120"/>
              </p14:xfrm>
            </p:contentPart>
          </mc:Choice>
          <mc:Fallback xmlns="">
            <p:pic>
              <p:nvPicPr>
                <p:cNvPr id="87" name="Ink 86">
                  <a:extLst>
                    <a:ext uri="{FF2B5EF4-FFF2-40B4-BE49-F238E27FC236}">
                      <a16:creationId xmlns:a16="http://schemas.microsoft.com/office/drawing/2014/main" id="{C9C3CB0D-6119-4E45-9D37-752B71E4FEEB}"/>
                    </a:ext>
                  </a:extLst>
                </p:cNvPr>
                <p:cNvPicPr/>
                <p:nvPr/>
              </p:nvPicPr>
              <p:blipFill>
                <a:blip r:embed="rId130"/>
                <a:stretch>
                  <a:fillRect/>
                </a:stretch>
              </p:blipFill>
              <p:spPr>
                <a:xfrm>
                  <a:off x="2190541" y="6206003"/>
                  <a:ext cx="184680" cy="5976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88" name="Ink 87">
                  <a:extLst>
                    <a:ext uri="{FF2B5EF4-FFF2-40B4-BE49-F238E27FC236}">
                      <a16:creationId xmlns:a16="http://schemas.microsoft.com/office/drawing/2014/main" id="{FD599C8C-A653-4378-B05F-3D153C41189F}"/>
                    </a:ext>
                  </a:extLst>
                </p14:cNvPr>
                <p14:cNvContentPartPr/>
                <p14:nvPr/>
              </p14:nvContentPartPr>
              <p14:xfrm>
                <a:off x="2411221" y="6195923"/>
                <a:ext cx="134640" cy="221040"/>
              </p14:xfrm>
            </p:contentPart>
          </mc:Choice>
          <mc:Fallback xmlns="">
            <p:pic>
              <p:nvPicPr>
                <p:cNvPr id="88" name="Ink 87">
                  <a:extLst>
                    <a:ext uri="{FF2B5EF4-FFF2-40B4-BE49-F238E27FC236}">
                      <a16:creationId xmlns:a16="http://schemas.microsoft.com/office/drawing/2014/main" id="{FD599C8C-A653-4378-B05F-3D153C41189F}"/>
                    </a:ext>
                  </a:extLst>
                </p:cNvPr>
                <p:cNvPicPr/>
                <p:nvPr/>
              </p:nvPicPr>
              <p:blipFill>
                <a:blip r:embed="rId132"/>
                <a:stretch>
                  <a:fillRect/>
                </a:stretch>
              </p:blipFill>
              <p:spPr>
                <a:xfrm>
                  <a:off x="2393581" y="6177923"/>
                  <a:ext cx="17028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89" name="Ink 88">
                  <a:extLst>
                    <a:ext uri="{FF2B5EF4-FFF2-40B4-BE49-F238E27FC236}">
                      <a16:creationId xmlns:a16="http://schemas.microsoft.com/office/drawing/2014/main" id="{2A610306-920B-483D-9132-9C1B50E5EDEB}"/>
                    </a:ext>
                  </a:extLst>
                </p14:cNvPr>
                <p14:cNvContentPartPr/>
                <p14:nvPr/>
              </p14:nvContentPartPr>
              <p14:xfrm>
                <a:off x="2584381" y="6251363"/>
                <a:ext cx="63360" cy="133920"/>
              </p14:xfrm>
            </p:contentPart>
          </mc:Choice>
          <mc:Fallback xmlns="">
            <p:pic>
              <p:nvPicPr>
                <p:cNvPr id="89" name="Ink 88">
                  <a:extLst>
                    <a:ext uri="{FF2B5EF4-FFF2-40B4-BE49-F238E27FC236}">
                      <a16:creationId xmlns:a16="http://schemas.microsoft.com/office/drawing/2014/main" id="{2A610306-920B-483D-9132-9C1B50E5EDEB}"/>
                    </a:ext>
                  </a:extLst>
                </p:cNvPr>
                <p:cNvPicPr/>
                <p:nvPr/>
              </p:nvPicPr>
              <p:blipFill>
                <a:blip r:embed="rId134"/>
                <a:stretch>
                  <a:fillRect/>
                </a:stretch>
              </p:blipFill>
              <p:spPr>
                <a:xfrm>
                  <a:off x="2566381" y="6233363"/>
                  <a:ext cx="99000" cy="1695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0" name="Ink 89">
                  <a:extLst>
                    <a:ext uri="{FF2B5EF4-FFF2-40B4-BE49-F238E27FC236}">
                      <a16:creationId xmlns:a16="http://schemas.microsoft.com/office/drawing/2014/main" id="{13330E70-66D9-44A6-8FDD-B36530FB972F}"/>
                    </a:ext>
                  </a:extLst>
                </p14:cNvPr>
                <p14:cNvContentPartPr/>
                <p14:nvPr/>
              </p14:nvContentPartPr>
              <p14:xfrm>
                <a:off x="2675821" y="6266843"/>
                <a:ext cx="57600" cy="132840"/>
              </p14:xfrm>
            </p:contentPart>
          </mc:Choice>
          <mc:Fallback xmlns="">
            <p:pic>
              <p:nvPicPr>
                <p:cNvPr id="90" name="Ink 89">
                  <a:extLst>
                    <a:ext uri="{FF2B5EF4-FFF2-40B4-BE49-F238E27FC236}">
                      <a16:creationId xmlns:a16="http://schemas.microsoft.com/office/drawing/2014/main" id="{13330E70-66D9-44A6-8FDD-B36530FB972F}"/>
                    </a:ext>
                  </a:extLst>
                </p:cNvPr>
                <p:cNvPicPr/>
                <p:nvPr/>
              </p:nvPicPr>
              <p:blipFill>
                <a:blip r:embed="rId136"/>
                <a:stretch>
                  <a:fillRect/>
                </a:stretch>
              </p:blipFill>
              <p:spPr>
                <a:xfrm>
                  <a:off x="2657821" y="6249203"/>
                  <a:ext cx="93240" cy="168480"/>
                </a:xfrm>
                <a:prstGeom prst="rect">
                  <a:avLst/>
                </a:prstGeom>
              </p:spPr>
            </p:pic>
          </mc:Fallback>
        </mc:AlternateContent>
      </p:grpSp>
      <p:grpSp>
        <p:nvGrpSpPr>
          <p:cNvPr id="94" name="Group 93">
            <a:extLst>
              <a:ext uri="{FF2B5EF4-FFF2-40B4-BE49-F238E27FC236}">
                <a16:creationId xmlns:a16="http://schemas.microsoft.com/office/drawing/2014/main" id="{B406D16A-F97E-4E96-A7E8-4F6D201D92B1}"/>
              </a:ext>
            </a:extLst>
          </p:cNvPr>
          <p:cNvGrpSpPr/>
          <p:nvPr/>
        </p:nvGrpSpPr>
        <p:grpSpPr>
          <a:xfrm>
            <a:off x="2968861" y="6197723"/>
            <a:ext cx="174960" cy="150120"/>
            <a:chOff x="2968861" y="6197723"/>
            <a:chExt cx="174960" cy="150120"/>
          </a:xfrm>
        </p:grpSpPr>
        <mc:AlternateContent xmlns:mc="http://schemas.openxmlformats.org/markup-compatibility/2006" xmlns:p14="http://schemas.microsoft.com/office/powerpoint/2010/main">
          <mc:Choice Requires="p14">
            <p:contentPart p14:bwMode="auto" r:id="rId137">
              <p14:nvContentPartPr>
                <p14:cNvPr id="91" name="Ink 90">
                  <a:extLst>
                    <a:ext uri="{FF2B5EF4-FFF2-40B4-BE49-F238E27FC236}">
                      <a16:creationId xmlns:a16="http://schemas.microsoft.com/office/drawing/2014/main" id="{FBFD873D-076F-4DF4-B418-3B9D560B26BF}"/>
                    </a:ext>
                  </a:extLst>
                </p14:cNvPr>
                <p14:cNvContentPartPr/>
                <p14:nvPr/>
              </p14:nvContentPartPr>
              <p14:xfrm>
                <a:off x="2973541" y="6258923"/>
                <a:ext cx="14400" cy="88920"/>
              </p14:xfrm>
            </p:contentPart>
          </mc:Choice>
          <mc:Fallback xmlns="">
            <p:pic>
              <p:nvPicPr>
                <p:cNvPr id="91" name="Ink 90">
                  <a:extLst>
                    <a:ext uri="{FF2B5EF4-FFF2-40B4-BE49-F238E27FC236}">
                      <a16:creationId xmlns:a16="http://schemas.microsoft.com/office/drawing/2014/main" id="{FBFD873D-076F-4DF4-B418-3B9D560B26BF}"/>
                    </a:ext>
                  </a:extLst>
                </p:cNvPr>
                <p:cNvPicPr/>
                <p:nvPr/>
              </p:nvPicPr>
              <p:blipFill>
                <a:blip r:embed="rId138"/>
                <a:stretch>
                  <a:fillRect/>
                </a:stretch>
              </p:blipFill>
              <p:spPr>
                <a:xfrm>
                  <a:off x="2955901" y="6240923"/>
                  <a:ext cx="50040" cy="12456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2" name="Ink 91">
                  <a:extLst>
                    <a:ext uri="{FF2B5EF4-FFF2-40B4-BE49-F238E27FC236}">
                      <a16:creationId xmlns:a16="http://schemas.microsoft.com/office/drawing/2014/main" id="{6DDA270D-E332-4AAA-984B-84D26B7FED67}"/>
                    </a:ext>
                  </a:extLst>
                </p14:cNvPr>
                <p14:cNvContentPartPr/>
                <p14:nvPr/>
              </p14:nvContentPartPr>
              <p14:xfrm>
                <a:off x="2968861" y="6197723"/>
                <a:ext cx="360" cy="1080"/>
              </p14:xfrm>
            </p:contentPart>
          </mc:Choice>
          <mc:Fallback xmlns="">
            <p:pic>
              <p:nvPicPr>
                <p:cNvPr id="92" name="Ink 91">
                  <a:extLst>
                    <a:ext uri="{FF2B5EF4-FFF2-40B4-BE49-F238E27FC236}">
                      <a16:creationId xmlns:a16="http://schemas.microsoft.com/office/drawing/2014/main" id="{6DDA270D-E332-4AAA-984B-84D26B7FED67}"/>
                    </a:ext>
                  </a:extLst>
                </p:cNvPr>
                <p:cNvPicPr/>
                <p:nvPr/>
              </p:nvPicPr>
              <p:blipFill>
                <a:blip r:embed="rId140"/>
                <a:stretch>
                  <a:fillRect/>
                </a:stretch>
              </p:blipFill>
              <p:spPr>
                <a:xfrm>
                  <a:off x="2950861" y="6179723"/>
                  <a:ext cx="3600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3" name="Ink 92">
                  <a:extLst>
                    <a:ext uri="{FF2B5EF4-FFF2-40B4-BE49-F238E27FC236}">
                      <a16:creationId xmlns:a16="http://schemas.microsoft.com/office/drawing/2014/main" id="{C496C7F6-4E92-4C84-BA13-8477419BE6B0}"/>
                    </a:ext>
                  </a:extLst>
                </p14:cNvPr>
                <p14:cNvContentPartPr/>
                <p14:nvPr/>
              </p14:nvContentPartPr>
              <p14:xfrm>
                <a:off x="3052021" y="6210683"/>
                <a:ext cx="91800" cy="136440"/>
              </p14:xfrm>
            </p:contentPart>
          </mc:Choice>
          <mc:Fallback xmlns="">
            <p:pic>
              <p:nvPicPr>
                <p:cNvPr id="93" name="Ink 92">
                  <a:extLst>
                    <a:ext uri="{FF2B5EF4-FFF2-40B4-BE49-F238E27FC236}">
                      <a16:creationId xmlns:a16="http://schemas.microsoft.com/office/drawing/2014/main" id="{C496C7F6-4E92-4C84-BA13-8477419BE6B0}"/>
                    </a:ext>
                  </a:extLst>
                </p:cNvPr>
                <p:cNvPicPr/>
                <p:nvPr/>
              </p:nvPicPr>
              <p:blipFill>
                <a:blip r:embed="rId142"/>
                <a:stretch>
                  <a:fillRect/>
                </a:stretch>
              </p:blipFill>
              <p:spPr>
                <a:xfrm>
                  <a:off x="3034021" y="6193043"/>
                  <a:ext cx="127440" cy="172080"/>
                </a:xfrm>
                <a:prstGeom prst="rect">
                  <a:avLst/>
                </a:prstGeom>
              </p:spPr>
            </p:pic>
          </mc:Fallback>
        </mc:AlternateContent>
      </p:grpSp>
      <p:grpSp>
        <p:nvGrpSpPr>
          <p:cNvPr id="111" name="Group 110">
            <a:extLst>
              <a:ext uri="{FF2B5EF4-FFF2-40B4-BE49-F238E27FC236}">
                <a16:creationId xmlns:a16="http://schemas.microsoft.com/office/drawing/2014/main" id="{9065AD4F-8888-4678-88A3-788B66ABCE9B}"/>
              </a:ext>
            </a:extLst>
          </p:cNvPr>
          <p:cNvGrpSpPr/>
          <p:nvPr/>
        </p:nvGrpSpPr>
        <p:grpSpPr>
          <a:xfrm>
            <a:off x="3330301" y="6063803"/>
            <a:ext cx="1785240" cy="290880"/>
            <a:chOff x="3330301" y="6063803"/>
            <a:chExt cx="1785240" cy="290880"/>
          </a:xfrm>
        </p:grpSpPr>
        <mc:AlternateContent xmlns:mc="http://schemas.openxmlformats.org/markup-compatibility/2006" xmlns:p14="http://schemas.microsoft.com/office/powerpoint/2010/main">
          <mc:Choice Requires="p14">
            <p:contentPart p14:bwMode="auto" r:id="rId143">
              <p14:nvContentPartPr>
                <p14:cNvPr id="96" name="Ink 95">
                  <a:extLst>
                    <a:ext uri="{FF2B5EF4-FFF2-40B4-BE49-F238E27FC236}">
                      <a16:creationId xmlns:a16="http://schemas.microsoft.com/office/drawing/2014/main" id="{AEAC1BB1-54FC-46BB-A769-401B86E197C9}"/>
                    </a:ext>
                  </a:extLst>
                </p14:cNvPr>
                <p14:cNvContentPartPr/>
                <p14:nvPr/>
              </p14:nvContentPartPr>
              <p14:xfrm>
                <a:off x="3396901" y="6164243"/>
                <a:ext cx="5040" cy="165960"/>
              </p14:xfrm>
            </p:contentPart>
          </mc:Choice>
          <mc:Fallback xmlns="">
            <p:pic>
              <p:nvPicPr>
                <p:cNvPr id="96" name="Ink 95">
                  <a:extLst>
                    <a:ext uri="{FF2B5EF4-FFF2-40B4-BE49-F238E27FC236}">
                      <a16:creationId xmlns:a16="http://schemas.microsoft.com/office/drawing/2014/main" id="{AEAC1BB1-54FC-46BB-A769-401B86E197C9}"/>
                    </a:ext>
                  </a:extLst>
                </p:cNvPr>
                <p:cNvPicPr/>
                <p:nvPr/>
              </p:nvPicPr>
              <p:blipFill>
                <a:blip r:embed="rId144"/>
                <a:stretch>
                  <a:fillRect/>
                </a:stretch>
              </p:blipFill>
              <p:spPr>
                <a:xfrm>
                  <a:off x="3379261" y="6146243"/>
                  <a:ext cx="40680" cy="201600"/>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97" name="Ink 96">
                  <a:extLst>
                    <a:ext uri="{FF2B5EF4-FFF2-40B4-BE49-F238E27FC236}">
                      <a16:creationId xmlns:a16="http://schemas.microsoft.com/office/drawing/2014/main" id="{DA1F1B31-C292-4358-99A0-EFFD3BC42F1A}"/>
                    </a:ext>
                  </a:extLst>
                </p14:cNvPr>
                <p14:cNvContentPartPr/>
                <p14:nvPr/>
              </p14:nvContentPartPr>
              <p14:xfrm>
                <a:off x="3330301" y="6236603"/>
                <a:ext cx="112680" cy="1080"/>
              </p14:xfrm>
            </p:contentPart>
          </mc:Choice>
          <mc:Fallback xmlns="">
            <p:pic>
              <p:nvPicPr>
                <p:cNvPr id="97" name="Ink 96">
                  <a:extLst>
                    <a:ext uri="{FF2B5EF4-FFF2-40B4-BE49-F238E27FC236}">
                      <a16:creationId xmlns:a16="http://schemas.microsoft.com/office/drawing/2014/main" id="{DA1F1B31-C292-4358-99A0-EFFD3BC42F1A}"/>
                    </a:ext>
                  </a:extLst>
                </p:cNvPr>
                <p:cNvPicPr/>
                <p:nvPr/>
              </p:nvPicPr>
              <p:blipFill>
                <a:blip r:embed="rId146"/>
                <a:stretch>
                  <a:fillRect/>
                </a:stretch>
              </p:blipFill>
              <p:spPr>
                <a:xfrm>
                  <a:off x="3312661" y="6218603"/>
                  <a:ext cx="148320" cy="36720"/>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98" name="Ink 97">
                  <a:extLst>
                    <a:ext uri="{FF2B5EF4-FFF2-40B4-BE49-F238E27FC236}">
                      <a16:creationId xmlns:a16="http://schemas.microsoft.com/office/drawing/2014/main" id="{A3341F40-B2E9-4BAE-BCEE-727EDFB0827C}"/>
                    </a:ext>
                  </a:extLst>
                </p14:cNvPr>
                <p14:cNvContentPartPr/>
                <p14:nvPr/>
              </p14:nvContentPartPr>
              <p14:xfrm>
                <a:off x="3463501" y="6180803"/>
                <a:ext cx="123480" cy="173880"/>
              </p14:xfrm>
            </p:contentPart>
          </mc:Choice>
          <mc:Fallback xmlns="">
            <p:pic>
              <p:nvPicPr>
                <p:cNvPr id="98" name="Ink 97">
                  <a:extLst>
                    <a:ext uri="{FF2B5EF4-FFF2-40B4-BE49-F238E27FC236}">
                      <a16:creationId xmlns:a16="http://schemas.microsoft.com/office/drawing/2014/main" id="{A3341F40-B2E9-4BAE-BCEE-727EDFB0827C}"/>
                    </a:ext>
                  </a:extLst>
                </p:cNvPr>
                <p:cNvPicPr/>
                <p:nvPr/>
              </p:nvPicPr>
              <p:blipFill>
                <a:blip r:embed="rId148"/>
                <a:stretch>
                  <a:fillRect/>
                </a:stretch>
              </p:blipFill>
              <p:spPr>
                <a:xfrm>
                  <a:off x="3445501" y="6162803"/>
                  <a:ext cx="15912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99" name="Ink 98">
                  <a:extLst>
                    <a:ext uri="{FF2B5EF4-FFF2-40B4-BE49-F238E27FC236}">
                      <a16:creationId xmlns:a16="http://schemas.microsoft.com/office/drawing/2014/main" id="{2487996F-4773-46D4-9FC6-69768F2AAA14}"/>
                    </a:ext>
                  </a:extLst>
                </p14:cNvPr>
                <p14:cNvContentPartPr/>
                <p14:nvPr/>
              </p14:nvContentPartPr>
              <p14:xfrm>
                <a:off x="3604261" y="6227243"/>
                <a:ext cx="158040" cy="92160"/>
              </p14:xfrm>
            </p:contentPart>
          </mc:Choice>
          <mc:Fallback xmlns="">
            <p:pic>
              <p:nvPicPr>
                <p:cNvPr id="99" name="Ink 98">
                  <a:extLst>
                    <a:ext uri="{FF2B5EF4-FFF2-40B4-BE49-F238E27FC236}">
                      <a16:creationId xmlns:a16="http://schemas.microsoft.com/office/drawing/2014/main" id="{2487996F-4773-46D4-9FC6-69768F2AAA14}"/>
                    </a:ext>
                  </a:extLst>
                </p:cNvPr>
                <p:cNvPicPr/>
                <p:nvPr/>
              </p:nvPicPr>
              <p:blipFill>
                <a:blip r:embed="rId150"/>
                <a:stretch>
                  <a:fillRect/>
                </a:stretch>
              </p:blipFill>
              <p:spPr>
                <a:xfrm>
                  <a:off x="3586261" y="6209243"/>
                  <a:ext cx="193680" cy="127800"/>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100" name="Ink 99">
                  <a:extLst>
                    <a:ext uri="{FF2B5EF4-FFF2-40B4-BE49-F238E27FC236}">
                      <a16:creationId xmlns:a16="http://schemas.microsoft.com/office/drawing/2014/main" id="{D759C426-AE8D-40E5-9237-4016DC9426FE}"/>
                    </a:ext>
                  </a:extLst>
                </p14:cNvPr>
                <p14:cNvContentPartPr/>
                <p14:nvPr/>
              </p14:nvContentPartPr>
              <p14:xfrm>
                <a:off x="3833221" y="6197723"/>
                <a:ext cx="91440" cy="130320"/>
              </p14:xfrm>
            </p:contentPart>
          </mc:Choice>
          <mc:Fallback xmlns="">
            <p:pic>
              <p:nvPicPr>
                <p:cNvPr id="100" name="Ink 99">
                  <a:extLst>
                    <a:ext uri="{FF2B5EF4-FFF2-40B4-BE49-F238E27FC236}">
                      <a16:creationId xmlns:a16="http://schemas.microsoft.com/office/drawing/2014/main" id="{D759C426-AE8D-40E5-9237-4016DC9426FE}"/>
                    </a:ext>
                  </a:extLst>
                </p:cNvPr>
                <p:cNvPicPr/>
                <p:nvPr/>
              </p:nvPicPr>
              <p:blipFill>
                <a:blip r:embed="rId152"/>
                <a:stretch>
                  <a:fillRect/>
                </a:stretch>
              </p:blipFill>
              <p:spPr>
                <a:xfrm>
                  <a:off x="3815221" y="6179723"/>
                  <a:ext cx="12708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1" name="Ink 100">
                  <a:extLst>
                    <a:ext uri="{FF2B5EF4-FFF2-40B4-BE49-F238E27FC236}">
                      <a16:creationId xmlns:a16="http://schemas.microsoft.com/office/drawing/2014/main" id="{AA1014D7-90BF-48E1-A5AB-F7B6C91C15C4}"/>
                    </a:ext>
                  </a:extLst>
                </p14:cNvPr>
                <p14:cNvContentPartPr/>
                <p14:nvPr/>
              </p14:nvContentPartPr>
              <p14:xfrm>
                <a:off x="3926821" y="6219323"/>
                <a:ext cx="137880" cy="105120"/>
              </p14:xfrm>
            </p:contentPart>
          </mc:Choice>
          <mc:Fallback xmlns="">
            <p:pic>
              <p:nvPicPr>
                <p:cNvPr id="101" name="Ink 100">
                  <a:extLst>
                    <a:ext uri="{FF2B5EF4-FFF2-40B4-BE49-F238E27FC236}">
                      <a16:creationId xmlns:a16="http://schemas.microsoft.com/office/drawing/2014/main" id="{AA1014D7-90BF-48E1-A5AB-F7B6C91C15C4}"/>
                    </a:ext>
                  </a:extLst>
                </p:cNvPr>
                <p:cNvPicPr/>
                <p:nvPr/>
              </p:nvPicPr>
              <p:blipFill>
                <a:blip r:embed="rId154"/>
                <a:stretch>
                  <a:fillRect/>
                </a:stretch>
              </p:blipFill>
              <p:spPr>
                <a:xfrm>
                  <a:off x="3908821" y="6201323"/>
                  <a:ext cx="173520" cy="14076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2" name="Ink 101">
                  <a:extLst>
                    <a:ext uri="{FF2B5EF4-FFF2-40B4-BE49-F238E27FC236}">
                      <a16:creationId xmlns:a16="http://schemas.microsoft.com/office/drawing/2014/main" id="{F085DC0D-CC4C-4FA0-97D3-B47818FB9C07}"/>
                    </a:ext>
                  </a:extLst>
                </p14:cNvPr>
                <p14:cNvContentPartPr/>
                <p14:nvPr/>
              </p14:nvContentPartPr>
              <p14:xfrm>
                <a:off x="4096021" y="6063803"/>
                <a:ext cx="132120" cy="247320"/>
              </p14:xfrm>
            </p:contentPart>
          </mc:Choice>
          <mc:Fallback xmlns="">
            <p:pic>
              <p:nvPicPr>
                <p:cNvPr id="102" name="Ink 101">
                  <a:extLst>
                    <a:ext uri="{FF2B5EF4-FFF2-40B4-BE49-F238E27FC236}">
                      <a16:creationId xmlns:a16="http://schemas.microsoft.com/office/drawing/2014/main" id="{F085DC0D-CC4C-4FA0-97D3-B47818FB9C07}"/>
                    </a:ext>
                  </a:extLst>
                </p:cNvPr>
                <p:cNvPicPr/>
                <p:nvPr/>
              </p:nvPicPr>
              <p:blipFill>
                <a:blip r:embed="rId156"/>
                <a:stretch>
                  <a:fillRect/>
                </a:stretch>
              </p:blipFill>
              <p:spPr>
                <a:xfrm>
                  <a:off x="4078381" y="6046163"/>
                  <a:ext cx="16776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3" name="Ink 102">
                  <a:extLst>
                    <a:ext uri="{FF2B5EF4-FFF2-40B4-BE49-F238E27FC236}">
                      <a16:creationId xmlns:a16="http://schemas.microsoft.com/office/drawing/2014/main" id="{2772ED3F-C151-45A7-8847-25BBDDE52DF9}"/>
                    </a:ext>
                  </a:extLst>
                </p14:cNvPr>
                <p14:cNvContentPartPr/>
                <p14:nvPr/>
              </p14:nvContentPartPr>
              <p14:xfrm>
                <a:off x="4287541" y="6222203"/>
                <a:ext cx="39240" cy="69120"/>
              </p14:xfrm>
            </p:contentPart>
          </mc:Choice>
          <mc:Fallback xmlns="">
            <p:pic>
              <p:nvPicPr>
                <p:cNvPr id="103" name="Ink 102">
                  <a:extLst>
                    <a:ext uri="{FF2B5EF4-FFF2-40B4-BE49-F238E27FC236}">
                      <a16:creationId xmlns:a16="http://schemas.microsoft.com/office/drawing/2014/main" id="{2772ED3F-C151-45A7-8847-25BBDDE52DF9}"/>
                    </a:ext>
                  </a:extLst>
                </p:cNvPr>
                <p:cNvPicPr/>
                <p:nvPr/>
              </p:nvPicPr>
              <p:blipFill>
                <a:blip r:embed="rId158"/>
                <a:stretch>
                  <a:fillRect/>
                </a:stretch>
              </p:blipFill>
              <p:spPr>
                <a:xfrm>
                  <a:off x="4269541" y="6204203"/>
                  <a:ext cx="74880" cy="10476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4" name="Ink 103">
                  <a:extLst>
                    <a:ext uri="{FF2B5EF4-FFF2-40B4-BE49-F238E27FC236}">
                      <a16:creationId xmlns:a16="http://schemas.microsoft.com/office/drawing/2014/main" id="{41E038EC-A18F-4B97-B1FB-9B7C7EB730B7}"/>
                    </a:ext>
                  </a:extLst>
                </p14:cNvPr>
                <p14:cNvContentPartPr/>
                <p14:nvPr/>
              </p14:nvContentPartPr>
              <p14:xfrm>
                <a:off x="4322101" y="6181883"/>
                <a:ext cx="360" cy="7920"/>
              </p14:xfrm>
            </p:contentPart>
          </mc:Choice>
          <mc:Fallback xmlns="">
            <p:pic>
              <p:nvPicPr>
                <p:cNvPr id="104" name="Ink 103">
                  <a:extLst>
                    <a:ext uri="{FF2B5EF4-FFF2-40B4-BE49-F238E27FC236}">
                      <a16:creationId xmlns:a16="http://schemas.microsoft.com/office/drawing/2014/main" id="{41E038EC-A18F-4B97-B1FB-9B7C7EB730B7}"/>
                    </a:ext>
                  </a:extLst>
                </p:cNvPr>
                <p:cNvPicPr/>
                <p:nvPr/>
              </p:nvPicPr>
              <p:blipFill>
                <a:blip r:embed="rId160"/>
                <a:stretch>
                  <a:fillRect/>
                </a:stretch>
              </p:blipFill>
              <p:spPr>
                <a:xfrm>
                  <a:off x="4304101" y="6163883"/>
                  <a:ext cx="36000" cy="435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5" name="Ink 104">
                  <a:extLst>
                    <a:ext uri="{FF2B5EF4-FFF2-40B4-BE49-F238E27FC236}">
                      <a16:creationId xmlns:a16="http://schemas.microsoft.com/office/drawing/2014/main" id="{5CE68725-48DB-49FD-94ED-98BA2C27A0C4}"/>
                    </a:ext>
                  </a:extLst>
                </p14:cNvPr>
                <p14:cNvContentPartPr/>
                <p14:nvPr/>
              </p14:nvContentPartPr>
              <p14:xfrm>
                <a:off x="4373581" y="6215363"/>
                <a:ext cx="120240" cy="80280"/>
              </p14:xfrm>
            </p:contentPart>
          </mc:Choice>
          <mc:Fallback xmlns="">
            <p:pic>
              <p:nvPicPr>
                <p:cNvPr id="105" name="Ink 104">
                  <a:extLst>
                    <a:ext uri="{FF2B5EF4-FFF2-40B4-BE49-F238E27FC236}">
                      <a16:creationId xmlns:a16="http://schemas.microsoft.com/office/drawing/2014/main" id="{5CE68725-48DB-49FD-94ED-98BA2C27A0C4}"/>
                    </a:ext>
                  </a:extLst>
                </p:cNvPr>
                <p:cNvPicPr/>
                <p:nvPr/>
              </p:nvPicPr>
              <p:blipFill>
                <a:blip r:embed="rId162"/>
                <a:stretch>
                  <a:fillRect/>
                </a:stretch>
              </p:blipFill>
              <p:spPr>
                <a:xfrm>
                  <a:off x="4355581" y="6197723"/>
                  <a:ext cx="155880" cy="11592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6" name="Ink 105">
                  <a:extLst>
                    <a:ext uri="{FF2B5EF4-FFF2-40B4-BE49-F238E27FC236}">
                      <a16:creationId xmlns:a16="http://schemas.microsoft.com/office/drawing/2014/main" id="{5815942C-F041-4AE7-A088-0CB0AD052254}"/>
                    </a:ext>
                  </a:extLst>
                </p14:cNvPr>
                <p14:cNvContentPartPr/>
                <p14:nvPr/>
              </p14:nvContentPartPr>
              <p14:xfrm>
                <a:off x="4597501" y="6096203"/>
                <a:ext cx="57240" cy="190440"/>
              </p14:xfrm>
            </p:contentPart>
          </mc:Choice>
          <mc:Fallback xmlns="">
            <p:pic>
              <p:nvPicPr>
                <p:cNvPr id="106" name="Ink 105">
                  <a:extLst>
                    <a:ext uri="{FF2B5EF4-FFF2-40B4-BE49-F238E27FC236}">
                      <a16:creationId xmlns:a16="http://schemas.microsoft.com/office/drawing/2014/main" id="{5815942C-F041-4AE7-A088-0CB0AD052254}"/>
                    </a:ext>
                  </a:extLst>
                </p:cNvPr>
                <p:cNvPicPr/>
                <p:nvPr/>
              </p:nvPicPr>
              <p:blipFill>
                <a:blip r:embed="rId164"/>
                <a:stretch>
                  <a:fillRect/>
                </a:stretch>
              </p:blipFill>
              <p:spPr>
                <a:xfrm>
                  <a:off x="4579501" y="6078563"/>
                  <a:ext cx="9288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07" name="Ink 106">
                  <a:extLst>
                    <a:ext uri="{FF2B5EF4-FFF2-40B4-BE49-F238E27FC236}">
                      <a16:creationId xmlns:a16="http://schemas.microsoft.com/office/drawing/2014/main" id="{BBFA87C3-E982-4E17-8B44-E9745FAAA56B}"/>
                    </a:ext>
                  </a:extLst>
                </p14:cNvPr>
                <p14:cNvContentPartPr/>
                <p14:nvPr/>
              </p14:nvContentPartPr>
              <p14:xfrm>
                <a:off x="4526221" y="6189803"/>
                <a:ext cx="242640" cy="64440"/>
              </p14:xfrm>
            </p:contentPart>
          </mc:Choice>
          <mc:Fallback xmlns="">
            <p:pic>
              <p:nvPicPr>
                <p:cNvPr id="107" name="Ink 106">
                  <a:extLst>
                    <a:ext uri="{FF2B5EF4-FFF2-40B4-BE49-F238E27FC236}">
                      <a16:creationId xmlns:a16="http://schemas.microsoft.com/office/drawing/2014/main" id="{BBFA87C3-E982-4E17-8B44-E9745FAAA56B}"/>
                    </a:ext>
                  </a:extLst>
                </p:cNvPr>
                <p:cNvPicPr/>
                <p:nvPr/>
              </p:nvPicPr>
              <p:blipFill>
                <a:blip r:embed="rId166"/>
                <a:stretch>
                  <a:fillRect/>
                </a:stretch>
              </p:blipFill>
              <p:spPr>
                <a:xfrm>
                  <a:off x="4508221" y="6172163"/>
                  <a:ext cx="278280" cy="10008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08" name="Ink 107">
                  <a:extLst>
                    <a:ext uri="{FF2B5EF4-FFF2-40B4-BE49-F238E27FC236}">
                      <a16:creationId xmlns:a16="http://schemas.microsoft.com/office/drawing/2014/main" id="{75A135B9-EF58-44A2-A0EE-48403E47C11E}"/>
                    </a:ext>
                  </a:extLst>
                </p14:cNvPr>
                <p14:cNvContentPartPr/>
                <p14:nvPr/>
              </p14:nvContentPartPr>
              <p14:xfrm>
                <a:off x="4756621" y="6122483"/>
                <a:ext cx="6120" cy="24480"/>
              </p14:xfrm>
            </p:contentPart>
          </mc:Choice>
          <mc:Fallback xmlns="">
            <p:pic>
              <p:nvPicPr>
                <p:cNvPr id="108" name="Ink 107">
                  <a:extLst>
                    <a:ext uri="{FF2B5EF4-FFF2-40B4-BE49-F238E27FC236}">
                      <a16:creationId xmlns:a16="http://schemas.microsoft.com/office/drawing/2014/main" id="{75A135B9-EF58-44A2-A0EE-48403E47C11E}"/>
                    </a:ext>
                  </a:extLst>
                </p:cNvPr>
                <p:cNvPicPr/>
                <p:nvPr/>
              </p:nvPicPr>
              <p:blipFill>
                <a:blip r:embed="rId168"/>
                <a:stretch>
                  <a:fillRect/>
                </a:stretch>
              </p:blipFill>
              <p:spPr>
                <a:xfrm>
                  <a:off x="4738621" y="6104843"/>
                  <a:ext cx="41760" cy="6012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09" name="Ink 108">
                  <a:extLst>
                    <a:ext uri="{FF2B5EF4-FFF2-40B4-BE49-F238E27FC236}">
                      <a16:creationId xmlns:a16="http://schemas.microsoft.com/office/drawing/2014/main" id="{A9206DDB-3775-4403-A16F-78EEA0525708}"/>
                    </a:ext>
                  </a:extLst>
                </p14:cNvPr>
                <p14:cNvContentPartPr/>
                <p14:nvPr/>
              </p14:nvContentPartPr>
              <p14:xfrm>
                <a:off x="4815661" y="6148403"/>
                <a:ext cx="76320" cy="110160"/>
              </p14:xfrm>
            </p:contentPart>
          </mc:Choice>
          <mc:Fallback xmlns="">
            <p:pic>
              <p:nvPicPr>
                <p:cNvPr id="109" name="Ink 108">
                  <a:extLst>
                    <a:ext uri="{FF2B5EF4-FFF2-40B4-BE49-F238E27FC236}">
                      <a16:creationId xmlns:a16="http://schemas.microsoft.com/office/drawing/2014/main" id="{A9206DDB-3775-4403-A16F-78EEA0525708}"/>
                    </a:ext>
                  </a:extLst>
                </p:cNvPr>
                <p:cNvPicPr/>
                <p:nvPr/>
              </p:nvPicPr>
              <p:blipFill>
                <a:blip r:embed="rId170"/>
                <a:stretch>
                  <a:fillRect/>
                </a:stretch>
              </p:blipFill>
              <p:spPr>
                <a:xfrm>
                  <a:off x="4797661" y="6130763"/>
                  <a:ext cx="11196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0" name="Ink 109">
                  <a:extLst>
                    <a:ext uri="{FF2B5EF4-FFF2-40B4-BE49-F238E27FC236}">
                      <a16:creationId xmlns:a16="http://schemas.microsoft.com/office/drawing/2014/main" id="{CC8D5C83-6B9F-4F37-A11B-29B1D8DE0C20}"/>
                    </a:ext>
                  </a:extLst>
                </p14:cNvPr>
                <p14:cNvContentPartPr/>
                <p14:nvPr/>
              </p14:nvContentPartPr>
              <p14:xfrm>
                <a:off x="4954261" y="6164603"/>
                <a:ext cx="161280" cy="93600"/>
              </p14:xfrm>
            </p:contentPart>
          </mc:Choice>
          <mc:Fallback xmlns="">
            <p:pic>
              <p:nvPicPr>
                <p:cNvPr id="110" name="Ink 109">
                  <a:extLst>
                    <a:ext uri="{FF2B5EF4-FFF2-40B4-BE49-F238E27FC236}">
                      <a16:creationId xmlns:a16="http://schemas.microsoft.com/office/drawing/2014/main" id="{CC8D5C83-6B9F-4F37-A11B-29B1D8DE0C20}"/>
                    </a:ext>
                  </a:extLst>
                </p:cNvPr>
                <p:cNvPicPr/>
                <p:nvPr/>
              </p:nvPicPr>
              <p:blipFill>
                <a:blip r:embed="rId172"/>
                <a:stretch>
                  <a:fillRect/>
                </a:stretch>
              </p:blipFill>
              <p:spPr>
                <a:xfrm>
                  <a:off x="4936261" y="6146603"/>
                  <a:ext cx="196920" cy="129240"/>
                </a:xfrm>
                <a:prstGeom prst="rect">
                  <a:avLst/>
                </a:prstGeom>
              </p:spPr>
            </p:pic>
          </mc:Fallback>
        </mc:AlternateContent>
      </p:grpSp>
      <p:grpSp>
        <p:nvGrpSpPr>
          <p:cNvPr id="125" name="Group 124">
            <a:extLst>
              <a:ext uri="{FF2B5EF4-FFF2-40B4-BE49-F238E27FC236}">
                <a16:creationId xmlns:a16="http://schemas.microsoft.com/office/drawing/2014/main" id="{911C59EE-62C8-47E2-9E04-94CF449E8E1A}"/>
              </a:ext>
            </a:extLst>
          </p:cNvPr>
          <p:cNvGrpSpPr/>
          <p:nvPr/>
        </p:nvGrpSpPr>
        <p:grpSpPr>
          <a:xfrm>
            <a:off x="5319301" y="6035003"/>
            <a:ext cx="1485000" cy="244800"/>
            <a:chOff x="5319301" y="6035003"/>
            <a:chExt cx="1485000" cy="244800"/>
          </a:xfrm>
        </p:grpSpPr>
        <mc:AlternateContent xmlns:mc="http://schemas.openxmlformats.org/markup-compatibility/2006" xmlns:p14="http://schemas.microsoft.com/office/powerpoint/2010/main">
          <mc:Choice Requires="p14">
            <p:contentPart p14:bwMode="auto" r:id="rId173">
              <p14:nvContentPartPr>
                <p14:cNvPr id="112" name="Ink 111">
                  <a:extLst>
                    <a:ext uri="{FF2B5EF4-FFF2-40B4-BE49-F238E27FC236}">
                      <a16:creationId xmlns:a16="http://schemas.microsoft.com/office/drawing/2014/main" id="{C084F73A-0873-43F9-9D42-686C1534BB32}"/>
                    </a:ext>
                  </a:extLst>
                </p14:cNvPr>
                <p14:cNvContentPartPr/>
                <p14:nvPr/>
              </p14:nvContentPartPr>
              <p14:xfrm>
                <a:off x="5319301" y="6131123"/>
                <a:ext cx="135720" cy="110880"/>
              </p14:xfrm>
            </p:contentPart>
          </mc:Choice>
          <mc:Fallback xmlns="">
            <p:pic>
              <p:nvPicPr>
                <p:cNvPr id="112" name="Ink 111">
                  <a:extLst>
                    <a:ext uri="{FF2B5EF4-FFF2-40B4-BE49-F238E27FC236}">
                      <a16:creationId xmlns:a16="http://schemas.microsoft.com/office/drawing/2014/main" id="{C084F73A-0873-43F9-9D42-686C1534BB32}"/>
                    </a:ext>
                  </a:extLst>
                </p:cNvPr>
                <p:cNvPicPr/>
                <p:nvPr/>
              </p:nvPicPr>
              <p:blipFill>
                <a:blip r:embed="rId174"/>
                <a:stretch>
                  <a:fillRect/>
                </a:stretch>
              </p:blipFill>
              <p:spPr>
                <a:xfrm>
                  <a:off x="5301661" y="6113483"/>
                  <a:ext cx="171360" cy="14652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3" name="Ink 112">
                  <a:extLst>
                    <a:ext uri="{FF2B5EF4-FFF2-40B4-BE49-F238E27FC236}">
                      <a16:creationId xmlns:a16="http://schemas.microsoft.com/office/drawing/2014/main" id="{388BD7F2-9E6C-4AC5-AFA2-FB899F8D56A3}"/>
                    </a:ext>
                  </a:extLst>
                </p14:cNvPr>
                <p14:cNvContentPartPr/>
                <p14:nvPr/>
              </p14:nvContentPartPr>
              <p14:xfrm>
                <a:off x="5476621" y="6157403"/>
                <a:ext cx="258120" cy="93960"/>
              </p14:xfrm>
            </p:contentPart>
          </mc:Choice>
          <mc:Fallback xmlns="">
            <p:pic>
              <p:nvPicPr>
                <p:cNvPr id="113" name="Ink 112">
                  <a:extLst>
                    <a:ext uri="{FF2B5EF4-FFF2-40B4-BE49-F238E27FC236}">
                      <a16:creationId xmlns:a16="http://schemas.microsoft.com/office/drawing/2014/main" id="{388BD7F2-9E6C-4AC5-AFA2-FB899F8D56A3}"/>
                    </a:ext>
                  </a:extLst>
                </p:cNvPr>
                <p:cNvPicPr/>
                <p:nvPr/>
              </p:nvPicPr>
              <p:blipFill>
                <a:blip r:embed="rId176"/>
                <a:stretch>
                  <a:fillRect/>
                </a:stretch>
              </p:blipFill>
              <p:spPr>
                <a:xfrm>
                  <a:off x="5458621" y="6139403"/>
                  <a:ext cx="29376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14" name="Ink 113">
                  <a:extLst>
                    <a:ext uri="{FF2B5EF4-FFF2-40B4-BE49-F238E27FC236}">
                      <a16:creationId xmlns:a16="http://schemas.microsoft.com/office/drawing/2014/main" id="{E90A7CD5-9040-4E9B-9EDF-0213F82FC5A0}"/>
                    </a:ext>
                  </a:extLst>
                </p14:cNvPr>
                <p14:cNvContentPartPr/>
                <p14:nvPr/>
              </p14:nvContentPartPr>
              <p14:xfrm>
                <a:off x="5775061" y="6187643"/>
                <a:ext cx="33120" cy="48240"/>
              </p14:xfrm>
            </p:contentPart>
          </mc:Choice>
          <mc:Fallback xmlns="">
            <p:pic>
              <p:nvPicPr>
                <p:cNvPr id="114" name="Ink 113">
                  <a:extLst>
                    <a:ext uri="{FF2B5EF4-FFF2-40B4-BE49-F238E27FC236}">
                      <a16:creationId xmlns:a16="http://schemas.microsoft.com/office/drawing/2014/main" id="{E90A7CD5-9040-4E9B-9EDF-0213F82FC5A0}"/>
                    </a:ext>
                  </a:extLst>
                </p:cNvPr>
                <p:cNvPicPr/>
                <p:nvPr/>
              </p:nvPicPr>
              <p:blipFill>
                <a:blip r:embed="rId178"/>
                <a:stretch>
                  <a:fillRect/>
                </a:stretch>
              </p:blipFill>
              <p:spPr>
                <a:xfrm>
                  <a:off x="5757421" y="6169643"/>
                  <a:ext cx="6876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15" name="Ink 114">
                  <a:extLst>
                    <a:ext uri="{FF2B5EF4-FFF2-40B4-BE49-F238E27FC236}">
                      <a16:creationId xmlns:a16="http://schemas.microsoft.com/office/drawing/2014/main" id="{3496D9B9-9CFF-44D4-BA3B-6E76991B4233}"/>
                    </a:ext>
                  </a:extLst>
                </p14:cNvPr>
                <p14:cNvContentPartPr/>
                <p14:nvPr/>
              </p14:nvContentPartPr>
              <p14:xfrm>
                <a:off x="5772181" y="6120323"/>
                <a:ext cx="3600" cy="12960"/>
              </p14:xfrm>
            </p:contentPart>
          </mc:Choice>
          <mc:Fallback xmlns="">
            <p:pic>
              <p:nvPicPr>
                <p:cNvPr id="115" name="Ink 114">
                  <a:extLst>
                    <a:ext uri="{FF2B5EF4-FFF2-40B4-BE49-F238E27FC236}">
                      <a16:creationId xmlns:a16="http://schemas.microsoft.com/office/drawing/2014/main" id="{3496D9B9-9CFF-44D4-BA3B-6E76991B4233}"/>
                    </a:ext>
                  </a:extLst>
                </p:cNvPr>
                <p:cNvPicPr/>
                <p:nvPr/>
              </p:nvPicPr>
              <p:blipFill>
                <a:blip r:embed="rId180"/>
                <a:stretch>
                  <a:fillRect/>
                </a:stretch>
              </p:blipFill>
              <p:spPr>
                <a:xfrm>
                  <a:off x="5754181" y="6102323"/>
                  <a:ext cx="3924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16" name="Ink 115">
                  <a:extLst>
                    <a:ext uri="{FF2B5EF4-FFF2-40B4-BE49-F238E27FC236}">
                      <a16:creationId xmlns:a16="http://schemas.microsoft.com/office/drawing/2014/main" id="{B00E8EC2-F16D-4834-9F78-636CA9B26429}"/>
                    </a:ext>
                  </a:extLst>
                </p14:cNvPr>
                <p14:cNvContentPartPr/>
                <p14:nvPr/>
              </p14:nvContentPartPr>
              <p14:xfrm>
                <a:off x="5856421" y="6082883"/>
                <a:ext cx="78120" cy="141840"/>
              </p14:xfrm>
            </p:contentPart>
          </mc:Choice>
          <mc:Fallback xmlns="">
            <p:pic>
              <p:nvPicPr>
                <p:cNvPr id="116" name="Ink 115">
                  <a:extLst>
                    <a:ext uri="{FF2B5EF4-FFF2-40B4-BE49-F238E27FC236}">
                      <a16:creationId xmlns:a16="http://schemas.microsoft.com/office/drawing/2014/main" id="{B00E8EC2-F16D-4834-9F78-636CA9B26429}"/>
                    </a:ext>
                  </a:extLst>
                </p:cNvPr>
                <p:cNvPicPr/>
                <p:nvPr/>
              </p:nvPicPr>
              <p:blipFill>
                <a:blip r:embed="rId182"/>
                <a:stretch>
                  <a:fillRect/>
                </a:stretch>
              </p:blipFill>
              <p:spPr>
                <a:xfrm>
                  <a:off x="5838421" y="6065243"/>
                  <a:ext cx="113760" cy="177480"/>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17" name="Ink 116">
                  <a:extLst>
                    <a:ext uri="{FF2B5EF4-FFF2-40B4-BE49-F238E27FC236}">
                      <a16:creationId xmlns:a16="http://schemas.microsoft.com/office/drawing/2014/main" id="{EDADC446-985D-4DC1-8D89-1AA6D71E4276}"/>
                    </a:ext>
                  </a:extLst>
                </p14:cNvPr>
                <p14:cNvContentPartPr/>
                <p14:nvPr/>
              </p14:nvContentPartPr>
              <p14:xfrm>
                <a:off x="5810341" y="6147683"/>
                <a:ext cx="105120" cy="8280"/>
              </p14:xfrm>
            </p:contentPart>
          </mc:Choice>
          <mc:Fallback xmlns="">
            <p:pic>
              <p:nvPicPr>
                <p:cNvPr id="117" name="Ink 116">
                  <a:extLst>
                    <a:ext uri="{FF2B5EF4-FFF2-40B4-BE49-F238E27FC236}">
                      <a16:creationId xmlns:a16="http://schemas.microsoft.com/office/drawing/2014/main" id="{EDADC446-985D-4DC1-8D89-1AA6D71E4276}"/>
                    </a:ext>
                  </a:extLst>
                </p:cNvPr>
                <p:cNvPicPr/>
                <p:nvPr/>
              </p:nvPicPr>
              <p:blipFill>
                <a:blip r:embed="rId184"/>
                <a:stretch>
                  <a:fillRect/>
                </a:stretch>
              </p:blipFill>
              <p:spPr>
                <a:xfrm>
                  <a:off x="5792701" y="6129683"/>
                  <a:ext cx="140760" cy="4392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18" name="Ink 117">
                  <a:extLst>
                    <a:ext uri="{FF2B5EF4-FFF2-40B4-BE49-F238E27FC236}">
                      <a16:creationId xmlns:a16="http://schemas.microsoft.com/office/drawing/2014/main" id="{BA00FD26-82C0-45C4-A448-0B2A057C80E1}"/>
                    </a:ext>
                  </a:extLst>
                </p14:cNvPr>
                <p14:cNvContentPartPr/>
                <p14:nvPr/>
              </p14:nvContentPartPr>
              <p14:xfrm>
                <a:off x="5980981" y="6063083"/>
                <a:ext cx="86400" cy="161640"/>
              </p14:xfrm>
            </p:contentPart>
          </mc:Choice>
          <mc:Fallback xmlns="">
            <p:pic>
              <p:nvPicPr>
                <p:cNvPr id="118" name="Ink 117">
                  <a:extLst>
                    <a:ext uri="{FF2B5EF4-FFF2-40B4-BE49-F238E27FC236}">
                      <a16:creationId xmlns:a16="http://schemas.microsoft.com/office/drawing/2014/main" id="{BA00FD26-82C0-45C4-A448-0B2A057C80E1}"/>
                    </a:ext>
                  </a:extLst>
                </p:cNvPr>
                <p:cNvPicPr/>
                <p:nvPr/>
              </p:nvPicPr>
              <p:blipFill>
                <a:blip r:embed="rId186"/>
                <a:stretch>
                  <a:fillRect/>
                </a:stretch>
              </p:blipFill>
              <p:spPr>
                <a:xfrm>
                  <a:off x="5962981" y="6045083"/>
                  <a:ext cx="122040" cy="197280"/>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19" name="Ink 118">
                  <a:extLst>
                    <a:ext uri="{FF2B5EF4-FFF2-40B4-BE49-F238E27FC236}">
                      <a16:creationId xmlns:a16="http://schemas.microsoft.com/office/drawing/2014/main" id="{CFE6269B-CDCD-4EC4-89FC-5AA44602E8E5}"/>
                    </a:ext>
                  </a:extLst>
                </p14:cNvPr>
                <p14:cNvContentPartPr/>
                <p14:nvPr/>
              </p14:nvContentPartPr>
              <p14:xfrm>
                <a:off x="5935981" y="6141923"/>
                <a:ext cx="139680" cy="15120"/>
              </p14:xfrm>
            </p:contentPart>
          </mc:Choice>
          <mc:Fallback xmlns="">
            <p:pic>
              <p:nvPicPr>
                <p:cNvPr id="119" name="Ink 118">
                  <a:extLst>
                    <a:ext uri="{FF2B5EF4-FFF2-40B4-BE49-F238E27FC236}">
                      <a16:creationId xmlns:a16="http://schemas.microsoft.com/office/drawing/2014/main" id="{CFE6269B-CDCD-4EC4-89FC-5AA44602E8E5}"/>
                    </a:ext>
                  </a:extLst>
                </p:cNvPr>
                <p:cNvPicPr/>
                <p:nvPr/>
              </p:nvPicPr>
              <p:blipFill>
                <a:blip r:embed="rId188"/>
                <a:stretch>
                  <a:fillRect/>
                </a:stretch>
              </p:blipFill>
              <p:spPr>
                <a:xfrm>
                  <a:off x="5918341" y="6123923"/>
                  <a:ext cx="175320" cy="50760"/>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20" name="Ink 119">
                  <a:extLst>
                    <a:ext uri="{FF2B5EF4-FFF2-40B4-BE49-F238E27FC236}">
                      <a16:creationId xmlns:a16="http://schemas.microsoft.com/office/drawing/2014/main" id="{EFA915BC-175E-4361-9A46-C8A5CADD62A7}"/>
                    </a:ext>
                  </a:extLst>
                </p14:cNvPr>
                <p14:cNvContentPartPr/>
                <p14:nvPr/>
              </p14:nvContentPartPr>
              <p14:xfrm>
                <a:off x="6112021" y="6125003"/>
                <a:ext cx="104040" cy="99720"/>
              </p14:xfrm>
            </p:contentPart>
          </mc:Choice>
          <mc:Fallback xmlns="">
            <p:pic>
              <p:nvPicPr>
                <p:cNvPr id="120" name="Ink 119">
                  <a:extLst>
                    <a:ext uri="{FF2B5EF4-FFF2-40B4-BE49-F238E27FC236}">
                      <a16:creationId xmlns:a16="http://schemas.microsoft.com/office/drawing/2014/main" id="{EFA915BC-175E-4361-9A46-C8A5CADD62A7}"/>
                    </a:ext>
                  </a:extLst>
                </p:cNvPr>
                <p:cNvPicPr/>
                <p:nvPr/>
              </p:nvPicPr>
              <p:blipFill>
                <a:blip r:embed="rId190"/>
                <a:stretch>
                  <a:fillRect/>
                </a:stretch>
              </p:blipFill>
              <p:spPr>
                <a:xfrm>
                  <a:off x="6094381" y="6107363"/>
                  <a:ext cx="139680" cy="135360"/>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21" name="Ink 120">
                  <a:extLst>
                    <a:ext uri="{FF2B5EF4-FFF2-40B4-BE49-F238E27FC236}">
                      <a16:creationId xmlns:a16="http://schemas.microsoft.com/office/drawing/2014/main" id="{D682E9A0-3E0E-4737-8581-CA47F50BD388}"/>
                    </a:ext>
                  </a:extLst>
                </p14:cNvPr>
                <p14:cNvContentPartPr/>
                <p14:nvPr/>
              </p14:nvContentPartPr>
              <p14:xfrm>
                <a:off x="6272221" y="6035003"/>
                <a:ext cx="96120" cy="191520"/>
              </p14:xfrm>
            </p:contentPart>
          </mc:Choice>
          <mc:Fallback xmlns="">
            <p:pic>
              <p:nvPicPr>
                <p:cNvPr id="121" name="Ink 120">
                  <a:extLst>
                    <a:ext uri="{FF2B5EF4-FFF2-40B4-BE49-F238E27FC236}">
                      <a16:creationId xmlns:a16="http://schemas.microsoft.com/office/drawing/2014/main" id="{D682E9A0-3E0E-4737-8581-CA47F50BD388}"/>
                    </a:ext>
                  </a:extLst>
                </p:cNvPr>
                <p:cNvPicPr/>
                <p:nvPr/>
              </p:nvPicPr>
              <p:blipFill>
                <a:blip r:embed="rId192"/>
                <a:stretch>
                  <a:fillRect/>
                </a:stretch>
              </p:blipFill>
              <p:spPr>
                <a:xfrm>
                  <a:off x="6254221" y="6017003"/>
                  <a:ext cx="13176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23" name="Ink 122">
                  <a:extLst>
                    <a:ext uri="{FF2B5EF4-FFF2-40B4-BE49-F238E27FC236}">
                      <a16:creationId xmlns:a16="http://schemas.microsoft.com/office/drawing/2014/main" id="{667A2AF8-9170-4C18-9593-DFD04DB7E064}"/>
                    </a:ext>
                  </a:extLst>
                </p14:cNvPr>
                <p14:cNvContentPartPr/>
                <p14:nvPr/>
              </p14:nvContentPartPr>
              <p14:xfrm>
                <a:off x="6472381" y="6045083"/>
                <a:ext cx="175680" cy="199440"/>
              </p14:xfrm>
            </p:contentPart>
          </mc:Choice>
          <mc:Fallback xmlns="">
            <p:pic>
              <p:nvPicPr>
                <p:cNvPr id="123" name="Ink 122">
                  <a:extLst>
                    <a:ext uri="{FF2B5EF4-FFF2-40B4-BE49-F238E27FC236}">
                      <a16:creationId xmlns:a16="http://schemas.microsoft.com/office/drawing/2014/main" id="{667A2AF8-9170-4C18-9593-DFD04DB7E064}"/>
                    </a:ext>
                  </a:extLst>
                </p:cNvPr>
                <p:cNvPicPr/>
                <p:nvPr/>
              </p:nvPicPr>
              <p:blipFill>
                <a:blip r:embed="rId194"/>
                <a:stretch>
                  <a:fillRect/>
                </a:stretch>
              </p:blipFill>
              <p:spPr>
                <a:xfrm>
                  <a:off x="6454381" y="6027443"/>
                  <a:ext cx="21132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24" name="Ink 123">
                  <a:extLst>
                    <a:ext uri="{FF2B5EF4-FFF2-40B4-BE49-F238E27FC236}">
                      <a16:creationId xmlns:a16="http://schemas.microsoft.com/office/drawing/2014/main" id="{590A6288-E6F9-4EAC-ABE6-76909B6E988E}"/>
                    </a:ext>
                  </a:extLst>
                </p14:cNvPr>
                <p14:cNvContentPartPr/>
                <p14:nvPr/>
              </p14:nvContentPartPr>
              <p14:xfrm>
                <a:off x="6692701" y="6139763"/>
                <a:ext cx="111600" cy="140040"/>
              </p14:xfrm>
            </p:contentPart>
          </mc:Choice>
          <mc:Fallback xmlns="">
            <p:pic>
              <p:nvPicPr>
                <p:cNvPr id="124" name="Ink 123">
                  <a:extLst>
                    <a:ext uri="{FF2B5EF4-FFF2-40B4-BE49-F238E27FC236}">
                      <a16:creationId xmlns:a16="http://schemas.microsoft.com/office/drawing/2014/main" id="{590A6288-E6F9-4EAC-ABE6-76909B6E988E}"/>
                    </a:ext>
                  </a:extLst>
                </p:cNvPr>
                <p:cNvPicPr/>
                <p:nvPr/>
              </p:nvPicPr>
              <p:blipFill>
                <a:blip r:embed="rId196"/>
                <a:stretch>
                  <a:fillRect/>
                </a:stretch>
              </p:blipFill>
              <p:spPr>
                <a:xfrm>
                  <a:off x="6675061" y="6121763"/>
                  <a:ext cx="147240" cy="175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97">
            <p14:nvContentPartPr>
              <p14:cNvPr id="126" name="Ink 125">
                <a:extLst>
                  <a:ext uri="{FF2B5EF4-FFF2-40B4-BE49-F238E27FC236}">
                    <a16:creationId xmlns:a16="http://schemas.microsoft.com/office/drawing/2014/main" id="{75AF8659-B605-4077-9A2D-E958E4B07423}"/>
                  </a:ext>
                </a:extLst>
              </p14:cNvPr>
              <p14:cNvContentPartPr/>
              <p14:nvPr/>
            </p14:nvContentPartPr>
            <p14:xfrm>
              <a:off x="2277661" y="6599123"/>
              <a:ext cx="165240" cy="109800"/>
            </p14:xfrm>
          </p:contentPart>
        </mc:Choice>
        <mc:Fallback xmlns="">
          <p:pic>
            <p:nvPicPr>
              <p:cNvPr id="126" name="Ink 125">
                <a:extLst>
                  <a:ext uri="{FF2B5EF4-FFF2-40B4-BE49-F238E27FC236}">
                    <a16:creationId xmlns:a16="http://schemas.microsoft.com/office/drawing/2014/main" id="{75AF8659-B605-4077-9A2D-E958E4B07423}"/>
                  </a:ext>
                </a:extLst>
              </p:cNvPr>
              <p:cNvPicPr/>
              <p:nvPr/>
            </p:nvPicPr>
            <p:blipFill>
              <a:blip r:embed="rId198"/>
              <a:stretch>
                <a:fillRect/>
              </a:stretch>
            </p:blipFill>
            <p:spPr>
              <a:xfrm>
                <a:off x="2259661" y="6581123"/>
                <a:ext cx="200880" cy="145440"/>
              </a:xfrm>
              <a:prstGeom prst="rect">
                <a:avLst/>
              </a:prstGeom>
            </p:spPr>
          </p:pic>
        </mc:Fallback>
      </mc:AlternateContent>
      <p:grpSp>
        <p:nvGrpSpPr>
          <p:cNvPr id="140" name="Group 139">
            <a:extLst>
              <a:ext uri="{FF2B5EF4-FFF2-40B4-BE49-F238E27FC236}">
                <a16:creationId xmlns:a16="http://schemas.microsoft.com/office/drawing/2014/main" id="{D5893E24-6CD6-4A21-B95B-F5BE32B409D0}"/>
              </a:ext>
            </a:extLst>
          </p:cNvPr>
          <p:cNvGrpSpPr/>
          <p:nvPr/>
        </p:nvGrpSpPr>
        <p:grpSpPr>
          <a:xfrm>
            <a:off x="2603821" y="6514883"/>
            <a:ext cx="497520" cy="205200"/>
            <a:chOff x="2603821" y="6514883"/>
            <a:chExt cx="497520" cy="205200"/>
          </a:xfrm>
        </p:grpSpPr>
        <mc:AlternateContent xmlns:mc="http://schemas.openxmlformats.org/markup-compatibility/2006" xmlns:p14="http://schemas.microsoft.com/office/powerpoint/2010/main">
          <mc:Choice Requires="p14">
            <p:contentPart p14:bwMode="auto" r:id="rId199">
              <p14:nvContentPartPr>
                <p14:cNvPr id="127" name="Ink 126">
                  <a:extLst>
                    <a:ext uri="{FF2B5EF4-FFF2-40B4-BE49-F238E27FC236}">
                      <a16:creationId xmlns:a16="http://schemas.microsoft.com/office/drawing/2014/main" id="{6AFD885D-6066-4412-B4BF-CD888FC0FDBF}"/>
                    </a:ext>
                  </a:extLst>
                </p14:cNvPr>
                <p14:cNvContentPartPr/>
                <p14:nvPr/>
              </p14:nvContentPartPr>
              <p14:xfrm>
                <a:off x="2603821" y="6580403"/>
                <a:ext cx="262080" cy="139680"/>
              </p14:xfrm>
            </p:contentPart>
          </mc:Choice>
          <mc:Fallback xmlns="">
            <p:pic>
              <p:nvPicPr>
                <p:cNvPr id="127" name="Ink 126">
                  <a:extLst>
                    <a:ext uri="{FF2B5EF4-FFF2-40B4-BE49-F238E27FC236}">
                      <a16:creationId xmlns:a16="http://schemas.microsoft.com/office/drawing/2014/main" id="{6AFD885D-6066-4412-B4BF-CD888FC0FDBF}"/>
                    </a:ext>
                  </a:extLst>
                </p:cNvPr>
                <p:cNvPicPr/>
                <p:nvPr/>
              </p:nvPicPr>
              <p:blipFill>
                <a:blip r:embed="rId200"/>
                <a:stretch>
                  <a:fillRect/>
                </a:stretch>
              </p:blipFill>
              <p:spPr>
                <a:xfrm>
                  <a:off x="2586181" y="6562763"/>
                  <a:ext cx="297720" cy="175320"/>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28" name="Ink 127">
                  <a:extLst>
                    <a:ext uri="{FF2B5EF4-FFF2-40B4-BE49-F238E27FC236}">
                      <a16:creationId xmlns:a16="http://schemas.microsoft.com/office/drawing/2014/main" id="{F2322599-2E2A-4324-8246-D983CACD8B63}"/>
                    </a:ext>
                  </a:extLst>
                </p14:cNvPr>
                <p14:cNvContentPartPr/>
                <p14:nvPr/>
              </p14:nvContentPartPr>
              <p14:xfrm>
                <a:off x="2907661" y="6609203"/>
                <a:ext cx="122040" cy="87120"/>
              </p14:xfrm>
            </p:contentPart>
          </mc:Choice>
          <mc:Fallback xmlns="">
            <p:pic>
              <p:nvPicPr>
                <p:cNvPr id="128" name="Ink 127">
                  <a:extLst>
                    <a:ext uri="{FF2B5EF4-FFF2-40B4-BE49-F238E27FC236}">
                      <a16:creationId xmlns:a16="http://schemas.microsoft.com/office/drawing/2014/main" id="{F2322599-2E2A-4324-8246-D983CACD8B63}"/>
                    </a:ext>
                  </a:extLst>
                </p:cNvPr>
                <p:cNvPicPr/>
                <p:nvPr/>
              </p:nvPicPr>
              <p:blipFill>
                <a:blip r:embed="rId202"/>
                <a:stretch>
                  <a:fillRect/>
                </a:stretch>
              </p:blipFill>
              <p:spPr>
                <a:xfrm>
                  <a:off x="2890021" y="6591203"/>
                  <a:ext cx="15768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29" name="Ink 128">
                  <a:extLst>
                    <a:ext uri="{FF2B5EF4-FFF2-40B4-BE49-F238E27FC236}">
                      <a16:creationId xmlns:a16="http://schemas.microsoft.com/office/drawing/2014/main" id="{995131B2-254E-49AA-8D96-779977627998}"/>
                    </a:ext>
                  </a:extLst>
                </p14:cNvPr>
                <p14:cNvContentPartPr/>
                <p14:nvPr/>
              </p14:nvContentPartPr>
              <p14:xfrm>
                <a:off x="3074701" y="6514883"/>
                <a:ext cx="26640" cy="168120"/>
              </p14:xfrm>
            </p:contentPart>
          </mc:Choice>
          <mc:Fallback xmlns="">
            <p:pic>
              <p:nvPicPr>
                <p:cNvPr id="129" name="Ink 128">
                  <a:extLst>
                    <a:ext uri="{FF2B5EF4-FFF2-40B4-BE49-F238E27FC236}">
                      <a16:creationId xmlns:a16="http://schemas.microsoft.com/office/drawing/2014/main" id="{995131B2-254E-49AA-8D96-779977627998}"/>
                    </a:ext>
                  </a:extLst>
                </p:cNvPr>
                <p:cNvPicPr/>
                <p:nvPr/>
              </p:nvPicPr>
              <p:blipFill>
                <a:blip r:embed="rId204"/>
                <a:stretch>
                  <a:fillRect/>
                </a:stretch>
              </p:blipFill>
              <p:spPr>
                <a:xfrm>
                  <a:off x="3057061" y="6496883"/>
                  <a:ext cx="62280" cy="203760"/>
                </a:xfrm>
                <a:prstGeom prst="rect">
                  <a:avLst/>
                </a:prstGeom>
              </p:spPr>
            </p:pic>
          </mc:Fallback>
        </mc:AlternateContent>
      </p:grpSp>
      <p:grpSp>
        <p:nvGrpSpPr>
          <p:cNvPr id="139" name="Group 138">
            <a:extLst>
              <a:ext uri="{FF2B5EF4-FFF2-40B4-BE49-F238E27FC236}">
                <a16:creationId xmlns:a16="http://schemas.microsoft.com/office/drawing/2014/main" id="{713B511F-5AB6-457D-B313-0BDDEECE3FD9}"/>
              </a:ext>
            </a:extLst>
          </p:cNvPr>
          <p:cNvGrpSpPr/>
          <p:nvPr/>
        </p:nvGrpSpPr>
        <p:grpSpPr>
          <a:xfrm>
            <a:off x="3356221" y="6509483"/>
            <a:ext cx="1366920" cy="207000"/>
            <a:chOff x="3356221" y="6509483"/>
            <a:chExt cx="1366920" cy="207000"/>
          </a:xfrm>
        </p:grpSpPr>
        <mc:AlternateContent xmlns:mc="http://schemas.openxmlformats.org/markup-compatibility/2006" xmlns:p14="http://schemas.microsoft.com/office/powerpoint/2010/main">
          <mc:Choice Requires="p14">
            <p:contentPart p14:bwMode="auto" r:id="rId205">
              <p14:nvContentPartPr>
                <p14:cNvPr id="130" name="Ink 129">
                  <a:extLst>
                    <a:ext uri="{FF2B5EF4-FFF2-40B4-BE49-F238E27FC236}">
                      <a16:creationId xmlns:a16="http://schemas.microsoft.com/office/drawing/2014/main" id="{DDEE9574-9912-495F-AF32-74F964B87E00}"/>
                    </a:ext>
                  </a:extLst>
                </p14:cNvPr>
                <p14:cNvContentPartPr/>
                <p14:nvPr/>
              </p14:nvContentPartPr>
              <p14:xfrm>
                <a:off x="3356221" y="6553763"/>
                <a:ext cx="139680" cy="147240"/>
              </p14:xfrm>
            </p:contentPart>
          </mc:Choice>
          <mc:Fallback xmlns="">
            <p:pic>
              <p:nvPicPr>
                <p:cNvPr id="130" name="Ink 129">
                  <a:extLst>
                    <a:ext uri="{FF2B5EF4-FFF2-40B4-BE49-F238E27FC236}">
                      <a16:creationId xmlns:a16="http://schemas.microsoft.com/office/drawing/2014/main" id="{DDEE9574-9912-495F-AF32-74F964B87E00}"/>
                    </a:ext>
                  </a:extLst>
                </p:cNvPr>
                <p:cNvPicPr/>
                <p:nvPr/>
              </p:nvPicPr>
              <p:blipFill>
                <a:blip r:embed="rId206"/>
                <a:stretch>
                  <a:fillRect/>
                </a:stretch>
              </p:blipFill>
              <p:spPr>
                <a:xfrm>
                  <a:off x="3338581" y="6535763"/>
                  <a:ext cx="175320" cy="182880"/>
                </a:xfrm>
                <a:prstGeom prst="rect">
                  <a:avLst/>
                </a:prstGeom>
              </p:spPr>
            </p:pic>
          </mc:Fallback>
        </mc:AlternateContent>
        <mc:AlternateContent xmlns:mc="http://schemas.openxmlformats.org/markup-compatibility/2006" xmlns:p14="http://schemas.microsoft.com/office/powerpoint/2010/main">
          <mc:Choice Requires="p14">
            <p:contentPart p14:bwMode="auto" r:id="rId207">
              <p14:nvContentPartPr>
                <p14:cNvPr id="131" name="Ink 130">
                  <a:extLst>
                    <a:ext uri="{FF2B5EF4-FFF2-40B4-BE49-F238E27FC236}">
                      <a16:creationId xmlns:a16="http://schemas.microsoft.com/office/drawing/2014/main" id="{CD49335C-C278-46D0-AD36-759567B970B2}"/>
                    </a:ext>
                  </a:extLst>
                </p14:cNvPr>
                <p14:cNvContentPartPr/>
                <p14:nvPr/>
              </p14:nvContentPartPr>
              <p14:xfrm>
                <a:off x="3546301" y="6575363"/>
                <a:ext cx="287280" cy="101160"/>
              </p14:xfrm>
            </p:contentPart>
          </mc:Choice>
          <mc:Fallback xmlns="">
            <p:pic>
              <p:nvPicPr>
                <p:cNvPr id="131" name="Ink 130">
                  <a:extLst>
                    <a:ext uri="{FF2B5EF4-FFF2-40B4-BE49-F238E27FC236}">
                      <a16:creationId xmlns:a16="http://schemas.microsoft.com/office/drawing/2014/main" id="{CD49335C-C278-46D0-AD36-759567B970B2}"/>
                    </a:ext>
                  </a:extLst>
                </p:cNvPr>
                <p:cNvPicPr/>
                <p:nvPr/>
              </p:nvPicPr>
              <p:blipFill>
                <a:blip r:embed="rId208"/>
                <a:stretch>
                  <a:fillRect/>
                </a:stretch>
              </p:blipFill>
              <p:spPr>
                <a:xfrm>
                  <a:off x="3528301" y="6557363"/>
                  <a:ext cx="322920" cy="136800"/>
                </a:xfrm>
                <a:prstGeom prst="rect">
                  <a:avLst/>
                </a:prstGeom>
              </p:spPr>
            </p:pic>
          </mc:Fallback>
        </mc:AlternateContent>
        <mc:AlternateContent xmlns:mc="http://schemas.openxmlformats.org/markup-compatibility/2006" xmlns:p14="http://schemas.microsoft.com/office/powerpoint/2010/main">
          <mc:Choice Requires="p14">
            <p:contentPart p14:bwMode="auto" r:id="rId209">
              <p14:nvContentPartPr>
                <p14:cNvPr id="132" name="Ink 131">
                  <a:extLst>
                    <a:ext uri="{FF2B5EF4-FFF2-40B4-BE49-F238E27FC236}">
                      <a16:creationId xmlns:a16="http://schemas.microsoft.com/office/drawing/2014/main" id="{4692E2BD-AB65-472E-BA3C-A52F92D3906B}"/>
                    </a:ext>
                  </a:extLst>
                </p14:cNvPr>
                <p14:cNvContentPartPr/>
                <p14:nvPr/>
              </p14:nvContentPartPr>
              <p14:xfrm>
                <a:off x="3884701" y="6510923"/>
                <a:ext cx="64440" cy="205560"/>
              </p14:xfrm>
            </p:contentPart>
          </mc:Choice>
          <mc:Fallback xmlns="">
            <p:pic>
              <p:nvPicPr>
                <p:cNvPr id="132" name="Ink 131">
                  <a:extLst>
                    <a:ext uri="{FF2B5EF4-FFF2-40B4-BE49-F238E27FC236}">
                      <a16:creationId xmlns:a16="http://schemas.microsoft.com/office/drawing/2014/main" id="{4692E2BD-AB65-472E-BA3C-A52F92D3906B}"/>
                    </a:ext>
                  </a:extLst>
                </p:cNvPr>
                <p:cNvPicPr/>
                <p:nvPr/>
              </p:nvPicPr>
              <p:blipFill>
                <a:blip r:embed="rId210"/>
                <a:stretch>
                  <a:fillRect/>
                </a:stretch>
              </p:blipFill>
              <p:spPr>
                <a:xfrm>
                  <a:off x="3866701" y="6492923"/>
                  <a:ext cx="10008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211">
              <p14:nvContentPartPr>
                <p14:cNvPr id="133" name="Ink 132">
                  <a:extLst>
                    <a:ext uri="{FF2B5EF4-FFF2-40B4-BE49-F238E27FC236}">
                      <a16:creationId xmlns:a16="http://schemas.microsoft.com/office/drawing/2014/main" id="{95E34719-EAD0-42AB-A6F4-D314D065131A}"/>
                    </a:ext>
                  </a:extLst>
                </p14:cNvPr>
                <p14:cNvContentPartPr/>
                <p14:nvPr/>
              </p14:nvContentPartPr>
              <p14:xfrm>
                <a:off x="3848701" y="6616043"/>
                <a:ext cx="149040" cy="40680"/>
              </p14:xfrm>
            </p:contentPart>
          </mc:Choice>
          <mc:Fallback xmlns="">
            <p:pic>
              <p:nvPicPr>
                <p:cNvPr id="133" name="Ink 132">
                  <a:extLst>
                    <a:ext uri="{FF2B5EF4-FFF2-40B4-BE49-F238E27FC236}">
                      <a16:creationId xmlns:a16="http://schemas.microsoft.com/office/drawing/2014/main" id="{95E34719-EAD0-42AB-A6F4-D314D065131A}"/>
                    </a:ext>
                  </a:extLst>
                </p:cNvPr>
                <p:cNvPicPr/>
                <p:nvPr/>
              </p:nvPicPr>
              <p:blipFill>
                <a:blip r:embed="rId212"/>
                <a:stretch>
                  <a:fillRect/>
                </a:stretch>
              </p:blipFill>
              <p:spPr>
                <a:xfrm>
                  <a:off x="3830701" y="6598043"/>
                  <a:ext cx="184680" cy="76320"/>
                </a:xfrm>
                <a:prstGeom prst="rect">
                  <a:avLst/>
                </a:prstGeom>
              </p:spPr>
            </p:pic>
          </mc:Fallback>
        </mc:AlternateContent>
        <mc:AlternateContent xmlns:mc="http://schemas.openxmlformats.org/markup-compatibility/2006" xmlns:p14="http://schemas.microsoft.com/office/powerpoint/2010/main">
          <mc:Choice Requires="p14">
            <p:contentPart p14:bwMode="auto" r:id="rId213">
              <p14:nvContentPartPr>
                <p14:cNvPr id="134" name="Ink 133">
                  <a:extLst>
                    <a:ext uri="{FF2B5EF4-FFF2-40B4-BE49-F238E27FC236}">
                      <a16:creationId xmlns:a16="http://schemas.microsoft.com/office/drawing/2014/main" id="{9A048D30-34D3-4F68-95E2-984A1CF51EB9}"/>
                    </a:ext>
                  </a:extLst>
                </p14:cNvPr>
                <p14:cNvContentPartPr/>
                <p14:nvPr/>
              </p14:nvContentPartPr>
              <p14:xfrm>
                <a:off x="4043101" y="6578963"/>
                <a:ext cx="199800" cy="108720"/>
              </p14:xfrm>
            </p:contentPart>
          </mc:Choice>
          <mc:Fallback xmlns="">
            <p:pic>
              <p:nvPicPr>
                <p:cNvPr id="134" name="Ink 133">
                  <a:extLst>
                    <a:ext uri="{FF2B5EF4-FFF2-40B4-BE49-F238E27FC236}">
                      <a16:creationId xmlns:a16="http://schemas.microsoft.com/office/drawing/2014/main" id="{9A048D30-34D3-4F68-95E2-984A1CF51EB9}"/>
                    </a:ext>
                  </a:extLst>
                </p:cNvPr>
                <p:cNvPicPr/>
                <p:nvPr/>
              </p:nvPicPr>
              <p:blipFill>
                <a:blip r:embed="rId214"/>
                <a:stretch>
                  <a:fillRect/>
                </a:stretch>
              </p:blipFill>
              <p:spPr>
                <a:xfrm>
                  <a:off x="4025101" y="6560963"/>
                  <a:ext cx="23544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215">
              <p14:nvContentPartPr>
                <p14:cNvPr id="135" name="Ink 134">
                  <a:extLst>
                    <a:ext uri="{FF2B5EF4-FFF2-40B4-BE49-F238E27FC236}">
                      <a16:creationId xmlns:a16="http://schemas.microsoft.com/office/drawing/2014/main" id="{1DBDFC97-8D28-4A30-9B23-A1C84E4CE409}"/>
                    </a:ext>
                  </a:extLst>
                </p14:cNvPr>
                <p14:cNvContentPartPr/>
                <p14:nvPr/>
              </p14:nvContentPartPr>
              <p14:xfrm>
                <a:off x="4277461" y="6534323"/>
                <a:ext cx="131040" cy="109440"/>
              </p14:xfrm>
            </p:contentPart>
          </mc:Choice>
          <mc:Fallback xmlns="">
            <p:pic>
              <p:nvPicPr>
                <p:cNvPr id="135" name="Ink 134">
                  <a:extLst>
                    <a:ext uri="{FF2B5EF4-FFF2-40B4-BE49-F238E27FC236}">
                      <a16:creationId xmlns:a16="http://schemas.microsoft.com/office/drawing/2014/main" id="{1DBDFC97-8D28-4A30-9B23-A1C84E4CE409}"/>
                    </a:ext>
                  </a:extLst>
                </p:cNvPr>
                <p:cNvPicPr/>
                <p:nvPr/>
              </p:nvPicPr>
              <p:blipFill>
                <a:blip r:embed="rId216"/>
                <a:stretch>
                  <a:fillRect/>
                </a:stretch>
              </p:blipFill>
              <p:spPr>
                <a:xfrm>
                  <a:off x="4259821" y="6516683"/>
                  <a:ext cx="16668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17">
              <p14:nvContentPartPr>
                <p14:cNvPr id="136" name="Ink 135">
                  <a:extLst>
                    <a:ext uri="{FF2B5EF4-FFF2-40B4-BE49-F238E27FC236}">
                      <a16:creationId xmlns:a16="http://schemas.microsoft.com/office/drawing/2014/main" id="{CA36FA1D-8474-4B90-B887-A95EF9C4270C}"/>
                    </a:ext>
                  </a:extLst>
                </p14:cNvPr>
                <p14:cNvContentPartPr/>
                <p14:nvPr/>
              </p14:nvContentPartPr>
              <p14:xfrm>
                <a:off x="4412101" y="6509483"/>
                <a:ext cx="171720" cy="92880"/>
              </p14:xfrm>
            </p:contentPart>
          </mc:Choice>
          <mc:Fallback xmlns="">
            <p:pic>
              <p:nvPicPr>
                <p:cNvPr id="136" name="Ink 135">
                  <a:extLst>
                    <a:ext uri="{FF2B5EF4-FFF2-40B4-BE49-F238E27FC236}">
                      <a16:creationId xmlns:a16="http://schemas.microsoft.com/office/drawing/2014/main" id="{CA36FA1D-8474-4B90-B887-A95EF9C4270C}"/>
                    </a:ext>
                  </a:extLst>
                </p:cNvPr>
                <p:cNvPicPr/>
                <p:nvPr/>
              </p:nvPicPr>
              <p:blipFill>
                <a:blip r:embed="rId218"/>
                <a:stretch>
                  <a:fillRect/>
                </a:stretch>
              </p:blipFill>
              <p:spPr>
                <a:xfrm>
                  <a:off x="4394101" y="6491483"/>
                  <a:ext cx="207360" cy="128520"/>
                </a:xfrm>
                <a:prstGeom prst="rect">
                  <a:avLst/>
                </a:prstGeom>
              </p:spPr>
            </p:pic>
          </mc:Fallback>
        </mc:AlternateContent>
        <mc:AlternateContent xmlns:mc="http://schemas.openxmlformats.org/markup-compatibility/2006" xmlns:p14="http://schemas.microsoft.com/office/powerpoint/2010/main">
          <mc:Choice Requires="p14">
            <p:contentPart p14:bwMode="auto" r:id="rId219">
              <p14:nvContentPartPr>
                <p14:cNvPr id="137" name="Ink 136">
                  <a:extLst>
                    <a:ext uri="{FF2B5EF4-FFF2-40B4-BE49-F238E27FC236}">
                      <a16:creationId xmlns:a16="http://schemas.microsoft.com/office/drawing/2014/main" id="{203E8B9A-8CD0-4C61-AA25-7EA047370F35}"/>
                    </a:ext>
                  </a:extLst>
                </p14:cNvPr>
                <p14:cNvContentPartPr/>
                <p14:nvPr/>
              </p14:nvContentPartPr>
              <p14:xfrm>
                <a:off x="4707661" y="6512003"/>
                <a:ext cx="3600" cy="4680"/>
              </p14:xfrm>
            </p:contentPart>
          </mc:Choice>
          <mc:Fallback xmlns="">
            <p:pic>
              <p:nvPicPr>
                <p:cNvPr id="137" name="Ink 136">
                  <a:extLst>
                    <a:ext uri="{FF2B5EF4-FFF2-40B4-BE49-F238E27FC236}">
                      <a16:creationId xmlns:a16="http://schemas.microsoft.com/office/drawing/2014/main" id="{203E8B9A-8CD0-4C61-AA25-7EA047370F35}"/>
                    </a:ext>
                  </a:extLst>
                </p:cNvPr>
                <p:cNvPicPr/>
                <p:nvPr/>
              </p:nvPicPr>
              <p:blipFill>
                <a:blip r:embed="rId220"/>
                <a:stretch>
                  <a:fillRect/>
                </a:stretch>
              </p:blipFill>
              <p:spPr>
                <a:xfrm>
                  <a:off x="4689661" y="6494363"/>
                  <a:ext cx="392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221">
              <p14:nvContentPartPr>
                <p14:cNvPr id="138" name="Ink 137">
                  <a:extLst>
                    <a:ext uri="{FF2B5EF4-FFF2-40B4-BE49-F238E27FC236}">
                      <a16:creationId xmlns:a16="http://schemas.microsoft.com/office/drawing/2014/main" id="{F2337046-EA90-4C66-9AED-9EB54C5510A1}"/>
                    </a:ext>
                  </a:extLst>
                </p14:cNvPr>
                <p14:cNvContentPartPr/>
                <p14:nvPr/>
              </p14:nvContentPartPr>
              <p14:xfrm>
                <a:off x="4702261" y="6582203"/>
                <a:ext cx="20880" cy="9000"/>
              </p14:xfrm>
            </p:contentPart>
          </mc:Choice>
          <mc:Fallback xmlns="">
            <p:pic>
              <p:nvPicPr>
                <p:cNvPr id="138" name="Ink 137">
                  <a:extLst>
                    <a:ext uri="{FF2B5EF4-FFF2-40B4-BE49-F238E27FC236}">
                      <a16:creationId xmlns:a16="http://schemas.microsoft.com/office/drawing/2014/main" id="{F2337046-EA90-4C66-9AED-9EB54C5510A1}"/>
                    </a:ext>
                  </a:extLst>
                </p:cNvPr>
                <p:cNvPicPr/>
                <p:nvPr/>
              </p:nvPicPr>
              <p:blipFill>
                <a:blip r:embed="rId222"/>
                <a:stretch>
                  <a:fillRect/>
                </a:stretch>
              </p:blipFill>
              <p:spPr>
                <a:xfrm>
                  <a:off x="4684621" y="6564203"/>
                  <a:ext cx="56520" cy="44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23">
            <p14:nvContentPartPr>
              <p14:cNvPr id="141" name="Ink 140">
                <a:extLst>
                  <a:ext uri="{FF2B5EF4-FFF2-40B4-BE49-F238E27FC236}">
                    <a16:creationId xmlns:a16="http://schemas.microsoft.com/office/drawing/2014/main" id="{8637059C-D1FE-4518-843A-5B7F7AD71C9F}"/>
                  </a:ext>
                </a:extLst>
              </p14:cNvPr>
              <p14:cNvContentPartPr/>
              <p14:nvPr/>
            </p14:nvContentPartPr>
            <p14:xfrm>
              <a:off x="7150261" y="5865803"/>
              <a:ext cx="360" cy="2160"/>
            </p14:xfrm>
          </p:contentPart>
        </mc:Choice>
        <mc:Fallback xmlns="">
          <p:pic>
            <p:nvPicPr>
              <p:cNvPr id="141" name="Ink 140">
                <a:extLst>
                  <a:ext uri="{FF2B5EF4-FFF2-40B4-BE49-F238E27FC236}">
                    <a16:creationId xmlns:a16="http://schemas.microsoft.com/office/drawing/2014/main" id="{8637059C-D1FE-4518-843A-5B7F7AD71C9F}"/>
                  </a:ext>
                </a:extLst>
              </p:cNvPr>
              <p:cNvPicPr/>
              <p:nvPr/>
            </p:nvPicPr>
            <p:blipFill>
              <a:blip r:embed="rId224"/>
              <a:stretch>
                <a:fillRect/>
              </a:stretch>
            </p:blipFill>
            <p:spPr>
              <a:xfrm>
                <a:off x="7132621" y="5848163"/>
                <a:ext cx="36000" cy="37800"/>
              </a:xfrm>
              <a:prstGeom prst="rect">
                <a:avLst/>
              </a:prstGeom>
            </p:spPr>
          </p:pic>
        </mc:Fallback>
      </mc:AlternateContent>
      <mc:AlternateContent xmlns:mc="http://schemas.openxmlformats.org/markup-compatibility/2006" xmlns:p14="http://schemas.microsoft.com/office/powerpoint/2010/main">
        <mc:Choice Requires="p14">
          <p:contentPart p14:bwMode="auto" r:id="rId225">
            <p14:nvContentPartPr>
              <p14:cNvPr id="142" name="Ink 141">
                <a:extLst>
                  <a:ext uri="{FF2B5EF4-FFF2-40B4-BE49-F238E27FC236}">
                    <a16:creationId xmlns:a16="http://schemas.microsoft.com/office/drawing/2014/main" id="{A64339D3-F998-4B33-A392-63C4975463E2}"/>
                  </a:ext>
                </a:extLst>
              </p14:cNvPr>
              <p14:cNvContentPartPr/>
              <p14:nvPr/>
            </p14:nvContentPartPr>
            <p14:xfrm>
              <a:off x="7107421" y="5869043"/>
              <a:ext cx="2219760" cy="647280"/>
            </p14:xfrm>
          </p:contentPart>
        </mc:Choice>
        <mc:Fallback xmlns="">
          <p:pic>
            <p:nvPicPr>
              <p:cNvPr id="142" name="Ink 141">
                <a:extLst>
                  <a:ext uri="{FF2B5EF4-FFF2-40B4-BE49-F238E27FC236}">
                    <a16:creationId xmlns:a16="http://schemas.microsoft.com/office/drawing/2014/main" id="{A64339D3-F998-4B33-A392-63C4975463E2}"/>
                  </a:ext>
                </a:extLst>
              </p:cNvPr>
              <p:cNvPicPr/>
              <p:nvPr/>
            </p:nvPicPr>
            <p:blipFill>
              <a:blip r:embed="rId226"/>
              <a:stretch>
                <a:fillRect/>
              </a:stretch>
            </p:blipFill>
            <p:spPr>
              <a:xfrm>
                <a:off x="7089421" y="5851043"/>
                <a:ext cx="2255400" cy="682920"/>
              </a:xfrm>
              <a:prstGeom prst="rect">
                <a:avLst/>
              </a:prstGeom>
            </p:spPr>
          </p:pic>
        </mc:Fallback>
      </mc:AlternateContent>
      <mc:AlternateContent xmlns:mc="http://schemas.openxmlformats.org/markup-compatibility/2006">
        <mc:Choice xmlns:p14="http://schemas.microsoft.com/office/powerpoint/2010/main" Requires="p14">
          <p:contentPart p14:bwMode="auto" r:id="rId227">
            <p14:nvContentPartPr>
              <p14:cNvPr id="10" name="Ink 9">
                <a:extLst>
                  <a:ext uri="{FF2B5EF4-FFF2-40B4-BE49-F238E27FC236}">
                    <a16:creationId xmlns:a16="http://schemas.microsoft.com/office/drawing/2014/main" id="{3C56AB24-E1BA-46DB-B85B-6ED2E2053519}"/>
                  </a:ext>
                </a:extLst>
              </p14:cNvPr>
              <p14:cNvContentPartPr/>
              <p14:nvPr/>
            </p14:nvContentPartPr>
            <p14:xfrm>
              <a:off x="899945" y="1104203"/>
              <a:ext cx="10364040" cy="190800"/>
            </p14:xfrm>
          </p:contentPart>
        </mc:Choice>
        <mc:Fallback>
          <p:pic>
            <p:nvPicPr>
              <p:cNvPr id="10" name="Ink 9">
                <a:extLst>
                  <a:ext uri="{FF2B5EF4-FFF2-40B4-BE49-F238E27FC236}">
                    <a16:creationId xmlns:a16="http://schemas.microsoft.com/office/drawing/2014/main" id="{3C56AB24-E1BA-46DB-B85B-6ED2E2053519}"/>
                  </a:ext>
                </a:extLst>
              </p:cNvPr>
              <p:cNvPicPr/>
              <p:nvPr/>
            </p:nvPicPr>
            <p:blipFill>
              <a:blip r:embed="rId228"/>
              <a:stretch>
                <a:fillRect/>
              </a:stretch>
            </p:blipFill>
            <p:spPr>
              <a:xfrm>
                <a:off x="845945" y="996203"/>
                <a:ext cx="10471680" cy="406440"/>
              </a:xfrm>
              <a:prstGeom prst="rect">
                <a:avLst/>
              </a:prstGeom>
            </p:spPr>
          </p:pic>
        </mc:Fallback>
      </mc:AlternateContent>
      <mc:AlternateContent xmlns:mc="http://schemas.openxmlformats.org/markup-compatibility/2006">
        <mc:Choice xmlns:p14="http://schemas.microsoft.com/office/powerpoint/2010/main" Requires="p14">
          <p:contentPart p14:bwMode="auto" r:id="rId229">
            <p14:nvContentPartPr>
              <p14:cNvPr id="25" name="Ink 24">
                <a:extLst>
                  <a:ext uri="{FF2B5EF4-FFF2-40B4-BE49-F238E27FC236}">
                    <a16:creationId xmlns:a16="http://schemas.microsoft.com/office/drawing/2014/main" id="{41D53B8F-2A44-4BEE-9583-F7BB6C733BDF}"/>
                  </a:ext>
                </a:extLst>
              </p14:cNvPr>
              <p14:cNvContentPartPr/>
              <p14:nvPr/>
            </p14:nvContentPartPr>
            <p14:xfrm>
              <a:off x="899945" y="1399043"/>
              <a:ext cx="6519600" cy="79200"/>
            </p14:xfrm>
          </p:contentPart>
        </mc:Choice>
        <mc:Fallback>
          <p:pic>
            <p:nvPicPr>
              <p:cNvPr id="25" name="Ink 24">
                <a:extLst>
                  <a:ext uri="{FF2B5EF4-FFF2-40B4-BE49-F238E27FC236}">
                    <a16:creationId xmlns:a16="http://schemas.microsoft.com/office/drawing/2014/main" id="{41D53B8F-2A44-4BEE-9583-F7BB6C733BDF}"/>
                  </a:ext>
                </a:extLst>
              </p:cNvPr>
              <p:cNvPicPr/>
              <p:nvPr/>
            </p:nvPicPr>
            <p:blipFill>
              <a:blip r:embed="rId230"/>
              <a:stretch>
                <a:fillRect/>
              </a:stretch>
            </p:blipFill>
            <p:spPr>
              <a:xfrm>
                <a:off x="845945" y="1291043"/>
                <a:ext cx="6627240" cy="294840"/>
              </a:xfrm>
              <a:prstGeom prst="rect">
                <a:avLst/>
              </a:prstGeom>
            </p:spPr>
          </p:pic>
        </mc:Fallback>
      </mc:AlternateContent>
      <mc:AlternateContent xmlns:mc="http://schemas.openxmlformats.org/markup-compatibility/2006">
        <mc:Choice xmlns:p14="http://schemas.microsoft.com/office/powerpoint/2010/main" Requires="p14">
          <p:contentPart p14:bwMode="auto" r:id="rId231">
            <p14:nvContentPartPr>
              <p14:cNvPr id="31" name="Ink 30">
                <a:extLst>
                  <a:ext uri="{FF2B5EF4-FFF2-40B4-BE49-F238E27FC236}">
                    <a16:creationId xmlns:a16="http://schemas.microsoft.com/office/drawing/2014/main" id="{41C23F90-9208-4961-BB86-CB3CE4DEAB13}"/>
                  </a:ext>
                </a:extLst>
              </p14:cNvPr>
              <p14:cNvContentPartPr/>
              <p14:nvPr/>
            </p14:nvContentPartPr>
            <p14:xfrm>
              <a:off x="3615065" y="1701083"/>
              <a:ext cx="5351760" cy="72720"/>
            </p14:xfrm>
          </p:contentPart>
        </mc:Choice>
        <mc:Fallback>
          <p:pic>
            <p:nvPicPr>
              <p:cNvPr id="31" name="Ink 30">
                <a:extLst>
                  <a:ext uri="{FF2B5EF4-FFF2-40B4-BE49-F238E27FC236}">
                    <a16:creationId xmlns:a16="http://schemas.microsoft.com/office/drawing/2014/main" id="{41C23F90-9208-4961-BB86-CB3CE4DEAB13}"/>
                  </a:ext>
                </a:extLst>
              </p:cNvPr>
              <p:cNvPicPr/>
              <p:nvPr/>
            </p:nvPicPr>
            <p:blipFill>
              <a:blip r:embed="rId232"/>
              <a:stretch>
                <a:fillRect/>
              </a:stretch>
            </p:blipFill>
            <p:spPr>
              <a:xfrm>
                <a:off x="3561425" y="1593083"/>
                <a:ext cx="5459400" cy="288360"/>
              </a:xfrm>
              <a:prstGeom prst="rect">
                <a:avLst/>
              </a:prstGeom>
            </p:spPr>
          </p:pic>
        </mc:Fallback>
      </mc:AlternateContent>
    </p:spTree>
    <p:extLst>
      <p:ext uri="{BB962C8B-B14F-4D97-AF65-F5344CB8AC3E}">
        <p14:creationId xmlns:p14="http://schemas.microsoft.com/office/powerpoint/2010/main" val="3859328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355BE4-D8E0-4040-B4B8-BE10CC91D053}"/>
              </a:ext>
            </a:extLst>
          </p:cNvPr>
          <p:cNvPicPr>
            <a:picLocks noGrp="1" noChangeAspect="1"/>
          </p:cNvPicPr>
          <p:nvPr>
            <p:ph idx="1"/>
          </p:nvPr>
        </p:nvPicPr>
        <p:blipFill>
          <a:blip r:embed="rId2"/>
          <a:stretch>
            <a:fillRect/>
          </a:stretch>
        </p:blipFill>
        <p:spPr>
          <a:xfrm>
            <a:off x="306864" y="356697"/>
            <a:ext cx="5848127" cy="874944"/>
          </a:xfrm>
          <a:prstGeom prst="rect">
            <a:avLst/>
          </a:prstGeom>
        </p:spPr>
      </p:pic>
      <p:pic>
        <p:nvPicPr>
          <p:cNvPr id="5" name="Picture 4">
            <a:extLst>
              <a:ext uri="{FF2B5EF4-FFF2-40B4-BE49-F238E27FC236}">
                <a16:creationId xmlns:a16="http://schemas.microsoft.com/office/drawing/2014/main" id="{CBC9A04B-317E-4B05-AFA7-A9F3E86A5AC5}"/>
              </a:ext>
            </a:extLst>
          </p:cNvPr>
          <p:cNvPicPr>
            <a:picLocks noChangeAspect="1"/>
          </p:cNvPicPr>
          <p:nvPr/>
        </p:nvPicPr>
        <p:blipFill>
          <a:blip r:embed="rId3"/>
          <a:stretch>
            <a:fillRect/>
          </a:stretch>
        </p:blipFill>
        <p:spPr>
          <a:xfrm>
            <a:off x="697389" y="1437506"/>
            <a:ext cx="3141038" cy="4918844"/>
          </a:xfrm>
          <a:prstGeom prst="rect">
            <a:avLst/>
          </a:prstGeom>
        </p:spPr>
      </p:pic>
      <p:pic>
        <p:nvPicPr>
          <p:cNvPr id="6" name="Picture 5">
            <a:extLst>
              <a:ext uri="{FF2B5EF4-FFF2-40B4-BE49-F238E27FC236}">
                <a16:creationId xmlns:a16="http://schemas.microsoft.com/office/drawing/2014/main" id="{3F1AAC7A-1AED-4B33-ACF9-905026616764}"/>
              </a:ext>
            </a:extLst>
          </p:cNvPr>
          <p:cNvPicPr>
            <a:picLocks noChangeAspect="1"/>
          </p:cNvPicPr>
          <p:nvPr/>
        </p:nvPicPr>
        <p:blipFill>
          <a:blip r:embed="rId4"/>
          <a:stretch>
            <a:fillRect/>
          </a:stretch>
        </p:blipFill>
        <p:spPr>
          <a:xfrm>
            <a:off x="6240303" y="429628"/>
            <a:ext cx="5837023" cy="1072601"/>
          </a:xfrm>
          <a:prstGeom prst="rect">
            <a:avLst/>
          </a:prstGeom>
        </p:spPr>
      </p:pic>
      <p:pic>
        <p:nvPicPr>
          <p:cNvPr id="7" name="Picture 6">
            <a:extLst>
              <a:ext uri="{FF2B5EF4-FFF2-40B4-BE49-F238E27FC236}">
                <a16:creationId xmlns:a16="http://schemas.microsoft.com/office/drawing/2014/main" id="{7429EAA0-5B2D-4751-9A1B-D9A0D5018A2C}"/>
              </a:ext>
            </a:extLst>
          </p:cNvPr>
          <p:cNvPicPr>
            <a:picLocks noChangeAspect="1"/>
          </p:cNvPicPr>
          <p:nvPr/>
        </p:nvPicPr>
        <p:blipFill>
          <a:blip r:embed="rId5"/>
          <a:stretch>
            <a:fillRect/>
          </a:stretch>
        </p:blipFill>
        <p:spPr>
          <a:xfrm>
            <a:off x="6288833" y="2017685"/>
            <a:ext cx="5697654" cy="2071253"/>
          </a:xfrm>
          <a:prstGeom prst="rect">
            <a:avLst/>
          </a:prstGeom>
        </p:spPr>
      </p:pic>
      <p:pic>
        <p:nvPicPr>
          <p:cNvPr id="8" name="Picture 7">
            <a:extLst>
              <a:ext uri="{FF2B5EF4-FFF2-40B4-BE49-F238E27FC236}">
                <a16:creationId xmlns:a16="http://schemas.microsoft.com/office/drawing/2014/main" id="{67323BFF-4BA5-4696-B301-535311F53509}"/>
              </a:ext>
            </a:extLst>
          </p:cNvPr>
          <p:cNvPicPr>
            <a:picLocks noChangeAspect="1"/>
          </p:cNvPicPr>
          <p:nvPr/>
        </p:nvPicPr>
        <p:blipFill>
          <a:blip r:embed="rId6"/>
          <a:stretch>
            <a:fillRect/>
          </a:stretch>
        </p:blipFill>
        <p:spPr>
          <a:xfrm>
            <a:off x="6288833" y="4366258"/>
            <a:ext cx="5754025" cy="677146"/>
          </a:xfrm>
          <a:prstGeom prst="rect">
            <a:avLst/>
          </a:prstGeom>
        </p:spPr>
      </p:pic>
      <p:sp>
        <p:nvSpPr>
          <p:cNvPr id="2" name="Slide Number Placeholder 1">
            <a:extLst>
              <a:ext uri="{FF2B5EF4-FFF2-40B4-BE49-F238E27FC236}">
                <a16:creationId xmlns:a16="http://schemas.microsoft.com/office/drawing/2014/main" id="{BAB3D580-CEB4-4380-9EF0-F6E905FD70E3}"/>
              </a:ext>
            </a:extLst>
          </p:cNvPr>
          <p:cNvSpPr>
            <a:spLocks noGrp="1"/>
          </p:cNvSpPr>
          <p:nvPr>
            <p:ph type="sldNum" sz="quarter" idx="12"/>
          </p:nvPr>
        </p:nvSpPr>
        <p:spPr/>
        <p:txBody>
          <a:bodyPr/>
          <a:lstStyle/>
          <a:p>
            <a:fld id="{4666DDBA-BACE-454A-B532-D1BC454B1DC4}" type="slidenum">
              <a:rPr lang="en-US" smtClean="0"/>
              <a:t>15</a:t>
            </a:fld>
            <a:endParaRPr lang="en-US"/>
          </a:p>
        </p:txBody>
      </p:sp>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465BEE00-472D-474C-A6A6-BB03C3B762CE}"/>
                  </a:ext>
                </a:extLst>
              </p14:cNvPr>
              <p14:cNvContentPartPr/>
              <p14:nvPr/>
            </p14:nvContentPartPr>
            <p14:xfrm>
              <a:off x="873301" y="337643"/>
              <a:ext cx="1319040" cy="300600"/>
            </p14:xfrm>
          </p:contentPart>
        </mc:Choice>
        <mc:Fallback xmlns="">
          <p:pic>
            <p:nvPicPr>
              <p:cNvPr id="3" name="Ink 2">
                <a:extLst>
                  <a:ext uri="{FF2B5EF4-FFF2-40B4-BE49-F238E27FC236}">
                    <a16:creationId xmlns:a16="http://schemas.microsoft.com/office/drawing/2014/main" id="{465BEE00-472D-474C-A6A6-BB03C3B762CE}"/>
                  </a:ext>
                </a:extLst>
              </p:cNvPr>
              <p:cNvPicPr/>
              <p:nvPr/>
            </p:nvPicPr>
            <p:blipFill>
              <a:blip r:embed="rId8"/>
              <a:stretch>
                <a:fillRect/>
              </a:stretch>
            </p:blipFill>
            <p:spPr>
              <a:xfrm>
                <a:off x="819661" y="229643"/>
                <a:ext cx="1426680" cy="5162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8B8B3B2A-D1F8-4ABC-8B9B-F8854D44D824}"/>
                  </a:ext>
                </a:extLst>
              </p14:cNvPr>
              <p14:cNvContentPartPr/>
              <p14:nvPr/>
            </p14:nvContentPartPr>
            <p14:xfrm>
              <a:off x="1495381" y="623123"/>
              <a:ext cx="726840" cy="143280"/>
            </p14:xfrm>
          </p:contentPart>
        </mc:Choice>
        <mc:Fallback xmlns="">
          <p:pic>
            <p:nvPicPr>
              <p:cNvPr id="9" name="Ink 8">
                <a:extLst>
                  <a:ext uri="{FF2B5EF4-FFF2-40B4-BE49-F238E27FC236}">
                    <a16:creationId xmlns:a16="http://schemas.microsoft.com/office/drawing/2014/main" id="{8B8B3B2A-D1F8-4ABC-8B9B-F8854D44D824}"/>
                  </a:ext>
                </a:extLst>
              </p:cNvPr>
              <p:cNvPicPr/>
              <p:nvPr/>
            </p:nvPicPr>
            <p:blipFill>
              <a:blip r:embed="rId10"/>
              <a:stretch>
                <a:fillRect/>
              </a:stretch>
            </p:blipFill>
            <p:spPr>
              <a:xfrm>
                <a:off x="1441381" y="515123"/>
                <a:ext cx="834480" cy="3589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01A4206-5AE8-4B4B-B07B-535D58223222}"/>
                  </a:ext>
                </a:extLst>
              </p14:cNvPr>
              <p14:cNvContentPartPr/>
              <p14:nvPr/>
            </p14:nvContentPartPr>
            <p14:xfrm>
              <a:off x="1424461" y="316763"/>
              <a:ext cx="790200" cy="71280"/>
            </p14:xfrm>
          </p:contentPart>
        </mc:Choice>
        <mc:Fallback xmlns="">
          <p:pic>
            <p:nvPicPr>
              <p:cNvPr id="10" name="Ink 9">
                <a:extLst>
                  <a:ext uri="{FF2B5EF4-FFF2-40B4-BE49-F238E27FC236}">
                    <a16:creationId xmlns:a16="http://schemas.microsoft.com/office/drawing/2014/main" id="{B01A4206-5AE8-4B4B-B07B-535D58223222}"/>
                  </a:ext>
                </a:extLst>
              </p:cNvPr>
              <p:cNvPicPr/>
              <p:nvPr/>
            </p:nvPicPr>
            <p:blipFill>
              <a:blip r:embed="rId12"/>
              <a:stretch>
                <a:fillRect/>
              </a:stretch>
            </p:blipFill>
            <p:spPr>
              <a:xfrm>
                <a:off x="1406821" y="299123"/>
                <a:ext cx="825840" cy="106920"/>
              </a:xfrm>
              <a:prstGeom prst="rect">
                <a:avLst/>
              </a:prstGeom>
            </p:spPr>
          </p:pic>
        </mc:Fallback>
      </mc:AlternateContent>
      <p:grpSp>
        <p:nvGrpSpPr>
          <p:cNvPr id="15" name="Group 14">
            <a:extLst>
              <a:ext uri="{FF2B5EF4-FFF2-40B4-BE49-F238E27FC236}">
                <a16:creationId xmlns:a16="http://schemas.microsoft.com/office/drawing/2014/main" id="{52091226-9DFB-4EA4-9B46-23F558BAFCEE}"/>
              </a:ext>
            </a:extLst>
          </p:cNvPr>
          <p:cNvGrpSpPr/>
          <p:nvPr/>
        </p:nvGrpSpPr>
        <p:grpSpPr>
          <a:xfrm>
            <a:off x="290461" y="174923"/>
            <a:ext cx="1217160" cy="1585440"/>
            <a:chOff x="290461" y="174923"/>
            <a:chExt cx="1217160" cy="1585440"/>
          </a:xfrm>
        </p:grpSpPr>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F8D4CCB3-F052-4A50-9C19-1A65F443CBCD}"/>
                    </a:ext>
                  </a:extLst>
                </p14:cNvPr>
                <p14:cNvContentPartPr/>
                <p14:nvPr/>
              </p14:nvContentPartPr>
              <p14:xfrm>
                <a:off x="290461" y="174923"/>
                <a:ext cx="1217160" cy="1547640"/>
              </p14:xfrm>
            </p:contentPart>
          </mc:Choice>
          <mc:Fallback xmlns="">
            <p:pic>
              <p:nvPicPr>
                <p:cNvPr id="11" name="Ink 10">
                  <a:extLst>
                    <a:ext uri="{FF2B5EF4-FFF2-40B4-BE49-F238E27FC236}">
                      <a16:creationId xmlns:a16="http://schemas.microsoft.com/office/drawing/2014/main" id="{F8D4CCB3-F052-4A50-9C19-1A65F443CBCD}"/>
                    </a:ext>
                  </a:extLst>
                </p:cNvPr>
                <p:cNvPicPr/>
                <p:nvPr/>
              </p:nvPicPr>
              <p:blipFill>
                <a:blip r:embed="rId14"/>
                <a:stretch>
                  <a:fillRect/>
                </a:stretch>
              </p:blipFill>
              <p:spPr>
                <a:xfrm>
                  <a:off x="272821" y="157283"/>
                  <a:ext cx="1252800" cy="1583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F79CDDB9-9909-4B1E-8FF0-A3A4F002E7BA}"/>
                    </a:ext>
                  </a:extLst>
                </p14:cNvPr>
                <p14:cNvContentPartPr/>
                <p14:nvPr/>
              </p14:nvContentPartPr>
              <p14:xfrm>
                <a:off x="719581" y="1600163"/>
                <a:ext cx="91440" cy="160200"/>
              </p14:xfrm>
            </p:contentPart>
          </mc:Choice>
          <mc:Fallback xmlns="">
            <p:pic>
              <p:nvPicPr>
                <p:cNvPr id="12" name="Ink 11">
                  <a:extLst>
                    <a:ext uri="{FF2B5EF4-FFF2-40B4-BE49-F238E27FC236}">
                      <a16:creationId xmlns:a16="http://schemas.microsoft.com/office/drawing/2014/main" id="{F79CDDB9-9909-4B1E-8FF0-A3A4F002E7BA}"/>
                    </a:ext>
                  </a:extLst>
                </p:cNvPr>
                <p:cNvPicPr/>
                <p:nvPr/>
              </p:nvPicPr>
              <p:blipFill>
                <a:blip r:embed="rId16"/>
                <a:stretch>
                  <a:fillRect/>
                </a:stretch>
              </p:blipFill>
              <p:spPr>
                <a:xfrm>
                  <a:off x="701581" y="1582523"/>
                  <a:ext cx="127080" cy="1958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Ink 12">
                  <a:extLst>
                    <a:ext uri="{FF2B5EF4-FFF2-40B4-BE49-F238E27FC236}">
                      <a16:creationId xmlns:a16="http://schemas.microsoft.com/office/drawing/2014/main" id="{7D428DEF-1D15-4A36-9E0E-CEF339C4654A}"/>
                    </a:ext>
                  </a:extLst>
                </p14:cNvPr>
                <p14:cNvContentPartPr/>
                <p14:nvPr/>
              </p14:nvContentPartPr>
              <p14:xfrm>
                <a:off x="733981" y="1646963"/>
                <a:ext cx="37440" cy="74160"/>
              </p14:xfrm>
            </p:contentPart>
          </mc:Choice>
          <mc:Fallback xmlns="">
            <p:pic>
              <p:nvPicPr>
                <p:cNvPr id="13" name="Ink 12">
                  <a:extLst>
                    <a:ext uri="{FF2B5EF4-FFF2-40B4-BE49-F238E27FC236}">
                      <a16:creationId xmlns:a16="http://schemas.microsoft.com/office/drawing/2014/main" id="{7D428DEF-1D15-4A36-9E0E-CEF339C4654A}"/>
                    </a:ext>
                  </a:extLst>
                </p:cNvPr>
                <p:cNvPicPr/>
                <p:nvPr/>
              </p:nvPicPr>
              <p:blipFill>
                <a:blip r:embed="rId18"/>
                <a:stretch>
                  <a:fillRect/>
                </a:stretch>
              </p:blipFill>
              <p:spPr>
                <a:xfrm>
                  <a:off x="716341" y="1628963"/>
                  <a:ext cx="73080" cy="1098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BB0978BE-1134-4084-9F04-BF5B7547D7DA}"/>
                    </a:ext>
                  </a:extLst>
                </p14:cNvPr>
                <p14:cNvContentPartPr/>
                <p14:nvPr/>
              </p14:nvContentPartPr>
              <p14:xfrm>
                <a:off x="740821" y="1654163"/>
                <a:ext cx="45720" cy="54720"/>
              </p14:xfrm>
            </p:contentPart>
          </mc:Choice>
          <mc:Fallback xmlns="">
            <p:pic>
              <p:nvPicPr>
                <p:cNvPr id="14" name="Ink 13">
                  <a:extLst>
                    <a:ext uri="{FF2B5EF4-FFF2-40B4-BE49-F238E27FC236}">
                      <a16:creationId xmlns:a16="http://schemas.microsoft.com/office/drawing/2014/main" id="{BB0978BE-1134-4084-9F04-BF5B7547D7DA}"/>
                    </a:ext>
                  </a:extLst>
                </p:cNvPr>
                <p:cNvPicPr/>
                <p:nvPr/>
              </p:nvPicPr>
              <p:blipFill>
                <a:blip r:embed="rId20"/>
                <a:stretch>
                  <a:fillRect/>
                </a:stretch>
              </p:blipFill>
              <p:spPr>
                <a:xfrm>
                  <a:off x="722821" y="1636523"/>
                  <a:ext cx="81360" cy="903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F5D8C5BA-36F0-46AA-893E-A187FAC4092A}"/>
                  </a:ext>
                </a:extLst>
              </p14:cNvPr>
              <p14:cNvContentPartPr/>
              <p14:nvPr/>
            </p14:nvContentPartPr>
            <p14:xfrm>
              <a:off x="10789141" y="417203"/>
              <a:ext cx="2880" cy="360"/>
            </p14:xfrm>
          </p:contentPart>
        </mc:Choice>
        <mc:Fallback xmlns="">
          <p:pic>
            <p:nvPicPr>
              <p:cNvPr id="16" name="Ink 15">
                <a:extLst>
                  <a:ext uri="{FF2B5EF4-FFF2-40B4-BE49-F238E27FC236}">
                    <a16:creationId xmlns:a16="http://schemas.microsoft.com/office/drawing/2014/main" id="{F5D8C5BA-36F0-46AA-893E-A187FAC4092A}"/>
                  </a:ext>
                </a:extLst>
              </p:cNvPr>
              <p:cNvPicPr/>
              <p:nvPr/>
            </p:nvPicPr>
            <p:blipFill>
              <a:blip r:embed="rId22"/>
              <a:stretch>
                <a:fillRect/>
              </a:stretch>
            </p:blipFill>
            <p:spPr>
              <a:xfrm>
                <a:off x="10735141" y="309203"/>
                <a:ext cx="1105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7" name="Ink 16">
                <a:extLst>
                  <a:ext uri="{FF2B5EF4-FFF2-40B4-BE49-F238E27FC236}">
                    <a16:creationId xmlns:a16="http://schemas.microsoft.com/office/drawing/2014/main" id="{6AC7AA68-2236-43C5-9BD7-BF62E86D271D}"/>
                  </a:ext>
                </a:extLst>
              </p14:cNvPr>
              <p14:cNvContentPartPr/>
              <p14:nvPr/>
            </p14:nvContentPartPr>
            <p14:xfrm>
              <a:off x="10740181" y="434123"/>
              <a:ext cx="1167840" cy="260280"/>
            </p14:xfrm>
          </p:contentPart>
        </mc:Choice>
        <mc:Fallback xmlns="">
          <p:pic>
            <p:nvPicPr>
              <p:cNvPr id="17" name="Ink 16">
                <a:extLst>
                  <a:ext uri="{FF2B5EF4-FFF2-40B4-BE49-F238E27FC236}">
                    <a16:creationId xmlns:a16="http://schemas.microsoft.com/office/drawing/2014/main" id="{6AC7AA68-2236-43C5-9BD7-BF62E86D271D}"/>
                  </a:ext>
                </a:extLst>
              </p:cNvPr>
              <p:cNvPicPr/>
              <p:nvPr/>
            </p:nvPicPr>
            <p:blipFill>
              <a:blip r:embed="rId24"/>
              <a:stretch>
                <a:fillRect/>
              </a:stretch>
            </p:blipFill>
            <p:spPr>
              <a:xfrm>
                <a:off x="10686181" y="326123"/>
                <a:ext cx="1275480" cy="4759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8" name="Ink 17">
                <a:extLst>
                  <a:ext uri="{FF2B5EF4-FFF2-40B4-BE49-F238E27FC236}">
                    <a16:creationId xmlns:a16="http://schemas.microsoft.com/office/drawing/2014/main" id="{8C4CE530-7A8E-49CF-96AA-90EAA8A30C1E}"/>
                  </a:ext>
                </a:extLst>
              </p14:cNvPr>
              <p14:cNvContentPartPr/>
              <p14:nvPr/>
            </p14:nvContentPartPr>
            <p14:xfrm>
              <a:off x="11638741" y="525203"/>
              <a:ext cx="241560" cy="110880"/>
            </p14:xfrm>
          </p:contentPart>
        </mc:Choice>
        <mc:Fallback xmlns="">
          <p:pic>
            <p:nvPicPr>
              <p:cNvPr id="18" name="Ink 17">
                <a:extLst>
                  <a:ext uri="{FF2B5EF4-FFF2-40B4-BE49-F238E27FC236}">
                    <a16:creationId xmlns:a16="http://schemas.microsoft.com/office/drawing/2014/main" id="{8C4CE530-7A8E-49CF-96AA-90EAA8A30C1E}"/>
                  </a:ext>
                </a:extLst>
              </p:cNvPr>
              <p:cNvPicPr/>
              <p:nvPr/>
            </p:nvPicPr>
            <p:blipFill>
              <a:blip r:embed="rId26"/>
              <a:stretch>
                <a:fillRect/>
              </a:stretch>
            </p:blipFill>
            <p:spPr>
              <a:xfrm>
                <a:off x="11584741" y="417203"/>
                <a:ext cx="34920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9" name="Ink 18">
                <a:extLst>
                  <a:ext uri="{FF2B5EF4-FFF2-40B4-BE49-F238E27FC236}">
                    <a16:creationId xmlns:a16="http://schemas.microsoft.com/office/drawing/2014/main" id="{E341F995-AF5F-48D4-8B6F-377974C21D5B}"/>
                  </a:ext>
                </a:extLst>
              </p14:cNvPr>
              <p14:cNvContentPartPr/>
              <p14:nvPr/>
            </p14:nvContentPartPr>
            <p14:xfrm>
              <a:off x="11609221" y="561563"/>
              <a:ext cx="249840" cy="93600"/>
            </p14:xfrm>
          </p:contentPart>
        </mc:Choice>
        <mc:Fallback xmlns="">
          <p:pic>
            <p:nvPicPr>
              <p:cNvPr id="19" name="Ink 18">
                <a:extLst>
                  <a:ext uri="{FF2B5EF4-FFF2-40B4-BE49-F238E27FC236}">
                    <a16:creationId xmlns:a16="http://schemas.microsoft.com/office/drawing/2014/main" id="{E341F995-AF5F-48D4-8B6F-377974C21D5B}"/>
                  </a:ext>
                </a:extLst>
              </p:cNvPr>
              <p:cNvPicPr/>
              <p:nvPr/>
            </p:nvPicPr>
            <p:blipFill>
              <a:blip r:embed="rId28"/>
              <a:stretch>
                <a:fillRect/>
              </a:stretch>
            </p:blipFill>
            <p:spPr>
              <a:xfrm>
                <a:off x="11555221" y="453923"/>
                <a:ext cx="357480" cy="30924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0" name="Ink 19">
                <a:extLst>
                  <a:ext uri="{FF2B5EF4-FFF2-40B4-BE49-F238E27FC236}">
                    <a16:creationId xmlns:a16="http://schemas.microsoft.com/office/drawing/2014/main" id="{51D418F5-6D73-4BB9-B9F3-7787A5413F9F}"/>
                  </a:ext>
                </a:extLst>
              </p14:cNvPr>
              <p14:cNvContentPartPr/>
              <p14:nvPr/>
            </p14:nvContentPartPr>
            <p14:xfrm>
              <a:off x="11083621" y="875123"/>
              <a:ext cx="856440" cy="205560"/>
            </p14:xfrm>
          </p:contentPart>
        </mc:Choice>
        <mc:Fallback xmlns="">
          <p:pic>
            <p:nvPicPr>
              <p:cNvPr id="20" name="Ink 19">
                <a:extLst>
                  <a:ext uri="{FF2B5EF4-FFF2-40B4-BE49-F238E27FC236}">
                    <a16:creationId xmlns:a16="http://schemas.microsoft.com/office/drawing/2014/main" id="{51D418F5-6D73-4BB9-B9F3-7787A5413F9F}"/>
                  </a:ext>
                </a:extLst>
              </p:cNvPr>
              <p:cNvPicPr/>
              <p:nvPr/>
            </p:nvPicPr>
            <p:blipFill>
              <a:blip r:embed="rId30"/>
              <a:stretch>
                <a:fillRect/>
              </a:stretch>
            </p:blipFill>
            <p:spPr>
              <a:xfrm>
                <a:off x="11029981" y="767123"/>
                <a:ext cx="96408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1" name="Ink 20">
                <a:extLst>
                  <a:ext uri="{FF2B5EF4-FFF2-40B4-BE49-F238E27FC236}">
                    <a16:creationId xmlns:a16="http://schemas.microsoft.com/office/drawing/2014/main" id="{18524FCA-A6C0-48A6-85C1-4B094C93F3FB}"/>
                  </a:ext>
                </a:extLst>
              </p14:cNvPr>
              <p14:cNvContentPartPr/>
              <p14:nvPr/>
            </p14:nvContentPartPr>
            <p14:xfrm>
              <a:off x="11045821" y="1078163"/>
              <a:ext cx="685440" cy="164160"/>
            </p14:xfrm>
          </p:contentPart>
        </mc:Choice>
        <mc:Fallback xmlns="">
          <p:pic>
            <p:nvPicPr>
              <p:cNvPr id="21" name="Ink 20">
                <a:extLst>
                  <a:ext uri="{FF2B5EF4-FFF2-40B4-BE49-F238E27FC236}">
                    <a16:creationId xmlns:a16="http://schemas.microsoft.com/office/drawing/2014/main" id="{18524FCA-A6C0-48A6-85C1-4B094C93F3FB}"/>
                  </a:ext>
                </a:extLst>
              </p:cNvPr>
              <p:cNvPicPr/>
              <p:nvPr/>
            </p:nvPicPr>
            <p:blipFill>
              <a:blip r:embed="rId32"/>
              <a:stretch>
                <a:fillRect/>
              </a:stretch>
            </p:blipFill>
            <p:spPr>
              <a:xfrm>
                <a:off x="10991821" y="970163"/>
                <a:ext cx="79308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2" name="Ink 21">
                <a:extLst>
                  <a:ext uri="{FF2B5EF4-FFF2-40B4-BE49-F238E27FC236}">
                    <a16:creationId xmlns:a16="http://schemas.microsoft.com/office/drawing/2014/main" id="{5EA658AA-355C-41F3-BB7D-999B38BCD5AB}"/>
                  </a:ext>
                </a:extLst>
              </p14:cNvPr>
              <p14:cNvContentPartPr/>
              <p14:nvPr/>
            </p14:nvContentPartPr>
            <p14:xfrm>
              <a:off x="6322261" y="1292363"/>
              <a:ext cx="3692880" cy="240840"/>
            </p14:xfrm>
          </p:contentPart>
        </mc:Choice>
        <mc:Fallback xmlns="">
          <p:pic>
            <p:nvPicPr>
              <p:cNvPr id="22" name="Ink 21">
                <a:extLst>
                  <a:ext uri="{FF2B5EF4-FFF2-40B4-BE49-F238E27FC236}">
                    <a16:creationId xmlns:a16="http://schemas.microsoft.com/office/drawing/2014/main" id="{5EA658AA-355C-41F3-BB7D-999B38BCD5AB}"/>
                  </a:ext>
                </a:extLst>
              </p:cNvPr>
              <p:cNvPicPr/>
              <p:nvPr/>
            </p:nvPicPr>
            <p:blipFill>
              <a:blip r:embed="rId34"/>
              <a:stretch>
                <a:fillRect/>
              </a:stretch>
            </p:blipFill>
            <p:spPr>
              <a:xfrm>
                <a:off x="6268261" y="1184363"/>
                <a:ext cx="3800520" cy="4564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3" name="Ink 22">
                <a:extLst>
                  <a:ext uri="{FF2B5EF4-FFF2-40B4-BE49-F238E27FC236}">
                    <a16:creationId xmlns:a16="http://schemas.microsoft.com/office/drawing/2014/main" id="{06C3CA63-AF8E-4DAD-84C2-0E9A312B7234}"/>
                  </a:ext>
                </a:extLst>
              </p14:cNvPr>
              <p14:cNvContentPartPr/>
              <p14:nvPr/>
            </p14:nvContentPartPr>
            <p14:xfrm>
              <a:off x="8176261" y="1447523"/>
              <a:ext cx="1878120" cy="169200"/>
            </p14:xfrm>
          </p:contentPart>
        </mc:Choice>
        <mc:Fallback xmlns="">
          <p:pic>
            <p:nvPicPr>
              <p:cNvPr id="23" name="Ink 22">
                <a:extLst>
                  <a:ext uri="{FF2B5EF4-FFF2-40B4-BE49-F238E27FC236}">
                    <a16:creationId xmlns:a16="http://schemas.microsoft.com/office/drawing/2014/main" id="{06C3CA63-AF8E-4DAD-84C2-0E9A312B7234}"/>
                  </a:ext>
                </a:extLst>
              </p:cNvPr>
              <p:cNvPicPr/>
              <p:nvPr/>
            </p:nvPicPr>
            <p:blipFill>
              <a:blip r:embed="rId36"/>
              <a:stretch>
                <a:fillRect/>
              </a:stretch>
            </p:blipFill>
            <p:spPr>
              <a:xfrm>
                <a:off x="8122621" y="1339523"/>
                <a:ext cx="1985760" cy="3848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4" name="Ink 23">
                <a:extLst>
                  <a:ext uri="{FF2B5EF4-FFF2-40B4-BE49-F238E27FC236}">
                    <a16:creationId xmlns:a16="http://schemas.microsoft.com/office/drawing/2014/main" id="{5A8A5380-3547-4A36-BBB8-DF2476BD5A87}"/>
                  </a:ext>
                </a:extLst>
              </p14:cNvPr>
              <p14:cNvContentPartPr/>
              <p14:nvPr/>
            </p14:nvContentPartPr>
            <p14:xfrm>
              <a:off x="7332421" y="2095163"/>
              <a:ext cx="969120" cy="29160"/>
            </p14:xfrm>
          </p:contentPart>
        </mc:Choice>
        <mc:Fallback xmlns="">
          <p:pic>
            <p:nvPicPr>
              <p:cNvPr id="24" name="Ink 23">
                <a:extLst>
                  <a:ext uri="{FF2B5EF4-FFF2-40B4-BE49-F238E27FC236}">
                    <a16:creationId xmlns:a16="http://schemas.microsoft.com/office/drawing/2014/main" id="{5A8A5380-3547-4A36-BBB8-DF2476BD5A87}"/>
                  </a:ext>
                </a:extLst>
              </p:cNvPr>
              <p:cNvPicPr/>
              <p:nvPr/>
            </p:nvPicPr>
            <p:blipFill>
              <a:blip r:embed="rId38"/>
              <a:stretch>
                <a:fillRect/>
              </a:stretch>
            </p:blipFill>
            <p:spPr>
              <a:xfrm>
                <a:off x="7278781" y="1987523"/>
                <a:ext cx="107676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5" name="Ink 24">
                <a:extLst>
                  <a:ext uri="{FF2B5EF4-FFF2-40B4-BE49-F238E27FC236}">
                    <a16:creationId xmlns:a16="http://schemas.microsoft.com/office/drawing/2014/main" id="{1D1BC473-4A45-464F-A960-FDED2F5589F7}"/>
                  </a:ext>
                </a:extLst>
              </p14:cNvPr>
              <p14:cNvContentPartPr/>
              <p14:nvPr/>
            </p14:nvContentPartPr>
            <p14:xfrm>
              <a:off x="10391341" y="2115323"/>
              <a:ext cx="1450440" cy="59400"/>
            </p14:xfrm>
          </p:contentPart>
        </mc:Choice>
        <mc:Fallback xmlns="">
          <p:pic>
            <p:nvPicPr>
              <p:cNvPr id="25" name="Ink 24">
                <a:extLst>
                  <a:ext uri="{FF2B5EF4-FFF2-40B4-BE49-F238E27FC236}">
                    <a16:creationId xmlns:a16="http://schemas.microsoft.com/office/drawing/2014/main" id="{1D1BC473-4A45-464F-A960-FDED2F5589F7}"/>
                  </a:ext>
                </a:extLst>
              </p:cNvPr>
              <p:cNvPicPr/>
              <p:nvPr/>
            </p:nvPicPr>
            <p:blipFill>
              <a:blip r:embed="rId40"/>
              <a:stretch>
                <a:fillRect/>
              </a:stretch>
            </p:blipFill>
            <p:spPr>
              <a:xfrm>
                <a:off x="10337341" y="2007323"/>
                <a:ext cx="155808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6" name="Ink 25">
                <a:extLst>
                  <a:ext uri="{FF2B5EF4-FFF2-40B4-BE49-F238E27FC236}">
                    <a16:creationId xmlns:a16="http://schemas.microsoft.com/office/drawing/2014/main" id="{57349C5F-D7BA-4B0B-955F-2617AE664C52}"/>
                  </a:ext>
                </a:extLst>
              </p14:cNvPr>
              <p14:cNvContentPartPr/>
              <p14:nvPr/>
            </p14:nvContentPartPr>
            <p14:xfrm>
              <a:off x="6317221" y="2261843"/>
              <a:ext cx="2148840" cy="79200"/>
            </p14:xfrm>
          </p:contentPart>
        </mc:Choice>
        <mc:Fallback xmlns="">
          <p:pic>
            <p:nvPicPr>
              <p:cNvPr id="26" name="Ink 25">
                <a:extLst>
                  <a:ext uri="{FF2B5EF4-FFF2-40B4-BE49-F238E27FC236}">
                    <a16:creationId xmlns:a16="http://schemas.microsoft.com/office/drawing/2014/main" id="{57349C5F-D7BA-4B0B-955F-2617AE664C52}"/>
                  </a:ext>
                </a:extLst>
              </p:cNvPr>
              <p:cNvPicPr/>
              <p:nvPr/>
            </p:nvPicPr>
            <p:blipFill>
              <a:blip r:embed="rId42"/>
              <a:stretch>
                <a:fillRect/>
              </a:stretch>
            </p:blipFill>
            <p:spPr>
              <a:xfrm>
                <a:off x="6263581" y="2154203"/>
                <a:ext cx="2256480" cy="2948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27" name="Ink 26">
                <a:extLst>
                  <a:ext uri="{FF2B5EF4-FFF2-40B4-BE49-F238E27FC236}">
                    <a16:creationId xmlns:a16="http://schemas.microsoft.com/office/drawing/2014/main" id="{208B2EDD-2F32-4820-BC26-A506BEEF99B9}"/>
                  </a:ext>
                </a:extLst>
              </p14:cNvPr>
              <p14:cNvContentPartPr/>
              <p14:nvPr/>
            </p14:nvContentPartPr>
            <p14:xfrm>
              <a:off x="6312181" y="2275883"/>
              <a:ext cx="2166120" cy="104400"/>
            </p14:xfrm>
          </p:contentPart>
        </mc:Choice>
        <mc:Fallback xmlns="">
          <p:pic>
            <p:nvPicPr>
              <p:cNvPr id="27" name="Ink 26">
                <a:extLst>
                  <a:ext uri="{FF2B5EF4-FFF2-40B4-BE49-F238E27FC236}">
                    <a16:creationId xmlns:a16="http://schemas.microsoft.com/office/drawing/2014/main" id="{208B2EDD-2F32-4820-BC26-A506BEEF99B9}"/>
                  </a:ext>
                </a:extLst>
              </p:cNvPr>
              <p:cNvPicPr/>
              <p:nvPr/>
            </p:nvPicPr>
            <p:blipFill>
              <a:blip r:embed="rId44"/>
              <a:stretch>
                <a:fillRect/>
              </a:stretch>
            </p:blipFill>
            <p:spPr>
              <a:xfrm>
                <a:off x="6258181" y="2167883"/>
                <a:ext cx="227376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28" name="Ink 27">
                <a:extLst>
                  <a:ext uri="{FF2B5EF4-FFF2-40B4-BE49-F238E27FC236}">
                    <a16:creationId xmlns:a16="http://schemas.microsoft.com/office/drawing/2014/main" id="{076CE752-814E-406E-A09C-7380C11D9718}"/>
                  </a:ext>
                </a:extLst>
              </p14:cNvPr>
              <p14:cNvContentPartPr/>
              <p14:nvPr/>
            </p14:nvContentPartPr>
            <p14:xfrm>
              <a:off x="8527261" y="2199923"/>
              <a:ext cx="1272240" cy="195480"/>
            </p14:xfrm>
          </p:contentPart>
        </mc:Choice>
        <mc:Fallback xmlns="">
          <p:pic>
            <p:nvPicPr>
              <p:cNvPr id="28" name="Ink 27">
                <a:extLst>
                  <a:ext uri="{FF2B5EF4-FFF2-40B4-BE49-F238E27FC236}">
                    <a16:creationId xmlns:a16="http://schemas.microsoft.com/office/drawing/2014/main" id="{076CE752-814E-406E-A09C-7380C11D9718}"/>
                  </a:ext>
                </a:extLst>
              </p:cNvPr>
              <p:cNvPicPr/>
              <p:nvPr/>
            </p:nvPicPr>
            <p:blipFill>
              <a:blip r:embed="rId46"/>
              <a:stretch>
                <a:fillRect/>
              </a:stretch>
            </p:blipFill>
            <p:spPr>
              <a:xfrm>
                <a:off x="8473621" y="2091923"/>
                <a:ext cx="137988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29" name="Ink 28">
                <a:extLst>
                  <a:ext uri="{FF2B5EF4-FFF2-40B4-BE49-F238E27FC236}">
                    <a16:creationId xmlns:a16="http://schemas.microsoft.com/office/drawing/2014/main" id="{CEE7EE98-0EC3-4904-B3B1-059E7FC9E4FE}"/>
                  </a:ext>
                </a:extLst>
              </p14:cNvPr>
              <p14:cNvContentPartPr/>
              <p14:nvPr/>
            </p14:nvContentPartPr>
            <p14:xfrm>
              <a:off x="8009941" y="3334643"/>
              <a:ext cx="3879360" cy="90360"/>
            </p14:xfrm>
          </p:contentPart>
        </mc:Choice>
        <mc:Fallback xmlns="">
          <p:pic>
            <p:nvPicPr>
              <p:cNvPr id="29" name="Ink 28">
                <a:extLst>
                  <a:ext uri="{FF2B5EF4-FFF2-40B4-BE49-F238E27FC236}">
                    <a16:creationId xmlns:a16="http://schemas.microsoft.com/office/drawing/2014/main" id="{CEE7EE98-0EC3-4904-B3B1-059E7FC9E4FE}"/>
                  </a:ext>
                </a:extLst>
              </p:cNvPr>
              <p:cNvPicPr/>
              <p:nvPr/>
            </p:nvPicPr>
            <p:blipFill>
              <a:blip r:embed="rId48"/>
              <a:stretch>
                <a:fillRect/>
              </a:stretch>
            </p:blipFill>
            <p:spPr>
              <a:xfrm>
                <a:off x="7955941" y="3226643"/>
                <a:ext cx="398700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30" name="Ink 29">
                <a:extLst>
                  <a:ext uri="{FF2B5EF4-FFF2-40B4-BE49-F238E27FC236}">
                    <a16:creationId xmlns:a16="http://schemas.microsoft.com/office/drawing/2014/main" id="{3FC17322-1F76-445D-9268-E2B65EDA8121}"/>
                  </a:ext>
                </a:extLst>
              </p14:cNvPr>
              <p14:cNvContentPartPr/>
              <p14:nvPr/>
            </p14:nvContentPartPr>
            <p14:xfrm>
              <a:off x="6283741" y="3493403"/>
              <a:ext cx="809280" cy="28800"/>
            </p14:xfrm>
          </p:contentPart>
        </mc:Choice>
        <mc:Fallback xmlns="">
          <p:pic>
            <p:nvPicPr>
              <p:cNvPr id="30" name="Ink 29">
                <a:extLst>
                  <a:ext uri="{FF2B5EF4-FFF2-40B4-BE49-F238E27FC236}">
                    <a16:creationId xmlns:a16="http://schemas.microsoft.com/office/drawing/2014/main" id="{3FC17322-1F76-445D-9268-E2B65EDA8121}"/>
                  </a:ext>
                </a:extLst>
              </p:cNvPr>
              <p:cNvPicPr/>
              <p:nvPr/>
            </p:nvPicPr>
            <p:blipFill>
              <a:blip r:embed="rId50"/>
              <a:stretch>
                <a:fillRect/>
              </a:stretch>
            </p:blipFill>
            <p:spPr>
              <a:xfrm>
                <a:off x="6229741" y="3385763"/>
                <a:ext cx="9169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1" name="Ink 30">
                <a:extLst>
                  <a:ext uri="{FF2B5EF4-FFF2-40B4-BE49-F238E27FC236}">
                    <a16:creationId xmlns:a16="http://schemas.microsoft.com/office/drawing/2014/main" id="{3DF5690C-CD45-42C2-9582-6A8ACA75D976}"/>
                  </a:ext>
                </a:extLst>
              </p14:cNvPr>
              <p14:cNvContentPartPr/>
              <p14:nvPr/>
            </p14:nvContentPartPr>
            <p14:xfrm>
              <a:off x="8168701" y="3782483"/>
              <a:ext cx="1858320" cy="62280"/>
            </p14:xfrm>
          </p:contentPart>
        </mc:Choice>
        <mc:Fallback xmlns="">
          <p:pic>
            <p:nvPicPr>
              <p:cNvPr id="31" name="Ink 30">
                <a:extLst>
                  <a:ext uri="{FF2B5EF4-FFF2-40B4-BE49-F238E27FC236}">
                    <a16:creationId xmlns:a16="http://schemas.microsoft.com/office/drawing/2014/main" id="{3DF5690C-CD45-42C2-9582-6A8ACA75D976}"/>
                  </a:ext>
                </a:extLst>
              </p:cNvPr>
              <p:cNvPicPr/>
              <p:nvPr/>
            </p:nvPicPr>
            <p:blipFill>
              <a:blip r:embed="rId52"/>
              <a:stretch>
                <a:fillRect/>
              </a:stretch>
            </p:blipFill>
            <p:spPr>
              <a:xfrm>
                <a:off x="8114701" y="3674843"/>
                <a:ext cx="196596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2" name="Ink 31">
                <a:extLst>
                  <a:ext uri="{FF2B5EF4-FFF2-40B4-BE49-F238E27FC236}">
                    <a16:creationId xmlns:a16="http://schemas.microsoft.com/office/drawing/2014/main" id="{AD0458ED-541E-47A1-977C-FF3B82A26306}"/>
                  </a:ext>
                </a:extLst>
              </p14:cNvPr>
              <p14:cNvContentPartPr/>
              <p14:nvPr/>
            </p14:nvContentPartPr>
            <p14:xfrm>
              <a:off x="8130901" y="3932243"/>
              <a:ext cx="1949040" cy="45360"/>
            </p14:xfrm>
          </p:contentPart>
        </mc:Choice>
        <mc:Fallback xmlns="">
          <p:pic>
            <p:nvPicPr>
              <p:cNvPr id="32" name="Ink 31">
                <a:extLst>
                  <a:ext uri="{FF2B5EF4-FFF2-40B4-BE49-F238E27FC236}">
                    <a16:creationId xmlns:a16="http://schemas.microsoft.com/office/drawing/2014/main" id="{AD0458ED-541E-47A1-977C-FF3B82A26306}"/>
                  </a:ext>
                </a:extLst>
              </p:cNvPr>
              <p:cNvPicPr/>
              <p:nvPr/>
            </p:nvPicPr>
            <p:blipFill>
              <a:blip r:embed="rId54"/>
              <a:stretch>
                <a:fillRect/>
              </a:stretch>
            </p:blipFill>
            <p:spPr>
              <a:xfrm>
                <a:off x="8077261" y="3824603"/>
                <a:ext cx="2056680" cy="261000"/>
              </a:xfrm>
              <a:prstGeom prst="rect">
                <a:avLst/>
              </a:prstGeom>
            </p:spPr>
          </p:pic>
        </mc:Fallback>
      </mc:AlternateContent>
    </p:spTree>
    <p:extLst>
      <p:ext uri="{BB962C8B-B14F-4D97-AF65-F5344CB8AC3E}">
        <p14:creationId xmlns:p14="http://schemas.microsoft.com/office/powerpoint/2010/main" val="1705796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EC7EBC3-AC9D-43F0-815B-5FAA0FE71FDC}"/>
              </a:ext>
            </a:extLst>
          </p:cNvPr>
          <p:cNvPicPr>
            <a:picLocks noGrp="1" noChangeAspect="1"/>
          </p:cNvPicPr>
          <p:nvPr>
            <p:ph idx="1"/>
          </p:nvPr>
        </p:nvPicPr>
        <p:blipFill>
          <a:blip r:embed="rId2"/>
          <a:stretch>
            <a:fillRect/>
          </a:stretch>
        </p:blipFill>
        <p:spPr>
          <a:xfrm>
            <a:off x="631127" y="2690155"/>
            <a:ext cx="5294716" cy="1363388"/>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65DA12-1B5F-4E8E-A0D4-DFA4A29F5979}"/>
              </a:ext>
            </a:extLst>
          </p:cNvPr>
          <p:cNvPicPr>
            <a:picLocks noChangeAspect="1"/>
          </p:cNvPicPr>
          <p:nvPr/>
        </p:nvPicPr>
        <p:blipFill>
          <a:blip r:embed="rId3"/>
          <a:stretch>
            <a:fillRect/>
          </a:stretch>
        </p:blipFill>
        <p:spPr>
          <a:xfrm>
            <a:off x="7310439" y="1815274"/>
            <a:ext cx="3100913" cy="3370557"/>
          </a:xfrm>
          <a:prstGeom prst="rect">
            <a:avLst/>
          </a:prstGeom>
        </p:spPr>
      </p:pic>
      <p:sp>
        <p:nvSpPr>
          <p:cNvPr id="2" name="Slide Number Placeholder 1">
            <a:extLst>
              <a:ext uri="{FF2B5EF4-FFF2-40B4-BE49-F238E27FC236}">
                <a16:creationId xmlns:a16="http://schemas.microsoft.com/office/drawing/2014/main" id="{C6F1EF54-4F33-48C9-BA20-51BACF52AC1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666DDBA-BACE-454A-B532-D1BC454B1DC4}" type="slidenum">
              <a:rPr lang="en-US" smtClean="0"/>
              <a:pPr>
                <a:spcAft>
                  <a:spcPts val="600"/>
                </a:spcAft>
              </a:pPr>
              <a:t>16</a:t>
            </a:fld>
            <a:endParaRPr lang="en-US"/>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199B964-A32F-4FB6-8357-AD475D6E6B81}"/>
                  </a:ext>
                </a:extLst>
              </p14:cNvPr>
              <p14:cNvContentPartPr/>
              <p14:nvPr/>
            </p14:nvContentPartPr>
            <p14:xfrm>
              <a:off x="2429542" y="3378067"/>
              <a:ext cx="3407760" cy="50040"/>
            </p14:xfrm>
          </p:contentPart>
        </mc:Choice>
        <mc:Fallback xmlns="">
          <p:pic>
            <p:nvPicPr>
              <p:cNvPr id="3" name="Ink 2">
                <a:extLst>
                  <a:ext uri="{FF2B5EF4-FFF2-40B4-BE49-F238E27FC236}">
                    <a16:creationId xmlns:a16="http://schemas.microsoft.com/office/drawing/2014/main" id="{7199B964-A32F-4FB6-8357-AD475D6E6B81}"/>
                  </a:ext>
                </a:extLst>
              </p:cNvPr>
              <p:cNvPicPr/>
              <p:nvPr/>
            </p:nvPicPr>
            <p:blipFill>
              <a:blip r:embed="rId5"/>
              <a:stretch>
                <a:fillRect/>
              </a:stretch>
            </p:blipFill>
            <p:spPr>
              <a:xfrm>
                <a:off x="2375542" y="3270427"/>
                <a:ext cx="351540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032D6468-3DDF-4372-8B09-D7852E2DC68F}"/>
                  </a:ext>
                </a:extLst>
              </p14:cNvPr>
              <p14:cNvContentPartPr/>
              <p14:nvPr/>
            </p14:nvContentPartPr>
            <p14:xfrm>
              <a:off x="768502" y="3616027"/>
              <a:ext cx="1437120" cy="50040"/>
            </p14:xfrm>
          </p:contentPart>
        </mc:Choice>
        <mc:Fallback xmlns="">
          <p:pic>
            <p:nvPicPr>
              <p:cNvPr id="6" name="Ink 5">
                <a:extLst>
                  <a:ext uri="{FF2B5EF4-FFF2-40B4-BE49-F238E27FC236}">
                    <a16:creationId xmlns:a16="http://schemas.microsoft.com/office/drawing/2014/main" id="{032D6468-3DDF-4372-8B09-D7852E2DC68F}"/>
                  </a:ext>
                </a:extLst>
              </p:cNvPr>
              <p:cNvPicPr/>
              <p:nvPr/>
            </p:nvPicPr>
            <p:blipFill>
              <a:blip r:embed="rId7"/>
              <a:stretch>
                <a:fillRect/>
              </a:stretch>
            </p:blipFill>
            <p:spPr>
              <a:xfrm>
                <a:off x="714862" y="3508387"/>
                <a:ext cx="1544760" cy="265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52A80311-19E2-4103-B78B-C6258FB71F4A}"/>
                  </a:ext>
                </a:extLst>
              </p14:cNvPr>
              <p14:cNvContentPartPr/>
              <p14:nvPr/>
            </p14:nvContentPartPr>
            <p14:xfrm>
              <a:off x="2328382" y="3820507"/>
              <a:ext cx="1922400" cy="124200"/>
            </p14:xfrm>
          </p:contentPart>
        </mc:Choice>
        <mc:Fallback xmlns="">
          <p:pic>
            <p:nvPicPr>
              <p:cNvPr id="7" name="Ink 6">
                <a:extLst>
                  <a:ext uri="{FF2B5EF4-FFF2-40B4-BE49-F238E27FC236}">
                    <a16:creationId xmlns:a16="http://schemas.microsoft.com/office/drawing/2014/main" id="{52A80311-19E2-4103-B78B-C6258FB71F4A}"/>
                  </a:ext>
                </a:extLst>
              </p:cNvPr>
              <p:cNvPicPr/>
              <p:nvPr/>
            </p:nvPicPr>
            <p:blipFill>
              <a:blip r:embed="rId9"/>
              <a:stretch>
                <a:fillRect/>
              </a:stretch>
            </p:blipFill>
            <p:spPr>
              <a:xfrm>
                <a:off x="2274382" y="3712867"/>
                <a:ext cx="2030040" cy="339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B2679A9B-0859-4758-BA53-6DE01FE15A57}"/>
                  </a:ext>
                </a:extLst>
              </p14:cNvPr>
              <p14:cNvContentPartPr/>
              <p14:nvPr/>
            </p14:nvContentPartPr>
            <p14:xfrm>
              <a:off x="2342422" y="3870187"/>
              <a:ext cx="1935000" cy="159840"/>
            </p14:xfrm>
          </p:contentPart>
        </mc:Choice>
        <mc:Fallback xmlns="">
          <p:pic>
            <p:nvPicPr>
              <p:cNvPr id="8" name="Ink 7">
                <a:extLst>
                  <a:ext uri="{FF2B5EF4-FFF2-40B4-BE49-F238E27FC236}">
                    <a16:creationId xmlns:a16="http://schemas.microsoft.com/office/drawing/2014/main" id="{B2679A9B-0859-4758-BA53-6DE01FE15A57}"/>
                  </a:ext>
                </a:extLst>
              </p:cNvPr>
              <p:cNvPicPr/>
              <p:nvPr/>
            </p:nvPicPr>
            <p:blipFill>
              <a:blip r:embed="rId11"/>
              <a:stretch>
                <a:fillRect/>
              </a:stretch>
            </p:blipFill>
            <p:spPr>
              <a:xfrm>
                <a:off x="2288782" y="3762187"/>
                <a:ext cx="2042640" cy="375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Ink 8">
                <a:extLst>
                  <a:ext uri="{FF2B5EF4-FFF2-40B4-BE49-F238E27FC236}">
                    <a16:creationId xmlns:a16="http://schemas.microsoft.com/office/drawing/2014/main" id="{0136E49E-388B-4DED-A252-79773036E79B}"/>
                  </a:ext>
                </a:extLst>
              </p14:cNvPr>
              <p14:cNvContentPartPr/>
              <p14:nvPr/>
            </p14:nvContentPartPr>
            <p14:xfrm>
              <a:off x="3687022" y="3883147"/>
              <a:ext cx="590760" cy="157320"/>
            </p14:xfrm>
          </p:contentPart>
        </mc:Choice>
        <mc:Fallback xmlns="">
          <p:pic>
            <p:nvPicPr>
              <p:cNvPr id="9" name="Ink 8">
                <a:extLst>
                  <a:ext uri="{FF2B5EF4-FFF2-40B4-BE49-F238E27FC236}">
                    <a16:creationId xmlns:a16="http://schemas.microsoft.com/office/drawing/2014/main" id="{0136E49E-388B-4DED-A252-79773036E79B}"/>
                  </a:ext>
                </a:extLst>
              </p:cNvPr>
              <p:cNvPicPr/>
              <p:nvPr/>
            </p:nvPicPr>
            <p:blipFill>
              <a:blip r:embed="rId13"/>
              <a:stretch>
                <a:fillRect/>
              </a:stretch>
            </p:blipFill>
            <p:spPr>
              <a:xfrm>
                <a:off x="3633022" y="3775507"/>
                <a:ext cx="698400" cy="3729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Ink 10">
                <a:extLst>
                  <a:ext uri="{FF2B5EF4-FFF2-40B4-BE49-F238E27FC236}">
                    <a16:creationId xmlns:a16="http://schemas.microsoft.com/office/drawing/2014/main" id="{95E1E50A-E872-4A80-8FC9-9AB4F58D767A}"/>
                  </a:ext>
                </a:extLst>
              </p14:cNvPr>
              <p14:cNvContentPartPr/>
              <p14:nvPr/>
            </p14:nvContentPartPr>
            <p14:xfrm>
              <a:off x="2677222" y="3887467"/>
              <a:ext cx="964800" cy="80640"/>
            </p14:xfrm>
          </p:contentPart>
        </mc:Choice>
        <mc:Fallback xmlns="">
          <p:pic>
            <p:nvPicPr>
              <p:cNvPr id="11" name="Ink 10">
                <a:extLst>
                  <a:ext uri="{FF2B5EF4-FFF2-40B4-BE49-F238E27FC236}">
                    <a16:creationId xmlns:a16="http://schemas.microsoft.com/office/drawing/2014/main" id="{95E1E50A-E872-4A80-8FC9-9AB4F58D767A}"/>
                  </a:ext>
                </a:extLst>
              </p:cNvPr>
              <p:cNvPicPr/>
              <p:nvPr/>
            </p:nvPicPr>
            <p:blipFill>
              <a:blip r:embed="rId15"/>
              <a:stretch>
                <a:fillRect/>
              </a:stretch>
            </p:blipFill>
            <p:spPr>
              <a:xfrm>
                <a:off x="2623582" y="3779827"/>
                <a:ext cx="1072440" cy="2962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3" name="Ink 12">
                <a:extLst>
                  <a:ext uri="{FF2B5EF4-FFF2-40B4-BE49-F238E27FC236}">
                    <a16:creationId xmlns:a16="http://schemas.microsoft.com/office/drawing/2014/main" id="{5DF95265-6ADC-44B2-B2B6-5B588B633339}"/>
                  </a:ext>
                </a:extLst>
              </p14:cNvPr>
              <p14:cNvContentPartPr/>
              <p14:nvPr/>
            </p14:nvContentPartPr>
            <p14:xfrm>
              <a:off x="3265102" y="3826267"/>
              <a:ext cx="799920" cy="23760"/>
            </p14:xfrm>
          </p:contentPart>
        </mc:Choice>
        <mc:Fallback xmlns="">
          <p:pic>
            <p:nvPicPr>
              <p:cNvPr id="13" name="Ink 12">
                <a:extLst>
                  <a:ext uri="{FF2B5EF4-FFF2-40B4-BE49-F238E27FC236}">
                    <a16:creationId xmlns:a16="http://schemas.microsoft.com/office/drawing/2014/main" id="{5DF95265-6ADC-44B2-B2B6-5B588B633339}"/>
                  </a:ext>
                </a:extLst>
              </p:cNvPr>
              <p:cNvPicPr/>
              <p:nvPr/>
            </p:nvPicPr>
            <p:blipFill>
              <a:blip r:embed="rId17"/>
              <a:stretch>
                <a:fillRect/>
              </a:stretch>
            </p:blipFill>
            <p:spPr>
              <a:xfrm>
                <a:off x="3211102" y="3718267"/>
                <a:ext cx="90756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E1DFE013-7D0D-499C-8ECC-2327C3E4EB0C}"/>
                  </a:ext>
                </a:extLst>
              </p14:cNvPr>
              <p14:cNvContentPartPr/>
              <p14:nvPr/>
            </p14:nvContentPartPr>
            <p14:xfrm>
              <a:off x="2337382" y="3895387"/>
              <a:ext cx="1383480" cy="186120"/>
            </p14:xfrm>
          </p:contentPart>
        </mc:Choice>
        <mc:Fallback xmlns="">
          <p:pic>
            <p:nvPicPr>
              <p:cNvPr id="15" name="Ink 14">
                <a:extLst>
                  <a:ext uri="{FF2B5EF4-FFF2-40B4-BE49-F238E27FC236}">
                    <a16:creationId xmlns:a16="http://schemas.microsoft.com/office/drawing/2014/main" id="{E1DFE013-7D0D-499C-8ECC-2327C3E4EB0C}"/>
                  </a:ext>
                </a:extLst>
              </p:cNvPr>
              <p:cNvPicPr/>
              <p:nvPr/>
            </p:nvPicPr>
            <p:blipFill>
              <a:blip r:embed="rId19"/>
              <a:stretch>
                <a:fillRect/>
              </a:stretch>
            </p:blipFill>
            <p:spPr>
              <a:xfrm>
                <a:off x="2283742" y="3787747"/>
                <a:ext cx="1491120" cy="401760"/>
              </a:xfrm>
              <a:prstGeom prst="rect">
                <a:avLst/>
              </a:prstGeom>
            </p:spPr>
          </p:pic>
        </mc:Fallback>
      </mc:AlternateContent>
    </p:spTree>
    <p:extLst>
      <p:ext uri="{BB962C8B-B14F-4D97-AF65-F5344CB8AC3E}">
        <p14:creationId xmlns:p14="http://schemas.microsoft.com/office/powerpoint/2010/main" val="3600253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78A0EF5-95B0-4E8A-B942-B40F66A66328}"/>
              </a:ext>
            </a:extLst>
          </p:cNvPr>
          <p:cNvPicPr>
            <a:picLocks noGrp="1" noChangeAspect="1"/>
          </p:cNvPicPr>
          <p:nvPr>
            <p:ph idx="1"/>
          </p:nvPr>
        </p:nvPicPr>
        <p:blipFill>
          <a:blip r:embed="rId2"/>
          <a:stretch>
            <a:fillRect/>
          </a:stretch>
        </p:blipFill>
        <p:spPr>
          <a:xfrm>
            <a:off x="656505" y="498463"/>
            <a:ext cx="5188605" cy="2333377"/>
          </a:xfrm>
          <a:prstGeom prst="rect">
            <a:avLst/>
          </a:prstGeom>
        </p:spPr>
      </p:pic>
      <p:pic>
        <p:nvPicPr>
          <p:cNvPr id="5" name="Picture 4">
            <a:extLst>
              <a:ext uri="{FF2B5EF4-FFF2-40B4-BE49-F238E27FC236}">
                <a16:creationId xmlns:a16="http://schemas.microsoft.com/office/drawing/2014/main" id="{E30E1B8A-DC9C-46F5-B30E-5B1AD5A8BAFD}"/>
              </a:ext>
            </a:extLst>
          </p:cNvPr>
          <p:cNvPicPr>
            <a:picLocks noChangeAspect="1"/>
          </p:cNvPicPr>
          <p:nvPr/>
        </p:nvPicPr>
        <p:blipFill>
          <a:blip r:embed="rId3"/>
          <a:stretch>
            <a:fillRect/>
          </a:stretch>
        </p:blipFill>
        <p:spPr>
          <a:xfrm>
            <a:off x="1766427" y="3080726"/>
            <a:ext cx="2968760" cy="3208831"/>
          </a:xfrm>
          <a:prstGeom prst="rect">
            <a:avLst/>
          </a:prstGeom>
        </p:spPr>
      </p:pic>
      <p:pic>
        <p:nvPicPr>
          <p:cNvPr id="6" name="Picture 5">
            <a:extLst>
              <a:ext uri="{FF2B5EF4-FFF2-40B4-BE49-F238E27FC236}">
                <a16:creationId xmlns:a16="http://schemas.microsoft.com/office/drawing/2014/main" id="{A2B9534E-7418-475C-9D90-7898E3D90BBE}"/>
              </a:ext>
            </a:extLst>
          </p:cNvPr>
          <p:cNvPicPr>
            <a:picLocks noChangeAspect="1"/>
          </p:cNvPicPr>
          <p:nvPr/>
        </p:nvPicPr>
        <p:blipFill>
          <a:blip r:embed="rId4"/>
          <a:stretch>
            <a:fillRect/>
          </a:stretch>
        </p:blipFill>
        <p:spPr>
          <a:xfrm>
            <a:off x="6306631" y="498462"/>
            <a:ext cx="5404827" cy="2888549"/>
          </a:xfrm>
          <a:prstGeom prst="rect">
            <a:avLst/>
          </a:prstGeom>
        </p:spPr>
      </p:pic>
      <p:sp>
        <p:nvSpPr>
          <p:cNvPr id="2" name="Slide Number Placeholder 1">
            <a:extLst>
              <a:ext uri="{FF2B5EF4-FFF2-40B4-BE49-F238E27FC236}">
                <a16:creationId xmlns:a16="http://schemas.microsoft.com/office/drawing/2014/main" id="{3DF86D64-B57F-40EF-80DE-1105CA6C6ECE}"/>
              </a:ext>
            </a:extLst>
          </p:cNvPr>
          <p:cNvSpPr>
            <a:spLocks noGrp="1"/>
          </p:cNvSpPr>
          <p:nvPr>
            <p:ph type="sldNum" sz="quarter" idx="12"/>
          </p:nvPr>
        </p:nvSpPr>
        <p:spPr/>
        <p:txBody>
          <a:bodyPr/>
          <a:lstStyle/>
          <a:p>
            <a:fld id="{4666DDBA-BACE-454A-B532-D1BC454B1DC4}" type="slidenum">
              <a:rPr lang="en-US" smtClean="0"/>
              <a:t>17</a:t>
            </a:fld>
            <a:endParaRPr lang="en-US"/>
          </a:p>
        </p:txBody>
      </p:sp>
    </p:spTree>
    <p:extLst>
      <p:ext uri="{BB962C8B-B14F-4D97-AF65-F5344CB8AC3E}">
        <p14:creationId xmlns:p14="http://schemas.microsoft.com/office/powerpoint/2010/main" val="2053585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D8D8-0207-43AC-9478-991CECA44459}"/>
              </a:ext>
            </a:extLst>
          </p:cNvPr>
          <p:cNvSpPr>
            <a:spLocks noGrp="1"/>
          </p:cNvSpPr>
          <p:nvPr>
            <p:ph type="title"/>
          </p:nvPr>
        </p:nvSpPr>
        <p:spPr>
          <a:xfrm>
            <a:off x="800877" y="91831"/>
            <a:ext cx="10515600" cy="628585"/>
          </a:xfrm>
        </p:spPr>
        <p:txBody>
          <a:bodyPr>
            <a:normAutofit fontScale="90000"/>
          </a:bodyPr>
          <a:lstStyle/>
          <a:p>
            <a:r>
              <a:rPr lang="en-US" dirty="0"/>
              <a:t>Example 1-10</a:t>
            </a:r>
          </a:p>
        </p:txBody>
      </p:sp>
      <p:pic>
        <p:nvPicPr>
          <p:cNvPr id="5" name="Content Placeholder 4">
            <a:extLst>
              <a:ext uri="{FF2B5EF4-FFF2-40B4-BE49-F238E27FC236}">
                <a16:creationId xmlns:a16="http://schemas.microsoft.com/office/drawing/2014/main" id="{36B1095D-AC81-4380-B013-6945E3DCAD10}"/>
              </a:ext>
            </a:extLst>
          </p:cNvPr>
          <p:cNvPicPr>
            <a:picLocks noGrp="1" noChangeAspect="1"/>
          </p:cNvPicPr>
          <p:nvPr>
            <p:ph idx="1"/>
          </p:nvPr>
        </p:nvPicPr>
        <p:blipFill>
          <a:blip r:embed="rId2"/>
          <a:stretch>
            <a:fillRect/>
          </a:stretch>
        </p:blipFill>
        <p:spPr>
          <a:xfrm>
            <a:off x="950908" y="772967"/>
            <a:ext cx="7586602" cy="908678"/>
          </a:xfrm>
          <a:prstGeom prst="rect">
            <a:avLst/>
          </a:prstGeom>
        </p:spPr>
      </p:pic>
      <p:sp>
        <p:nvSpPr>
          <p:cNvPr id="4" name="Slide Number Placeholder 3">
            <a:extLst>
              <a:ext uri="{FF2B5EF4-FFF2-40B4-BE49-F238E27FC236}">
                <a16:creationId xmlns:a16="http://schemas.microsoft.com/office/drawing/2014/main" id="{4B58E6E7-EBD4-41A6-A623-BBEA52FBA752}"/>
              </a:ext>
            </a:extLst>
          </p:cNvPr>
          <p:cNvSpPr>
            <a:spLocks noGrp="1"/>
          </p:cNvSpPr>
          <p:nvPr>
            <p:ph type="sldNum" sz="quarter" idx="12"/>
          </p:nvPr>
        </p:nvSpPr>
        <p:spPr/>
        <p:txBody>
          <a:bodyPr/>
          <a:lstStyle/>
          <a:p>
            <a:fld id="{4666DDBA-BACE-454A-B532-D1BC454B1DC4}" type="slidenum">
              <a:rPr lang="en-US" smtClean="0"/>
              <a:t>18</a:t>
            </a:fld>
            <a:endParaRPr lang="en-US"/>
          </a:p>
        </p:txBody>
      </p:sp>
      <p:pic>
        <p:nvPicPr>
          <p:cNvPr id="6" name="Picture 5">
            <a:extLst>
              <a:ext uri="{FF2B5EF4-FFF2-40B4-BE49-F238E27FC236}">
                <a16:creationId xmlns:a16="http://schemas.microsoft.com/office/drawing/2014/main" id="{151BDD23-1342-437E-89D6-E8DC9FCBF2B2}"/>
              </a:ext>
            </a:extLst>
          </p:cNvPr>
          <p:cNvPicPr>
            <a:picLocks noChangeAspect="1"/>
          </p:cNvPicPr>
          <p:nvPr/>
        </p:nvPicPr>
        <p:blipFill>
          <a:blip r:embed="rId3"/>
          <a:stretch>
            <a:fillRect/>
          </a:stretch>
        </p:blipFill>
        <p:spPr>
          <a:xfrm>
            <a:off x="950908" y="1623052"/>
            <a:ext cx="7586602" cy="3401484"/>
          </a:xfrm>
          <a:prstGeom prst="rect">
            <a:avLst/>
          </a:prstGeom>
        </p:spPr>
      </p:pic>
      <p:pic>
        <p:nvPicPr>
          <p:cNvPr id="7" name="Picture 6">
            <a:extLst>
              <a:ext uri="{FF2B5EF4-FFF2-40B4-BE49-F238E27FC236}">
                <a16:creationId xmlns:a16="http://schemas.microsoft.com/office/drawing/2014/main" id="{218D5A02-F668-4DE6-BFA4-05D594976A10}"/>
              </a:ext>
            </a:extLst>
          </p:cNvPr>
          <p:cNvPicPr>
            <a:picLocks noChangeAspect="1"/>
          </p:cNvPicPr>
          <p:nvPr/>
        </p:nvPicPr>
        <p:blipFill>
          <a:blip r:embed="rId4"/>
          <a:stretch>
            <a:fillRect/>
          </a:stretch>
        </p:blipFill>
        <p:spPr>
          <a:xfrm>
            <a:off x="950908" y="5005873"/>
            <a:ext cx="7586602" cy="1728107"/>
          </a:xfrm>
          <a:prstGeom prst="rect">
            <a:avLst/>
          </a:prstGeom>
        </p:spPr>
      </p:pic>
    </p:spTree>
    <p:extLst>
      <p:ext uri="{BB962C8B-B14F-4D97-AF65-F5344CB8AC3E}">
        <p14:creationId xmlns:p14="http://schemas.microsoft.com/office/powerpoint/2010/main" val="2234470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42" name="Freeform: Shape 41">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42">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4" name="Freeform: Shape 43">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Freeform: Shape 44">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47" name="Freeform: Shape 46">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8" name="Freeform: Shape 47">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20503318-C106-4A43-B9CA-6D0776830E4C}"/>
              </a:ext>
            </a:extLst>
          </p:cNvPr>
          <p:cNvSpPr>
            <a:spLocks noGrp="1"/>
          </p:cNvSpPr>
          <p:nvPr>
            <p:ph type="title"/>
          </p:nvPr>
        </p:nvSpPr>
        <p:spPr>
          <a:xfrm>
            <a:off x="3215729" y="1764407"/>
            <a:ext cx="5760846" cy="2310312"/>
          </a:xfrm>
        </p:spPr>
        <p:txBody>
          <a:bodyPr vert="horz" lIns="91440" tIns="45720" rIns="91440" bIns="45720" rtlCol="0" anchor="b">
            <a:normAutofit/>
          </a:bodyPr>
          <a:lstStyle/>
          <a:p>
            <a:pPr algn="ctr"/>
            <a:r>
              <a:rPr lang="en-US" sz="5200" kern="1200">
                <a:solidFill>
                  <a:schemeClr val="tx2"/>
                </a:solidFill>
                <a:latin typeface="+mj-lt"/>
                <a:ea typeface="+mj-ea"/>
                <a:cs typeface="+mj-cs"/>
              </a:rPr>
              <a:t>SAM Example: Solar Power Tower System</a:t>
            </a:r>
          </a:p>
        </p:txBody>
      </p:sp>
      <p:sp>
        <p:nvSpPr>
          <p:cNvPr id="3" name="Content Placeholder 2">
            <a:extLst>
              <a:ext uri="{FF2B5EF4-FFF2-40B4-BE49-F238E27FC236}">
                <a16:creationId xmlns:a16="http://schemas.microsoft.com/office/drawing/2014/main" id="{019893EA-1458-47F4-9816-CDE777CE87EC}"/>
              </a:ext>
            </a:extLst>
          </p:cNvPr>
          <p:cNvSpPr>
            <a:spLocks noGrp="1"/>
          </p:cNvSpPr>
          <p:nvPr>
            <p:ph idx="1"/>
          </p:nvPr>
        </p:nvSpPr>
        <p:spPr>
          <a:xfrm>
            <a:off x="3215729" y="4165152"/>
            <a:ext cx="5760846" cy="682079"/>
          </a:xfrm>
        </p:spPr>
        <p:txBody>
          <a:bodyPr vert="horz" lIns="91440" tIns="45720" rIns="91440" bIns="45720" rtlCol="0">
            <a:normAutofit/>
          </a:bodyPr>
          <a:lstStyle/>
          <a:p>
            <a:pPr marL="0" indent="0" algn="ctr">
              <a:buNone/>
            </a:pPr>
            <a:r>
              <a:rPr lang="en-US" sz="2000" kern="1200">
                <a:solidFill>
                  <a:schemeClr val="tx2"/>
                </a:solidFill>
                <a:latin typeface="+mn-lt"/>
                <a:ea typeface="+mn-ea"/>
                <a:cs typeface="+mn-cs"/>
              </a:rPr>
              <a:t>Calculate the receiver power loss for a solar power tower system. </a:t>
            </a:r>
          </a:p>
        </p:txBody>
      </p:sp>
      <p:sp>
        <p:nvSpPr>
          <p:cNvPr id="4" name="Slide Number Placeholder 3">
            <a:extLst>
              <a:ext uri="{FF2B5EF4-FFF2-40B4-BE49-F238E27FC236}">
                <a16:creationId xmlns:a16="http://schemas.microsoft.com/office/drawing/2014/main" id="{10CE846E-8654-44ED-94B4-0F5A1D39F64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4666DDBA-BACE-454A-B532-D1BC454B1DC4}" type="slidenum">
              <a:rPr lang="en-US"/>
              <a:pPr>
                <a:spcAft>
                  <a:spcPts val="600"/>
                </a:spcAft>
              </a:pPr>
              <a:t>19</a:t>
            </a:fld>
            <a:endParaRPr lang="en-US"/>
          </a:p>
        </p:txBody>
      </p:sp>
    </p:spTree>
    <p:extLst>
      <p:ext uri="{BB962C8B-B14F-4D97-AF65-F5344CB8AC3E}">
        <p14:creationId xmlns:p14="http://schemas.microsoft.com/office/powerpoint/2010/main" val="1103668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00F58B-4EC9-4F67-9FCB-0EAADB02435F}"/>
              </a:ext>
            </a:extLst>
          </p:cNvPr>
          <p:cNvSpPr>
            <a:spLocks noGrp="1"/>
          </p:cNvSpPr>
          <p:nvPr>
            <p:ph type="ctrTitle"/>
          </p:nvPr>
        </p:nvSpPr>
        <p:spPr>
          <a:xfrm>
            <a:off x="6367461" y="728664"/>
            <a:ext cx="5457827" cy="1576386"/>
          </a:xfrm>
          <a:noFill/>
        </p:spPr>
        <p:txBody>
          <a:bodyPr>
            <a:normAutofit/>
          </a:bodyPr>
          <a:lstStyle/>
          <a:p>
            <a:pPr algn="l"/>
            <a:r>
              <a:rPr lang="en-US" sz="5200" dirty="0">
                <a:latin typeface="Times New Roman" panose="02020603050405020304" pitchFamily="18" charset="0"/>
                <a:cs typeface="Times New Roman" panose="02020603050405020304" pitchFamily="18" charset="0"/>
              </a:rPr>
              <a:t>Learning Outcomes</a:t>
            </a:r>
          </a:p>
        </p:txBody>
      </p:sp>
      <p:sp>
        <p:nvSpPr>
          <p:cNvPr id="3" name="Subtitle 2">
            <a:extLst>
              <a:ext uri="{FF2B5EF4-FFF2-40B4-BE49-F238E27FC236}">
                <a16:creationId xmlns:a16="http://schemas.microsoft.com/office/drawing/2014/main" id="{D92CC28D-4BEC-4E7F-B5DD-60E4495CB001}"/>
              </a:ext>
            </a:extLst>
          </p:cNvPr>
          <p:cNvSpPr>
            <a:spLocks noGrp="1"/>
          </p:cNvSpPr>
          <p:nvPr>
            <p:ph type="subTitle" idx="1"/>
          </p:nvPr>
        </p:nvSpPr>
        <p:spPr>
          <a:xfrm>
            <a:off x="6367461" y="2624139"/>
            <a:ext cx="4984813" cy="3505196"/>
          </a:xfrm>
          <a:noFill/>
        </p:spPr>
        <p:txBody>
          <a:bodyPr>
            <a:normAutofit/>
          </a:bodyPr>
          <a:lstStyle/>
          <a:p>
            <a:pPr marL="342900" indent="-342900" algn="just">
              <a:buFont typeface="Wingdings" panose="05000000000000000000" pitchFamily="2" charset="2"/>
              <a:buChar char="§"/>
            </a:pPr>
            <a:r>
              <a:rPr lang="en-US" sz="1900" dirty="0">
                <a:latin typeface="Times New Roman" panose="02020603050405020304" pitchFamily="18" charset="0"/>
                <a:cs typeface="Times New Roman" panose="02020603050405020304" pitchFamily="18" charset="0"/>
              </a:rPr>
              <a:t>Understand the basic mechanisms of heat transfer, which are conduction, convection, and radiation, and Fourier’s law of heat conduction, Newton’s law of cooling, and the Stefan–Boltzmann law of radiation.</a:t>
            </a:r>
          </a:p>
          <a:p>
            <a:pPr marL="342900" indent="-342900" algn="just">
              <a:buFont typeface="Wingdings" panose="05000000000000000000" pitchFamily="2" charset="2"/>
              <a:buChar char="§"/>
            </a:pPr>
            <a:r>
              <a:rPr lang="en-US" sz="1900" dirty="0">
                <a:latin typeface="Times New Roman" panose="02020603050405020304" pitchFamily="18" charset="0"/>
                <a:cs typeface="Times New Roman" panose="02020603050405020304" pitchFamily="18" charset="0"/>
              </a:rPr>
              <a:t>Examples with EES and </a:t>
            </a:r>
            <a:r>
              <a:rPr lang="en-US" sz="1900" dirty="0" err="1">
                <a:latin typeface="Times New Roman" panose="02020603050405020304" pitchFamily="18" charset="0"/>
                <a:cs typeface="Times New Roman" panose="02020603050405020304" pitchFamily="18" charset="0"/>
              </a:rPr>
              <a:t>Matlab</a:t>
            </a:r>
            <a:endParaRPr lang="en-US" sz="19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en-US" sz="1900" dirty="0">
                <a:latin typeface="Times New Roman" panose="02020603050405020304" pitchFamily="18" charset="0"/>
                <a:cs typeface="Times New Roman" panose="02020603050405020304" pitchFamily="18" charset="0"/>
              </a:rPr>
              <a:t>Example with SAM</a:t>
            </a:r>
          </a:p>
          <a:p>
            <a:pPr marL="342900" indent="-342900" algn="just">
              <a:buFont typeface="Wingdings" panose="05000000000000000000" pitchFamily="2" charset="2"/>
              <a:buChar char="§"/>
            </a:pPr>
            <a:endParaRPr lang="en-US" sz="19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E738A55-859F-477B-9717-A673147458A5}"/>
              </a:ext>
            </a:extLst>
          </p:cNvPr>
          <p:cNvPicPr>
            <a:picLocks noChangeAspect="1"/>
          </p:cNvPicPr>
          <p:nvPr/>
        </p:nvPicPr>
        <p:blipFill rotWithShape="1">
          <a:blip r:embed="rId2"/>
          <a:srcRect l="9607" r="31939" b="-1"/>
          <a:stretch/>
        </p:blipFill>
        <p:spPr>
          <a:xfrm>
            <a:off x="1" y="10"/>
            <a:ext cx="6005512" cy="6857990"/>
          </a:xfrm>
          <a:prstGeom prst="rect">
            <a:avLst/>
          </a:prstGeom>
        </p:spPr>
      </p:pic>
      <p:sp>
        <p:nvSpPr>
          <p:cNvPr id="4" name="Slide Number Placeholder 3">
            <a:extLst>
              <a:ext uri="{FF2B5EF4-FFF2-40B4-BE49-F238E27FC236}">
                <a16:creationId xmlns:a16="http://schemas.microsoft.com/office/drawing/2014/main" id="{8FCEEA1A-9434-4F4A-8066-8C1217F9FABD}"/>
              </a:ext>
            </a:extLst>
          </p:cNvPr>
          <p:cNvSpPr>
            <a:spLocks noGrp="1"/>
          </p:cNvSpPr>
          <p:nvPr>
            <p:ph type="sldNum" sz="quarter" idx="12"/>
          </p:nvPr>
        </p:nvSpPr>
        <p:spPr/>
        <p:txBody>
          <a:bodyPr/>
          <a:lstStyle/>
          <a:p>
            <a:fld id="{4666DDBA-BACE-454A-B532-D1BC454B1DC4}" type="slidenum">
              <a:rPr lang="en-US" smtClean="0"/>
              <a:t>2</a:t>
            </a:fld>
            <a:endParaRPr lang="en-US"/>
          </a:p>
        </p:txBody>
      </p:sp>
    </p:spTree>
    <p:extLst>
      <p:ext uri="{BB962C8B-B14F-4D97-AF65-F5344CB8AC3E}">
        <p14:creationId xmlns:p14="http://schemas.microsoft.com/office/powerpoint/2010/main" val="236608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E3F12-6583-4023-878D-1B7E83132F9B}"/>
              </a:ext>
            </a:extLst>
          </p:cNvPr>
          <p:cNvSpPr>
            <a:spLocks noGrp="1"/>
          </p:cNvSpPr>
          <p:nvPr>
            <p:ph type="title"/>
          </p:nvPr>
        </p:nvSpPr>
        <p:spPr>
          <a:xfrm>
            <a:off x="838200" y="365125"/>
            <a:ext cx="4262438" cy="633251"/>
          </a:xfrm>
        </p:spPr>
        <p:txBody>
          <a:bodyPr>
            <a:normAutofit/>
          </a:bodyPr>
          <a:lstStyle/>
          <a:p>
            <a:r>
              <a:rPr lang="en-US" sz="2800" dirty="0">
                <a:latin typeface="Times New Roman" panose="02020603050405020304" pitchFamily="18" charset="0"/>
                <a:cs typeface="Times New Roman" panose="02020603050405020304" pitchFamily="18" charset="0"/>
              </a:rPr>
              <a:t>Heat Transfer Modeling </a:t>
            </a:r>
          </a:p>
        </p:txBody>
      </p:sp>
      <p:pic>
        <p:nvPicPr>
          <p:cNvPr id="6" name="Content Placeholder 5" descr="Logo&#10;&#10;Description automatically generated">
            <a:extLst>
              <a:ext uri="{FF2B5EF4-FFF2-40B4-BE49-F238E27FC236}">
                <a16:creationId xmlns:a16="http://schemas.microsoft.com/office/drawing/2014/main" id="{0487CBCA-E6E4-4554-877A-0DBDFBDE9C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898" y="3000793"/>
            <a:ext cx="3255259" cy="1522928"/>
          </a:xfrm>
        </p:spPr>
      </p:pic>
      <p:sp>
        <p:nvSpPr>
          <p:cNvPr id="4" name="Slide Number Placeholder 3">
            <a:extLst>
              <a:ext uri="{FF2B5EF4-FFF2-40B4-BE49-F238E27FC236}">
                <a16:creationId xmlns:a16="http://schemas.microsoft.com/office/drawing/2014/main" id="{52593BF6-818A-4A16-9725-EEB8C9393EC3}"/>
              </a:ext>
            </a:extLst>
          </p:cNvPr>
          <p:cNvSpPr>
            <a:spLocks noGrp="1"/>
          </p:cNvSpPr>
          <p:nvPr>
            <p:ph type="sldNum" sz="quarter" idx="12"/>
          </p:nvPr>
        </p:nvSpPr>
        <p:spPr/>
        <p:txBody>
          <a:bodyPr/>
          <a:lstStyle/>
          <a:p>
            <a:fld id="{4666DDBA-BACE-454A-B532-D1BC454B1DC4}" type="slidenum">
              <a:rPr lang="en-US" smtClean="0"/>
              <a:t>20</a:t>
            </a:fld>
            <a:endParaRPr lang="en-US"/>
          </a:p>
        </p:txBody>
      </p:sp>
      <p:pic>
        <p:nvPicPr>
          <p:cNvPr id="8" name="Picture 7" descr="A picture containing text, fabric&#10;&#10;Description automatically generated">
            <a:extLst>
              <a:ext uri="{FF2B5EF4-FFF2-40B4-BE49-F238E27FC236}">
                <a16:creationId xmlns:a16="http://schemas.microsoft.com/office/drawing/2014/main" id="{57F7DB77-1C77-433E-A020-1EF824889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5597" y="1058278"/>
            <a:ext cx="6902340" cy="3885031"/>
          </a:xfrm>
          <a:prstGeom prst="rect">
            <a:avLst/>
          </a:prstGeom>
        </p:spPr>
      </p:pic>
      <p:sp>
        <p:nvSpPr>
          <p:cNvPr id="9" name="Rectangle 8">
            <a:extLst>
              <a:ext uri="{FF2B5EF4-FFF2-40B4-BE49-F238E27FC236}">
                <a16:creationId xmlns:a16="http://schemas.microsoft.com/office/drawing/2014/main" id="{0521BFCF-E807-447A-A7ED-1E8ABAC3D2F2}"/>
              </a:ext>
            </a:extLst>
          </p:cNvPr>
          <p:cNvSpPr/>
          <p:nvPr/>
        </p:nvSpPr>
        <p:spPr>
          <a:xfrm>
            <a:off x="5697140" y="4902520"/>
            <a:ext cx="5209952"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Credit: </a:t>
            </a:r>
            <a:r>
              <a:rPr lang="en-US" dirty="0">
                <a:latin typeface="Times New Roman" panose="02020603050405020304" pitchFamily="18" charset="0"/>
                <a:cs typeface="Times New Roman" panose="02020603050405020304" pitchFamily="18" charset="0"/>
                <a:hlinkClick r:id="rId4"/>
              </a:rPr>
              <a:t>https://www.comsol.pt/heat-transfer-module</a:t>
            </a:r>
            <a:r>
              <a:rPr lang="en-US" dirty="0">
                <a:latin typeface="Times New Roman" panose="02020603050405020304" pitchFamily="18" charset="0"/>
                <a:cs typeface="Times New Roman" panose="02020603050405020304" pitchFamily="18" charset="0"/>
              </a:rPr>
              <a:t> </a:t>
            </a:r>
          </a:p>
        </p:txBody>
      </p:sp>
      <p:pic>
        <p:nvPicPr>
          <p:cNvPr id="12" name="Picture 11">
            <a:extLst>
              <a:ext uri="{FF2B5EF4-FFF2-40B4-BE49-F238E27FC236}">
                <a16:creationId xmlns:a16="http://schemas.microsoft.com/office/drawing/2014/main" id="{9AE53748-BE6B-429A-915B-E69BA623EE78}"/>
              </a:ext>
            </a:extLst>
          </p:cNvPr>
          <p:cNvPicPr>
            <a:picLocks noChangeAspect="1"/>
          </p:cNvPicPr>
          <p:nvPr/>
        </p:nvPicPr>
        <p:blipFill rotWithShape="1">
          <a:blip r:embed="rId5"/>
          <a:srcRect l="12253" t="32801" r="14061" b="33630"/>
          <a:stretch/>
        </p:blipFill>
        <p:spPr>
          <a:xfrm>
            <a:off x="166688" y="1638300"/>
            <a:ext cx="4311681" cy="1104900"/>
          </a:xfrm>
          <a:prstGeom prst="rect">
            <a:avLst/>
          </a:prstGeom>
        </p:spPr>
      </p:pic>
      <p:pic>
        <p:nvPicPr>
          <p:cNvPr id="15" name="Picture 14">
            <a:extLst>
              <a:ext uri="{FF2B5EF4-FFF2-40B4-BE49-F238E27FC236}">
                <a16:creationId xmlns:a16="http://schemas.microsoft.com/office/drawing/2014/main" id="{00BDBE13-4103-47C9-8A83-21D40145EA29}"/>
              </a:ext>
            </a:extLst>
          </p:cNvPr>
          <p:cNvPicPr>
            <a:picLocks noChangeAspect="1"/>
          </p:cNvPicPr>
          <p:nvPr/>
        </p:nvPicPr>
        <p:blipFill>
          <a:blip r:embed="rId6"/>
          <a:stretch>
            <a:fillRect/>
          </a:stretch>
        </p:blipFill>
        <p:spPr>
          <a:xfrm>
            <a:off x="694898" y="5079147"/>
            <a:ext cx="3300977" cy="1357068"/>
          </a:xfrm>
          <a:prstGeom prst="rect">
            <a:avLst/>
          </a:prstGeom>
        </p:spPr>
      </p:pic>
    </p:spTree>
    <p:extLst>
      <p:ext uri="{BB962C8B-B14F-4D97-AF65-F5344CB8AC3E}">
        <p14:creationId xmlns:p14="http://schemas.microsoft.com/office/powerpoint/2010/main" val="25109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0A1295-61BC-4214-AA3E-D39667302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1E9CE-70E4-4B03-8DA8-3A56661D7DA1}"/>
              </a:ext>
            </a:extLst>
          </p:cNvPr>
          <p:cNvSpPr>
            <a:spLocks noGrp="1"/>
          </p:cNvSpPr>
          <p:nvPr>
            <p:ph type="ctrTitle"/>
          </p:nvPr>
        </p:nvSpPr>
        <p:spPr>
          <a:xfrm>
            <a:off x="804672" y="5116529"/>
            <a:ext cx="10592174" cy="1000655"/>
          </a:xfrm>
        </p:spPr>
        <p:txBody>
          <a:bodyPr anchor="t">
            <a:normAutofit/>
          </a:bodyPr>
          <a:lstStyle/>
          <a:p>
            <a:pPr algn="l"/>
            <a:r>
              <a:rPr lang="en-US" sz="4000" dirty="0">
                <a:solidFill>
                  <a:schemeClr val="tx2"/>
                </a:solidFill>
              </a:rPr>
              <a:t>Ali Khosravi</a:t>
            </a:r>
          </a:p>
        </p:txBody>
      </p:sp>
      <p:pic>
        <p:nvPicPr>
          <p:cNvPr id="6" name="Picture 5">
            <a:extLst>
              <a:ext uri="{FF2B5EF4-FFF2-40B4-BE49-F238E27FC236}">
                <a16:creationId xmlns:a16="http://schemas.microsoft.com/office/drawing/2014/main" id="{8AE9A2A3-7A60-41F7-B9FE-2B2344B22031}"/>
              </a:ext>
            </a:extLst>
          </p:cNvPr>
          <p:cNvPicPr>
            <a:picLocks noChangeAspect="1"/>
          </p:cNvPicPr>
          <p:nvPr/>
        </p:nvPicPr>
        <p:blipFill rotWithShape="1">
          <a:blip r:embed="rId2"/>
          <a:srcRect t="48446" b="4986"/>
          <a:stretch/>
        </p:blipFill>
        <p:spPr>
          <a:xfrm>
            <a:off x="-1" y="10"/>
            <a:ext cx="12192001" cy="4201449"/>
          </a:xfrm>
          <a:prstGeom prst="rect">
            <a:avLst/>
          </a:prstGeom>
        </p:spPr>
      </p:pic>
      <p:grpSp>
        <p:nvGrpSpPr>
          <p:cNvPr id="12" name="Group 11">
            <a:extLst>
              <a:ext uri="{FF2B5EF4-FFF2-40B4-BE49-F238E27FC236}">
                <a16:creationId xmlns:a16="http://schemas.microsoft.com/office/drawing/2014/main" id="{0B139475-2B26-4CA9-9413-DE741E49F7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941813"/>
            <a:ext cx="12188952" cy="1828800"/>
            <a:chOff x="-305" y="3144820"/>
            <a:chExt cx="9182100" cy="1551136"/>
          </a:xfrm>
        </p:grpSpPr>
        <p:sp useBgFill="1">
          <p:nvSpPr>
            <p:cNvPr id="13" name="Freeform: Shape 12">
              <a:extLst>
                <a:ext uri="{FF2B5EF4-FFF2-40B4-BE49-F238E27FC236}">
                  <a16:creationId xmlns:a16="http://schemas.microsoft.com/office/drawing/2014/main" id="{16C6BF63-6277-4C39-BE5D-3C341662C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6EA3BAD9-C130-4A9C-9086-20D132A6CF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587D38B-9E07-4A8B-B285-5FEBF6A60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EF4DD4B-217B-4346-A2B8-432793639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3" name="Subtitle 2">
            <a:extLst>
              <a:ext uri="{FF2B5EF4-FFF2-40B4-BE49-F238E27FC236}">
                <a16:creationId xmlns:a16="http://schemas.microsoft.com/office/drawing/2014/main" id="{7B95526F-9679-4841-9FBE-E5E3E4F52F79}"/>
              </a:ext>
            </a:extLst>
          </p:cNvPr>
          <p:cNvSpPr>
            <a:spLocks noGrp="1"/>
          </p:cNvSpPr>
          <p:nvPr>
            <p:ph type="subTitle" idx="1"/>
          </p:nvPr>
        </p:nvSpPr>
        <p:spPr>
          <a:xfrm>
            <a:off x="804672" y="4580785"/>
            <a:ext cx="9416898" cy="484374"/>
          </a:xfrm>
        </p:spPr>
        <p:txBody>
          <a:bodyPr anchor="b">
            <a:normAutofit/>
          </a:bodyPr>
          <a:lstStyle/>
          <a:p>
            <a:pPr algn="l"/>
            <a:r>
              <a:rPr lang="en-US" sz="2000" dirty="0">
                <a:solidFill>
                  <a:schemeClr val="tx2"/>
                </a:solidFill>
              </a:rPr>
              <a:t>Thank you </a:t>
            </a:r>
          </a:p>
        </p:txBody>
      </p:sp>
      <p:sp>
        <p:nvSpPr>
          <p:cNvPr id="4" name="Slide Number Placeholder 3">
            <a:extLst>
              <a:ext uri="{FF2B5EF4-FFF2-40B4-BE49-F238E27FC236}">
                <a16:creationId xmlns:a16="http://schemas.microsoft.com/office/drawing/2014/main" id="{4F206EAE-6C45-45A4-8121-3ED4A412B5FD}"/>
              </a:ext>
            </a:extLst>
          </p:cNvPr>
          <p:cNvSpPr>
            <a:spLocks noGrp="1"/>
          </p:cNvSpPr>
          <p:nvPr>
            <p:ph type="sldNum" sz="quarter" idx="12"/>
          </p:nvPr>
        </p:nvSpPr>
        <p:spPr>
          <a:xfrm>
            <a:off x="8610600" y="6356350"/>
            <a:ext cx="2743200" cy="365125"/>
          </a:xfrm>
        </p:spPr>
        <p:txBody>
          <a:bodyPr>
            <a:normAutofit/>
          </a:bodyPr>
          <a:lstStyle/>
          <a:p>
            <a:pPr>
              <a:spcAft>
                <a:spcPts val="600"/>
              </a:spcAft>
            </a:pPr>
            <a:fld id="{4666DDBA-BACE-454A-B532-D1BC454B1DC4}" type="slidenum">
              <a:rPr lang="en-US">
                <a:solidFill>
                  <a:prstClr val="black">
                    <a:tint val="75000"/>
                  </a:prstClr>
                </a:solidFill>
              </a:rPr>
              <a:pPr>
                <a:spcAft>
                  <a:spcPts val="600"/>
                </a:spcAft>
              </a:pPr>
              <a:t>21</a:t>
            </a:fld>
            <a:endParaRPr lang="en-US">
              <a:solidFill>
                <a:prstClr val="black">
                  <a:tint val="75000"/>
                </a:prstClr>
              </a:solidFill>
            </a:endParaRPr>
          </a:p>
        </p:txBody>
      </p:sp>
    </p:spTree>
    <p:extLst>
      <p:ext uri="{BB962C8B-B14F-4D97-AF65-F5344CB8AC3E}">
        <p14:creationId xmlns:p14="http://schemas.microsoft.com/office/powerpoint/2010/main" val="1586786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EAT TRANSFER (Animation)">
            <a:hlinkClick r:id="" action="ppaction://media"/>
            <a:extLst>
              <a:ext uri="{FF2B5EF4-FFF2-40B4-BE49-F238E27FC236}">
                <a16:creationId xmlns:a16="http://schemas.microsoft.com/office/drawing/2014/main" id="{CBB653DF-CC29-4AF6-B7B2-B96C55C073E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1569" y="257692"/>
            <a:ext cx="10049761" cy="5652862"/>
          </a:xfrm>
        </p:spPr>
      </p:pic>
      <p:sp>
        <p:nvSpPr>
          <p:cNvPr id="2" name="Rectangle 1">
            <a:extLst>
              <a:ext uri="{FF2B5EF4-FFF2-40B4-BE49-F238E27FC236}">
                <a16:creationId xmlns:a16="http://schemas.microsoft.com/office/drawing/2014/main" id="{DB9DC35B-CCDF-488D-80BF-D659012862F3}"/>
              </a:ext>
            </a:extLst>
          </p:cNvPr>
          <p:cNvSpPr/>
          <p:nvPr/>
        </p:nvSpPr>
        <p:spPr>
          <a:xfrm>
            <a:off x="930322" y="6378058"/>
            <a:ext cx="3945824"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Video Credit: https://youtu.be/zvQZtpZnRRE</a:t>
            </a:r>
          </a:p>
        </p:txBody>
      </p:sp>
      <p:sp>
        <p:nvSpPr>
          <p:cNvPr id="3" name="Slide Number Placeholder 2">
            <a:extLst>
              <a:ext uri="{FF2B5EF4-FFF2-40B4-BE49-F238E27FC236}">
                <a16:creationId xmlns:a16="http://schemas.microsoft.com/office/drawing/2014/main" id="{0F574E50-D2AD-4F32-8B74-ED54288CB3A5}"/>
              </a:ext>
            </a:extLst>
          </p:cNvPr>
          <p:cNvSpPr>
            <a:spLocks noGrp="1"/>
          </p:cNvSpPr>
          <p:nvPr>
            <p:ph type="sldNum" sz="quarter" idx="12"/>
          </p:nvPr>
        </p:nvSpPr>
        <p:spPr/>
        <p:txBody>
          <a:bodyPr/>
          <a:lstStyle/>
          <a:p>
            <a:fld id="{4666DDBA-BACE-454A-B532-D1BC454B1DC4}" type="slidenum">
              <a:rPr lang="en-US" smtClean="0"/>
              <a:t>3</a:t>
            </a:fld>
            <a:endParaRPr lang="en-US"/>
          </a:p>
        </p:txBody>
      </p:sp>
    </p:spTree>
    <p:extLst>
      <p:ext uri="{BB962C8B-B14F-4D97-AF65-F5344CB8AC3E}">
        <p14:creationId xmlns:p14="http://schemas.microsoft.com/office/powerpoint/2010/main" val="185383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1255-6ADC-479F-B401-392D1FB1B105}"/>
              </a:ext>
            </a:extLst>
          </p:cNvPr>
          <p:cNvSpPr>
            <a:spLocks noGrp="1"/>
          </p:cNvSpPr>
          <p:nvPr>
            <p:ph type="title"/>
          </p:nvPr>
        </p:nvSpPr>
        <p:spPr>
          <a:xfrm>
            <a:off x="838200" y="365125"/>
            <a:ext cx="10515600" cy="854075"/>
          </a:xfrm>
        </p:spPr>
        <p:txBody>
          <a:bodyPr/>
          <a:lstStyle/>
          <a:p>
            <a:r>
              <a:rPr lang="en-US" dirty="0">
                <a:latin typeface="Times New Roman" panose="02020603050405020304" pitchFamily="18" charset="0"/>
                <a:cs typeface="Times New Roman" panose="02020603050405020304" pitchFamily="18" charset="0"/>
              </a:rPr>
              <a:t>Conduction</a:t>
            </a:r>
          </a:p>
        </p:txBody>
      </p:sp>
      <p:sp>
        <p:nvSpPr>
          <p:cNvPr id="3" name="Content Placeholder 2">
            <a:extLst>
              <a:ext uri="{FF2B5EF4-FFF2-40B4-BE49-F238E27FC236}">
                <a16:creationId xmlns:a16="http://schemas.microsoft.com/office/drawing/2014/main" id="{4029BF16-E569-4E45-B895-DCFF32F10182}"/>
              </a:ext>
            </a:extLst>
          </p:cNvPr>
          <p:cNvSpPr>
            <a:spLocks noGrp="1"/>
          </p:cNvSpPr>
          <p:nvPr>
            <p:ph idx="1"/>
          </p:nvPr>
        </p:nvSpPr>
        <p:spPr>
          <a:xfrm>
            <a:off x="838200" y="1385596"/>
            <a:ext cx="10515600" cy="4791367"/>
          </a:xfrm>
        </p:spPr>
        <p:txBody>
          <a:bodyPr>
            <a:normAutofit/>
          </a:bodyPr>
          <a:lstStyle/>
          <a:p>
            <a:pPr marL="0" indent="0" algn="just">
              <a:buNone/>
            </a:pPr>
            <a:r>
              <a:rPr lang="en-US" sz="2000" dirty="0">
                <a:latin typeface="Times New Roman" panose="02020603050405020304" pitchFamily="18" charset="0"/>
                <a:cs typeface="Times New Roman" panose="02020603050405020304" pitchFamily="18" charset="0"/>
              </a:rPr>
              <a:t>Conduction is the transfer of energy from the more energetic particles of a substance to the adjacent less energetic ones as a result of interactions between the particles. Conduction can take place in solids, liquids, or gases. In gases and liquids, conduction is due to the collisions and diffusion of the molecules during their random motion. In solids, it is due to the combination of vibrations of the molecules in a lattice and the energy transport by free electrons.</a:t>
            </a:r>
          </a:p>
          <a:p>
            <a:pPr marL="0" indent="0" algn="just">
              <a:buNone/>
            </a:pPr>
            <a:r>
              <a:rPr lang="en-US" sz="2000" dirty="0">
                <a:latin typeface="Times New Roman" panose="02020603050405020304" pitchFamily="18" charset="0"/>
                <a:cs typeface="Times New Roman" panose="02020603050405020304" pitchFamily="18" charset="0"/>
              </a:rPr>
              <a:t>The rate of heat conduction through a plane layer is proportional to the temperature difference across the layer and the heat transfer area, but is inversely proportional to the thickness of the layer. That is, </a:t>
            </a:r>
          </a:p>
          <a:p>
            <a:pPr marL="0" indent="0" algn="just">
              <a:buNone/>
            </a:pPr>
            <a:r>
              <a:rPr lang="en-US" sz="2000" dirty="0">
                <a:latin typeface="Times New Roman" panose="02020603050405020304" pitchFamily="18" charset="0"/>
                <a:cs typeface="Times New Roman" panose="02020603050405020304" pitchFamily="18" charset="0"/>
              </a:rPr>
              <a:t>  </a:t>
            </a:r>
          </a:p>
          <a:p>
            <a:pPr marL="0" indent="0" algn="just">
              <a:buNone/>
            </a:pPr>
            <a:endParaRPr lang="en-US" sz="2000" dirty="0">
              <a:latin typeface="Times New Roman" panose="02020603050405020304" pitchFamily="18" charset="0"/>
              <a:cs typeface="Times New Roman" panose="02020603050405020304" pitchFamily="18" charset="0"/>
            </a:endParaRPr>
          </a:p>
          <a:p>
            <a:pPr marL="0" indent="0" algn="just">
              <a:buNone/>
            </a:pPr>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C29BC30A-B9E4-4F10-A117-C877067BB9E8}"/>
              </a:ext>
            </a:extLst>
          </p:cNvPr>
          <p:cNvPicPr>
            <a:picLocks noChangeAspect="1"/>
          </p:cNvPicPr>
          <p:nvPr/>
        </p:nvPicPr>
        <p:blipFill>
          <a:blip r:embed="rId2"/>
          <a:stretch>
            <a:fillRect/>
          </a:stretch>
        </p:blipFill>
        <p:spPr>
          <a:xfrm>
            <a:off x="2142176" y="3781279"/>
            <a:ext cx="7619719" cy="1794499"/>
          </a:xfrm>
          <a:prstGeom prst="rect">
            <a:avLst/>
          </a:prstGeom>
        </p:spPr>
      </p:pic>
      <p:sp>
        <p:nvSpPr>
          <p:cNvPr id="4" name="Slide Number Placeholder 3">
            <a:extLst>
              <a:ext uri="{FF2B5EF4-FFF2-40B4-BE49-F238E27FC236}">
                <a16:creationId xmlns:a16="http://schemas.microsoft.com/office/drawing/2014/main" id="{393AF64C-9266-448A-808F-E59C54A43564}"/>
              </a:ext>
            </a:extLst>
          </p:cNvPr>
          <p:cNvSpPr>
            <a:spLocks noGrp="1"/>
          </p:cNvSpPr>
          <p:nvPr>
            <p:ph type="sldNum" sz="quarter" idx="12"/>
          </p:nvPr>
        </p:nvSpPr>
        <p:spPr/>
        <p:txBody>
          <a:bodyPr/>
          <a:lstStyle/>
          <a:p>
            <a:fld id="{4666DDBA-BACE-454A-B532-D1BC454B1DC4}" type="slidenum">
              <a:rPr lang="en-US" smtClean="0"/>
              <a:t>4</a:t>
            </a:fld>
            <a:endParaRPr lang="en-US"/>
          </a:p>
        </p:txBody>
      </p:sp>
      <p:grpSp>
        <p:nvGrpSpPr>
          <p:cNvPr id="8" name="Group 7">
            <a:extLst>
              <a:ext uri="{FF2B5EF4-FFF2-40B4-BE49-F238E27FC236}">
                <a16:creationId xmlns:a16="http://schemas.microsoft.com/office/drawing/2014/main" id="{0B9026B4-98CD-4681-9929-FF18196B3FDA}"/>
              </a:ext>
            </a:extLst>
          </p:cNvPr>
          <p:cNvGrpSpPr/>
          <p:nvPr/>
        </p:nvGrpSpPr>
        <p:grpSpPr>
          <a:xfrm>
            <a:off x="4447741" y="5378723"/>
            <a:ext cx="521640" cy="527760"/>
            <a:chOff x="4447741" y="5378723"/>
            <a:chExt cx="521640" cy="52776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F27EB1D2-DC24-4CE5-8FC0-0C1FD6434EE7}"/>
                    </a:ext>
                  </a:extLst>
                </p14:cNvPr>
                <p14:cNvContentPartPr/>
                <p14:nvPr/>
              </p14:nvContentPartPr>
              <p14:xfrm>
                <a:off x="4466461" y="5378723"/>
                <a:ext cx="502920" cy="483480"/>
              </p14:xfrm>
            </p:contentPart>
          </mc:Choice>
          <mc:Fallback xmlns="">
            <p:pic>
              <p:nvPicPr>
                <p:cNvPr id="6" name="Ink 5">
                  <a:extLst>
                    <a:ext uri="{FF2B5EF4-FFF2-40B4-BE49-F238E27FC236}">
                      <a16:creationId xmlns:a16="http://schemas.microsoft.com/office/drawing/2014/main" id="{F27EB1D2-DC24-4CE5-8FC0-0C1FD6434EE7}"/>
                    </a:ext>
                  </a:extLst>
                </p:cNvPr>
                <p:cNvPicPr/>
                <p:nvPr/>
              </p:nvPicPr>
              <p:blipFill>
                <a:blip r:embed="rId4"/>
                <a:stretch>
                  <a:fillRect/>
                </a:stretch>
              </p:blipFill>
              <p:spPr>
                <a:xfrm>
                  <a:off x="4448461" y="5361083"/>
                  <a:ext cx="538560" cy="519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D12394F8-5A94-4916-A576-CA41ED952FB2}"/>
                    </a:ext>
                  </a:extLst>
                </p14:cNvPr>
                <p14:cNvContentPartPr/>
                <p14:nvPr/>
              </p14:nvContentPartPr>
              <p14:xfrm>
                <a:off x="4447741" y="5796323"/>
                <a:ext cx="90720" cy="110160"/>
              </p14:xfrm>
            </p:contentPart>
          </mc:Choice>
          <mc:Fallback xmlns="">
            <p:pic>
              <p:nvPicPr>
                <p:cNvPr id="7" name="Ink 6">
                  <a:extLst>
                    <a:ext uri="{FF2B5EF4-FFF2-40B4-BE49-F238E27FC236}">
                      <a16:creationId xmlns:a16="http://schemas.microsoft.com/office/drawing/2014/main" id="{D12394F8-5A94-4916-A576-CA41ED952FB2}"/>
                    </a:ext>
                  </a:extLst>
                </p:cNvPr>
                <p:cNvPicPr/>
                <p:nvPr/>
              </p:nvPicPr>
              <p:blipFill>
                <a:blip r:embed="rId6"/>
                <a:stretch>
                  <a:fillRect/>
                </a:stretch>
              </p:blipFill>
              <p:spPr>
                <a:xfrm>
                  <a:off x="4429741" y="5778323"/>
                  <a:ext cx="126360" cy="145800"/>
                </a:xfrm>
                <a:prstGeom prst="rect">
                  <a:avLst/>
                </a:prstGeom>
              </p:spPr>
            </p:pic>
          </mc:Fallback>
        </mc:AlternateContent>
      </p:grpSp>
      <p:grpSp>
        <p:nvGrpSpPr>
          <p:cNvPr id="34" name="Group 33">
            <a:extLst>
              <a:ext uri="{FF2B5EF4-FFF2-40B4-BE49-F238E27FC236}">
                <a16:creationId xmlns:a16="http://schemas.microsoft.com/office/drawing/2014/main" id="{4977A854-63A7-42A0-A394-06D8425AEF55}"/>
              </a:ext>
            </a:extLst>
          </p:cNvPr>
          <p:cNvGrpSpPr/>
          <p:nvPr/>
        </p:nvGrpSpPr>
        <p:grpSpPr>
          <a:xfrm>
            <a:off x="5143981" y="6012323"/>
            <a:ext cx="1645560" cy="293760"/>
            <a:chOff x="5143981" y="6012323"/>
            <a:chExt cx="1645560" cy="293760"/>
          </a:xfrm>
        </p:grpSpPr>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CE07FD8A-7DEE-43D8-BE9C-25BE03BEB1B9}"/>
                    </a:ext>
                  </a:extLst>
                </p14:cNvPr>
                <p14:cNvContentPartPr/>
                <p14:nvPr/>
              </p14:nvContentPartPr>
              <p14:xfrm>
                <a:off x="5143981" y="6136523"/>
                <a:ext cx="127080" cy="143640"/>
              </p14:xfrm>
            </p:contentPart>
          </mc:Choice>
          <mc:Fallback xmlns="">
            <p:pic>
              <p:nvPicPr>
                <p:cNvPr id="15" name="Ink 14">
                  <a:extLst>
                    <a:ext uri="{FF2B5EF4-FFF2-40B4-BE49-F238E27FC236}">
                      <a16:creationId xmlns:a16="http://schemas.microsoft.com/office/drawing/2014/main" id="{CE07FD8A-7DEE-43D8-BE9C-25BE03BEB1B9}"/>
                    </a:ext>
                  </a:extLst>
                </p:cNvPr>
                <p:cNvPicPr/>
                <p:nvPr/>
              </p:nvPicPr>
              <p:blipFill>
                <a:blip r:embed="rId8"/>
                <a:stretch>
                  <a:fillRect/>
                </a:stretch>
              </p:blipFill>
              <p:spPr>
                <a:xfrm>
                  <a:off x="5126341" y="6118523"/>
                  <a:ext cx="162720" cy="179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6" name="Ink 15">
                  <a:extLst>
                    <a:ext uri="{FF2B5EF4-FFF2-40B4-BE49-F238E27FC236}">
                      <a16:creationId xmlns:a16="http://schemas.microsoft.com/office/drawing/2014/main" id="{B892C897-3554-4DED-9EA6-A8CC8CDFBFA8}"/>
                    </a:ext>
                  </a:extLst>
                </p14:cNvPr>
                <p14:cNvContentPartPr/>
                <p14:nvPr/>
              </p14:nvContentPartPr>
              <p14:xfrm>
                <a:off x="5305981" y="6185843"/>
                <a:ext cx="91440" cy="77040"/>
              </p14:xfrm>
            </p:contentPart>
          </mc:Choice>
          <mc:Fallback xmlns="">
            <p:pic>
              <p:nvPicPr>
                <p:cNvPr id="16" name="Ink 15">
                  <a:extLst>
                    <a:ext uri="{FF2B5EF4-FFF2-40B4-BE49-F238E27FC236}">
                      <a16:creationId xmlns:a16="http://schemas.microsoft.com/office/drawing/2014/main" id="{B892C897-3554-4DED-9EA6-A8CC8CDFBFA8}"/>
                    </a:ext>
                  </a:extLst>
                </p:cNvPr>
                <p:cNvPicPr/>
                <p:nvPr/>
              </p:nvPicPr>
              <p:blipFill>
                <a:blip r:embed="rId10"/>
                <a:stretch>
                  <a:fillRect/>
                </a:stretch>
              </p:blipFill>
              <p:spPr>
                <a:xfrm>
                  <a:off x="5288341" y="6167843"/>
                  <a:ext cx="127080" cy="112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F938488F-EF6F-46D5-91F8-14B11FC00625}"/>
                    </a:ext>
                  </a:extLst>
                </p14:cNvPr>
                <p14:cNvContentPartPr/>
                <p14:nvPr/>
              </p14:nvContentPartPr>
              <p14:xfrm>
                <a:off x="5445661" y="6169643"/>
                <a:ext cx="164520" cy="102960"/>
              </p14:xfrm>
            </p:contentPart>
          </mc:Choice>
          <mc:Fallback xmlns="">
            <p:pic>
              <p:nvPicPr>
                <p:cNvPr id="17" name="Ink 16">
                  <a:extLst>
                    <a:ext uri="{FF2B5EF4-FFF2-40B4-BE49-F238E27FC236}">
                      <a16:creationId xmlns:a16="http://schemas.microsoft.com/office/drawing/2014/main" id="{F938488F-EF6F-46D5-91F8-14B11FC00625}"/>
                    </a:ext>
                  </a:extLst>
                </p:cNvPr>
                <p:cNvPicPr/>
                <p:nvPr/>
              </p:nvPicPr>
              <p:blipFill>
                <a:blip r:embed="rId12"/>
                <a:stretch>
                  <a:fillRect/>
                </a:stretch>
              </p:blipFill>
              <p:spPr>
                <a:xfrm>
                  <a:off x="5427661" y="6151643"/>
                  <a:ext cx="20016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Ink 17">
                  <a:extLst>
                    <a:ext uri="{FF2B5EF4-FFF2-40B4-BE49-F238E27FC236}">
                      <a16:creationId xmlns:a16="http://schemas.microsoft.com/office/drawing/2014/main" id="{FCAC4F7F-5CB6-4A35-8268-2CCD4766D8C4}"/>
                    </a:ext>
                  </a:extLst>
                </p14:cNvPr>
                <p14:cNvContentPartPr/>
                <p14:nvPr/>
              </p14:nvContentPartPr>
              <p14:xfrm>
                <a:off x="5646181" y="6012323"/>
                <a:ext cx="114480" cy="240120"/>
              </p14:xfrm>
            </p:contentPart>
          </mc:Choice>
          <mc:Fallback xmlns="">
            <p:pic>
              <p:nvPicPr>
                <p:cNvPr id="18" name="Ink 17">
                  <a:extLst>
                    <a:ext uri="{FF2B5EF4-FFF2-40B4-BE49-F238E27FC236}">
                      <a16:creationId xmlns:a16="http://schemas.microsoft.com/office/drawing/2014/main" id="{FCAC4F7F-5CB6-4A35-8268-2CCD4766D8C4}"/>
                    </a:ext>
                  </a:extLst>
                </p:cNvPr>
                <p:cNvPicPr/>
                <p:nvPr/>
              </p:nvPicPr>
              <p:blipFill>
                <a:blip r:embed="rId14"/>
                <a:stretch>
                  <a:fillRect/>
                </a:stretch>
              </p:blipFill>
              <p:spPr>
                <a:xfrm>
                  <a:off x="5628541" y="5994323"/>
                  <a:ext cx="1501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Ink 18">
                  <a:extLst>
                    <a:ext uri="{FF2B5EF4-FFF2-40B4-BE49-F238E27FC236}">
                      <a16:creationId xmlns:a16="http://schemas.microsoft.com/office/drawing/2014/main" id="{9A7957C4-5EDB-4249-A74C-C56FE2347E68}"/>
                    </a:ext>
                  </a:extLst>
                </p14:cNvPr>
                <p14:cNvContentPartPr/>
                <p14:nvPr/>
              </p14:nvContentPartPr>
              <p14:xfrm>
                <a:off x="5788021" y="6136163"/>
                <a:ext cx="186840" cy="108000"/>
              </p14:xfrm>
            </p:contentPart>
          </mc:Choice>
          <mc:Fallback xmlns="">
            <p:pic>
              <p:nvPicPr>
                <p:cNvPr id="19" name="Ink 18">
                  <a:extLst>
                    <a:ext uri="{FF2B5EF4-FFF2-40B4-BE49-F238E27FC236}">
                      <a16:creationId xmlns:a16="http://schemas.microsoft.com/office/drawing/2014/main" id="{9A7957C4-5EDB-4249-A74C-C56FE2347E68}"/>
                    </a:ext>
                  </a:extLst>
                </p:cNvPr>
                <p:cNvPicPr/>
                <p:nvPr/>
              </p:nvPicPr>
              <p:blipFill>
                <a:blip r:embed="rId16"/>
                <a:stretch>
                  <a:fillRect/>
                </a:stretch>
              </p:blipFill>
              <p:spPr>
                <a:xfrm>
                  <a:off x="5770381" y="6118523"/>
                  <a:ext cx="2224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0" name="Ink 19">
                  <a:extLst>
                    <a:ext uri="{FF2B5EF4-FFF2-40B4-BE49-F238E27FC236}">
                      <a16:creationId xmlns:a16="http://schemas.microsoft.com/office/drawing/2014/main" id="{A526A6F3-5E0D-4C6D-A3CC-6D3A8F763438}"/>
                    </a:ext>
                  </a:extLst>
                </p14:cNvPr>
                <p14:cNvContentPartPr/>
                <p14:nvPr/>
              </p14:nvContentPartPr>
              <p14:xfrm>
                <a:off x="6013021" y="6121403"/>
                <a:ext cx="98280" cy="98280"/>
              </p14:xfrm>
            </p:contentPart>
          </mc:Choice>
          <mc:Fallback xmlns="">
            <p:pic>
              <p:nvPicPr>
                <p:cNvPr id="20" name="Ink 19">
                  <a:extLst>
                    <a:ext uri="{FF2B5EF4-FFF2-40B4-BE49-F238E27FC236}">
                      <a16:creationId xmlns:a16="http://schemas.microsoft.com/office/drawing/2014/main" id="{A526A6F3-5E0D-4C6D-A3CC-6D3A8F763438}"/>
                    </a:ext>
                  </a:extLst>
                </p:cNvPr>
                <p:cNvPicPr/>
                <p:nvPr/>
              </p:nvPicPr>
              <p:blipFill>
                <a:blip r:embed="rId18"/>
                <a:stretch>
                  <a:fillRect/>
                </a:stretch>
              </p:blipFill>
              <p:spPr>
                <a:xfrm>
                  <a:off x="5995021" y="6103763"/>
                  <a:ext cx="133920" cy="1339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1" name="Ink 20">
                  <a:extLst>
                    <a:ext uri="{FF2B5EF4-FFF2-40B4-BE49-F238E27FC236}">
                      <a16:creationId xmlns:a16="http://schemas.microsoft.com/office/drawing/2014/main" id="{93D1EC6E-8794-44FA-ABC4-1A962FD5AF71}"/>
                    </a:ext>
                  </a:extLst>
                </p14:cNvPr>
                <p14:cNvContentPartPr/>
                <p14:nvPr/>
              </p14:nvContentPartPr>
              <p14:xfrm>
                <a:off x="6153421" y="6035003"/>
                <a:ext cx="49320" cy="212760"/>
              </p14:xfrm>
            </p:contentPart>
          </mc:Choice>
          <mc:Fallback xmlns="">
            <p:pic>
              <p:nvPicPr>
                <p:cNvPr id="21" name="Ink 20">
                  <a:extLst>
                    <a:ext uri="{FF2B5EF4-FFF2-40B4-BE49-F238E27FC236}">
                      <a16:creationId xmlns:a16="http://schemas.microsoft.com/office/drawing/2014/main" id="{93D1EC6E-8794-44FA-ABC4-1A962FD5AF71}"/>
                    </a:ext>
                  </a:extLst>
                </p:cNvPr>
                <p:cNvPicPr/>
                <p:nvPr/>
              </p:nvPicPr>
              <p:blipFill>
                <a:blip r:embed="rId20"/>
                <a:stretch>
                  <a:fillRect/>
                </a:stretch>
              </p:blipFill>
              <p:spPr>
                <a:xfrm>
                  <a:off x="6135421" y="6017363"/>
                  <a:ext cx="84960" cy="248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 name="Ink 21">
                  <a:extLst>
                    <a:ext uri="{FF2B5EF4-FFF2-40B4-BE49-F238E27FC236}">
                      <a16:creationId xmlns:a16="http://schemas.microsoft.com/office/drawing/2014/main" id="{CE278CD6-1D5B-4E12-9C47-B79BFBBC4E80}"/>
                    </a:ext>
                  </a:extLst>
                </p14:cNvPr>
                <p14:cNvContentPartPr/>
                <p14:nvPr/>
              </p14:nvContentPartPr>
              <p14:xfrm>
                <a:off x="6108061" y="6161003"/>
                <a:ext cx="131400" cy="3960"/>
              </p14:xfrm>
            </p:contentPart>
          </mc:Choice>
          <mc:Fallback xmlns="">
            <p:pic>
              <p:nvPicPr>
                <p:cNvPr id="22" name="Ink 21">
                  <a:extLst>
                    <a:ext uri="{FF2B5EF4-FFF2-40B4-BE49-F238E27FC236}">
                      <a16:creationId xmlns:a16="http://schemas.microsoft.com/office/drawing/2014/main" id="{CE278CD6-1D5B-4E12-9C47-B79BFBBC4E80}"/>
                    </a:ext>
                  </a:extLst>
                </p:cNvPr>
                <p:cNvPicPr/>
                <p:nvPr/>
              </p:nvPicPr>
              <p:blipFill>
                <a:blip r:embed="rId22"/>
                <a:stretch>
                  <a:fillRect/>
                </a:stretch>
              </p:blipFill>
              <p:spPr>
                <a:xfrm>
                  <a:off x="6090421" y="6143363"/>
                  <a:ext cx="16704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3" name="Ink 22">
                  <a:extLst>
                    <a:ext uri="{FF2B5EF4-FFF2-40B4-BE49-F238E27FC236}">
                      <a16:creationId xmlns:a16="http://schemas.microsoft.com/office/drawing/2014/main" id="{DE59EDD7-259C-4A57-83B2-A2B7D523B69B}"/>
                    </a:ext>
                  </a:extLst>
                </p14:cNvPr>
                <p14:cNvContentPartPr/>
                <p14:nvPr/>
              </p14:nvContentPartPr>
              <p14:xfrm>
                <a:off x="6294541" y="6152363"/>
                <a:ext cx="115920" cy="99000"/>
              </p14:xfrm>
            </p:contentPart>
          </mc:Choice>
          <mc:Fallback xmlns="">
            <p:pic>
              <p:nvPicPr>
                <p:cNvPr id="23" name="Ink 22">
                  <a:extLst>
                    <a:ext uri="{FF2B5EF4-FFF2-40B4-BE49-F238E27FC236}">
                      <a16:creationId xmlns:a16="http://schemas.microsoft.com/office/drawing/2014/main" id="{DE59EDD7-259C-4A57-83B2-A2B7D523B69B}"/>
                    </a:ext>
                  </a:extLst>
                </p:cNvPr>
                <p:cNvPicPr/>
                <p:nvPr/>
              </p:nvPicPr>
              <p:blipFill>
                <a:blip r:embed="rId24"/>
                <a:stretch>
                  <a:fillRect/>
                </a:stretch>
              </p:blipFill>
              <p:spPr>
                <a:xfrm>
                  <a:off x="6276541" y="6134723"/>
                  <a:ext cx="151560" cy="13464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5" name="Ink 24">
                  <a:extLst>
                    <a:ext uri="{FF2B5EF4-FFF2-40B4-BE49-F238E27FC236}">
                      <a16:creationId xmlns:a16="http://schemas.microsoft.com/office/drawing/2014/main" id="{F2A49DF1-BEBE-4804-82AB-C40DBDFFBC41}"/>
                    </a:ext>
                  </a:extLst>
                </p14:cNvPr>
                <p14:cNvContentPartPr/>
                <p14:nvPr/>
              </p14:nvContentPartPr>
              <p14:xfrm>
                <a:off x="6279421" y="6190883"/>
                <a:ext cx="7920" cy="40320"/>
              </p14:xfrm>
            </p:contentPart>
          </mc:Choice>
          <mc:Fallback xmlns="">
            <p:pic>
              <p:nvPicPr>
                <p:cNvPr id="25" name="Ink 24">
                  <a:extLst>
                    <a:ext uri="{FF2B5EF4-FFF2-40B4-BE49-F238E27FC236}">
                      <a16:creationId xmlns:a16="http://schemas.microsoft.com/office/drawing/2014/main" id="{F2A49DF1-BEBE-4804-82AB-C40DBDFFBC41}"/>
                    </a:ext>
                  </a:extLst>
                </p:cNvPr>
                <p:cNvPicPr/>
                <p:nvPr/>
              </p:nvPicPr>
              <p:blipFill>
                <a:blip r:embed="rId26"/>
                <a:stretch>
                  <a:fillRect/>
                </a:stretch>
              </p:blipFill>
              <p:spPr>
                <a:xfrm>
                  <a:off x="6261781" y="6173243"/>
                  <a:ext cx="4356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6" name="Ink 25">
                  <a:extLst>
                    <a:ext uri="{FF2B5EF4-FFF2-40B4-BE49-F238E27FC236}">
                      <a16:creationId xmlns:a16="http://schemas.microsoft.com/office/drawing/2014/main" id="{1DEEAA64-52E5-4993-85B2-2F3713F7C6E7}"/>
                    </a:ext>
                  </a:extLst>
                </p14:cNvPr>
                <p14:cNvContentPartPr/>
                <p14:nvPr/>
              </p14:nvContentPartPr>
              <p14:xfrm>
                <a:off x="6240901" y="6085043"/>
                <a:ext cx="10440" cy="6840"/>
              </p14:xfrm>
            </p:contentPart>
          </mc:Choice>
          <mc:Fallback xmlns="">
            <p:pic>
              <p:nvPicPr>
                <p:cNvPr id="26" name="Ink 25">
                  <a:extLst>
                    <a:ext uri="{FF2B5EF4-FFF2-40B4-BE49-F238E27FC236}">
                      <a16:creationId xmlns:a16="http://schemas.microsoft.com/office/drawing/2014/main" id="{1DEEAA64-52E5-4993-85B2-2F3713F7C6E7}"/>
                    </a:ext>
                  </a:extLst>
                </p:cNvPr>
                <p:cNvPicPr/>
                <p:nvPr/>
              </p:nvPicPr>
              <p:blipFill>
                <a:blip r:embed="rId28"/>
                <a:stretch>
                  <a:fillRect/>
                </a:stretch>
              </p:blipFill>
              <p:spPr>
                <a:xfrm>
                  <a:off x="6222901" y="6067403"/>
                  <a:ext cx="46080" cy="424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7" name="Ink 26">
                  <a:extLst>
                    <a:ext uri="{FF2B5EF4-FFF2-40B4-BE49-F238E27FC236}">
                      <a16:creationId xmlns:a16="http://schemas.microsoft.com/office/drawing/2014/main" id="{7C584836-B91F-4875-8232-3DAA75FA61D3}"/>
                    </a:ext>
                  </a:extLst>
                </p14:cNvPr>
                <p14:cNvContentPartPr/>
                <p14:nvPr/>
              </p14:nvContentPartPr>
              <p14:xfrm>
                <a:off x="6480301" y="6168563"/>
                <a:ext cx="12600" cy="64080"/>
              </p14:xfrm>
            </p:contentPart>
          </mc:Choice>
          <mc:Fallback xmlns="">
            <p:pic>
              <p:nvPicPr>
                <p:cNvPr id="27" name="Ink 26">
                  <a:extLst>
                    <a:ext uri="{FF2B5EF4-FFF2-40B4-BE49-F238E27FC236}">
                      <a16:creationId xmlns:a16="http://schemas.microsoft.com/office/drawing/2014/main" id="{7C584836-B91F-4875-8232-3DAA75FA61D3}"/>
                    </a:ext>
                  </a:extLst>
                </p:cNvPr>
                <p:cNvPicPr/>
                <p:nvPr/>
              </p:nvPicPr>
              <p:blipFill>
                <a:blip r:embed="rId30"/>
                <a:stretch>
                  <a:fillRect/>
                </a:stretch>
              </p:blipFill>
              <p:spPr>
                <a:xfrm>
                  <a:off x="6462661" y="6150563"/>
                  <a:ext cx="4824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8" name="Ink 27">
                  <a:extLst>
                    <a:ext uri="{FF2B5EF4-FFF2-40B4-BE49-F238E27FC236}">
                      <a16:creationId xmlns:a16="http://schemas.microsoft.com/office/drawing/2014/main" id="{16ADC3A6-279E-42AB-AF29-751A9F1D4D52}"/>
                    </a:ext>
                  </a:extLst>
                </p14:cNvPr>
                <p14:cNvContentPartPr/>
                <p14:nvPr/>
              </p14:nvContentPartPr>
              <p14:xfrm>
                <a:off x="6469141" y="6106643"/>
                <a:ext cx="360" cy="3600"/>
              </p14:xfrm>
            </p:contentPart>
          </mc:Choice>
          <mc:Fallback xmlns="">
            <p:pic>
              <p:nvPicPr>
                <p:cNvPr id="28" name="Ink 27">
                  <a:extLst>
                    <a:ext uri="{FF2B5EF4-FFF2-40B4-BE49-F238E27FC236}">
                      <a16:creationId xmlns:a16="http://schemas.microsoft.com/office/drawing/2014/main" id="{16ADC3A6-279E-42AB-AF29-751A9F1D4D52}"/>
                    </a:ext>
                  </a:extLst>
                </p:cNvPr>
                <p:cNvPicPr/>
                <p:nvPr/>
              </p:nvPicPr>
              <p:blipFill>
                <a:blip r:embed="rId32"/>
                <a:stretch>
                  <a:fillRect/>
                </a:stretch>
              </p:blipFill>
              <p:spPr>
                <a:xfrm>
                  <a:off x="6451141" y="6089003"/>
                  <a:ext cx="36000" cy="39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9" name="Ink 28">
                  <a:extLst>
                    <a:ext uri="{FF2B5EF4-FFF2-40B4-BE49-F238E27FC236}">
                      <a16:creationId xmlns:a16="http://schemas.microsoft.com/office/drawing/2014/main" id="{8B46C9B6-E97E-40FF-8A42-30923E24FD80}"/>
                    </a:ext>
                  </a:extLst>
                </p14:cNvPr>
                <p14:cNvContentPartPr/>
                <p14:nvPr/>
              </p14:nvContentPartPr>
              <p14:xfrm>
                <a:off x="6564901" y="6065243"/>
                <a:ext cx="60120" cy="173520"/>
              </p14:xfrm>
            </p:contentPart>
          </mc:Choice>
          <mc:Fallback xmlns="">
            <p:pic>
              <p:nvPicPr>
                <p:cNvPr id="29" name="Ink 28">
                  <a:extLst>
                    <a:ext uri="{FF2B5EF4-FFF2-40B4-BE49-F238E27FC236}">
                      <a16:creationId xmlns:a16="http://schemas.microsoft.com/office/drawing/2014/main" id="{8B46C9B6-E97E-40FF-8A42-30923E24FD80}"/>
                    </a:ext>
                  </a:extLst>
                </p:cNvPr>
                <p:cNvPicPr/>
                <p:nvPr/>
              </p:nvPicPr>
              <p:blipFill>
                <a:blip r:embed="rId34"/>
                <a:stretch>
                  <a:fillRect/>
                </a:stretch>
              </p:blipFill>
              <p:spPr>
                <a:xfrm>
                  <a:off x="6547261" y="6047603"/>
                  <a:ext cx="95760" cy="20916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30" name="Ink 29">
                  <a:extLst>
                    <a:ext uri="{FF2B5EF4-FFF2-40B4-BE49-F238E27FC236}">
                      <a16:creationId xmlns:a16="http://schemas.microsoft.com/office/drawing/2014/main" id="{BD6BDA2E-AA6B-470F-9F06-EF93901FDFEE}"/>
                    </a:ext>
                  </a:extLst>
                </p14:cNvPr>
                <p14:cNvContentPartPr/>
                <p14:nvPr/>
              </p14:nvContentPartPr>
              <p14:xfrm>
                <a:off x="6514861" y="6148403"/>
                <a:ext cx="113400" cy="11520"/>
              </p14:xfrm>
            </p:contentPart>
          </mc:Choice>
          <mc:Fallback xmlns="">
            <p:pic>
              <p:nvPicPr>
                <p:cNvPr id="30" name="Ink 29">
                  <a:extLst>
                    <a:ext uri="{FF2B5EF4-FFF2-40B4-BE49-F238E27FC236}">
                      <a16:creationId xmlns:a16="http://schemas.microsoft.com/office/drawing/2014/main" id="{BD6BDA2E-AA6B-470F-9F06-EF93901FDFEE}"/>
                    </a:ext>
                  </a:extLst>
                </p:cNvPr>
                <p:cNvPicPr/>
                <p:nvPr/>
              </p:nvPicPr>
              <p:blipFill>
                <a:blip r:embed="rId36"/>
                <a:stretch>
                  <a:fillRect/>
                </a:stretch>
              </p:blipFill>
              <p:spPr>
                <a:xfrm>
                  <a:off x="6497221" y="6130763"/>
                  <a:ext cx="149040" cy="471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1" name="Ink 30">
                  <a:extLst>
                    <a:ext uri="{FF2B5EF4-FFF2-40B4-BE49-F238E27FC236}">
                      <a16:creationId xmlns:a16="http://schemas.microsoft.com/office/drawing/2014/main" id="{646CED65-7AD0-4247-9606-71075F0AB186}"/>
                    </a:ext>
                  </a:extLst>
                </p14:cNvPr>
                <p14:cNvContentPartPr/>
                <p14:nvPr/>
              </p14:nvContentPartPr>
              <p14:xfrm>
                <a:off x="6650941" y="6125003"/>
                <a:ext cx="138600" cy="181080"/>
              </p14:xfrm>
            </p:contentPart>
          </mc:Choice>
          <mc:Fallback xmlns="">
            <p:pic>
              <p:nvPicPr>
                <p:cNvPr id="31" name="Ink 30">
                  <a:extLst>
                    <a:ext uri="{FF2B5EF4-FFF2-40B4-BE49-F238E27FC236}">
                      <a16:creationId xmlns:a16="http://schemas.microsoft.com/office/drawing/2014/main" id="{646CED65-7AD0-4247-9606-71075F0AB186}"/>
                    </a:ext>
                  </a:extLst>
                </p:cNvPr>
                <p:cNvPicPr/>
                <p:nvPr/>
              </p:nvPicPr>
              <p:blipFill>
                <a:blip r:embed="rId38"/>
                <a:stretch>
                  <a:fillRect/>
                </a:stretch>
              </p:blipFill>
              <p:spPr>
                <a:xfrm>
                  <a:off x="6632941" y="6107003"/>
                  <a:ext cx="174240" cy="2167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3" name="Ink 32">
                  <a:extLst>
                    <a:ext uri="{FF2B5EF4-FFF2-40B4-BE49-F238E27FC236}">
                      <a16:creationId xmlns:a16="http://schemas.microsoft.com/office/drawing/2014/main" id="{64C8AEF2-329C-4076-93A9-049E167B704E}"/>
                    </a:ext>
                  </a:extLst>
                </p14:cNvPr>
                <p14:cNvContentPartPr/>
                <p14:nvPr/>
              </p14:nvContentPartPr>
              <p14:xfrm>
                <a:off x="6276181" y="6201323"/>
                <a:ext cx="28080" cy="47880"/>
              </p14:xfrm>
            </p:contentPart>
          </mc:Choice>
          <mc:Fallback xmlns="">
            <p:pic>
              <p:nvPicPr>
                <p:cNvPr id="33" name="Ink 32">
                  <a:extLst>
                    <a:ext uri="{FF2B5EF4-FFF2-40B4-BE49-F238E27FC236}">
                      <a16:creationId xmlns:a16="http://schemas.microsoft.com/office/drawing/2014/main" id="{64C8AEF2-329C-4076-93A9-049E167B704E}"/>
                    </a:ext>
                  </a:extLst>
                </p:cNvPr>
                <p:cNvPicPr/>
                <p:nvPr/>
              </p:nvPicPr>
              <p:blipFill>
                <a:blip r:embed="rId40"/>
                <a:stretch>
                  <a:fillRect/>
                </a:stretch>
              </p:blipFill>
              <p:spPr>
                <a:xfrm>
                  <a:off x="6258541" y="6183323"/>
                  <a:ext cx="63720" cy="83520"/>
                </a:xfrm>
                <a:prstGeom prst="rect">
                  <a:avLst/>
                </a:prstGeom>
              </p:spPr>
            </p:pic>
          </mc:Fallback>
        </mc:AlternateContent>
      </p:grpSp>
      <p:grpSp>
        <p:nvGrpSpPr>
          <p:cNvPr id="36" name="Group 35">
            <a:extLst>
              <a:ext uri="{FF2B5EF4-FFF2-40B4-BE49-F238E27FC236}">
                <a16:creationId xmlns:a16="http://schemas.microsoft.com/office/drawing/2014/main" id="{11CBAF45-3367-48FD-9E7C-28524FE037F7}"/>
              </a:ext>
            </a:extLst>
          </p:cNvPr>
          <p:cNvGrpSpPr/>
          <p:nvPr/>
        </p:nvGrpSpPr>
        <p:grpSpPr>
          <a:xfrm>
            <a:off x="3969301" y="6080363"/>
            <a:ext cx="979200" cy="286200"/>
            <a:chOff x="3969301" y="6080363"/>
            <a:chExt cx="979200" cy="286200"/>
          </a:xfrm>
        </p:grpSpPr>
        <mc:AlternateContent xmlns:mc="http://schemas.openxmlformats.org/markup-compatibility/2006" xmlns:p14="http://schemas.microsoft.com/office/powerpoint/2010/main">
          <mc:Choice Requires="p14">
            <p:contentPart p14:bwMode="auto" r:id="rId41">
              <p14:nvContentPartPr>
                <p14:cNvPr id="9" name="Ink 8">
                  <a:extLst>
                    <a:ext uri="{FF2B5EF4-FFF2-40B4-BE49-F238E27FC236}">
                      <a16:creationId xmlns:a16="http://schemas.microsoft.com/office/drawing/2014/main" id="{A4227993-2E53-4DD3-A4EE-F1586C85B203}"/>
                    </a:ext>
                  </a:extLst>
                </p14:cNvPr>
                <p14:cNvContentPartPr/>
                <p14:nvPr/>
              </p14:nvContentPartPr>
              <p14:xfrm>
                <a:off x="4043821" y="6104123"/>
                <a:ext cx="56520" cy="200160"/>
              </p14:xfrm>
            </p:contentPart>
          </mc:Choice>
          <mc:Fallback xmlns="">
            <p:pic>
              <p:nvPicPr>
                <p:cNvPr id="9" name="Ink 8">
                  <a:extLst>
                    <a:ext uri="{FF2B5EF4-FFF2-40B4-BE49-F238E27FC236}">
                      <a16:creationId xmlns:a16="http://schemas.microsoft.com/office/drawing/2014/main" id="{A4227993-2E53-4DD3-A4EE-F1586C85B203}"/>
                    </a:ext>
                  </a:extLst>
                </p:cNvPr>
                <p:cNvPicPr/>
                <p:nvPr/>
              </p:nvPicPr>
              <p:blipFill>
                <a:blip r:embed="rId42"/>
                <a:stretch>
                  <a:fillRect/>
                </a:stretch>
              </p:blipFill>
              <p:spPr>
                <a:xfrm>
                  <a:off x="4026181" y="6086483"/>
                  <a:ext cx="92160" cy="23580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0" name="Ink 9">
                  <a:extLst>
                    <a:ext uri="{FF2B5EF4-FFF2-40B4-BE49-F238E27FC236}">
                      <a16:creationId xmlns:a16="http://schemas.microsoft.com/office/drawing/2014/main" id="{C3E5F0CF-6AE2-4797-A433-4DFAE51333C7}"/>
                    </a:ext>
                  </a:extLst>
                </p14:cNvPr>
                <p14:cNvContentPartPr/>
                <p14:nvPr/>
              </p14:nvContentPartPr>
              <p14:xfrm>
                <a:off x="3969301" y="6213923"/>
                <a:ext cx="154440" cy="10080"/>
              </p14:xfrm>
            </p:contentPart>
          </mc:Choice>
          <mc:Fallback xmlns="">
            <p:pic>
              <p:nvPicPr>
                <p:cNvPr id="10" name="Ink 9">
                  <a:extLst>
                    <a:ext uri="{FF2B5EF4-FFF2-40B4-BE49-F238E27FC236}">
                      <a16:creationId xmlns:a16="http://schemas.microsoft.com/office/drawing/2014/main" id="{C3E5F0CF-6AE2-4797-A433-4DFAE51333C7}"/>
                    </a:ext>
                  </a:extLst>
                </p:cNvPr>
                <p:cNvPicPr/>
                <p:nvPr/>
              </p:nvPicPr>
              <p:blipFill>
                <a:blip r:embed="rId44"/>
                <a:stretch>
                  <a:fillRect/>
                </a:stretch>
              </p:blipFill>
              <p:spPr>
                <a:xfrm>
                  <a:off x="3951661" y="6196283"/>
                  <a:ext cx="19008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11" name="Ink 10">
                  <a:extLst>
                    <a:ext uri="{FF2B5EF4-FFF2-40B4-BE49-F238E27FC236}">
                      <a16:creationId xmlns:a16="http://schemas.microsoft.com/office/drawing/2014/main" id="{B8C6CFE8-97D6-4A0F-B62D-DE692D117746}"/>
                    </a:ext>
                  </a:extLst>
                </p14:cNvPr>
                <p14:cNvContentPartPr/>
                <p14:nvPr/>
              </p14:nvContentPartPr>
              <p14:xfrm>
                <a:off x="4166221" y="6085043"/>
                <a:ext cx="348120" cy="212400"/>
              </p14:xfrm>
            </p:contentPart>
          </mc:Choice>
          <mc:Fallback xmlns="">
            <p:pic>
              <p:nvPicPr>
                <p:cNvPr id="11" name="Ink 10">
                  <a:extLst>
                    <a:ext uri="{FF2B5EF4-FFF2-40B4-BE49-F238E27FC236}">
                      <a16:creationId xmlns:a16="http://schemas.microsoft.com/office/drawing/2014/main" id="{B8C6CFE8-97D6-4A0F-B62D-DE692D117746}"/>
                    </a:ext>
                  </a:extLst>
                </p:cNvPr>
                <p:cNvPicPr/>
                <p:nvPr/>
              </p:nvPicPr>
              <p:blipFill>
                <a:blip r:embed="rId46"/>
                <a:stretch>
                  <a:fillRect/>
                </a:stretch>
              </p:blipFill>
              <p:spPr>
                <a:xfrm>
                  <a:off x="4148221" y="6067403"/>
                  <a:ext cx="38376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12" name="Ink 11">
                  <a:extLst>
                    <a:ext uri="{FF2B5EF4-FFF2-40B4-BE49-F238E27FC236}">
                      <a16:creationId xmlns:a16="http://schemas.microsoft.com/office/drawing/2014/main" id="{93439987-40E8-49F4-90AD-3C1FD13A0E7D}"/>
                    </a:ext>
                  </a:extLst>
                </p14:cNvPr>
                <p14:cNvContentPartPr/>
                <p14:nvPr/>
              </p14:nvContentPartPr>
              <p14:xfrm>
                <a:off x="4553221" y="6182243"/>
                <a:ext cx="190440" cy="111600"/>
              </p14:xfrm>
            </p:contentPart>
          </mc:Choice>
          <mc:Fallback xmlns="">
            <p:pic>
              <p:nvPicPr>
                <p:cNvPr id="12" name="Ink 11">
                  <a:extLst>
                    <a:ext uri="{FF2B5EF4-FFF2-40B4-BE49-F238E27FC236}">
                      <a16:creationId xmlns:a16="http://schemas.microsoft.com/office/drawing/2014/main" id="{93439987-40E8-49F4-90AD-3C1FD13A0E7D}"/>
                    </a:ext>
                  </a:extLst>
                </p:cNvPr>
                <p:cNvPicPr/>
                <p:nvPr/>
              </p:nvPicPr>
              <p:blipFill>
                <a:blip r:embed="rId48"/>
                <a:stretch>
                  <a:fillRect/>
                </a:stretch>
              </p:blipFill>
              <p:spPr>
                <a:xfrm>
                  <a:off x="4535221" y="6164243"/>
                  <a:ext cx="2260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13" name="Ink 12">
                  <a:extLst>
                    <a:ext uri="{FF2B5EF4-FFF2-40B4-BE49-F238E27FC236}">
                      <a16:creationId xmlns:a16="http://schemas.microsoft.com/office/drawing/2014/main" id="{DCAA28A3-796B-47B2-89B8-23393E70F085}"/>
                    </a:ext>
                  </a:extLst>
                </p14:cNvPr>
                <p14:cNvContentPartPr/>
                <p14:nvPr/>
              </p14:nvContentPartPr>
              <p14:xfrm>
                <a:off x="4740061" y="6169643"/>
                <a:ext cx="151560" cy="98640"/>
              </p14:xfrm>
            </p:contentPart>
          </mc:Choice>
          <mc:Fallback xmlns="">
            <p:pic>
              <p:nvPicPr>
                <p:cNvPr id="13" name="Ink 12">
                  <a:extLst>
                    <a:ext uri="{FF2B5EF4-FFF2-40B4-BE49-F238E27FC236}">
                      <a16:creationId xmlns:a16="http://schemas.microsoft.com/office/drawing/2014/main" id="{DCAA28A3-796B-47B2-89B8-23393E70F085}"/>
                    </a:ext>
                  </a:extLst>
                </p:cNvPr>
                <p:cNvPicPr/>
                <p:nvPr/>
              </p:nvPicPr>
              <p:blipFill>
                <a:blip r:embed="rId50"/>
                <a:stretch>
                  <a:fillRect/>
                </a:stretch>
              </p:blipFill>
              <p:spPr>
                <a:xfrm>
                  <a:off x="4722061" y="6152003"/>
                  <a:ext cx="187200" cy="13428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14" name="Ink 13">
                  <a:extLst>
                    <a:ext uri="{FF2B5EF4-FFF2-40B4-BE49-F238E27FC236}">
                      <a16:creationId xmlns:a16="http://schemas.microsoft.com/office/drawing/2014/main" id="{0891BFCE-844D-4C73-B2A7-C0DD5395ECEC}"/>
                    </a:ext>
                  </a:extLst>
                </p14:cNvPr>
                <p14:cNvContentPartPr/>
                <p14:nvPr/>
              </p14:nvContentPartPr>
              <p14:xfrm>
                <a:off x="4893421" y="6080363"/>
                <a:ext cx="55080" cy="183960"/>
              </p14:xfrm>
            </p:contentPart>
          </mc:Choice>
          <mc:Fallback xmlns="">
            <p:pic>
              <p:nvPicPr>
                <p:cNvPr id="14" name="Ink 13">
                  <a:extLst>
                    <a:ext uri="{FF2B5EF4-FFF2-40B4-BE49-F238E27FC236}">
                      <a16:creationId xmlns:a16="http://schemas.microsoft.com/office/drawing/2014/main" id="{0891BFCE-844D-4C73-B2A7-C0DD5395ECEC}"/>
                    </a:ext>
                  </a:extLst>
                </p:cNvPr>
                <p:cNvPicPr/>
                <p:nvPr/>
              </p:nvPicPr>
              <p:blipFill>
                <a:blip r:embed="rId52"/>
                <a:stretch>
                  <a:fillRect/>
                </a:stretch>
              </p:blipFill>
              <p:spPr>
                <a:xfrm>
                  <a:off x="4875781" y="6062363"/>
                  <a:ext cx="9072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35" name="Ink 34">
                  <a:extLst>
                    <a:ext uri="{FF2B5EF4-FFF2-40B4-BE49-F238E27FC236}">
                      <a16:creationId xmlns:a16="http://schemas.microsoft.com/office/drawing/2014/main" id="{99255F37-AD98-4FB6-AF4A-64363A026373}"/>
                    </a:ext>
                  </a:extLst>
                </p14:cNvPr>
                <p14:cNvContentPartPr/>
                <p14:nvPr/>
              </p14:nvContentPartPr>
              <p14:xfrm>
                <a:off x="4044541" y="6243083"/>
                <a:ext cx="61200" cy="123480"/>
              </p14:xfrm>
            </p:contentPart>
          </mc:Choice>
          <mc:Fallback xmlns="">
            <p:pic>
              <p:nvPicPr>
                <p:cNvPr id="35" name="Ink 34">
                  <a:extLst>
                    <a:ext uri="{FF2B5EF4-FFF2-40B4-BE49-F238E27FC236}">
                      <a16:creationId xmlns:a16="http://schemas.microsoft.com/office/drawing/2014/main" id="{99255F37-AD98-4FB6-AF4A-64363A026373}"/>
                    </a:ext>
                  </a:extLst>
                </p:cNvPr>
                <p:cNvPicPr/>
                <p:nvPr/>
              </p:nvPicPr>
              <p:blipFill>
                <a:blip r:embed="rId54"/>
                <a:stretch>
                  <a:fillRect/>
                </a:stretch>
              </p:blipFill>
              <p:spPr>
                <a:xfrm>
                  <a:off x="4026901" y="6225443"/>
                  <a:ext cx="96840" cy="159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5">
            <p14:nvContentPartPr>
              <p14:cNvPr id="37" name="Ink 36">
                <a:extLst>
                  <a:ext uri="{FF2B5EF4-FFF2-40B4-BE49-F238E27FC236}">
                    <a16:creationId xmlns:a16="http://schemas.microsoft.com/office/drawing/2014/main" id="{690CE167-2911-4CB8-B240-02A7F18A960C}"/>
                  </a:ext>
                </a:extLst>
              </p14:cNvPr>
              <p14:cNvContentPartPr/>
              <p14:nvPr/>
            </p14:nvContentPartPr>
            <p14:xfrm>
              <a:off x="2430301" y="1426643"/>
              <a:ext cx="8819280" cy="253440"/>
            </p14:xfrm>
          </p:contentPart>
        </mc:Choice>
        <mc:Fallback xmlns="">
          <p:pic>
            <p:nvPicPr>
              <p:cNvPr id="37" name="Ink 36">
                <a:extLst>
                  <a:ext uri="{FF2B5EF4-FFF2-40B4-BE49-F238E27FC236}">
                    <a16:creationId xmlns:a16="http://schemas.microsoft.com/office/drawing/2014/main" id="{690CE167-2911-4CB8-B240-02A7F18A960C}"/>
                  </a:ext>
                </a:extLst>
              </p:cNvPr>
              <p:cNvPicPr/>
              <p:nvPr/>
            </p:nvPicPr>
            <p:blipFill>
              <a:blip r:embed="rId56"/>
              <a:stretch>
                <a:fillRect/>
              </a:stretch>
            </p:blipFill>
            <p:spPr>
              <a:xfrm>
                <a:off x="2376661" y="1319003"/>
                <a:ext cx="8926920"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57">
            <p14:nvContentPartPr>
              <p14:cNvPr id="38" name="Ink 37">
                <a:extLst>
                  <a:ext uri="{FF2B5EF4-FFF2-40B4-BE49-F238E27FC236}">
                    <a16:creationId xmlns:a16="http://schemas.microsoft.com/office/drawing/2014/main" id="{A2101374-AA1B-4573-AD70-B76094288BF8}"/>
                  </a:ext>
                </a:extLst>
              </p14:cNvPr>
              <p14:cNvContentPartPr/>
              <p14:nvPr/>
            </p14:nvContentPartPr>
            <p14:xfrm>
              <a:off x="913981" y="1823003"/>
              <a:ext cx="7115400" cy="71640"/>
            </p14:xfrm>
          </p:contentPart>
        </mc:Choice>
        <mc:Fallback xmlns="">
          <p:pic>
            <p:nvPicPr>
              <p:cNvPr id="38" name="Ink 37">
                <a:extLst>
                  <a:ext uri="{FF2B5EF4-FFF2-40B4-BE49-F238E27FC236}">
                    <a16:creationId xmlns:a16="http://schemas.microsoft.com/office/drawing/2014/main" id="{A2101374-AA1B-4573-AD70-B76094288BF8}"/>
                  </a:ext>
                </a:extLst>
              </p:cNvPr>
              <p:cNvPicPr/>
              <p:nvPr/>
            </p:nvPicPr>
            <p:blipFill>
              <a:blip r:embed="rId58"/>
              <a:stretch>
                <a:fillRect/>
              </a:stretch>
            </p:blipFill>
            <p:spPr>
              <a:xfrm>
                <a:off x="860341" y="1715003"/>
                <a:ext cx="7223040" cy="28728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24" name="Ink 23">
                <a:extLst>
                  <a:ext uri="{FF2B5EF4-FFF2-40B4-BE49-F238E27FC236}">
                    <a16:creationId xmlns:a16="http://schemas.microsoft.com/office/drawing/2014/main" id="{0591272C-AED5-430E-AB45-4FBF65641C6C}"/>
                  </a:ext>
                </a:extLst>
              </p14:cNvPr>
              <p14:cNvContentPartPr/>
              <p14:nvPr/>
            </p14:nvContentPartPr>
            <p14:xfrm>
              <a:off x="8345821" y="1902923"/>
              <a:ext cx="360" cy="360"/>
            </p14:xfrm>
          </p:contentPart>
        </mc:Choice>
        <mc:Fallback xmlns="">
          <p:pic>
            <p:nvPicPr>
              <p:cNvPr id="24" name="Ink 23">
                <a:extLst>
                  <a:ext uri="{FF2B5EF4-FFF2-40B4-BE49-F238E27FC236}">
                    <a16:creationId xmlns:a16="http://schemas.microsoft.com/office/drawing/2014/main" id="{0591272C-AED5-430E-AB45-4FBF65641C6C}"/>
                  </a:ext>
                </a:extLst>
              </p:cNvPr>
              <p:cNvPicPr/>
              <p:nvPr/>
            </p:nvPicPr>
            <p:blipFill>
              <a:blip r:embed="rId60"/>
              <a:stretch>
                <a:fillRect/>
              </a:stretch>
            </p:blipFill>
            <p:spPr>
              <a:xfrm>
                <a:off x="8291821" y="179528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32" name="Ink 31">
                <a:extLst>
                  <a:ext uri="{FF2B5EF4-FFF2-40B4-BE49-F238E27FC236}">
                    <a16:creationId xmlns:a16="http://schemas.microsoft.com/office/drawing/2014/main" id="{1C930B38-E2ED-45A8-8ADF-5581D8A6B052}"/>
                  </a:ext>
                </a:extLst>
              </p14:cNvPr>
              <p14:cNvContentPartPr/>
              <p14:nvPr/>
            </p14:nvContentPartPr>
            <p14:xfrm>
              <a:off x="8177701" y="1819043"/>
              <a:ext cx="3044160" cy="89640"/>
            </p14:xfrm>
          </p:contentPart>
        </mc:Choice>
        <mc:Fallback xmlns="">
          <p:pic>
            <p:nvPicPr>
              <p:cNvPr id="32" name="Ink 31">
                <a:extLst>
                  <a:ext uri="{FF2B5EF4-FFF2-40B4-BE49-F238E27FC236}">
                    <a16:creationId xmlns:a16="http://schemas.microsoft.com/office/drawing/2014/main" id="{1C930B38-E2ED-45A8-8ADF-5581D8A6B052}"/>
                  </a:ext>
                </a:extLst>
              </p:cNvPr>
              <p:cNvPicPr/>
              <p:nvPr/>
            </p:nvPicPr>
            <p:blipFill>
              <a:blip r:embed="rId62"/>
              <a:stretch>
                <a:fillRect/>
              </a:stretch>
            </p:blipFill>
            <p:spPr>
              <a:xfrm>
                <a:off x="8124061" y="1711403"/>
                <a:ext cx="315180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9" name="Ink 38">
                <a:extLst>
                  <a:ext uri="{FF2B5EF4-FFF2-40B4-BE49-F238E27FC236}">
                    <a16:creationId xmlns:a16="http://schemas.microsoft.com/office/drawing/2014/main" id="{B883B5BB-EBB2-4B38-9C6C-1F1D90EF3891}"/>
                  </a:ext>
                </a:extLst>
              </p14:cNvPr>
              <p14:cNvContentPartPr/>
              <p14:nvPr/>
            </p14:nvContentPartPr>
            <p14:xfrm>
              <a:off x="909301" y="2065643"/>
              <a:ext cx="2638440" cy="47880"/>
            </p14:xfrm>
          </p:contentPart>
        </mc:Choice>
        <mc:Fallback xmlns="">
          <p:pic>
            <p:nvPicPr>
              <p:cNvPr id="39" name="Ink 38">
                <a:extLst>
                  <a:ext uri="{FF2B5EF4-FFF2-40B4-BE49-F238E27FC236}">
                    <a16:creationId xmlns:a16="http://schemas.microsoft.com/office/drawing/2014/main" id="{B883B5BB-EBB2-4B38-9C6C-1F1D90EF3891}"/>
                  </a:ext>
                </a:extLst>
              </p:cNvPr>
              <p:cNvPicPr/>
              <p:nvPr/>
            </p:nvPicPr>
            <p:blipFill>
              <a:blip r:embed="rId64"/>
              <a:stretch>
                <a:fillRect/>
              </a:stretch>
            </p:blipFill>
            <p:spPr>
              <a:xfrm>
                <a:off x="855301" y="1958003"/>
                <a:ext cx="2746080" cy="2635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0" name="Ink 39">
                <a:extLst>
                  <a:ext uri="{FF2B5EF4-FFF2-40B4-BE49-F238E27FC236}">
                    <a16:creationId xmlns:a16="http://schemas.microsoft.com/office/drawing/2014/main" id="{7472C709-6BED-4B95-994D-6C9EED248F39}"/>
                  </a:ext>
                </a:extLst>
              </p14:cNvPr>
              <p14:cNvContentPartPr/>
              <p14:nvPr/>
            </p14:nvContentPartPr>
            <p14:xfrm>
              <a:off x="3442621" y="2140523"/>
              <a:ext cx="2021040" cy="38880"/>
            </p14:xfrm>
          </p:contentPart>
        </mc:Choice>
        <mc:Fallback xmlns="">
          <p:pic>
            <p:nvPicPr>
              <p:cNvPr id="40" name="Ink 39">
                <a:extLst>
                  <a:ext uri="{FF2B5EF4-FFF2-40B4-BE49-F238E27FC236}">
                    <a16:creationId xmlns:a16="http://schemas.microsoft.com/office/drawing/2014/main" id="{7472C709-6BED-4B95-994D-6C9EED248F39}"/>
                  </a:ext>
                </a:extLst>
              </p:cNvPr>
              <p:cNvPicPr/>
              <p:nvPr/>
            </p:nvPicPr>
            <p:blipFill>
              <a:blip r:embed="rId66"/>
              <a:stretch>
                <a:fillRect/>
              </a:stretch>
            </p:blipFill>
            <p:spPr>
              <a:xfrm>
                <a:off x="3388621" y="2032523"/>
                <a:ext cx="212868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1" name="Ink 40">
                <a:extLst>
                  <a:ext uri="{FF2B5EF4-FFF2-40B4-BE49-F238E27FC236}">
                    <a16:creationId xmlns:a16="http://schemas.microsoft.com/office/drawing/2014/main" id="{29D1B432-AE8B-41DB-A555-D12568139BA7}"/>
                  </a:ext>
                </a:extLst>
              </p14:cNvPr>
              <p14:cNvContentPartPr/>
              <p14:nvPr/>
            </p14:nvContentPartPr>
            <p14:xfrm>
              <a:off x="5140741" y="2444003"/>
              <a:ext cx="936360" cy="10080"/>
            </p14:xfrm>
          </p:contentPart>
        </mc:Choice>
        <mc:Fallback xmlns="">
          <p:pic>
            <p:nvPicPr>
              <p:cNvPr id="41" name="Ink 40">
                <a:extLst>
                  <a:ext uri="{FF2B5EF4-FFF2-40B4-BE49-F238E27FC236}">
                    <a16:creationId xmlns:a16="http://schemas.microsoft.com/office/drawing/2014/main" id="{29D1B432-AE8B-41DB-A555-D12568139BA7}"/>
                  </a:ext>
                </a:extLst>
              </p:cNvPr>
              <p:cNvPicPr/>
              <p:nvPr/>
            </p:nvPicPr>
            <p:blipFill>
              <a:blip r:embed="rId68"/>
              <a:stretch>
                <a:fillRect/>
              </a:stretch>
            </p:blipFill>
            <p:spPr>
              <a:xfrm>
                <a:off x="5086741" y="2336003"/>
                <a:ext cx="1044000" cy="225720"/>
              </a:xfrm>
              <a:prstGeom prst="rect">
                <a:avLst/>
              </a:prstGeom>
            </p:spPr>
          </p:pic>
        </mc:Fallback>
      </mc:AlternateContent>
    </p:spTree>
    <p:extLst>
      <p:ext uri="{BB962C8B-B14F-4D97-AF65-F5344CB8AC3E}">
        <p14:creationId xmlns:p14="http://schemas.microsoft.com/office/powerpoint/2010/main" val="2652085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E7A8F3-75BB-4D7B-A42D-7DA7F5BBFCAF}"/>
              </a:ext>
            </a:extLst>
          </p:cNvPr>
          <p:cNvPicPr>
            <a:picLocks noGrp="1" noChangeAspect="1"/>
          </p:cNvPicPr>
          <p:nvPr>
            <p:ph idx="1"/>
          </p:nvPr>
        </p:nvPicPr>
        <p:blipFill>
          <a:blip r:embed="rId2"/>
          <a:stretch>
            <a:fillRect/>
          </a:stretch>
        </p:blipFill>
        <p:spPr>
          <a:xfrm>
            <a:off x="273405" y="1587079"/>
            <a:ext cx="6080327" cy="1478707"/>
          </a:xfrm>
          <a:prstGeom prst="rect">
            <a:avLst/>
          </a:prstGeom>
        </p:spPr>
      </p:pic>
      <p:pic>
        <p:nvPicPr>
          <p:cNvPr id="5" name="Picture 4">
            <a:extLst>
              <a:ext uri="{FF2B5EF4-FFF2-40B4-BE49-F238E27FC236}">
                <a16:creationId xmlns:a16="http://schemas.microsoft.com/office/drawing/2014/main" id="{78524C6B-B985-4D94-8A60-C30C7FC6CE36}"/>
              </a:ext>
            </a:extLst>
          </p:cNvPr>
          <p:cNvPicPr>
            <a:picLocks noChangeAspect="1"/>
          </p:cNvPicPr>
          <p:nvPr/>
        </p:nvPicPr>
        <p:blipFill>
          <a:blip r:embed="rId3"/>
          <a:stretch>
            <a:fillRect/>
          </a:stretch>
        </p:blipFill>
        <p:spPr>
          <a:xfrm>
            <a:off x="8514184" y="599021"/>
            <a:ext cx="2885223" cy="5418242"/>
          </a:xfrm>
          <a:prstGeom prst="rect">
            <a:avLst/>
          </a:prstGeom>
        </p:spPr>
      </p:pic>
      <p:sp>
        <p:nvSpPr>
          <p:cNvPr id="6" name="Rectangle 5">
            <a:extLst>
              <a:ext uri="{FF2B5EF4-FFF2-40B4-BE49-F238E27FC236}">
                <a16:creationId xmlns:a16="http://schemas.microsoft.com/office/drawing/2014/main" id="{FFAD549A-60FA-4312-9D76-04F54B0BD050}"/>
              </a:ext>
            </a:extLst>
          </p:cNvPr>
          <p:cNvSpPr/>
          <p:nvPr/>
        </p:nvSpPr>
        <p:spPr>
          <a:xfrm>
            <a:off x="273405" y="3214593"/>
            <a:ext cx="4202882" cy="338554"/>
          </a:xfrm>
          <a:prstGeom prst="rect">
            <a:avLst/>
          </a:prstGeom>
        </p:spPr>
        <p:txBody>
          <a:bodyPr wrap="none">
            <a:spAutoFit/>
          </a:bodyPr>
          <a:lstStyle/>
          <a:p>
            <a:r>
              <a:rPr lang="en-US" sz="1600" dirty="0">
                <a:latin typeface="Times New Roman" panose="02020603050405020304" pitchFamily="18" charset="0"/>
                <a:cs typeface="Times New Roman" panose="02020603050405020304" pitchFamily="18" charset="0"/>
              </a:rPr>
              <a:t>which is called Fourier’s law of heat conduction.</a:t>
            </a:r>
          </a:p>
        </p:txBody>
      </p:sp>
      <p:sp>
        <p:nvSpPr>
          <p:cNvPr id="2" name="Slide Number Placeholder 1">
            <a:extLst>
              <a:ext uri="{FF2B5EF4-FFF2-40B4-BE49-F238E27FC236}">
                <a16:creationId xmlns:a16="http://schemas.microsoft.com/office/drawing/2014/main" id="{8530D4CA-8479-4FDF-89E1-13B389133653}"/>
              </a:ext>
            </a:extLst>
          </p:cNvPr>
          <p:cNvSpPr>
            <a:spLocks noGrp="1"/>
          </p:cNvSpPr>
          <p:nvPr>
            <p:ph type="sldNum" sz="quarter" idx="12"/>
          </p:nvPr>
        </p:nvSpPr>
        <p:spPr/>
        <p:txBody>
          <a:bodyPr/>
          <a:lstStyle/>
          <a:p>
            <a:fld id="{4666DDBA-BACE-454A-B532-D1BC454B1DC4}" type="slidenum">
              <a:rPr lang="en-US" smtClean="0"/>
              <a:t>5</a:t>
            </a:fld>
            <a:endParaRPr lang="en-US"/>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1EB112F8-75A6-43AE-A1CD-B7BE84593BF1}"/>
                  </a:ext>
                </a:extLst>
              </p14:cNvPr>
              <p14:cNvContentPartPr/>
              <p14:nvPr/>
            </p14:nvContentPartPr>
            <p14:xfrm>
              <a:off x="4128421" y="1702403"/>
              <a:ext cx="1778400" cy="94320"/>
            </p14:xfrm>
          </p:contentPart>
        </mc:Choice>
        <mc:Fallback xmlns="">
          <p:pic>
            <p:nvPicPr>
              <p:cNvPr id="3" name="Ink 2">
                <a:extLst>
                  <a:ext uri="{FF2B5EF4-FFF2-40B4-BE49-F238E27FC236}">
                    <a16:creationId xmlns:a16="http://schemas.microsoft.com/office/drawing/2014/main" id="{1EB112F8-75A6-43AE-A1CD-B7BE84593BF1}"/>
                  </a:ext>
                </a:extLst>
              </p:cNvPr>
              <p:cNvPicPr/>
              <p:nvPr/>
            </p:nvPicPr>
            <p:blipFill>
              <a:blip r:embed="rId5"/>
              <a:stretch>
                <a:fillRect/>
              </a:stretch>
            </p:blipFill>
            <p:spPr>
              <a:xfrm>
                <a:off x="4074781" y="1594403"/>
                <a:ext cx="1886040" cy="309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BBA907CF-9995-42C9-8909-4A27291CA508}"/>
                  </a:ext>
                </a:extLst>
              </p14:cNvPr>
              <p14:cNvContentPartPr/>
              <p14:nvPr/>
            </p14:nvContentPartPr>
            <p14:xfrm>
              <a:off x="1389541" y="1925603"/>
              <a:ext cx="4799880" cy="57600"/>
            </p14:xfrm>
          </p:contentPart>
        </mc:Choice>
        <mc:Fallback xmlns="">
          <p:pic>
            <p:nvPicPr>
              <p:cNvPr id="7" name="Ink 6">
                <a:extLst>
                  <a:ext uri="{FF2B5EF4-FFF2-40B4-BE49-F238E27FC236}">
                    <a16:creationId xmlns:a16="http://schemas.microsoft.com/office/drawing/2014/main" id="{BBA907CF-9995-42C9-8909-4A27291CA508}"/>
                  </a:ext>
                </a:extLst>
              </p:cNvPr>
              <p:cNvPicPr/>
              <p:nvPr/>
            </p:nvPicPr>
            <p:blipFill>
              <a:blip r:embed="rId7"/>
              <a:stretch>
                <a:fillRect/>
              </a:stretch>
            </p:blipFill>
            <p:spPr>
              <a:xfrm>
                <a:off x="1335901" y="1817963"/>
                <a:ext cx="4907520" cy="273240"/>
              </a:xfrm>
              <a:prstGeom prst="rect">
                <a:avLst/>
              </a:prstGeom>
            </p:spPr>
          </p:pic>
        </mc:Fallback>
      </mc:AlternateContent>
    </p:spTree>
    <p:extLst>
      <p:ext uri="{BB962C8B-B14F-4D97-AF65-F5344CB8AC3E}">
        <p14:creationId xmlns:p14="http://schemas.microsoft.com/office/powerpoint/2010/main" val="42924002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40B21D-66C3-4E39-8593-BACCF9ED7981}"/>
              </a:ext>
            </a:extLst>
          </p:cNvPr>
          <p:cNvPicPr>
            <a:picLocks noChangeAspect="1"/>
          </p:cNvPicPr>
          <p:nvPr/>
        </p:nvPicPr>
        <p:blipFill>
          <a:blip r:embed="rId2"/>
          <a:stretch>
            <a:fillRect/>
          </a:stretch>
        </p:blipFill>
        <p:spPr>
          <a:xfrm>
            <a:off x="350846" y="227752"/>
            <a:ext cx="6534723" cy="2230863"/>
          </a:xfrm>
          <a:prstGeom prst="rect">
            <a:avLst/>
          </a:prstGeom>
        </p:spPr>
      </p:pic>
      <p:pic>
        <p:nvPicPr>
          <p:cNvPr id="5" name="Picture 4">
            <a:extLst>
              <a:ext uri="{FF2B5EF4-FFF2-40B4-BE49-F238E27FC236}">
                <a16:creationId xmlns:a16="http://schemas.microsoft.com/office/drawing/2014/main" id="{C6E1B830-B31E-4768-B020-B403904666EC}"/>
              </a:ext>
            </a:extLst>
          </p:cNvPr>
          <p:cNvPicPr>
            <a:picLocks noChangeAspect="1"/>
          </p:cNvPicPr>
          <p:nvPr/>
        </p:nvPicPr>
        <p:blipFill>
          <a:blip r:embed="rId3"/>
          <a:stretch>
            <a:fillRect/>
          </a:stretch>
        </p:blipFill>
        <p:spPr>
          <a:xfrm>
            <a:off x="8060610" y="141240"/>
            <a:ext cx="3136609" cy="2601960"/>
          </a:xfrm>
          <a:prstGeom prst="rect">
            <a:avLst/>
          </a:prstGeom>
        </p:spPr>
      </p:pic>
      <p:pic>
        <p:nvPicPr>
          <p:cNvPr id="6" name="Picture 5">
            <a:extLst>
              <a:ext uri="{FF2B5EF4-FFF2-40B4-BE49-F238E27FC236}">
                <a16:creationId xmlns:a16="http://schemas.microsoft.com/office/drawing/2014/main" id="{EF65B9F9-273E-428D-8D82-BCF7D5DA0F62}"/>
              </a:ext>
            </a:extLst>
          </p:cNvPr>
          <p:cNvPicPr>
            <a:picLocks noChangeAspect="1"/>
          </p:cNvPicPr>
          <p:nvPr/>
        </p:nvPicPr>
        <p:blipFill>
          <a:blip r:embed="rId4"/>
          <a:stretch>
            <a:fillRect/>
          </a:stretch>
        </p:blipFill>
        <p:spPr>
          <a:xfrm>
            <a:off x="350846" y="2694121"/>
            <a:ext cx="6539740" cy="3244814"/>
          </a:xfrm>
          <a:prstGeom prst="rect">
            <a:avLst/>
          </a:prstGeom>
        </p:spPr>
      </p:pic>
      <p:pic>
        <p:nvPicPr>
          <p:cNvPr id="7" name="Picture 6">
            <a:extLst>
              <a:ext uri="{FF2B5EF4-FFF2-40B4-BE49-F238E27FC236}">
                <a16:creationId xmlns:a16="http://schemas.microsoft.com/office/drawing/2014/main" id="{68404143-5379-4CAC-A6B9-F074A058A781}"/>
              </a:ext>
            </a:extLst>
          </p:cNvPr>
          <p:cNvPicPr>
            <a:picLocks noChangeAspect="1"/>
          </p:cNvPicPr>
          <p:nvPr/>
        </p:nvPicPr>
        <p:blipFill>
          <a:blip r:embed="rId5"/>
          <a:stretch>
            <a:fillRect/>
          </a:stretch>
        </p:blipFill>
        <p:spPr>
          <a:xfrm>
            <a:off x="8504853" y="2743200"/>
            <a:ext cx="2342286" cy="3883338"/>
          </a:xfrm>
          <a:prstGeom prst="rect">
            <a:avLst/>
          </a:prstGeom>
        </p:spPr>
      </p:pic>
      <p:sp>
        <p:nvSpPr>
          <p:cNvPr id="2" name="Slide Number Placeholder 1">
            <a:extLst>
              <a:ext uri="{FF2B5EF4-FFF2-40B4-BE49-F238E27FC236}">
                <a16:creationId xmlns:a16="http://schemas.microsoft.com/office/drawing/2014/main" id="{015D0464-EF52-4170-8C63-CA6D1408FC56}"/>
              </a:ext>
            </a:extLst>
          </p:cNvPr>
          <p:cNvSpPr>
            <a:spLocks noGrp="1"/>
          </p:cNvSpPr>
          <p:nvPr>
            <p:ph type="sldNum" sz="quarter" idx="12"/>
          </p:nvPr>
        </p:nvSpPr>
        <p:spPr/>
        <p:txBody>
          <a:bodyPr/>
          <a:lstStyle/>
          <a:p>
            <a:fld id="{4666DDBA-BACE-454A-B532-D1BC454B1DC4}" type="slidenum">
              <a:rPr lang="en-US" smtClean="0"/>
              <a:t>6</a:t>
            </a:fld>
            <a:endParaRPr lang="en-US"/>
          </a:p>
        </p:txBody>
      </p:sp>
    </p:spTree>
    <p:extLst>
      <p:ext uri="{BB962C8B-B14F-4D97-AF65-F5344CB8AC3E}">
        <p14:creationId xmlns:p14="http://schemas.microsoft.com/office/powerpoint/2010/main" val="3995164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CE13-00E9-4C36-B163-AFFD3CA3ACEF}"/>
              </a:ext>
            </a:extLst>
          </p:cNvPr>
          <p:cNvSpPr>
            <a:spLocks noGrp="1"/>
          </p:cNvSpPr>
          <p:nvPr>
            <p:ph type="title"/>
          </p:nvPr>
        </p:nvSpPr>
        <p:spPr>
          <a:xfrm>
            <a:off x="4965430" y="629268"/>
            <a:ext cx="6586491" cy="1286160"/>
          </a:xfrm>
        </p:spPr>
        <p:txBody>
          <a:bodyPr anchor="b">
            <a:normAutofit/>
          </a:bodyPr>
          <a:lstStyle/>
          <a:p>
            <a:r>
              <a:rPr lang="en-US" dirty="0"/>
              <a:t>EES</a:t>
            </a:r>
          </a:p>
        </p:txBody>
      </p:sp>
      <p:sp>
        <p:nvSpPr>
          <p:cNvPr id="3" name="Content Placeholder 2">
            <a:extLst>
              <a:ext uri="{FF2B5EF4-FFF2-40B4-BE49-F238E27FC236}">
                <a16:creationId xmlns:a16="http://schemas.microsoft.com/office/drawing/2014/main" id="{D24E2421-5A2A-44BD-8E3D-25E8661F49E3}"/>
              </a:ext>
            </a:extLst>
          </p:cNvPr>
          <p:cNvSpPr>
            <a:spLocks noGrp="1"/>
          </p:cNvSpPr>
          <p:nvPr>
            <p:ph idx="1"/>
          </p:nvPr>
        </p:nvSpPr>
        <p:spPr>
          <a:xfrm>
            <a:off x="4965431" y="2438400"/>
            <a:ext cx="6586489" cy="3785419"/>
          </a:xfrm>
        </p:spPr>
        <p:txBody>
          <a:bodyPr>
            <a:normAutofit/>
          </a:bodyPr>
          <a:lstStyle/>
          <a:p>
            <a:pPr algn="just"/>
            <a:r>
              <a:rPr lang="en-US" sz="2000" dirty="0">
                <a:latin typeface="Times New Roman" panose="02020603050405020304" pitchFamily="18" charset="0"/>
                <a:cs typeface="Times New Roman" panose="02020603050405020304" pitchFamily="18" charset="0"/>
              </a:rPr>
              <a:t>How much is the cost of the heat loss to the home owner if the cost of electricity varies between $0.02/kWh to $2/kWh?</a:t>
            </a:r>
          </a:p>
          <a:p>
            <a:pPr algn="just"/>
            <a:r>
              <a:rPr lang="en-US" sz="2000" dirty="0">
                <a:latin typeface="Times New Roman" panose="02020603050405020304" pitchFamily="18" charset="0"/>
                <a:cs typeface="Times New Roman" panose="02020603050405020304" pitchFamily="18" charset="0"/>
              </a:rPr>
              <a:t>Calculate the cost of heat loss for electricity cost of $0.08/kWh and k from 0.5 W/</a:t>
            </a:r>
            <a:r>
              <a:rPr lang="en-US" sz="2000" dirty="0" err="1">
                <a:latin typeface="Times New Roman" panose="02020603050405020304" pitchFamily="18" charset="0"/>
                <a:cs typeface="Times New Roman" panose="02020603050405020304" pitchFamily="18" charset="0"/>
              </a:rPr>
              <a:t>m.K</a:t>
            </a:r>
            <a:r>
              <a:rPr lang="en-US" sz="2000" dirty="0">
                <a:latin typeface="Times New Roman" panose="02020603050405020304" pitchFamily="18" charset="0"/>
                <a:cs typeface="Times New Roman" panose="02020603050405020304" pitchFamily="18" charset="0"/>
              </a:rPr>
              <a:t> to 5 W/</a:t>
            </a:r>
            <a:r>
              <a:rPr lang="en-US" sz="2000" dirty="0" err="1">
                <a:latin typeface="Times New Roman" panose="02020603050405020304" pitchFamily="18" charset="0"/>
                <a:cs typeface="Times New Roman" panose="02020603050405020304" pitchFamily="18" charset="0"/>
              </a:rPr>
              <a:t>m.K</a:t>
            </a:r>
            <a:r>
              <a:rPr lang="en-US" sz="2000" dirty="0">
                <a:latin typeface="Times New Roman" panose="02020603050405020304" pitchFamily="18" charset="0"/>
                <a:cs typeface="Times New Roman" panose="02020603050405020304" pitchFamily="18" charset="0"/>
              </a:rPr>
              <a:t>.     </a:t>
            </a:r>
          </a:p>
        </p:txBody>
      </p:sp>
      <p:pic>
        <p:nvPicPr>
          <p:cNvPr id="12" name="Picture 5" descr="Antique cash register keys">
            <a:extLst>
              <a:ext uri="{FF2B5EF4-FFF2-40B4-BE49-F238E27FC236}">
                <a16:creationId xmlns:a16="http://schemas.microsoft.com/office/drawing/2014/main" id="{F9BC10BD-321B-4AB0-BAFB-B4498E724711}"/>
              </a:ext>
            </a:extLst>
          </p:cNvPr>
          <p:cNvPicPr>
            <a:picLocks noChangeAspect="1"/>
          </p:cNvPicPr>
          <p:nvPr/>
        </p:nvPicPr>
        <p:blipFill rotWithShape="1">
          <a:blip r:embed="rId2"/>
          <a:srcRect l="25844" r="29206"/>
          <a:stretch/>
        </p:blipFill>
        <p:spPr>
          <a:xfrm>
            <a:off x="20" y="10"/>
            <a:ext cx="4635571" cy="6857990"/>
          </a:xfrm>
          <a:prstGeom prst="rect">
            <a:avLst/>
          </a:prstGeom>
          <a:effectLst/>
        </p:spPr>
      </p:pic>
      <p:cxnSp>
        <p:nvCxnSpPr>
          <p:cNvPr id="13"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AFF5E"/>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F851D15-021B-422C-BF71-AEF01F546FCD}"/>
              </a:ext>
            </a:extLst>
          </p:cNvPr>
          <p:cNvSpPr>
            <a:spLocks noGrp="1"/>
          </p:cNvSpPr>
          <p:nvPr>
            <p:ph type="sldNum" sz="quarter" idx="12"/>
          </p:nvPr>
        </p:nvSpPr>
        <p:spPr>
          <a:xfrm>
            <a:off x="10167042" y="6356350"/>
            <a:ext cx="1186758" cy="365125"/>
          </a:xfrm>
        </p:spPr>
        <p:txBody>
          <a:bodyPr>
            <a:normAutofit/>
          </a:bodyPr>
          <a:lstStyle/>
          <a:p>
            <a:pPr>
              <a:spcAft>
                <a:spcPts val="600"/>
              </a:spcAft>
            </a:pPr>
            <a:fld id="{4666DDBA-BACE-454A-B532-D1BC454B1DC4}" type="slidenum">
              <a:rPr lang="en-US" smtClean="0"/>
              <a:pPr>
                <a:spcAft>
                  <a:spcPts val="600"/>
                </a:spcAft>
              </a:pPr>
              <a:t>7</a:t>
            </a:fld>
            <a:endParaRPr lang="en-US"/>
          </a:p>
        </p:txBody>
      </p:sp>
    </p:spTree>
    <p:extLst>
      <p:ext uri="{BB962C8B-B14F-4D97-AF65-F5344CB8AC3E}">
        <p14:creationId xmlns:p14="http://schemas.microsoft.com/office/powerpoint/2010/main" val="34547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50C9A1-129A-44E5-B45E-5C40786A716C}"/>
              </a:ext>
            </a:extLst>
          </p:cNvPr>
          <p:cNvPicPr>
            <a:picLocks noGrp="1" noChangeAspect="1"/>
          </p:cNvPicPr>
          <p:nvPr>
            <p:ph idx="1"/>
          </p:nvPr>
        </p:nvPicPr>
        <p:blipFill>
          <a:blip r:embed="rId2"/>
          <a:stretch>
            <a:fillRect/>
          </a:stretch>
        </p:blipFill>
        <p:spPr>
          <a:xfrm>
            <a:off x="1576875" y="438682"/>
            <a:ext cx="9229126" cy="5917668"/>
          </a:xfrm>
          <a:prstGeom prst="rect">
            <a:avLst/>
          </a:prstGeom>
        </p:spPr>
      </p:pic>
      <p:sp>
        <p:nvSpPr>
          <p:cNvPr id="2" name="Slide Number Placeholder 1">
            <a:extLst>
              <a:ext uri="{FF2B5EF4-FFF2-40B4-BE49-F238E27FC236}">
                <a16:creationId xmlns:a16="http://schemas.microsoft.com/office/drawing/2014/main" id="{5ADBB36C-CD44-44EA-B58C-387736163F9C}"/>
              </a:ext>
            </a:extLst>
          </p:cNvPr>
          <p:cNvSpPr>
            <a:spLocks noGrp="1"/>
          </p:cNvSpPr>
          <p:nvPr>
            <p:ph type="sldNum" sz="quarter" idx="12"/>
          </p:nvPr>
        </p:nvSpPr>
        <p:spPr/>
        <p:txBody>
          <a:bodyPr/>
          <a:lstStyle/>
          <a:p>
            <a:fld id="{4666DDBA-BACE-454A-B532-D1BC454B1DC4}" type="slidenum">
              <a:rPr lang="en-US" smtClean="0"/>
              <a:t>8</a:t>
            </a:fld>
            <a:endParaRPr lang="en-US"/>
          </a:p>
        </p:txBody>
      </p:sp>
      <p:pic>
        <p:nvPicPr>
          <p:cNvPr id="5" name="Picture 4" descr="A picture containing hole&#10;&#10;Description automatically generated">
            <a:extLst>
              <a:ext uri="{FF2B5EF4-FFF2-40B4-BE49-F238E27FC236}">
                <a16:creationId xmlns:a16="http://schemas.microsoft.com/office/drawing/2014/main" id="{F816D75D-1475-4C85-B664-9BDD0D3BE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10600" y="401360"/>
            <a:ext cx="2327845" cy="2327845"/>
          </a:xfrm>
          <a:prstGeom prst="rect">
            <a:avLst/>
          </a:prstGeom>
        </p:spPr>
      </p:pic>
      <p:sp>
        <p:nvSpPr>
          <p:cNvPr id="6" name="Rectangle 5">
            <a:extLst>
              <a:ext uri="{FF2B5EF4-FFF2-40B4-BE49-F238E27FC236}">
                <a16:creationId xmlns:a16="http://schemas.microsoft.com/office/drawing/2014/main" id="{6DF56F13-2560-4EB5-9756-5EFA2699F881}"/>
              </a:ext>
            </a:extLst>
          </p:cNvPr>
          <p:cNvSpPr/>
          <p:nvPr/>
        </p:nvSpPr>
        <p:spPr>
          <a:xfrm>
            <a:off x="8377334" y="2378047"/>
            <a:ext cx="3326766" cy="523220"/>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rPr>
              <a:t>nano Copper Oxide </a:t>
            </a:r>
            <a:r>
              <a:rPr lang="en-US" sz="1400" dirty="0" err="1">
                <a:latin typeface="Times New Roman" panose="02020603050405020304" pitchFamily="18" charset="0"/>
                <a:cs typeface="Times New Roman" panose="02020603050405020304" pitchFamily="18" charset="0"/>
              </a:rPr>
              <a:t>CuO</a:t>
            </a:r>
            <a:r>
              <a:rPr lang="en-US" sz="1400" dirty="0">
                <a:latin typeface="Times New Roman" panose="02020603050405020304" pitchFamily="18" charset="0"/>
                <a:cs typeface="Times New Roman" panose="02020603050405020304" pitchFamily="18" charset="0"/>
              </a:rPr>
              <a:t> Nanoparticles (</a:t>
            </a:r>
            <a:r>
              <a:rPr lang="en-US" sz="1400" dirty="0" err="1">
                <a:latin typeface="Times New Roman" panose="02020603050405020304" pitchFamily="18" charset="0"/>
                <a:cs typeface="Times New Roman" panose="02020603050405020304" pitchFamily="18" charset="0"/>
              </a:rPr>
              <a:t>CuO</a:t>
            </a:r>
            <a:r>
              <a:rPr lang="en-US" sz="1400" dirty="0">
                <a:latin typeface="Times New Roman" panose="02020603050405020304" pitchFamily="18" charset="0"/>
                <a:cs typeface="Times New Roman" panose="02020603050405020304" pitchFamily="18" charset="0"/>
              </a:rPr>
              <a:t>, high purity, 99.9%min, 25-55nm</a:t>
            </a:r>
          </a:p>
        </p:txBody>
      </p:sp>
    </p:spTree>
    <p:extLst>
      <p:ext uri="{BB962C8B-B14F-4D97-AF65-F5344CB8AC3E}">
        <p14:creationId xmlns:p14="http://schemas.microsoft.com/office/powerpoint/2010/main" val="21196094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178170-0BA9-4338-BAE3-E11DA6DEE213}"/>
              </a:ext>
            </a:extLst>
          </p:cNvPr>
          <p:cNvSpPr>
            <a:spLocks noGrp="1"/>
          </p:cNvSpPr>
          <p:nvPr>
            <p:ph idx="1"/>
          </p:nvPr>
        </p:nvSpPr>
        <p:spPr>
          <a:xfrm>
            <a:off x="838200" y="629815"/>
            <a:ext cx="10515600" cy="5547147"/>
          </a:xfrm>
        </p:spPr>
        <p:txBody>
          <a:bodyPr>
            <a:normAutofit/>
          </a:bodyPr>
          <a:lstStyle/>
          <a:p>
            <a:pPr marL="0" indent="0" algn="just">
              <a:buNone/>
            </a:pPr>
            <a:r>
              <a:rPr lang="en-US" sz="2000" dirty="0">
                <a:latin typeface="Times New Roman" panose="02020603050405020304" pitchFamily="18" charset="0"/>
                <a:cs typeface="Times New Roman" panose="02020603050405020304" pitchFamily="18" charset="0"/>
              </a:rPr>
              <a:t>Another material property that appears in the transient heat conduction analysis is the </a:t>
            </a:r>
            <a:r>
              <a:rPr lang="en-US" sz="2000" b="1" dirty="0">
                <a:solidFill>
                  <a:srgbClr val="FF0000"/>
                </a:solidFill>
                <a:latin typeface="Times New Roman" panose="02020603050405020304" pitchFamily="18" charset="0"/>
                <a:cs typeface="Times New Roman" panose="02020603050405020304" pitchFamily="18" charset="0"/>
              </a:rPr>
              <a:t>thermal diffusivity</a:t>
            </a:r>
            <a:r>
              <a:rPr lang="en-US" sz="2000" dirty="0">
                <a:latin typeface="Times New Roman" panose="02020603050405020304" pitchFamily="18" charset="0"/>
                <a:cs typeface="Times New Roman" panose="02020603050405020304" pitchFamily="18" charset="0"/>
              </a:rPr>
              <a:t>, which represents how fast heat diffuses through a material and is defined as:</a:t>
            </a:r>
          </a:p>
          <a:p>
            <a:pPr marL="0" indent="0" algn="just">
              <a:buNone/>
            </a:pPr>
            <a:endParaRPr lang="en-US" sz="20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F1BF723-526C-405A-BC60-C2A25E10AE57}"/>
              </a:ext>
            </a:extLst>
          </p:cNvPr>
          <p:cNvPicPr>
            <a:picLocks noChangeAspect="1"/>
          </p:cNvPicPr>
          <p:nvPr/>
        </p:nvPicPr>
        <p:blipFill>
          <a:blip r:embed="rId2"/>
          <a:stretch>
            <a:fillRect/>
          </a:stretch>
        </p:blipFill>
        <p:spPr>
          <a:xfrm>
            <a:off x="1617306" y="1416123"/>
            <a:ext cx="7080761" cy="776571"/>
          </a:xfrm>
          <a:prstGeom prst="rect">
            <a:avLst/>
          </a:prstGeom>
        </p:spPr>
      </p:pic>
      <p:pic>
        <p:nvPicPr>
          <p:cNvPr id="5" name="Picture 4">
            <a:extLst>
              <a:ext uri="{FF2B5EF4-FFF2-40B4-BE49-F238E27FC236}">
                <a16:creationId xmlns:a16="http://schemas.microsoft.com/office/drawing/2014/main" id="{E076151A-B323-40CF-A310-6307181A4386}"/>
              </a:ext>
            </a:extLst>
          </p:cNvPr>
          <p:cNvPicPr>
            <a:picLocks noChangeAspect="1"/>
          </p:cNvPicPr>
          <p:nvPr/>
        </p:nvPicPr>
        <p:blipFill>
          <a:blip r:embed="rId3"/>
          <a:stretch>
            <a:fillRect/>
          </a:stretch>
        </p:blipFill>
        <p:spPr>
          <a:xfrm>
            <a:off x="8698067" y="2149832"/>
            <a:ext cx="2699855" cy="434666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D05B7D54-8B2D-4749-BB42-66704B3AAE38}"/>
                  </a:ext>
                </a:extLst>
              </p:cNvPr>
              <p:cNvSpPr/>
              <p:nvPr/>
            </p:nvSpPr>
            <p:spPr>
              <a:xfrm>
                <a:off x="838200" y="2419748"/>
                <a:ext cx="7162800" cy="1039323"/>
              </a:xfrm>
              <a:prstGeom prst="rect">
                <a:avLst/>
              </a:prstGeom>
            </p:spPr>
            <p:txBody>
              <a:bodyPr wrap="square">
                <a:spAutoFit/>
              </a:bodyPr>
              <a:lstStyle/>
              <a:p>
                <a:pPr algn="just"/>
                <a:r>
                  <a:rPr lang="en-US" sz="2000" dirty="0">
                    <a:latin typeface="Times New Roman" panose="02020603050405020304" pitchFamily="18" charset="0"/>
                    <a:cs typeface="Times New Roman" panose="02020603050405020304" pitchFamily="18" charset="0"/>
                  </a:rPr>
                  <a:t>Note that the thermal conductivity k represents how well a material conducts heat, and the heat capacity </a:t>
                </a:r>
                <a:r>
                  <a:rPr lang="el-GR" sz="2000" dirty="0">
                    <a:latin typeface="Times New Roman" panose="02020603050405020304" pitchFamily="18" charset="0"/>
                    <a:cs typeface="Times New Roman" panose="02020603050405020304" pitchFamily="18" charset="0"/>
                  </a:rPr>
                  <a:t>ρ</a:t>
                </a:r>
                <a14:m>
                  <m:oMath xmlns:m="http://schemas.openxmlformats.org/officeDocument/2006/math">
                    <m:sSub>
                      <m:sSubPr>
                        <m:ctrlPr>
                          <a:rPr lang="el-GR" sz="2000" i="1" smtClean="0">
                            <a:latin typeface="Cambria Math" panose="02040503050406030204" pitchFamily="18" charset="0"/>
                            <a:cs typeface="Times New Roman" panose="02020603050405020304" pitchFamily="18" charset="0"/>
                          </a:rPr>
                        </m:ctrlPr>
                      </m:sSubPr>
                      <m:e>
                        <m:r>
                          <a:rPr lang="en-US" sz="2000" b="0" i="1" smtClean="0">
                            <a:latin typeface="Cambria Math" panose="02040503050406030204" pitchFamily="18" charset="0"/>
                            <a:cs typeface="Times New Roman" panose="02020603050405020304" pitchFamily="18" charset="0"/>
                          </a:rPr>
                          <m:t>𝑐</m:t>
                        </m:r>
                      </m:e>
                      <m:sub>
                        <m:r>
                          <a:rPr lang="en-US" sz="2000" b="0" i="1" smtClean="0">
                            <a:latin typeface="Cambria Math" panose="02040503050406030204" pitchFamily="18" charset="0"/>
                            <a:cs typeface="Times New Roman" panose="02020603050405020304" pitchFamily="18" charset="0"/>
                          </a:rPr>
                          <m:t>𝑝</m:t>
                        </m:r>
                      </m:sub>
                    </m:sSub>
                  </m:oMath>
                </a14:m>
                <a:r>
                  <a:rPr lang="en-US" sz="2000" dirty="0">
                    <a:latin typeface="Times New Roman" panose="02020603050405020304" pitchFamily="18" charset="0"/>
                    <a:cs typeface="Times New Roman" panose="02020603050405020304" pitchFamily="18" charset="0"/>
                  </a:rPr>
                  <a:t> represents how much energy a material stores per unit volume.</a:t>
                </a:r>
              </a:p>
            </p:txBody>
          </p:sp>
        </mc:Choice>
        <mc:Fallback xmlns="">
          <p:sp>
            <p:nvSpPr>
              <p:cNvPr id="8" name="Rectangle 7">
                <a:extLst>
                  <a:ext uri="{FF2B5EF4-FFF2-40B4-BE49-F238E27FC236}">
                    <a16:creationId xmlns:a16="http://schemas.microsoft.com/office/drawing/2014/main" id="{D05B7D54-8B2D-4749-BB42-66704B3AAE38}"/>
                  </a:ext>
                </a:extLst>
              </p:cNvPr>
              <p:cNvSpPr>
                <a:spLocks noRot="1" noChangeAspect="1" noMove="1" noResize="1" noEditPoints="1" noAdjustHandles="1" noChangeArrowheads="1" noChangeShapeType="1" noTextEdit="1"/>
              </p:cNvSpPr>
              <p:nvPr/>
            </p:nvSpPr>
            <p:spPr>
              <a:xfrm>
                <a:off x="838200" y="2419748"/>
                <a:ext cx="7162800" cy="1039323"/>
              </a:xfrm>
              <a:prstGeom prst="rect">
                <a:avLst/>
              </a:prstGeom>
              <a:blipFill>
                <a:blip r:embed="rId4"/>
                <a:stretch>
                  <a:fillRect l="-936" t="-3529" r="-851" b="-1000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BBE90972-7E90-4590-81E2-ECF9924CCF03}"/>
              </a:ext>
            </a:extLst>
          </p:cNvPr>
          <p:cNvSpPr>
            <a:spLocks noGrp="1"/>
          </p:cNvSpPr>
          <p:nvPr>
            <p:ph type="sldNum" sz="quarter" idx="12"/>
          </p:nvPr>
        </p:nvSpPr>
        <p:spPr/>
        <p:txBody>
          <a:bodyPr/>
          <a:lstStyle/>
          <a:p>
            <a:fld id="{4666DDBA-BACE-454A-B532-D1BC454B1DC4}" type="slidenum">
              <a:rPr lang="en-US" smtClean="0"/>
              <a:t>9</a:t>
            </a:fld>
            <a:endParaRPr lang="en-US"/>
          </a:p>
        </p:txBody>
      </p:sp>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D7809A95-EFAE-4B73-9631-99F8F022BC14}"/>
                  </a:ext>
                </a:extLst>
              </p14:cNvPr>
              <p14:cNvContentPartPr/>
              <p14:nvPr/>
            </p14:nvContentPartPr>
            <p14:xfrm>
              <a:off x="2180105" y="1047683"/>
              <a:ext cx="7638120" cy="163080"/>
            </p14:xfrm>
          </p:contentPart>
        </mc:Choice>
        <mc:Fallback>
          <p:pic>
            <p:nvPicPr>
              <p:cNvPr id="6" name="Ink 5">
                <a:extLst>
                  <a:ext uri="{FF2B5EF4-FFF2-40B4-BE49-F238E27FC236}">
                    <a16:creationId xmlns:a16="http://schemas.microsoft.com/office/drawing/2014/main" id="{D7809A95-EFAE-4B73-9631-99F8F022BC14}"/>
                  </a:ext>
                </a:extLst>
              </p:cNvPr>
              <p:cNvPicPr/>
              <p:nvPr/>
            </p:nvPicPr>
            <p:blipFill>
              <a:blip r:embed="rId6"/>
              <a:stretch>
                <a:fillRect/>
              </a:stretch>
            </p:blipFill>
            <p:spPr>
              <a:xfrm>
                <a:off x="2126105" y="939683"/>
                <a:ext cx="7745760" cy="37872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7" name="Ink 6">
                <a:extLst>
                  <a:ext uri="{FF2B5EF4-FFF2-40B4-BE49-F238E27FC236}">
                    <a16:creationId xmlns:a16="http://schemas.microsoft.com/office/drawing/2014/main" id="{43D4C413-449A-4C35-B1F3-E2B8669AEEC8}"/>
                  </a:ext>
                </a:extLst>
              </p14:cNvPr>
              <p14:cNvContentPartPr/>
              <p14:nvPr/>
            </p14:nvContentPartPr>
            <p14:xfrm>
              <a:off x="3206825" y="2573003"/>
              <a:ext cx="4683240" cy="158760"/>
            </p14:xfrm>
          </p:contentPart>
        </mc:Choice>
        <mc:Fallback>
          <p:pic>
            <p:nvPicPr>
              <p:cNvPr id="7" name="Ink 6">
                <a:extLst>
                  <a:ext uri="{FF2B5EF4-FFF2-40B4-BE49-F238E27FC236}">
                    <a16:creationId xmlns:a16="http://schemas.microsoft.com/office/drawing/2014/main" id="{43D4C413-449A-4C35-B1F3-E2B8669AEEC8}"/>
                  </a:ext>
                </a:extLst>
              </p:cNvPr>
              <p:cNvPicPr/>
              <p:nvPr/>
            </p:nvPicPr>
            <p:blipFill>
              <a:blip r:embed="rId8"/>
              <a:stretch>
                <a:fillRect/>
              </a:stretch>
            </p:blipFill>
            <p:spPr>
              <a:xfrm>
                <a:off x="3152825" y="2465363"/>
                <a:ext cx="4790880" cy="3744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9" name="Ink 8">
                <a:extLst>
                  <a:ext uri="{FF2B5EF4-FFF2-40B4-BE49-F238E27FC236}">
                    <a16:creationId xmlns:a16="http://schemas.microsoft.com/office/drawing/2014/main" id="{89B4FD94-4E4D-48CB-B2F7-BCC4F5EA9EDD}"/>
                  </a:ext>
                </a:extLst>
              </p14:cNvPr>
              <p14:cNvContentPartPr/>
              <p14:nvPr/>
            </p14:nvContentPartPr>
            <p14:xfrm>
              <a:off x="928025" y="2811323"/>
              <a:ext cx="7005960" cy="142560"/>
            </p14:xfrm>
          </p:contentPart>
        </mc:Choice>
        <mc:Fallback>
          <p:pic>
            <p:nvPicPr>
              <p:cNvPr id="9" name="Ink 8">
                <a:extLst>
                  <a:ext uri="{FF2B5EF4-FFF2-40B4-BE49-F238E27FC236}">
                    <a16:creationId xmlns:a16="http://schemas.microsoft.com/office/drawing/2014/main" id="{89B4FD94-4E4D-48CB-B2F7-BCC4F5EA9EDD}"/>
                  </a:ext>
                </a:extLst>
              </p:cNvPr>
              <p:cNvPicPr/>
              <p:nvPr/>
            </p:nvPicPr>
            <p:blipFill>
              <a:blip r:embed="rId10"/>
              <a:stretch>
                <a:fillRect/>
              </a:stretch>
            </p:blipFill>
            <p:spPr>
              <a:xfrm>
                <a:off x="874025" y="2703683"/>
                <a:ext cx="7113600" cy="3582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23498023-4A1D-45FD-B8A3-94D89621FA63}"/>
                  </a:ext>
                </a:extLst>
              </p14:cNvPr>
              <p14:cNvContentPartPr/>
              <p14:nvPr/>
            </p14:nvContentPartPr>
            <p14:xfrm>
              <a:off x="928025" y="3233963"/>
              <a:ext cx="4187520" cy="15480"/>
            </p14:xfrm>
          </p:contentPart>
        </mc:Choice>
        <mc:Fallback>
          <p:pic>
            <p:nvPicPr>
              <p:cNvPr id="10" name="Ink 9">
                <a:extLst>
                  <a:ext uri="{FF2B5EF4-FFF2-40B4-BE49-F238E27FC236}">
                    <a16:creationId xmlns:a16="http://schemas.microsoft.com/office/drawing/2014/main" id="{23498023-4A1D-45FD-B8A3-94D89621FA63}"/>
                  </a:ext>
                </a:extLst>
              </p:cNvPr>
              <p:cNvPicPr/>
              <p:nvPr/>
            </p:nvPicPr>
            <p:blipFill>
              <a:blip r:embed="rId12"/>
              <a:stretch>
                <a:fillRect/>
              </a:stretch>
            </p:blipFill>
            <p:spPr>
              <a:xfrm>
                <a:off x="874025" y="3126323"/>
                <a:ext cx="4295160" cy="231120"/>
              </a:xfrm>
              <a:prstGeom prst="rect">
                <a:avLst/>
              </a:prstGeom>
            </p:spPr>
          </p:pic>
        </mc:Fallback>
      </mc:AlternateContent>
    </p:spTree>
    <p:extLst>
      <p:ext uri="{BB962C8B-B14F-4D97-AF65-F5344CB8AC3E}">
        <p14:creationId xmlns:p14="http://schemas.microsoft.com/office/powerpoint/2010/main" val="2326391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1235</TotalTime>
  <Words>622</Words>
  <Application>Microsoft Office PowerPoint</Application>
  <PresentationFormat>Widescreen</PresentationFormat>
  <Paragraphs>52</Paragraphs>
  <Slides>21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Cambria Math</vt:lpstr>
      <vt:lpstr>Times New Roman</vt:lpstr>
      <vt:lpstr>Wingdings</vt:lpstr>
      <vt:lpstr>Office Theme</vt:lpstr>
      <vt:lpstr>Thermodynamics and Heat Transfer Lecture 11: Heat Transfer</vt:lpstr>
      <vt:lpstr>Learning Outcomes</vt:lpstr>
      <vt:lpstr>PowerPoint Presentation</vt:lpstr>
      <vt:lpstr>Conduction</vt:lpstr>
      <vt:lpstr>PowerPoint Presentation</vt:lpstr>
      <vt:lpstr>PowerPoint Presentation</vt:lpstr>
      <vt:lpstr>EES</vt:lpstr>
      <vt:lpstr>PowerPoint Presentation</vt:lpstr>
      <vt:lpstr>PowerPoint Presentation</vt:lpstr>
      <vt:lpstr>CONVECTION</vt:lpstr>
      <vt:lpstr>PowerPoint Presentation</vt:lpstr>
      <vt:lpstr>PowerPoint Presentation</vt:lpstr>
      <vt:lpstr>EES</vt:lpstr>
      <vt:lpstr>RADIATION</vt:lpstr>
      <vt:lpstr>PowerPoint Presentation</vt:lpstr>
      <vt:lpstr>PowerPoint Presentation</vt:lpstr>
      <vt:lpstr>PowerPoint Presentation</vt:lpstr>
      <vt:lpstr>Example 1-10</vt:lpstr>
      <vt:lpstr>SAM Example: Solar Power Tower System</vt:lpstr>
      <vt:lpstr>Heat Transfer Modeling </vt:lpstr>
      <vt:lpstr>Ali Khosravi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Thermodynamics and Heat Transfer Lecture 11: Heat Transfer</dc:title>
  <dc:creator>Khosravi Ali</dc:creator>
  <cp:lastModifiedBy>Ali Khosravi</cp:lastModifiedBy>
  <cp:revision>1</cp:revision>
  <dcterms:created xsi:type="dcterms:W3CDTF">2021-02-15T11:13:01Z</dcterms:created>
  <dcterms:modified xsi:type="dcterms:W3CDTF">2022-02-14T17:29:10Z</dcterms:modified>
</cp:coreProperties>
</file>