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3/11/2021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Hälsningar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8097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Tee parisi kanssa keskusteluja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Tapaat vanhan kaverisi. Ette ole tavanneet vuosiin…</a:t>
            </a:r>
          </a:p>
          <a:p>
            <a:r>
              <a:rPr lang="fi-FI" dirty="0"/>
              <a:t>Seisot kaupan kassalla ja tapaat tuttusi jonossa. Olet unohtanut soittaa hänelle, vaikka lupasit. Pahoittele.</a:t>
            </a:r>
          </a:p>
          <a:p>
            <a:r>
              <a:rPr lang="fi-FI" dirty="0"/>
              <a:t>Soita ystävällesi Ruotsiin ja keskustelkaa kesän tapahtumistanne.</a:t>
            </a:r>
          </a:p>
        </p:txBody>
      </p:sp>
    </p:spTree>
    <p:extLst>
      <p:ext uri="{BB962C8B-B14F-4D97-AF65-F5344CB8AC3E}">
        <p14:creationId xmlns:p14="http://schemas.microsoft.com/office/powerpoint/2010/main" val="3861232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Näin kyselet vointia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Hur</a:t>
            </a:r>
            <a:r>
              <a:rPr lang="fi-FI" dirty="0"/>
              <a:t> </a:t>
            </a:r>
            <a:r>
              <a:rPr lang="fi-FI" dirty="0" err="1"/>
              <a:t>mår</a:t>
            </a:r>
            <a:r>
              <a:rPr lang="fi-FI" dirty="0"/>
              <a:t> du?				</a:t>
            </a:r>
            <a:r>
              <a:rPr lang="fi-FI" dirty="0" err="1"/>
              <a:t>Tack</a:t>
            </a:r>
            <a:r>
              <a:rPr lang="fi-FI" dirty="0"/>
              <a:t> </a:t>
            </a:r>
            <a:r>
              <a:rPr lang="fi-FI" dirty="0" err="1"/>
              <a:t>bara</a:t>
            </a:r>
            <a:r>
              <a:rPr lang="fi-FI" dirty="0"/>
              <a:t> </a:t>
            </a:r>
            <a:r>
              <a:rPr lang="fi-FI" dirty="0" err="1"/>
              <a:t>bra</a:t>
            </a:r>
            <a:r>
              <a:rPr lang="fi-FI" dirty="0"/>
              <a:t>. / Inget </a:t>
            </a:r>
            <a:r>
              <a:rPr lang="fi-FI" dirty="0" err="1"/>
              <a:t>vidare</a:t>
            </a:r>
            <a:r>
              <a:rPr lang="fi-FI" dirty="0"/>
              <a:t>.</a:t>
            </a:r>
          </a:p>
          <a:p>
            <a:r>
              <a:rPr lang="fi-FI" dirty="0" err="1"/>
              <a:t>Hur</a:t>
            </a:r>
            <a:r>
              <a:rPr lang="fi-FI" dirty="0"/>
              <a:t> </a:t>
            </a:r>
            <a:r>
              <a:rPr lang="fi-FI" dirty="0" err="1"/>
              <a:t>står</a:t>
            </a:r>
            <a:r>
              <a:rPr lang="fi-FI" dirty="0"/>
              <a:t> </a:t>
            </a:r>
            <a:r>
              <a:rPr lang="fi-FI" dirty="0" err="1"/>
              <a:t>det</a:t>
            </a:r>
            <a:r>
              <a:rPr lang="fi-FI" dirty="0"/>
              <a:t> </a:t>
            </a:r>
            <a:r>
              <a:rPr lang="fi-FI" dirty="0" err="1"/>
              <a:t>till</a:t>
            </a:r>
            <a:r>
              <a:rPr lang="fi-FI" dirty="0"/>
              <a:t>?			</a:t>
            </a:r>
            <a:r>
              <a:rPr lang="fi-FI" dirty="0" err="1"/>
              <a:t>Tack</a:t>
            </a:r>
            <a:r>
              <a:rPr lang="fi-FI" dirty="0"/>
              <a:t>, </a:t>
            </a:r>
            <a:r>
              <a:rPr lang="fi-FI" dirty="0" err="1"/>
              <a:t>bra</a:t>
            </a:r>
            <a:r>
              <a:rPr lang="fi-FI" dirty="0"/>
              <a:t> / Inget </a:t>
            </a:r>
            <a:r>
              <a:rPr lang="fi-FI" dirty="0" err="1"/>
              <a:t>vidare</a:t>
            </a:r>
            <a:r>
              <a:rPr lang="fi-FI" dirty="0"/>
              <a:t>.</a:t>
            </a:r>
          </a:p>
          <a:p>
            <a:r>
              <a:rPr lang="fi-FI" dirty="0" err="1"/>
              <a:t>Hur</a:t>
            </a:r>
            <a:r>
              <a:rPr lang="fi-FI" dirty="0"/>
              <a:t>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läget</a:t>
            </a:r>
            <a:r>
              <a:rPr lang="fi-FI" dirty="0"/>
              <a:t>?				</a:t>
            </a:r>
            <a:r>
              <a:rPr lang="fi-FI" dirty="0" err="1"/>
              <a:t>Det</a:t>
            </a:r>
            <a:r>
              <a:rPr lang="fi-FI" dirty="0"/>
              <a:t> </a:t>
            </a:r>
            <a:r>
              <a:rPr lang="fi-FI" dirty="0" err="1"/>
              <a:t>knallar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går</a:t>
            </a:r>
            <a:r>
              <a:rPr lang="fi-FI" dirty="0"/>
              <a:t>.</a:t>
            </a:r>
          </a:p>
          <a:p>
            <a:r>
              <a:rPr lang="fi-FI" dirty="0" err="1"/>
              <a:t>Hur</a:t>
            </a:r>
            <a:r>
              <a:rPr lang="fi-FI" dirty="0"/>
              <a:t>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det</a:t>
            </a:r>
            <a:r>
              <a:rPr lang="fi-FI" dirty="0"/>
              <a:t>?				</a:t>
            </a:r>
            <a:r>
              <a:rPr lang="fi-FI" dirty="0" err="1"/>
              <a:t>Tack</a:t>
            </a:r>
            <a:r>
              <a:rPr lang="fi-FI" dirty="0"/>
              <a:t> </a:t>
            </a:r>
            <a:r>
              <a:rPr lang="fi-FI" dirty="0" err="1"/>
              <a:t>det</a:t>
            </a:r>
            <a:r>
              <a:rPr lang="fi-FI" dirty="0"/>
              <a:t>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bra</a:t>
            </a:r>
            <a:r>
              <a:rPr lang="fi-FI" dirty="0"/>
              <a:t>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79873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Näin tervehdit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Hej</a:t>
            </a:r>
            <a:r>
              <a:rPr lang="fi-FI" dirty="0"/>
              <a:t>!				</a:t>
            </a:r>
            <a:r>
              <a:rPr lang="fi-FI" dirty="0" err="1"/>
              <a:t>Hej</a:t>
            </a:r>
            <a:r>
              <a:rPr lang="fi-FI" dirty="0"/>
              <a:t>!</a:t>
            </a:r>
          </a:p>
          <a:p>
            <a:r>
              <a:rPr lang="fi-FI" dirty="0" err="1"/>
              <a:t>God</a:t>
            </a:r>
            <a:r>
              <a:rPr lang="fi-FI" dirty="0"/>
              <a:t> </a:t>
            </a:r>
            <a:r>
              <a:rPr lang="fi-FI" dirty="0" err="1"/>
              <a:t>dag</a:t>
            </a:r>
            <a:r>
              <a:rPr lang="fi-FI" dirty="0"/>
              <a:t>/</a:t>
            </a:r>
            <a:r>
              <a:rPr lang="fi-FI" dirty="0" err="1"/>
              <a:t>eftermiddag</a:t>
            </a:r>
            <a:r>
              <a:rPr lang="fi-FI" dirty="0"/>
              <a:t>!	</a:t>
            </a:r>
            <a:r>
              <a:rPr lang="fi-FI" dirty="0" err="1"/>
              <a:t>God</a:t>
            </a:r>
            <a:r>
              <a:rPr lang="fi-FI" dirty="0"/>
              <a:t> </a:t>
            </a:r>
            <a:r>
              <a:rPr lang="fi-FI" dirty="0" err="1"/>
              <a:t>dag</a:t>
            </a:r>
            <a:r>
              <a:rPr lang="fi-FI" dirty="0"/>
              <a:t>/</a:t>
            </a:r>
            <a:r>
              <a:rPr lang="fi-FI" dirty="0" err="1"/>
              <a:t>eftermiddag</a:t>
            </a:r>
            <a:r>
              <a:rPr lang="fi-FI" dirty="0"/>
              <a:t>!</a:t>
            </a:r>
          </a:p>
          <a:p>
            <a:r>
              <a:rPr lang="fi-FI" dirty="0" err="1"/>
              <a:t>Trevligt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träffas</a:t>
            </a:r>
            <a:r>
              <a:rPr lang="fi-FI" dirty="0"/>
              <a:t>!		</a:t>
            </a:r>
            <a:r>
              <a:rPr lang="fi-FI" dirty="0" err="1"/>
              <a:t>Tack</a:t>
            </a:r>
            <a:r>
              <a:rPr lang="fi-FI" dirty="0"/>
              <a:t> </a:t>
            </a:r>
            <a:r>
              <a:rPr lang="fi-FI" dirty="0" err="1"/>
              <a:t>detsamma</a:t>
            </a:r>
            <a:r>
              <a:rPr lang="fi-FI" dirty="0"/>
              <a:t>.</a:t>
            </a:r>
          </a:p>
          <a:p>
            <a:r>
              <a:rPr lang="fi-FI" dirty="0" err="1"/>
              <a:t>Kul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 se </a:t>
            </a:r>
            <a:r>
              <a:rPr lang="fi-FI" dirty="0" err="1"/>
              <a:t>dig</a:t>
            </a:r>
            <a:r>
              <a:rPr lang="fi-FI" dirty="0"/>
              <a:t>. 			</a:t>
            </a:r>
            <a:r>
              <a:rPr lang="fi-FI" dirty="0" err="1"/>
              <a:t>Säg</a:t>
            </a:r>
            <a:r>
              <a:rPr lang="fi-FI" dirty="0"/>
              <a:t> </a:t>
            </a:r>
            <a:r>
              <a:rPr lang="fi-FI" dirty="0" err="1"/>
              <a:t>inget</a:t>
            </a:r>
            <a:r>
              <a:rPr lang="fi-FI" dirty="0"/>
              <a:t> annat.</a:t>
            </a:r>
          </a:p>
          <a:p>
            <a:r>
              <a:rPr lang="fi-FI" dirty="0" err="1"/>
              <a:t>Välkommen</a:t>
            </a:r>
            <a:r>
              <a:rPr lang="fi-FI" dirty="0"/>
              <a:t>!			</a:t>
            </a:r>
            <a:r>
              <a:rPr lang="fi-FI" dirty="0" err="1"/>
              <a:t>Tack</a:t>
            </a:r>
            <a:r>
              <a:rPr lang="fi-FI" dirty="0"/>
              <a:t>, </a:t>
            </a:r>
            <a:r>
              <a:rPr lang="fi-FI" dirty="0" err="1"/>
              <a:t>det</a:t>
            </a:r>
            <a:r>
              <a:rPr lang="fi-FI" dirty="0"/>
              <a:t> </a:t>
            </a:r>
            <a:r>
              <a:rPr lang="fi-FI" dirty="0" err="1"/>
              <a:t>var</a:t>
            </a:r>
            <a:r>
              <a:rPr lang="fi-FI" dirty="0"/>
              <a:t> </a:t>
            </a:r>
            <a:r>
              <a:rPr lang="fi-FI" dirty="0" err="1"/>
              <a:t>trevligt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få</a:t>
            </a:r>
            <a:r>
              <a:rPr lang="fi-FI" dirty="0"/>
              <a:t> </a:t>
            </a:r>
            <a:r>
              <a:rPr lang="fi-FI" dirty="0" err="1"/>
              <a:t>komma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9136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Näin lopetat keskustelun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Vi </a:t>
            </a:r>
            <a:r>
              <a:rPr lang="fi-FI" dirty="0" err="1"/>
              <a:t>ses</a:t>
            </a:r>
            <a:r>
              <a:rPr lang="fi-FI" dirty="0"/>
              <a:t> </a:t>
            </a:r>
            <a:r>
              <a:rPr lang="fi-FI" dirty="0" err="1"/>
              <a:t>imorgon</a:t>
            </a:r>
            <a:r>
              <a:rPr lang="fi-FI" dirty="0"/>
              <a:t>.			Ja, vi </a:t>
            </a:r>
            <a:r>
              <a:rPr lang="fi-FI" dirty="0" err="1"/>
              <a:t>ses</a:t>
            </a:r>
            <a:r>
              <a:rPr lang="fi-FI" dirty="0"/>
              <a:t>.</a:t>
            </a:r>
          </a:p>
          <a:p>
            <a:r>
              <a:rPr lang="fi-FI" dirty="0" err="1"/>
              <a:t>Trevlig</a:t>
            </a:r>
            <a:r>
              <a:rPr lang="fi-FI" dirty="0"/>
              <a:t> </a:t>
            </a:r>
            <a:r>
              <a:rPr lang="fi-FI" dirty="0" err="1"/>
              <a:t>helg</a:t>
            </a:r>
            <a:r>
              <a:rPr lang="fi-FI" dirty="0"/>
              <a:t>! /</a:t>
            </a:r>
            <a:r>
              <a:rPr lang="fi-FI" dirty="0" err="1"/>
              <a:t>Trevlig</a:t>
            </a:r>
            <a:r>
              <a:rPr lang="fi-FI" dirty="0"/>
              <a:t> </a:t>
            </a:r>
            <a:r>
              <a:rPr lang="fi-FI" dirty="0" err="1"/>
              <a:t>veckoslut</a:t>
            </a:r>
            <a:r>
              <a:rPr lang="fi-FI" dirty="0"/>
              <a:t>!	</a:t>
            </a:r>
            <a:r>
              <a:rPr lang="fi-FI" dirty="0" err="1"/>
              <a:t>Tack</a:t>
            </a:r>
            <a:r>
              <a:rPr lang="fi-FI" dirty="0"/>
              <a:t>, </a:t>
            </a:r>
            <a:r>
              <a:rPr lang="fi-FI" dirty="0" err="1"/>
              <a:t>detsamma</a:t>
            </a:r>
            <a:r>
              <a:rPr lang="fi-FI" dirty="0"/>
              <a:t>.</a:t>
            </a:r>
          </a:p>
          <a:p>
            <a:r>
              <a:rPr lang="fi-FI" dirty="0"/>
              <a:t>Vi </a:t>
            </a:r>
            <a:r>
              <a:rPr lang="fi-FI" dirty="0" err="1"/>
              <a:t>hörs</a:t>
            </a:r>
            <a:r>
              <a:rPr lang="fi-FI" dirty="0"/>
              <a:t>. / Vi </a:t>
            </a:r>
            <a:r>
              <a:rPr lang="fi-FI" dirty="0" err="1"/>
              <a:t>hörs</a:t>
            </a:r>
            <a:r>
              <a:rPr lang="fi-FI" dirty="0"/>
              <a:t>./ Vi </a:t>
            </a:r>
            <a:r>
              <a:rPr lang="fi-FI" dirty="0" err="1"/>
              <a:t>rings</a:t>
            </a:r>
            <a:r>
              <a:rPr lang="fi-FI" dirty="0"/>
              <a:t>.		 Vi </a:t>
            </a:r>
            <a:r>
              <a:rPr lang="fi-FI" dirty="0" err="1"/>
              <a:t>hörs</a:t>
            </a:r>
            <a:r>
              <a:rPr lang="fi-FI" dirty="0"/>
              <a:t>. / Vi </a:t>
            </a:r>
            <a:r>
              <a:rPr lang="fi-FI" dirty="0" err="1"/>
              <a:t>hörs</a:t>
            </a:r>
            <a:r>
              <a:rPr lang="fi-FI" dirty="0"/>
              <a:t>./ Vi </a:t>
            </a:r>
            <a:r>
              <a:rPr lang="fi-FI" dirty="0" err="1"/>
              <a:t>rings</a:t>
            </a:r>
            <a:r>
              <a:rPr lang="fi-FI" dirty="0"/>
              <a:t>. </a:t>
            </a:r>
          </a:p>
          <a:p>
            <a:r>
              <a:rPr lang="fi-FI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4282583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Näin kiität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Tack</a:t>
            </a:r>
            <a:r>
              <a:rPr lang="fi-FI" dirty="0"/>
              <a:t> för </a:t>
            </a:r>
            <a:r>
              <a:rPr lang="fi-FI" dirty="0" err="1"/>
              <a:t>lånet</a:t>
            </a:r>
            <a:r>
              <a:rPr lang="fi-FI" dirty="0"/>
              <a:t>.		Ingen </a:t>
            </a:r>
            <a:r>
              <a:rPr lang="fi-FI" dirty="0" err="1"/>
              <a:t>orsak</a:t>
            </a:r>
            <a:r>
              <a:rPr lang="fi-FI" dirty="0"/>
              <a:t>. </a:t>
            </a:r>
            <a:r>
              <a:rPr lang="fi-FI" dirty="0" err="1"/>
              <a:t>Ingenting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tacka</a:t>
            </a:r>
            <a:r>
              <a:rPr lang="fi-FI" dirty="0"/>
              <a:t> för.</a:t>
            </a:r>
          </a:p>
          <a:p>
            <a:r>
              <a:rPr lang="fi-FI" dirty="0" err="1"/>
              <a:t>Vad</a:t>
            </a:r>
            <a:r>
              <a:rPr lang="fi-FI" dirty="0"/>
              <a:t> </a:t>
            </a:r>
            <a:r>
              <a:rPr lang="fi-FI" dirty="0" err="1"/>
              <a:t>snällt</a:t>
            </a:r>
            <a:r>
              <a:rPr lang="fi-FI" dirty="0"/>
              <a:t> av </a:t>
            </a:r>
            <a:r>
              <a:rPr lang="fi-FI" dirty="0" err="1"/>
              <a:t>dig</a:t>
            </a:r>
            <a:r>
              <a:rPr lang="fi-FI" dirty="0"/>
              <a:t>!		</a:t>
            </a:r>
            <a:r>
              <a:rPr lang="fi-FI" dirty="0" err="1"/>
              <a:t>Det</a:t>
            </a:r>
            <a:r>
              <a:rPr lang="fi-FI" dirty="0"/>
              <a:t> </a:t>
            </a:r>
            <a:r>
              <a:rPr lang="fi-FI" dirty="0" err="1"/>
              <a:t>var</a:t>
            </a:r>
            <a:r>
              <a:rPr lang="fi-FI" dirty="0"/>
              <a:t> </a:t>
            </a:r>
            <a:r>
              <a:rPr lang="fi-FI" dirty="0" err="1"/>
              <a:t>så</a:t>
            </a:r>
            <a:r>
              <a:rPr lang="fi-FI" dirty="0"/>
              <a:t> </a:t>
            </a:r>
            <a:r>
              <a:rPr lang="fi-FI" dirty="0" err="1"/>
              <a:t>lite</a:t>
            </a:r>
            <a:r>
              <a:rPr lang="fi-FI" dirty="0"/>
              <a:t> </a:t>
            </a:r>
            <a:r>
              <a:rPr lang="fi-FI" dirty="0" err="1"/>
              <a:t>så</a:t>
            </a:r>
            <a:r>
              <a:rPr lang="fi-FI" dirty="0"/>
              <a:t>.</a:t>
            </a:r>
          </a:p>
          <a:p>
            <a:r>
              <a:rPr lang="fi-FI" dirty="0" err="1"/>
              <a:t>Tack</a:t>
            </a:r>
            <a:r>
              <a:rPr lang="fi-FI" dirty="0"/>
              <a:t> för </a:t>
            </a:r>
            <a:r>
              <a:rPr lang="fi-FI" dirty="0" err="1"/>
              <a:t>hjälpen</a:t>
            </a:r>
            <a:r>
              <a:rPr lang="fi-FI" dirty="0"/>
              <a:t>!		För </a:t>
            </a:r>
            <a:r>
              <a:rPr lang="fi-FI" dirty="0" err="1"/>
              <a:t>all</a:t>
            </a:r>
            <a:r>
              <a:rPr lang="fi-FI" dirty="0"/>
              <a:t> del.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26220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Näin onnittelet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Grattis</a:t>
            </a:r>
            <a:r>
              <a:rPr lang="fi-FI" dirty="0"/>
              <a:t>!			</a:t>
            </a:r>
            <a:r>
              <a:rPr lang="fi-FI" dirty="0" err="1"/>
              <a:t>Tack</a:t>
            </a:r>
            <a:r>
              <a:rPr lang="fi-FI" dirty="0"/>
              <a:t> </a:t>
            </a:r>
            <a:r>
              <a:rPr lang="fi-FI" dirty="0" err="1"/>
              <a:t>så</a:t>
            </a:r>
            <a:r>
              <a:rPr lang="fi-FI" dirty="0"/>
              <a:t> </a:t>
            </a:r>
            <a:r>
              <a:rPr lang="fi-FI" dirty="0" err="1"/>
              <a:t>mycket</a:t>
            </a:r>
            <a:r>
              <a:rPr lang="fi-FI" dirty="0"/>
              <a:t>!</a:t>
            </a:r>
          </a:p>
          <a:p>
            <a:r>
              <a:rPr lang="fi-FI" dirty="0"/>
              <a:t>Ha </a:t>
            </a:r>
            <a:r>
              <a:rPr lang="fi-FI" dirty="0" err="1"/>
              <a:t>den</a:t>
            </a:r>
            <a:r>
              <a:rPr lang="fi-FI" dirty="0"/>
              <a:t> </a:t>
            </a:r>
            <a:r>
              <a:rPr lang="fi-FI" dirty="0" err="1"/>
              <a:t>äran</a:t>
            </a:r>
            <a:r>
              <a:rPr lang="fi-FI" dirty="0"/>
              <a:t>!			</a:t>
            </a:r>
            <a:r>
              <a:rPr lang="fi-FI" dirty="0" err="1"/>
              <a:t>Tack</a:t>
            </a:r>
            <a:r>
              <a:rPr lang="fi-FI" dirty="0"/>
              <a:t> </a:t>
            </a:r>
            <a:r>
              <a:rPr lang="fi-FI" dirty="0" err="1"/>
              <a:t>ska</a:t>
            </a:r>
            <a:r>
              <a:rPr lang="fi-FI" dirty="0"/>
              <a:t> du ha.</a:t>
            </a:r>
          </a:p>
        </p:txBody>
      </p:sp>
    </p:spTree>
    <p:extLst>
      <p:ext uri="{BB962C8B-B14F-4D97-AF65-F5344CB8AC3E}">
        <p14:creationId xmlns:p14="http://schemas.microsoft.com/office/powerpoint/2010/main" val="3776024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Näin pahoittelet.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Förlåt</a:t>
            </a:r>
            <a:r>
              <a:rPr lang="fi-FI" dirty="0"/>
              <a:t>,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jag</a:t>
            </a:r>
            <a:r>
              <a:rPr lang="fi-FI" dirty="0"/>
              <a:t> </a:t>
            </a:r>
            <a:r>
              <a:rPr lang="fi-FI" dirty="0" err="1"/>
              <a:t>är</a:t>
            </a:r>
            <a:r>
              <a:rPr lang="fi-FI" dirty="0"/>
              <a:t> sen. 			</a:t>
            </a:r>
            <a:r>
              <a:rPr lang="fi-FI" dirty="0" err="1"/>
              <a:t>Det</a:t>
            </a:r>
            <a:r>
              <a:rPr lang="fi-FI" dirty="0"/>
              <a:t> </a:t>
            </a:r>
            <a:r>
              <a:rPr lang="fi-FI" dirty="0" err="1"/>
              <a:t>gör</a:t>
            </a:r>
            <a:r>
              <a:rPr lang="fi-FI" dirty="0"/>
              <a:t> </a:t>
            </a:r>
            <a:r>
              <a:rPr lang="fi-FI" dirty="0" err="1"/>
              <a:t>inget</a:t>
            </a:r>
            <a:r>
              <a:rPr lang="fi-FI" dirty="0"/>
              <a:t>.</a:t>
            </a:r>
          </a:p>
          <a:p>
            <a:r>
              <a:rPr lang="fi-FI" dirty="0" err="1"/>
              <a:t>Jag</a:t>
            </a:r>
            <a:r>
              <a:rPr lang="fi-FI" dirty="0"/>
              <a:t> </a:t>
            </a:r>
            <a:r>
              <a:rPr lang="fi-FI" dirty="0" err="1"/>
              <a:t>kan</a:t>
            </a:r>
            <a:r>
              <a:rPr lang="fi-FI" dirty="0"/>
              <a:t> </a:t>
            </a:r>
            <a:r>
              <a:rPr lang="fi-FI" dirty="0" err="1"/>
              <a:t>tyvärr</a:t>
            </a:r>
            <a:r>
              <a:rPr lang="fi-FI" dirty="0"/>
              <a:t> </a:t>
            </a:r>
            <a:r>
              <a:rPr lang="fi-FI" dirty="0" err="1"/>
              <a:t>inte</a:t>
            </a:r>
            <a:r>
              <a:rPr lang="fi-FI" dirty="0"/>
              <a:t> </a:t>
            </a:r>
            <a:r>
              <a:rPr lang="fi-FI" dirty="0" err="1"/>
              <a:t>komma</a:t>
            </a:r>
            <a:r>
              <a:rPr lang="fi-FI" dirty="0"/>
              <a:t>.		</a:t>
            </a:r>
            <a:r>
              <a:rPr lang="fi-FI" dirty="0" err="1"/>
              <a:t>Vad</a:t>
            </a:r>
            <a:r>
              <a:rPr lang="fi-FI" dirty="0"/>
              <a:t> </a:t>
            </a:r>
            <a:r>
              <a:rPr lang="fi-FI" dirty="0" err="1"/>
              <a:t>synd</a:t>
            </a:r>
            <a:r>
              <a:rPr lang="fi-FI" dirty="0"/>
              <a:t>.</a:t>
            </a:r>
          </a:p>
          <a:p>
            <a:r>
              <a:rPr lang="fi-FI" dirty="0" err="1"/>
              <a:t>Ursäkta</a:t>
            </a:r>
            <a:r>
              <a:rPr lang="fi-FI" dirty="0"/>
              <a:t>,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jag</a:t>
            </a:r>
            <a:r>
              <a:rPr lang="fi-FI" dirty="0"/>
              <a:t> </a:t>
            </a:r>
            <a:r>
              <a:rPr lang="fi-FI" dirty="0" err="1"/>
              <a:t>stör</a:t>
            </a:r>
            <a:r>
              <a:rPr lang="fi-FI" dirty="0"/>
              <a:t>.			</a:t>
            </a:r>
            <a:r>
              <a:rPr lang="fi-FI" dirty="0" err="1"/>
              <a:t>Nej</a:t>
            </a:r>
            <a:r>
              <a:rPr lang="fi-FI" dirty="0"/>
              <a:t>, </a:t>
            </a:r>
            <a:r>
              <a:rPr lang="fi-FI" dirty="0" err="1"/>
              <a:t>det</a:t>
            </a:r>
            <a:r>
              <a:rPr lang="fi-FI" dirty="0"/>
              <a:t> </a:t>
            </a:r>
            <a:r>
              <a:rPr lang="fi-FI" dirty="0" err="1"/>
              <a:t>gör</a:t>
            </a:r>
            <a:r>
              <a:rPr lang="fi-FI" dirty="0"/>
              <a:t> du </a:t>
            </a:r>
            <a:r>
              <a:rPr lang="fi-FI" dirty="0" err="1"/>
              <a:t>inte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0054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Miten reagoit?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65554" y="1842298"/>
            <a:ext cx="2107474" cy="1280160"/>
          </a:xfrm>
          <a:prstGeom prst="wedgeRect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Trevligt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träffas</a:t>
            </a:r>
            <a:r>
              <a:rPr lang="fi-FI" dirty="0"/>
              <a:t>!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3360421" y="1798320"/>
            <a:ext cx="2107474" cy="1280160"/>
          </a:xfrm>
          <a:prstGeom prst="wedgeRectCallou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Hur</a:t>
            </a:r>
            <a:r>
              <a:rPr lang="fi-FI" dirty="0"/>
              <a:t>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läget</a:t>
            </a:r>
            <a:r>
              <a:rPr lang="fi-FI" dirty="0"/>
              <a:t>?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6309361" y="4787102"/>
            <a:ext cx="2107474" cy="1280160"/>
          </a:xfrm>
          <a:prstGeom prst="wedgeRectCallou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Förlåt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jag</a:t>
            </a:r>
            <a:r>
              <a:rPr lang="fi-FI" dirty="0"/>
              <a:t> </a:t>
            </a:r>
            <a:r>
              <a:rPr lang="fi-FI" dirty="0" err="1"/>
              <a:t>var</a:t>
            </a:r>
            <a:r>
              <a:rPr lang="fi-FI" dirty="0"/>
              <a:t> sen.</a:t>
            </a:r>
          </a:p>
        </p:txBody>
      </p:sp>
      <p:sp>
        <p:nvSpPr>
          <p:cNvPr id="8" name="Rectangular Callout 7"/>
          <p:cNvSpPr/>
          <p:nvPr/>
        </p:nvSpPr>
        <p:spPr>
          <a:xfrm>
            <a:off x="5725886" y="2694867"/>
            <a:ext cx="2107474" cy="1280160"/>
          </a:xfrm>
          <a:prstGeom prst="wedgeRectCallou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Hur</a:t>
            </a:r>
            <a:r>
              <a:rPr lang="fi-FI" dirty="0"/>
              <a:t> </a:t>
            </a:r>
            <a:r>
              <a:rPr lang="fi-FI" dirty="0" err="1"/>
              <a:t>mår</a:t>
            </a:r>
            <a:r>
              <a:rPr lang="fi-FI" dirty="0"/>
              <a:t> du?</a:t>
            </a:r>
          </a:p>
        </p:txBody>
      </p:sp>
      <p:sp>
        <p:nvSpPr>
          <p:cNvPr id="9" name="Rectangular Callout 8"/>
          <p:cNvSpPr/>
          <p:nvPr/>
        </p:nvSpPr>
        <p:spPr>
          <a:xfrm>
            <a:off x="7920447" y="3226526"/>
            <a:ext cx="2107474" cy="128016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Trevlig</a:t>
            </a:r>
            <a:r>
              <a:rPr lang="fi-FI" dirty="0"/>
              <a:t> </a:t>
            </a:r>
            <a:r>
              <a:rPr lang="fi-FI" dirty="0" err="1"/>
              <a:t>vekoslut</a:t>
            </a:r>
            <a:r>
              <a:rPr lang="fi-FI" dirty="0"/>
              <a:t>!</a:t>
            </a:r>
          </a:p>
        </p:txBody>
      </p:sp>
      <p:sp>
        <p:nvSpPr>
          <p:cNvPr id="10" name="Rectangular Callout 9"/>
          <p:cNvSpPr/>
          <p:nvPr/>
        </p:nvSpPr>
        <p:spPr>
          <a:xfrm>
            <a:off x="8577945" y="1210056"/>
            <a:ext cx="2107474" cy="1280160"/>
          </a:xfrm>
          <a:prstGeom prst="wedgeRectCallou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Vad</a:t>
            </a:r>
            <a:r>
              <a:rPr lang="fi-FI" dirty="0"/>
              <a:t> </a:t>
            </a:r>
            <a:r>
              <a:rPr lang="fi-FI" dirty="0" err="1"/>
              <a:t>snällt</a:t>
            </a:r>
            <a:r>
              <a:rPr lang="fi-FI" dirty="0"/>
              <a:t> av </a:t>
            </a:r>
            <a:r>
              <a:rPr lang="fi-FI" dirty="0" err="1"/>
              <a:t>dig</a:t>
            </a:r>
            <a:r>
              <a:rPr lang="fi-FI" dirty="0"/>
              <a:t>!</a:t>
            </a:r>
          </a:p>
        </p:txBody>
      </p:sp>
      <p:sp>
        <p:nvSpPr>
          <p:cNvPr id="11" name="Rectangular Callout 10"/>
          <p:cNvSpPr/>
          <p:nvPr/>
        </p:nvSpPr>
        <p:spPr>
          <a:xfrm>
            <a:off x="3360421" y="4575919"/>
            <a:ext cx="2107474" cy="1280160"/>
          </a:xfrm>
          <a:prstGeom prst="wedgeRect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Tack</a:t>
            </a:r>
            <a:r>
              <a:rPr lang="fi-FI" dirty="0"/>
              <a:t> för </a:t>
            </a:r>
            <a:r>
              <a:rPr lang="fi-FI" dirty="0" err="1"/>
              <a:t>lånet</a:t>
            </a:r>
            <a:r>
              <a:rPr lang="fi-FI" dirty="0"/>
              <a:t>.</a:t>
            </a:r>
          </a:p>
        </p:txBody>
      </p:sp>
      <p:sp>
        <p:nvSpPr>
          <p:cNvPr id="12" name="Rectangular Callout 11"/>
          <p:cNvSpPr/>
          <p:nvPr/>
        </p:nvSpPr>
        <p:spPr>
          <a:xfrm>
            <a:off x="907870" y="3840044"/>
            <a:ext cx="2107474" cy="1280160"/>
          </a:xfrm>
          <a:prstGeom prst="wedge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Välkommen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9837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Tala </a:t>
            </a:r>
            <a:r>
              <a:rPr lang="fi-FI" dirty="0" err="1"/>
              <a:t>med</a:t>
            </a:r>
            <a:r>
              <a:rPr lang="fi-FI" dirty="0"/>
              <a:t> </a:t>
            </a:r>
            <a:r>
              <a:rPr lang="fi-FI" dirty="0" err="1"/>
              <a:t>din</a:t>
            </a:r>
            <a:r>
              <a:rPr lang="fi-FI" dirty="0"/>
              <a:t> </a:t>
            </a:r>
            <a:r>
              <a:rPr lang="fi-FI" dirty="0" err="1"/>
              <a:t>kompis</a:t>
            </a:r>
            <a:endParaRPr lang="fi-FI" dirty="0"/>
          </a:p>
        </p:txBody>
      </p:sp>
      <p:sp>
        <p:nvSpPr>
          <p:cNvPr id="4" name="Rectangular Callout 3"/>
          <p:cNvSpPr/>
          <p:nvPr/>
        </p:nvSpPr>
        <p:spPr>
          <a:xfrm>
            <a:off x="848432" y="1854708"/>
            <a:ext cx="2156025" cy="1481764"/>
          </a:xfrm>
          <a:prstGeom prst="wedgeRectCallout">
            <a:avLst>
              <a:gd name="adj1" fmla="val 57931"/>
              <a:gd name="adj2" fmla="val 6485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Tervehdi. Kysy miten menee?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3455996" y="1747809"/>
            <a:ext cx="2643052" cy="1392066"/>
          </a:xfrm>
          <a:prstGeom prst="wedgeRectCallout">
            <a:avLst>
              <a:gd name="adj1" fmla="val -48510"/>
              <a:gd name="adj2" fmla="val 8689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Kerro, että voit hyvin. Kysy mitä kaverillasi menee?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7931113" y="856050"/>
            <a:ext cx="2066327" cy="1518558"/>
          </a:xfrm>
          <a:prstGeom prst="wedgeRectCallout">
            <a:avLst>
              <a:gd name="adj1" fmla="val -6504"/>
              <a:gd name="adj2" fmla="val 102643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Pyydä anteeksi, että olet myöhässä.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9649097" y="2750601"/>
            <a:ext cx="2046514" cy="1349394"/>
          </a:xfrm>
          <a:prstGeom prst="wedgeRectCallout">
            <a:avLst>
              <a:gd name="adj1" fmla="val -78280"/>
              <a:gd name="adj2" fmla="val -42050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Kerro, ettei se haittaa.</a:t>
            </a:r>
          </a:p>
        </p:txBody>
      </p:sp>
      <p:sp>
        <p:nvSpPr>
          <p:cNvPr id="8" name="Rectangular Callout 7"/>
          <p:cNvSpPr/>
          <p:nvPr/>
        </p:nvSpPr>
        <p:spPr>
          <a:xfrm>
            <a:off x="491381" y="3891861"/>
            <a:ext cx="4402835" cy="1280160"/>
          </a:xfrm>
          <a:prstGeom prst="wedgeRectCallout">
            <a:avLst>
              <a:gd name="adj1" fmla="val 64219"/>
              <a:gd name="adj2" fmla="val 84269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Tervehdi. Totea, että on pitkä aika siitä kun tapasitte. Kysele vointia!</a:t>
            </a:r>
          </a:p>
        </p:txBody>
      </p:sp>
      <p:sp>
        <p:nvSpPr>
          <p:cNvPr id="10" name="Rectangular Callout 9"/>
          <p:cNvSpPr/>
          <p:nvPr/>
        </p:nvSpPr>
        <p:spPr>
          <a:xfrm>
            <a:off x="5826687" y="3608397"/>
            <a:ext cx="2617578" cy="1847088"/>
          </a:xfrm>
          <a:prstGeom prst="wedgeRectCallout">
            <a:avLst>
              <a:gd name="adj1" fmla="val -63418"/>
              <a:gd name="adj2" fmla="val 82773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Ihan ok. Kysy miten ystäväsi voi?</a:t>
            </a:r>
          </a:p>
        </p:txBody>
      </p:sp>
      <p:sp>
        <p:nvSpPr>
          <p:cNvPr id="11" name="Rectangular Callout 10"/>
          <p:cNvSpPr/>
          <p:nvPr/>
        </p:nvSpPr>
        <p:spPr>
          <a:xfrm>
            <a:off x="2019737" y="5398444"/>
            <a:ext cx="2421636" cy="1104897"/>
          </a:xfrm>
          <a:prstGeom prst="wedgeRectCallout">
            <a:avLst>
              <a:gd name="adj1" fmla="val 78421"/>
              <a:gd name="adj2" fmla="val 732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Kiita</a:t>
            </a:r>
            <a:r>
              <a:rPr lang="fi-FI" dirty="0"/>
              <a:t> ja sano että kaikki on hyvin.</a:t>
            </a:r>
          </a:p>
        </p:txBody>
      </p:sp>
    </p:spTree>
    <p:extLst>
      <p:ext uri="{BB962C8B-B14F-4D97-AF65-F5344CB8AC3E}">
        <p14:creationId xmlns:p14="http://schemas.microsoft.com/office/powerpoint/2010/main" val="28773134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1403</TotalTime>
  <Words>416</Words>
  <Application>Microsoft Office PowerPoint</Application>
  <PresentationFormat>Widescreen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Rockwell</vt:lpstr>
      <vt:lpstr>Rockwell Condensed</vt:lpstr>
      <vt:lpstr>Wingdings</vt:lpstr>
      <vt:lpstr>Wood Type</vt:lpstr>
      <vt:lpstr>Hälsningar</vt:lpstr>
      <vt:lpstr>Näin kyselet vointia</vt:lpstr>
      <vt:lpstr>Näin tervehdit </vt:lpstr>
      <vt:lpstr>Näin lopetat keskustelun</vt:lpstr>
      <vt:lpstr>Näin kiität</vt:lpstr>
      <vt:lpstr>Näin onnittelet</vt:lpstr>
      <vt:lpstr>Näin pahoittelet. </vt:lpstr>
      <vt:lpstr>Miten reagoit?</vt:lpstr>
      <vt:lpstr>Tala med din kompis</vt:lpstr>
      <vt:lpstr>Tee parisi kanssa keskusteluja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Hälsningar</dc:title>
  <dc:creator>Tamminen-Parre Saija</dc:creator>
  <cp:lastModifiedBy>Fröjdman Isabella</cp:lastModifiedBy>
  <cp:revision>7</cp:revision>
  <dcterms:created xsi:type="dcterms:W3CDTF">2018-09-27T08:03:23Z</dcterms:created>
  <dcterms:modified xsi:type="dcterms:W3CDTF">2021-03-11T10:46:46Z</dcterms:modified>
</cp:coreProperties>
</file>