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4"/>
  </p:notesMasterIdLst>
  <p:sldIdLst>
    <p:sldId id="1158" r:id="rId3"/>
    <p:sldId id="314" r:id="rId4"/>
    <p:sldId id="1196" r:id="rId5"/>
    <p:sldId id="264" r:id="rId6"/>
    <p:sldId id="265" r:id="rId7"/>
    <p:sldId id="266" r:id="rId8"/>
    <p:sldId id="268" r:id="rId9"/>
    <p:sldId id="269" r:id="rId10"/>
    <p:sldId id="267" r:id="rId11"/>
    <p:sldId id="270" r:id="rId12"/>
    <p:sldId id="271" r:id="rId13"/>
    <p:sldId id="272" r:id="rId14"/>
    <p:sldId id="273" r:id="rId15"/>
    <p:sldId id="274" r:id="rId16"/>
    <p:sldId id="275" r:id="rId17"/>
    <p:sldId id="278" r:id="rId18"/>
    <p:sldId id="1162" r:id="rId19"/>
    <p:sldId id="280" r:id="rId20"/>
    <p:sldId id="1163" r:id="rId21"/>
    <p:sldId id="1164" r:id="rId22"/>
    <p:sldId id="1165" r:id="rId23"/>
    <p:sldId id="281" r:id="rId24"/>
    <p:sldId id="276" r:id="rId25"/>
    <p:sldId id="277" r:id="rId26"/>
    <p:sldId id="279" r:id="rId27"/>
    <p:sldId id="282" r:id="rId28"/>
    <p:sldId id="1166" r:id="rId29"/>
    <p:sldId id="1167" r:id="rId30"/>
    <p:sldId id="1168" r:id="rId31"/>
    <p:sldId id="1169" r:id="rId32"/>
    <p:sldId id="284" r:id="rId33"/>
    <p:sldId id="288" r:id="rId34"/>
    <p:sldId id="289" r:id="rId35"/>
    <p:sldId id="1174" r:id="rId36"/>
    <p:sldId id="1175" r:id="rId37"/>
    <p:sldId id="1176" r:id="rId38"/>
    <p:sldId id="1177" r:id="rId39"/>
    <p:sldId id="287" r:id="rId40"/>
    <p:sldId id="1179" r:id="rId41"/>
    <p:sldId id="1180" r:id="rId42"/>
    <p:sldId id="1178" r:id="rId43"/>
    <p:sldId id="285" r:id="rId44"/>
    <p:sldId id="310" r:id="rId45"/>
    <p:sldId id="306" r:id="rId46"/>
    <p:sldId id="309" r:id="rId47"/>
    <p:sldId id="311" r:id="rId48"/>
    <p:sldId id="316" r:id="rId49"/>
    <p:sldId id="321" r:id="rId50"/>
    <p:sldId id="286" r:id="rId51"/>
    <p:sldId id="290" r:id="rId52"/>
    <p:sldId id="291" r:id="rId53"/>
    <p:sldId id="292" r:id="rId54"/>
    <p:sldId id="293" r:id="rId55"/>
    <p:sldId id="294" r:id="rId56"/>
    <p:sldId id="1171" r:id="rId57"/>
    <p:sldId id="317" r:id="rId58"/>
    <p:sldId id="315" r:id="rId59"/>
    <p:sldId id="318" r:id="rId60"/>
    <p:sldId id="295" r:id="rId61"/>
    <p:sldId id="1172" r:id="rId62"/>
    <p:sldId id="303" r:id="rId63"/>
    <p:sldId id="1173" r:id="rId64"/>
    <p:sldId id="1159" r:id="rId65"/>
    <p:sldId id="320" r:id="rId66"/>
    <p:sldId id="308" r:id="rId67"/>
    <p:sldId id="1181" r:id="rId68"/>
    <p:sldId id="1182" r:id="rId69"/>
    <p:sldId id="1183" r:id="rId70"/>
    <p:sldId id="1184" r:id="rId71"/>
    <p:sldId id="1188" r:id="rId72"/>
    <p:sldId id="1189" r:id="rId73"/>
    <p:sldId id="1190" r:id="rId74"/>
    <p:sldId id="1191" r:id="rId75"/>
    <p:sldId id="1192" r:id="rId76"/>
    <p:sldId id="1193" r:id="rId77"/>
    <p:sldId id="1185" r:id="rId78"/>
    <p:sldId id="1186" r:id="rId79"/>
    <p:sldId id="1194" r:id="rId80"/>
    <p:sldId id="1187" r:id="rId81"/>
    <p:sldId id="1195" r:id="rId82"/>
    <p:sldId id="1170" r:id="rId83"/>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1A972"/>
    <a:srgbClr val="EE3424"/>
    <a:srgbClr val="A5A5A5"/>
    <a:srgbClr val="1194A4"/>
    <a:srgbClr val="FF6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7"/>
    <p:restoredTop sz="91837"/>
  </p:normalViewPr>
  <p:slideViewPr>
    <p:cSldViewPr snapToGrid="0">
      <p:cViewPr varScale="1">
        <p:scale>
          <a:sx n="117" d="100"/>
          <a:sy n="117" d="100"/>
        </p:scale>
        <p:origin x="1296" y="176"/>
      </p:cViewPr>
      <p:guideLst/>
    </p:cSldViewPr>
  </p:slideViewPr>
  <p:outlineViewPr>
    <p:cViewPr>
      <p:scale>
        <a:sx n="33" d="100"/>
        <a:sy n="33" d="100"/>
      </p:scale>
      <p:origin x="0" y="-23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_rels/data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14.xml.rels><?xml version="1.0" encoding="UTF-8" standalone="yes"?>
<Relationships xmlns="http://schemas.openxmlformats.org/package/2006/relationships"><Relationship Id="rId1" Type="http://schemas.openxmlformats.org/officeDocument/2006/relationships/image" Target="../media/image67.png"/></Relationships>
</file>

<file path=ppt/diagrams/_rels/data15.xml.rels><?xml version="1.0" encoding="UTF-8" standalone="yes"?>
<Relationships xmlns="http://schemas.openxmlformats.org/package/2006/relationships"><Relationship Id="rId1" Type="http://schemas.openxmlformats.org/officeDocument/2006/relationships/image" Target="../media/image67.png"/></Relationships>
</file>

<file path=ppt/diagrams/_rels/data16.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62.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323B3-9E32-9A46-97F4-A37D58E590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1F7B93C-6E6A-E54D-B862-EE00C6EF55DE}">
      <dgm:prSet/>
      <dgm:spPr/>
      <dgm:t>
        <a:bodyPr/>
        <a:lstStyle/>
        <a:p>
          <a:r>
            <a:rPr lang="en-US"/>
            <a:t>Brief recap of Marketing Mix</a:t>
          </a:r>
          <a:endParaRPr lang="it-FI"/>
        </a:p>
      </dgm:t>
    </dgm:pt>
    <dgm:pt modelId="{49C2D8DA-A996-7F48-892D-D18B0BF66B52}" type="parTrans" cxnId="{454B54F1-C075-4248-829A-81EF9E7B9AED}">
      <dgm:prSet/>
      <dgm:spPr/>
      <dgm:t>
        <a:bodyPr/>
        <a:lstStyle/>
        <a:p>
          <a:endParaRPr lang="it-IT"/>
        </a:p>
      </dgm:t>
    </dgm:pt>
    <dgm:pt modelId="{8778121D-D646-E04C-AAA5-C99EA7D278C4}" type="sibTrans" cxnId="{454B54F1-C075-4248-829A-81EF9E7B9AED}">
      <dgm:prSet/>
      <dgm:spPr/>
      <dgm:t>
        <a:bodyPr/>
        <a:lstStyle/>
        <a:p>
          <a:endParaRPr lang="it-IT"/>
        </a:p>
      </dgm:t>
    </dgm:pt>
    <dgm:pt modelId="{9AE48D35-2E93-1A4E-8A34-562FBC0E3692}">
      <dgm:prSet/>
      <dgm:spPr/>
      <dgm:t>
        <a:bodyPr/>
        <a:lstStyle/>
        <a:p>
          <a:r>
            <a:rPr lang="en-US"/>
            <a:t>Subscription Economy</a:t>
          </a:r>
          <a:endParaRPr lang="it-FI"/>
        </a:p>
      </dgm:t>
    </dgm:pt>
    <dgm:pt modelId="{059CD76F-7159-004C-9386-B1FB29B5AA93}" type="parTrans" cxnId="{E053BA95-934F-244F-9A95-40343DBB7E6C}">
      <dgm:prSet/>
      <dgm:spPr/>
      <dgm:t>
        <a:bodyPr/>
        <a:lstStyle/>
        <a:p>
          <a:endParaRPr lang="it-IT"/>
        </a:p>
      </dgm:t>
    </dgm:pt>
    <dgm:pt modelId="{6C9F122C-FF71-294F-A540-683213A64D2E}" type="sibTrans" cxnId="{E053BA95-934F-244F-9A95-40343DBB7E6C}">
      <dgm:prSet/>
      <dgm:spPr/>
      <dgm:t>
        <a:bodyPr/>
        <a:lstStyle/>
        <a:p>
          <a:endParaRPr lang="it-IT"/>
        </a:p>
      </dgm:t>
    </dgm:pt>
    <dgm:pt modelId="{2093E646-9DAC-064D-918D-4579331F6F39}">
      <dgm:prSet/>
      <dgm:spPr/>
      <dgm:t>
        <a:bodyPr/>
        <a:lstStyle/>
        <a:p>
          <a:r>
            <a:rPr lang="en-US"/>
            <a:t>Sharing Economy</a:t>
          </a:r>
          <a:endParaRPr lang="it-FI"/>
        </a:p>
      </dgm:t>
    </dgm:pt>
    <dgm:pt modelId="{5CDDE1FA-14EF-1343-A2E2-C43D23EEED73}" type="parTrans" cxnId="{45F0F0D2-D2C7-2345-9E16-E3A7E0AF988A}">
      <dgm:prSet/>
      <dgm:spPr/>
      <dgm:t>
        <a:bodyPr/>
        <a:lstStyle/>
        <a:p>
          <a:endParaRPr lang="it-IT"/>
        </a:p>
      </dgm:t>
    </dgm:pt>
    <dgm:pt modelId="{38069F15-598C-EE41-B5A2-AF6091B4E66C}" type="sibTrans" cxnId="{45F0F0D2-D2C7-2345-9E16-E3A7E0AF988A}">
      <dgm:prSet/>
      <dgm:spPr/>
      <dgm:t>
        <a:bodyPr/>
        <a:lstStyle/>
        <a:p>
          <a:endParaRPr lang="it-IT"/>
        </a:p>
      </dgm:t>
    </dgm:pt>
    <dgm:pt modelId="{A88319FB-223C-5348-B138-655F09FAA39F}">
      <dgm:prSet/>
      <dgm:spPr/>
      <dgm:t>
        <a:bodyPr/>
        <a:lstStyle/>
        <a:p>
          <a:r>
            <a:rPr lang="en-US"/>
            <a:t>Airbnb case</a:t>
          </a:r>
          <a:endParaRPr lang="it-FI"/>
        </a:p>
      </dgm:t>
    </dgm:pt>
    <dgm:pt modelId="{1CD99309-6CFC-2341-897B-50A50CD3D8AF}" type="parTrans" cxnId="{E4E80455-DE8A-FE40-A6FA-A0B90F6611DF}">
      <dgm:prSet/>
      <dgm:spPr/>
      <dgm:t>
        <a:bodyPr/>
        <a:lstStyle/>
        <a:p>
          <a:endParaRPr lang="it-IT"/>
        </a:p>
      </dgm:t>
    </dgm:pt>
    <dgm:pt modelId="{3F7F109A-AB91-8247-B2DB-BC7D8267BE18}" type="sibTrans" cxnId="{E4E80455-DE8A-FE40-A6FA-A0B90F6611DF}">
      <dgm:prSet/>
      <dgm:spPr/>
      <dgm:t>
        <a:bodyPr/>
        <a:lstStyle/>
        <a:p>
          <a:endParaRPr lang="it-IT"/>
        </a:p>
      </dgm:t>
    </dgm:pt>
    <dgm:pt modelId="{42B26D2F-FC0D-5341-BB53-5E6070EB01BA}">
      <dgm:prSet/>
      <dgm:spPr/>
      <dgm:t>
        <a:bodyPr/>
        <a:lstStyle/>
        <a:p>
          <a:r>
            <a:rPr lang="en-US"/>
            <a:t>Netflix case</a:t>
          </a:r>
          <a:endParaRPr lang="it-FI"/>
        </a:p>
      </dgm:t>
    </dgm:pt>
    <dgm:pt modelId="{E605787D-2B7B-1941-8A36-76DD0D122E15}" type="parTrans" cxnId="{26CA85F0-F939-AB4C-ADD6-FD893B406A85}">
      <dgm:prSet/>
      <dgm:spPr/>
      <dgm:t>
        <a:bodyPr/>
        <a:lstStyle/>
        <a:p>
          <a:endParaRPr lang="it-IT"/>
        </a:p>
      </dgm:t>
    </dgm:pt>
    <dgm:pt modelId="{67B248E1-73C6-F949-AA69-E87AF38D0557}" type="sibTrans" cxnId="{26CA85F0-F939-AB4C-ADD6-FD893B406A85}">
      <dgm:prSet/>
      <dgm:spPr/>
      <dgm:t>
        <a:bodyPr/>
        <a:lstStyle/>
        <a:p>
          <a:endParaRPr lang="it-IT"/>
        </a:p>
      </dgm:t>
    </dgm:pt>
    <dgm:pt modelId="{81271106-CAF8-204A-BE73-E22DFF08654E}">
      <dgm:prSet/>
      <dgm:spPr/>
      <dgm:t>
        <a:bodyPr/>
        <a:lstStyle/>
        <a:p>
          <a:r>
            <a:rPr lang="it-IT" dirty="0"/>
            <a:t>Kick off </a:t>
          </a:r>
          <a:r>
            <a:rPr lang="it-IT" dirty="0" err="1"/>
            <a:t>Assignment</a:t>
          </a:r>
          <a:r>
            <a:rPr lang="it-IT" dirty="0"/>
            <a:t> 1</a:t>
          </a:r>
        </a:p>
      </dgm:t>
    </dgm:pt>
    <dgm:pt modelId="{5EF638FB-7A55-4442-B293-2296A116FA54}" type="parTrans" cxnId="{5EEEDFFE-B530-0E49-B7C3-1BE18828D93C}">
      <dgm:prSet/>
      <dgm:spPr/>
      <dgm:t>
        <a:bodyPr/>
        <a:lstStyle/>
        <a:p>
          <a:endParaRPr lang="it-IT"/>
        </a:p>
      </dgm:t>
    </dgm:pt>
    <dgm:pt modelId="{1A77826C-64CD-BF46-BBED-D186A87A587F}" type="sibTrans" cxnId="{5EEEDFFE-B530-0E49-B7C3-1BE18828D93C}">
      <dgm:prSet/>
      <dgm:spPr/>
      <dgm:t>
        <a:bodyPr/>
        <a:lstStyle/>
        <a:p>
          <a:endParaRPr lang="it-IT"/>
        </a:p>
      </dgm:t>
    </dgm:pt>
    <dgm:pt modelId="{66E2F3E0-6D31-FB4A-B902-5FAB0E785A39}" type="pres">
      <dgm:prSet presAssocID="{EBF323B3-9E32-9A46-97F4-A37D58E590C8}" presName="linear" presStyleCnt="0">
        <dgm:presLayoutVars>
          <dgm:animLvl val="lvl"/>
          <dgm:resizeHandles val="exact"/>
        </dgm:presLayoutVars>
      </dgm:prSet>
      <dgm:spPr/>
    </dgm:pt>
    <dgm:pt modelId="{76EB446D-A940-A342-8F0B-20A32E095AAA}" type="pres">
      <dgm:prSet presAssocID="{81F7B93C-6E6A-E54D-B862-EE00C6EF55DE}" presName="parentText" presStyleLbl="node1" presStyleIdx="0" presStyleCnt="6">
        <dgm:presLayoutVars>
          <dgm:chMax val="0"/>
          <dgm:bulletEnabled val="1"/>
        </dgm:presLayoutVars>
      </dgm:prSet>
      <dgm:spPr/>
    </dgm:pt>
    <dgm:pt modelId="{948CC352-15AE-A94D-BF15-E2D7F4C1AD6F}" type="pres">
      <dgm:prSet presAssocID="{8778121D-D646-E04C-AAA5-C99EA7D278C4}" presName="spacer" presStyleCnt="0"/>
      <dgm:spPr/>
    </dgm:pt>
    <dgm:pt modelId="{3F1863F5-13DD-3947-8DC7-40B8D3F3685F}" type="pres">
      <dgm:prSet presAssocID="{9AE48D35-2E93-1A4E-8A34-562FBC0E3692}" presName="parentText" presStyleLbl="node1" presStyleIdx="1" presStyleCnt="6">
        <dgm:presLayoutVars>
          <dgm:chMax val="0"/>
          <dgm:bulletEnabled val="1"/>
        </dgm:presLayoutVars>
      </dgm:prSet>
      <dgm:spPr/>
    </dgm:pt>
    <dgm:pt modelId="{D85FF5FA-1DE2-074B-95B7-E21EC2061060}" type="pres">
      <dgm:prSet presAssocID="{6C9F122C-FF71-294F-A540-683213A64D2E}" presName="spacer" presStyleCnt="0"/>
      <dgm:spPr/>
    </dgm:pt>
    <dgm:pt modelId="{A37AB553-59B9-EA46-87A0-A9A6279C5553}" type="pres">
      <dgm:prSet presAssocID="{2093E646-9DAC-064D-918D-4579331F6F39}" presName="parentText" presStyleLbl="node1" presStyleIdx="2" presStyleCnt="6">
        <dgm:presLayoutVars>
          <dgm:chMax val="0"/>
          <dgm:bulletEnabled val="1"/>
        </dgm:presLayoutVars>
      </dgm:prSet>
      <dgm:spPr/>
    </dgm:pt>
    <dgm:pt modelId="{2D036809-FD65-3D40-81FF-FB7053159181}" type="pres">
      <dgm:prSet presAssocID="{38069F15-598C-EE41-B5A2-AF6091B4E66C}" presName="spacer" presStyleCnt="0"/>
      <dgm:spPr/>
    </dgm:pt>
    <dgm:pt modelId="{A76D193E-02F8-C241-A320-394C4F9A9039}" type="pres">
      <dgm:prSet presAssocID="{A88319FB-223C-5348-B138-655F09FAA39F}" presName="parentText" presStyleLbl="node1" presStyleIdx="3" presStyleCnt="6">
        <dgm:presLayoutVars>
          <dgm:chMax val="0"/>
          <dgm:bulletEnabled val="1"/>
        </dgm:presLayoutVars>
      </dgm:prSet>
      <dgm:spPr/>
    </dgm:pt>
    <dgm:pt modelId="{EF065D5E-B013-914B-9C41-4095A3459FB5}" type="pres">
      <dgm:prSet presAssocID="{3F7F109A-AB91-8247-B2DB-BC7D8267BE18}" presName="spacer" presStyleCnt="0"/>
      <dgm:spPr/>
    </dgm:pt>
    <dgm:pt modelId="{90381492-56C3-5644-9CD1-B0D6BABBE2B5}" type="pres">
      <dgm:prSet presAssocID="{42B26D2F-FC0D-5341-BB53-5E6070EB01BA}" presName="parentText" presStyleLbl="node1" presStyleIdx="4" presStyleCnt="6">
        <dgm:presLayoutVars>
          <dgm:chMax val="0"/>
          <dgm:bulletEnabled val="1"/>
        </dgm:presLayoutVars>
      </dgm:prSet>
      <dgm:spPr/>
    </dgm:pt>
    <dgm:pt modelId="{14A4079E-0062-174B-8816-4798DA4003F4}" type="pres">
      <dgm:prSet presAssocID="{67B248E1-73C6-F949-AA69-E87AF38D0557}" presName="spacer" presStyleCnt="0"/>
      <dgm:spPr/>
    </dgm:pt>
    <dgm:pt modelId="{0920E76D-EC3B-894F-9292-FDF61D646918}" type="pres">
      <dgm:prSet presAssocID="{81271106-CAF8-204A-BE73-E22DFF08654E}" presName="parentText" presStyleLbl="node1" presStyleIdx="5" presStyleCnt="6">
        <dgm:presLayoutVars>
          <dgm:chMax val="0"/>
          <dgm:bulletEnabled val="1"/>
        </dgm:presLayoutVars>
      </dgm:prSet>
      <dgm:spPr/>
    </dgm:pt>
  </dgm:ptLst>
  <dgm:cxnLst>
    <dgm:cxn modelId="{6AF7D817-BD26-C14E-AC50-8FA53511D734}" type="presOf" srcId="{81271106-CAF8-204A-BE73-E22DFF08654E}" destId="{0920E76D-EC3B-894F-9292-FDF61D646918}" srcOrd="0" destOrd="0" presId="urn:microsoft.com/office/officeart/2005/8/layout/vList2"/>
    <dgm:cxn modelId="{D1C2EC31-47E7-AD4B-A021-0149690343AB}" type="presOf" srcId="{81F7B93C-6E6A-E54D-B862-EE00C6EF55DE}" destId="{76EB446D-A940-A342-8F0B-20A32E095AAA}" srcOrd="0" destOrd="0" presId="urn:microsoft.com/office/officeart/2005/8/layout/vList2"/>
    <dgm:cxn modelId="{BB113E52-572E-554E-884E-2ADE32321186}" type="presOf" srcId="{42B26D2F-FC0D-5341-BB53-5E6070EB01BA}" destId="{90381492-56C3-5644-9CD1-B0D6BABBE2B5}" srcOrd="0" destOrd="0" presId="urn:microsoft.com/office/officeart/2005/8/layout/vList2"/>
    <dgm:cxn modelId="{E4E80455-DE8A-FE40-A6FA-A0B90F6611DF}" srcId="{EBF323B3-9E32-9A46-97F4-A37D58E590C8}" destId="{A88319FB-223C-5348-B138-655F09FAA39F}" srcOrd="3" destOrd="0" parTransId="{1CD99309-6CFC-2341-897B-50A50CD3D8AF}" sibTransId="{3F7F109A-AB91-8247-B2DB-BC7D8267BE18}"/>
    <dgm:cxn modelId="{B0514960-8BA0-7442-A15E-4C727C4C5847}" type="presOf" srcId="{9AE48D35-2E93-1A4E-8A34-562FBC0E3692}" destId="{3F1863F5-13DD-3947-8DC7-40B8D3F3685F}" srcOrd="0" destOrd="0" presId="urn:microsoft.com/office/officeart/2005/8/layout/vList2"/>
    <dgm:cxn modelId="{694D6E7F-723D-594D-A6FC-350954FCA938}" type="presOf" srcId="{A88319FB-223C-5348-B138-655F09FAA39F}" destId="{A76D193E-02F8-C241-A320-394C4F9A9039}" srcOrd="0" destOrd="0" presId="urn:microsoft.com/office/officeart/2005/8/layout/vList2"/>
    <dgm:cxn modelId="{E053BA95-934F-244F-9A95-40343DBB7E6C}" srcId="{EBF323B3-9E32-9A46-97F4-A37D58E590C8}" destId="{9AE48D35-2E93-1A4E-8A34-562FBC0E3692}" srcOrd="1" destOrd="0" parTransId="{059CD76F-7159-004C-9386-B1FB29B5AA93}" sibTransId="{6C9F122C-FF71-294F-A540-683213A64D2E}"/>
    <dgm:cxn modelId="{45F0F0D2-D2C7-2345-9E16-E3A7E0AF988A}" srcId="{EBF323B3-9E32-9A46-97F4-A37D58E590C8}" destId="{2093E646-9DAC-064D-918D-4579331F6F39}" srcOrd="2" destOrd="0" parTransId="{5CDDE1FA-14EF-1343-A2E2-C43D23EEED73}" sibTransId="{38069F15-598C-EE41-B5A2-AF6091B4E66C}"/>
    <dgm:cxn modelId="{94BB1EEC-01DF-7D4C-8511-6D4F0EDC795E}" type="presOf" srcId="{2093E646-9DAC-064D-918D-4579331F6F39}" destId="{A37AB553-59B9-EA46-87A0-A9A6279C5553}" srcOrd="0" destOrd="0" presId="urn:microsoft.com/office/officeart/2005/8/layout/vList2"/>
    <dgm:cxn modelId="{26CA85F0-F939-AB4C-ADD6-FD893B406A85}" srcId="{EBF323B3-9E32-9A46-97F4-A37D58E590C8}" destId="{42B26D2F-FC0D-5341-BB53-5E6070EB01BA}" srcOrd="4" destOrd="0" parTransId="{E605787D-2B7B-1941-8A36-76DD0D122E15}" sibTransId="{67B248E1-73C6-F949-AA69-E87AF38D0557}"/>
    <dgm:cxn modelId="{454B54F1-C075-4248-829A-81EF9E7B9AED}" srcId="{EBF323B3-9E32-9A46-97F4-A37D58E590C8}" destId="{81F7B93C-6E6A-E54D-B862-EE00C6EF55DE}" srcOrd="0" destOrd="0" parTransId="{49C2D8DA-A996-7F48-892D-D18B0BF66B52}" sibTransId="{8778121D-D646-E04C-AAA5-C99EA7D278C4}"/>
    <dgm:cxn modelId="{5EEEDFFE-B530-0E49-B7C3-1BE18828D93C}" srcId="{EBF323B3-9E32-9A46-97F4-A37D58E590C8}" destId="{81271106-CAF8-204A-BE73-E22DFF08654E}" srcOrd="5" destOrd="0" parTransId="{5EF638FB-7A55-4442-B293-2296A116FA54}" sibTransId="{1A77826C-64CD-BF46-BBED-D186A87A587F}"/>
    <dgm:cxn modelId="{29A0A8FF-09AF-3E4A-BA43-E98F7F120770}" type="presOf" srcId="{EBF323B3-9E32-9A46-97F4-A37D58E590C8}" destId="{66E2F3E0-6D31-FB4A-B902-5FAB0E785A39}" srcOrd="0" destOrd="0" presId="urn:microsoft.com/office/officeart/2005/8/layout/vList2"/>
    <dgm:cxn modelId="{B926D472-6AE6-C345-8D3C-261F1E49E612}" type="presParOf" srcId="{66E2F3E0-6D31-FB4A-B902-5FAB0E785A39}" destId="{76EB446D-A940-A342-8F0B-20A32E095AAA}" srcOrd="0" destOrd="0" presId="urn:microsoft.com/office/officeart/2005/8/layout/vList2"/>
    <dgm:cxn modelId="{6CB0E16E-B72C-5244-A622-CE0C76CFF318}" type="presParOf" srcId="{66E2F3E0-6D31-FB4A-B902-5FAB0E785A39}" destId="{948CC352-15AE-A94D-BF15-E2D7F4C1AD6F}" srcOrd="1" destOrd="0" presId="urn:microsoft.com/office/officeart/2005/8/layout/vList2"/>
    <dgm:cxn modelId="{DD87EB81-E429-6E40-8E9C-23CFAC367892}" type="presParOf" srcId="{66E2F3E0-6D31-FB4A-B902-5FAB0E785A39}" destId="{3F1863F5-13DD-3947-8DC7-40B8D3F3685F}" srcOrd="2" destOrd="0" presId="urn:microsoft.com/office/officeart/2005/8/layout/vList2"/>
    <dgm:cxn modelId="{C22BAF4A-9DD0-2F40-A517-A9E5EE265240}" type="presParOf" srcId="{66E2F3E0-6D31-FB4A-B902-5FAB0E785A39}" destId="{D85FF5FA-1DE2-074B-95B7-E21EC2061060}" srcOrd="3" destOrd="0" presId="urn:microsoft.com/office/officeart/2005/8/layout/vList2"/>
    <dgm:cxn modelId="{BF37BEC8-1076-0A49-BD8D-07F206CCD9EF}" type="presParOf" srcId="{66E2F3E0-6D31-FB4A-B902-5FAB0E785A39}" destId="{A37AB553-59B9-EA46-87A0-A9A6279C5553}" srcOrd="4" destOrd="0" presId="urn:microsoft.com/office/officeart/2005/8/layout/vList2"/>
    <dgm:cxn modelId="{7439BD55-4579-A446-BB4B-51CB42751845}" type="presParOf" srcId="{66E2F3E0-6D31-FB4A-B902-5FAB0E785A39}" destId="{2D036809-FD65-3D40-81FF-FB7053159181}" srcOrd="5" destOrd="0" presId="urn:microsoft.com/office/officeart/2005/8/layout/vList2"/>
    <dgm:cxn modelId="{E701D415-5AAA-EB42-A1F6-810895E055FE}" type="presParOf" srcId="{66E2F3E0-6D31-FB4A-B902-5FAB0E785A39}" destId="{A76D193E-02F8-C241-A320-394C4F9A9039}" srcOrd="6" destOrd="0" presId="urn:microsoft.com/office/officeart/2005/8/layout/vList2"/>
    <dgm:cxn modelId="{532A4C34-DF0B-9B40-B785-74381C7349E9}" type="presParOf" srcId="{66E2F3E0-6D31-FB4A-B902-5FAB0E785A39}" destId="{EF065D5E-B013-914B-9C41-4095A3459FB5}" srcOrd="7" destOrd="0" presId="urn:microsoft.com/office/officeart/2005/8/layout/vList2"/>
    <dgm:cxn modelId="{933A4125-1789-9B41-A2E4-F120DEE56F7A}" type="presParOf" srcId="{66E2F3E0-6D31-FB4A-B902-5FAB0E785A39}" destId="{90381492-56C3-5644-9CD1-B0D6BABBE2B5}" srcOrd="8" destOrd="0" presId="urn:microsoft.com/office/officeart/2005/8/layout/vList2"/>
    <dgm:cxn modelId="{B3122837-8B39-4244-83B8-B27B450100CE}" type="presParOf" srcId="{66E2F3E0-6D31-FB4A-B902-5FAB0E785A39}" destId="{14A4079E-0062-174B-8816-4798DA4003F4}" srcOrd="9" destOrd="0" presId="urn:microsoft.com/office/officeart/2005/8/layout/vList2"/>
    <dgm:cxn modelId="{C2C60150-23F8-B940-89AE-0606EA66E14E}" type="presParOf" srcId="{66E2F3E0-6D31-FB4A-B902-5FAB0E785A39}" destId="{0920E76D-EC3B-894F-9292-FDF61D64691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1C073B-2ACA-6144-A248-A0308B7DCE2B}" type="doc">
      <dgm:prSet loTypeId="urn:microsoft.com/office/officeart/2005/8/layout/venn3" loCatId="cycle" qsTypeId="urn:microsoft.com/office/officeart/2005/8/quickstyle/simple1" qsCatId="simple" csTypeId="urn:microsoft.com/office/officeart/2005/8/colors/colorful1" csCatId="colorful"/>
      <dgm:spPr/>
      <dgm:t>
        <a:bodyPr/>
        <a:lstStyle/>
        <a:p>
          <a:endParaRPr lang="it-IT"/>
        </a:p>
      </dgm:t>
    </dgm:pt>
    <dgm:pt modelId="{91675507-FD97-874B-90F9-C1472397B17F}">
      <dgm:prSet/>
      <dgm:spPr/>
      <dgm:t>
        <a:bodyPr/>
        <a:lstStyle/>
        <a:p>
          <a:r>
            <a:rPr lang="it-FI" dirty="0"/>
            <a:t>DATA PROTECTION</a:t>
          </a:r>
        </a:p>
      </dgm:t>
    </dgm:pt>
    <dgm:pt modelId="{952A3B93-F1A6-7E41-A025-47559EEA0FCC}" type="parTrans" cxnId="{F11F3CBF-05CD-C446-826F-03A95B582471}">
      <dgm:prSet/>
      <dgm:spPr/>
      <dgm:t>
        <a:bodyPr/>
        <a:lstStyle/>
        <a:p>
          <a:endParaRPr lang="it-IT"/>
        </a:p>
      </dgm:t>
    </dgm:pt>
    <dgm:pt modelId="{224F933D-30C5-B34E-B9BB-AC84D2748FEB}" type="sibTrans" cxnId="{F11F3CBF-05CD-C446-826F-03A95B582471}">
      <dgm:prSet/>
      <dgm:spPr/>
      <dgm:t>
        <a:bodyPr/>
        <a:lstStyle/>
        <a:p>
          <a:endParaRPr lang="it-IT"/>
        </a:p>
      </dgm:t>
    </dgm:pt>
    <dgm:pt modelId="{B027B580-4945-A747-B564-A7A786F519F1}">
      <dgm:prSet/>
      <dgm:spPr/>
      <dgm:t>
        <a:bodyPr/>
        <a:lstStyle/>
        <a:p>
          <a:r>
            <a:rPr lang="it-FI" dirty="0"/>
            <a:t>INCOME STABILITY </a:t>
          </a:r>
        </a:p>
      </dgm:t>
    </dgm:pt>
    <dgm:pt modelId="{D6DA889E-158B-1B41-B9B8-A81ACC584D43}" type="parTrans" cxnId="{D261594A-7FAB-374D-9439-94875EE36440}">
      <dgm:prSet/>
      <dgm:spPr/>
      <dgm:t>
        <a:bodyPr/>
        <a:lstStyle/>
        <a:p>
          <a:endParaRPr lang="it-IT"/>
        </a:p>
      </dgm:t>
    </dgm:pt>
    <dgm:pt modelId="{47BF3ABC-F4ED-E84F-9EDA-AA0F6CBB3772}" type="sibTrans" cxnId="{D261594A-7FAB-374D-9439-94875EE36440}">
      <dgm:prSet/>
      <dgm:spPr/>
      <dgm:t>
        <a:bodyPr/>
        <a:lstStyle/>
        <a:p>
          <a:endParaRPr lang="it-IT"/>
        </a:p>
      </dgm:t>
    </dgm:pt>
    <dgm:pt modelId="{3E44C492-AC83-6C47-BCEE-4099D3571FAE}">
      <dgm:prSet/>
      <dgm:spPr/>
      <dgm:t>
        <a:bodyPr/>
        <a:lstStyle/>
        <a:p>
          <a:r>
            <a:rPr lang="it-FI" dirty="0"/>
            <a:t>CAPITAL INVESTMENT</a:t>
          </a:r>
        </a:p>
      </dgm:t>
    </dgm:pt>
    <dgm:pt modelId="{6A5144E0-56DA-0741-9279-337BFF4F3B54}" type="parTrans" cxnId="{2FFA3516-EE1C-7C43-8431-F1F85EB9A94E}">
      <dgm:prSet/>
      <dgm:spPr/>
      <dgm:t>
        <a:bodyPr/>
        <a:lstStyle/>
        <a:p>
          <a:endParaRPr lang="it-IT"/>
        </a:p>
      </dgm:t>
    </dgm:pt>
    <dgm:pt modelId="{98B4E06F-818B-8B44-BC98-EC629BA3AEBA}" type="sibTrans" cxnId="{2FFA3516-EE1C-7C43-8431-F1F85EB9A94E}">
      <dgm:prSet/>
      <dgm:spPr/>
      <dgm:t>
        <a:bodyPr/>
        <a:lstStyle/>
        <a:p>
          <a:endParaRPr lang="it-IT"/>
        </a:p>
      </dgm:t>
    </dgm:pt>
    <dgm:pt modelId="{34852302-569F-1245-9118-F025194356D2}">
      <dgm:prSet/>
      <dgm:spPr/>
      <dgm:t>
        <a:bodyPr/>
        <a:lstStyle/>
        <a:p>
          <a:r>
            <a:rPr lang="it-FI" dirty="0"/>
            <a:t>SAFETY AND SECURITY </a:t>
          </a:r>
        </a:p>
      </dgm:t>
    </dgm:pt>
    <dgm:pt modelId="{C579F5BF-1384-124B-9903-8BB57D115C32}" type="parTrans" cxnId="{B22E4675-85CB-3B4E-86E2-E140C32CDBCE}">
      <dgm:prSet/>
      <dgm:spPr/>
      <dgm:t>
        <a:bodyPr/>
        <a:lstStyle/>
        <a:p>
          <a:endParaRPr lang="it-IT"/>
        </a:p>
      </dgm:t>
    </dgm:pt>
    <dgm:pt modelId="{F3C4C8BB-6F28-AA43-86D6-EEC04869D980}" type="sibTrans" cxnId="{B22E4675-85CB-3B4E-86E2-E140C32CDBCE}">
      <dgm:prSet/>
      <dgm:spPr/>
      <dgm:t>
        <a:bodyPr/>
        <a:lstStyle/>
        <a:p>
          <a:endParaRPr lang="it-IT"/>
        </a:p>
      </dgm:t>
    </dgm:pt>
    <dgm:pt modelId="{BFF5A09C-7811-7F47-BAE4-660FB36A4160}" type="pres">
      <dgm:prSet presAssocID="{5C1C073B-2ACA-6144-A248-A0308B7DCE2B}" presName="Name0" presStyleCnt="0">
        <dgm:presLayoutVars>
          <dgm:dir/>
          <dgm:resizeHandles val="exact"/>
        </dgm:presLayoutVars>
      </dgm:prSet>
      <dgm:spPr/>
    </dgm:pt>
    <dgm:pt modelId="{657A36C7-E8F3-7F4D-8DAD-2A56B1A6E4DE}" type="pres">
      <dgm:prSet presAssocID="{91675507-FD97-874B-90F9-C1472397B17F}" presName="Name5" presStyleLbl="vennNode1" presStyleIdx="0" presStyleCnt="4">
        <dgm:presLayoutVars>
          <dgm:bulletEnabled val="1"/>
        </dgm:presLayoutVars>
      </dgm:prSet>
      <dgm:spPr/>
    </dgm:pt>
    <dgm:pt modelId="{0E6BC03C-9560-8245-9F20-F46E517ADC29}" type="pres">
      <dgm:prSet presAssocID="{224F933D-30C5-B34E-B9BB-AC84D2748FEB}" presName="space" presStyleCnt="0"/>
      <dgm:spPr/>
    </dgm:pt>
    <dgm:pt modelId="{E1516A2A-713B-5747-9464-F491E498AFC3}" type="pres">
      <dgm:prSet presAssocID="{B027B580-4945-A747-B564-A7A786F519F1}" presName="Name5" presStyleLbl="vennNode1" presStyleIdx="1" presStyleCnt="4">
        <dgm:presLayoutVars>
          <dgm:bulletEnabled val="1"/>
        </dgm:presLayoutVars>
      </dgm:prSet>
      <dgm:spPr/>
    </dgm:pt>
    <dgm:pt modelId="{C9E1ED84-B3FA-2D46-A882-CB31F0850A5E}" type="pres">
      <dgm:prSet presAssocID="{47BF3ABC-F4ED-E84F-9EDA-AA0F6CBB3772}" presName="space" presStyleCnt="0"/>
      <dgm:spPr/>
    </dgm:pt>
    <dgm:pt modelId="{C85255D5-D7F5-014D-A2EF-C003C66CFCE2}" type="pres">
      <dgm:prSet presAssocID="{3E44C492-AC83-6C47-BCEE-4099D3571FAE}" presName="Name5" presStyleLbl="vennNode1" presStyleIdx="2" presStyleCnt="4">
        <dgm:presLayoutVars>
          <dgm:bulletEnabled val="1"/>
        </dgm:presLayoutVars>
      </dgm:prSet>
      <dgm:spPr/>
    </dgm:pt>
    <dgm:pt modelId="{5DB91AC9-46F3-3A4C-8CBD-D41F5006E016}" type="pres">
      <dgm:prSet presAssocID="{98B4E06F-818B-8B44-BC98-EC629BA3AEBA}" presName="space" presStyleCnt="0"/>
      <dgm:spPr/>
    </dgm:pt>
    <dgm:pt modelId="{632474BB-7F43-9F43-B6B8-88D69F6FD8E9}" type="pres">
      <dgm:prSet presAssocID="{34852302-569F-1245-9118-F025194356D2}" presName="Name5" presStyleLbl="vennNode1" presStyleIdx="3" presStyleCnt="4">
        <dgm:presLayoutVars>
          <dgm:bulletEnabled val="1"/>
        </dgm:presLayoutVars>
      </dgm:prSet>
      <dgm:spPr/>
    </dgm:pt>
  </dgm:ptLst>
  <dgm:cxnLst>
    <dgm:cxn modelId="{2FFA3516-EE1C-7C43-8431-F1F85EB9A94E}" srcId="{5C1C073B-2ACA-6144-A248-A0308B7DCE2B}" destId="{3E44C492-AC83-6C47-BCEE-4099D3571FAE}" srcOrd="2" destOrd="0" parTransId="{6A5144E0-56DA-0741-9279-337BFF4F3B54}" sibTransId="{98B4E06F-818B-8B44-BC98-EC629BA3AEBA}"/>
    <dgm:cxn modelId="{D261594A-7FAB-374D-9439-94875EE36440}" srcId="{5C1C073B-2ACA-6144-A248-A0308B7DCE2B}" destId="{B027B580-4945-A747-B564-A7A786F519F1}" srcOrd="1" destOrd="0" parTransId="{D6DA889E-158B-1B41-B9B8-A81ACC584D43}" sibTransId="{47BF3ABC-F4ED-E84F-9EDA-AA0F6CBB3772}"/>
    <dgm:cxn modelId="{F1A7535B-BA82-2F4A-921E-7098A8BD4D88}" type="presOf" srcId="{3E44C492-AC83-6C47-BCEE-4099D3571FAE}" destId="{C85255D5-D7F5-014D-A2EF-C003C66CFCE2}" srcOrd="0" destOrd="0" presId="urn:microsoft.com/office/officeart/2005/8/layout/venn3"/>
    <dgm:cxn modelId="{B22E4675-85CB-3B4E-86E2-E140C32CDBCE}" srcId="{5C1C073B-2ACA-6144-A248-A0308B7DCE2B}" destId="{34852302-569F-1245-9118-F025194356D2}" srcOrd="3" destOrd="0" parTransId="{C579F5BF-1384-124B-9903-8BB57D115C32}" sibTransId="{F3C4C8BB-6F28-AA43-86D6-EEC04869D980}"/>
    <dgm:cxn modelId="{65053696-26F0-8B46-973C-F0854C918D62}" type="presOf" srcId="{B027B580-4945-A747-B564-A7A786F519F1}" destId="{E1516A2A-713B-5747-9464-F491E498AFC3}" srcOrd="0" destOrd="0" presId="urn:microsoft.com/office/officeart/2005/8/layout/venn3"/>
    <dgm:cxn modelId="{F11F3CBF-05CD-C446-826F-03A95B582471}" srcId="{5C1C073B-2ACA-6144-A248-A0308B7DCE2B}" destId="{91675507-FD97-874B-90F9-C1472397B17F}" srcOrd="0" destOrd="0" parTransId="{952A3B93-F1A6-7E41-A025-47559EEA0FCC}" sibTransId="{224F933D-30C5-B34E-B9BB-AC84D2748FEB}"/>
    <dgm:cxn modelId="{066BF6C7-4AB9-854D-8DD4-19D5C3162043}" type="presOf" srcId="{5C1C073B-2ACA-6144-A248-A0308B7DCE2B}" destId="{BFF5A09C-7811-7F47-BAE4-660FB36A4160}" srcOrd="0" destOrd="0" presId="urn:microsoft.com/office/officeart/2005/8/layout/venn3"/>
    <dgm:cxn modelId="{79DBFCED-8AC8-6847-937B-FFD2AD62D0F5}" type="presOf" srcId="{91675507-FD97-874B-90F9-C1472397B17F}" destId="{657A36C7-E8F3-7F4D-8DAD-2A56B1A6E4DE}" srcOrd="0" destOrd="0" presId="urn:microsoft.com/office/officeart/2005/8/layout/venn3"/>
    <dgm:cxn modelId="{E1628AF5-1BB2-604A-9A35-458C1096CA12}" type="presOf" srcId="{34852302-569F-1245-9118-F025194356D2}" destId="{632474BB-7F43-9F43-B6B8-88D69F6FD8E9}" srcOrd="0" destOrd="0" presId="urn:microsoft.com/office/officeart/2005/8/layout/venn3"/>
    <dgm:cxn modelId="{B688BCF1-53CD-F64D-9B60-95C001B085D5}" type="presParOf" srcId="{BFF5A09C-7811-7F47-BAE4-660FB36A4160}" destId="{657A36C7-E8F3-7F4D-8DAD-2A56B1A6E4DE}" srcOrd="0" destOrd="0" presId="urn:microsoft.com/office/officeart/2005/8/layout/venn3"/>
    <dgm:cxn modelId="{032BD581-0E04-D94C-9A82-F4C9FFD086BC}" type="presParOf" srcId="{BFF5A09C-7811-7F47-BAE4-660FB36A4160}" destId="{0E6BC03C-9560-8245-9F20-F46E517ADC29}" srcOrd="1" destOrd="0" presId="urn:microsoft.com/office/officeart/2005/8/layout/venn3"/>
    <dgm:cxn modelId="{4F9EBA87-7BB0-5546-AEA1-CA26E12B6461}" type="presParOf" srcId="{BFF5A09C-7811-7F47-BAE4-660FB36A4160}" destId="{E1516A2A-713B-5747-9464-F491E498AFC3}" srcOrd="2" destOrd="0" presId="urn:microsoft.com/office/officeart/2005/8/layout/venn3"/>
    <dgm:cxn modelId="{8C7712F8-C4C7-354D-A2C6-930744B33C32}" type="presParOf" srcId="{BFF5A09C-7811-7F47-BAE4-660FB36A4160}" destId="{C9E1ED84-B3FA-2D46-A882-CB31F0850A5E}" srcOrd="3" destOrd="0" presId="urn:microsoft.com/office/officeart/2005/8/layout/venn3"/>
    <dgm:cxn modelId="{ABC2ECB8-D33A-BB4B-930A-7755ADB53D45}" type="presParOf" srcId="{BFF5A09C-7811-7F47-BAE4-660FB36A4160}" destId="{C85255D5-D7F5-014D-A2EF-C003C66CFCE2}" srcOrd="4" destOrd="0" presId="urn:microsoft.com/office/officeart/2005/8/layout/venn3"/>
    <dgm:cxn modelId="{29EFDFFB-F880-9742-BC4D-E3C1FBBF384D}" type="presParOf" srcId="{BFF5A09C-7811-7F47-BAE4-660FB36A4160}" destId="{5DB91AC9-46F3-3A4C-8CBD-D41F5006E016}" srcOrd="5" destOrd="0" presId="urn:microsoft.com/office/officeart/2005/8/layout/venn3"/>
    <dgm:cxn modelId="{63A2B953-20EE-EF4A-80B4-6CB149D4CC73}" type="presParOf" srcId="{BFF5A09C-7811-7F47-BAE4-660FB36A4160}" destId="{632474BB-7F43-9F43-B6B8-88D69F6FD8E9}"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1A19D6-282C-A54F-9D6E-BA45B32A1F8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it-IT"/>
        </a:p>
      </dgm:t>
    </dgm:pt>
    <dgm:pt modelId="{67DC2F15-BDF8-A74C-87D9-8A8014298556}">
      <dgm:prSet phldrT="[Testo]"/>
      <dgm:spPr>
        <a:blipFill rotWithShape="0">
          <a:blip xmlns:r="http://schemas.openxmlformats.org/officeDocument/2006/relationships" r:embed="rId1"/>
          <a:stretch>
            <a:fillRect/>
          </a:stretch>
        </a:blipFill>
      </dgm:spPr>
      <dgm:t>
        <a:bodyPr/>
        <a:lstStyle/>
        <a:p>
          <a:r>
            <a:rPr lang="it-IT" dirty="0"/>
            <a:t> </a:t>
          </a:r>
        </a:p>
      </dgm:t>
    </dgm:pt>
    <dgm:pt modelId="{A6886A4C-B4B2-E745-83EA-0AF482F81FEA}" type="parTrans" cxnId="{BAC0D95A-FEE3-4F40-BC6E-1B46058C9CDC}">
      <dgm:prSet/>
      <dgm:spPr/>
      <dgm:t>
        <a:bodyPr/>
        <a:lstStyle/>
        <a:p>
          <a:endParaRPr lang="it-IT"/>
        </a:p>
      </dgm:t>
    </dgm:pt>
    <dgm:pt modelId="{969D3E10-253B-6D47-A3CE-619B085A4A8F}" type="sibTrans" cxnId="{BAC0D95A-FEE3-4F40-BC6E-1B46058C9CDC}">
      <dgm:prSet/>
      <dgm:spPr/>
      <dgm:t>
        <a:bodyPr/>
        <a:lstStyle/>
        <a:p>
          <a:endParaRPr lang="it-IT"/>
        </a:p>
      </dgm:t>
    </dgm:pt>
    <dgm:pt modelId="{E0684CE8-494D-D74F-81E7-DB6DA7B339C3}">
      <dgm:prSet phldrT="[Testo]"/>
      <dgm:spPr>
        <a:blipFill rotWithShape="0">
          <a:blip xmlns:r="http://schemas.openxmlformats.org/officeDocument/2006/relationships" r:embed="rId2"/>
          <a:stretch>
            <a:fillRect/>
          </a:stretch>
        </a:blipFill>
      </dgm:spPr>
      <dgm:t>
        <a:bodyPr/>
        <a:lstStyle/>
        <a:p>
          <a:r>
            <a:rPr lang="it-IT" dirty="0"/>
            <a:t> </a:t>
          </a:r>
        </a:p>
      </dgm:t>
    </dgm:pt>
    <dgm:pt modelId="{EDCEBB4A-B97A-6E44-841D-AF379B69288F}" type="parTrans" cxnId="{C5154F0D-B3B4-2344-924D-9B749C7E14BF}">
      <dgm:prSet/>
      <dgm:spPr/>
      <dgm:t>
        <a:bodyPr/>
        <a:lstStyle/>
        <a:p>
          <a:endParaRPr lang="it-IT"/>
        </a:p>
      </dgm:t>
    </dgm:pt>
    <dgm:pt modelId="{A5E07924-8C1B-4C42-96B1-3D9933D4DB55}" type="sibTrans" cxnId="{C5154F0D-B3B4-2344-924D-9B749C7E14BF}">
      <dgm:prSet/>
      <dgm:spPr/>
      <dgm:t>
        <a:bodyPr/>
        <a:lstStyle/>
        <a:p>
          <a:endParaRPr lang="it-IT"/>
        </a:p>
      </dgm:t>
    </dgm:pt>
    <dgm:pt modelId="{1E03BD8F-4241-1B4A-9EEA-436C7D9773FB}">
      <dgm:prSet phldrT="[Testo]"/>
      <dgm:spPr>
        <a:blipFill dpi="0" rotWithShape="0">
          <a:blip xmlns:r="http://schemas.openxmlformats.org/officeDocument/2006/relationships" r:embed="rId3"/>
          <a:srcRect/>
          <a:stretch>
            <a:fillRect t="2000"/>
          </a:stretch>
        </a:blipFill>
      </dgm:spPr>
      <dgm:t>
        <a:bodyPr/>
        <a:lstStyle/>
        <a:p>
          <a:r>
            <a:rPr lang="it-IT" dirty="0"/>
            <a:t> </a:t>
          </a:r>
        </a:p>
      </dgm:t>
    </dgm:pt>
    <dgm:pt modelId="{8A43C423-5002-884C-A410-BBC9C2F06C5B}" type="parTrans" cxnId="{A413524A-421E-B44E-94A7-170CC99A45A7}">
      <dgm:prSet/>
      <dgm:spPr/>
      <dgm:t>
        <a:bodyPr/>
        <a:lstStyle/>
        <a:p>
          <a:endParaRPr lang="it-IT"/>
        </a:p>
      </dgm:t>
    </dgm:pt>
    <dgm:pt modelId="{8395C72E-D25C-5C46-BD99-1BBF06061AD4}" type="sibTrans" cxnId="{A413524A-421E-B44E-94A7-170CC99A45A7}">
      <dgm:prSet/>
      <dgm:spPr/>
      <dgm:t>
        <a:bodyPr/>
        <a:lstStyle/>
        <a:p>
          <a:endParaRPr lang="it-IT"/>
        </a:p>
      </dgm:t>
    </dgm:pt>
    <dgm:pt modelId="{15E41B9B-39DD-A641-9279-F0FB0D320354}">
      <dgm:prSet phldrT="[Testo]"/>
      <dgm:spPr>
        <a:blipFill rotWithShape="0">
          <a:blip xmlns:r="http://schemas.openxmlformats.org/officeDocument/2006/relationships" r:embed="rId4"/>
          <a:stretch>
            <a:fillRect/>
          </a:stretch>
        </a:blipFill>
      </dgm:spPr>
      <dgm:t>
        <a:bodyPr/>
        <a:lstStyle/>
        <a:p>
          <a:r>
            <a:rPr lang="it-IT" dirty="0"/>
            <a:t> </a:t>
          </a:r>
        </a:p>
      </dgm:t>
    </dgm:pt>
    <dgm:pt modelId="{46D2E27F-FE69-AA4C-822F-941F50333319}" type="parTrans" cxnId="{4A68B6AE-FE09-1B45-A4ED-728FF237981A}">
      <dgm:prSet/>
      <dgm:spPr/>
      <dgm:t>
        <a:bodyPr/>
        <a:lstStyle/>
        <a:p>
          <a:endParaRPr lang="it-IT"/>
        </a:p>
      </dgm:t>
    </dgm:pt>
    <dgm:pt modelId="{948C08AE-9FBC-A643-8F6A-F9576D0AE7B4}" type="sibTrans" cxnId="{4A68B6AE-FE09-1B45-A4ED-728FF237981A}">
      <dgm:prSet/>
      <dgm:spPr/>
      <dgm:t>
        <a:bodyPr/>
        <a:lstStyle/>
        <a:p>
          <a:endParaRPr lang="it-IT"/>
        </a:p>
      </dgm:t>
    </dgm:pt>
    <dgm:pt modelId="{B285EF86-B3D9-954C-AC86-B69281EE7190}">
      <dgm:prSet/>
      <dgm:spPr>
        <a:blipFill rotWithShape="0">
          <a:blip xmlns:r="http://schemas.openxmlformats.org/officeDocument/2006/relationships" r:embed="rId5"/>
          <a:stretch>
            <a:fillRect/>
          </a:stretch>
        </a:blipFill>
      </dgm:spPr>
      <dgm:t>
        <a:bodyPr/>
        <a:lstStyle/>
        <a:p>
          <a:endParaRPr lang="it-IT"/>
        </a:p>
      </dgm:t>
    </dgm:pt>
    <dgm:pt modelId="{C0708385-1B82-AB44-9191-DFC4992E59C5}" type="parTrans" cxnId="{CBD898B9-496F-7E4B-84AD-BA46B4574FD3}">
      <dgm:prSet/>
      <dgm:spPr/>
      <dgm:t>
        <a:bodyPr/>
        <a:lstStyle/>
        <a:p>
          <a:endParaRPr lang="it-IT"/>
        </a:p>
      </dgm:t>
    </dgm:pt>
    <dgm:pt modelId="{363A8DD0-0A1D-5E47-8123-E4E520CABC74}" type="sibTrans" cxnId="{CBD898B9-496F-7E4B-84AD-BA46B4574FD3}">
      <dgm:prSet/>
      <dgm:spPr/>
      <dgm:t>
        <a:bodyPr/>
        <a:lstStyle/>
        <a:p>
          <a:endParaRPr lang="it-IT"/>
        </a:p>
      </dgm:t>
    </dgm:pt>
    <dgm:pt modelId="{87806050-D747-2F47-9794-2E947B718226}">
      <dgm:prSet/>
      <dgm:spPr>
        <a:blipFill dpi="0" rotWithShape="0">
          <a:blip xmlns:r="http://schemas.openxmlformats.org/officeDocument/2006/relationships" r:embed="rId6"/>
          <a:srcRect/>
          <a:stretch>
            <a:fillRect l="-5000" t="3000" b="-3000"/>
          </a:stretch>
        </a:blipFill>
      </dgm:spPr>
      <dgm:t>
        <a:bodyPr/>
        <a:lstStyle/>
        <a:p>
          <a:endParaRPr lang="it-IT"/>
        </a:p>
      </dgm:t>
    </dgm:pt>
    <dgm:pt modelId="{CEE12A18-3DD1-834F-B533-78680A97379A}" type="parTrans" cxnId="{CDDE2387-E146-E24B-B498-784F20F45765}">
      <dgm:prSet/>
      <dgm:spPr/>
      <dgm:t>
        <a:bodyPr/>
        <a:lstStyle/>
        <a:p>
          <a:endParaRPr lang="it-IT"/>
        </a:p>
      </dgm:t>
    </dgm:pt>
    <dgm:pt modelId="{2B0919CF-9077-9C4B-9362-8B97E46655F3}" type="sibTrans" cxnId="{CDDE2387-E146-E24B-B498-784F20F45765}">
      <dgm:prSet/>
      <dgm:spPr/>
      <dgm:t>
        <a:bodyPr/>
        <a:lstStyle/>
        <a:p>
          <a:endParaRPr lang="it-IT"/>
        </a:p>
      </dgm:t>
    </dgm:pt>
    <dgm:pt modelId="{7A327EB3-53E7-2C49-9D08-90E044F81E8A}" type="pres">
      <dgm:prSet presAssocID="{321A19D6-282C-A54F-9D6E-BA45B32A1F89}" presName="cycle" presStyleCnt="0">
        <dgm:presLayoutVars>
          <dgm:dir/>
          <dgm:resizeHandles val="exact"/>
        </dgm:presLayoutVars>
      </dgm:prSet>
      <dgm:spPr/>
    </dgm:pt>
    <dgm:pt modelId="{25C7FDA3-4A7F-F64C-BD4B-E972CC05729B}" type="pres">
      <dgm:prSet presAssocID="{15E41B9B-39DD-A641-9279-F0FB0D320354}" presName="dummy" presStyleCnt="0"/>
      <dgm:spPr/>
    </dgm:pt>
    <dgm:pt modelId="{80B18C0E-D5B5-D346-B6ED-AE75C817DEFC}" type="pres">
      <dgm:prSet presAssocID="{15E41B9B-39DD-A641-9279-F0FB0D320354}" presName="node" presStyleLbl="revTx" presStyleIdx="0" presStyleCnt="6" custScaleX="124617" custScaleY="131060">
        <dgm:presLayoutVars>
          <dgm:bulletEnabled val="1"/>
        </dgm:presLayoutVars>
      </dgm:prSet>
      <dgm:spPr>
        <a:prstGeom prst="ellipse">
          <a:avLst/>
        </a:prstGeom>
      </dgm:spPr>
    </dgm:pt>
    <dgm:pt modelId="{779F1CF1-2747-5845-92BA-CA766B39E357}" type="pres">
      <dgm:prSet presAssocID="{948C08AE-9FBC-A643-8F6A-F9576D0AE7B4}" presName="sibTrans" presStyleLbl="node1" presStyleIdx="0" presStyleCnt="6"/>
      <dgm:spPr/>
    </dgm:pt>
    <dgm:pt modelId="{69190FD8-5010-8745-A0E8-2564CD73B7C6}" type="pres">
      <dgm:prSet presAssocID="{B285EF86-B3D9-954C-AC86-B69281EE7190}" presName="dummy" presStyleCnt="0"/>
      <dgm:spPr/>
    </dgm:pt>
    <dgm:pt modelId="{8526C242-0B9F-0548-A6B8-862435A49CA1}" type="pres">
      <dgm:prSet presAssocID="{B285EF86-B3D9-954C-AC86-B69281EE7190}" presName="node" presStyleLbl="revTx" presStyleIdx="1" presStyleCnt="6" custScaleX="124617" custScaleY="131060">
        <dgm:presLayoutVars>
          <dgm:bulletEnabled val="1"/>
        </dgm:presLayoutVars>
      </dgm:prSet>
      <dgm:spPr>
        <a:prstGeom prst="ellipse">
          <a:avLst/>
        </a:prstGeom>
      </dgm:spPr>
    </dgm:pt>
    <dgm:pt modelId="{B3813080-2A28-9D4A-9125-EFA7D45396C9}" type="pres">
      <dgm:prSet presAssocID="{363A8DD0-0A1D-5E47-8123-E4E520CABC74}" presName="sibTrans" presStyleLbl="node1" presStyleIdx="1" presStyleCnt="6"/>
      <dgm:spPr/>
    </dgm:pt>
    <dgm:pt modelId="{00ADD168-92F9-4349-A7C0-E0677EA35102}" type="pres">
      <dgm:prSet presAssocID="{E0684CE8-494D-D74F-81E7-DB6DA7B339C3}" presName="dummy" presStyleCnt="0"/>
      <dgm:spPr/>
    </dgm:pt>
    <dgm:pt modelId="{2032FA02-B392-2E47-A286-1FA5E82544CE}" type="pres">
      <dgm:prSet presAssocID="{E0684CE8-494D-D74F-81E7-DB6DA7B339C3}" presName="node" presStyleLbl="revTx" presStyleIdx="2" presStyleCnt="6" custScaleX="124617" custScaleY="131060">
        <dgm:presLayoutVars>
          <dgm:bulletEnabled val="1"/>
        </dgm:presLayoutVars>
      </dgm:prSet>
      <dgm:spPr>
        <a:prstGeom prst="ellipse">
          <a:avLst/>
        </a:prstGeom>
      </dgm:spPr>
    </dgm:pt>
    <dgm:pt modelId="{1D678D77-3342-8D45-91D9-4DBAB551CD7E}" type="pres">
      <dgm:prSet presAssocID="{A5E07924-8C1B-4C42-96B1-3D9933D4DB55}" presName="sibTrans" presStyleLbl="node1" presStyleIdx="2" presStyleCnt="6"/>
      <dgm:spPr/>
    </dgm:pt>
    <dgm:pt modelId="{AE377E11-61B5-2C48-9103-0AD6FBC6F0B9}" type="pres">
      <dgm:prSet presAssocID="{87806050-D747-2F47-9794-2E947B718226}" presName="dummy" presStyleCnt="0"/>
      <dgm:spPr/>
    </dgm:pt>
    <dgm:pt modelId="{7EB363F6-F466-D54D-98DF-B0B09313B868}" type="pres">
      <dgm:prSet presAssocID="{87806050-D747-2F47-9794-2E947B718226}" presName="node" presStyleLbl="revTx" presStyleIdx="3" presStyleCnt="6" custScaleX="127342" custScaleY="137668">
        <dgm:presLayoutVars>
          <dgm:bulletEnabled val="1"/>
        </dgm:presLayoutVars>
      </dgm:prSet>
      <dgm:spPr>
        <a:prstGeom prst="ellipse">
          <a:avLst/>
        </a:prstGeom>
      </dgm:spPr>
    </dgm:pt>
    <dgm:pt modelId="{7DC2C7DA-1AE3-5E45-B4AE-59363BD2019E}" type="pres">
      <dgm:prSet presAssocID="{2B0919CF-9077-9C4B-9362-8B97E46655F3}" presName="sibTrans" presStyleLbl="node1" presStyleIdx="3" presStyleCnt="6"/>
      <dgm:spPr/>
    </dgm:pt>
    <dgm:pt modelId="{5BB78BC1-0CCB-0648-8E8A-BFD62AD73109}" type="pres">
      <dgm:prSet presAssocID="{67DC2F15-BDF8-A74C-87D9-8A8014298556}" presName="dummy" presStyleCnt="0"/>
      <dgm:spPr/>
    </dgm:pt>
    <dgm:pt modelId="{6DF33C40-4800-924A-8BC6-D7B34EB2C9DA}" type="pres">
      <dgm:prSet presAssocID="{67DC2F15-BDF8-A74C-87D9-8A8014298556}" presName="node" presStyleLbl="revTx" presStyleIdx="4" presStyleCnt="6" custScaleX="124617" custScaleY="131060">
        <dgm:presLayoutVars>
          <dgm:bulletEnabled val="1"/>
        </dgm:presLayoutVars>
      </dgm:prSet>
      <dgm:spPr>
        <a:prstGeom prst="ellipse">
          <a:avLst/>
        </a:prstGeom>
      </dgm:spPr>
    </dgm:pt>
    <dgm:pt modelId="{F047D15D-8E83-204F-A793-632EC5B29D84}" type="pres">
      <dgm:prSet presAssocID="{969D3E10-253B-6D47-A3CE-619B085A4A8F}" presName="sibTrans" presStyleLbl="node1" presStyleIdx="4" presStyleCnt="6"/>
      <dgm:spPr/>
    </dgm:pt>
    <dgm:pt modelId="{C2AAC4A2-036C-DF4F-928E-758C85B9CEA2}" type="pres">
      <dgm:prSet presAssocID="{1E03BD8F-4241-1B4A-9EEA-436C7D9773FB}" presName="dummy" presStyleCnt="0"/>
      <dgm:spPr/>
    </dgm:pt>
    <dgm:pt modelId="{CEF97CBF-40E7-4946-84F0-10AB81C3F5BA}" type="pres">
      <dgm:prSet presAssocID="{1E03BD8F-4241-1B4A-9EEA-436C7D9773FB}" presName="node" presStyleLbl="revTx" presStyleIdx="5" presStyleCnt="6" custScaleX="124617" custScaleY="131060">
        <dgm:presLayoutVars>
          <dgm:bulletEnabled val="1"/>
        </dgm:presLayoutVars>
      </dgm:prSet>
      <dgm:spPr>
        <a:prstGeom prst="ellipse">
          <a:avLst/>
        </a:prstGeom>
      </dgm:spPr>
    </dgm:pt>
    <dgm:pt modelId="{0E31BEBF-E43D-6447-B60D-87400B13B174}" type="pres">
      <dgm:prSet presAssocID="{8395C72E-D25C-5C46-BD99-1BBF06061AD4}" presName="sibTrans" presStyleLbl="node1" presStyleIdx="5" presStyleCnt="6"/>
      <dgm:spPr/>
    </dgm:pt>
  </dgm:ptLst>
  <dgm:cxnLst>
    <dgm:cxn modelId="{C5154F0D-B3B4-2344-924D-9B749C7E14BF}" srcId="{321A19D6-282C-A54F-9D6E-BA45B32A1F89}" destId="{E0684CE8-494D-D74F-81E7-DB6DA7B339C3}" srcOrd="2" destOrd="0" parTransId="{EDCEBB4A-B97A-6E44-841D-AF379B69288F}" sibTransId="{A5E07924-8C1B-4C42-96B1-3D9933D4DB55}"/>
    <dgm:cxn modelId="{1757830F-A537-6D44-8714-B6EBF2DD26F7}" type="presOf" srcId="{321A19D6-282C-A54F-9D6E-BA45B32A1F89}" destId="{7A327EB3-53E7-2C49-9D08-90E044F81E8A}" srcOrd="0" destOrd="0" presId="urn:microsoft.com/office/officeart/2005/8/layout/cycle1"/>
    <dgm:cxn modelId="{3A33CF1E-CC07-E447-97D4-8CCC2F763A2A}" type="presOf" srcId="{969D3E10-253B-6D47-A3CE-619B085A4A8F}" destId="{F047D15D-8E83-204F-A793-632EC5B29D84}" srcOrd="0" destOrd="0" presId="urn:microsoft.com/office/officeart/2005/8/layout/cycle1"/>
    <dgm:cxn modelId="{C7131531-3AD1-CA4A-BD3E-821C41ACF40E}" type="presOf" srcId="{363A8DD0-0A1D-5E47-8123-E4E520CABC74}" destId="{B3813080-2A28-9D4A-9125-EFA7D45396C9}" srcOrd="0" destOrd="0" presId="urn:microsoft.com/office/officeart/2005/8/layout/cycle1"/>
    <dgm:cxn modelId="{C045BE3F-42A9-374C-BFEE-0EE3B8F06942}" type="presOf" srcId="{B285EF86-B3D9-954C-AC86-B69281EE7190}" destId="{8526C242-0B9F-0548-A6B8-862435A49CA1}" srcOrd="0" destOrd="0" presId="urn:microsoft.com/office/officeart/2005/8/layout/cycle1"/>
    <dgm:cxn modelId="{A413524A-421E-B44E-94A7-170CC99A45A7}" srcId="{321A19D6-282C-A54F-9D6E-BA45B32A1F89}" destId="{1E03BD8F-4241-1B4A-9EEA-436C7D9773FB}" srcOrd="5" destOrd="0" parTransId="{8A43C423-5002-884C-A410-BBC9C2F06C5B}" sibTransId="{8395C72E-D25C-5C46-BD99-1BBF06061AD4}"/>
    <dgm:cxn modelId="{BE62EF58-89CC-6141-BEDF-49144A89FCA4}" type="presOf" srcId="{8395C72E-D25C-5C46-BD99-1BBF06061AD4}" destId="{0E31BEBF-E43D-6447-B60D-87400B13B174}" srcOrd="0" destOrd="0" presId="urn:microsoft.com/office/officeart/2005/8/layout/cycle1"/>
    <dgm:cxn modelId="{BAC0D95A-FEE3-4F40-BC6E-1B46058C9CDC}" srcId="{321A19D6-282C-A54F-9D6E-BA45B32A1F89}" destId="{67DC2F15-BDF8-A74C-87D9-8A8014298556}" srcOrd="4" destOrd="0" parTransId="{A6886A4C-B4B2-E745-83EA-0AF482F81FEA}" sibTransId="{969D3E10-253B-6D47-A3CE-619B085A4A8F}"/>
    <dgm:cxn modelId="{7CD5B46B-598A-9E4A-8F86-DC4A7D515EFD}" type="presOf" srcId="{E0684CE8-494D-D74F-81E7-DB6DA7B339C3}" destId="{2032FA02-B392-2E47-A286-1FA5E82544CE}" srcOrd="0" destOrd="0" presId="urn:microsoft.com/office/officeart/2005/8/layout/cycle1"/>
    <dgm:cxn modelId="{52DF2082-8152-7245-ABD8-684C0EF75B59}" type="presOf" srcId="{87806050-D747-2F47-9794-2E947B718226}" destId="{7EB363F6-F466-D54D-98DF-B0B09313B868}" srcOrd="0" destOrd="0" presId="urn:microsoft.com/office/officeart/2005/8/layout/cycle1"/>
    <dgm:cxn modelId="{CDDE2387-E146-E24B-B498-784F20F45765}" srcId="{321A19D6-282C-A54F-9D6E-BA45B32A1F89}" destId="{87806050-D747-2F47-9794-2E947B718226}" srcOrd="3" destOrd="0" parTransId="{CEE12A18-3DD1-834F-B533-78680A97379A}" sibTransId="{2B0919CF-9077-9C4B-9362-8B97E46655F3}"/>
    <dgm:cxn modelId="{1AD88292-02D6-8345-82CD-B8464BF96EAF}" type="presOf" srcId="{15E41B9B-39DD-A641-9279-F0FB0D320354}" destId="{80B18C0E-D5B5-D346-B6ED-AE75C817DEFC}" srcOrd="0" destOrd="0" presId="urn:microsoft.com/office/officeart/2005/8/layout/cycle1"/>
    <dgm:cxn modelId="{D90E039B-9BEB-AB4F-A4AF-4949973D5DFD}" type="presOf" srcId="{67DC2F15-BDF8-A74C-87D9-8A8014298556}" destId="{6DF33C40-4800-924A-8BC6-D7B34EB2C9DA}" srcOrd="0" destOrd="0" presId="urn:microsoft.com/office/officeart/2005/8/layout/cycle1"/>
    <dgm:cxn modelId="{9FB1FB9C-4FD9-4B4F-8089-4E1C8F03C666}" type="presOf" srcId="{A5E07924-8C1B-4C42-96B1-3D9933D4DB55}" destId="{1D678D77-3342-8D45-91D9-4DBAB551CD7E}" srcOrd="0" destOrd="0" presId="urn:microsoft.com/office/officeart/2005/8/layout/cycle1"/>
    <dgm:cxn modelId="{4A68B6AE-FE09-1B45-A4ED-728FF237981A}" srcId="{321A19D6-282C-A54F-9D6E-BA45B32A1F89}" destId="{15E41B9B-39DD-A641-9279-F0FB0D320354}" srcOrd="0" destOrd="0" parTransId="{46D2E27F-FE69-AA4C-822F-941F50333319}" sibTransId="{948C08AE-9FBC-A643-8F6A-F9576D0AE7B4}"/>
    <dgm:cxn modelId="{49C309B3-896A-AF47-96E2-549D9EA74C9A}" type="presOf" srcId="{948C08AE-9FBC-A643-8F6A-F9576D0AE7B4}" destId="{779F1CF1-2747-5845-92BA-CA766B39E357}" srcOrd="0" destOrd="0" presId="urn:microsoft.com/office/officeart/2005/8/layout/cycle1"/>
    <dgm:cxn modelId="{CBD898B9-496F-7E4B-84AD-BA46B4574FD3}" srcId="{321A19D6-282C-A54F-9D6E-BA45B32A1F89}" destId="{B285EF86-B3D9-954C-AC86-B69281EE7190}" srcOrd="1" destOrd="0" parTransId="{C0708385-1B82-AB44-9191-DFC4992E59C5}" sibTransId="{363A8DD0-0A1D-5E47-8123-E4E520CABC74}"/>
    <dgm:cxn modelId="{FF4C30C4-8449-8747-A530-4D933281F518}" type="presOf" srcId="{1E03BD8F-4241-1B4A-9EEA-436C7D9773FB}" destId="{CEF97CBF-40E7-4946-84F0-10AB81C3F5BA}" srcOrd="0" destOrd="0" presId="urn:microsoft.com/office/officeart/2005/8/layout/cycle1"/>
    <dgm:cxn modelId="{C6CD04F8-4DC4-6D4E-BB5A-4AFD6D84DD2D}" type="presOf" srcId="{2B0919CF-9077-9C4B-9362-8B97E46655F3}" destId="{7DC2C7DA-1AE3-5E45-B4AE-59363BD2019E}" srcOrd="0" destOrd="0" presId="urn:microsoft.com/office/officeart/2005/8/layout/cycle1"/>
    <dgm:cxn modelId="{2C3E1F52-891D-E94D-A0F9-A5DBD4390AE0}" type="presParOf" srcId="{7A327EB3-53E7-2C49-9D08-90E044F81E8A}" destId="{25C7FDA3-4A7F-F64C-BD4B-E972CC05729B}" srcOrd="0" destOrd="0" presId="urn:microsoft.com/office/officeart/2005/8/layout/cycle1"/>
    <dgm:cxn modelId="{6C70B4BB-0957-344B-A74E-75D6FB85DBCA}" type="presParOf" srcId="{7A327EB3-53E7-2C49-9D08-90E044F81E8A}" destId="{80B18C0E-D5B5-D346-B6ED-AE75C817DEFC}" srcOrd="1" destOrd="0" presId="urn:microsoft.com/office/officeart/2005/8/layout/cycle1"/>
    <dgm:cxn modelId="{A2E71AE4-D922-EF45-A35C-D649BAB2CFDF}" type="presParOf" srcId="{7A327EB3-53E7-2C49-9D08-90E044F81E8A}" destId="{779F1CF1-2747-5845-92BA-CA766B39E357}" srcOrd="2" destOrd="0" presId="urn:microsoft.com/office/officeart/2005/8/layout/cycle1"/>
    <dgm:cxn modelId="{581DA03A-53E9-1240-B586-FE9BC8CA9F4C}" type="presParOf" srcId="{7A327EB3-53E7-2C49-9D08-90E044F81E8A}" destId="{69190FD8-5010-8745-A0E8-2564CD73B7C6}" srcOrd="3" destOrd="0" presId="urn:microsoft.com/office/officeart/2005/8/layout/cycle1"/>
    <dgm:cxn modelId="{99596895-A337-2E4D-91F8-EF5F709FE465}" type="presParOf" srcId="{7A327EB3-53E7-2C49-9D08-90E044F81E8A}" destId="{8526C242-0B9F-0548-A6B8-862435A49CA1}" srcOrd="4" destOrd="0" presId="urn:microsoft.com/office/officeart/2005/8/layout/cycle1"/>
    <dgm:cxn modelId="{8EBDF3F4-DD48-AB43-A8D4-15F65CD97EC6}" type="presParOf" srcId="{7A327EB3-53E7-2C49-9D08-90E044F81E8A}" destId="{B3813080-2A28-9D4A-9125-EFA7D45396C9}" srcOrd="5" destOrd="0" presId="urn:microsoft.com/office/officeart/2005/8/layout/cycle1"/>
    <dgm:cxn modelId="{8E9F6AFD-BC8F-9D42-A4ED-9EB76E9011FB}" type="presParOf" srcId="{7A327EB3-53E7-2C49-9D08-90E044F81E8A}" destId="{00ADD168-92F9-4349-A7C0-E0677EA35102}" srcOrd="6" destOrd="0" presId="urn:microsoft.com/office/officeart/2005/8/layout/cycle1"/>
    <dgm:cxn modelId="{EE22D2C9-DE54-7646-82AB-E3CC62E16AB7}" type="presParOf" srcId="{7A327EB3-53E7-2C49-9D08-90E044F81E8A}" destId="{2032FA02-B392-2E47-A286-1FA5E82544CE}" srcOrd="7" destOrd="0" presId="urn:microsoft.com/office/officeart/2005/8/layout/cycle1"/>
    <dgm:cxn modelId="{517EEA35-3F92-194B-ACD6-9299519A7653}" type="presParOf" srcId="{7A327EB3-53E7-2C49-9D08-90E044F81E8A}" destId="{1D678D77-3342-8D45-91D9-4DBAB551CD7E}" srcOrd="8" destOrd="0" presId="urn:microsoft.com/office/officeart/2005/8/layout/cycle1"/>
    <dgm:cxn modelId="{54727688-284E-8F48-9014-14A936A9C689}" type="presParOf" srcId="{7A327EB3-53E7-2C49-9D08-90E044F81E8A}" destId="{AE377E11-61B5-2C48-9103-0AD6FBC6F0B9}" srcOrd="9" destOrd="0" presId="urn:microsoft.com/office/officeart/2005/8/layout/cycle1"/>
    <dgm:cxn modelId="{91FD8AE2-9C90-BF41-B62B-F736C06E38C4}" type="presParOf" srcId="{7A327EB3-53E7-2C49-9D08-90E044F81E8A}" destId="{7EB363F6-F466-D54D-98DF-B0B09313B868}" srcOrd="10" destOrd="0" presId="urn:microsoft.com/office/officeart/2005/8/layout/cycle1"/>
    <dgm:cxn modelId="{3433E84B-21F5-664D-8650-A4DFBD277B12}" type="presParOf" srcId="{7A327EB3-53E7-2C49-9D08-90E044F81E8A}" destId="{7DC2C7DA-1AE3-5E45-B4AE-59363BD2019E}" srcOrd="11" destOrd="0" presId="urn:microsoft.com/office/officeart/2005/8/layout/cycle1"/>
    <dgm:cxn modelId="{14EED095-0402-D348-BD74-3875807A5239}" type="presParOf" srcId="{7A327EB3-53E7-2C49-9D08-90E044F81E8A}" destId="{5BB78BC1-0CCB-0648-8E8A-BFD62AD73109}" srcOrd="12" destOrd="0" presId="urn:microsoft.com/office/officeart/2005/8/layout/cycle1"/>
    <dgm:cxn modelId="{AA0B2077-EED2-9644-8A67-7574F4D27B01}" type="presParOf" srcId="{7A327EB3-53E7-2C49-9D08-90E044F81E8A}" destId="{6DF33C40-4800-924A-8BC6-D7B34EB2C9DA}" srcOrd="13" destOrd="0" presId="urn:microsoft.com/office/officeart/2005/8/layout/cycle1"/>
    <dgm:cxn modelId="{11A5CF6D-F323-F444-A411-18CF309B97AE}" type="presParOf" srcId="{7A327EB3-53E7-2C49-9D08-90E044F81E8A}" destId="{F047D15D-8E83-204F-A793-632EC5B29D84}" srcOrd="14" destOrd="0" presId="urn:microsoft.com/office/officeart/2005/8/layout/cycle1"/>
    <dgm:cxn modelId="{8B7EF4D1-0BA3-D741-8DE8-03054D6085AB}" type="presParOf" srcId="{7A327EB3-53E7-2C49-9D08-90E044F81E8A}" destId="{C2AAC4A2-036C-DF4F-928E-758C85B9CEA2}" srcOrd="15" destOrd="0" presId="urn:microsoft.com/office/officeart/2005/8/layout/cycle1"/>
    <dgm:cxn modelId="{6B0B76C2-760F-1748-8D4B-9A137C58A334}" type="presParOf" srcId="{7A327EB3-53E7-2C49-9D08-90E044F81E8A}" destId="{CEF97CBF-40E7-4946-84F0-10AB81C3F5BA}" srcOrd="16" destOrd="0" presId="urn:microsoft.com/office/officeart/2005/8/layout/cycle1"/>
    <dgm:cxn modelId="{44E02538-14D4-9546-9A37-6D26306DE28F}" type="presParOf" srcId="{7A327EB3-53E7-2C49-9D08-90E044F81E8A}" destId="{0E31BEBF-E43D-6447-B60D-87400B13B174}"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B6463E1-6D88-F54D-A2A8-9A78A5326A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it-IT"/>
        </a:p>
      </dgm:t>
    </dgm:pt>
    <dgm:pt modelId="{259CF29B-BA9A-1C44-97EF-9DA0C0F5057A}">
      <dgm:prSet/>
      <dgm:spPr>
        <a:solidFill>
          <a:srgbClr val="EE3424"/>
        </a:solidFill>
        <a:ln>
          <a:solidFill>
            <a:schemeClr val="tx1"/>
          </a:solidFill>
        </a:ln>
      </dgm:spPr>
      <dgm:t>
        <a:bodyPr/>
        <a:lstStyle/>
        <a:p>
          <a:r>
            <a:rPr lang="en-US" dirty="0"/>
            <a:t>2001</a:t>
          </a:r>
          <a:endParaRPr lang="it-FI" dirty="0"/>
        </a:p>
      </dgm:t>
    </dgm:pt>
    <dgm:pt modelId="{B3620B70-A42B-8942-9BF8-AE8AE0D7938C}" type="parTrans" cxnId="{81E10971-B2BE-1249-AA61-C31BBC47EC28}">
      <dgm:prSet/>
      <dgm:spPr/>
      <dgm:t>
        <a:bodyPr/>
        <a:lstStyle/>
        <a:p>
          <a:endParaRPr lang="it-IT"/>
        </a:p>
      </dgm:t>
    </dgm:pt>
    <dgm:pt modelId="{99493A61-6C35-E347-A229-D95203A3B468}" type="sibTrans" cxnId="{81E10971-B2BE-1249-AA61-C31BBC47EC28}">
      <dgm:prSet/>
      <dgm:spPr/>
      <dgm:t>
        <a:bodyPr/>
        <a:lstStyle/>
        <a:p>
          <a:endParaRPr lang="it-IT"/>
        </a:p>
      </dgm:t>
    </dgm:pt>
    <dgm:pt modelId="{C4EB1018-808E-5040-A20A-D600FADCC315}">
      <dgm:prSet custT="1"/>
      <dgm:spPr>
        <a:solidFill>
          <a:srgbClr val="EE3424"/>
        </a:solidFill>
        <a:ln w="12700" cap="flat" cmpd="sng" algn="ctr">
          <a:solidFill>
            <a:prstClr val="black"/>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2003</a:t>
          </a:r>
          <a:endParaRPr lang="it-FI" sz="2200" kern="1200" dirty="0">
            <a:solidFill>
              <a:prstClr val="white"/>
            </a:solidFill>
            <a:latin typeface="Calibri" panose="020F0502020204030204"/>
            <a:ea typeface="+mn-ea"/>
            <a:cs typeface="+mn-cs"/>
          </a:endParaRPr>
        </a:p>
      </dgm:t>
    </dgm:pt>
    <dgm:pt modelId="{54207A54-17B9-AE44-B101-AB6D8CBC98CC}" type="parTrans" cxnId="{A2D67EC4-4712-214B-AA74-7DD2008CE288}">
      <dgm:prSet/>
      <dgm:spPr/>
      <dgm:t>
        <a:bodyPr/>
        <a:lstStyle/>
        <a:p>
          <a:endParaRPr lang="it-IT"/>
        </a:p>
      </dgm:t>
    </dgm:pt>
    <dgm:pt modelId="{DD1A8D3A-3DBF-C54B-A8F8-E7376CD72DF4}" type="sibTrans" cxnId="{A2D67EC4-4712-214B-AA74-7DD2008CE288}">
      <dgm:prSet/>
      <dgm:spPr/>
      <dgm:t>
        <a:bodyPr/>
        <a:lstStyle/>
        <a:p>
          <a:endParaRPr lang="it-IT"/>
        </a:p>
      </dgm:t>
    </dgm:pt>
    <dgm:pt modelId="{52CE2B48-D688-C949-B609-A204160DB520}">
      <dgm:prSet custT="1"/>
      <dgm:spPr>
        <a:solidFill>
          <a:srgbClr val="EE3424"/>
        </a:solidFill>
        <a:ln w="12700" cap="flat" cmpd="sng" algn="ctr">
          <a:solidFill>
            <a:prstClr val="black"/>
          </a:solidFill>
          <a:prstDash val="solid"/>
          <a:miter lim="800000"/>
        </a:ln>
        <a:effectLst/>
      </dgm:spPr>
      <dgm:t>
        <a:bodyPr spcFirstLastPara="0" vert="horz" wrap="square" lIns="13970" tIns="13970" rIns="13970" bIns="13970" numCol="1" spcCol="1270" anchor="ctr" anchorCtr="0"/>
        <a:lstStyle/>
        <a:p>
          <a:r>
            <a:rPr lang="en-US" sz="2200" kern="1200" dirty="0">
              <a:solidFill>
                <a:prstClr val="white"/>
              </a:solidFill>
              <a:latin typeface="Calibri" panose="020F0502020204030204"/>
              <a:ea typeface="+mn-ea"/>
              <a:cs typeface="+mn-cs"/>
            </a:rPr>
            <a:t>2004</a:t>
          </a:r>
          <a:endParaRPr lang="it-FI" sz="2200" kern="1200" dirty="0">
            <a:solidFill>
              <a:prstClr val="white"/>
            </a:solidFill>
            <a:latin typeface="Calibri" panose="020F0502020204030204"/>
            <a:ea typeface="+mn-ea"/>
            <a:cs typeface="+mn-cs"/>
          </a:endParaRPr>
        </a:p>
      </dgm:t>
    </dgm:pt>
    <dgm:pt modelId="{AAAEEA7B-EC6C-804E-8864-0CC38D0BA9A0}" type="parTrans" cxnId="{6B2A0212-B6B1-0046-A1F4-E76DE3DDFD88}">
      <dgm:prSet/>
      <dgm:spPr/>
      <dgm:t>
        <a:bodyPr/>
        <a:lstStyle/>
        <a:p>
          <a:endParaRPr lang="it-IT"/>
        </a:p>
      </dgm:t>
    </dgm:pt>
    <dgm:pt modelId="{A2568284-7394-F34A-91E8-73BA9ECDED1D}" type="sibTrans" cxnId="{6B2A0212-B6B1-0046-A1F4-E76DE3DDFD88}">
      <dgm:prSet/>
      <dgm:spPr/>
      <dgm:t>
        <a:bodyPr/>
        <a:lstStyle/>
        <a:p>
          <a:endParaRPr lang="it-IT"/>
        </a:p>
      </dgm:t>
    </dgm:pt>
    <dgm:pt modelId="{D9A6A5A3-54AF-2447-8BAA-C4CC8DA0462C}">
      <dgm:prSet custT="1"/>
      <dgm:spPr>
        <a:solidFill>
          <a:srgbClr val="EE3424"/>
        </a:solidFill>
        <a:ln w="12700" cap="flat" cmpd="sng" algn="ctr">
          <a:solidFill>
            <a:prstClr val="black"/>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2005</a:t>
          </a:r>
          <a:endParaRPr lang="it-FI" sz="2200" kern="1200" dirty="0">
            <a:solidFill>
              <a:prstClr val="white"/>
            </a:solidFill>
            <a:latin typeface="Calibri" panose="020F0502020204030204"/>
            <a:ea typeface="+mn-ea"/>
            <a:cs typeface="+mn-cs"/>
          </a:endParaRPr>
        </a:p>
      </dgm:t>
    </dgm:pt>
    <dgm:pt modelId="{A60D8647-DD54-7642-AD30-7E64D650A8D0}" type="parTrans" cxnId="{DC897632-46AB-BC47-81F2-0719B081D2A2}">
      <dgm:prSet/>
      <dgm:spPr/>
      <dgm:t>
        <a:bodyPr/>
        <a:lstStyle/>
        <a:p>
          <a:endParaRPr lang="it-IT"/>
        </a:p>
      </dgm:t>
    </dgm:pt>
    <dgm:pt modelId="{DCEA2EB1-4CF9-0944-BD37-B6B37EE800A9}" type="sibTrans" cxnId="{DC897632-46AB-BC47-81F2-0719B081D2A2}">
      <dgm:prSet/>
      <dgm:spPr/>
      <dgm:t>
        <a:bodyPr/>
        <a:lstStyle/>
        <a:p>
          <a:endParaRPr lang="it-IT"/>
        </a:p>
      </dgm:t>
    </dgm:pt>
    <dgm:pt modelId="{D02D1A34-DDF4-BA4F-A61A-761FDF34A687}">
      <dgm:prSet/>
      <dgm:spPr>
        <a:ln>
          <a:solidFill>
            <a:schemeClr val="tx1"/>
          </a:solidFill>
        </a:ln>
      </dgm:spPr>
      <dgm:t>
        <a:bodyPr/>
        <a:lstStyle/>
        <a:p>
          <a:pPr>
            <a:buNone/>
          </a:pPr>
          <a:r>
            <a:rPr lang="en-US" dirty="0"/>
            <a:t>Spread of DVD Players</a:t>
          </a:r>
          <a:endParaRPr lang="it-IT" dirty="0"/>
        </a:p>
      </dgm:t>
    </dgm:pt>
    <dgm:pt modelId="{F2AF7CCE-6C69-DC44-958C-E5087A2DAF07}" type="parTrans" cxnId="{C924B300-4F48-7740-BFA1-A00D8EEBBD5C}">
      <dgm:prSet/>
      <dgm:spPr/>
      <dgm:t>
        <a:bodyPr/>
        <a:lstStyle/>
        <a:p>
          <a:endParaRPr lang="it-IT"/>
        </a:p>
      </dgm:t>
    </dgm:pt>
    <dgm:pt modelId="{256466CA-04E2-4E4C-A927-5B94F7391FC1}" type="sibTrans" cxnId="{C924B300-4F48-7740-BFA1-A00D8EEBBD5C}">
      <dgm:prSet/>
      <dgm:spPr/>
      <dgm:t>
        <a:bodyPr/>
        <a:lstStyle/>
        <a:p>
          <a:endParaRPr lang="it-IT"/>
        </a:p>
      </dgm:t>
    </dgm:pt>
    <dgm:pt modelId="{3B90037D-49E9-3F4F-BD1D-7DB70F64E27C}">
      <dgm:prSet/>
      <dgm:spPr>
        <a:ln>
          <a:solidFill>
            <a:schemeClr val="tx1"/>
          </a:solidFill>
        </a:ln>
      </dgm:spPr>
      <dgm:t>
        <a:bodyPr/>
        <a:lstStyle/>
        <a:p>
          <a:pPr>
            <a:buNone/>
          </a:pPr>
          <a:r>
            <a:rPr lang="en-US" dirty="0"/>
            <a:t>Netflix posted its first profit, earning $6.5 million on revenues of $272 million;</a:t>
          </a:r>
          <a:endParaRPr lang="it-IT" dirty="0"/>
        </a:p>
      </dgm:t>
    </dgm:pt>
    <dgm:pt modelId="{985A0FE5-8056-0049-9094-B9F09DA340CA}" type="parTrans" cxnId="{56208C44-69A6-FC48-835F-E3EB36C9D063}">
      <dgm:prSet/>
      <dgm:spPr/>
      <dgm:t>
        <a:bodyPr/>
        <a:lstStyle/>
        <a:p>
          <a:endParaRPr lang="it-IT"/>
        </a:p>
      </dgm:t>
    </dgm:pt>
    <dgm:pt modelId="{D4EF0DCE-A26C-9244-A0C4-0B7703C8708B}" type="sibTrans" cxnId="{56208C44-69A6-FC48-835F-E3EB36C9D063}">
      <dgm:prSet/>
      <dgm:spPr/>
      <dgm:t>
        <a:bodyPr/>
        <a:lstStyle/>
        <a:p>
          <a:endParaRPr lang="it-IT"/>
        </a:p>
      </dgm:t>
    </dgm:pt>
    <dgm:pt modelId="{DF5F8D2B-5DF9-B74B-98EC-ABEBEF2DD2BF}">
      <dgm:prSet/>
      <dgm:spPr>
        <a:ln>
          <a:solidFill>
            <a:schemeClr val="tx1"/>
          </a:solidFill>
        </a:ln>
      </dgm:spPr>
      <dgm:t>
        <a:bodyPr/>
        <a:lstStyle/>
        <a:p>
          <a:pPr>
            <a:buNone/>
          </a:pPr>
          <a:r>
            <a:rPr lang="en-US" dirty="0"/>
            <a:t>Profit had increased to $49 million on over $500 million in revenues. </a:t>
          </a:r>
          <a:endParaRPr lang="it-IT" dirty="0"/>
        </a:p>
      </dgm:t>
    </dgm:pt>
    <dgm:pt modelId="{F89F6ECD-E158-8345-BF3F-93839694DA91}" type="parTrans" cxnId="{4DDD4992-FBB6-8A4B-9DF9-AC2919162391}">
      <dgm:prSet/>
      <dgm:spPr/>
      <dgm:t>
        <a:bodyPr/>
        <a:lstStyle/>
        <a:p>
          <a:endParaRPr lang="it-IT"/>
        </a:p>
      </dgm:t>
    </dgm:pt>
    <dgm:pt modelId="{033FEA83-DF42-AA4D-A3D8-04EF014995B5}" type="sibTrans" cxnId="{4DDD4992-FBB6-8A4B-9DF9-AC2919162391}">
      <dgm:prSet/>
      <dgm:spPr/>
      <dgm:t>
        <a:bodyPr/>
        <a:lstStyle/>
        <a:p>
          <a:endParaRPr lang="it-IT"/>
        </a:p>
      </dgm:t>
    </dgm:pt>
    <dgm:pt modelId="{B4A7950C-18B2-6D40-B884-435CD4BE44DF}">
      <dgm:prSet/>
      <dgm:spPr>
        <a:ln>
          <a:solidFill>
            <a:schemeClr val="tx1"/>
          </a:solidFill>
        </a:ln>
      </dgm:spPr>
      <dgm:t>
        <a:bodyPr/>
        <a:lstStyle/>
        <a:p>
          <a:pPr>
            <a:buNone/>
          </a:pPr>
          <a:r>
            <a:rPr lang="en-US" dirty="0"/>
            <a:t>35,000 different films were available, and Netflix shipped 1 million DVDs out every day.</a:t>
          </a:r>
          <a:endParaRPr lang="it-IT" dirty="0"/>
        </a:p>
      </dgm:t>
    </dgm:pt>
    <dgm:pt modelId="{045A78B2-A6AC-2240-B741-D7937EDC13AC}" type="parTrans" cxnId="{867F0BB6-A071-CC43-8716-39C60AEEB53A}">
      <dgm:prSet/>
      <dgm:spPr/>
      <dgm:t>
        <a:bodyPr/>
        <a:lstStyle/>
        <a:p>
          <a:endParaRPr lang="it-IT"/>
        </a:p>
      </dgm:t>
    </dgm:pt>
    <dgm:pt modelId="{BBDD0B25-2820-6341-82A0-2923F7076D69}" type="sibTrans" cxnId="{867F0BB6-A071-CC43-8716-39C60AEEB53A}">
      <dgm:prSet/>
      <dgm:spPr/>
      <dgm:t>
        <a:bodyPr/>
        <a:lstStyle/>
        <a:p>
          <a:endParaRPr lang="it-IT"/>
        </a:p>
      </dgm:t>
    </dgm:pt>
    <dgm:pt modelId="{000E7C82-F115-1744-8088-6FD93DA83332}" type="pres">
      <dgm:prSet presAssocID="{CB6463E1-6D88-F54D-A2A8-9A78A5326A3B}" presName="linearFlow" presStyleCnt="0">
        <dgm:presLayoutVars>
          <dgm:dir/>
          <dgm:animLvl val="lvl"/>
          <dgm:resizeHandles val="exact"/>
        </dgm:presLayoutVars>
      </dgm:prSet>
      <dgm:spPr/>
    </dgm:pt>
    <dgm:pt modelId="{8844546A-B061-B043-9ADC-70BF244D402D}" type="pres">
      <dgm:prSet presAssocID="{259CF29B-BA9A-1C44-97EF-9DA0C0F5057A}" presName="composite" presStyleCnt="0"/>
      <dgm:spPr/>
    </dgm:pt>
    <dgm:pt modelId="{C02E5EF1-4564-954F-BD91-9E53839FBCA6}" type="pres">
      <dgm:prSet presAssocID="{259CF29B-BA9A-1C44-97EF-9DA0C0F5057A}" presName="parentText" presStyleLbl="alignNode1" presStyleIdx="0" presStyleCnt="4">
        <dgm:presLayoutVars>
          <dgm:chMax val="1"/>
          <dgm:bulletEnabled val="1"/>
        </dgm:presLayoutVars>
      </dgm:prSet>
      <dgm:spPr/>
    </dgm:pt>
    <dgm:pt modelId="{BF62A6DE-20E6-5F43-8041-95E2EF22B3FF}" type="pres">
      <dgm:prSet presAssocID="{259CF29B-BA9A-1C44-97EF-9DA0C0F5057A}" presName="descendantText" presStyleLbl="alignAcc1" presStyleIdx="0" presStyleCnt="4">
        <dgm:presLayoutVars>
          <dgm:bulletEnabled val="1"/>
        </dgm:presLayoutVars>
      </dgm:prSet>
      <dgm:spPr/>
    </dgm:pt>
    <dgm:pt modelId="{3B3BA2E0-7AB4-594A-8D14-4C3DEB20E724}" type="pres">
      <dgm:prSet presAssocID="{99493A61-6C35-E347-A229-D95203A3B468}" presName="sp" presStyleCnt="0"/>
      <dgm:spPr/>
    </dgm:pt>
    <dgm:pt modelId="{9A273B2A-5EC5-154A-B117-03592EE795ED}" type="pres">
      <dgm:prSet presAssocID="{C4EB1018-808E-5040-A20A-D600FADCC315}" presName="composite" presStyleCnt="0"/>
      <dgm:spPr/>
    </dgm:pt>
    <dgm:pt modelId="{76B71221-72B5-C344-8993-D8E94B3ABF6A}" type="pres">
      <dgm:prSet presAssocID="{C4EB1018-808E-5040-A20A-D600FADCC315}" presName="parentText" presStyleLbl="alignNode1" presStyleIdx="1" presStyleCnt="4">
        <dgm:presLayoutVars>
          <dgm:chMax val="1"/>
          <dgm:bulletEnabled val="1"/>
        </dgm:presLayoutVars>
      </dgm:prSet>
      <dgm:spPr>
        <a:xfrm rot="5400000">
          <a:off x="-168637" y="1145489"/>
          <a:ext cx="1124251" cy="786976"/>
        </a:xfrm>
        <a:prstGeom prst="chevron">
          <a:avLst/>
        </a:prstGeom>
      </dgm:spPr>
    </dgm:pt>
    <dgm:pt modelId="{75FA9925-02D6-3D4A-9EBB-002F76839B3B}" type="pres">
      <dgm:prSet presAssocID="{C4EB1018-808E-5040-A20A-D600FADCC315}" presName="descendantText" presStyleLbl="alignAcc1" presStyleIdx="1" presStyleCnt="4">
        <dgm:presLayoutVars>
          <dgm:bulletEnabled val="1"/>
        </dgm:presLayoutVars>
      </dgm:prSet>
      <dgm:spPr/>
    </dgm:pt>
    <dgm:pt modelId="{3E76D03B-C178-A448-88A6-266398D7354B}" type="pres">
      <dgm:prSet presAssocID="{DD1A8D3A-3DBF-C54B-A8F8-E7376CD72DF4}" presName="sp" presStyleCnt="0"/>
      <dgm:spPr/>
    </dgm:pt>
    <dgm:pt modelId="{B1883F0C-8CD1-C647-922C-F1560DC33C1F}" type="pres">
      <dgm:prSet presAssocID="{52CE2B48-D688-C949-B609-A204160DB520}" presName="composite" presStyleCnt="0"/>
      <dgm:spPr/>
    </dgm:pt>
    <dgm:pt modelId="{5E23202F-7708-0D41-85E4-EAE317154D2F}" type="pres">
      <dgm:prSet presAssocID="{52CE2B48-D688-C949-B609-A204160DB520}" presName="parentText" presStyleLbl="alignNode1" presStyleIdx="2" presStyleCnt="4">
        <dgm:presLayoutVars>
          <dgm:chMax val="1"/>
          <dgm:bulletEnabled val="1"/>
        </dgm:presLayoutVars>
      </dgm:prSet>
      <dgm:spPr>
        <a:xfrm rot="5400000">
          <a:off x="-168637" y="2121173"/>
          <a:ext cx="1124251" cy="786976"/>
        </a:xfrm>
        <a:prstGeom prst="chevron">
          <a:avLst/>
        </a:prstGeom>
      </dgm:spPr>
    </dgm:pt>
    <dgm:pt modelId="{D700A019-8600-B448-BDEA-B04933BE3E6E}" type="pres">
      <dgm:prSet presAssocID="{52CE2B48-D688-C949-B609-A204160DB520}" presName="descendantText" presStyleLbl="alignAcc1" presStyleIdx="2" presStyleCnt="4">
        <dgm:presLayoutVars>
          <dgm:bulletEnabled val="1"/>
        </dgm:presLayoutVars>
      </dgm:prSet>
      <dgm:spPr/>
    </dgm:pt>
    <dgm:pt modelId="{4A89E19F-64F8-514A-8CBE-E4F3A9C01514}" type="pres">
      <dgm:prSet presAssocID="{A2568284-7394-F34A-91E8-73BA9ECDED1D}" presName="sp" presStyleCnt="0"/>
      <dgm:spPr/>
    </dgm:pt>
    <dgm:pt modelId="{A40894F0-3F92-DA46-9369-8E5C5B8F43E1}" type="pres">
      <dgm:prSet presAssocID="{D9A6A5A3-54AF-2447-8BAA-C4CC8DA0462C}" presName="composite" presStyleCnt="0"/>
      <dgm:spPr/>
    </dgm:pt>
    <dgm:pt modelId="{94AE16CC-58D6-4A44-9598-D4EB9FBC0E8B}" type="pres">
      <dgm:prSet presAssocID="{D9A6A5A3-54AF-2447-8BAA-C4CC8DA0462C}" presName="parentText" presStyleLbl="alignNode1" presStyleIdx="3" presStyleCnt="4">
        <dgm:presLayoutVars>
          <dgm:chMax val="1"/>
          <dgm:bulletEnabled val="1"/>
        </dgm:presLayoutVars>
      </dgm:prSet>
      <dgm:spPr>
        <a:xfrm rot="5400000">
          <a:off x="-168637" y="3096857"/>
          <a:ext cx="1124251" cy="786976"/>
        </a:xfrm>
        <a:prstGeom prst="chevron">
          <a:avLst/>
        </a:prstGeom>
      </dgm:spPr>
    </dgm:pt>
    <dgm:pt modelId="{C32DD0B3-EBFE-0E48-9165-5BDBD1C68A3E}" type="pres">
      <dgm:prSet presAssocID="{D9A6A5A3-54AF-2447-8BAA-C4CC8DA0462C}" presName="descendantText" presStyleLbl="alignAcc1" presStyleIdx="3" presStyleCnt="4">
        <dgm:presLayoutVars>
          <dgm:bulletEnabled val="1"/>
        </dgm:presLayoutVars>
      </dgm:prSet>
      <dgm:spPr/>
    </dgm:pt>
  </dgm:ptLst>
  <dgm:cxnLst>
    <dgm:cxn modelId="{C924B300-4F48-7740-BFA1-A00D8EEBBD5C}" srcId="{259CF29B-BA9A-1C44-97EF-9DA0C0F5057A}" destId="{D02D1A34-DDF4-BA4F-A61A-761FDF34A687}" srcOrd="0" destOrd="0" parTransId="{F2AF7CCE-6C69-DC44-958C-E5087A2DAF07}" sibTransId="{256466CA-04E2-4E4C-A927-5B94F7391FC1}"/>
    <dgm:cxn modelId="{6B2A0212-B6B1-0046-A1F4-E76DE3DDFD88}" srcId="{CB6463E1-6D88-F54D-A2A8-9A78A5326A3B}" destId="{52CE2B48-D688-C949-B609-A204160DB520}" srcOrd="2" destOrd="0" parTransId="{AAAEEA7B-EC6C-804E-8864-0CC38D0BA9A0}" sibTransId="{A2568284-7394-F34A-91E8-73BA9ECDED1D}"/>
    <dgm:cxn modelId="{DD3B4614-8B05-C547-BD7F-28DB7F84A59B}" type="presOf" srcId="{D02D1A34-DDF4-BA4F-A61A-761FDF34A687}" destId="{BF62A6DE-20E6-5F43-8041-95E2EF22B3FF}" srcOrd="0" destOrd="0" presId="urn:microsoft.com/office/officeart/2005/8/layout/chevron2"/>
    <dgm:cxn modelId="{4429AD1D-6548-B94C-8803-85FFCC03206F}" type="presOf" srcId="{CB6463E1-6D88-F54D-A2A8-9A78A5326A3B}" destId="{000E7C82-F115-1744-8088-6FD93DA83332}" srcOrd="0" destOrd="0" presId="urn:microsoft.com/office/officeart/2005/8/layout/chevron2"/>
    <dgm:cxn modelId="{DC897632-46AB-BC47-81F2-0719B081D2A2}" srcId="{CB6463E1-6D88-F54D-A2A8-9A78A5326A3B}" destId="{D9A6A5A3-54AF-2447-8BAA-C4CC8DA0462C}" srcOrd="3" destOrd="0" parTransId="{A60D8647-DD54-7642-AD30-7E64D650A8D0}" sibTransId="{DCEA2EB1-4CF9-0944-BD37-B6B37EE800A9}"/>
    <dgm:cxn modelId="{56208C44-69A6-FC48-835F-E3EB36C9D063}" srcId="{C4EB1018-808E-5040-A20A-D600FADCC315}" destId="{3B90037D-49E9-3F4F-BD1D-7DB70F64E27C}" srcOrd="0" destOrd="0" parTransId="{985A0FE5-8056-0049-9094-B9F09DA340CA}" sibTransId="{D4EF0DCE-A26C-9244-A0C4-0B7703C8708B}"/>
    <dgm:cxn modelId="{B8400F69-0D4E-F74C-AE93-C7ED45BBC2C8}" type="presOf" srcId="{DF5F8D2B-5DF9-B74B-98EC-ABEBEF2DD2BF}" destId="{D700A019-8600-B448-BDEA-B04933BE3E6E}" srcOrd="0" destOrd="0" presId="urn:microsoft.com/office/officeart/2005/8/layout/chevron2"/>
    <dgm:cxn modelId="{81E10971-B2BE-1249-AA61-C31BBC47EC28}" srcId="{CB6463E1-6D88-F54D-A2A8-9A78A5326A3B}" destId="{259CF29B-BA9A-1C44-97EF-9DA0C0F5057A}" srcOrd="0" destOrd="0" parTransId="{B3620B70-A42B-8942-9BF8-AE8AE0D7938C}" sibTransId="{99493A61-6C35-E347-A229-D95203A3B468}"/>
    <dgm:cxn modelId="{1CA49C8F-C32A-9A49-B054-C819C1F56457}" type="presOf" srcId="{259CF29B-BA9A-1C44-97EF-9DA0C0F5057A}" destId="{C02E5EF1-4564-954F-BD91-9E53839FBCA6}" srcOrd="0" destOrd="0" presId="urn:microsoft.com/office/officeart/2005/8/layout/chevron2"/>
    <dgm:cxn modelId="{4DDD4992-FBB6-8A4B-9DF9-AC2919162391}" srcId="{52CE2B48-D688-C949-B609-A204160DB520}" destId="{DF5F8D2B-5DF9-B74B-98EC-ABEBEF2DD2BF}" srcOrd="0" destOrd="0" parTransId="{F89F6ECD-E158-8345-BF3F-93839694DA91}" sibTransId="{033FEA83-DF42-AA4D-A3D8-04EF014995B5}"/>
    <dgm:cxn modelId="{7E3A549A-8D91-9645-AEA6-63E12EEB27D3}" type="presOf" srcId="{3B90037D-49E9-3F4F-BD1D-7DB70F64E27C}" destId="{75FA9925-02D6-3D4A-9EBB-002F76839B3B}" srcOrd="0" destOrd="0" presId="urn:microsoft.com/office/officeart/2005/8/layout/chevron2"/>
    <dgm:cxn modelId="{39F1499D-6470-6444-A8C6-2620D224AC1E}" type="presOf" srcId="{52CE2B48-D688-C949-B609-A204160DB520}" destId="{5E23202F-7708-0D41-85E4-EAE317154D2F}" srcOrd="0" destOrd="0" presId="urn:microsoft.com/office/officeart/2005/8/layout/chevron2"/>
    <dgm:cxn modelId="{4C6129A8-5869-3E47-9976-68F95A81AA04}" type="presOf" srcId="{B4A7950C-18B2-6D40-B884-435CD4BE44DF}" destId="{C32DD0B3-EBFE-0E48-9165-5BDBD1C68A3E}" srcOrd="0" destOrd="0" presId="urn:microsoft.com/office/officeart/2005/8/layout/chevron2"/>
    <dgm:cxn modelId="{867F0BB6-A071-CC43-8716-39C60AEEB53A}" srcId="{D9A6A5A3-54AF-2447-8BAA-C4CC8DA0462C}" destId="{B4A7950C-18B2-6D40-B884-435CD4BE44DF}" srcOrd="0" destOrd="0" parTransId="{045A78B2-A6AC-2240-B741-D7937EDC13AC}" sibTransId="{BBDD0B25-2820-6341-82A0-2923F7076D69}"/>
    <dgm:cxn modelId="{A2D67EC4-4712-214B-AA74-7DD2008CE288}" srcId="{CB6463E1-6D88-F54D-A2A8-9A78A5326A3B}" destId="{C4EB1018-808E-5040-A20A-D600FADCC315}" srcOrd="1" destOrd="0" parTransId="{54207A54-17B9-AE44-B101-AB6D8CBC98CC}" sibTransId="{DD1A8D3A-3DBF-C54B-A8F8-E7376CD72DF4}"/>
    <dgm:cxn modelId="{71335AEC-905E-584C-8B31-8CDEE7041D4D}" type="presOf" srcId="{D9A6A5A3-54AF-2447-8BAA-C4CC8DA0462C}" destId="{94AE16CC-58D6-4A44-9598-D4EB9FBC0E8B}" srcOrd="0" destOrd="0" presId="urn:microsoft.com/office/officeart/2005/8/layout/chevron2"/>
    <dgm:cxn modelId="{34C94FF9-7D74-074A-AEE4-5E75BD9FDEFC}" type="presOf" srcId="{C4EB1018-808E-5040-A20A-D600FADCC315}" destId="{76B71221-72B5-C344-8993-D8E94B3ABF6A}" srcOrd="0" destOrd="0" presId="urn:microsoft.com/office/officeart/2005/8/layout/chevron2"/>
    <dgm:cxn modelId="{6D92F1C7-90BD-1644-9751-4D2499FB09D3}" type="presParOf" srcId="{000E7C82-F115-1744-8088-6FD93DA83332}" destId="{8844546A-B061-B043-9ADC-70BF244D402D}" srcOrd="0" destOrd="0" presId="urn:microsoft.com/office/officeart/2005/8/layout/chevron2"/>
    <dgm:cxn modelId="{BF3E6EF1-CB09-D04A-B62A-DE8B04E4EFF2}" type="presParOf" srcId="{8844546A-B061-B043-9ADC-70BF244D402D}" destId="{C02E5EF1-4564-954F-BD91-9E53839FBCA6}" srcOrd="0" destOrd="0" presId="urn:microsoft.com/office/officeart/2005/8/layout/chevron2"/>
    <dgm:cxn modelId="{5BF38BDF-C1BC-D84B-8327-A900850080BC}" type="presParOf" srcId="{8844546A-B061-B043-9ADC-70BF244D402D}" destId="{BF62A6DE-20E6-5F43-8041-95E2EF22B3FF}" srcOrd="1" destOrd="0" presId="urn:microsoft.com/office/officeart/2005/8/layout/chevron2"/>
    <dgm:cxn modelId="{94A4DA2D-E1C7-D64B-9D6C-C3C2A5D71048}" type="presParOf" srcId="{000E7C82-F115-1744-8088-6FD93DA83332}" destId="{3B3BA2E0-7AB4-594A-8D14-4C3DEB20E724}" srcOrd="1" destOrd="0" presId="urn:microsoft.com/office/officeart/2005/8/layout/chevron2"/>
    <dgm:cxn modelId="{EDD1DBC6-0913-0343-9CA3-B9778C480D57}" type="presParOf" srcId="{000E7C82-F115-1744-8088-6FD93DA83332}" destId="{9A273B2A-5EC5-154A-B117-03592EE795ED}" srcOrd="2" destOrd="0" presId="urn:microsoft.com/office/officeart/2005/8/layout/chevron2"/>
    <dgm:cxn modelId="{3BCD342A-4A13-7047-99E8-DA0A0842A669}" type="presParOf" srcId="{9A273B2A-5EC5-154A-B117-03592EE795ED}" destId="{76B71221-72B5-C344-8993-D8E94B3ABF6A}" srcOrd="0" destOrd="0" presId="urn:microsoft.com/office/officeart/2005/8/layout/chevron2"/>
    <dgm:cxn modelId="{DD6A31BD-DB50-5542-B29C-3495E60AE230}" type="presParOf" srcId="{9A273B2A-5EC5-154A-B117-03592EE795ED}" destId="{75FA9925-02D6-3D4A-9EBB-002F76839B3B}" srcOrd="1" destOrd="0" presId="urn:microsoft.com/office/officeart/2005/8/layout/chevron2"/>
    <dgm:cxn modelId="{CB50800C-4CA6-C24E-9F0D-A26A1B4CE604}" type="presParOf" srcId="{000E7C82-F115-1744-8088-6FD93DA83332}" destId="{3E76D03B-C178-A448-88A6-266398D7354B}" srcOrd="3" destOrd="0" presId="urn:microsoft.com/office/officeart/2005/8/layout/chevron2"/>
    <dgm:cxn modelId="{F4242CE5-19F2-F645-9B9C-CAE79E67D18C}" type="presParOf" srcId="{000E7C82-F115-1744-8088-6FD93DA83332}" destId="{B1883F0C-8CD1-C647-922C-F1560DC33C1F}" srcOrd="4" destOrd="0" presId="urn:microsoft.com/office/officeart/2005/8/layout/chevron2"/>
    <dgm:cxn modelId="{B88AB3C1-698B-7E48-9E6E-EE627C37032D}" type="presParOf" srcId="{B1883F0C-8CD1-C647-922C-F1560DC33C1F}" destId="{5E23202F-7708-0D41-85E4-EAE317154D2F}" srcOrd="0" destOrd="0" presId="urn:microsoft.com/office/officeart/2005/8/layout/chevron2"/>
    <dgm:cxn modelId="{F3BC00E8-207B-9F42-B29D-04B7EAD3CAA8}" type="presParOf" srcId="{B1883F0C-8CD1-C647-922C-F1560DC33C1F}" destId="{D700A019-8600-B448-BDEA-B04933BE3E6E}" srcOrd="1" destOrd="0" presId="urn:microsoft.com/office/officeart/2005/8/layout/chevron2"/>
    <dgm:cxn modelId="{738645F2-E35E-F343-9E31-35E591A01A3C}" type="presParOf" srcId="{000E7C82-F115-1744-8088-6FD93DA83332}" destId="{4A89E19F-64F8-514A-8CBE-E4F3A9C01514}" srcOrd="5" destOrd="0" presId="urn:microsoft.com/office/officeart/2005/8/layout/chevron2"/>
    <dgm:cxn modelId="{C82B992A-BB60-E54B-A090-5CEC515D7169}" type="presParOf" srcId="{000E7C82-F115-1744-8088-6FD93DA83332}" destId="{A40894F0-3F92-DA46-9369-8E5C5B8F43E1}" srcOrd="6" destOrd="0" presId="urn:microsoft.com/office/officeart/2005/8/layout/chevron2"/>
    <dgm:cxn modelId="{99B21D33-B2A5-F34D-83CD-E8ED52B80498}" type="presParOf" srcId="{A40894F0-3F92-DA46-9369-8E5C5B8F43E1}" destId="{94AE16CC-58D6-4A44-9598-D4EB9FBC0E8B}" srcOrd="0" destOrd="0" presId="urn:microsoft.com/office/officeart/2005/8/layout/chevron2"/>
    <dgm:cxn modelId="{E4A51890-A20D-A643-8C46-C5D583189A47}" type="presParOf" srcId="{A40894F0-3F92-DA46-9369-8E5C5B8F43E1}" destId="{C32DD0B3-EBFE-0E48-9165-5BDBD1C68A3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B6463E1-6D88-F54D-A2A8-9A78A5326A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it-IT"/>
        </a:p>
      </dgm:t>
    </dgm:pt>
    <dgm:pt modelId="{259CF29B-BA9A-1C44-97EF-9DA0C0F5057A}">
      <dgm:prSet/>
      <dgm:spPr>
        <a:solidFill>
          <a:srgbClr val="EE3424"/>
        </a:solidFill>
        <a:ln>
          <a:solidFill>
            <a:schemeClr val="tx1"/>
          </a:solidFill>
        </a:ln>
      </dgm:spPr>
      <dgm:t>
        <a:bodyPr/>
        <a:lstStyle/>
        <a:p>
          <a:r>
            <a:rPr lang="en-US" dirty="0"/>
            <a:t>2001</a:t>
          </a:r>
          <a:endParaRPr lang="it-FI" dirty="0"/>
        </a:p>
      </dgm:t>
    </dgm:pt>
    <dgm:pt modelId="{B3620B70-A42B-8942-9BF8-AE8AE0D7938C}" type="parTrans" cxnId="{81E10971-B2BE-1249-AA61-C31BBC47EC28}">
      <dgm:prSet/>
      <dgm:spPr/>
      <dgm:t>
        <a:bodyPr/>
        <a:lstStyle/>
        <a:p>
          <a:endParaRPr lang="it-IT"/>
        </a:p>
      </dgm:t>
    </dgm:pt>
    <dgm:pt modelId="{99493A61-6C35-E347-A229-D95203A3B468}" type="sibTrans" cxnId="{81E10971-B2BE-1249-AA61-C31BBC47EC28}">
      <dgm:prSet/>
      <dgm:spPr/>
      <dgm:t>
        <a:bodyPr/>
        <a:lstStyle/>
        <a:p>
          <a:endParaRPr lang="it-IT"/>
        </a:p>
      </dgm:t>
    </dgm:pt>
    <dgm:pt modelId="{C4EB1018-808E-5040-A20A-D600FADCC315}">
      <dgm:prSet custT="1"/>
      <dgm:spPr>
        <a:solidFill>
          <a:srgbClr val="EE3424"/>
        </a:solidFill>
        <a:ln w="12700" cap="flat" cmpd="sng" algn="ctr">
          <a:solidFill>
            <a:prstClr val="black"/>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2003</a:t>
          </a:r>
          <a:endParaRPr lang="it-FI" sz="2200" kern="1200" dirty="0">
            <a:solidFill>
              <a:prstClr val="white"/>
            </a:solidFill>
            <a:latin typeface="Calibri" panose="020F0502020204030204"/>
            <a:ea typeface="+mn-ea"/>
            <a:cs typeface="+mn-cs"/>
          </a:endParaRPr>
        </a:p>
      </dgm:t>
    </dgm:pt>
    <dgm:pt modelId="{54207A54-17B9-AE44-B101-AB6D8CBC98CC}" type="parTrans" cxnId="{A2D67EC4-4712-214B-AA74-7DD2008CE288}">
      <dgm:prSet/>
      <dgm:spPr/>
      <dgm:t>
        <a:bodyPr/>
        <a:lstStyle/>
        <a:p>
          <a:endParaRPr lang="it-IT"/>
        </a:p>
      </dgm:t>
    </dgm:pt>
    <dgm:pt modelId="{DD1A8D3A-3DBF-C54B-A8F8-E7376CD72DF4}" type="sibTrans" cxnId="{A2D67EC4-4712-214B-AA74-7DD2008CE288}">
      <dgm:prSet/>
      <dgm:spPr/>
      <dgm:t>
        <a:bodyPr/>
        <a:lstStyle/>
        <a:p>
          <a:endParaRPr lang="it-IT"/>
        </a:p>
      </dgm:t>
    </dgm:pt>
    <dgm:pt modelId="{52CE2B48-D688-C949-B609-A204160DB520}">
      <dgm:prSet custT="1"/>
      <dgm:spPr>
        <a:solidFill>
          <a:srgbClr val="EE3424"/>
        </a:solidFill>
        <a:ln w="12700" cap="flat" cmpd="sng" algn="ctr">
          <a:solidFill>
            <a:prstClr val="black"/>
          </a:solidFill>
          <a:prstDash val="solid"/>
          <a:miter lim="800000"/>
        </a:ln>
        <a:effectLst/>
      </dgm:spPr>
      <dgm:t>
        <a:bodyPr spcFirstLastPara="0" vert="horz" wrap="square" lIns="13970" tIns="13970" rIns="13970" bIns="13970" numCol="1" spcCol="1270" anchor="ctr" anchorCtr="0"/>
        <a:lstStyle/>
        <a:p>
          <a:r>
            <a:rPr lang="en-US" sz="2200" kern="1200" dirty="0">
              <a:solidFill>
                <a:prstClr val="white"/>
              </a:solidFill>
              <a:latin typeface="Calibri" panose="020F0502020204030204"/>
              <a:ea typeface="+mn-ea"/>
              <a:cs typeface="+mn-cs"/>
            </a:rPr>
            <a:t>2004</a:t>
          </a:r>
          <a:endParaRPr lang="it-FI" sz="2200" kern="1200" dirty="0">
            <a:solidFill>
              <a:prstClr val="white"/>
            </a:solidFill>
            <a:latin typeface="Calibri" panose="020F0502020204030204"/>
            <a:ea typeface="+mn-ea"/>
            <a:cs typeface="+mn-cs"/>
          </a:endParaRPr>
        </a:p>
      </dgm:t>
    </dgm:pt>
    <dgm:pt modelId="{AAAEEA7B-EC6C-804E-8864-0CC38D0BA9A0}" type="parTrans" cxnId="{6B2A0212-B6B1-0046-A1F4-E76DE3DDFD88}">
      <dgm:prSet/>
      <dgm:spPr/>
      <dgm:t>
        <a:bodyPr/>
        <a:lstStyle/>
        <a:p>
          <a:endParaRPr lang="it-IT"/>
        </a:p>
      </dgm:t>
    </dgm:pt>
    <dgm:pt modelId="{A2568284-7394-F34A-91E8-73BA9ECDED1D}" type="sibTrans" cxnId="{6B2A0212-B6B1-0046-A1F4-E76DE3DDFD88}">
      <dgm:prSet/>
      <dgm:spPr/>
      <dgm:t>
        <a:bodyPr/>
        <a:lstStyle/>
        <a:p>
          <a:endParaRPr lang="it-IT"/>
        </a:p>
      </dgm:t>
    </dgm:pt>
    <dgm:pt modelId="{D9A6A5A3-54AF-2447-8BAA-C4CC8DA0462C}">
      <dgm:prSet custT="1"/>
      <dgm:spPr>
        <a:solidFill>
          <a:srgbClr val="EE3424"/>
        </a:solidFill>
        <a:ln w="12700" cap="flat" cmpd="sng" algn="ctr">
          <a:solidFill>
            <a:prstClr val="black"/>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2005</a:t>
          </a:r>
          <a:endParaRPr lang="it-FI" sz="2200" kern="1200" dirty="0">
            <a:solidFill>
              <a:prstClr val="white"/>
            </a:solidFill>
            <a:latin typeface="Calibri" panose="020F0502020204030204"/>
            <a:ea typeface="+mn-ea"/>
            <a:cs typeface="+mn-cs"/>
          </a:endParaRPr>
        </a:p>
      </dgm:t>
    </dgm:pt>
    <dgm:pt modelId="{A60D8647-DD54-7642-AD30-7E64D650A8D0}" type="parTrans" cxnId="{DC897632-46AB-BC47-81F2-0719B081D2A2}">
      <dgm:prSet/>
      <dgm:spPr/>
      <dgm:t>
        <a:bodyPr/>
        <a:lstStyle/>
        <a:p>
          <a:endParaRPr lang="it-IT"/>
        </a:p>
      </dgm:t>
    </dgm:pt>
    <dgm:pt modelId="{DCEA2EB1-4CF9-0944-BD37-B6B37EE800A9}" type="sibTrans" cxnId="{DC897632-46AB-BC47-81F2-0719B081D2A2}">
      <dgm:prSet/>
      <dgm:spPr/>
      <dgm:t>
        <a:bodyPr/>
        <a:lstStyle/>
        <a:p>
          <a:endParaRPr lang="it-IT"/>
        </a:p>
      </dgm:t>
    </dgm:pt>
    <dgm:pt modelId="{D02D1A34-DDF4-BA4F-A61A-761FDF34A687}">
      <dgm:prSet/>
      <dgm:spPr>
        <a:ln>
          <a:solidFill>
            <a:schemeClr val="tx1"/>
          </a:solidFill>
        </a:ln>
      </dgm:spPr>
      <dgm:t>
        <a:bodyPr/>
        <a:lstStyle/>
        <a:p>
          <a:pPr>
            <a:buNone/>
          </a:pPr>
          <a:r>
            <a:rPr lang="en-US" dirty="0"/>
            <a:t>Spread of DVD Players</a:t>
          </a:r>
          <a:endParaRPr lang="it-IT" dirty="0"/>
        </a:p>
      </dgm:t>
    </dgm:pt>
    <dgm:pt modelId="{F2AF7CCE-6C69-DC44-958C-E5087A2DAF07}" type="parTrans" cxnId="{C924B300-4F48-7740-BFA1-A00D8EEBBD5C}">
      <dgm:prSet/>
      <dgm:spPr/>
      <dgm:t>
        <a:bodyPr/>
        <a:lstStyle/>
        <a:p>
          <a:endParaRPr lang="it-IT"/>
        </a:p>
      </dgm:t>
    </dgm:pt>
    <dgm:pt modelId="{256466CA-04E2-4E4C-A927-5B94F7391FC1}" type="sibTrans" cxnId="{C924B300-4F48-7740-BFA1-A00D8EEBBD5C}">
      <dgm:prSet/>
      <dgm:spPr/>
      <dgm:t>
        <a:bodyPr/>
        <a:lstStyle/>
        <a:p>
          <a:endParaRPr lang="it-IT"/>
        </a:p>
      </dgm:t>
    </dgm:pt>
    <dgm:pt modelId="{3B90037D-49E9-3F4F-BD1D-7DB70F64E27C}">
      <dgm:prSet/>
      <dgm:spPr>
        <a:ln>
          <a:solidFill>
            <a:schemeClr val="tx1"/>
          </a:solidFill>
        </a:ln>
      </dgm:spPr>
      <dgm:t>
        <a:bodyPr/>
        <a:lstStyle/>
        <a:p>
          <a:pPr>
            <a:buNone/>
          </a:pPr>
          <a:r>
            <a:rPr lang="en-US" dirty="0"/>
            <a:t>Netflix posted its first profit, earning $6.5 million on revenues of $272 million;</a:t>
          </a:r>
          <a:endParaRPr lang="it-IT" dirty="0"/>
        </a:p>
      </dgm:t>
    </dgm:pt>
    <dgm:pt modelId="{985A0FE5-8056-0049-9094-B9F09DA340CA}" type="parTrans" cxnId="{56208C44-69A6-FC48-835F-E3EB36C9D063}">
      <dgm:prSet/>
      <dgm:spPr/>
      <dgm:t>
        <a:bodyPr/>
        <a:lstStyle/>
        <a:p>
          <a:endParaRPr lang="it-IT"/>
        </a:p>
      </dgm:t>
    </dgm:pt>
    <dgm:pt modelId="{D4EF0DCE-A26C-9244-A0C4-0B7703C8708B}" type="sibTrans" cxnId="{56208C44-69A6-FC48-835F-E3EB36C9D063}">
      <dgm:prSet/>
      <dgm:spPr/>
      <dgm:t>
        <a:bodyPr/>
        <a:lstStyle/>
        <a:p>
          <a:endParaRPr lang="it-IT"/>
        </a:p>
      </dgm:t>
    </dgm:pt>
    <dgm:pt modelId="{DF5F8D2B-5DF9-B74B-98EC-ABEBEF2DD2BF}">
      <dgm:prSet/>
      <dgm:spPr>
        <a:ln>
          <a:solidFill>
            <a:schemeClr val="tx1"/>
          </a:solidFill>
        </a:ln>
      </dgm:spPr>
      <dgm:t>
        <a:bodyPr/>
        <a:lstStyle/>
        <a:p>
          <a:pPr>
            <a:buNone/>
          </a:pPr>
          <a:r>
            <a:rPr lang="en-US" dirty="0"/>
            <a:t>Profit had increased to $49 million on over $500 million in revenues. </a:t>
          </a:r>
          <a:endParaRPr lang="it-IT" dirty="0"/>
        </a:p>
      </dgm:t>
    </dgm:pt>
    <dgm:pt modelId="{F89F6ECD-E158-8345-BF3F-93839694DA91}" type="parTrans" cxnId="{4DDD4992-FBB6-8A4B-9DF9-AC2919162391}">
      <dgm:prSet/>
      <dgm:spPr/>
      <dgm:t>
        <a:bodyPr/>
        <a:lstStyle/>
        <a:p>
          <a:endParaRPr lang="it-IT"/>
        </a:p>
      </dgm:t>
    </dgm:pt>
    <dgm:pt modelId="{033FEA83-DF42-AA4D-A3D8-04EF014995B5}" type="sibTrans" cxnId="{4DDD4992-FBB6-8A4B-9DF9-AC2919162391}">
      <dgm:prSet/>
      <dgm:spPr/>
      <dgm:t>
        <a:bodyPr/>
        <a:lstStyle/>
        <a:p>
          <a:endParaRPr lang="it-IT"/>
        </a:p>
      </dgm:t>
    </dgm:pt>
    <dgm:pt modelId="{B4A7950C-18B2-6D40-B884-435CD4BE44DF}">
      <dgm:prSet/>
      <dgm:spPr>
        <a:ln>
          <a:solidFill>
            <a:schemeClr val="tx1"/>
          </a:solidFill>
        </a:ln>
      </dgm:spPr>
      <dgm:t>
        <a:bodyPr/>
        <a:lstStyle/>
        <a:p>
          <a:pPr>
            <a:buNone/>
          </a:pPr>
          <a:r>
            <a:rPr lang="en-US" dirty="0"/>
            <a:t>35,000 different films were available, and Netflix shipped 1 million DVDs out every day.</a:t>
          </a:r>
          <a:endParaRPr lang="it-IT" dirty="0"/>
        </a:p>
      </dgm:t>
    </dgm:pt>
    <dgm:pt modelId="{045A78B2-A6AC-2240-B741-D7937EDC13AC}" type="parTrans" cxnId="{867F0BB6-A071-CC43-8716-39C60AEEB53A}">
      <dgm:prSet/>
      <dgm:spPr/>
      <dgm:t>
        <a:bodyPr/>
        <a:lstStyle/>
        <a:p>
          <a:endParaRPr lang="it-IT"/>
        </a:p>
      </dgm:t>
    </dgm:pt>
    <dgm:pt modelId="{BBDD0B25-2820-6341-82A0-2923F7076D69}" type="sibTrans" cxnId="{867F0BB6-A071-CC43-8716-39C60AEEB53A}">
      <dgm:prSet/>
      <dgm:spPr/>
      <dgm:t>
        <a:bodyPr/>
        <a:lstStyle/>
        <a:p>
          <a:endParaRPr lang="it-IT"/>
        </a:p>
      </dgm:t>
    </dgm:pt>
    <dgm:pt modelId="{000E7C82-F115-1744-8088-6FD93DA83332}" type="pres">
      <dgm:prSet presAssocID="{CB6463E1-6D88-F54D-A2A8-9A78A5326A3B}" presName="linearFlow" presStyleCnt="0">
        <dgm:presLayoutVars>
          <dgm:dir/>
          <dgm:animLvl val="lvl"/>
          <dgm:resizeHandles val="exact"/>
        </dgm:presLayoutVars>
      </dgm:prSet>
      <dgm:spPr/>
    </dgm:pt>
    <dgm:pt modelId="{8844546A-B061-B043-9ADC-70BF244D402D}" type="pres">
      <dgm:prSet presAssocID="{259CF29B-BA9A-1C44-97EF-9DA0C0F5057A}" presName="composite" presStyleCnt="0"/>
      <dgm:spPr/>
    </dgm:pt>
    <dgm:pt modelId="{C02E5EF1-4564-954F-BD91-9E53839FBCA6}" type="pres">
      <dgm:prSet presAssocID="{259CF29B-BA9A-1C44-97EF-9DA0C0F5057A}" presName="parentText" presStyleLbl="alignNode1" presStyleIdx="0" presStyleCnt="4">
        <dgm:presLayoutVars>
          <dgm:chMax val="1"/>
          <dgm:bulletEnabled val="1"/>
        </dgm:presLayoutVars>
      </dgm:prSet>
      <dgm:spPr/>
    </dgm:pt>
    <dgm:pt modelId="{BF62A6DE-20E6-5F43-8041-95E2EF22B3FF}" type="pres">
      <dgm:prSet presAssocID="{259CF29B-BA9A-1C44-97EF-9DA0C0F5057A}" presName="descendantText" presStyleLbl="alignAcc1" presStyleIdx="0" presStyleCnt="4">
        <dgm:presLayoutVars>
          <dgm:bulletEnabled val="1"/>
        </dgm:presLayoutVars>
      </dgm:prSet>
      <dgm:spPr/>
    </dgm:pt>
    <dgm:pt modelId="{3B3BA2E0-7AB4-594A-8D14-4C3DEB20E724}" type="pres">
      <dgm:prSet presAssocID="{99493A61-6C35-E347-A229-D95203A3B468}" presName="sp" presStyleCnt="0"/>
      <dgm:spPr/>
    </dgm:pt>
    <dgm:pt modelId="{9A273B2A-5EC5-154A-B117-03592EE795ED}" type="pres">
      <dgm:prSet presAssocID="{C4EB1018-808E-5040-A20A-D600FADCC315}" presName="composite" presStyleCnt="0"/>
      <dgm:spPr/>
    </dgm:pt>
    <dgm:pt modelId="{76B71221-72B5-C344-8993-D8E94B3ABF6A}" type="pres">
      <dgm:prSet presAssocID="{C4EB1018-808E-5040-A20A-D600FADCC315}" presName="parentText" presStyleLbl="alignNode1" presStyleIdx="1" presStyleCnt="4">
        <dgm:presLayoutVars>
          <dgm:chMax val="1"/>
          <dgm:bulletEnabled val="1"/>
        </dgm:presLayoutVars>
      </dgm:prSet>
      <dgm:spPr>
        <a:xfrm rot="5400000">
          <a:off x="-168637" y="1145489"/>
          <a:ext cx="1124251" cy="786976"/>
        </a:xfrm>
        <a:prstGeom prst="chevron">
          <a:avLst/>
        </a:prstGeom>
      </dgm:spPr>
    </dgm:pt>
    <dgm:pt modelId="{75FA9925-02D6-3D4A-9EBB-002F76839B3B}" type="pres">
      <dgm:prSet presAssocID="{C4EB1018-808E-5040-A20A-D600FADCC315}" presName="descendantText" presStyleLbl="alignAcc1" presStyleIdx="1" presStyleCnt="4">
        <dgm:presLayoutVars>
          <dgm:bulletEnabled val="1"/>
        </dgm:presLayoutVars>
      </dgm:prSet>
      <dgm:spPr/>
    </dgm:pt>
    <dgm:pt modelId="{3E76D03B-C178-A448-88A6-266398D7354B}" type="pres">
      <dgm:prSet presAssocID="{DD1A8D3A-3DBF-C54B-A8F8-E7376CD72DF4}" presName="sp" presStyleCnt="0"/>
      <dgm:spPr/>
    </dgm:pt>
    <dgm:pt modelId="{B1883F0C-8CD1-C647-922C-F1560DC33C1F}" type="pres">
      <dgm:prSet presAssocID="{52CE2B48-D688-C949-B609-A204160DB520}" presName="composite" presStyleCnt="0"/>
      <dgm:spPr/>
    </dgm:pt>
    <dgm:pt modelId="{5E23202F-7708-0D41-85E4-EAE317154D2F}" type="pres">
      <dgm:prSet presAssocID="{52CE2B48-D688-C949-B609-A204160DB520}" presName="parentText" presStyleLbl="alignNode1" presStyleIdx="2" presStyleCnt="4">
        <dgm:presLayoutVars>
          <dgm:chMax val="1"/>
          <dgm:bulletEnabled val="1"/>
        </dgm:presLayoutVars>
      </dgm:prSet>
      <dgm:spPr>
        <a:xfrm rot="5400000">
          <a:off x="-168637" y="2121173"/>
          <a:ext cx="1124251" cy="786976"/>
        </a:xfrm>
        <a:prstGeom prst="chevron">
          <a:avLst/>
        </a:prstGeom>
      </dgm:spPr>
    </dgm:pt>
    <dgm:pt modelId="{D700A019-8600-B448-BDEA-B04933BE3E6E}" type="pres">
      <dgm:prSet presAssocID="{52CE2B48-D688-C949-B609-A204160DB520}" presName="descendantText" presStyleLbl="alignAcc1" presStyleIdx="2" presStyleCnt="4">
        <dgm:presLayoutVars>
          <dgm:bulletEnabled val="1"/>
        </dgm:presLayoutVars>
      </dgm:prSet>
      <dgm:spPr/>
    </dgm:pt>
    <dgm:pt modelId="{4A89E19F-64F8-514A-8CBE-E4F3A9C01514}" type="pres">
      <dgm:prSet presAssocID="{A2568284-7394-F34A-91E8-73BA9ECDED1D}" presName="sp" presStyleCnt="0"/>
      <dgm:spPr/>
    </dgm:pt>
    <dgm:pt modelId="{A40894F0-3F92-DA46-9369-8E5C5B8F43E1}" type="pres">
      <dgm:prSet presAssocID="{D9A6A5A3-54AF-2447-8BAA-C4CC8DA0462C}" presName="composite" presStyleCnt="0"/>
      <dgm:spPr/>
    </dgm:pt>
    <dgm:pt modelId="{94AE16CC-58D6-4A44-9598-D4EB9FBC0E8B}" type="pres">
      <dgm:prSet presAssocID="{D9A6A5A3-54AF-2447-8BAA-C4CC8DA0462C}" presName="parentText" presStyleLbl="alignNode1" presStyleIdx="3" presStyleCnt="4">
        <dgm:presLayoutVars>
          <dgm:chMax val="1"/>
          <dgm:bulletEnabled val="1"/>
        </dgm:presLayoutVars>
      </dgm:prSet>
      <dgm:spPr>
        <a:xfrm rot="5400000">
          <a:off x="-168637" y="3096857"/>
          <a:ext cx="1124251" cy="786976"/>
        </a:xfrm>
        <a:prstGeom prst="chevron">
          <a:avLst/>
        </a:prstGeom>
      </dgm:spPr>
    </dgm:pt>
    <dgm:pt modelId="{C32DD0B3-EBFE-0E48-9165-5BDBD1C68A3E}" type="pres">
      <dgm:prSet presAssocID="{D9A6A5A3-54AF-2447-8BAA-C4CC8DA0462C}" presName="descendantText" presStyleLbl="alignAcc1" presStyleIdx="3" presStyleCnt="4">
        <dgm:presLayoutVars>
          <dgm:bulletEnabled val="1"/>
        </dgm:presLayoutVars>
      </dgm:prSet>
      <dgm:spPr/>
    </dgm:pt>
  </dgm:ptLst>
  <dgm:cxnLst>
    <dgm:cxn modelId="{C924B300-4F48-7740-BFA1-A00D8EEBBD5C}" srcId="{259CF29B-BA9A-1C44-97EF-9DA0C0F5057A}" destId="{D02D1A34-DDF4-BA4F-A61A-761FDF34A687}" srcOrd="0" destOrd="0" parTransId="{F2AF7CCE-6C69-DC44-958C-E5087A2DAF07}" sibTransId="{256466CA-04E2-4E4C-A927-5B94F7391FC1}"/>
    <dgm:cxn modelId="{6B2A0212-B6B1-0046-A1F4-E76DE3DDFD88}" srcId="{CB6463E1-6D88-F54D-A2A8-9A78A5326A3B}" destId="{52CE2B48-D688-C949-B609-A204160DB520}" srcOrd="2" destOrd="0" parTransId="{AAAEEA7B-EC6C-804E-8864-0CC38D0BA9A0}" sibTransId="{A2568284-7394-F34A-91E8-73BA9ECDED1D}"/>
    <dgm:cxn modelId="{DD3B4614-8B05-C547-BD7F-28DB7F84A59B}" type="presOf" srcId="{D02D1A34-DDF4-BA4F-A61A-761FDF34A687}" destId="{BF62A6DE-20E6-5F43-8041-95E2EF22B3FF}" srcOrd="0" destOrd="0" presId="urn:microsoft.com/office/officeart/2005/8/layout/chevron2"/>
    <dgm:cxn modelId="{4429AD1D-6548-B94C-8803-85FFCC03206F}" type="presOf" srcId="{CB6463E1-6D88-F54D-A2A8-9A78A5326A3B}" destId="{000E7C82-F115-1744-8088-6FD93DA83332}" srcOrd="0" destOrd="0" presId="urn:microsoft.com/office/officeart/2005/8/layout/chevron2"/>
    <dgm:cxn modelId="{DC897632-46AB-BC47-81F2-0719B081D2A2}" srcId="{CB6463E1-6D88-F54D-A2A8-9A78A5326A3B}" destId="{D9A6A5A3-54AF-2447-8BAA-C4CC8DA0462C}" srcOrd="3" destOrd="0" parTransId="{A60D8647-DD54-7642-AD30-7E64D650A8D0}" sibTransId="{DCEA2EB1-4CF9-0944-BD37-B6B37EE800A9}"/>
    <dgm:cxn modelId="{56208C44-69A6-FC48-835F-E3EB36C9D063}" srcId="{C4EB1018-808E-5040-A20A-D600FADCC315}" destId="{3B90037D-49E9-3F4F-BD1D-7DB70F64E27C}" srcOrd="0" destOrd="0" parTransId="{985A0FE5-8056-0049-9094-B9F09DA340CA}" sibTransId="{D4EF0DCE-A26C-9244-A0C4-0B7703C8708B}"/>
    <dgm:cxn modelId="{B8400F69-0D4E-F74C-AE93-C7ED45BBC2C8}" type="presOf" srcId="{DF5F8D2B-5DF9-B74B-98EC-ABEBEF2DD2BF}" destId="{D700A019-8600-B448-BDEA-B04933BE3E6E}" srcOrd="0" destOrd="0" presId="urn:microsoft.com/office/officeart/2005/8/layout/chevron2"/>
    <dgm:cxn modelId="{81E10971-B2BE-1249-AA61-C31BBC47EC28}" srcId="{CB6463E1-6D88-F54D-A2A8-9A78A5326A3B}" destId="{259CF29B-BA9A-1C44-97EF-9DA0C0F5057A}" srcOrd="0" destOrd="0" parTransId="{B3620B70-A42B-8942-9BF8-AE8AE0D7938C}" sibTransId="{99493A61-6C35-E347-A229-D95203A3B468}"/>
    <dgm:cxn modelId="{1CA49C8F-C32A-9A49-B054-C819C1F56457}" type="presOf" srcId="{259CF29B-BA9A-1C44-97EF-9DA0C0F5057A}" destId="{C02E5EF1-4564-954F-BD91-9E53839FBCA6}" srcOrd="0" destOrd="0" presId="urn:microsoft.com/office/officeart/2005/8/layout/chevron2"/>
    <dgm:cxn modelId="{4DDD4992-FBB6-8A4B-9DF9-AC2919162391}" srcId="{52CE2B48-D688-C949-B609-A204160DB520}" destId="{DF5F8D2B-5DF9-B74B-98EC-ABEBEF2DD2BF}" srcOrd="0" destOrd="0" parTransId="{F89F6ECD-E158-8345-BF3F-93839694DA91}" sibTransId="{033FEA83-DF42-AA4D-A3D8-04EF014995B5}"/>
    <dgm:cxn modelId="{7E3A549A-8D91-9645-AEA6-63E12EEB27D3}" type="presOf" srcId="{3B90037D-49E9-3F4F-BD1D-7DB70F64E27C}" destId="{75FA9925-02D6-3D4A-9EBB-002F76839B3B}" srcOrd="0" destOrd="0" presId="urn:microsoft.com/office/officeart/2005/8/layout/chevron2"/>
    <dgm:cxn modelId="{39F1499D-6470-6444-A8C6-2620D224AC1E}" type="presOf" srcId="{52CE2B48-D688-C949-B609-A204160DB520}" destId="{5E23202F-7708-0D41-85E4-EAE317154D2F}" srcOrd="0" destOrd="0" presId="urn:microsoft.com/office/officeart/2005/8/layout/chevron2"/>
    <dgm:cxn modelId="{4C6129A8-5869-3E47-9976-68F95A81AA04}" type="presOf" srcId="{B4A7950C-18B2-6D40-B884-435CD4BE44DF}" destId="{C32DD0B3-EBFE-0E48-9165-5BDBD1C68A3E}" srcOrd="0" destOrd="0" presId="urn:microsoft.com/office/officeart/2005/8/layout/chevron2"/>
    <dgm:cxn modelId="{867F0BB6-A071-CC43-8716-39C60AEEB53A}" srcId="{D9A6A5A3-54AF-2447-8BAA-C4CC8DA0462C}" destId="{B4A7950C-18B2-6D40-B884-435CD4BE44DF}" srcOrd="0" destOrd="0" parTransId="{045A78B2-A6AC-2240-B741-D7937EDC13AC}" sibTransId="{BBDD0B25-2820-6341-82A0-2923F7076D69}"/>
    <dgm:cxn modelId="{A2D67EC4-4712-214B-AA74-7DD2008CE288}" srcId="{CB6463E1-6D88-F54D-A2A8-9A78A5326A3B}" destId="{C4EB1018-808E-5040-A20A-D600FADCC315}" srcOrd="1" destOrd="0" parTransId="{54207A54-17B9-AE44-B101-AB6D8CBC98CC}" sibTransId="{DD1A8D3A-3DBF-C54B-A8F8-E7376CD72DF4}"/>
    <dgm:cxn modelId="{71335AEC-905E-584C-8B31-8CDEE7041D4D}" type="presOf" srcId="{D9A6A5A3-54AF-2447-8BAA-C4CC8DA0462C}" destId="{94AE16CC-58D6-4A44-9598-D4EB9FBC0E8B}" srcOrd="0" destOrd="0" presId="urn:microsoft.com/office/officeart/2005/8/layout/chevron2"/>
    <dgm:cxn modelId="{34C94FF9-7D74-074A-AEE4-5E75BD9FDEFC}" type="presOf" srcId="{C4EB1018-808E-5040-A20A-D600FADCC315}" destId="{76B71221-72B5-C344-8993-D8E94B3ABF6A}" srcOrd="0" destOrd="0" presId="urn:microsoft.com/office/officeart/2005/8/layout/chevron2"/>
    <dgm:cxn modelId="{6D92F1C7-90BD-1644-9751-4D2499FB09D3}" type="presParOf" srcId="{000E7C82-F115-1744-8088-6FD93DA83332}" destId="{8844546A-B061-B043-9ADC-70BF244D402D}" srcOrd="0" destOrd="0" presId="urn:microsoft.com/office/officeart/2005/8/layout/chevron2"/>
    <dgm:cxn modelId="{BF3E6EF1-CB09-D04A-B62A-DE8B04E4EFF2}" type="presParOf" srcId="{8844546A-B061-B043-9ADC-70BF244D402D}" destId="{C02E5EF1-4564-954F-BD91-9E53839FBCA6}" srcOrd="0" destOrd="0" presId="urn:microsoft.com/office/officeart/2005/8/layout/chevron2"/>
    <dgm:cxn modelId="{5BF38BDF-C1BC-D84B-8327-A900850080BC}" type="presParOf" srcId="{8844546A-B061-B043-9ADC-70BF244D402D}" destId="{BF62A6DE-20E6-5F43-8041-95E2EF22B3FF}" srcOrd="1" destOrd="0" presId="urn:microsoft.com/office/officeart/2005/8/layout/chevron2"/>
    <dgm:cxn modelId="{94A4DA2D-E1C7-D64B-9D6C-C3C2A5D71048}" type="presParOf" srcId="{000E7C82-F115-1744-8088-6FD93DA83332}" destId="{3B3BA2E0-7AB4-594A-8D14-4C3DEB20E724}" srcOrd="1" destOrd="0" presId="urn:microsoft.com/office/officeart/2005/8/layout/chevron2"/>
    <dgm:cxn modelId="{EDD1DBC6-0913-0343-9CA3-B9778C480D57}" type="presParOf" srcId="{000E7C82-F115-1744-8088-6FD93DA83332}" destId="{9A273B2A-5EC5-154A-B117-03592EE795ED}" srcOrd="2" destOrd="0" presId="urn:microsoft.com/office/officeart/2005/8/layout/chevron2"/>
    <dgm:cxn modelId="{3BCD342A-4A13-7047-99E8-DA0A0842A669}" type="presParOf" srcId="{9A273B2A-5EC5-154A-B117-03592EE795ED}" destId="{76B71221-72B5-C344-8993-D8E94B3ABF6A}" srcOrd="0" destOrd="0" presId="urn:microsoft.com/office/officeart/2005/8/layout/chevron2"/>
    <dgm:cxn modelId="{DD6A31BD-DB50-5542-B29C-3495E60AE230}" type="presParOf" srcId="{9A273B2A-5EC5-154A-B117-03592EE795ED}" destId="{75FA9925-02D6-3D4A-9EBB-002F76839B3B}" srcOrd="1" destOrd="0" presId="urn:microsoft.com/office/officeart/2005/8/layout/chevron2"/>
    <dgm:cxn modelId="{CB50800C-4CA6-C24E-9F0D-A26A1B4CE604}" type="presParOf" srcId="{000E7C82-F115-1744-8088-6FD93DA83332}" destId="{3E76D03B-C178-A448-88A6-266398D7354B}" srcOrd="3" destOrd="0" presId="urn:microsoft.com/office/officeart/2005/8/layout/chevron2"/>
    <dgm:cxn modelId="{F4242CE5-19F2-F645-9B9C-CAE79E67D18C}" type="presParOf" srcId="{000E7C82-F115-1744-8088-6FD93DA83332}" destId="{B1883F0C-8CD1-C647-922C-F1560DC33C1F}" srcOrd="4" destOrd="0" presId="urn:microsoft.com/office/officeart/2005/8/layout/chevron2"/>
    <dgm:cxn modelId="{B88AB3C1-698B-7E48-9E6E-EE627C37032D}" type="presParOf" srcId="{B1883F0C-8CD1-C647-922C-F1560DC33C1F}" destId="{5E23202F-7708-0D41-85E4-EAE317154D2F}" srcOrd="0" destOrd="0" presId="urn:microsoft.com/office/officeart/2005/8/layout/chevron2"/>
    <dgm:cxn modelId="{F3BC00E8-207B-9F42-B29D-04B7EAD3CAA8}" type="presParOf" srcId="{B1883F0C-8CD1-C647-922C-F1560DC33C1F}" destId="{D700A019-8600-B448-BDEA-B04933BE3E6E}" srcOrd="1" destOrd="0" presId="urn:microsoft.com/office/officeart/2005/8/layout/chevron2"/>
    <dgm:cxn modelId="{738645F2-E35E-F343-9E31-35E591A01A3C}" type="presParOf" srcId="{000E7C82-F115-1744-8088-6FD93DA83332}" destId="{4A89E19F-64F8-514A-8CBE-E4F3A9C01514}" srcOrd="5" destOrd="0" presId="urn:microsoft.com/office/officeart/2005/8/layout/chevron2"/>
    <dgm:cxn modelId="{C82B992A-BB60-E54B-A090-5CEC515D7169}" type="presParOf" srcId="{000E7C82-F115-1744-8088-6FD93DA83332}" destId="{A40894F0-3F92-DA46-9369-8E5C5B8F43E1}" srcOrd="6" destOrd="0" presId="urn:microsoft.com/office/officeart/2005/8/layout/chevron2"/>
    <dgm:cxn modelId="{99B21D33-B2A5-F34D-83CD-E8ED52B80498}" type="presParOf" srcId="{A40894F0-3F92-DA46-9369-8E5C5B8F43E1}" destId="{94AE16CC-58D6-4A44-9598-D4EB9FBC0E8B}" srcOrd="0" destOrd="0" presId="urn:microsoft.com/office/officeart/2005/8/layout/chevron2"/>
    <dgm:cxn modelId="{E4A51890-A20D-A643-8C46-C5D583189A47}" type="presParOf" srcId="{A40894F0-3F92-DA46-9369-8E5C5B8F43E1}" destId="{C32DD0B3-EBFE-0E48-9165-5BDBD1C68A3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E2ED17-F1EA-E246-9506-CF858D4FF6E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it-IT"/>
        </a:p>
      </dgm:t>
    </dgm:pt>
    <dgm:pt modelId="{3C920A8F-1C9C-864A-BEAB-688BAF446B09}">
      <dgm:prSet custT="1"/>
      <dgm:spPr>
        <a:solidFill>
          <a:schemeClr val="bg1"/>
        </a:solidFill>
        <a:ln>
          <a:solidFill>
            <a:schemeClr val="tx1"/>
          </a:solidFill>
        </a:ln>
      </dgm:spPr>
      <dgm:t>
        <a:bodyPr/>
        <a:lstStyle/>
        <a:p>
          <a:pPr marL="0" lvl="0" indent="0" algn="ctr" defTabSz="889000">
            <a:lnSpc>
              <a:spcPct val="90000"/>
            </a:lnSpc>
            <a:spcBef>
              <a:spcPct val="0"/>
            </a:spcBef>
            <a:spcAft>
              <a:spcPct val="35000"/>
            </a:spcAft>
            <a:buNone/>
          </a:pPr>
          <a:r>
            <a:rPr lang="it-FI" sz="2000" kern="1200" dirty="0">
              <a:solidFill>
                <a:prstClr val="black"/>
              </a:solidFill>
              <a:latin typeface="Calibri" panose="020F0502020204030204"/>
              <a:ea typeface="+mn-ea"/>
              <a:cs typeface="+mn-cs"/>
            </a:rPr>
            <a:t>Using Internet</a:t>
          </a:r>
        </a:p>
      </dgm:t>
    </dgm:pt>
    <dgm:pt modelId="{3CCE29A4-BD8F-3E4C-99E8-D2760E82DFC6}" type="parTrans" cxnId="{0A48B818-4166-6C42-9637-54E772C6FA36}">
      <dgm:prSet/>
      <dgm:spPr>
        <a:ln>
          <a:solidFill>
            <a:schemeClr val="tx1"/>
          </a:solidFill>
        </a:ln>
      </dgm:spPr>
      <dgm:t>
        <a:bodyPr/>
        <a:lstStyle/>
        <a:p>
          <a:endParaRPr lang="it-IT"/>
        </a:p>
      </dgm:t>
    </dgm:pt>
    <dgm:pt modelId="{E41AA559-F7B9-FB40-A22B-029ECFB7AA52}" type="sibTrans" cxnId="{0A48B818-4166-6C42-9637-54E772C6FA36}">
      <dgm:prSet/>
      <dgm:spPr/>
      <dgm:t>
        <a:bodyPr/>
        <a:lstStyle/>
        <a:p>
          <a:endParaRPr lang="it-IT"/>
        </a:p>
      </dgm:t>
    </dgm:pt>
    <dgm:pt modelId="{AE513918-91EA-7F4E-8634-0B9F8EB21F15}">
      <dgm:prSet custT="1"/>
      <dgm:spPr>
        <a:solidFill>
          <a:prstClr val="white"/>
        </a:solidFill>
        <a:ln w="12700" cap="flat" cmpd="sng" algn="ctr">
          <a:solidFill>
            <a:schemeClr val="bg1"/>
          </a:solidFill>
          <a:prstDash val="solid"/>
          <a:miter lim="800000"/>
        </a:ln>
        <a:effectLst/>
      </dgm:spPr>
      <dgm:t>
        <a:bodyPr spcFirstLastPara="0" vert="horz" wrap="square" lIns="6985" tIns="6985" rIns="6985" bIns="6985" numCol="1" spcCol="1270" anchor="ctr" anchorCtr="0"/>
        <a:lstStyle/>
        <a:p>
          <a:pPr marL="0" lvl="0" indent="0" algn="ctr" defTabSz="488950">
            <a:lnSpc>
              <a:spcPct val="90000"/>
            </a:lnSpc>
            <a:spcBef>
              <a:spcPct val="0"/>
            </a:spcBef>
            <a:spcAft>
              <a:spcPct val="35000"/>
            </a:spcAft>
            <a:buNone/>
          </a:pPr>
          <a:r>
            <a:rPr lang="it-IT" sz="2000" kern="1200" dirty="0">
              <a:solidFill>
                <a:schemeClr val="bg1"/>
              </a:solidFill>
              <a:latin typeface="Calibri" panose="020F0502020204030204"/>
              <a:ea typeface="+mn-ea"/>
              <a:cs typeface="+mn-cs"/>
            </a:rPr>
            <a:t>«A</a:t>
          </a:r>
          <a:r>
            <a:rPr lang="it-FI" sz="2000" kern="1200" dirty="0">
              <a:solidFill>
                <a:schemeClr val="bg1"/>
              </a:solidFill>
              <a:latin typeface="Calibri" panose="020F0502020204030204"/>
              <a:ea typeface="+mn-ea"/>
              <a:cs typeface="+mn-cs"/>
            </a:rPr>
            <a:t>ll you can eat»</a:t>
          </a:r>
        </a:p>
      </dgm:t>
    </dgm:pt>
    <dgm:pt modelId="{AE750B08-2B4E-6441-B48B-2F958F29A623}" type="parTrans" cxnId="{4D152289-BFF0-3A4A-86D7-8EA77BF33D32}">
      <dgm:prSet/>
      <dgm:spPr>
        <a:ln>
          <a:solidFill>
            <a:schemeClr val="bg1"/>
          </a:solidFill>
        </a:ln>
      </dgm:spPr>
      <dgm:t>
        <a:bodyPr/>
        <a:lstStyle/>
        <a:p>
          <a:endParaRPr lang="it-IT"/>
        </a:p>
      </dgm:t>
    </dgm:pt>
    <dgm:pt modelId="{99E95744-9A94-B542-851A-077F479CE669}" type="sibTrans" cxnId="{4D152289-BFF0-3A4A-86D7-8EA77BF33D32}">
      <dgm:prSet/>
      <dgm:spPr/>
      <dgm:t>
        <a:bodyPr/>
        <a:lstStyle/>
        <a:p>
          <a:endParaRPr lang="it-IT"/>
        </a:p>
      </dgm:t>
    </dgm:pt>
    <dgm:pt modelId="{5DA5AD20-D6AC-C944-8956-56B6640121D1}">
      <dgm:prSet custT="1"/>
      <dgm:spPr>
        <a:solidFill>
          <a:schemeClr val="bg1"/>
        </a:solidFill>
        <a:ln w="12700" cap="flat" cmpd="sng" algn="ctr">
          <a:solidFill>
            <a:schemeClr val="bg1"/>
          </a:solidFill>
          <a:prstDash val="solid"/>
          <a:miter lim="800000"/>
        </a:ln>
        <a:effectLst/>
      </dgm:spPr>
      <dgm:t>
        <a:bodyPr spcFirstLastPara="0" vert="horz" wrap="square" lIns="6985" tIns="6985" rIns="6985" bIns="6985" numCol="1" spcCol="1270" anchor="ctr" anchorCtr="0"/>
        <a:lstStyle/>
        <a:p>
          <a:pPr marL="0" lvl="0" indent="0" algn="ctr" defTabSz="488950">
            <a:lnSpc>
              <a:spcPct val="90000"/>
            </a:lnSpc>
            <a:spcBef>
              <a:spcPct val="0"/>
            </a:spcBef>
            <a:spcAft>
              <a:spcPct val="35000"/>
            </a:spcAft>
            <a:buNone/>
          </a:pPr>
          <a:r>
            <a:rPr lang="it-FI" sz="2000" kern="1200" dirty="0">
              <a:solidFill>
                <a:schemeClr val="bg1"/>
              </a:solidFill>
              <a:latin typeface="Calibri" panose="020F0502020204030204"/>
              <a:ea typeface="+mn-ea"/>
              <a:cs typeface="+mn-cs"/>
            </a:rPr>
            <a:t>Algorithm</a:t>
          </a:r>
        </a:p>
      </dgm:t>
    </dgm:pt>
    <dgm:pt modelId="{16F0B210-666D-2D4C-9999-4BCB3DAB8A73}" type="parTrans" cxnId="{78FACAA5-B5E1-CC4F-8AC6-64FBF556D605}">
      <dgm:prSet/>
      <dgm:spPr>
        <a:ln>
          <a:solidFill>
            <a:schemeClr val="bg1"/>
          </a:solidFill>
        </a:ln>
      </dgm:spPr>
      <dgm:t>
        <a:bodyPr/>
        <a:lstStyle/>
        <a:p>
          <a:endParaRPr lang="it-IT"/>
        </a:p>
      </dgm:t>
    </dgm:pt>
    <dgm:pt modelId="{DFE82DD7-7F89-8C41-A0AE-FB869B8C43D8}" type="sibTrans" cxnId="{78FACAA5-B5E1-CC4F-8AC6-64FBF556D605}">
      <dgm:prSet/>
      <dgm:spPr/>
      <dgm:t>
        <a:bodyPr/>
        <a:lstStyle/>
        <a:p>
          <a:endParaRPr lang="it-IT"/>
        </a:p>
      </dgm:t>
    </dgm:pt>
    <dgm:pt modelId="{2FE9675A-FEC3-6941-A95C-B7B430224F8C}" type="pres">
      <dgm:prSet presAssocID="{DCE2ED17-F1EA-E246-9506-CF858D4FF6ED}" presName="composite" presStyleCnt="0">
        <dgm:presLayoutVars>
          <dgm:chMax val="5"/>
          <dgm:dir/>
          <dgm:animLvl val="ctr"/>
          <dgm:resizeHandles val="exact"/>
        </dgm:presLayoutVars>
      </dgm:prSet>
      <dgm:spPr/>
    </dgm:pt>
    <dgm:pt modelId="{B1B9CAE1-77DC-054A-B84B-57EB13ECA93F}" type="pres">
      <dgm:prSet presAssocID="{DCE2ED17-F1EA-E246-9506-CF858D4FF6ED}" presName="cycle" presStyleCnt="0"/>
      <dgm:spPr/>
    </dgm:pt>
    <dgm:pt modelId="{D3ADF537-859C-8548-BDD2-152A9835190A}" type="pres">
      <dgm:prSet presAssocID="{DCE2ED17-F1EA-E246-9506-CF858D4FF6ED}" presName="centerShape" presStyleCnt="0"/>
      <dgm:spPr/>
    </dgm:pt>
    <dgm:pt modelId="{B4032B55-2B42-604C-9448-2BBD57AC157A}" type="pres">
      <dgm:prSet presAssocID="{DCE2ED17-F1EA-E246-9506-CF858D4FF6ED}" presName="connSite" presStyleLbl="node1" presStyleIdx="0" presStyleCnt="4"/>
      <dgm:spPr/>
    </dgm:pt>
    <dgm:pt modelId="{72ADF145-452B-A243-AAC6-597118CE33E6}" type="pres">
      <dgm:prSet presAssocID="{DCE2ED17-F1EA-E246-9506-CF858D4FF6ED}" presName="visible" presStyleLbl="node1" presStyleIdx="0" presStyleCnt="4" custScaleX="132930" custScaleY="55285" custLinFactNeighborX="-37171" custLinFactNeighborY="-1300"/>
      <dgm:spPr>
        <a:prstGeom prst="rect">
          <a:avLst/>
        </a:prstGeom>
        <a:blipFill>
          <a:blip xmlns:r="http://schemas.openxmlformats.org/officeDocument/2006/relationships" r:embed="rId1"/>
          <a:stretch>
            <a:fillRect l="-827" t="654" r="-2754" b="-654"/>
          </a:stretch>
        </a:blipFill>
        <a:ln w="19050">
          <a:solidFill>
            <a:schemeClr val="tx1"/>
          </a:solidFill>
        </a:ln>
      </dgm:spPr>
    </dgm:pt>
    <dgm:pt modelId="{76EF2209-2682-B74D-9F76-FB1CB83E8BAB}" type="pres">
      <dgm:prSet presAssocID="{3CCE29A4-BD8F-3E4C-99E8-D2760E82DFC6}" presName="Name25" presStyleLbl="parChTrans1D1" presStyleIdx="0" presStyleCnt="3"/>
      <dgm:spPr/>
    </dgm:pt>
    <dgm:pt modelId="{D490D0C4-B143-3040-9FC7-42113B0438BE}" type="pres">
      <dgm:prSet presAssocID="{3C920A8F-1C9C-864A-BEAB-688BAF446B09}" presName="node" presStyleCnt="0"/>
      <dgm:spPr/>
    </dgm:pt>
    <dgm:pt modelId="{C2BEB84F-DE6E-3A41-B6D1-80741DC638E7}" type="pres">
      <dgm:prSet presAssocID="{3C920A8F-1C9C-864A-BEAB-688BAF446B09}" presName="parentNode" presStyleLbl="node1" presStyleIdx="1" presStyleCnt="4">
        <dgm:presLayoutVars>
          <dgm:chMax val="1"/>
          <dgm:bulletEnabled val="1"/>
        </dgm:presLayoutVars>
      </dgm:prSet>
      <dgm:spPr/>
    </dgm:pt>
    <dgm:pt modelId="{238BA440-3A59-EE45-85F7-8C24BDB35FE2}" type="pres">
      <dgm:prSet presAssocID="{3C920A8F-1C9C-864A-BEAB-688BAF446B09}" presName="childNode" presStyleLbl="revTx" presStyleIdx="0" presStyleCnt="0">
        <dgm:presLayoutVars>
          <dgm:bulletEnabled val="1"/>
        </dgm:presLayoutVars>
      </dgm:prSet>
      <dgm:spPr/>
    </dgm:pt>
    <dgm:pt modelId="{904E0E18-E92C-5444-BFC5-A0B80DE54115}" type="pres">
      <dgm:prSet presAssocID="{AE750B08-2B4E-6441-B48B-2F958F29A623}" presName="Name25" presStyleLbl="parChTrans1D1" presStyleIdx="1" presStyleCnt="3"/>
      <dgm:spPr/>
    </dgm:pt>
    <dgm:pt modelId="{250DD6E2-F6E9-4844-A9CE-D55EF7D335FE}" type="pres">
      <dgm:prSet presAssocID="{AE513918-91EA-7F4E-8634-0B9F8EB21F15}" presName="node" presStyleCnt="0"/>
      <dgm:spPr/>
    </dgm:pt>
    <dgm:pt modelId="{30876CF5-3207-1843-B377-C983BA3BB706}" type="pres">
      <dgm:prSet presAssocID="{AE513918-91EA-7F4E-8634-0B9F8EB21F15}" presName="parentNode" presStyleLbl="node1" presStyleIdx="2" presStyleCnt="4">
        <dgm:presLayoutVars>
          <dgm:chMax val="1"/>
          <dgm:bulletEnabled val="1"/>
        </dgm:presLayoutVars>
      </dgm:prSet>
      <dgm:spPr>
        <a:xfrm>
          <a:off x="5839843" y="1876446"/>
          <a:ext cx="1420109" cy="1420109"/>
        </a:xfrm>
        <a:prstGeom prst="ellipse">
          <a:avLst/>
        </a:prstGeom>
      </dgm:spPr>
    </dgm:pt>
    <dgm:pt modelId="{5C378F13-9A83-D240-84AF-1EBDC55897CC}" type="pres">
      <dgm:prSet presAssocID="{AE513918-91EA-7F4E-8634-0B9F8EB21F15}" presName="childNode" presStyleLbl="revTx" presStyleIdx="0" presStyleCnt="0">
        <dgm:presLayoutVars>
          <dgm:bulletEnabled val="1"/>
        </dgm:presLayoutVars>
      </dgm:prSet>
      <dgm:spPr/>
    </dgm:pt>
    <dgm:pt modelId="{BF675EC1-ADB7-E74E-90AE-5516195103D2}" type="pres">
      <dgm:prSet presAssocID="{16F0B210-666D-2D4C-9999-4BCB3DAB8A73}" presName="Name25" presStyleLbl="parChTrans1D1" presStyleIdx="2" presStyleCnt="3"/>
      <dgm:spPr/>
    </dgm:pt>
    <dgm:pt modelId="{31E23A89-68B8-7A47-A003-CB6B2CEAB6C6}" type="pres">
      <dgm:prSet presAssocID="{5DA5AD20-D6AC-C944-8956-56B6640121D1}" presName="node" presStyleCnt="0"/>
      <dgm:spPr/>
    </dgm:pt>
    <dgm:pt modelId="{1012F747-682E-794D-8CF3-7BCA22119921}" type="pres">
      <dgm:prSet presAssocID="{5DA5AD20-D6AC-C944-8956-56B6640121D1}" presName="parentNode" presStyleLbl="node1" presStyleIdx="3" presStyleCnt="4">
        <dgm:presLayoutVars>
          <dgm:chMax val="1"/>
          <dgm:bulletEnabled val="1"/>
        </dgm:presLayoutVars>
      </dgm:prSet>
      <dgm:spPr>
        <a:xfrm>
          <a:off x="5138450" y="3701092"/>
          <a:ext cx="1522068" cy="1522068"/>
        </a:xfrm>
        <a:prstGeom prst="ellipse">
          <a:avLst/>
        </a:prstGeom>
      </dgm:spPr>
    </dgm:pt>
    <dgm:pt modelId="{CAA22E3C-F58B-B741-BBDB-AC62E8840AA9}" type="pres">
      <dgm:prSet presAssocID="{5DA5AD20-D6AC-C944-8956-56B6640121D1}" presName="childNode" presStyleLbl="revTx" presStyleIdx="0" presStyleCnt="0">
        <dgm:presLayoutVars>
          <dgm:bulletEnabled val="1"/>
        </dgm:presLayoutVars>
      </dgm:prSet>
      <dgm:spPr/>
    </dgm:pt>
  </dgm:ptLst>
  <dgm:cxnLst>
    <dgm:cxn modelId="{511F1209-2A6C-1142-BEE3-0524DF7FCCD6}" type="presOf" srcId="{AE750B08-2B4E-6441-B48B-2F958F29A623}" destId="{904E0E18-E92C-5444-BFC5-A0B80DE54115}" srcOrd="0" destOrd="0" presId="urn:microsoft.com/office/officeart/2005/8/layout/radial2"/>
    <dgm:cxn modelId="{0A48B818-4166-6C42-9637-54E772C6FA36}" srcId="{DCE2ED17-F1EA-E246-9506-CF858D4FF6ED}" destId="{3C920A8F-1C9C-864A-BEAB-688BAF446B09}" srcOrd="0" destOrd="0" parTransId="{3CCE29A4-BD8F-3E4C-99E8-D2760E82DFC6}" sibTransId="{E41AA559-F7B9-FB40-A22B-029ECFB7AA52}"/>
    <dgm:cxn modelId="{BA99151B-E286-6D4A-8C86-F522758C62D8}" type="presOf" srcId="{16F0B210-666D-2D4C-9999-4BCB3DAB8A73}" destId="{BF675EC1-ADB7-E74E-90AE-5516195103D2}" srcOrd="0" destOrd="0" presId="urn:microsoft.com/office/officeart/2005/8/layout/radial2"/>
    <dgm:cxn modelId="{4C2F4B3E-D7D3-3C43-87BF-1B5C616C1155}" type="presOf" srcId="{5DA5AD20-D6AC-C944-8956-56B6640121D1}" destId="{1012F747-682E-794D-8CF3-7BCA22119921}" srcOrd="0" destOrd="0" presId="urn:microsoft.com/office/officeart/2005/8/layout/radial2"/>
    <dgm:cxn modelId="{D1C2A362-83FF-574E-954D-3580EB9733FF}" type="presOf" srcId="{3C920A8F-1C9C-864A-BEAB-688BAF446B09}" destId="{C2BEB84F-DE6E-3A41-B6D1-80741DC638E7}" srcOrd="0" destOrd="0" presId="urn:microsoft.com/office/officeart/2005/8/layout/radial2"/>
    <dgm:cxn modelId="{855AFF71-D5A5-4A4A-B85B-E3E0F2C3DD18}" type="presOf" srcId="{DCE2ED17-F1EA-E246-9506-CF858D4FF6ED}" destId="{2FE9675A-FEC3-6941-A95C-B7B430224F8C}" srcOrd="0" destOrd="0" presId="urn:microsoft.com/office/officeart/2005/8/layout/radial2"/>
    <dgm:cxn modelId="{DF392F88-2F91-C54E-A56D-0A177DB40D1A}" type="presOf" srcId="{3CCE29A4-BD8F-3E4C-99E8-D2760E82DFC6}" destId="{76EF2209-2682-B74D-9F76-FB1CB83E8BAB}" srcOrd="0" destOrd="0" presId="urn:microsoft.com/office/officeart/2005/8/layout/radial2"/>
    <dgm:cxn modelId="{4D152289-BFF0-3A4A-86D7-8EA77BF33D32}" srcId="{DCE2ED17-F1EA-E246-9506-CF858D4FF6ED}" destId="{AE513918-91EA-7F4E-8634-0B9F8EB21F15}" srcOrd="1" destOrd="0" parTransId="{AE750B08-2B4E-6441-B48B-2F958F29A623}" sibTransId="{99E95744-9A94-B542-851A-077F479CE669}"/>
    <dgm:cxn modelId="{78FACAA5-B5E1-CC4F-8AC6-64FBF556D605}" srcId="{DCE2ED17-F1EA-E246-9506-CF858D4FF6ED}" destId="{5DA5AD20-D6AC-C944-8956-56B6640121D1}" srcOrd="2" destOrd="0" parTransId="{16F0B210-666D-2D4C-9999-4BCB3DAB8A73}" sibTransId="{DFE82DD7-7F89-8C41-A0AE-FB869B8C43D8}"/>
    <dgm:cxn modelId="{139641BB-6BF3-F84C-8310-90D073B72F6B}" type="presOf" srcId="{AE513918-91EA-7F4E-8634-0B9F8EB21F15}" destId="{30876CF5-3207-1843-B377-C983BA3BB706}" srcOrd="0" destOrd="0" presId="urn:microsoft.com/office/officeart/2005/8/layout/radial2"/>
    <dgm:cxn modelId="{7F88FEDB-EF2E-EE45-BC63-960F39DE55F9}" type="presParOf" srcId="{2FE9675A-FEC3-6941-A95C-B7B430224F8C}" destId="{B1B9CAE1-77DC-054A-B84B-57EB13ECA93F}" srcOrd="0" destOrd="0" presId="urn:microsoft.com/office/officeart/2005/8/layout/radial2"/>
    <dgm:cxn modelId="{602BC67A-644E-6F46-BB3A-BB89DF845F25}" type="presParOf" srcId="{B1B9CAE1-77DC-054A-B84B-57EB13ECA93F}" destId="{D3ADF537-859C-8548-BDD2-152A9835190A}" srcOrd="0" destOrd="0" presId="urn:microsoft.com/office/officeart/2005/8/layout/radial2"/>
    <dgm:cxn modelId="{7296D3AC-A67C-E24F-B814-BF2D31D3290A}" type="presParOf" srcId="{D3ADF537-859C-8548-BDD2-152A9835190A}" destId="{B4032B55-2B42-604C-9448-2BBD57AC157A}" srcOrd="0" destOrd="0" presId="urn:microsoft.com/office/officeart/2005/8/layout/radial2"/>
    <dgm:cxn modelId="{3EBFE49E-ABB0-774C-8699-B359EAF80476}" type="presParOf" srcId="{D3ADF537-859C-8548-BDD2-152A9835190A}" destId="{72ADF145-452B-A243-AAC6-597118CE33E6}" srcOrd="1" destOrd="0" presId="urn:microsoft.com/office/officeart/2005/8/layout/radial2"/>
    <dgm:cxn modelId="{63073DEF-5890-BD4A-AD9E-5B666049B37B}" type="presParOf" srcId="{B1B9CAE1-77DC-054A-B84B-57EB13ECA93F}" destId="{76EF2209-2682-B74D-9F76-FB1CB83E8BAB}" srcOrd="1" destOrd="0" presId="urn:microsoft.com/office/officeart/2005/8/layout/radial2"/>
    <dgm:cxn modelId="{2DAA3182-CB7B-FC45-97F8-9E2AE2642619}" type="presParOf" srcId="{B1B9CAE1-77DC-054A-B84B-57EB13ECA93F}" destId="{D490D0C4-B143-3040-9FC7-42113B0438BE}" srcOrd="2" destOrd="0" presId="urn:microsoft.com/office/officeart/2005/8/layout/radial2"/>
    <dgm:cxn modelId="{3B9CB967-4195-8D4E-AB2C-1E010CD1FA7A}" type="presParOf" srcId="{D490D0C4-B143-3040-9FC7-42113B0438BE}" destId="{C2BEB84F-DE6E-3A41-B6D1-80741DC638E7}" srcOrd="0" destOrd="0" presId="urn:microsoft.com/office/officeart/2005/8/layout/radial2"/>
    <dgm:cxn modelId="{58BC5F87-079E-FF47-9B81-0E202E7CD3C8}" type="presParOf" srcId="{D490D0C4-B143-3040-9FC7-42113B0438BE}" destId="{238BA440-3A59-EE45-85F7-8C24BDB35FE2}" srcOrd="1" destOrd="0" presId="urn:microsoft.com/office/officeart/2005/8/layout/radial2"/>
    <dgm:cxn modelId="{0C0476A8-C0AB-794A-AC9F-00392679057A}" type="presParOf" srcId="{B1B9CAE1-77DC-054A-B84B-57EB13ECA93F}" destId="{904E0E18-E92C-5444-BFC5-A0B80DE54115}" srcOrd="3" destOrd="0" presId="urn:microsoft.com/office/officeart/2005/8/layout/radial2"/>
    <dgm:cxn modelId="{B362AB7E-EAFA-754D-8E58-7EF3E56C5F97}" type="presParOf" srcId="{B1B9CAE1-77DC-054A-B84B-57EB13ECA93F}" destId="{250DD6E2-F6E9-4844-A9CE-D55EF7D335FE}" srcOrd="4" destOrd="0" presId="urn:microsoft.com/office/officeart/2005/8/layout/radial2"/>
    <dgm:cxn modelId="{43F0A836-FFA9-E542-850B-761E0BDCCB26}" type="presParOf" srcId="{250DD6E2-F6E9-4844-A9CE-D55EF7D335FE}" destId="{30876CF5-3207-1843-B377-C983BA3BB706}" srcOrd="0" destOrd="0" presId="urn:microsoft.com/office/officeart/2005/8/layout/radial2"/>
    <dgm:cxn modelId="{B56D0FB5-9D51-EE4A-8D07-1E65BE1314C6}" type="presParOf" srcId="{250DD6E2-F6E9-4844-A9CE-D55EF7D335FE}" destId="{5C378F13-9A83-D240-84AF-1EBDC55897CC}" srcOrd="1" destOrd="0" presId="urn:microsoft.com/office/officeart/2005/8/layout/radial2"/>
    <dgm:cxn modelId="{6BFD8DCB-0DBF-EE4A-A476-F1CC2BDE5674}" type="presParOf" srcId="{B1B9CAE1-77DC-054A-B84B-57EB13ECA93F}" destId="{BF675EC1-ADB7-E74E-90AE-5516195103D2}" srcOrd="5" destOrd="0" presId="urn:microsoft.com/office/officeart/2005/8/layout/radial2"/>
    <dgm:cxn modelId="{F7237937-60B0-A442-834A-E0BE0DAF0164}" type="presParOf" srcId="{B1B9CAE1-77DC-054A-B84B-57EB13ECA93F}" destId="{31E23A89-68B8-7A47-A003-CB6B2CEAB6C6}" srcOrd="6" destOrd="0" presId="urn:microsoft.com/office/officeart/2005/8/layout/radial2"/>
    <dgm:cxn modelId="{5E8083E0-AE38-9A49-BF9C-79F7039AFBC0}" type="presParOf" srcId="{31E23A89-68B8-7A47-A003-CB6B2CEAB6C6}" destId="{1012F747-682E-794D-8CF3-7BCA22119921}" srcOrd="0" destOrd="0" presId="urn:microsoft.com/office/officeart/2005/8/layout/radial2"/>
    <dgm:cxn modelId="{6E5FE5AA-CFF3-F74F-A641-820EFA3F8F47}" type="presParOf" srcId="{31E23A89-68B8-7A47-A003-CB6B2CEAB6C6}" destId="{CAA22E3C-F58B-B741-BBDB-AC62E8840AA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E2ED17-F1EA-E246-9506-CF858D4FF6E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it-IT"/>
        </a:p>
      </dgm:t>
    </dgm:pt>
    <dgm:pt modelId="{3C920A8F-1C9C-864A-BEAB-688BAF446B09}">
      <dgm:prSet custT="1"/>
      <dgm:spPr>
        <a:solidFill>
          <a:prstClr val="white"/>
        </a:solidFill>
        <a:ln w="12700" cap="flat" cmpd="sng" algn="ctr">
          <a:solidFill>
            <a:prstClr val="black"/>
          </a:solidFill>
          <a:prstDash val="solid"/>
          <a:miter lim="800000"/>
        </a:ln>
        <a:effectLst/>
      </dgm:spPr>
      <dgm:t>
        <a:bodyPr spcFirstLastPara="0" vert="horz" wrap="square" lIns="6985" tIns="6985" rIns="6985" bIns="6985" numCol="1" spcCol="1270" anchor="ctr" anchorCtr="0"/>
        <a:lstStyle/>
        <a:p>
          <a:r>
            <a:rPr lang="it-FI" sz="2000" kern="1200" dirty="0">
              <a:solidFill>
                <a:prstClr val="black"/>
              </a:solidFill>
              <a:latin typeface="Calibri" panose="020F0502020204030204"/>
              <a:ea typeface="+mn-ea"/>
              <a:cs typeface="+mn-cs"/>
            </a:rPr>
            <a:t>Using</a:t>
          </a:r>
          <a:r>
            <a:rPr lang="it-FI" sz="2400" kern="1200" dirty="0">
              <a:solidFill>
                <a:schemeClr val="tx1"/>
              </a:solidFill>
            </a:rPr>
            <a:t> </a:t>
          </a:r>
          <a:r>
            <a:rPr lang="it-FI" sz="2000" kern="1200" dirty="0">
              <a:solidFill>
                <a:prstClr val="black"/>
              </a:solidFill>
              <a:latin typeface="Calibri" panose="020F0502020204030204"/>
              <a:ea typeface="+mn-ea"/>
              <a:cs typeface="+mn-cs"/>
            </a:rPr>
            <a:t>Internet</a:t>
          </a:r>
        </a:p>
      </dgm:t>
    </dgm:pt>
    <dgm:pt modelId="{3CCE29A4-BD8F-3E4C-99E8-D2760E82DFC6}" type="parTrans" cxnId="{0A48B818-4166-6C42-9637-54E772C6FA36}">
      <dgm:prSet/>
      <dgm:spPr>
        <a:ln>
          <a:solidFill>
            <a:schemeClr val="tx1"/>
          </a:solidFill>
        </a:ln>
      </dgm:spPr>
      <dgm:t>
        <a:bodyPr/>
        <a:lstStyle/>
        <a:p>
          <a:endParaRPr lang="it-IT"/>
        </a:p>
      </dgm:t>
    </dgm:pt>
    <dgm:pt modelId="{E41AA559-F7B9-FB40-A22B-029ECFB7AA52}" type="sibTrans" cxnId="{0A48B818-4166-6C42-9637-54E772C6FA36}">
      <dgm:prSet/>
      <dgm:spPr/>
      <dgm:t>
        <a:bodyPr/>
        <a:lstStyle/>
        <a:p>
          <a:endParaRPr lang="it-IT"/>
        </a:p>
      </dgm:t>
    </dgm:pt>
    <dgm:pt modelId="{AE513918-91EA-7F4E-8634-0B9F8EB21F15}">
      <dgm:prSet custT="1"/>
      <dgm:spPr>
        <a:solidFill>
          <a:prstClr val="white"/>
        </a:solidFill>
        <a:ln w="12700" cap="flat" cmpd="sng" algn="ctr">
          <a:solidFill>
            <a:prstClr val="black"/>
          </a:solidFill>
          <a:prstDash val="solid"/>
          <a:miter lim="800000"/>
        </a:ln>
        <a:effectLst/>
      </dgm:spPr>
      <dgm:t>
        <a:bodyPr spcFirstLastPara="0" vert="horz" wrap="square" lIns="6985" tIns="6985" rIns="6985" bIns="6985" numCol="1" spcCol="1270" anchor="ctr" anchorCtr="0"/>
        <a:lstStyle/>
        <a:p>
          <a:pPr marL="0" lvl="0" indent="0" algn="ctr" defTabSz="488950">
            <a:lnSpc>
              <a:spcPct val="90000"/>
            </a:lnSpc>
            <a:spcBef>
              <a:spcPct val="0"/>
            </a:spcBef>
            <a:spcAft>
              <a:spcPct val="35000"/>
            </a:spcAft>
            <a:buNone/>
          </a:pPr>
          <a:r>
            <a:rPr lang="it-IT" sz="2000" kern="1200" dirty="0">
              <a:solidFill>
                <a:prstClr val="black"/>
              </a:solidFill>
              <a:latin typeface="Calibri" panose="020F0502020204030204"/>
              <a:ea typeface="+mn-ea"/>
              <a:cs typeface="+mn-cs"/>
            </a:rPr>
            <a:t>«A</a:t>
          </a:r>
          <a:r>
            <a:rPr lang="it-FI" sz="2000" kern="1200" dirty="0">
              <a:solidFill>
                <a:prstClr val="black"/>
              </a:solidFill>
              <a:latin typeface="Calibri" panose="020F0502020204030204"/>
              <a:ea typeface="+mn-ea"/>
              <a:cs typeface="+mn-cs"/>
            </a:rPr>
            <a:t>ll you can eat»</a:t>
          </a:r>
        </a:p>
      </dgm:t>
    </dgm:pt>
    <dgm:pt modelId="{AE750B08-2B4E-6441-B48B-2F958F29A623}" type="parTrans" cxnId="{4D152289-BFF0-3A4A-86D7-8EA77BF33D32}">
      <dgm:prSet/>
      <dgm:spPr>
        <a:ln>
          <a:solidFill>
            <a:schemeClr val="tx1"/>
          </a:solidFill>
        </a:ln>
      </dgm:spPr>
      <dgm:t>
        <a:bodyPr/>
        <a:lstStyle/>
        <a:p>
          <a:endParaRPr lang="it-IT"/>
        </a:p>
      </dgm:t>
    </dgm:pt>
    <dgm:pt modelId="{99E95744-9A94-B542-851A-077F479CE669}" type="sibTrans" cxnId="{4D152289-BFF0-3A4A-86D7-8EA77BF33D32}">
      <dgm:prSet/>
      <dgm:spPr/>
      <dgm:t>
        <a:bodyPr/>
        <a:lstStyle/>
        <a:p>
          <a:endParaRPr lang="it-IT"/>
        </a:p>
      </dgm:t>
    </dgm:pt>
    <dgm:pt modelId="{5DA5AD20-D6AC-C944-8956-56B6640121D1}">
      <dgm:prSet custT="1"/>
      <dgm:spPr>
        <a:solidFill>
          <a:prstClr val="white"/>
        </a:solidFill>
        <a:ln w="12700" cap="flat" cmpd="sng" algn="ctr">
          <a:solidFill>
            <a:schemeClr val="bg1"/>
          </a:solidFill>
          <a:prstDash val="solid"/>
          <a:miter lim="800000"/>
        </a:ln>
        <a:effectLst/>
      </dgm:spPr>
      <dgm:t>
        <a:bodyPr spcFirstLastPara="0" vert="horz" wrap="square" lIns="6985" tIns="6985" rIns="6985" bIns="6985" numCol="1" spcCol="1270" anchor="ctr" anchorCtr="0"/>
        <a:lstStyle/>
        <a:p>
          <a:pPr marL="0" lvl="0" indent="0" algn="ctr" defTabSz="488950">
            <a:lnSpc>
              <a:spcPct val="90000"/>
            </a:lnSpc>
            <a:spcBef>
              <a:spcPct val="0"/>
            </a:spcBef>
            <a:spcAft>
              <a:spcPct val="35000"/>
            </a:spcAft>
            <a:buNone/>
          </a:pPr>
          <a:r>
            <a:rPr lang="it-FI" sz="2000" kern="1200" dirty="0">
              <a:solidFill>
                <a:schemeClr val="bg1"/>
              </a:solidFill>
              <a:latin typeface="Calibri" panose="020F0502020204030204"/>
              <a:ea typeface="+mn-ea"/>
              <a:cs typeface="+mn-cs"/>
            </a:rPr>
            <a:t>Algorithm</a:t>
          </a:r>
        </a:p>
      </dgm:t>
    </dgm:pt>
    <dgm:pt modelId="{16F0B210-666D-2D4C-9999-4BCB3DAB8A73}" type="parTrans" cxnId="{78FACAA5-B5E1-CC4F-8AC6-64FBF556D605}">
      <dgm:prSet/>
      <dgm:spPr>
        <a:ln>
          <a:solidFill>
            <a:schemeClr val="bg1"/>
          </a:solidFill>
        </a:ln>
      </dgm:spPr>
      <dgm:t>
        <a:bodyPr/>
        <a:lstStyle/>
        <a:p>
          <a:endParaRPr lang="it-IT"/>
        </a:p>
      </dgm:t>
    </dgm:pt>
    <dgm:pt modelId="{DFE82DD7-7F89-8C41-A0AE-FB869B8C43D8}" type="sibTrans" cxnId="{78FACAA5-B5E1-CC4F-8AC6-64FBF556D605}">
      <dgm:prSet/>
      <dgm:spPr/>
      <dgm:t>
        <a:bodyPr/>
        <a:lstStyle/>
        <a:p>
          <a:endParaRPr lang="it-IT"/>
        </a:p>
      </dgm:t>
    </dgm:pt>
    <dgm:pt modelId="{2FE9675A-FEC3-6941-A95C-B7B430224F8C}" type="pres">
      <dgm:prSet presAssocID="{DCE2ED17-F1EA-E246-9506-CF858D4FF6ED}" presName="composite" presStyleCnt="0">
        <dgm:presLayoutVars>
          <dgm:chMax val="5"/>
          <dgm:dir/>
          <dgm:animLvl val="ctr"/>
          <dgm:resizeHandles val="exact"/>
        </dgm:presLayoutVars>
      </dgm:prSet>
      <dgm:spPr/>
    </dgm:pt>
    <dgm:pt modelId="{B1B9CAE1-77DC-054A-B84B-57EB13ECA93F}" type="pres">
      <dgm:prSet presAssocID="{DCE2ED17-F1EA-E246-9506-CF858D4FF6ED}" presName="cycle" presStyleCnt="0"/>
      <dgm:spPr/>
    </dgm:pt>
    <dgm:pt modelId="{D3ADF537-859C-8548-BDD2-152A9835190A}" type="pres">
      <dgm:prSet presAssocID="{DCE2ED17-F1EA-E246-9506-CF858D4FF6ED}" presName="centerShape" presStyleCnt="0"/>
      <dgm:spPr/>
    </dgm:pt>
    <dgm:pt modelId="{B4032B55-2B42-604C-9448-2BBD57AC157A}" type="pres">
      <dgm:prSet presAssocID="{DCE2ED17-F1EA-E246-9506-CF858D4FF6ED}" presName="connSite" presStyleLbl="node1" presStyleIdx="0" presStyleCnt="4"/>
      <dgm:spPr/>
    </dgm:pt>
    <dgm:pt modelId="{72ADF145-452B-A243-AAC6-597118CE33E6}" type="pres">
      <dgm:prSet presAssocID="{DCE2ED17-F1EA-E246-9506-CF858D4FF6ED}" presName="visible" presStyleLbl="node1" presStyleIdx="0" presStyleCnt="4" custScaleX="132930" custScaleY="55285" custLinFactNeighborX="-37171" custLinFactNeighborY="-1300"/>
      <dgm:spPr>
        <a:prstGeom prst="rect">
          <a:avLst/>
        </a:prstGeom>
        <a:blipFill>
          <a:blip xmlns:r="http://schemas.openxmlformats.org/officeDocument/2006/relationships" r:embed="rId1"/>
          <a:stretch>
            <a:fillRect l="-827" t="654" r="-2754" b="-654"/>
          </a:stretch>
        </a:blipFill>
        <a:ln w="19050">
          <a:solidFill>
            <a:schemeClr val="tx1"/>
          </a:solidFill>
        </a:ln>
      </dgm:spPr>
    </dgm:pt>
    <dgm:pt modelId="{76EF2209-2682-B74D-9F76-FB1CB83E8BAB}" type="pres">
      <dgm:prSet presAssocID="{3CCE29A4-BD8F-3E4C-99E8-D2760E82DFC6}" presName="Name25" presStyleLbl="parChTrans1D1" presStyleIdx="0" presStyleCnt="3"/>
      <dgm:spPr/>
    </dgm:pt>
    <dgm:pt modelId="{D490D0C4-B143-3040-9FC7-42113B0438BE}" type="pres">
      <dgm:prSet presAssocID="{3C920A8F-1C9C-864A-BEAB-688BAF446B09}" presName="node" presStyleCnt="0"/>
      <dgm:spPr/>
    </dgm:pt>
    <dgm:pt modelId="{C2BEB84F-DE6E-3A41-B6D1-80741DC638E7}" type="pres">
      <dgm:prSet presAssocID="{3C920A8F-1C9C-864A-BEAB-688BAF446B09}" presName="parentNode" presStyleLbl="node1" presStyleIdx="1" presStyleCnt="4">
        <dgm:presLayoutVars>
          <dgm:chMax val="1"/>
          <dgm:bulletEnabled val="1"/>
        </dgm:presLayoutVars>
      </dgm:prSet>
      <dgm:spPr>
        <a:xfrm>
          <a:off x="5146559" y="1639"/>
          <a:ext cx="1506537" cy="1506537"/>
        </a:xfrm>
        <a:prstGeom prst="ellipse">
          <a:avLst/>
        </a:prstGeom>
      </dgm:spPr>
    </dgm:pt>
    <dgm:pt modelId="{238BA440-3A59-EE45-85F7-8C24BDB35FE2}" type="pres">
      <dgm:prSet presAssocID="{3C920A8F-1C9C-864A-BEAB-688BAF446B09}" presName="childNode" presStyleLbl="revTx" presStyleIdx="0" presStyleCnt="0">
        <dgm:presLayoutVars>
          <dgm:bulletEnabled val="1"/>
        </dgm:presLayoutVars>
      </dgm:prSet>
      <dgm:spPr/>
    </dgm:pt>
    <dgm:pt modelId="{904E0E18-E92C-5444-BFC5-A0B80DE54115}" type="pres">
      <dgm:prSet presAssocID="{AE750B08-2B4E-6441-B48B-2F958F29A623}" presName="Name25" presStyleLbl="parChTrans1D1" presStyleIdx="1" presStyleCnt="3"/>
      <dgm:spPr/>
    </dgm:pt>
    <dgm:pt modelId="{250DD6E2-F6E9-4844-A9CE-D55EF7D335FE}" type="pres">
      <dgm:prSet presAssocID="{AE513918-91EA-7F4E-8634-0B9F8EB21F15}" presName="node" presStyleCnt="0"/>
      <dgm:spPr/>
    </dgm:pt>
    <dgm:pt modelId="{30876CF5-3207-1843-B377-C983BA3BB706}" type="pres">
      <dgm:prSet presAssocID="{AE513918-91EA-7F4E-8634-0B9F8EB21F15}" presName="parentNode" presStyleLbl="node1" presStyleIdx="2" presStyleCnt="4">
        <dgm:presLayoutVars>
          <dgm:chMax val="1"/>
          <dgm:bulletEnabled val="1"/>
        </dgm:presLayoutVars>
      </dgm:prSet>
      <dgm:spPr>
        <a:xfrm>
          <a:off x="5839843" y="1876446"/>
          <a:ext cx="1420109" cy="1420109"/>
        </a:xfrm>
        <a:prstGeom prst="ellipse">
          <a:avLst/>
        </a:prstGeom>
      </dgm:spPr>
    </dgm:pt>
    <dgm:pt modelId="{5C378F13-9A83-D240-84AF-1EBDC55897CC}" type="pres">
      <dgm:prSet presAssocID="{AE513918-91EA-7F4E-8634-0B9F8EB21F15}" presName="childNode" presStyleLbl="revTx" presStyleIdx="0" presStyleCnt="0">
        <dgm:presLayoutVars>
          <dgm:bulletEnabled val="1"/>
        </dgm:presLayoutVars>
      </dgm:prSet>
      <dgm:spPr/>
    </dgm:pt>
    <dgm:pt modelId="{BF675EC1-ADB7-E74E-90AE-5516195103D2}" type="pres">
      <dgm:prSet presAssocID="{16F0B210-666D-2D4C-9999-4BCB3DAB8A73}" presName="Name25" presStyleLbl="parChTrans1D1" presStyleIdx="2" presStyleCnt="3"/>
      <dgm:spPr/>
    </dgm:pt>
    <dgm:pt modelId="{31E23A89-68B8-7A47-A003-CB6B2CEAB6C6}" type="pres">
      <dgm:prSet presAssocID="{5DA5AD20-D6AC-C944-8956-56B6640121D1}" presName="node" presStyleCnt="0"/>
      <dgm:spPr/>
    </dgm:pt>
    <dgm:pt modelId="{1012F747-682E-794D-8CF3-7BCA22119921}" type="pres">
      <dgm:prSet presAssocID="{5DA5AD20-D6AC-C944-8956-56B6640121D1}" presName="parentNode" presStyleLbl="node1" presStyleIdx="3" presStyleCnt="4">
        <dgm:presLayoutVars>
          <dgm:chMax val="1"/>
          <dgm:bulletEnabled val="1"/>
        </dgm:presLayoutVars>
      </dgm:prSet>
      <dgm:spPr>
        <a:xfrm>
          <a:off x="5138450" y="3701092"/>
          <a:ext cx="1522068" cy="1522068"/>
        </a:xfrm>
        <a:prstGeom prst="ellipse">
          <a:avLst/>
        </a:prstGeom>
      </dgm:spPr>
    </dgm:pt>
    <dgm:pt modelId="{CAA22E3C-F58B-B741-BBDB-AC62E8840AA9}" type="pres">
      <dgm:prSet presAssocID="{5DA5AD20-D6AC-C944-8956-56B6640121D1}" presName="childNode" presStyleLbl="revTx" presStyleIdx="0" presStyleCnt="0">
        <dgm:presLayoutVars>
          <dgm:bulletEnabled val="1"/>
        </dgm:presLayoutVars>
      </dgm:prSet>
      <dgm:spPr/>
    </dgm:pt>
  </dgm:ptLst>
  <dgm:cxnLst>
    <dgm:cxn modelId="{511F1209-2A6C-1142-BEE3-0524DF7FCCD6}" type="presOf" srcId="{AE750B08-2B4E-6441-B48B-2F958F29A623}" destId="{904E0E18-E92C-5444-BFC5-A0B80DE54115}" srcOrd="0" destOrd="0" presId="urn:microsoft.com/office/officeart/2005/8/layout/radial2"/>
    <dgm:cxn modelId="{0A48B818-4166-6C42-9637-54E772C6FA36}" srcId="{DCE2ED17-F1EA-E246-9506-CF858D4FF6ED}" destId="{3C920A8F-1C9C-864A-BEAB-688BAF446B09}" srcOrd="0" destOrd="0" parTransId="{3CCE29A4-BD8F-3E4C-99E8-D2760E82DFC6}" sibTransId="{E41AA559-F7B9-FB40-A22B-029ECFB7AA52}"/>
    <dgm:cxn modelId="{BA99151B-E286-6D4A-8C86-F522758C62D8}" type="presOf" srcId="{16F0B210-666D-2D4C-9999-4BCB3DAB8A73}" destId="{BF675EC1-ADB7-E74E-90AE-5516195103D2}" srcOrd="0" destOrd="0" presId="urn:microsoft.com/office/officeart/2005/8/layout/radial2"/>
    <dgm:cxn modelId="{4C2F4B3E-D7D3-3C43-87BF-1B5C616C1155}" type="presOf" srcId="{5DA5AD20-D6AC-C944-8956-56B6640121D1}" destId="{1012F747-682E-794D-8CF3-7BCA22119921}" srcOrd="0" destOrd="0" presId="urn:microsoft.com/office/officeart/2005/8/layout/radial2"/>
    <dgm:cxn modelId="{D1C2A362-83FF-574E-954D-3580EB9733FF}" type="presOf" srcId="{3C920A8F-1C9C-864A-BEAB-688BAF446B09}" destId="{C2BEB84F-DE6E-3A41-B6D1-80741DC638E7}" srcOrd="0" destOrd="0" presId="urn:microsoft.com/office/officeart/2005/8/layout/radial2"/>
    <dgm:cxn modelId="{855AFF71-D5A5-4A4A-B85B-E3E0F2C3DD18}" type="presOf" srcId="{DCE2ED17-F1EA-E246-9506-CF858D4FF6ED}" destId="{2FE9675A-FEC3-6941-A95C-B7B430224F8C}" srcOrd="0" destOrd="0" presId="urn:microsoft.com/office/officeart/2005/8/layout/radial2"/>
    <dgm:cxn modelId="{DF392F88-2F91-C54E-A56D-0A177DB40D1A}" type="presOf" srcId="{3CCE29A4-BD8F-3E4C-99E8-D2760E82DFC6}" destId="{76EF2209-2682-B74D-9F76-FB1CB83E8BAB}" srcOrd="0" destOrd="0" presId="urn:microsoft.com/office/officeart/2005/8/layout/radial2"/>
    <dgm:cxn modelId="{4D152289-BFF0-3A4A-86D7-8EA77BF33D32}" srcId="{DCE2ED17-F1EA-E246-9506-CF858D4FF6ED}" destId="{AE513918-91EA-7F4E-8634-0B9F8EB21F15}" srcOrd="1" destOrd="0" parTransId="{AE750B08-2B4E-6441-B48B-2F958F29A623}" sibTransId="{99E95744-9A94-B542-851A-077F479CE669}"/>
    <dgm:cxn modelId="{78FACAA5-B5E1-CC4F-8AC6-64FBF556D605}" srcId="{DCE2ED17-F1EA-E246-9506-CF858D4FF6ED}" destId="{5DA5AD20-D6AC-C944-8956-56B6640121D1}" srcOrd="2" destOrd="0" parTransId="{16F0B210-666D-2D4C-9999-4BCB3DAB8A73}" sibTransId="{DFE82DD7-7F89-8C41-A0AE-FB869B8C43D8}"/>
    <dgm:cxn modelId="{139641BB-6BF3-F84C-8310-90D073B72F6B}" type="presOf" srcId="{AE513918-91EA-7F4E-8634-0B9F8EB21F15}" destId="{30876CF5-3207-1843-B377-C983BA3BB706}" srcOrd="0" destOrd="0" presId="urn:microsoft.com/office/officeart/2005/8/layout/radial2"/>
    <dgm:cxn modelId="{7F88FEDB-EF2E-EE45-BC63-960F39DE55F9}" type="presParOf" srcId="{2FE9675A-FEC3-6941-A95C-B7B430224F8C}" destId="{B1B9CAE1-77DC-054A-B84B-57EB13ECA93F}" srcOrd="0" destOrd="0" presId="urn:microsoft.com/office/officeart/2005/8/layout/radial2"/>
    <dgm:cxn modelId="{602BC67A-644E-6F46-BB3A-BB89DF845F25}" type="presParOf" srcId="{B1B9CAE1-77DC-054A-B84B-57EB13ECA93F}" destId="{D3ADF537-859C-8548-BDD2-152A9835190A}" srcOrd="0" destOrd="0" presId="urn:microsoft.com/office/officeart/2005/8/layout/radial2"/>
    <dgm:cxn modelId="{7296D3AC-A67C-E24F-B814-BF2D31D3290A}" type="presParOf" srcId="{D3ADF537-859C-8548-BDD2-152A9835190A}" destId="{B4032B55-2B42-604C-9448-2BBD57AC157A}" srcOrd="0" destOrd="0" presId="urn:microsoft.com/office/officeart/2005/8/layout/radial2"/>
    <dgm:cxn modelId="{3EBFE49E-ABB0-774C-8699-B359EAF80476}" type="presParOf" srcId="{D3ADF537-859C-8548-BDD2-152A9835190A}" destId="{72ADF145-452B-A243-AAC6-597118CE33E6}" srcOrd="1" destOrd="0" presId="urn:microsoft.com/office/officeart/2005/8/layout/radial2"/>
    <dgm:cxn modelId="{63073DEF-5890-BD4A-AD9E-5B666049B37B}" type="presParOf" srcId="{B1B9CAE1-77DC-054A-B84B-57EB13ECA93F}" destId="{76EF2209-2682-B74D-9F76-FB1CB83E8BAB}" srcOrd="1" destOrd="0" presId="urn:microsoft.com/office/officeart/2005/8/layout/radial2"/>
    <dgm:cxn modelId="{2DAA3182-CB7B-FC45-97F8-9E2AE2642619}" type="presParOf" srcId="{B1B9CAE1-77DC-054A-B84B-57EB13ECA93F}" destId="{D490D0C4-B143-3040-9FC7-42113B0438BE}" srcOrd="2" destOrd="0" presId="urn:microsoft.com/office/officeart/2005/8/layout/radial2"/>
    <dgm:cxn modelId="{3B9CB967-4195-8D4E-AB2C-1E010CD1FA7A}" type="presParOf" srcId="{D490D0C4-B143-3040-9FC7-42113B0438BE}" destId="{C2BEB84F-DE6E-3A41-B6D1-80741DC638E7}" srcOrd="0" destOrd="0" presId="urn:microsoft.com/office/officeart/2005/8/layout/radial2"/>
    <dgm:cxn modelId="{58BC5F87-079E-FF47-9B81-0E202E7CD3C8}" type="presParOf" srcId="{D490D0C4-B143-3040-9FC7-42113B0438BE}" destId="{238BA440-3A59-EE45-85F7-8C24BDB35FE2}" srcOrd="1" destOrd="0" presId="urn:microsoft.com/office/officeart/2005/8/layout/radial2"/>
    <dgm:cxn modelId="{0C0476A8-C0AB-794A-AC9F-00392679057A}" type="presParOf" srcId="{B1B9CAE1-77DC-054A-B84B-57EB13ECA93F}" destId="{904E0E18-E92C-5444-BFC5-A0B80DE54115}" srcOrd="3" destOrd="0" presId="urn:microsoft.com/office/officeart/2005/8/layout/radial2"/>
    <dgm:cxn modelId="{B362AB7E-EAFA-754D-8E58-7EF3E56C5F97}" type="presParOf" srcId="{B1B9CAE1-77DC-054A-B84B-57EB13ECA93F}" destId="{250DD6E2-F6E9-4844-A9CE-D55EF7D335FE}" srcOrd="4" destOrd="0" presId="urn:microsoft.com/office/officeart/2005/8/layout/radial2"/>
    <dgm:cxn modelId="{43F0A836-FFA9-E542-850B-761E0BDCCB26}" type="presParOf" srcId="{250DD6E2-F6E9-4844-A9CE-D55EF7D335FE}" destId="{30876CF5-3207-1843-B377-C983BA3BB706}" srcOrd="0" destOrd="0" presId="urn:microsoft.com/office/officeart/2005/8/layout/radial2"/>
    <dgm:cxn modelId="{B56D0FB5-9D51-EE4A-8D07-1E65BE1314C6}" type="presParOf" srcId="{250DD6E2-F6E9-4844-A9CE-D55EF7D335FE}" destId="{5C378F13-9A83-D240-84AF-1EBDC55897CC}" srcOrd="1" destOrd="0" presId="urn:microsoft.com/office/officeart/2005/8/layout/radial2"/>
    <dgm:cxn modelId="{6BFD8DCB-0DBF-EE4A-A476-F1CC2BDE5674}" type="presParOf" srcId="{B1B9CAE1-77DC-054A-B84B-57EB13ECA93F}" destId="{BF675EC1-ADB7-E74E-90AE-5516195103D2}" srcOrd="5" destOrd="0" presId="urn:microsoft.com/office/officeart/2005/8/layout/radial2"/>
    <dgm:cxn modelId="{F7237937-60B0-A442-834A-E0BE0DAF0164}" type="presParOf" srcId="{B1B9CAE1-77DC-054A-B84B-57EB13ECA93F}" destId="{31E23A89-68B8-7A47-A003-CB6B2CEAB6C6}" srcOrd="6" destOrd="0" presId="urn:microsoft.com/office/officeart/2005/8/layout/radial2"/>
    <dgm:cxn modelId="{5E8083E0-AE38-9A49-BF9C-79F7039AFBC0}" type="presParOf" srcId="{31E23A89-68B8-7A47-A003-CB6B2CEAB6C6}" destId="{1012F747-682E-794D-8CF3-7BCA22119921}" srcOrd="0" destOrd="0" presId="urn:microsoft.com/office/officeart/2005/8/layout/radial2"/>
    <dgm:cxn modelId="{6E5FE5AA-CFF3-F74F-A641-820EFA3F8F47}" type="presParOf" srcId="{31E23A89-68B8-7A47-A003-CB6B2CEAB6C6}" destId="{CAA22E3C-F58B-B741-BBDB-AC62E8840AA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E2ED17-F1EA-E246-9506-CF858D4FF6E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it-IT"/>
        </a:p>
      </dgm:t>
    </dgm:pt>
    <dgm:pt modelId="{3C920A8F-1C9C-864A-BEAB-688BAF446B09}">
      <dgm:prSet custT="1"/>
      <dgm:spPr>
        <a:solidFill>
          <a:schemeClr val="bg1"/>
        </a:solidFill>
        <a:ln>
          <a:solidFill>
            <a:schemeClr val="tx1"/>
          </a:solidFill>
        </a:ln>
      </dgm:spPr>
      <dgm:t>
        <a:bodyPr/>
        <a:lstStyle/>
        <a:p>
          <a:r>
            <a:rPr lang="it-FI" sz="2000" kern="1200" dirty="0">
              <a:solidFill>
                <a:prstClr val="black"/>
              </a:solidFill>
              <a:latin typeface="Calibri" panose="020F0502020204030204"/>
              <a:ea typeface="+mn-ea"/>
              <a:cs typeface="+mn-cs"/>
            </a:rPr>
            <a:t>Using Internet</a:t>
          </a:r>
        </a:p>
      </dgm:t>
    </dgm:pt>
    <dgm:pt modelId="{3CCE29A4-BD8F-3E4C-99E8-D2760E82DFC6}" type="parTrans" cxnId="{0A48B818-4166-6C42-9637-54E772C6FA36}">
      <dgm:prSet/>
      <dgm:spPr>
        <a:ln>
          <a:solidFill>
            <a:schemeClr val="tx1"/>
          </a:solidFill>
        </a:ln>
      </dgm:spPr>
      <dgm:t>
        <a:bodyPr/>
        <a:lstStyle/>
        <a:p>
          <a:endParaRPr lang="it-IT"/>
        </a:p>
      </dgm:t>
    </dgm:pt>
    <dgm:pt modelId="{E41AA559-F7B9-FB40-A22B-029ECFB7AA52}" type="sibTrans" cxnId="{0A48B818-4166-6C42-9637-54E772C6FA36}">
      <dgm:prSet/>
      <dgm:spPr/>
      <dgm:t>
        <a:bodyPr/>
        <a:lstStyle/>
        <a:p>
          <a:endParaRPr lang="it-IT"/>
        </a:p>
      </dgm:t>
    </dgm:pt>
    <dgm:pt modelId="{AE513918-91EA-7F4E-8634-0B9F8EB21F15}">
      <dgm:prSet custT="1"/>
      <dgm:spPr>
        <a:solidFill>
          <a:prstClr val="white"/>
        </a:solidFill>
        <a:ln w="12700" cap="flat" cmpd="sng" algn="ctr">
          <a:solidFill>
            <a:prstClr val="black"/>
          </a:solidFill>
          <a:prstDash val="solid"/>
          <a:miter lim="800000"/>
        </a:ln>
        <a:effectLst/>
      </dgm:spPr>
      <dgm:t>
        <a:bodyPr spcFirstLastPara="0" vert="horz" wrap="square" lIns="6985" tIns="6985" rIns="6985" bIns="6985" numCol="1" spcCol="1270" anchor="ctr" anchorCtr="0"/>
        <a:lstStyle/>
        <a:p>
          <a:pPr marL="0" lvl="0" indent="0" algn="ctr" defTabSz="488950">
            <a:lnSpc>
              <a:spcPct val="90000"/>
            </a:lnSpc>
            <a:spcBef>
              <a:spcPct val="0"/>
            </a:spcBef>
            <a:spcAft>
              <a:spcPct val="35000"/>
            </a:spcAft>
            <a:buNone/>
          </a:pPr>
          <a:r>
            <a:rPr lang="it-IT" sz="2000" kern="1200" dirty="0">
              <a:solidFill>
                <a:prstClr val="black"/>
              </a:solidFill>
              <a:latin typeface="Calibri" panose="020F0502020204030204"/>
              <a:ea typeface="+mn-ea"/>
              <a:cs typeface="+mn-cs"/>
            </a:rPr>
            <a:t>«A</a:t>
          </a:r>
          <a:r>
            <a:rPr lang="it-FI" sz="2000" kern="1200" dirty="0">
              <a:solidFill>
                <a:prstClr val="black"/>
              </a:solidFill>
              <a:latin typeface="Calibri" panose="020F0502020204030204"/>
              <a:ea typeface="+mn-ea"/>
              <a:cs typeface="+mn-cs"/>
            </a:rPr>
            <a:t>ll you can eat»</a:t>
          </a:r>
        </a:p>
      </dgm:t>
    </dgm:pt>
    <dgm:pt modelId="{AE750B08-2B4E-6441-B48B-2F958F29A623}" type="parTrans" cxnId="{4D152289-BFF0-3A4A-86D7-8EA77BF33D32}">
      <dgm:prSet/>
      <dgm:spPr>
        <a:ln>
          <a:solidFill>
            <a:schemeClr val="tx1"/>
          </a:solidFill>
        </a:ln>
      </dgm:spPr>
      <dgm:t>
        <a:bodyPr/>
        <a:lstStyle/>
        <a:p>
          <a:endParaRPr lang="it-IT"/>
        </a:p>
      </dgm:t>
    </dgm:pt>
    <dgm:pt modelId="{99E95744-9A94-B542-851A-077F479CE669}" type="sibTrans" cxnId="{4D152289-BFF0-3A4A-86D7-8EA77BF33D32}">
      <dgm:prSet/>
      <dgm:spPr/>
      <dgm:t>
        <a:bodyPr/>
        <a:lstStyle/>
        <a:p>
          <a:endParaRPr lang="it-IT"/>
        </a:p>
      </dgm:t>
    </dgm:pt>
    <dgm:pt modelId="{5DA5AD20-D6AC-C944-8956-56B6640121D1}">
      <dgm:prSet custT="1"/>
      <dgm:spPr>
        <a:solidFill>
          <a:prstClr val="white"/>
        </a:solidFill>
        <a:ln w="12700" cap="flat" cmpd="sng" algn="ctr">
          <a:solidFill>
            <a:schemeClr val="tx1"/>
          </a:solidFill>
          <a:prstDash val="solid"/>
          <a:miter lim="800000"/>
        </a:ln>
        <a:effectLst/>
      </dgm:spPr>
      <dgm:t>
        <a:bodyPr spcFirstLastPara="0" vert="horz" wrap="square" lIns="6985" tIns="6985" rIns="6985" bIns="6985" numCol="1" spcCol="1270" anchor="ctr" anchorCtr="0"/>
        <a:lstStyle/>
        <a:p>
          <a:pPr marL="0" lvl="0" indent="0" algn="ctr" defTabSz="488950">
            <a:lnSpc>
              <a:spcPct val="90000"/>
            </a:lnSpc>
            <a:spcBef>
              <a:spcPct val="0"/>
            </a:spcBef>
            <a:spcAft>
              <a:spcPct val="35000"/>
            </a:spcAft>
            <a:buNone/>
          </a:pPr>
          <a:r>
            <a:rPr lang="it-FI" sz="2000" kern="1200" dirty="0">
              <a:solidFill>
                <a:prstClr val="black"/>
              </a:solidFill>
              <a:latin typeface="Calibri" panose="020F0502020204030204"/>
              <a:ea typeface="+mn-ea"/>
              <a:cs typeface="+mn-cs"/>
            </a:rPr>
            <a:t>Recommendation algorithm</a:t>
          </a:r>
        </a:p>
      </dgm:t>
    </dgm:pt>
    <dgm:pt modelId="{16F0B210-666D-2D4C-9999-4BCB3DAB8A73}" type="parTrans" cxnId="{78FACAA5-B5E1-CC4F-8AC6-64FBF556D605}">
      <dgm:prSet/>
      <dgm:spPr>
        <a:ln>
          <a:solidFill>
            <a:schemeClr val="bg1"/>
          </a:solidFill>
        </a:ln>
      </dgm:spPr>
      <dgm:t>
        <a:bodyPr/>
        <a:lstStyle/>
        <a:p>
          <a:endParaRPr lang="it-IT"/>
        </a:p>
      </dgm:t>
    </dgm:pt>
    <dgm:pt modelId="{DFE82DD7-7F89-8C41-A0AE-FB869B8C43D8}" type="sibTrans" cxnId="{78FACAA5-B5E1-CC4F-8AC6-64FBF556D605}">
      <dgm:prSet/>
      <dgm:spPr/>
      <dgm:t>
        <a:bodyPr/>
        <a:lstStyle/>
        <a:p>
          <a:endParaRPr lang="it-IT"/>
        </a:p>
      </dgm:t>
    </dgm:pt>
    <dgm:pt modelId="{2FE9675A-FEC3-6941-A95C-B7B430224F8C}" type="pres">
      <dgm:prSet presAssocID="{DCE2ED17-F1EA-E246-9506-CF858D4FF6ED}" presName="composite" presStyleCnt="0">
        <dgm:presLayoutVars>
          <dgm:chMax val="5"/>
          <dgm:dir/>
          <dgm:animLvl val="ctr"/>
          <dgm:resizeHandles val="exact"/>
        </dgm:presLayoutVars>
      </dgm:prSet>
      <dgm:spPr/>
    </dgm:pt>
    <dgm:pt modelId="{B1B9CAE1-77DC-054A-B84B-57EB13ECA93F}" type="pres">
      <dgm:prSet presAssocID="{DCE2ED17-F1EA-E246-9506-CF858D4FF6ED}" presName="cycle" presStyleCnt="0"/>
      <dgm:spPr/>
    </dgm:pt>
    <dgm:pt modelId="{D3ADF537-859C-8548-BDD2-152A9835190A}" type="pres">
      <dgm:prSet presAssocID="{DCE2ED17-F1EA-E246-9506-CF858D4FF6ED}" presName="centerShape" presStyleCnt="0"/>
      <dgm:spPr/>
    </dgm:pt>
    <dgm:pt modelId="{B4032B55-2B42-604C-9448-2BBD57AC157A}" type="pres">
      <dgm:prSet presAssocID="{DCE2ED17-F1EA-E246-9506-CF858D4FF6ED}" presName="connSite" presStyleLbl="node1" presStyleIdx="0" presStyleCnt="4"/>
      <dgm:spPr/>
    </dgm:pt>
    <dgm:pt modelId="{72ADF145-452B-A243-AAC6-597118CE33E6}" type="pres">
      <dgm:prSet presAssocID="{DCE2ED17-F1EA-E246-9506-CF858D4FF6ED}" presName="visible" presStyleLbl="node1" presStyleIdx="0" presStyleCnt="4" custScaleX="132930" custScaleY="55285" custLinFactNeighborX="-37171" custLinFactNeighborY="-1300"/>
      <dgm:spPr>
        <a:prstGeom prst="rect">
          <a:avLst/>
        </a:prstGeom>
        <a:blipFill>
          <a:blip xmlns:r="http://schemas.openxmlformats.org/officeDocument/2006/relationships" r:embed="rId1"/>
          <a:stretch>
            <a:fillRect l="-827" t="654" r="-2754" b="-654"/>
          </a:stretch>
        </a:blipFill>
        <a:ln w="19050">
          <a:solidFill>
            <a:schemeClr val="tx1"/>
          </a:solidFill>
        </a:ln>
      </dgm:spPr>
    </dgm:pt>
    <dgm:pt modelId="{76EF2209-2682-B74D-9F76-FB1CB83E8BAB}" type="pres">
      <dgm:prSet presAssocID="{3CCE29A4-BD8F-3E4C-99E8-D2760E82DFC6}" presName="Name25" presStyleLbl="parChTrans1D1" presStyleIdx="0" presStyleCnt="3"/>
      <dgm:spPr/>
    </dgm:pt>
    <dgm:pt modelId="{D490D0C4-B143-3040-9FC7-42113B0438BE}" type="pres">
      <dgm:prSet presAssocID="{3C920A8F-1C9C-864A-BEAB-688BAF446B09}" presName="node" presStyleCnt="0"/>
      <dgm:spPr/>
    </dgm:pt>
    <dgm:pt modelId="{C2BEB84F-DE6E-3A41-B6D1-80741DC638E7}" type="pres">
      <dgm:prSet presAssocID="{3C920A8F-1C9C-864A-BEAB-688BAF446B09}" presName="parentNode" presStyleLbl="node1" presStyleIdx="1" presStyleCnt="4">
        <dgm:presLayoutVars>
          <dgm:chMax val="1"/>
          <dgm:bulletEnabled val="1"/>
        </dgm:presLayoutVars>
      </dgm:prSet>
      <dgm:spPr/>
    </dgm:pt>
    <dgm:pt modelId="{238BA440-3A59-EE45-85F7-8C24BDB35FE2}" type="pres">
      <dgm:prSet presAssocID="{3C920A8F-1C9C-864A-BEAB-688BAF446B09}" presName="childNode" presStyleLbl="revTx" presStyleIdx="0" presStyleCnt="0">
        <dgm:presLayoutVars>
          <dgm:bulletEnabled val="1"/>
        </dgm:presLayoutVars>
      </dgm:prSet>
      <dgm:spPr/>
    </dgm:pt>
    <dgm:pt modelId="{904E0E18-E92C-5444-BFC5-A0B80DE54115}" type="pres">
      <dgm:prSet presAssocID="{AE750B08-2B4E-6441-B48B-2F958F29A623}" presName="Name25" presStyleLbl="parChTrans1D1" presStyleIdx="1" presStyleCnt="3"/>
      <dgm:spPr/>
    </dgm:pt>
    <dgm:pt modelId="{250DD6E2-F6E9-4844-A9CE-D55EF7D335FE}" type="pres">
      <dgm:prSet presAssocID="{AE513918-91EA-7F4E-8634-0B9F8EB21F15}" presName="node" presStyleCnt="0"/>
      <dgm:spPr/>
    </dgm:pt>
    <dgm:pt modelId="{30876CF5-3207-1843-B377-C983BA3BB706}" type="pres">
      <dgm:prSet presAssocID="{AE513918-91EA-7F4E-8634-0B9F8EB21F15}" presName="parentNode" presStyleLbl="node1" presStyleIdx="2" presStyleCnt="4">
        <dgm:presLayoutVars>
          <dgm:chMax val="1"/>
          <dgm:bulletEnabled val="1"/>
        </dgm:presLayoutVars>
      </dgm:prSet>
      <dgm:spPr>
        <a:xfrm>
          <a:off x="5839843" y="1876446"/>
          <a:ext cx="1420109" cy="1420109"/>
        </a:xfrm>
        <a:prstGeom prst="ellipse">
          <a:avLst/>
        </a:prstGeom>
      </dgm:spPr>
    </dgm:pt>
    <dgm:pt modelId="{5C378F13-9A83-D240-84AF-1EBDC55897CC}" type="pres">
      <dgm:prSet presAssocID="{AE513918-91EA-7F4E-8634-0B9F8EB21F15}" presName="childNode" presStyleLbl="revTx" presStyleIdx="0" presStyleCnt="0">
        <dgm:presLayoutVars>
          <dgm:bulletEnabled val="1"/>
        </dgm:presLayoutVars>
      </dgm:prSet>
      <dgm:spPr/>
    </dgm:pt>
    <dgm:pt modelId="{BF675EC1-ADB7-E74E-90AE-5516195103D2}" type="pres">
      <dgm:prSet presAssocID="{16F0B210-666D-2D4C-9999-4BCB3DAB8A73}" presName="Name25" presStyleLbl="parChTrans1D1" presStyleIdx="2" presStyleCnt="3"/>
      <dgm:spPr/>
    </dgm:pt>
    <dgm:pt modelId="{31E23A89-68B8-7A47-A003-CB6B2CEAB6C6}" type="pres">
      <dgm:prSet presAssocID="{5DA5AD20-D6AC-C944-8956-56B6640121D1}" presName="node" presStyleCnt="0"/>
      <dgm:spPr/>
    </dgm:pt>
    <dgm:pt modelId="{1012F747-682E-794D-8CF3-7BCA22119921}" type="pres">
      <dgm:prSet presAssocID="{5DA5AD20-D6AC-C944-8956-56B6640121D1}" presName="parentNode" presStyleLbl="node1" presStyleIdx="3" presStyleCnt="4" custScaleX="98575">
        <dgm:presLayoutVars>
          <dgm:chMax val="1"/>
          <dgm:bulletEnabled val="1"/>
        </dgm:presLayoutVars>
      </dgm:prSet>
      <dgm:spPr>
        <a:xfrm>
          <a:off x="5138450" y="3701092"/>
          <a:ext cx="1522068" cy="1522068"/>
        </a:xfrm>
        <a:prstGeom prst="ellipse">
          <a:avLst/>
        </a:prstGeom>
      </dgm:spPr>
    </dgm:pt>
    <dgm:pt modelId="{CAA22E3C-F58B-B741-BBDB-AC62E8840AA9}" type="pres">
      <dgm:prSet presAssocID="{5DA5AD20-D6AC-C944-8956-56B6640121D1}" presName="childNode" presStyleLbl="revTx" presStyleIdx="0" presStyleCnt="0">
        <dgm:presLayoutVars>
          <dgm:bulletEnabled val="1"/>
        </dgm:presLayoutVars>
      </dgm:prSet>
      <dgm:spPr/>
    </dgm:pt>
  </dgm:ptLst>
  <dgm:cxnLst>
    <dgm:cxn modelId="{511F1209-2A6C-1142-BEE3-0524DF7FCCD6}" type="presOf" srcId="{AE750B08-2B4E-6441-B48B-2F958F29A623}" destId="{904E0E18-E92C-5444-BFC5-A0B80DE54115}" srcOrd="0" destOrd="0" presId="urn:microsoft.com/office/officeart/2005/8/layout/radial2"/>
    <dgm:cxn modelId="{0A48B818-4166-6C42-9637-54E772C6FA36}" srcId="{DCE2ED17-F1EA-E246-9506-CF858D4FF6ED}" destId="{3C920A8F-1C9C-864A-BEAB-688BAF446B09}" srcOrd="0" destOrd="0" parTransId="{3CCE29A4-BD8F-3E4C-99E8-D2760E82DFC6}" sibTransId="{E41AA559-F7B9-FB40-A22B-029ECFB7AA52}"/>
    <dgm:cxn modelId="{BA99151B-E286-6D4A-8C86-F522758C62D8}" type="presOf" srcId="{16F0B210-666D-2D4C-9999-4BCB3DAB8A73}" destId="{BF675EC1-ADB7-E74E-90AE-5516195103D2}" srcOrd="0" destOrd="0" presId="urn:microsoft.com/office/officeart/2005/8/layout/radial2"/>
    <dgm:cxn modelId="{4C2F4B3E-D7D3-3C43-87BF-1B5C616C1155}" type="presOf" srcId="{5DA5AD20-D6AC-C944-8956-56B6640121D1}" destId="{1012F747-682E-794D-8CF3-7BCA22119921}" srcOrd="0" destOrd="0" presId="urn:microsoft.com/office/officeart/2005/8/layout/radial2"/>
    <dgm:cxn modelId="{D1C2A362-83FF-574E-954D-3580EB9733FF}" type="presOf" srcId="{3C920A8F-1C9C-864A-BEAB-688BAF446B09}" destId="{C2BEB84F-DE6E-3A41-B6D1-80741DC638E7}" srcOrd="0" destOrd="0" presId="urn:microsoft.com/office/officeart/2005/8/layout/radial2"/>
    <dgm:cxn modelId="{855AFF71-D5A5-4A4A-B85B-E3E0F2C3DD18}" type="presOf" srcId="{DCE2ED17-F1EA-E246-9506-CF858D4FF6ED}" destId="{2FE9675A-FEC3-6941-A95C-B7B430224F8C}" srcOrd="0" destOrd="0" presId="urn:microsoft.com/office/officeart/2005/8/layout/radial2"/>
    <dgm:cxn modelId="{DF392F88-2F91-C54E-A56D-0A177DB40D1A}" type="presOf" srcId="{3CCE29A4-BD8F-3E4C-99E8-D2760E82DFC6}" destId="{76EF2209-2682-B74D-9F76-FB1CB83E8BAB}" srcOrd="0" destOrd="0" presId="urn:microsoft.com/office/officeart/2005/8/layout/radial2"/>
    <dgm:cxn modelId="{4D152289-BFF0-3A4A-86D7-8EA77BF33D32}" srcId="{DCE2ED17-F1EA-E246-9506-CF858D4FF6ED}" destId="{AE513918-91EA-7F4E-8634-0B9F8EB21F15}" srcOrd="1" destOrd="0" parTransId="{AE750B08-2B4E-6441-B48B-2F958F29A623}" sibTransId="{99E95744-9A94-B542-851A-077F479CE669}"/>
    <dgm:cxn modelId="{78FACAA5-B5E1-CC4F-8AC6-64FBF556D605}" srcId="{DCE2ED17-F1EA-E246-9506-CF858D4FF6ED}" destId="{5DA5AD20-D6AC-C944-8956-56B6640121D1}" srcOrd="2" destOrd="0" parTransId="{16F0B210-666D-2D4C-9999-4BCB3DAB8A73}" sibTransId="{DFE82DD7-7F89-8C41-A0AE-FB869B8C43D8}"/>
    <dgm:cxn modelId="{139641BB-6BF3-F84C-8310-90D073B72F6B}" type="presOf" srcId="{AE513918-91EA-7F4E-8634-0B9F8EB21F15}" destId="{30876CF5-3207-1843-B377-C983BA3BB706}" srcOrd="0" destOrd="0" presId="urn:microsoft.com/office/officeart/2005/8/layout/radial2"/>
    <dgm:cxn modelId="{7F88FEDB-EF2E-EE45-BC63-960F39DE55F9}" type="presParOf" srcId="{2FE9675A-FEC3-6941-A95C-B7B430224F8C}" destId="{B1B9CAE1-77DC-054A-B84B-57EB13ECA93F}" srcOrd="0" destOrd="0" presId="urn:microsoft.com/office/officeart/2005/8/layout/radial2"/>
    <dgm:cxn modelId="{602BC67A-644E-6F46-BB3A-BB89DF845F25}" type="presParOf" srcId="{B1B9CAE1-77DC-054A-B84B-57EB13ECA93F}" destId="{D3ADF537-859C-8548-BDD2-152A9835190A}" srcOrd="0" destOrd="0" presId="urn:microsoft.com/office/officeart/2005/8/layout/radial2"/>
    <dgm:cxn modelId="{7296D3AC-A67C-E24F-B814-BF2D31D3290A}" type="presParOf" srcId="{D3ADF537-859C-8548-BDD2-152A9835190A}" destId="{B4032B55-2B42-604C-9448-2BBD57AC157A}" srcOrd="0" destOrd="0" presId="urn:microsoft.com/office/officeart/2005/8/layout/radial2"/>
    <dgm:cxn modelId="{3EBFE49E-ABB0-774C-8699-B359EAF80476}" type="presParOf" srcId="{D3ADF537-859C-8548-BDD2-152A9835190A}" destId="{72ADF145-452B-A243-AAC6-597118CE33E6}" srcOrd="1" destOrd="0" presId="urn:microsoft.com/office/officeart/2005/8/layout/radial2"/>
    <dgm:cxn modelId="{63073DEF-5890-BD4A-AD9E-5B666049B37B}" type="presParOf" srcId="{B1B9CAE1-77DC-054A-B84B-57EB13ECA93F}" destId="{76EF2209-2682-B74D-9F76-FB1CB83E8BAB}" srcOrd="1" destOrd="0" presId="urn:microsoft.com/office/officeart/2005/8/layout/radial2"/>
    <dgm:cxn modelId="{2DAA3182-CB7B-FC45-97F8-9E2AE2642619}" type="presParOf" srcId="{B1B9CAE1-77DC-054A-B84B-57EB13ECA93F}" destId="{D490D0C4-B143-3040-9FC7-42113B0438BE}" srcOrd="2" destOrd="0" presId="urn:microsoft.com/office/officeart/2005/8/layout/radial2"/>
    <dgm:cxn modelId="{3B9CB967-4195-8D4E-AB2C-1E010CD1FA7A}" type="presParOf" srcId="{D490D0C4-B143-3040-9FC7-42113B0438BE}" destId="{C2BEB84F-DE6E-3A41-B6D1-80741DC638E7}" srcOrd="0" destOrd="0" presId="urn:microsoft.com/office/officeart/2005/8/layout/radial2"/>
    <dgm:cxn modelId="{58BC5F87-079E-FF47-9B81-0E202E7CD3C8}" type="presParOf" srcId="{D490D0C4-B143-3040-9FC7-42113B0438BE}" destId="{238BA440-3A59-EE45-85F7-8C24BDB35FE2}" srcOrd="1" destOrd="0" presId="urn:microsoft.com/office/officeart/2005/8/layout/radial2"/>
    <dgm:cxn modelId="{0C0476A8-C0AB-794A-AC9F-00392679057A}" type="presParOf" srcId="{B1B9CAE1-77DC-054A-B84B-57EB13ECA93F}" destId="{904E0E18-E92C-5444-BFC5-A0B80DE54115}" srcOrd="3" destOrd="0" presId="urn:microsoft.com/office/officeart/2005/8/layout/radial2"/>
    <dgm:cxn modelId="{B362AB7E-EAFA-754D-8E58-7EF3E56C5F97}" type="presParOf" srcId="{B1B9CAE1-77DC-054A-B84B-57EB13ECA93F}" destId="{250DD6E2-F6E9-4844-A9CE-D55EF7D335FE}" srcOrd="4" destOrd="0" presId="urn:microsoft.com/office/officeart/2005/8/layout/radial2"/>
    <dgm:cxn modelId="{43F0A836-FFA9-E542-850B-761E0BDCCB26}" type="presParOf" srcId="{250DD6E2-F6E9-4844-A9CE-D55EF7D335FE}" destId="{30876CF5-3207-1843-B377-C983BA3BB706}" srcOrd="0" destOrd="0" presId="urn:microsoft.com/office/officeart/2005/8/layout/radial2"/>
    <dgm:cxn modelId="{B56D0FB5-9D51-EE4A-8D07-1E65BE1314C6}" type="presParOf" srcId="{250DD6E2-F6E9-4844-A9CE-D55EF7D335FE}" destId="{5C378F13-9A83-D240-84AF-1EBDC55897CC}" srcOrd="1" destOrd="0" presId="urn:microsoft.com/office/officeart/2005/8/layout/radial2"/>
    <dgm:cxn modelId="{6BFD8DCB-0DBF-EE4A-A476-F1CC2BDE5674}" type="presParOf" srcId="{B1B9CAE1-77DC-054A-B84B-57EB13ECA93F}" destId="{BF675EC1-ADB7-E74E-90AE-5516195103D2}" srcOrd="5" destOrd="0" presId="urn:microsoft.com/office/officeart/2005/8/layout/radial2"/>
    <dgm:cxn modelId="{F7237937-60B0-A442-834A-E0BE0DAF0164}" type="presParOf" srcId="{B1B9CAE1-77DC-054A-B84B-57EB13ECA93F}" destId="{31E23A89-68B8-7A47-A003-CB6B2CEAB6C6}" srcOrd="6" destOrd="0" presId="urn:microsoft.com/office/officeart/2005/8/layout/radial2"/>
    <dgm:cxn modelId="{5E8083E0-AE38-9A49-BF9C-79F7039AFBC0}" type="presParOf" srcId="{31E23A89-68B8-7A47-A003-CB6B2CEAB6C6}" destId="{1012F747-682E-794D-8CF3-7BCA22119921}" srcOrd="0" destOrd="0" presId="urn:microsoft.com/office/officeart/2005/8/layout/radial2"/>
    <dgm:cxn modelId="{6E5FE5AA-CFF3-F74F-A641-820EFA3F8F47}" type="presParOf" srcId="{31E23A89-68B8-7A47-A003-CB6B2CEAB6C6}" destId="{CAA22E3C-F58B-B741-BBDB-AC62E8840AA9}" srcOrd="1" destOrd="0" presId="urn:microsoft.com/office/officeart/2005/8/layout/radial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2000" b="1"/>
            <a:t>Results of desk research</a:t>
          </a:r>
          <a:endParaRPr lang="it-FI" sz="2000" b="1" dirty="0"/>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ECD06F16-799D-B247-82AF-BB4751B999DB}">
      <dgm:prSet custT="1"/>
      <dgm:spPr/>
      <dgm:t>
        <a:bodyPr anchor="ctr"/>
        <a:lstStyle/>
        <a:p>
          <a:pPr algn="l"/>
          <a:r>
            <a:rPr lang="it-IT" sz="1400" dirty="0"/>
            <a:t>Sources </a:t>
          </a:r>
          <a:endParaRPr lang="it-FI" sz="1400" dirty="0"/>
        </a:p>
      </dgm:t>
    </dgm:pt>
    <dgm:pt modelId="{32E50311-533C-B345-8A5B-BCB00D17983C}" type="parTrans" cxnId="{4D6C4AB8-77BE-7844-81E3-0BA7A7CC91EF}">
      <dgm:prSet/>
      <dgm:spPr/>
      <dgm:t>
        <a:bodyPr/>
        <a:lstStyle/>
        <a:p>
          <a:endParaRPr lang="it-IT" sz="1800">
            <a:solidFill>
              <a:schemeClr val="tx1"/>
            </a:solidFill>
          </a:endParaRPr>
        </a:p>
      </dgm:t>
    </dgm:pt>
    <dgm:pt modelId="{8E8DAFBD-7495-B042-9F96-BBA06B46C82A}" type="sibTrans" cxnId="{4D6C4AB8-77BE-7844-81E3-0BA7A7CC91EF}">
      <dgm:prSet/>
      <dgm:spPr/>
      <dgm:t>
        <a:bodyPr/>
        <a:lstStyle/>
        <a:p>
          <a:endParaRPr lang="it-IT" sz="1800">
            <a:solidFill>
              <a:schemeClr val="tx1"/>
            </a:solidFill>
          </a:endParaRPr>
        </a:p>
      </dgm:t>
    </dgm:pt>
    <dgm:pt modelId="{295843D1-18C7-8545-BD8B-429FF8EE0FD3}">
      <dgm:prSet custT="1"/>
      <dgm:spPr/>
      <dgm:t>
        <a:bodyPr anchor="ctr"/>
        <a:lstStyle/>
        <a:p>
          <a:pPr algn="l"/>
          <a:r>
            <a:rPr lang="it-IT" sz="1400"/>
            <a:t>Interpretation of data</a:t>
          </a:r>
          <a:endParaRPr lang="it-FI" sz="1400" dirty="0"/>
        </a:p>
      </dgm:t>
    </dgm:pt>
    <dgm:pt modelId="{1602D7E8-1CC6-894D-93FB-DA75DE04FC49}" type="parTrans" cxnId="{58474B8D-586F-494F-A9DE-DFE2A9D92AB9}">
      <dgm:prSet/>
      <dgm:spPr/>
      <dgm:t>
        <a:bodyPr/>
        <a:lstStyle/>
        <a:p>
          <a:endParaRPr lang="it-IT" sz="1800">
            <a:solidFill>
              <a:schemeClr val="tx1"/>
            </a:solidFill>
          </a:endParaRPr>
        </a:p>
      </dgm:t>
    </dgm:pt>
    <dgm:pt modelId="{85D976AE-6FB1-5A42-B143-08735BEB48CA}" type="sibTrans" cxnId="{58474B8D-586F-494F-A9DE-DFE2A9D92AB9}">
      <dgm:prSet/>
      <dgm:spPr/>
      <dgm:t>
        <a:bodyPr/>
        <a:lstStyle/>
        <a:p>
          <a:endParaRPr lang="it-IT" sz="1800">
            <a:solidFill>
              <a:schemeClr val="tx1"/>
            </a:solidFill>
          </a:endParaRPr>
        </a:p>
      </dgm:t>
    </dgm:pt>
    <dgm:pt modelId="{9769AE17-2F68-924E-957B-D3F7C4C79FDB}">
      <dgm:prSet custT="1"/>
      <dgm:spPr/>
      <dgm:t>
        <a:bodyPr anchor="ctr"/>
        <a:lstStyle/>
        <a:p>
          <a:pPr algn="ct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FI" sz="1400" kern="1200"/>
            <a:t>ANONYMOUS! (fictional names)</a:t>
          </a:r>
          <a:endParaRPr lang="it-FI" sz="1400" kern="1200" dirty="0"/>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92534F30-42E1-B741-957C-800026D55E8D}">
      <dgm:prSet custT="1"/>
      <dgm:spPr/>
      <dgm:t>
        <a:bodyPr anchor="ctr"/>
        <a:lstStyle/>
        <a:p>
          <a:pPr algn="l"/>
          <a:r>
            <a:rPr lang="it-IT" sz="1400" kern="1200"/>
            <a:t>A</a:t>
          </a:r>
          <a:r>
            <a:rPr lang="it-FI" sz="1400" kern="1200"/>
            <a:t>ge, gender, profession and another variable relevant for our goal (e.g., frequency of visit)</a:t>
          </a:r>
          <a:endParaRPr lang="it-FI" sz="1400" kern="1200" dirty="0"/>
        </a:p>
      </dgm:t>
    </dgm:pt>
    <dgm:pt modelId="{3E047918-252D-3F4D-83E3-9A2D20726401}" type="parTrans" cxnId="{922BFE07-B06A-0441-9C92-6F7BDC913CA3}">
      <dgm:prSet/>
      <dgm:spPr/>
      <dgm:t>
        <a:bodyPr/>
        <a:lstStyle/>
        <a:p>
          <a:endParaRPr lang="it-IT" sz="1800">
            <a:solidFill>
              <a:schemeClr val="tx1"/>
            </a:solidFill>
          </a:endParaRPr>
        </a:p>
      </dgm:t>
    </dgm:pt>
    <dgm:pt modelId="{0757789E-36EE-A548-9F07-CA1BB65C749C}" type="sibTrans" cxnId="{922BFE07-B06A-0441-9C92-6F7BDC913CA3}">
      <dgm:prSet/>
      <dgm:spPr/>
      <dgm:t>
        <a:bodyPr/>
        <a:lstStyle/>
        <a:p>
          <a:endParaRPr lang="it-IT" sz="1800">
            <a:solidFill>
              <a:schemeClr val="tx1"/>
            </a:solidFill>
          </a:endParaRPr>
        </a:p>
      </dgm:t>
    </dgm:pt>
    <dgm:pt modelId="{D9D1847F-5A3C-FD47-8B7E-58F68D9887C9}">
      <dgm:prSet custT="1"/>
      <dgm:spPr/>
      <dgm:t>
        <a:bodyPr anchor="ctr"/>
        <a:lstStyle/>
        <a:p>
          <a:pPr algn="ctr"/>
          <a:r>
            <a:rPr lang="it-FI" sz="2000" b="1" kern="1200" dirty="0">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6008EC71-C758-B543-9C3F-178E7DD96234}">
      <dgm:prSet custT="1"/>
      <dgm:spPr/>
      <dgm:t>
        <a:bodyPr anchor="ctr"/>
        <a:lstStyle/>
        <a:p>
          <a:pPr algn="l"/>
          <a:r>
            <a:rPr lang="it-IT" sz="1400" kern="1200" dirty="0" err="1"/>
            <a:t>R</a:t>
          </a:r>
          <a:r>
            <a:rPr lang="it-FI" sz="1400" kern="1200" dirty="0"/>
            <a:t>emember!! 5 interviews are not statistically relevant (so no numbers, no % in the reporting). </a:t>
          </a:r>
        </a:p>
      </dgm:t>
    </dgm:pt>
    <dgm:pt modelId="{5C7E70DA-560C-BD49-AC8F-433B22258D9E}" type="parTrans" cxnId="{39E82B98-C78D-A746-B78D-1C7CD34448DA}">
      <dgm:prSet/>
      <dgm:spPr/>
      <dgm:t>
        <a:bodyPr/>
        <a:lstStyle/>
        <a:p>
          <a:endParaRPr lang="it-IT" sz="1800">
            <a:solidFill>
              <a:schemeClr val="tx1"/>
            </a:solidFill>
          </a:endParaRPr>
        </a:p>
      </dgm:t>
    </dgm:pt>
    <dgm:pt modelId="{9197E75F-C9A1-6A46-81A7-DCCE1FFE47E7}" type="sibTrans" cxnId="{39E82B98-C78D-A746-B78D-1C7CD34448DA}">
      <dgm:prSet/>
      <dgm:spPr/>
      <dgm:t>
        <a:bodyPr/>
        <a:lstStyle/>
        <a:p>
          <a:endParaRPr lang="it-IT" sz="1800">
            <a:solidFill>
              <a:schemeClr val="tx1"/>
            </a:solidFill>
          </a:endParaRPr>
        </a:p>
      </dgm:t>
    </dgm:pt>
    <dgm:pt modelId="{5932EBA0-7C32-274A-8DBE-DD9E6E3B7F43}">
      <dgm:prSet custT="1"/>
      <dgm:spPr/>
      <dgm:t>
        <a:bodyPr anchor="ctr"/>
        <a:lstStyle/>
        <a:p>
          <a:pPr algn="l"/>
          <a:r>
            <a:rPr lang="it-FI" sz="1400" kern="1200" dirty="0"/>
            <a:t>Communalities and differences among informants.  </a:t>
          </a:r>
        </a:p>
      </dgm:t>
    </dgm:pt>
    <dgm:pt modelId="{68AFDA5F-79B2-974B-BB10-E1FE29A458C6}" type="parTrans" cxnId="{6B608E1A-D396-5E42-8A01-D8F82F7E90EC}">
      <dgm:prSet/>
      <dgm:spPr/>
      <dgm:t>
        <a:bodyPr/>
        <a:lstStyle/>
        <a:p>
          <a:endParaRPr lang="it-IT" sz="1800">
            <a:solidFill>
              <a:schemeClr val="tx1"/>
            </a:solidFill>
          </a:endParaRPr>
        </a:p>
      </dgm:t>
    </dgm:pt>
    <dgm:pt modelId="{3AF603D0-09CA-C242-B720-891DAB67BD0A}" type="sibTrans" cxnId="{6B608E1A-D396-5E42-8A01-D8F82F7E90EC}">
      <dgm:prSet/>
      <dgm:spPr/>
      <dgm:t>
        <a:bodyPr/>
        <a:lstStyle/>
        <a:p>
          <a:endParaRPr lang="it-IT" sz="1800">
            <a:solidFill>
              <a:schemeClr val="tx1"/>
            </a:solidFill>
          </a:endParaRPr>
        </a:p>
      </dgm:t>
    </dgm:pt>
    <dgm:pt modelId="{B338E2FC-7164-AA41-BF95-70B47B379DD5}">
      <dgm:prSet custT="1"/>
      <dgm:spPr/>
      <dgm:t>
        <a:bodyPr/>
        <a:lstStyle/>
        <a:p>
          <a:r>
            <a:rPr lang="it-FI" sz="2400" b="1"/>
            <a:t>Summary of the insights from both desk research and interviews</a:t>
          </a:r>
          <a:endParaRPr lang="it-FI" sz="2400" b="1" dirty="0"/>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IT" sz="2400" b="1"/>
            <a:t>Grid of the interviews</a:t>
          </a:r>
          <a:endParaRPr lang="it-IT" sz="2400" b="1" dirty="0"/>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600"/>
        </a:p>
      </dgm:t>
    </dgm:pt>
    <dgm:pt modelId="{6E172BAE-D3B1-404C-8C36-89161C3BC312}" type="pres">
      <dgm:prSet presAssocID="{3E16A68B-D6F5-5141-A970-07AC19B1AC65}" presName="Name0" presStyleCnt="0">
        <dgm:presLayoutVars>
          <dgm:dir/>
          <dgm:resizeHandles val="exact"/>
        </dgm:presLayoutVars>
      </dgm:prSet>
      <dgm:spPr/>
    </dgm:pt>
    <dgm:pt modelId="{99830576-BD57-2341-93A8-F035756A28E4}" type="pres">
      <dgm:prSet presAssocID="{4E349D68-24AD-A74F-98AD-C473EF27AFF9}" presName="node" presStyleLbl="node1" presStyleIdx="0" presStyleCnt="5">
        <dgm:presLayoutVars>
          <dgm:bulletEnabled val="1"/>
        </dgm:presLayoutVars>
      </dgm:prSet>
      <dgm:spPr/>
    </dgm:pt>
    <dgm:pt modelId="{7C77DB95-6634-3344-811D-5F66245BBD9A}" type="pres">
      <dgm:prSet presAssocID="{F8CE13A0-C4FE-3148-87CE-46F383E47BBC}" presName="sibTrans" presStyleCnt="0"/>
      <dgm:spPr/>
    </dgm:pt>
    <dgm:pt modelId="{759FDC8A-DF2A-9A4B-A005-108C013E4AB5}" type="pres">
      <dgm:prSet presAssocID="{044D56A3-7892-DD40-A1C0-4B9A6492723E}" presName="node" presStyleLbl="node1" presStyleIdx="1" presStyleCnt="5">
        <dgm:presLayoutVars>
          <dgm:bulletEnabled val="1"/>
        </dgm:presLayoutVars>
      </dgm:prSet>
      <dgm:spPr/>
    </dgm:pt>
    <dgm:pt modelId="{CD4F18E4-7C27-0948-B8FC-23F280D3877C}" type="pres">
      <dgm:prSet presAssocID="{CF45577E-B2C8-A64B-BE5D-CF713022CCAA}" presName="sibTrans" presStyleCnt="0"/>
      <dgm:spPr/>
    </dgm:pt>
    <dgm:pt modelId="{2BB9BF24-B919-B249-9327-8DD405366416}" type="pres">
      <dgm:prSet presAssocID="{9769AE17-2F68-924E-957B-D3F7C4C79FDB}" presName="node" presStyleLbl="node1" presStyleIdx="2" presStyleCnt="5">
        <dgm:presLayoutVars>
          <dgm:bulletEnabled val="1"/>
        </dgm:presLayoutVars>
      </dgm:prSet>
      <dgm:spPr/>
    </dgm:pt>
    <dgm:pt modelId="{087ED37C-659A-3F4D-A907-A7412C87B323}" type="pres">
      <dgm:prSet presAssocID="{1F4A31A4-6F6A-3E40-8A0F-BF05C8178A74}" presName="sibTrans" presStyleCnt="0"/>
      <dgm:spPr/>
    </dgm:pt>
    <dgm:pt modelId="{898788A6-25A7-2B48-A4F1-C4300DB79394}" type="pres">
      <dgm:prSet presAssocID="{D9D1847F-5A3C-FD47-8B7E-58F68D9887C9}" presName="node" presStyleLbl="node1" presStyleIdx="3" presStyleCnt="5">
        <dgm:presLayoutVars>
          <dgm:bulletEnabled val="1"/>
        </dgm:presLayoutVars>
      </dgm:prSet>
      <dgm:spPr/>
    </dgm:pt>
    <dgm:pt modelId="{96E6D981-9048-954B-AAEC-D5D1576B7A4C}" type="pres">
      <dgm:prSet presAssocID="{5D71E933-CCAE-EF4D-AA9E-0699AB35BC94}" presName="sibTrans" presStyleCnt="0"/>
      <dgm:spPr/>
    </dgm:pt>
    <dgm:pt modelId="{8BAEFED6-007C-2D4C-A2D3-238840B1AF5E}" type="pres">
      <dgm:prSet presAssocID="{B338E2FC-7164-AA41-BF95-70B47B379DD5}" presName="node" presStyleLbl="node1" presStyleIdx="4" presStyleCnt="5">
        <dgm:presLayoutVars>
          <dgm:bulletEnabled val="1"/>
        </dgm:presLayoutVars>
      </dgm:prSet>
      <dgm:spPr/>
    </dgm:pt>
  </dgm:ptLst>
  <dgm:cxnLst>
    <dgm:cxn modelId="{922BFE07-B06A-0441-9C92-6F7BDC913CA3}" srcId="{9769AE17-2F68-924E-957B-D3F7C4C79FDB}" destId="{92534F30-42E1-B741-957C-800026D55E8D}" srcOrd="1" destOrd="0" parTransId="{3E047918-252D-3F4D-83E3-9A2D20726401}" sibTransId="{0757789E-36EE-A548-9F07-CA1BB65C749C}"/>
    <dgm:cxn modelId="{5C349011-0898-5A43-8217-1A53591D5D09}" type="presOf" srcId="{92534F30-42E1-B741-957C-800026D55E8D}" destId="{2BB9BF24-B919-B249-9327-8DD405366416}" srcOrd="0" destOrd="2" presId="urn:microsoft.com/office/officeart/2005/8/layout/hList6"/>
    <dgm:cxn modelId="{6B608E1A-D396-5E42-8A01-D8F82F7E90EC}" srcId="{D9D1847F-5A3C-FD47-8B7E-58F68D9887C9}" destId="{5932EBA0-7C32-274A-8DBE-DD9E6E3B7F43}" srcOrd="1" destOrd="0" parTransId="{68AFDA5F-79B2-974B-BB10-E1FE29A458C6}" sibTransId="{3AF603D0-09CA-C242-B720-891DAB67BD0A}"/>
    <dgm:cxn modelId="{7FEAD721-09BA-C54E-8648-7441B2A623DD}" type="presOf" srcId="{2EED2B4B-5439-9145-9FCA-3C477F73DC8D}" destId="{2BB9BF24-B919-B249-9327-8DD405366416}" srcOrd="0" destOrd="1" presId="urn:microsoft.com/office/officeart/2005/8/layout/hList6"/>
    <dgm:cxn modelId="{07C10F31-7654-8A4C-B13C-A614BF760519}" type="presOf" srcId="{5932EBA0-7C32-274A-8DBE-DD9E6E3B7F43}" destId="{898788A6-25A7-2B48-A4F1-C4300DB79394}" srcOrd="0" destOrd="2" presId="urn:microsoft.com/office/officeart/2005/8/layout/hList6"/>
    <dgm:cxn modelId="{33FEC542-18DD-5147-89F8-DF32A8DDBF49}" srcId="{3E16A68B-D6F5-5141-A970-07AC19B1AC65}" destId="{D9D1847F-5A3C-FD47-8B7E-58F68D9887C9}" srcOrd="3"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AE355E5D-6CCD-D942-8582-3A347DAD6F0E}" srcId="{3E16A68B-D6F5-5141-A970-07AC19B1AC65}" destId="{044D56A3-7892-DD40-A1C0-4B9A6492723E}" srcOrd="1" destOrd="0" parTransId="{D016B9A4-77A3-6846-9125-4921160FEF6B}" sibTransId="{CF45577E-B2C8-A64B-BE5D-CF713022CCAA}"/>
    <dgm:cxn modelId="{B72E9C65-F23F-0E41-9F0B-F9636BBCB005}" type="presOf" srcId="{9769AE17-2F68-924E-957B-D3F7C4C79FDB}" destId="{2BB9BF24-B919-B249-9327-8DD405366416}" srcOrd="0" destOrd="0" presId="urn:microsoft.com/office/officeart/2005/8/layout/hList6"/>
    <dgm:cxn modelId="{F148F17A-78B0-0A44-B942-74978B736BBB}" type="presOf" srcId="{6008EC71-C758-B543-9C3F-178E7DD96234}" destId="{898788A6-25A7-2B48-A4F1-C4300DB79394}" srcOrd="0" destOrd="1" presId="urn:microsoft.com/office/officeart/2005/8/layout/hList6"/>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2" destOrd="0" parTransId="{C3DA841E-2788-364A-AFC9-C5BDBAF0F91D}" sibTransId="{1F4A31A4-6F6A-3E40-8A0F-BF05C8178A74}"/>
    <dgm:cxn modelId="{58474B8D-586F-494F-A9DE-DFE2A9D92AB9}" srcId="{4E349D68-24AD-A74F-98AD-C473EF27AFF9}" destId="{295843D1-18C7-8545-BD8B-429FF8EE0FD3}" srcOrd="1" destOrd="0" parTransId="{1602D7E8-1CC6-894D-93FB-DA75DE04FC49}" sibTransId="{85D976AE-6FB1-5A42-B143-08735BEB48CA}"/>
    <dgm:cxn modelId="{DF3D0193-B4B3-9840-BAAD-94A5D65182F0}" type="presOf" srcId="{295843D1-18C7-8545-BD8B-429FF8EE0FD3}" destId="{99830576-BD57-2341-93A8-F035756A28E4}" srcOrd="0" destOrd="2" presId="urn:microsoft.com/office/officeart/2005/8/layout/hList6"/>
    <dgm:cxn modelId="{39E82B98-C78D-A746-B78D-1C7CD34448DA}" srcId="{D9D1847F-5A3C-FD47-8B7E-58F68D9887C9}" destId="{6008EC71-C758-B543-9C3F-178E7DD96234}" srcOrd="0" destOrd="0" parTransId="{5C7E70DA-560C-BD49-AC8F-433B22258D9E}" sibTransId="{9197E75F-C9A1-6A46-81A7-DCCE1FFE47E7}"/>
    <dgm:cxn modelId="{4D6C4AB8-77BE-7844-81E3-0BA7A7CC91EF}" srcId="{4E349D68-24AD-A74F-98AD-C473EF27AFF9}" destId="{ECD06F16-799D-B247-82AF-BB4751B999DB}" srcOrd="0" destOrd="0" parTransId="{32E50311-533C-B345-8A5B-BCB00D17983C}" sibTransId="{8E8DAFBD-7495-B042-9F96-BBA06B46C82A}"/>
    <dgm:cxn modelId="{BC7D48BD-5856-5D4C-B522-C16BEF68D211}" type="presOf" srcId="{D9D1847F-5A3C-FD47-8B7E-58F68D9887C9}" destId="{898788A6-25A7-2B48-A4F1-C4300DB79394}" srcOrd="0" destOrd="0" presId="urn:microsoft.com/office/officeart/2005/8/layout/hList6"/>
    <dgm:cxn modelId="{93FEF5C2-5C77-CE45-BF91-0A3D1045ACA4}" srcId="{9769AE17-2F68-924E-957B-D3F7C4C79FDB}" destId="{2EED2B4B-5439-9145-9FCA-3C477F73DC8D}" srcOrd="0" destOrd="0" parTransId="{B59918D9-8ABE-5948-81B8-06A04AE55B63}" sibTransId="{5EC0587A-6F82-FD48-BC52-35E96DBC0499}"/>
    <dgm:cxn modelId="{C5D877C9-DC4D-2B48-A616-1FC03E92D9AB}" srcId="{3E16A68B-D6F5-5141-A970-07AC19B1AC65}" destId="{B338E2FC-7164-AA41-BF95-70B47B379DD5}" srcOrd="4" destOrd="0" parTransId="{B6D13471-109B-4249-AB55-D41F66A78B50}" sibTransId="{8CFCA005-C301-C740-A8FA-BDD6F159AE47}"/>
    <dgm:cxn modelId="{9D3943D4-DA30-6A4A-8917-4374869EEDA2}" type="presOf" srcId="{4E349D68-24AD-A74F-98AD-C473EF27AFF9}" destId="{99830576-BD57-2341-93A8-F035756A28E4}" srcOrd="0" destOrd="0" presId="urn:microsoft.com/office/officeart/2005/8/layout/hList6"/>
    <dgm:cxn modelId="{AD090AE5-1346-0B43-A54C-0AD0766CED5C}" type="presOf" srcId="{044D56A3-7892-DD40-A1C0-4B9A6492723E}" destId="{759FDC8A-DF2A-9A4B-A005-108C013E4AB5}" srcOrd="0" destOrd="0" presId="urn:microsoft.com/office/officeart/2005/8/layout/hList6"/>
    <dgm:cxn modelId="{99A6FDEE-B800-5D4B-B954-ADC06E204A3E}" type="presOf" srcId="{ECD06F16-799D-B247-82AF-BB4751B999DB}" destId="{99830576-BD57-2341-93A8-F035756A28E4}" srcOrd="0" destOrd="1" presId="urn:microsoft.com/office/officeart/2005/8/layout/hList6"/>
    <dgm:cxn modelId="{B86293FF-2402-834C-AFAD-AA8E8B29F533}" type="presOf" srcId="{B338E2FC-7164-AA41-BF95-70B47B379DD5}" destId="{8BAEFED6-007C-2D4C-A2D3-238840B1AF5E}" srcOrd="0" destOrd="0" presId="urn:microsoft.com/office/officeart/2005/8/layout/hList6"/>
    <dgm:cxn modelId="{4CAC93CE-592D-BD4C-9B64-1D495F061066}" type="presParOf" srcId="{6E172BAE-D3B1-404C-8C36-89161C3BC312}" destId="{99830576-BD57-2341-93A8-F035756A28E4}" srcOrd="0" destOrd="0" presId="urn:microsoft.com/office/officeart/2005/8/layout/hList6"/>
    <dgm:cxn modelId="{DB3B4499-874A-8F4F-98D4-09AF9B80DBAB}" type="presParOf" srcId="{6E172BAE-D3B1-404C-8C36-89161C3BC312}" destId="{7C77DB95-6634-3344-811D-5F66245BBD9A}" srcOrd="1" destOrd="0" presId="urn:microsoft.com/office/officeart/2005/8/layout/hList6"/>
    <dgm:cxn modelId="{07492BBB-AF09-B44F-B7AC-C0CB17551EC9}" type="presParOf" srcId="{6E172BAE-D3B1-404C-8C36-89161C3BC312}" destId="{759FDC8A-DF2A-9A4B-A005-108C013E4AB5}" srcOrd="2" destOrd="0" presId="urn:microsoft.com/office/officeart/2005/8/layout/hList6"/>
    <dgm:cxn modelId="{109FFB61-360D-4A4D-B193-27E0CE88E50C}" type="presParOf" srcId="{6E172BAE-D3B1-404C-8C36-89161C3BC312}" destId="{CD4F18E4-7C27-0948-B8FC-23F280D3877C}" srcOrd="3" destOrd="0" presId="urn:microsoft.com/office/officeart/2005/8/layout/hList6"/>
    <dgm:cxn modelId="{E2688C95-4243-F14D-BE80-9309F66DDE6E}" type="presParOf" srcId="{6E172BAE-D3B1-404C-8C36-89161C3BC312}" destId="{2BB9BF24-B919-B249-9327-8DD405366416}" srcOrd="4" destOrd="0" presId="urn:microsoft.com/office/officeart/2005/8/layout/hList6"/>
    <dgm:cxn modelId="{275F059B-736C-CD41-8ADE-F69D8FE81A0B}" type="presParOf" srcId="{6E172BAE-D3B1-404C-8C36-89161C3BC312}" destId="{087ED37C-659A-3F4D-A907-A7412C87B323}" srcOrd="5" destOrd="0" presId="urn:microsoft.com/office/officeart/2005/8/layout/hList6"/>
    <dgm:cxn modelId="{4C78C612-4CA5-184C-9342-F3E9B448393E}" type="presParOf" srcId="{6E172BAE-D3B1-404C-8C36-89161C3BC312}" destId="{898788A6-25A7-2B48-A4F1-C4300DB79394}" srcOrd="6" destOrd="0" presId="urn:microsoft.com/office/officeart/2005/8/layout/hList6"/>
    <dgm:cxn modelId="{A6F3F158-68F0-604D-851F-316363B531D4}" type="presParOf" srcId="{6E172BAE-D3B1-404C-8C36-89161C3BC312}" destId="{96E6D981-9048-954B-AAEC-D5D1576B7A4C}" srcOrd="7" destOrd="0" presId="urn:microsoft.com/office/officeart/2005/8/layout/hList6"/>
    <dgm:cxn modelId="{F596185C-8620-D34C-BD2E-091EAA5CE75C}" type="presParOf" srcId="{6E172BAE-D3B1-404C-8C36-89161C3BC312}" destId="{8BAEFED6-007C-2D4C-A2D3-238840B1AF5E}"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2000" b="1"/>
            <a:t>Results of desk research</a:t>
          </a:r>
          <a:endParaRPr lang="it-FI" sz="2000" b="1" dirty="0"/>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ECD06F16-799D-B247-82AF-BB4751B999DB}">
      <dgm:prSet custT="1"/>
      <dgm:spPr/>
      <dgm:t>
        <a:bodyPr anchor="ctr"/>
        <a:lstStyle/>
        <a:p>
          <a:pPr algn="l"/>
          <a:r>
            <a:rPr lang="it-IT" sz="1400" dirty="0"/>
            <a:t>Sources </a:t>
          </a:r>
          <a:endParaRPr lang="it-FI" sz="1400" dirty="0"/>
        </a:p>
      </dgm:t>
    </dgm:pt>
    <dgm:pt modelId="{32E50311-533C-B345-8A5B-BCB00D17983C}" type="parTrans" cxnId="{4D6C4AB8-77BE-7844-81E3-0BA7A7CC91EF}">
      <dgm:prSet/>
      <dgm:spPr/>
      <dgm:t>
        <a:bodyPr/>
        <a:lstStyle/>
        <a:p>
          <a:endParaRPr lang="it-IT" sz="1800">
            <a:solidFill>
              <a:schemeClr val="tx1"/>
            </a:solidFill>
          </a:endParaRPr>
        </a:p>
      </dgm:t>
    </dgm:pt>
    <dgm:pt modelId="{8E8DAFBD-7495-B042-9F96-BBA06B46C82A}" type="sibTrans" cxnId="{4D6C4AB8-77BE-7844-81E3-0BA7A7CC91EF}">
      <dgm:prSet/>
      <dgm:spPr/>
      <dgm:t>
        <a:bodyPr/>
        <a:lstStyle/>
        <a:p>
          <a:endParaRPr lang="it-IT" sz="1800">
            <a:solidFill>
              <a:schemeClr val="tx1"/>
            </a:solidFill>
          </a:endParaRPr>
        </a:p>
      </dgm:t>
    </dgm:pt>
    <dgm:pt modelId="{295843D1-18C7-8545-BD8B-429FF8EE0FD3}">
      <dgm:prSet custT="1"/>
      <dgm:spPr/>
      <dgm:t>
        <a:bodyPr anchor="ctr"/>
        <a:lstStyle/>
        <a:p>
          <a:pPr algn="l"/>
          <a:r>
            <a:rPr lang="it-IT" sz="1400"/>
            <a:t>Interpretation of data</a:t>
          </a:r>
          <a:endParaRPr lang="it-FI" sz="1400" dirty="0"/>
        </a:p>
      </dgm:t>
    </dgm:pt>
    <dgm:pt modelId="{1602D7E8-1CC6-894D-93FB-DA75DE04FC49}" type="parTrans" cxnId="{58474B8D-586F-494F-A9DE-DFE2A9D92AB9}">
      <dgm:prSet/>
      <dgm:spPr/>
      <dgm:t>
        <a:bodyPr/>
        <a:lstStyle/>
        <a:p>
          <a:endParaRPr lang="it-IT" sz="1800">
            <a:solidFill>
              <a:schemeClr val="tx1"/>
            </a:solidFill>
          </a:endParaRPr>
        </a:p>
      </dgm:t>
    </dgm:pt>
    <dgm:pt modelId="{85D976AE-6FB1-5A42-B143-08735BEB48CA}" type="sibTrans" cxnId="{58474B8D-586F-494F-A9DE-DFE2A9D92AB9}">
      <dgm:prSet/>
      <dgm:spPr/>
      <dgm:t>
        <a:bodyPr/>
        <a:lstStyle/>
        <a:p>
          <a:endParaRPr lang="it-IT" sz="1800">
            <a:solidFill>
              <a:schemeClr val="tx1"/>
            </a:solidFill>
          </a:endParaRPr>
        </a:p>
      </dgm:t>
    </dgm:pt>
    <dgm:pt modelId="{9769AE17-2F68-924E-957B-D3F7C4C79FDB}">
      <dgm:prSet custT="1"/>
      <dgm:spPr/>
      <dgm:t>
        <a:bodyPr anchor="ctr"/>
        <a:lstStyle/>
        <a:p>
          <a:pPr algn="ct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FI" sz="1400" kern="1200"/>
            <a:t>ANONYMOUS! (fictional names)</a:t>
          </a:r>
          <a:endParaRPr lang="it-FI" sz="1400" kern="1200" dirty="0"/>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92534F30-42E1-B741-957C-800026D55E8D}">
      <dgm:prSet custT="1"/>
      <dgm:spPr/>
      <dgm:t>
        <a:bodyPr anchor="ctr"/>
        <a:lstStyle/>
        <a:p>
          <a:pPr algn="l"/>
          <a:r>
            <a:rPr lang="it-IT" sz="1400" kern="1200"/>
            <a:t>A</a:t>
          </a:r>
          <a:r>
            <a:rPr lang="it-FI" sz="1400" kern="1200"/>
            <a:t>ge, gender, profession and another variable relevant for our goal (e.g., frequency of visit)</a:t>
          </a:r>
          <a:endParaRPr lang="it-FI" sz="1400" kern="1200" dirty="0"/>
        </a:p>
      </dgm:t>
    </dgm:pt>
    <dgm:pt modelId="{3E047918-252D-3F4D-83E3-9A2D20726401}" type="parTrans" cxnId="{922BFE07-B06A-0441-9C92-6F7BDC913CA3}">
      <dgm:prSet/>
      <dgm:spPr/>
      <dgm:t>
        <a:bodyPr/>
        <a:lstStyle/>
        <a:p>
          <a:endParaRPr lang="it-IT" sz="1800">
            <a:solidFill>
              <a:schemeClr val="tx1"/>
            </a:solidFill>
          </a:endParaRPr>
        </a:p>
      </dgm:t>
    </dgm:pt>
    <dgm:pt modelId="{0757789E-36EE-A548-9F07-CA1BB65C749C}" type="sibTrans" cxnId="{922BFE07-B06A-0441-9C92-6F7BDC913CA3}">
      <dgm:prSet/>
      <dgm:spPr/>
      <dgm:t>
        <a:bodyPr/>
        <a:lstStyle/>
        <a:p>
          <a:endParaRPr lang="it-IT" sz="1800">
            <a:solidFill>
              <a:schemeClr val="tx1"/>
            </a:solidFill>
          </a:endParaRPr>
        </a:p>
      </dgm:t>
    </dgm:pt>
    <dgm:pt modelId="{D9D1847F-5A3C-FD47-8B7E-58F68D9887C9}">
      <dgm:prSet custT="1"/>
      <dgm:spPr/>
      <dgm:t>
        <a:bodyPr anchor="ctr"/>
        <a:lstStyle/>
        <a:p>
          <a:pPr algn="ctr"/>
          <a:r>
            <a:rPr lang="it-FI" sz="2000" b="1" kern="1200" dirty="0">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6008EC71-C758-B543-9C3F-178E7DD96234}">
      <dgm:prSet custT="1"/>
      <dgm:spPr/>
      <dgm:t>
        <a:bodyPr anchor="ctr"/>
        <a:lstStyle/>
        <a:p>
          <a:pPr algn="l"/>
          <a:r>
            <a:rPr lang="it-IT" sz="1400" kern="1200" dirty="0" err="1"/>
            <a:t>R</a:t>
          </a:r>
          <a:r>
            <a:rPr lang="it-FI" sz="1400" kern="1200" dirty="0"/>
            <a:t>emember!! 5 interviews are not statistically relevant (so no numbers, no % in the reporting). </a:t>
          </a:r>
        </a:p>
      </dgm:t>
    </dgm:pt>
    <dgm:pt modelId="{5C7E70DA-560C-BD49-AC8F-433B22258D9E}" type="parTrans" cxnId="{39E82B98-C78D-A746-B78D-1C7CD34448DA}">
      <dgm:prSet/>
      <dgm:spPr/>
      <dgm:t>
        <a:bodyPr/>
        <a:lstStyle/>
        <a:p>
          <a:endParaRPr lang="it-IT" sz="1800">
            <a:solidFill>
              <a:schemeClr val="tx1"/>
            </a:solidFill>
          </a:endParaRPr>
        </a:p>
      </dgm:t>
    </dgm:pt>
    <dgm:pt modelId="{9197E75F-C9A1-6A46-81A7-DCCE1FFE47E7}" type="sibTrans" cxnId="{39E82B98-C78D-A746-B78D-1C7CD34448DA}">
      <dgm:prSet/>
      <dgm:spPr/>
      <dgm:t>
        <a:bodyPr/>
        <a:lstStyle/>
        <a:p>
          <a:endParaRPr lang="it-IT" sz="1800">
            <a:solidFill>
              <a:schemeClr val="tx1"/>
            </a:solidFill>
          </a:endParaRPr>
        </a:p>
      </dgm:t>
    </dgm:pt>
    <dgm:pt modelId="{5932EBA0-7C32-274A-8DBE-DD9E6E3B7F43}">
      <dgm:prSet custT="1"/>
      <dgm:spPr/>
      <dgm:t>
        <a:bodyPr anchor="ctr"/>
        <a:lstStyle/>
        <a:p>
          <a:pPr algn="l"/>
          <a:r>
            <a:rPr lang="it-FI" sz="1400" kern="1200" dirty="0"/>
            <a:t>Communalities and differences among informants.  </a:t>
          </a:r>
        </a:p>
      </dgm:t>
    </dgm:pt>
    <dgm:pt modelId="{68AFDA5F-79B2-974B-BB10-E1FE29A458C6}" type="parTrans" cxnId="{6B608E1A-D396-5E42-8A01-D8F82F7E90EC}">
      <dgm:prSet/>
      <dgm:spPr/>
      <dgm:t>
        <a:bodyPr/>
        <a:lstStyle/>
        <a:p>
          <a:endParaRPr lang="it-IT" sz="1800">
            <a:solidFill>
              <a:schemeClr val="tx1"/>
            </a:solidFill>
          </a:endParaRPr>
        </a:p>
      </dgm:t>
    </dgm:pt>
    <dgm:pt modelId="{3AF603D0-09CA-C242-B720-891DAB67BD0A}" type="sibTrans" cxnId="{6B608E1A-D396-5E42-8A01-D8F82F7E90EC}">
      <dgm:prSet/>
      <dgm:spPr/>
      <dgm:t>
        <a:bodyPr/>
        <a:lstStyle/>
        <a:p>
          <a:endParaRPr lang="it-IT" sz="1800">
            <a:solidFill>
              <a:schemeClr val="tx1"/>
            </a:solidFill>
          </a:endParaRPr>
        </a:p>
      </dgm:t>
    </dgm:pt>
    <dgm:pt modelId="{B338E2FC-7164-AA41-BF95-70B47B379DD5}">
      <dgm:prSet custT="1"/>
      <dgm:spPr/>
      <dgm:t>
        <a:bodyPr/>
        <a:lstStyle/>
        <a:p>
          <a:r>
            <a:rPr lang="it-FI" sz="2400" b="1"/>
            <a:t>Summary of the insights from both desk research and interviews</a:t>
          </a:r>
          <a:endParaRPr lang="it-FI" sz="2400" b="1" dirty="0"/>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IT" sz="2400" b="1" dirty="0"/>
            <a:t>Target </a:t>
          </a:r>
          <a:r>
            <a:rPr lang="it-IT" sz="1400" b="1" dirty="0"/>
            <a:t>(</a:t>
          </a:r>
          <a:r>
            <a:rPr lang="it-IT" sz="1400" b="1" dirty="0" err="1"/>
            <a:t>how</a:t>
          </a:r>
          <a:r>
            <a:rPr lang="it-IT" sz="1400" b="1" dirty="0"/>
            <a:t> and </a:t>
          </a:r>
          <a:r>
            <a:rPr lang="it-IT" sz="1400" b="1" dirty="0" err="1"/>
            <a:t>why</a:t>
          </a:r>
          <a:r>
            <a:rPr lang="it-IT" sz="1400" b="1" dirty="0"/>
            <a:t> </a:t>
          </a:r>
          <a:r>
            <a:rPr lang="it-IT" sz="1400" b="1" dirty="0" err="1"/>
            <a:t>you</a:t>
          </a:r>
          <a:r>
            <a:rPr lang="it-IT" sz="1400" b="1" dirty="0"/>
            <a:t> </a:t>
          </a:r>
          <a:r>
            <a:rPr lang="it-IT" sz="1400" b="1" dirty="0" err="1"/>
            <a:t>selected</a:t>
          </a:r>
          <a:r>
            <a:rPr lang="it-IT" sz="1400" b="1" dirty="0"/>
            <a:t> </a:t>
          </a:r>
          <a:r>
            <a:rPr lang="it-IT" sz="1400" b="1" dirty="0" err="1"/>
            <a:t>your</a:t>
          </a:r>
          <a:r>
            <a:rPr lang="it-IT" sz="1400" b="1" dirty="0"/>
            <a:t> </a:t>
          </a:r>
          <a:r>
            <a:rPr lang="it-IT" sz="1400" b="1" dirty="0" err="1"/>
            <a:t>informants</a:t>
          </a:r>
          <a:r>
            <a:rPr lang="it-IT" sz="1400" b="1" dirty="0"/>
            <a:t>)</a:t>
          </a:r>
        </a:p>
        <a:p>
          <a:r>
            <a:rPr lang="it-IT" sz="2400" b="1" dirty="0" err="1"/>
            <a:t>Grid</a:t>
          </a:r>
          <a:r>
            <a:rPr lang="it-IT" sz="2400" b="1" dirty="0"/>
            <a:t> of the interviews</a:t>
          </a:r>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600"/>
        </a:p>
      </dgm:t>
    </dgm:pt>
    <dgm:pt modelId="{6E172BAE-D3B1-404C-8C36-89161C3BC312}" type="pres">
      <dgm:prSet presAssocID="{3E16A68B-D6F5-5141-A970-07AC19B1AC65}" presName="Name0" presStyleCnt="0">
        <dgm:presLayoutVars>
          <dgm:dir/>
          <dgm:resizeHandles val="exact"/>
        </dgm:presLayoutVars>
      </dgm:prSet>
      <dgm:spPr/>
    </dgm:pt>
    <dgm:pt modelId="{99830576-BD57-2341-93A8-F035756A28E4}" type="pres">
      <dgm:prSet presAssocID="{4E349D68-24AD-A74F-98AD-C473EF27AFF9}" presName="node" presStyleLbl="node1" presStyleIdx="0" presStyleCnt="5">
        <dgm:presLayoutVars>
          <dgm:bulletEnabled val="1"/>
        </dgm:presLayoutVars>
      </dgm:prSet>
      <dgm:spPr/>
    </dgm:pt>
    <dgm:pt modelId="{7C77DB95-6634-3344-811D-5F66245BBD9A}" type="pres">
      <dgm:prSet presAssocID="{F8CE13A0-C4FE-3148-87CE-46F383E47BBC}" presName="sibTrans" presStyleCnt="0"/>
      <dgm:spPr/>
    </dgm:pt>
    <dgm:pt modelId="{759FDC8A-DF2A-9A4B-A005-108C013E4AB5}" type="pres">
      <dgm:prSet presAssocID="{044D56A3-7892-DD40-A1C0-4B9A6492723E}" presName="node" presStyleLbl="node1" presStyleIdx="1" presStyleCnt="5">
        <dgm:presLayoutVars>
          <dgm:bulletEnabled val="1"/>
        </dgm:presLayoutVars>
      </dgm:prSet>
      <dgm:spPr/>
    </dgm:pt>
    <dgm:pt modelId="{CD4F18E4-7C27-0948-B8FC-23F280D3877C}" type="pres">
      <dgm:prSet presAssocID="{CF45577E-B2C8-A64B-BE5D-CF713022CCAA}" presName="sibTrans" presStyleCnt="0"/>
      <dgm:spPr/>
    </dgm:pt>
    <dgm:pt modelId="{2BB9BF24-B919-B249-9327-8DD405366416}" type="pres">
      <dgm:prSet presAssocID="{9769AE17-2F68-924E-957B-D3F7C4C79FDB}" presName="node" presStyleLbl="node1" presStyleIdx="2" presStyleCnt="5">
        <dgm:presLayoutVars>
          <dgm:bulletEnabled val="1"/>
        </dgm:presLayoutVars>
      </dgm:prSet>
      <dgm:spPr/>
    </dgm:pt>
    <dgm:pt modelId="{087ED37C-659A-3F4D-A907-A7412C87B323}" type="pres">
      <dgm:prSet presAssocID="{1F4A31A4-6F6A-3E40-8A0F-BF05C8178A74}" presName="sibTrans" presStyleCnt="0"/>
      <dgm:spPr/>
    </dgm:pt>
    <dgm:pt modelId="{898788A6-25A7-2B48-A4F1-C4300DB79394}" type="pres">
      <dgm:prSet presAssocID="{D9D1847F-5A3C-FD47-8B7E-58F68D9887C9}" presName="node" presStyleLbl="node1" presStyleIdx="3" presStyleCnt="5">
        <dgm:presLayoutVars>
          <dgm:bulletEnabled val="1"/>
        </dgm:presLayoutVars>
      </dgm:prSet>
      <dgm:spPr/>
    </dgm:pt>
    <dgm:pt modelId="{96E6D981-9048-954B-AAEC-D5D1576B7A4C}" type="pres">
      <dgm:prSet presAssocID="{5D71E933-CCAE-EF4D-AA9E-0699AB35BC94}" presName="sibTrans" presStyleCnt="0"/>
      <dgm:spPr/>
    </dgm:pt>
    <dgm:pt modelId="{8BAEFED6-007C-2D4C-A2D3-238840B1AF5E}" type="pres">
      <dgm:prSet presAssocID="{B338E2FC-7164-AA41-BF95-70B47B379DD5}" presName="node" presStyleLbl="node1" presStyleIdx="4" presStyleCnt="5">
        <dgm:presLayoutVars>
          <dgm:bulletEnabled val="1"/>
        </dgm:presLayoutVars>
      </dgm:prSet>
      <dgm:spPr/>
    </dgm:pt>
  </dgm:ptLst>
  <dgm:cxnLst>
    <dgm:cxn modelId="{922BFE07-B06A-0441-9C92-6F7BDC913CA3}" srcId="{9769AE17-2F68-924E-957B-D3F7C4C79FDB}" destId="{92534F30-42E1-B741-957C-800026D55E8D}" srcOrd="1" destOrd="0" parTransId="{3E047918-252D-3F4D-83E3-9A2D20726401}" sibTransId="{0757789E-36EE-A548-9F07-CA1BB65C749C}"/>
    <dgm:cxn modelId="{5C349011-0898-5A43-8217-1A53591D5D09}" type="presOf" srcId="{92534F30-42E1-B741-957C-800026D55E8D}" destId="{2BB9BF24-B919-B249-9327-8DD405366416}" srcOrd="0" destOrd="2" presId="urn:microsoft.com/office/officeart/2005/8/layout/hList6"/>
    <dgm:cxn modelId="{6B608E1A-D396-5E42-8A01-D8F82F7E90EC}" srcId="{D9D1847F-5A3C-FD47-8B7E-58F68D9887C9}" destId="{5932EBA0-7C32-274A-8DBE-DD9E6E3B7F43}" srcOrd="1" destOrd="0" parTransId="{68AFDA5F-79B2-974B-BB10-E1FE29A458C6}" sibTransId="{3AF603D0-09CA-C242-B720-891DAB67BD0A}"/>
    <dgm:cxn modelId="{7FEAD721-09BA-C54E-8648-7441B2A623DD}" type="presOf" srcId="{2EED2B4B-5439-9145-9FCA-3C477F73DC8D}" destId="{2BB9BF24-B919-B249-9327-8DD405366416}" srcOrd="0" destOrd="1" presId="urn:microsoft.com/office/officeart/2005/8/layout/hList6"/>
    <dgm:cxn modelId="{07C10F31-7654-8A4C-B13C-A614BF760519}" type="presOf" srcId="{5932EBA0-7C32-274A-8DBE-DD9E6E3B7F43}" destId="{898788A6-25A7-2B48-A4F1-C4300DB79394}" srcOrd="0" destOrd="2" presId="urn:microsoft.com/office/officeart/2005/8/layout/hList6"/>
    <dgm:cxn modelId="{33FEC542-18DD-5147-89F8-DF32A8DDBF49}" srcId="{3E16A68B-D6F5-5141-A970-07AC19B1AC65}" destId="{D9D1847F-5A3C-FD47-8B7E-58F68D9887C9}" srcOrd="3"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AE355E5D-6CCD-D942-8582-3A347DAD6F0E}" srcId="{3E16A68B-D6F5-5141-A970-07AC19B1AC65}" destId="{044D56A3-7892-DD40-A1C0-4B9A6492723E}" srcOrd="1" destOrd="0" parTransId="{D016B9A4-77A3-6846-9125-4921160FEF6B}" sibTransId="{CF45577E-B2C8-A64B-BE5D-CF713022CCAA}"/>
    <dgm:cxn modelId="{B72E9C65-F23F-0E41-9F0B-F9636BBCB005}" type="presOf" srcId="{9769AE17-2F68-924E-957B-D3F7C4C79FDB}" destId="{2BB9BF24-B919-B249-9327-8DD405366416}" srcOrd="0" destOrd="0" presId="urn:microsoft.com/office/officeart/2005/8/layout/hList6"/>
    <dgm:cxn modelId="{F148F17A-78B0-0A44-B942-74978B736BBB}" type="presOf" srcId="{6008EC71-C758-B543-9C3F-178E7DD96234}" destId="{898788A6-25A7-2B48-A4F1-C4300DB79394}" srcOrd="0" destOrd="1" presId="urn:microsoft.com/office/officeart/2005/8/layout/hList6"/>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2" destOrd="0" parTransId="{C3DA841E-2788-364A-AFC9-C5BDBAF0F91D}" sibTransId="{1F4A31A4-6F6A-3E40-8A0F-BF05C8178A74}"/>
    <dgm:cxn modelId="{58474B8D-586F-494F-A9DE-DFE2A9D92AB9}" srcId="{4E349D68-24AD-A74F-98AD-C473EF27AFF9}" destId="{295843D1-18C7-8545-BD8B-429FF8EE0FD3}" srcOrd="1" destOrd="0" parTransId="{1602D7E8-1CC6-894D-93FB-DA75DE04FC49}" sibTransId="{85D976AE-6FB1-5A42-B143-08735BEB48CA}"/>
    <dgm:cxn modelId="{DF3D0193-B4B3-9840-BAAD-94A5D65182F0}" type="presOf" srcId="{295843D1-18C7-8545-BD8B-429FF8EE0FD3}" destId="{99830576-BD57-2341-93A8-F035756A28E4}" srcOrd="0" destOrd="2" presId="urn:microsoft.com/office/officeart/2005/8/layout/hList6"/>
    <dgm:cxn modelId="{39E82B98-C78D-A746-B78D-1C7CD34448DA}" srcId="{D9D1847F-5A3C-FD47-8B7E-58F68D9887C9}" destId="{6008EC71-C758-B543-9C3F-178E7DD96234}" srcOrd="0" destOrd="0" parTransId="{5C7E70DA-560C-BD49-AC8F-433B22258D9E}" sibTransId="{9197E75F-C9A1-6A46-81A7-DCCE1FFE47E7}"/>
    <dgm:cxn modelId="{4D6C4AB8-77BE-7844-81E3-0BA7A7CC91EF}" srcId="{4E349D68-24AD-A74F-98AD-C473EF27AFF9}" destId="{ECD06F16-799D-B247-82AF-BB4751B999DB}" srcOrd="0" destOrd="0" parTransId="{32E50311-533C-B345-8A5B-BCB00D17983C}" sibTransId="{8E8DAFBD-7495-B042-9F96-BBA06B46C82A}"/>
    <dgm:cxn modelId="{BC7D48BD-5856-5D4C-B522-C16BEF68D211}" type="presOf" srcId="{D9D1847F-5A3C-FD47-8B7E-58F68D9887C9}" destId="{898788A6-25A7-2B48-A4F1-C4300DB79394}" srcOrd="0" destOrd="0" presId="urn:microsoft.com/office/officeart/2005/8/layout/hList6"/>
    <dgm:cxn modelId="{93FEF5C2-5C77-CE45-BF91-0A3D1045ACA4}" srcId="{9769AE17-2F68-924E-957B-D3F7C4C79FDB}" destId="{2EED2B4B-5439-9145-9FCA-3C477F73DC8D}" srcOrd="0" destOrd="0" parTransId="{B59918D9-8ABE-5948-81B8-06A04AE55B63}" sibTransId="{5EC0587A-6F82-FD48-BC52-35E96DBC0499}"/>
    <dgm:cxn modelId="{C5D877C9-DC4D-2B48-A616-1FC03E92D9AB}" srcId="{3E16A68B-D6F5-5141-A970-07AC19B1AC65}" destId="{B338E2FC-7164-AA41-BF95-70B47B379DD5}" srcOrd="4" destOrd="0" parTransId="{B6D13471-109B-4249-AB55-D41F66A78B50}" sibTransId="{8CFCA005-C301-C740-A8FA-BDD6F159AE47}"/>
    <dgm:cxn modelId="{9D3943D4-DA30-6A4A-8917-4374869EEDA2}" type="presOf" srcId="{4E349D68-24AD-A74F-98AD-C473EF27AFF9}" destId="{99830576-BD57-2341-93A8-F035756A28E4}" srcOrd="0" destOrd="0" presId="urn:microsoft.com/office/officeart/2005/8/layout/hList6"/>
    <dgm:cxn modelId="{AD090AE5-1346-0B43-A54C-0AD0766CED5C}" type="presOf" srcId="{044D56A3-7892-DD40-A1C0-4B9A6492723E}" destId="{759FDC8A-DF2A-9A4B-A005-108C013E4AB5}" srcOrd="0" destOrd="0" presId="urn:microsoft.com/office/officeart/2005/8/layout/hList6"/>
    <dgm:cxn modelId="{99A6FDEE-B800-5D4B-B954-ADC06E204A3E}" type="presOf" srcId="{ECD06F16-799D-B247-82AF-BB4751B999DB}" destId="{99830576-BD57-2341-93A8-F035756A28E4}" srcOrd="0" destOrd="1" presId="urn:microsoft.com/office/officeart/2005/8/layout/hList6"/>
    <dgm:cxn modelId="{B86293FF-2402-834C-AFAD-AA8E8B29F533}" type="presOf" srcId="{B338E2FC-7164-AA41-BF95-70B47B379DD5}" destId="{8BAEFED6-007C-2D4C-A2D3-238840B1AF5E}" srcOrd="0" destOrd="0" presId="urn:microsoft.com/office/officeart/2005/8/layout/hList6"/>
    <dgm:cxn modelId="{4CAC93CE-592D-BD4C-9B64-1D495F061066}" type="presParOf" srcId="{6E172BAE-D3B1-404C-8C36-89161C3BC312}" destId="{99830576-BD57-2341-93A8-F035756A28E4}" srcOrd="0" destOrd="0" presId="urn:microsoft.com/office/officeart/2005/8/layout/hList6"/>
    <dgm:cxn modelId="{DB3B4499-874A-8F4F-98D4-09AF9B80DBAB}" type="presParOf" srcId="{6E172BAE-D3B1-404C-8C36-89161C3BC312}" destId="{7C77DB95-6634-3344-811D-5F66245BBD9A}" srcOrd="1" destOrd="0" presId="urn:microsoft.com/office/officeart/2005/8/layout/hList6"/>
    <dgm:cxn modelId="{07492BBB-AF09-B44F-B7AC-C0CB17551EC9}" type="presParOf" srcId="{6E172BAE-D3B1-404C-8C36-89161C3BC312}" destId="{759FDC8A-DF2A-9A4B-A005-108C013E4AB5}" srcOrd="2" destOrd="0" presId="urn:microsoft.com/office/officeart/2005/8/layout/hList6"/>
    <dgm:cxn modelId="{109FFB61-360D-4A4D-B193-27E0CE88E50C}" type="presParOf" srcId="{6E172BAE-D3B1-404C-8C36-89161C3BC312}" destId="{CD4F18E4-7C27-0948-B8FC-23F280D3877C}" srcOrd="3" destOrd="0" presId="urn:microsoft.com/office/officeart/2005/8/layout/hList6"/>
    <dgm:cxn modelId="{E2688C95-4243-F14D-BE80-9309F66DDE6E}" type="presParOf" srcId="{6E172BAE-D3B1-404C-8C36-89161C3BC312}" destId="{2BB9BF24-B919-B249-9327-8DD405366416}" srcOrd="4" destOrd="0" presId="urn:microsoft.com/office/officeart/2005/8/layout/hList6"/>
    <dgm:cxn modelId="{275F059B-736C-CD41-8ADE-F69D8FE81A0B}" type="presParOf" srcId="{6E172BAE-D3B1-404C-8C36-89161C3BC312}" destId="{087ED37C-659A-3F4D-A907-A7412C87B323}" srcOrd="5" destOrd="0" presId="urn:microsoft.com/office/officeart/2005/8/layout/hList6"/>
    <dgm:cxn modelId="{4C78C612-4CA5-184C-9342-F3E9B448393E}" type="presParOf" srcId="{6E172BAE-D3B1-404C-8C36-89161C3BC312}" destId="{898788A6-25A7-2B48-A4F1-C4300DB79394}" srcOrd="6" destOrd="0" presId="urn:microsoft.com/office/officeart/2005/8/layout/hList6"/>
    <dgm:cxn modelId="{A6F3F158-68F0-604D-851F-316363B531D4}" type="presParOf" srcId="{6E172BAE-D3B1-404C-8C36-89161C3BC312}" destId="{96E6D981-9048-954B-AAEC-D5D1576B7A4C}" srcOrd="7" destOrd="0" presId="urn:microsoft.com/office/officeart/2005/8/layout/hList6"/>
    <dgm:cxn modelId="{F596185C-8620-D34C-BD2E-091EAA5CE75C}" type="presParOf" srcId="{6E172BAE-D3B1-404C-8C36-89161C3BC312}" destId="{8BAEFED6-007C-2D4C-A2D3-238840B1AF5E}"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2000" b="1"/>
            <a:t>Results of desk research</a:t>
          </a:r>
          <a:endParaRPr lang="it-FI" sz="2000" b="1" dirty="0"/>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ECD06F16-799D-B247-82AF-BB4751B999DB}">
      <dgm:prSet custT="1"/>
      <dgm:spPr/>
      <dgm:t>
        <a:bodyPr anchor="ctr"/>
        <a:lstStyle/>
        <a:p>
          <a:pPr algn="l"/>
          <a:r>
            <a:rPr lang="it-IT" sz="1400" dirty="0"/>
            <a:t>Sources </a:t>
          </a:r>
          <a:endParaRPr lang="it-FI" sz="1400" dirty="0"/>
        </a:p>
      </dgm:t>
    </dgm:pt>
    <dgm:pt modelId="{32E50311-533C-B345-8A5B-BCB00D17983C}" type="parTrans" cxnId="{4D6C4AB8-77BE-7844-81E3-0BA7A7CC91EF}">
      <dgm:prSet/>
      <dgm:spPr/>
      <dgm:t>
        <a:bodyPr/>
        <a:lstStyle/>
        <a:p>
          <a:endParaRPr lang="it-IT" sz="1800">
            <a:solidFill>
              <a:schemeClr val="tx1"/>
            </a:solidFill>
          </a:endParaRPr>
        </a:p>
      </dgm:t>
    </dgm:pt>
    <dgm:pt modelId="{8E8DAFBD-7495-B042-9F96-BBA06B46C82A}" type="sibTrans" cxnId="{4D6C4AB8-77BE-7844-81E3-0BA7A7CC91EF}">
      <dgm:prSet/>
      <dgm:spPr/>
      <dgm:t>
        <a:bodyPr/>
        <a:lstStyle/>
        <a:p>
          <a:endParaRPr lang="it-IT" sz="1800">
            <a:solidFill>
              <a:schemeClr val="tx1"/>
            </a:solidFill>
          </a:endParaRPr>
        </a:p>
      </dgm:t>
    </dgm:pt>
    <dgm:pt modelId="{295843D1-18C7-8545-BD8B-429FF8EE0FD3}">
      <dgm:prSet custT="1"/>
      <dgm:spPr/>
      <dgm:t>
        <a:bodyPr anchor="ctr"/>
        <a:lstStyle/>
        <a:p>
          <a:pPr algn="l"/>
          <a:r>
            <a:rPr lang="it-IT" sz="1400"/>
            <a:t>Interpretation of data</a:t>
          </a:r>
          <a:endParaRPr lang="it-FI" sz="1400" dirty="0"/>
        </a:p>
      </dgm:t>
    </dgm:pt>
    <dgm:pt modelId="{1602D7E8-1CC6-894D-93FB-DA75DE04FC49}" type="parTrans" cxnId="{58474B8D-586F-494F-A9DE-DFE2A9D92AB9}">
      <dgm:prSet/>
      <dgm:spPr/>
      <dgm:t>
        <a:bodyPr/>
        <a:lstStyle/>
        <a:p>
          <a:endParaRPr lang="it-IT" sz="1800">
            <a:solidFill>
              <a:schemeClr val="tx1"/>
            </a:solidFill>
          </a:endParaRPr>
        </a:p>
      </dgm:t>
    </dgm:pt>
    <dgm:pt modelId="{85D976AE-6FB1-5A42-B143-08735BEB48CA}" type="sibTrans" cxnId="{58474B8D-586F-494F-A9DE-DFE2A9D92AB9}">
      <dgm:prSet/>
      <dgm:spPr/>
      <dgm:t>
        <a:bodyPr/>
        <a:lstStyle/>
        <a:p>
          <a:endParaRPr lang="it-IT" sz="1800">
            <a:solidFill>
              <a:schemeClr val="tx1"/>
            </a:solidFill>
          </a:endParaRPr>
        </a:p>
      </dgm:t>
    </dgm:pt>
    <dgm:pt modelId="{9769AE17-2F68-924E-957B-D3F7C4C79FDB}">
      <dgm:prSet custT="1"/>
      <dgm:spPr/>
      <dgm:t>
        <a:bodyPr anchor="ctr"/>
        <a:lstStyle/>
        <a:p>
          <a:pPr algn="ct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FI" sz="1400" kern="1200"/>
            <a:t>ANONYMOUS! (fictional names)</a:t>
          </a:r>
          <a:endParaRPr lang="it-FI" sz="1400" kern="1200" dirty="0"/>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92534F30-42E1-B741-957C-800026D55E8D}">
      <dgm:prSet custT="1"/>
      <dgm:spPr/>
      <dgm:t>
        <a:bodyPr anchor="ctr"/>
        <a:lstStyle/>
        <a:p>
          <a:pPr algn="l"/>
          <a:r>
            <a:rPr lang="it-IT" sz="1400" kern="1200"/>
            <a:t>A</a:t>
          </a:r>
          <a:r>
            <a:rPr lang="it-FI" sz="1400" kern="1200"/>
            <a:t>ge, gender, profession and another variable relevant for our goal (e.g., frequency of visit)</a:t>
          </a:r>
          <a:endParaRPr lang="it-FI" sz="1400" kern="1200" dirty="0"/>
        </a:p>
      </dgm:t>
    </dgm:pt>
    <dgm:pt modelId="{3E047918-252D-3F4D-83E3-9A2D20726401}" type="parTrans" cxnId="{922BFE07-B06A-0441-9C92-6F7BDC913CA3}">
      <dgm:prSet/>
      <dgm:spPr/>
      <dgm:t>
        <a:bodyPr/>
        <a:lstStyle/>
        <a:p>
          <a:endParaRPr lang="it-IT" sz="1800">
            <a:solidFill>
              <a:schemeClr val="tx1"/>
            </a:solidFill>
          </a:endParaRPr>
        </a:p>
      </dgm:t>
    </dgm:pt>
    <dgm:pt modelId="{0757789E-36EE-A548-9F07-CA1BB65C749C}" type="sibTrans" cxnId="{922BFE07-B06A-0441-9C92-6F7BDC913CA3}">
      <dgm:prSet/>
      <dgm:spPr/>
      <dgm:t>
        <a:bodyPr/>
        <a:lstStyle/>
        <a:p>
          <a:endParaRPr lang="it-IT" sz="1800">
            <a:solidFill>
              <a:schemeClr val="tx1"/>
            </a:solidFill>
          </a:endParaRPr>
        </a:p>
      </dgm:t>
    </dgm:pt>
    <dgm:pt modelId="{D9D1847F-5A3C-FD47-8B7E-58F68D9887C9}">
      <dgm:prSet custT="1"/>
      <dgm:spPr/>
      <dgm:t>
        <a:bodyPr anchor="ctr"/>
        <a:lstStyle/>
        <a:p>
          <a:pPr algn="ctr"/>
          <a:r>
            <a:rPr lang="it-FI" sz="2000" b="1" kern="1200" dirty="0">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6008EC71-C758-B543-9C3F-178E7DD96234}">
      <dgm:prSet custT="1"/>
      <dgm:spPr/>
      <dgm:t>
        <a:bodyPr anchor="ctr"/>
        <a:lstStyle/>
        <a:p>
          <a:pPr algn="l"/>
          <a:r>
            <a:rPr lang="it-IT" sz="1400" kern="1200" dirty="0" err="1"/>
            <a:t>R</a:t>
          </a:r>
          <a:r>
            <a:rPr lang="it-FI" sz="1400" kern="1200" dirty="0"/>
            <a:t>emember!! 5 interviews are not statistically relevant (so no numbers, no % in the reporting). </a:t>
          </a:r>
        </a:p>
      </dgm:t>
    </dgm:pt>
    <dgm:pt modelId="{5C7E70DA-560C-BD49-AC8F-433B22258D9E}" type="parTrans" cxnId="{39E82B98-C78D-A746-B78D-1C7CD34448DA}">
      <dgm:prSet/>
      <dgm:spPr/>
      <dgm:t>
        <a:bodyPr/>
        <a:lstStyle/>
        <a:p>
          <a:endParaRPr lang="it-IT" sz="1800">
            <a:solidFill>
              <a:schemeClr val="tx1"/>
            </a:solidFill>
          </a:endParaRPr>
        </a:p>
      </dgm:t>
    </dgm:pt>
    <dgm:pt modelId="{9197E75F-C9A1-6A46-81A7-DCCE1FFE47E7}" type="sibTrans" cxnId="{39E82B98-C78D-A746-B78D-1C7CD34448DA}">
      <dgm:prSet/>
      <dgm:spPr/>
      <dgm:t>
        <a:bodyPr/>
        <a:lstStyle/>
        <a:p>
          <a:endParaRPr lang="it-IT" sz="1800">
            <a:solidFill>
              <a:schemeClr val="tx1"/>
            </a:solidFill>
          </a:endParaRPr>
        </a:p>
      </dgm:t>
    </dgm:pt>
    <dgm:pt modelId="{5932EBA0-7C32-274A-8DBE-DD9E6E3B7F43}">
      <dgm:prSet custT="1"/>
      <dgm:spPr/>
      <dgm:t>
        <a:bodyPr anchor="ctr"/>
        <a:lstStyle/>
        <a:p>
          <a:pPr algn="l"/>
          <a:r>
            <a:rPr lang="it-FI" sz="1400" kern="1200" dirty="0"/>
            <a:t>Communalities and differences among informants.  </a:t>
          </a:r>
        </a:p>
      </dgm:t>
    </dgm:pt>
    <dgm:pt modelId="{68AFDA5F-79B2-974B-BB10-E1FE29A458C6}" type="parTrans" cxnId="{6B608E1A-D396-5E42-8A01-D8F82F7E90EC}">
      <dgm:prSet/>
      <dgm:spPr/>
      <dgm:t>
        <a:bodyPr/>
        <a:lstStyle/>
        <a:p>
          <a:endParaRPr lang="it-IT" sz="1800">
            <a:solidFill>
              <a:schemeClr val="tx1"/>
            </a:solidFill>
          </a:endParaRPr>
        </a:p>
      </dgm:t>
    </dgm:pt>
    <dgm:pt modelId="{3AF603D0-09CA-C242-B720-891DAB67BD0A}" type="sibTrans" cxnId="{6B608E1A-D396-5E42-8A01-D8F82F7E90EC}">
      <dgm:prSet/>
      <dgm:spPr/>
      <dgm:t>
        <a:bodyPr/>
        <a:lstStyle/>
        <a:p>
          <a:endParaRPr lang="it-IT" sz="1800">
            <a:solidFill>
              <a:schemeClr val="tx1"/>
            </a:solidFill>
          </a:endParaRPr>
        </a:p>
      </dgm:t>
    </dgm:pt>
    <dgm:pt modelId="{B338E2FC-7164-AA41-BF95-70B47B379DD5}">
      <dgm:prSet custT="1"/>
      <dgm:spPr/>
      <dgm:t>
        <a:bodyPr/>
        <a:lstStyle/>
        <a:p>
          <a:r>
            <a:rPr lang="it-FI" sz="2400" b="1"/>
            <a:t>Summary of the insights from both desk research and interviews</a:t>
          </a:r>
          <a:endParaRPr lang="it-FI" sz="2400" b="1" dirty="0"/>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IT" sz="2400" b="1" dirty="0"/>
            <a:t>Target </a:t>
          </a:r>
          <a:r>
            <a:rPr lang="it-IT" sz="1400" b="1" dirty="0"/>
            <a:t>(</a:t>
          </a:r>
          <a:r>
            <a:rPr lang="it-IT" sz="1400" b="1" dirty="0" err="1"/>
            <a:t>how</a:t>
          </a:r>
          <a:r>
            <a:rPr lang="it-IT" sz="1400" b="1" dirty="0"/>
            <a:t> and </a:t>
          </a:r>
          <a:r>
            <a:rPr lang="it-IT" sz="1400" b="1" dirty="0" err="1"/>
            <a:t>why</a:t>
          </a:r>
          <a:r>
            <a:rPr lang="it-IT" sz="1400" b="1" dirty="0"/>
            <a:t> </a:t>
          </a:r>
          <a:r>
            <a:rPr lang="it-IT" sz="1400" b="1" dirty="0" err="1"/>
            <a:t>you</a:t>
          </a:r>
          <a:r>
            <a:rPr lang="it-IT" sz="1400" b="1" dirty="0"/>
            <a:t> </a:t>
          </a:r>
          <a:r>
            <a:rPr lang="it-IT" sz="1400" b="1" dirty="0" err="1"/>
            <a:t>selected</a:t>
          </a:r>
          <a:r>
            <a:rPr lang="it-IT" sz="1400" b="1" dirty="0"/>
            <a:t> </a:t>
          </a:r>
          <a:r>
            <a:rPr lang="it-IT" sz="1400" b="1" dirty="0" err="1"/>
            <a:t>your</a:t>
          </a:r>
          <a:r>
            <a:rPr lang="it-IT" sz="1400" b="1" dirty="0"/>
            <a:t> </a:t>
          </a:r>
          <a:r>
            <a:rPr lang="it-IT" sz="1400" b="1" dirty="0" err="1"/>
            <a:t>informants</a:t>
          </a:r>
          <a:r>
            <a:rPr lang="it-IT" sz="1400" b="1" dirty="0"/>
            <a:t>)</a:t>
          </a:r>
        </a:p>
        <a:p>
          <a:r>
            <a:rPr lang="it-IT" sz="2400" b="1" dirty="0" err="1"/>
            <a:t>Grid</a:t>
          </a:r>
          <a:r>
            <a:rPr lang="it-IT" sz="2400" b="1" dirty="0"/>
            <a:t> of the interviews</a:t>
          </a:r>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600"/>
        </a:p>
      </dgm:t>
    </dgm:pt>
    <dgm:pt modelId="{6E172BAE-D3B1-404C-8C36-89161C3BC312}" type="pres">
      <dgm:prSet presAssocID="{3E16A68B-D6F5-5141-A970-07AC19B1AC65}" presName="Name0" presStyleCnt="0">
        <dgm:presLayoutVars>
          <dgm:dir/>
          <dgm:resizeHandles val="exact"/>
        </dgm:presLayoutVars>
      </dgm:prSet>
      <dgm:spPr/>
    </dgm:pt>
    <dgm:pt modelId="{99830576-BD57-2341-93A8-F035756A28E4}" type="pres">
      <dgm:prSet presAssocID="{4E349D68-24AD-A74F-98AD-C473EF27AFF9}" presName="node" presStyleLbl="node1" presStyleIdx="0" presStyleCnt="5">
        <dgm:presLayoutVars>
          <dgm:bulletEnabled val="1"/>
        </dgm:presLayoutVars>
      </dgm:prSet>
      <dgm:spPr/>
    </dgm:pt>
    <dgm:pt modelId="{7C77DB95-6634-3344-811D-5F66245BBD9A}" type="pres">
      <dgm:prSet presAssocID="{F8CE13A0-C4FE-3148-87CE-46F383E47BBC}" presName="sibTrans" presStyleCnt="0"/>
      <dgm:spPr/>
    </dgm:pt>
    <dgm:pt modelId="{759FDC8A-DF2A-9A4B-A005-108C013E4AB5}" type="pres">
      <dgm:prSet presAssocID="{044D56A3-7892-DD40-A1C0-4B9A6492723E}" presName="node" presStyleLbl="node1" presStyleIdx="1" presStyleCnt="5">
        <dgm:presLayoutVars>
          <dgm:bulletEnabled val="1"/>
        </dgm:presLayoutVars>
      </dgm:prSet>
      <dgm:spPr/>
    </dgm:pt>
    <dgm:pt modelId="{CD4F18E4-7C27-0948-B8FC-23F280D3877C}" type="pres">
      <dgm:prSet presAssocID="{CF45577E-B2C8-A64B-BE5D-CF713022CCAA}" presName="sibTrans" presStyleCnt="0"/>
      <dgm:spPr/>
    </dgm:pt>
    <dgm:pt modelId="{2BB9BF24-B919-B249-9327-8DD405366416}" type="pres">
      <dgm:prSet presAssocID="{9769AE17-2F68-924E-957B-D3F7C4C79FDB}" presName="node" presStyleLbl="node1" presStyleIdx="2" presStyleCnt="5">
        <dgm:presLayoutVars>
          <dgm:bulletEnabled val="1"/>
        </dgm:presLayoutVars>
      </dgm:prSet>
      <dgm:spPr/>
    </dgm:pt>
    <dgm:pt modelId="{087ED37C-659A-3F4D-A907-A7412C87B323}" type="pres">
      <dgm:prSet presAssocID="{1F4A31A4-6F6A-3E40-8A0F-BF05C8178A74}" presName="sibTrans" presStyleCnt="0"/>
      <dgm:spPr/>
    </dgm:pt>
    <dgm:pt modelId="{898788A6-25A7-2B48-A4F1-C4300DB79394}" type="pres">
      <dgm:prSet presAssocID="{D9D1847F-5A3C-FD47-8B7E-58F68D9887C9}" presName="node" presStyleLbl="node1" presStyleIdx="3" presStyleCnt="5">
        <dgm:presLayoutVars>
          <dgm:bulletEnabled val="1"/>
        </dgm:presLayoutVars>
      </dgm:prSet>
      <dgm:spPr/>
    </dgm:pt>
    <dgm:pt modelId="{96E6D981-9048-954B-AAEC-D5D1576B7A4C}" type="pres">
      <dgm:prSet presAssocID="{5D71E933-CCAE-EF4D-AA9E-0699AB35BC94}" presName="sibTrans" presStyleCnt="0"/>
      <dgm:spPr/>
    </dgm:pt>
    <dgm:pt modelId="{8BAEFED6-007C-2D4C-A2D3-238840B1AF5E}" type="pres">
      <dgm:prSet presAssocID="{B338E2FC-7164-AA41-BF95-70B47B379DD5}" presName="node" presStyleLbl="node1" presStyleIdx="4" presStyleCnt="5">
        <dgm:presLayoutVars>
          <dgm:bulletEnabled val="1"/>
        </dgm:presLayoutVars>
      </dgm:prSet>
      <dgm:spPr/>
    </dgm:pt>
  </dgm:ptLst>
  <dgm:cxnLst>
    <dgm:cxn modelId="{922BFE07-B06A-0441-9C92-6F7BDC913CA3}" srcId="{9769AE17-2F68-924E-957B-D3F7C4C79FDB}" destId="{92534F30-42E1-B741-957C-800026D55E8D}" srcOrd="1" destOrd="0" parTransId="{3E047918-252D-3F4D-83E3-9A2D20726401}" sibTransId="{0757789E-36EE-A548-9F07-CA1BB65C749C}"/>
    <dgm:cxn modelId="{5C349011-0898-5A43-8217-1A53591D5D09}" type="presOf" srcId="{92534F30-42E1-B741-957C-800026D55E8D}" destId="{2BB9BF24-B919-B249-9327-8DD405366416}" srcOrd="0" destOrd="2" presId="urn:microsoft.com/office/officeart/2005/8/layout/hList6"/>
    <dgm:cxn modelId="{6B608E1A-D396-5E42-8A01-D8F82F7E90EC}" srcId="{D9D1847F-5A3C-FD47-8B7E-58F68D9887C9}" destId="{5932EBA0-7C32-274A-8DBE-DD9E6E3B7F43}" srcOrd="1" destOrd="0" parTransId="{68AFDA5F-79B2-974B-BB10-E1FE29A458C6}" sibTransId="{3AF603D0-09CA-C242-B720-891DAB67BD0A}"/>
    <dgm:cxn modelId="{7FEAD721-09BA-C54E-8648-7441B2A623DD}" type="presOf" srcId="{2EED2B4B-5439-9145-9FCA-3C477F73DC8D}" destId="{2BB9BF24-B919-B249-9327-8DD405366416}" srcOrd="0" destOrd="1" presId="urn:microsoft.com/office/officeart/2005/8/layout/hList6"/>
    <dgm:cxn modelId="{07C10F31-7654-8A4C-B13C-A614BF760519}" type="presOf" srcId="{5932EBA0-7C32-274A-8DBE-DD9E6E3B7F43}" destId="{898788A6-25A7-2B48-A4F1-C4300DB79394}" srcOrd="0" destOrd="2" presId="urn:microsoft.com/office/officeart/2005/8/layout/hList6"/>
    <dgm:cxn modelId="{33FEC542-18DD-5147-89F8-DF32A8DDBF49}" srcId="{3E16A68B-D6F5-5141-A970-07AC19B1AC65}" destId="{D9D1847F-5A3C-FD47-8B7E-58F68D9887C9}" srcOrd="3"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AE355E5D-6CCD-D942-8582-3A347DAD6F0E}" srcId="{3E16A68B-D6F5-5141-A970-07AC19B1AC65}" destId="{044D56A3-7892-DD40-A1C0-4B9A6492723E}" srcOrd="1" destOrd="0" parTransId="{D016B9A4-77A3-6846-9125-4921160FEF6B}" sibTransId="{CF45577E-B2C8-A64B-BE5D-CF713022CCAA}"/>
    <dgm:cxn modelId="{B72E9C65-F23F-0E41-9F0B-F9636BBCB005}" type="presOf" srcId="{9769AE17-2F68-924E-957B-D3F7C4C79FDB}" destId="{2BB9BF24-B919-B249-9327-8DD405366416}" srcOrd="0" destOrd="0" presId="urn:microsoft.com/office/officeart/2005/8/layout/hList6"/>
    <dgm:cxn modelId="{F148F17A-78B0-0A44-B942-74978B736BBB}" type="presOf" srcId="{6008EC71-C758-B543-9C3F-178E7DD96234}" destId="{898788A6-25A7-2B48-A4F1-C4300DB79394}" srcOrd="0" destOrd="1" presId="urn:microsoft.com/office/officeart/2005/8/layout/hList6"/>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2" destOrd="0" parTransId="{C3DA841E-2788-364A-AFC9-C5BDBAF0F91D}" sibTransId="{1F4A31A4-6F6A-3E40-8A0F-BF05C8178A74}"/>
    <dgm:cxn modelId="{58474B8D-586F-494F-A9DE-DFE2A9D92AB9}" srcId="{4E349D68-24AD-A74F-98AD-C473EF27AFF9}" destId="{295843D1-18C7-8545-BD8B-429FF8EE0FD3}" srcOrd="1" destOrd="0" parTransId="{1602D7E8-1CC6-894D-93FB-DA75DE04FC49}" sibTransId="{85D976AE-6FB1-5A42-B143-08735BEB48CA}"/>
    <dgm:cxn modelId="{DF3D0193-B4B3-9840-BAAD-94A5D65182F0}" type="presOf" srcId="{295843D1-18C7-8545-BD8B-429FF8EE0FD3}" destId="{99830576-BD57-2341-93A8-F035756A28E4}" srcOrd="0" destOrd="2" presId="urn:microsoft.com/office/officeart/2005/8/layout/hList6"/>
    <dgm:cxn modelId="{39E82B98-C78D-A746-B78D-1C7CD34448DA}" srcId="{D9D1847F-5A3C-FD47-8B7E-58F68D9887C9}" destId="{6008EC71-C758-B543-9C3F-178E7DD96234}" srcOrd="0" destOrd="0" parTransId="{5C7E70DA-560C-BD49-AC8F-433B22258D9E}" sibTransId="{9197E75F-C9A1-6A46-81A7-DCCE1FFE47E7}"/>
    <dgm:cxn modelId="{4D6C4AB8-77BE-7844-81E3-0BA7A7CC91EF}" srcId="{4E349D68-24AD-A74F-98AD-C473EF27AFF9}" destId="{ECD06F16-799D-B247-82AF-BB4751B999DB}" srcOrd="0" destOrd="0" parTransId="{32E50311-533C-B345-8A5B-BCB00D17983C}" sibTransId="{8E8DAFBD-7495-B042-9F96-BBA06B46C82A}"/>
    <dgm:cxn modelId="{BC7D48BD-5856-5D4C-B522-C16BEF68D211}" type="presOf" srcId="{D9D1847F-5A3C-FD47-8B7E-58F68D9887C9}" destId="{898788A6-25A7-2B48-A4F1-C4300DB79394}" srcOrd="0" destOrd="0" presId="urn:microsoft.com/office/officeart/2005/8/layout/hList6"/>
    <dgm:cxn modelId="{93FEF5C2-5C77-CE45-BF91-0A3D1045ACA4}" srcId="{9769AE17-2F68-924E-957B-D3F7C4C79FDB}" destId="{2EED2B4B-5439-9145-9FCA-3C477F73DC8D}" srcOrd="0" destOrd="0" parTransId="{B59918D9-8ABE-5948-81B8-06A04AE55B63}" sibTransId="{5EC0587A-6F82-FD48-BC52-35E96DBC0499}"/>
    <dgm:cxn modelId="{C5D877C9-DC4D-2B48-A616-1FC03E92D9AB}" srcId="{3E16A68B-D6F5-5141-A970-07AC19B1AC65}" destId="{B338E2FC-7164-AA41-BF95-70B47B379DD5}" srcOrd="4" destOrd="0" parTransId="{B6D13471-109B-4249-AB55-D41F66A78B50}" sibTransId="{8CFCA005-C301-C740-A8FA-BDD6F159AE47}"/>
    <dgm:cxn modelId="{9D3943D4-DA30-6A4A-8917-4374869EEDA2}" type="presOf" srcId="{4E349D68-24AD-A74F-98AD-C473EF27AFF9}" destId="{99830576-BD57-2341-93A8-F035756A28E4}" srcOrd="0" destOrd="0" presId="urn:microsoft.com/office/officeart/2005/8/layout/hList6"/>
    <dgm:cxn modelId="{AD090AE5-1346-0B43-A54C-0AD0766CED5C}" type="presOf" srcId="{044D56A3-7892-DD40-A1C0-4B9A6492723E}" destId="{759FDC8A-DF2A-9A4B-A005-108C013E4AB5}" srcOrd="0" destOrd="0" presId="urn:microsoft.com/office/officeart/2005/8/layout/hList6"/>
    <dgm:cxn modelId="{99A6FDEE-B800-5D4B-B954-ADC06E204A3E}" type="presOf" srcId="{ECD06F16-799D-B247-82AF-BB4751B999DB}" destId="{99830576-BD57-2341-93A8-F035756A28E4}" srcOrd="0" destOrd="1" presId="urn:microsoft.com/office/officeart/2005/8/layout/hList6"/>
    <dgm:cxn modelId="{B86293FF-2402-834C-AFAD-AA8E8B29F533}" type="presOf" srcId="{B338E2FC-7164-AA41-BF95-70B47B379DD5}" destId="{8BAEFED6-007C-2D4C-A2D3-238840B1AF5E}" srcOrd="0" destOrd="0" presId="urn:microsoft.com/office/officeart/2005/8/layout/hList6"/>
    <dgm:cxn modelId="{4CAC93CE-592D-BD4C-9B64-1D495F061066}" type="presParOf" srcId="{6E172BAE-D3B1-404C-8C36-89161C3BC312}" destId="{99830576-BD57-2341-93A8-F035756A28E4}" srcOrd="0" destOrd="0" presId="urn:microsoft.com/office/officeart/2005/8/layout/hList6"/>
    <dgm:cxn modelId="{DB3B4499-874A-8F4F-98D4-09AF9B80DBAB}" type="presParOf" srcId="{6E172BAE-D3B1-404C-8C36-89161C3BC312}" destId="{7C77DB95-6634-3344-811D-5F66245BBD9A}" srcOrd="1" destOrd="0" presId="urn:microsoft.com/office/officeart/2005/8/layout/hList6"/>
    <dgm:cxn modelId="{07492BBB-AF09-B44F-B7AC-C0CB17551EC9}" type="presParOf" srcId="{6E172BAE-D3B1-404C-8C36-89161C3BC312}" destId="{759FDC8A-DF2A-9A4B-A005-108C013E4AB5}" srcOrd="2" destOrd="0" presId="urn:microsoft.com/office/officeart/2005/8/layout/hList6"/>
    <dgm:cxn modelId="{109FFB61-360D-4A4D-B193-27E0CE88E50C}" type="presParOf" srcId="{6E172BAE-D3B1-404C-8C36-89161C3BC312}" destId="{CD4F18E4-7C27-0948-B8FC-23F280D3877C}" srcOrd="3" destOrd="0" presId="urn:microsoft.com/office/officeart/2005/8/layout/hList6"/>
    <dgm:cxn modelId="{E2688C95-4243-F14D-BE80-9309F66DDE6E}" type="presParOf" srcId="{6E172BAE-D3B1-404C-8C36-89161C3BC312}" destId="{2BB9BF24-B919-B249-9327-8DD405366416}" srcOrd="4" destOrd="0" presId="urn:microsoft.com/office/officeart/2005/8/layout/hList6"/>
    <dgm:cxn modelId="{275F059B-736C-CD41-8ADE-F69D8FE81A0B}" type="presParOf" srcId="{6E172BAE-D3B1-404C-8C36-89161C3BC312}" destId="{087ED37C-659A-3F4D-A907-A7412C87B323}" srcOrd="5" destOrd="0" presId="urn:microsoft.com/office/officeart/2005/8/layout/hList6"/>
    <dgm:cxn modelId="{4C78C612-4CA5-184C-9342-F3E9B448393E}" type="presParOf" srcId="{6E172BAE-D3B1-404C-8C36-89161C3BC312}" destId="{898788A6-25A7-2B48-A4F1-C4300DB79394}" srcOrd="6" destOrd="0" presId="urn:microsoft.com/office/officeart/2005/8/layout/hList6"/>
    <dgm:cxn modelId="{A6F3F158-68F0-604D-851F-316363B531D4}" type="presParOf" srcId="{6E172BAE-D3B1-404C-8C36-89161C3BC312}" destId="{96E6D981-9048-954B-AAEC-D5D1576B7A4C}" srcOrd="7" destOrd="0" presId="urn:microsoft.com/office/officeart/2005/8/layout/hList6"/>
    <dgm:cxn modelId="{F596185C-8620-D34C-BD2E-091EAA5CE75C}" type="presParOf" srcId="{6E172BAE-D3B1-404C-8C36-89161C3BC312}" destId="{8BAEFED6-007C-2D4C-A2D3-238840B1AF5E}"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0E3F931-07B7-42C3-A74D-9FE0BE3A8F2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9ACAB4E-B2AF-440B-833E-C7BBFBF2FFCC}">
      <dgm:prSet/>
      <dgm:spPr/>
      <dgm:t>
        <a:bodyPr/>
        <a:lstStyle/>
        <a:p>
          <a:r>
            <a:rPr lang="en-US" noProof="0" dirty="0"/>
            <a:t>The spread of digital technologies</a:t>
          </a:r>
        </a:p>
      </dgm:t>
    </dgm:pt>
    <dgm:pt modelId="{FA2AF209-762A-4447-B45E-873674F28D54}" type="parTrans" cxnId="{D3804DAC-CA05-42B7-8B11-D75EFFFD0D35}">
      <dgm:prSet/>
      <dgm:spPr/>
      <dgm:t>
        <a:bodyPr/>
        <a:lstStyle/>
        <a:p>
          <a:endParaRPr lang="en-US" noProof="0" dirty="0"/>
        </a:p>
      </dgm:t>
    </dgm:pt>
    <dgm:pt modelId="{D207E27A-0C10-4AB7-BF76-F85369DD0986}" type="sibTrans" cxnId="{D3804DAC-CA05-42B7-8B11-D75EFFFD0D35}">
      <dgm:prSet/>
      <dgm:spPr/>
      <dgm:t>
        <a:bodyPr/>
        <a:lstStyle/>
        <a:p>
          <a:endParaRPr lang="en-US" noProof="0" dirty="0"/>
        </a:p>
      </dgm:t>
    </dgm:pt>
    <dgm:pt modelId="{E208C3A1-E03D-4B83-991F-11CFB08DD70F}">
      <dgm:prSet/>
      <dgm:spPr>
        <a:noFill/>
        <a:ln>
          <a:noFill/>
        </a:ln>
      </dgm:spPr>
      <dgm:t>
        <a:bodyPr/>
        <a:lstStyle/>
        <a:p>
          <a:r>
            <a:rPr lang="en-US" noProof="0" dirty="0"/>
            <a:t>Financial Efficiency</a:t>
          </a:r>
        </a:p>
      </dgm:t>
    </dgm:pt>
    <dgm:pt modelId="{F63304D2-F900-445F-871E-53D5DA0605FA}" type="parTrans" cxnId="{4071373D-E59A-40BA-AE38-F88AF34C406B}">
      <dgm:prSet/>
      <dgm:spPr/>
      <dgm:t>
        <a:bodyPr/>
        <a:lstStyle/>
        <a:p>
          <a:endParaRPr lang="en-US" noProof="0" dirty="0"/>
        </a:p>
      </dgm:t>
    </dgm:pt>
    <dgm:pt modelId="{CE9BB59A-5A57-458F-8FC3-89333E8B1009}" type="sibTrans" cxnId="{4071373D-E59A-40BA-AE38-F88AF34C406B}">
      <dgm:prSet/>
      <dgm:spPr/>
      <dgm:t>
        <a:bodyPr/>
        <a:lstStyle/>
        <a:p>
          <a:endParaRPr lang="en-US" noProof="0" dirty="0"/>
        </a:p>
      </dgm:t>
    </dgm:pt>
    <dgm:pt modelId="{962C46F6-B145-44DC-9009-96CFBF5312AF}">
      <dgm:prSet/>
      <dgm:spPr>
        <a:noFill/>
        <a:ln>
          <a:noFill/>
        </a:ln>
      </dgm:spPr>
      <dgm:t>
        <a:bodyPr/>
        <a:lstStyle/>
        <a:p>
          <a:r>
            <a:rPr lang="en-US" noProof="0" dirty="0"/>
            <a:t>Social changes: Globalization</a:t>
          </a:r>
        </a:p>
      </dgm:t>
    </dgm:pt>
    <dgm:pt modelId="{2D9CB818-F033-493E-A60D-9C7E5C8FE079}" type="parTrans" cxnId="{13B416D6-8572-4DCD-B635-F74CA210358A}">
      <dgm:prSet/>
      <dgm:spPr/>
      <dgm:t>
        <a:bodyPr/>
        <a:lstStyle/>
        <a:p>
          <a:endParaRPr lang="en-US" noProof="0" dirty="0"/>
        </a:p>
      </dgm:t>
    </dgm:pt>
    <dgm:pt modelId="{1A10A947-55CA-4B46-8D50-D677E1765C12}" type="sibTrans" cxnId="{13B416D6-8572-4DCD-B635-F74CA210358A}">
      <dgm:prSet/>
      <dgm:spPr/>
      <dgm:t>
        <a:bodyPr/>
        <a:lstStyle/>
        <a:p>
          <a:endParaRPr lang="en-US" noProof="0" dirty="0"/>
        </a:p>
      </dgm:t>
    </dgm:pt>
    <dgm:pt modelId="{FE5AF8F2-F06B-4305-A03E-31EE553F1B86}">
      <dgm:prSet/>
      <dgm:spPr>
        <a:noFill/>
        <a:ln>
          <a:noFill/>
        </a:ln>
      </dgm:spPr>
      <dgm:t>
        <a:bodyPr/>
        <a:lstStyle/>
        <a:p>
          <a:r>
            <a:rPr lang="en-US" noProof="0" dirty="0"/>
            <a:t>Changes in digital users needs</a:t>
          </a:r>
        </a:p>
      </dgm:t>
    </dgm:pt>
    <dgm:pt modelId="{B0D3EE92-02A3-4F02-97D9-64F94B620F2A}" type="parTrans" cxnId="{BA7313D9-8FA2-4385-97E9-E29A430A9807}">
      <dgm:prSet/>
      <dgm:spPr/>
      <dgm:t>
        <a:bodyPr/>
        <a:lstStyle/>
        <a:p>
          <a:endParaRPr lang="en-US" noProof="0" dirty="0"/>
        </a:p>
      </dgm:t>
    </dgm:pt>
    <dgm:pt modelId="{A97F3FB2-F431-415A-BEB3-41FA69F89EE1}" type="sibTrans" cxnId="{BA7313D9-8FA2-4385-97E9-E29A430A9807}">
      <dgm:prSet/>
      <dgm:spPr/>
      <dgm:t>
        <a:bodyPr/>
        <a:lstStyle/>
        <a:p>
          <a:endParaRPr lang="en-US" noProof="0" dirty="0"/>
        </a:p>
      </dgm:t>
    </dgm:pt>
    <dgm:pt modelId="{38F34628-1181-674D-B0D5-1A4495C84F16}" type="pres">
      <dgm:prSet presAssocID="{C0E3F931-07B7-42C3-A74D-9FE0BE3A8F28}" presName="linear" presStyleCnt="0">
        <dgm:presLayoutVars>
          <dgm:dir/>
          <dgm:animLvl val="lvl"/>
          <dgm:resizeHandles val="exact"/>
        </dgm:presLayoutVars>
      </dgm:prSet>
      <dgm:spPr/>
    </dgm:pt>
    <dgm:pt modelId="{B1869A44-7EA6-1F42-B413-3189980E9E1A}" type="pres">
      <dgm:prSet presAssocID="{49ACAB4E-B2AF-440B-833E-C7BBFBF2FFCC}" presName="parentLin" presStyleCnt="0"/>
      <dgm:spPr/>
    </dgm:pt>
    <dgm:pt modelId="{C90B06A7-2A29-E240-80F2-6B8C2EE94137}" type="pres">
      <dgm:prSet presAssocID="{49ACAB4E-B2AF-440B-833E-C7BBFBF2FFCC}" presName="parentLeftMargin" presStyleLbl="node1" presStyleIdx="0" presStyleCnt="4"/>
      <dgm:spPr/>
    </dgm:pt>
    <dgm:pt modelId="{3EFC80C4-2B9F-3044-8129-AF0C09BA6140}" type="pres">
      <dgm:prSet presAssocID="{49ACAB4E-B2AF-440B-833E-C7BBFBF2FFCC}" presName="parentText" presStyleLbl="node1" presStyleIdx="0" presStyleCnt="4">
        <dgm:presLayoutVars>
          <dgm:chMax val="0"/>
          <dgm:bulletEnabled val="1"/>
        </dgm:presLayoutVars>
      </dgm:prSet>
      <dgm:spPr/>
    </dgm:pt>
    <dgm:pt modelId="{CB912F50-F6B4-4546-8068-A9822AA72EFE}" type="pres">
      <dgm:prSet presAssocID="{49ACAB4E-B2AF-440B-833E-C7BBFBF2FFCC}" presName="negativeSpace" presStyleCnt="0"/>
      <dgm:spPr/>
    </dgm:pt>
    <dgm:pt modelId="{D9A7048F-5639-AA42-B05B-D39F51E55189}" type="pres">
      <dgm:prSet presAssocID="{49ACAB4E-B2AF-440B-833E-C7BBFBF2FFCC}" presName="childText" presStyleLbl="conFgAcc1" presStyleIdx="0" presStyleCnt="4">
        <dgm:presLayoutVars>
          <dgm:bulletEnabled val="1"/>
        </dgm:presLayoutVars>
      </dgm:prSet>
      <dgm:spPr/>
    </dgm:pt>
    <dgm:pt modelId="{1548A3EF-06C2-F441-8056-A83144A2A440}" type="pres">
      <dgm:prSet presAssocID="{D207E27A-0C10-4AB7-BF76-F85369DD0986}" presName="spaceBetweenRectangles" presStyleCnt="0"/>
      <dgm:spPr/>
    </dgm:pt>
    <dgm:pt modelId="{8223D16C-A43C-3945-91BE-13EA721786F2}" type="pres">
      <dgm:prSet presAssocID="{E208C3A1-E03D-4B83-991F-11CFB08DD70F}" presName="parentLin" presStyleCnt="0"/>
      <dgm:spPr/>
    </dgm:pt>
    <dgm:pt modelId="{6C814D5F-284A-634C-9CF5-849341E05E5C}" type="pres">
      <dgm:prSet presAssocID="{E208C3A1-E03D-4B83-991F-11CFB08DD70F}" presName="parentLeftMargin" presStyleLbl="node1" presStyleIdx="0" presStyleCnt="4"/>
      <dgm:spPr/>
    </dgm:pt>
    <dgm:pt modelId="{DAE7284D-2AEA-3F4A-8C89-E110D7092322}" type="pres">
      <dgm:prSet presAssocID="{E208C3A1-E03D-4B83-991F-11CFB08DD70F}" presName="parentText" presStyleLbl="node1" presStyleIdx="1" presStyleCnt="4">
        <dgm:presLayoutVars>
          <dgm:chMax val="0"/>
          <dgm:bulletEnabled val="1"/>
        </dgm:presLayoutVars>
      </dgm:prSet>
      <dgm:spPr/>
    </dgm:pt>
    <dgm:pt modelId="{B33DF50A-76C5-3548-903D-E5147C321296}" type="pres">
      <dgm:prSet presAssocID="{E208C3A1-E03D-4B83-991F-11CFB08DD70F}" presName="negativeSpace" presStyleCnt="0"/>
      <dgm:spPr/>
    </dgm:pt>
    <dgm:pt modelId="{0F3EEB3D-61F1-1C4B-BC47-C75FD1A466AB}" type="pres">
      <dgm:prSet presAssocID="{E208C3A1-E03D-4B83-991F-11CFB08DD70F}" presName="childText" presStyleLbl="conFgAcc1" presStyleIdx="1" presStyleCnt="4">
        <dgm:presLayoutVars>
          <dgm:bulletEnabled val="1"/>
        </dgm:presLayoutVars>
      </dgm:prSet>
      <dgm:spPr>
        <a:noFill/>
        <a:ln>
          <a:noFill/>
        </a:ln>
      </dgm:spPr>
    </dgm:pt>
    <dgm:pt modelId="{DB989BAC-9C8C-2D44-A917-921A774D1ADF}" type="pres">
      <dgm:prSet presAssocID="{CE9BB59A-5A57-458F-8FC3-89333E8B1009}" presName="spaceBetweenRectangles" presStyleCnt="0"/>
      <dgm:spPr/>
    </dgm:pt>
    <dgm:pt modelId="{4A7FC2A6-D254-2C41-A24F-BE7DD7E5AB1D}" type="pres">
      <dgm:prSet presAssocID="{962C46F6-B145-44DC-9009-96CFBF5312AF}" presName="parentLin" presStyleCnt="0"/>
      <dgm:spPr/>
    </dgm:pt>
    <dgm:pt modelId="{B8BF19FC-97AD-A941-A272-7ACD30F373CB}" type="pres">
      <dgm:prSet presAssocID="{962C46F6-B145-44DC-9009-96CFBF5312AF}" presName="parentLeftMargin" presStyleLbl="node1" presStyleIdx="1" presStyleCnt="4"/>
      <dgm:spPr/>
    </dgm:pt>
    <dgm:pt modelId="{E204F846-7D1C-5F48-B12C-92B975BEF2E1}" type="pres">
      <dgm:prSet presAssocID="{962C46F6-B145-44DC-9009-96CFBF5312AF}" presName="parentText" presStyleLbl="node1" presStyleIdx="2" presStyleCnt="4">
        <dgm:presLayoutVars>
          <dgm:chMax val="0"/>
          <dgm:bulletEnabled val="1"/>
        </dgm:presLayoutVars>
      </dgm:prSet>
      <dgm:spPr/>
    </dgm:pt>
    <dgm:pt modelId="{6DA0E2B2-13E8-DF42-99A8-9391FA971E8D}" type="pres">
      <dgm:prSet presAssocID="{962C46F6-B145-44DC-9009-96CFBF5312AF}" presName="negativeSpace" presStyleCnt="0"/>
      <dgm:spPr/>
    </dgm:pt>
    <dgm:pt modelId="{1DA3CB82-090F-0949-A969-1E64A37B4DE3}" type="pres">
      <dgm:prSet presAssocID="{962C46F6-B145-44DC-9009-96CFBF5312AF}" presName="childText" presStyleLbl="conFgAcc1" presStyleIdx="2" presStyleCnt="4">
        <dgm:presLayoutVars>
          <dgm:bulletEnabled val="1"/>
        </dgm:presLayoutVars>
      </dgm:prSet>
      <dgm:spPr>
        <a:noFill/>
        <a:ln>
          <a:noFill/>
        </a:ln>
      </dgm:spPr>
    </dgm:pt>
    <dgm:pt modelId="{9CD644CC-0291-8B4D-830F-930EC8E3EAB6}" type="pres">
      <dgm:prSet presAssocID="{1A10A947-55CA-4B46-8D50-D677E1765C12}" presName="spaceBetweenRectangles" presStyleCnt="0"/>
      <dgm:spPr/>
    </dgm:pt>
    <dgm:pt modelId="{03872422-A958-314E-A7D4-E0A2A2743AD6}" type="pres">
      <dgm:prSet presAssocID="{FE5AF8F2-F06B-4305-A03E-31EE553F1B86}" presName="parentLin" presStyleCnt="0"/>
      <dgm:spPr/>
    </dgm:pt>
    <dgm:pt modelId="{13EAD6B8-A1B1-404E-90C4-22D962C3E3EF}" type="pres">
      <dgm:prSet presAssocID="{FE5AF8F2-F06B-4305-A03E-31EE553F1B86}" presName="parentLeftMargin" presStyleLbl="node1" presStyleIdx="2" presStyleCnt="4"/>
      <dgm:spPr/>
    </dgm:pt>
    <dgm:pt modelId="{26CE9C66-66DA-7D48-AE32-8501882D26F5}" type="pres">
      <dgm:prSet presAssocID="{FE5AF8F2-F06B-4305-A03E-31EE553F1B86}" presName="parentText" presStyleLbl="node1" presStyleIdx="3" presStyleCnt="4">
        <dgm:presLayoutVars>
          <dgm:chMax val="0"/>
          <dgm:bulletEnabled val="1"/>
        </dgm:presLayoutVars>
      </dgm:prSet>
      <dgm:spPr/>
    </dgm:pt>
    <dgm:pt modelId="{3ED9AB5F-BC2D-404B-98B4-D501B415CDE3}" type="pres">
      <dgm:prSet presAssocID="{FE5AF8F2-F06B-4305-A03E-31EE553F1B86}" presName="negativeSpace" presStyleCnt="0"/>
      <dgm:spPr/>
    </dgm:pt>
    <dgm:pt modelId="{D9091FA9-A662-374A-9E96-97E3B5C6E874}" type="pres">
      <dgm:prSet presAssocID="{FE5AF8F2-F06B-4305-A03E-31EE553F1B86}" presName="childText" presStyleLbl="conFgAcc1" presStyleIdx="3" presStyleCnt="4">
        <dgm:presLayoutVars>
          <dgm:bulletEnabled val="1"/>
        </dgm:presLayoutVars>
      </dgm:prSet>
      <dgm:spPr>
        <a:noFill/>
        <a:ln>
          <a:noFill/>
        </a:ln>
      </dgm:spPr>
    </dgm:pt>
  </dgm:ptLst>
  <dgm:cxnLst>
    <dgm:cxn modelId="{245D9B04-19EB-7C41-8D9F-7EB7421488BA}" type="presOf" srcId="{49ACAB4E-B2AF-440B-833E-C7BBFBF2FFCC}" destId="{C90B06A7-2A29-E240-80F2-6B8C2EE94137}" srcOrd="0" destOrd="0" presId="urn:microsoft.com/office/officeart/2005/8/layout/list1"/>
    <dgm:cxn modelId="{14A30921-AC4C-F54A-9F31-BC263473E8EE}" type="presOf" srcId="{49ACAB4E-B2AF-440B-833E-C7BBFBF2FFCC}" destId="{3EFC80C4-2B9F-3044-8129-AF0C09BA6140}" srcOrd="1" destOrd="0" presId="urn:microsoft.com/office/officeart/2005/8/layout/list1"/>
    <dgm:cxn modelId="{4071373D-E59A-40BA-AE38-F88AF34C406B}" srcId="{C0E3F931-07B7-42C3-A74D-9FE0BE3A8F28}" destId="{E208C3A1-E03D-4B83-991F-11CFB08DD70F}" srcOrd="1" destOrd="0" parTransId="{F63304D2-F900-445F-871E-53D5DA0605FA}" sibTransId="{CE9BB59A-5A57-458F-8FC3-89333E8B1009}"/>
    <dgm:cxn modelId="{9D29ED45-9E45-B14C-8CE9-7AD115ED6C18}" type="presOf" srcId="{962C46F6-B145-44DC-9009-96CFBF5312AF}" destId="{B8BF19FC-97AD-A941-A272-7ACD30F373CB}" srcOrd="0" destOrd="0" presId="urn:microsoft.com/office/officeart/2005/8/layout/list1"/>
    <dgm:cxn modelId="{3D37E972-5970-1E48-A62D-80C02246341B}" type="presOf" srcId="{962C46F6-B145-44DC-9009-96CFBF5312AF}" destId="{E204F846-7D1C-5F48-B12C-92B975BEF2E1}" srcOrd="1" destOrd="0" presId="urn:microsoft.com/office/officeart/2005/8/layout/list1"/>
    <dgm:cxn modelId="{AD43E67E-CE04-F84E-B7E5-E43159603264}" type="presOf" srcId="{E208C3A1-E03D-4B83-991F-11CFB08DD70F}" destId="{DAE7284D-2AEA-3F4A-8C89-E110D7092322}" srcOrd="1" destOrd="0" presId="urn:microsoft.com/office/officeart/2005/8/layout/list1"/>
    <dgm:cxn modelId="{63CFE093-1E0B-EA4A-9822-33489DB02E58}" type="presOf" srcId="{E208C3A1-E03D-4B83-991F-11CFB08DD70F}" destId="{6C814D5F-284A-634C-9CF5-849341E05E5C}" srcOrd="0" destOrd="0" presId="urn:microsoft.com/office/officeart/2005/8/layout/list1"/>
    <dgm:cxn modelId="{D3804DAC-CA05-42B7-8B11-D75EFFFD0D35}" srcId="{C0E3F931-07B7-42C3-A74D-9FE0BE3A8F28}" destId="{49ACAB4E-B2AF-440B-833E-C7BBFBF2FFCC}" srcOrd="0" destOrd="0" parTransId="{FA2AF209-762A-4447-B45E-873674F28D54}" sibTransId="{D207E27A-0C10-4AB7-BF76-F85369DD0986}"/>
    <dgm:cxn modelId="{13B416D6-8572-4DCD-B635-F74CA210358A}" srcId="{C0E3F931-07B7-42C3-A74D-9FE0BE3A8F28}" destId="{962C46F6-B145-44DC-9009-96CFBF5312AF}" srcOrd="2" destOrd="0" parTransId="{2D9CB818-F033-493E-A60D-9C7E5C8FE079}" sibTransId="{1A10A947-55CA-4B46-8D50-D677E1765C12}"/>
    <dgm:cxn modelId="{BA7313D9-8FA2-4385-97E9-E29A430A9807}" srcId="{C0E3F931-07B7-42C3-A74D-9FE0BE3A8F28}" destId="{FE5AF8F2-F06B-4305-A03E-31EE553F1B86}" srcOrd="3" destOrd="0" parTransId="{B0D3EE92-02A3-4F02-97D9-64F94B620F2A}" sibTransId="{A97F3FB2-F431-415A-BEB3-41FA69F89EE1}"/>
    <dgm:cxn modelId="{EE9F1AED-B053-904D-8760-249B21BDCF1B}" type="presOf" srcId="{FE5AF8F2-F06B-4305-A03E-31EE553F1B86}" destId="{13EAD6B8-A1B1-404E-90C4-22D962C3E3EF}" srcOrd="0" destOrd="0" presId="urn:microsoft.com/office/officeart/2005/8/layout/list1"/>
    <dgm:cxn modelId="{DCF489F4-1258-144E-B670-25F612D6640C}" type="presOf" srcId="{C0E3F931-07B7-42C3-A74D-9FE0BE3A8F28}" destId="{38F34628-1181-674D-B0D5-1A4495C84F16}" srcOrd="0" destOrd="0" presId="urn:microsoft.com/office/officeart/2005/8/layout/list1"/>
    <dgm:cxn modelId="{D0D92EF7-7E60-8940-914A-89AE0259D21C}" type="presOf" srcId="{FE5AF8F2-F06B-4305-A03E-31EE553F1B86}" destId="{26CE9C66-66DA-7D48-AE32-8501882D26F5}" srcOrd="1" destOrd="0" presId="urn:microsoft.com/office/officeart/2005/8/layout/list1"/>
    <dgm:cxn modelId="{1DF6EC99-1633-A744-BC08-DAB259299E07}" type="presParOf" srcId="{38F34628-1181-674D-B0D5-1A4495C84F16}" destId="{B1869A44-7EA6-1F42-B413-3189980E9E1A}" srcOrd="0" destOrd="0" presId="urn:microsoft.com/office/officeart/2005/8/layout/list1"/>
    <dgm:cxn modelId="{C557879D-407C-2147-A76A-273F3A021846}" type="presParOf" srcId="{B1869A44-7EA6-1F42-B413-3189980E9E1A}" destId="{C90B06A7-2A29-E240-80F2-6B8C2EE94137}" srcOrd="0" destOrd="0" presId="urn:microsoft.com/office/officeart/2005/8/layout/list1"/>
    <dgm:cxn modelId="{99544260-B7F4-9F4C-9FA3-6458EC3D87FF}" type="presParOf" srcId="{B1869A44-7EA6-1F42-B413-3189980E9E1A}" destId="{3EFC80C4-2B9F-3044-8129-AF0C09BA6140}" srcOrd="1" destOrd="0" presId="urn:microsoft.com/office/officeart/2005/8/layout/list1"/>
    <dgm:cxn modelId="{C62287DB-B427-B240-B399-D4586FC3F1A9}" type="presParOf" srcId="{38F34628-1181-674D-B0D5-1A4495C84F16}" destId="{CB912F50-F6B4-4546-8068-A9822AA72EFE}" srcOrd="1" destOrd="0" presId="urn:microsoft.com/office/officeart/2005/8/layout/list1"/>
    <dgm:cxn modelId="{C333BAEE-6082-1846-B334-EA49EEE7430F}" type="presParOf" srcId="{38F34628-1181-674D-B0D5-1A4495C84F16}" destId="{D9A7048F-5639-AA42-B05B-D39F51E55189}" srcOrd="2" destOrd="0" presId="urn:microsoft.com/office/officeart/2005/8/layout/list1"/>
    <dgm:cxn modelId="{72CF2EC2-5E10-2C47-8CC4-17FC86979DAB}" type="presParOf" srcId="{38F34628-1181-674D-B0D5-1A4495C84F16}" destId="{1548A3EF-06C2-F441-8056-A83144A2A440}" srcOrd="3" destOrd="0" presId="urn:microsoft.com/office/officeart/2005/8/layout/list1"/>
    <dgm:cxn modelId="{74B47C5A-C903-1543-BAE0-F07990975AD8}" type="presParOf" srcId="{38F34628-1181-674D-B0D5-1A4495C84F16}" destId="{8223D16C-A43C-3945-91BE-13EA721786F2}" srcOrd="4" destOrd="0" presId="urn:microsoft.com/office/officeart/2005/8/layout/list1"/>
    <dgm:cxn modelId="{3C684DCC-9100-8D4A-AF8D-E569DF931782}" type="presParOf" srcId="{8223D16C-A43C-3945-91BE-13EA721786F2}" destId="{6C814D5F-284A-634C-9CF5-849341E05E5C}" srcOrd="0" destOrd="0" presId="urn:microsoft.com/office/officeart/2005/8/layout/list1"/>
    <dgm:cxn modelId="{20B27784-5030-BC4F-B3CB-291569B6A56A}" type="presParOf" srcId="{8223D16C-A43C-3945-91BE-13EA721786F2}" destId="{DAE7284D-2AEA-3F4A-8C89-E110D7092322}" srcOrd="1" destOrd="0" presId="urn:microsoft.com/office/officeart/2005/8/layout/list1"/>
    <dgm:cxn modelId="{25C52431-9EAC-5E40-9ABE-5194B338FD64}" type="presParOf" srcId="{38F34628-1181-674D-B0D5-1A4495C84F16}" destId="{B33DF50A-76C5-3548-903D-E5147C321296}" srcOrd="5" destOrd="0" presId="urn:microsoft.com/office/officeart/2005/8/layout/list1"/>
    <dgm:cxn modelId="{3C55565A-04B4-6041-B082-C8C175EA1D08}" type="presParOf" srcId="{38F34628-1181-674D-B0D5-1A4495C84F16}" destId="{0F3EEB3D-61F1-1C4B-BC47-C75FD1A466AB}" srcOrd="6" destOrd="0" presId="urn:microsoft.com/office/officeart/2005/8/layout/list1"/>
    <dgm:cxn modelId="{0BCCB8EE-A650-F74A-A436-5B0CA21922BD}" type="presParOf" srcId="{38F34628-1181-674D-B0D5-1A4495C84F16}" destId="{DB989BAC-9C8C-2D44-A917-921A774D1ADF}" srcOrd="7" destOrd="0" presId="urn:microsoft.com/office/officeart/2005/8/layout/list1"/>
    <dgm:cxn modelId="{A838EBC8-2412-B24C-977D-232033B7F21E}" type="presParOf" srcId="{38F34628-1181-674D-B0D5-1A4495C84F16}" destId="{4A7FC2A6-D254-2C41-A24F-BE7DD7E5AB1D}" srcOrd="8" destOrd="0" presId="urn:microsoft.com/office/officeart/2005/8/layout/list1"/>
    <dgm:cxn modelId="{E8ACF99F-417A-E740-9E33-31DD70E82ED8}" type="presParOf" srcId="{4A7FC2A6-D254-2C41-A24F-BE7DD7E5AB1D}" destId="{B8BF19FC-97AD-A941-A272-7ACD30F373CB}" srcOrd="0" destOrd="0" presId="urn:microsoft.com/office/officeart/2005/8/layout/list1"/>
    <dgm:cxn modelId="{A680FBF9-3D4B-FC46-9423-9712B6B64854}" type="presParOf" srcId="{4A7FC2A6-D254-2C41-A24F-BE7DD7E5AB1D}" destId="{E204F846-7D1C-5F48-B12C-92B975BEF2E1}" srcOrd="1" destOrd="0" presId="urn:microsoft.com/office/officeart/2005/8/layout/list1"/>
    <dgm:cxn modelId="{BAEFE1D3-9C02-5645-9932-49EA70DD7860}" type="presParOf" srcId="{38F34628-1181-674D-B0D5-1A4495C84F16}" destId="{6DA0E2B2-13E8-DF42-99A8-9391FA971E8D}" srcOrd="9" destOrd="0" presId="urn:microsoft.com/office/officeart/2005/8/layout/list1"/>
    <dgm:cxn modelId="{DB314D17-01F1-064F-9FA4-74A7DAC22C0F}" type="presParOf" srcId="{38F34628-1181-674D-B0D5-1A4495C84F16}" destId="{1DA3CB82-090F-0949-A969-1E64A37B4DE3}" srcOrd="10" destOrd="0" presId="urn:microsoft.com/office/officeart/2005/8/layout/list1"/>
    <dgm:cxn modelId="{26B3832C-63DC-6E48-BF8E-4262808AE836}" type="presParOf" srcId="{38F34628-1181-674D-B0D5-1A4495C84F16}" destId="{9CD644CC-0291-8B4D-830F-930EC8E3EAB6}" srcOrd="11" destOrd="0" presId="urn:microsoft.com/office/officeart/2005/8/layout/list1"/>
    <dgm:cxn modelId="{C2E4DED0-08D1-604B-9ED2-2F9B6A7B1B36}" type="presParOf" srcId="{38F34628-1181-674D-B0D5-1A4495C84F16}" destId="{03872422-A958-314E-A7D4-E0A2A2743AD6}" srcOrd="12" destOrd="0" presId="urn:microsoft.com/office/officeart/2005/8/layout/list1"/>
    <dgm:cxn modelId="{0852AE83-42EC-7C4E-A2A0-EEDC755B04EF}" type="presParOf" srcId="{03872422-A958-314E-A7D4-E0A2A2743AD6}" destId="{13EAD6B8-A1B1-404E-90C4-22D962C3E3EF}" srcOrd="0" destOrd="0" presId="urn:microsoft.com/office/officeart/2005/8/layout/list1"/>
    <dgm:cxn modelId="{CE3B0B67-EA68-7A42-9C48-98350E53A70E}" type="presParOf" srcId="{03872422-A958-314E-A7D4-E0A2A2743AD6}" destId="{26CE9C66-66DA-7D48-AE32-8501882D26F5}" srcOrd="1" destOrd="0" presId="urn:microsoft.com/office/officeart/2005/8/layout/list1"/>
    <dgm:cxn modelId="{BDC1A454-DD6D-1A48-8CED-10585CBA58A2}" type="presParOf" srcId="{38F34628-1181-674D-B0D5-1A4495C84F16}" destId="{3ED9AB5F-BC2D-404B-98B4-D501B415CDE3}" srcOrd="13" destOrd="0" presId="urn:microsoft.com/office/officeart/2005/8/layout/list1"/>
    <dgm:cxn modelId="{06199101-5C96-6346-A60E-92CAA641055D}" type="presParOf" srcId="{38F34628-1181-674D-B0D5-1A4495C84F16}" destId="{D9091FA9-A662-374A-9E96-97E3B5C6E87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2000" b="1"/>
            <a:t>Results of desk research</a:t>
          </a:r>
          <a:endParaRPr lang="it-FI" sz="2000" b="1" dirty="0"/>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ECD06F16-799D-B247-82AF-BB4751B999DB}">
      <dgm:prSet custT="1"/>
      <dgm:spPr/>
      <dgm:t>
        <a:bodyPr anchor="ctr"/>
        <a:lstStyle/>
        <a:p>
          <a:pPr algn="l"/>
          <a:r>
            <a:rPr lang="it-IT" sz="1400" dirty="0"/>
            <a:t>Sources </a:t>
          </a:r>
          <a:endParaRPr lang="it-FI" sz="1400" dirty="0"/>
        </a:p>
      </dgm:t>
    </dgm:pt>
    <dgm:pt modelId="{32E50311-533C-B345-8A5B-BCB00D17983C}" type="parTrans" cxnId="{4D6C4AB8-77BE-7844-81E3-0BA7A7CC91EF}">
      <dgm:prSet/>
      <dgm:spPr/>
      <dgm:t>
        <a:bodyPr/>
        <a:lstStyle/>
        <a:p>
          <a:endParaRPr lang="it-IT" sz="1800">
            <a:solidFill>
              <a:schemeClr val="tx1"/>
            </a:solidFill>
          </a:endParaRPr>
        </a:p>
      </dgm:t>
    </dgm:pt>
    <dgm:pt modelId="{8E8DAFBD-7495-B042-9F96-BBA06B46C82A}" type="sibTrans" cxnId="{4D6C4AB8-77BE-7844-81E3-0BA7A7CC91EF}">
      <dgm:prSet/>
      <dgm:spPr/>
      <dgm:t>
        <a:bodyPr/>
        <a:lstStyle/>
        <a:p>
          <a:endParaRPr lang="it-IT" sz="1800">
            <a:solidFill>
              <a:schemeClr val="tx1"/>
            </a:solidFill>
          </a:endParaRPr>
        </a:p>
      </dgm:t>
    </dgm:pt>
    <dgm:pt modelId="{295843D1-18C7-8545-BD8B-429FF8EE0FD3}">
      <dgm:prSet custT="1"/>
      <dgm:spPr/>
      <dgm:t>
        <a:bodyPr anchor="ctr"/>
        <a:lstStyle/>
        <a:p>
          <a:pPr algn="l"/>
          <a:r>
            <a:rPr lang="it-IT" sz="1400"/>
            <a:t>Interpretation of data</a:t>
          </a:r>
          <a:endParaRPr lang="it-FI" sz="1400" dirty="0"/>
        </a:p>
      </dgm:t>
    </dgm:pt>
    <dgm:pt modelId="{1602D7E8-1CC6-894D-93FB-DA75DE04FC49}" type="parTrans" cxnId="{58474B8D-586F-494F-A9DE-DFE2A9D92AB9}">
      <dgm:prSet/>
      <dgm:spPr/>
      <dgm:t>
        <a:bodyPr/>
        <a:lstStyle/>
        <a:p>
          <a:endParaRPr lang="it-IT" sz="1800">
            <a:solidFill>
              <a:schemeClr val="tx1"/>
            </a:solidFill>
          </a:endParaRPr>
        </a:p>
      </dgm:t>
    </dgm:pt>
    <dgm:pt modelId="{85D976AE-6FB1-5A42-B143-08735BEB48CA}" type="sibTrans" cxnId="{58474B8D-586F-494F-A9DE-DFE2A9D92AB9}">
      <dgm:prSet/>
      <dgm:spPr/>
      <dgm:t>
        <a:bodyPr/>
        <a:lstStyle/>
        <a:p>
          <a:endParaRPr lang="it-IT" sz="1800">
            <a:solidFill>
              <a:schemeClr val="tx1"/>
            </a:solidFill>
          </a:endParaRPr>
        </a:p>
      </dgm:t>
    </dgm:pt>
    <dgm:pt modelId="{9769AE17-2F68-924E-957B-D3F7C4C79FDB}">
      <dgm:prSet custT="1"/>
      <dgm:spPr/>
      <dgm:t>
        <a:bodyPr anchor="ctr"/>
        <a:lstStyle/>
        <a:p>
          <a:pPr algn="ct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FI" sz="1400" kern="1200"/>
            <a:t>ANONYMOUS! (fictional names)</a:t>
          </a:r>
          <a:endParaRPr lang="it-FI" sz="1400" kern="1200" dirty="0"/>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92534F30-42E1-B741-957C-800026D55E8D}">
      <dgm:prSet custT="1"/>
      <dgm:spPr/>
      <dgm:t>
        <a:bodyPr anchor="ctr"/>
        <a:lstStyle/>
        <a:p>
          <a:pPr algn="l"/>
          <a:r>
            <a:rPr lang="it-IT" sz="1400" kern="1200"/>
            <a:t>A</a:t>
          </a:r>
          <a:r>
            <a:rPr lang="it-FI" sz="1400" kern="1200"/>
            <a:t>ge, gender, profession and another variable relevant for our goal (e.g., frequency of visit)</a:t>
          </a:r>
          <a:endParaRPr lang="it-FI" sz="1400" kern="1200" dirty="0"/>
        </a:p>
      </dgm:t>
    </dgm:pt>
    <dgm:pt modelId="{3E047918-252D-3F4D-83E3-9A2D20726401}" type="parTrans" cxnId="{922BFE07-B06A-0441-9C92-6F7BDC913CA3}">
      <dgm:prSet/>
      <dgm:spPr/>
      <dgm:t>
        <a:bodyPr/>
        <a:lstStyle/>
        <a:p>
          <a:endParaRPr lang="it-IT" sz="1800">
            <a:solidFill>
              <a:schemeClr val="tx1"/>
            </a:solidFill>
          </a:endParaRPr>
        </a:p>
      </dgm:t>
    </dgm:pt>
    <dgm:pt modelId="{0757789E-36EE-A548-9F07-CA1BB65C749C}" type="sibTrans" cxnId="{922BFE07-B06A-0441-9C92-6F7BDC913CA3}">
      <dgm:prSet/>
      <dgm:spPr/>
      <dgm:t>
        <a:bodyPr/>
        <a:lstStyle/>
        <a:p>
          <a:endParaRPr lang="it-IT" sz="1800">
            <a:solidFill>
              <a:schemeClr val="tx1"/>
            </a:solidFill>
          </a:endParaRPr>
        </a:p>
      </dgm:t>
    </dgm:pt>
    <dgm:pt modelId="{D9D1847F-5A3C-FD47-8B7E-58F68D9887C9}">
      <dgm:prSet custT="1"/>
      <dgm:spPr/>
      <dgm:t>
        <a:bodyPr anchor="ctr"/>
        <a:lstStyle/>
        <a:p>
          <a:pPr algn="ctr"/>
          <a:r>
            <a:rPr lang="it-FI" sz="2000" b="1" kern="1200" dirty="0">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6008EC71-C758-B543-9C3F-178E7DD96234}">
      <dgm:prSet custT="1"/>
      <dgm:spPr/>
      <dgm:t>
        <a:bodyPr anchor="ctr"/>
        <a:lstStyle/>
        <a:p>
          <a:pPr algn="l"/>
          <a:r>
            <a:rPr lang="it-IT" sz="1400" kern="1200" dirty="0" err="1"/>
            <a:t>R</a:t>
          </a:r>
          <a:r>
            <a:rPr lang="it-FI" sz="1400" kern="1200" dirty="0"/>
            <a:t>emember!! 5 interviews are not statistically relevant (so no numbers, no % in the reporting). </a:t>
          </a:r>
        </a:p>
      </dgm:t>
    </dgm:pt>
    <dgm:pt modelId="{5C7E70DA-560C-BD49-AC8F-433B22258D9E}" type="parTrans" cxnId="{39E82B98-C78D-A746-B78D-1C7CD34448DA}">
      <dgm:prSet/>
      <dgm:spPr/>
      <dgm:t>
        <a:bodyPr/>
        <a:lstStyle/>
        <a:p>
          <a:endParaRPr lang="it-IT" sz="1800">
            <a:solidFill>
              <a:schemeClr val="tx1"/>
            </a:solidFill>
          </a:endParaRPr>
        </a:p>
      </dgm:t>
    </dgm:pt>
    <dgm:pt modelId="{9197E75F-C9A1-6A46-81A7-DCCE1FFE47E7}" type="sibTrans" cxnId="{39E82B98-C78D-A746-B78D-1C7CD34448DA}">
      <dgm:prSet/>
      <dgm:spPr/>
      <dgm:t>
        <a:bodyPr/>
        <a:lstStyle/>
        <a:p>
          <a:endParaRPr lang="it-IT" sz="1800">
            <a:solidFill>
              <a:schemeClr val="tx1"/>
            </a:solidFill>
          </a:endParaRPr>
        </a:p>
      </dgm:t>
    </dgm:pt>
    <dgm:pt modelId="{5932EBA0-7C32-274A-8DBE-DD9E6E3B7F43}">
      <dgm:prSet custT="1"/>
      <dgm:spPr/>
      <dgm:t>
        <a:bodyPr anchor="ctr"/>
        <a:lstStyle/>
        <a:p>
          <a:pPr algn="l"/>
          <a:r>
            <a:rPr lang="it-FI" sz="1400" kern="1200" dirty="0"/>
            <a:t>Communalities and differences among informants.  </a:t>
          </a:r>
        </a:p>
      </dgm:t>
    </dgm:pt>
    <dgm:pt modelId="{68AFDA5F-79B2-974B-BB10-E1FE29A458C6}" type="parTrans" cxnId="{6B608E1A-D396-5E42-8A01-D8F82F7E90EC}">
      <dgm:prSet/>
      <dgm:spPr/>
      <dgm:t>
        <a:bodyPr/>
        <a:lstStyle/>
        <a:p>
          <a:endParaRPr lang="it-IT" sz="1800">
            <a:solidFill>
              <a:schemeClr val="tx1"/>
            </a:solidFill>
          </a:endParaRPr>
        </a:p>
      </dgm:t>
    </dgm:pt>
    <dgm:pt modelId="{3AF603D0-09CA-C242-B720-891DAB67BD0A}" type="sibTrans" cxnId="{6B608E1A-D396-5E42-8A01-D8F82F7E90EC}">
      <dgm:prSet/>
      <dgm:spPr/>
      <dgm:t>
        <a:bodyPr/>
        <a:lstStyle/>
        <a:p>
          <a:endParaRPr lang="it-IT" sz="1800">
            <a:solidFill>
              <a:schemeClr val="tx1"/>
            </a:solidFill>
          </a:endParaRPr>
        </a:p>
      </dgm:t>
    </dgm:pt>
    <dgm:pt modelId="{B338E2FC-7164-AA41-BF95-70B47B379DD5}">
      <dgm:prSet custT="1"/>
      <dgm:spPr/>
      <dgm:t>
        <a:bodyPr/>
        <a:lstStyle/>
        <a:p>
          <a:r>
            <a:rPr lang="it-FI" sz="2400" b="1"/>
            <a:t>Summary of the insights from both desk research and interviews</a:t>
          </a:r>
          <a:endParaRPr lang="it-FI" sz="2400" b="1" dirty="0"/>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IT" sz="2400" b="1" dirty="0"/>
            <a:t>Target </a:t>
          </a:r>
          <a:r>
            <a:rPr lang="it-IT" sz="1400" b="1" dirty="0"/>
            <a:t>(</a:t>
          </a:r>
          <a:r>
            <a:rPr lang="it-IT" sz="1400" b="1" dirty="0" err="1"/>
            <a:t>how</a:t>
          </a:r>
          <a:r>
            <a:rPr lang="it-IT" sz="1400" b="1" dirty="0"/>
            <a:t> and </a:t>
          </a:r>
          <a:r>
            <a:rPr lang="it-IT" sz="1400" b="1" dirty="0" err="1"/>
            <a:t>why</a:t>
          </a:r>
          <a:r>
            <a:rPr lang="it-IT" sz="1400" b="1" dirty="0"/>
            <a:t> </a:t>
          </a:r>
          <a:r>
            <a:rPr lang="it-IT" sz="1400" b="1" dirty="0" err="1"/>
            <a:t>you</a:t>
          </a:r>
          <a:r>
            <a:rPr lang="it-IT" sz="1400" b="1" dirty="0"/>
            <a:t> </a:t>
          </a:r>
          <a:r>
            <a:rPr lang="it-IT" sz="1400" b="1" dirty="0" err="1"/>
            <a:t>selected</a:t>
          </a:r>
          <a:r>
            <a:rPr lang="it-IT" sz="1400" b="1" dirty="0"/>
            <a:t> </a:t>
          </a:r>
          <a:r>
            <a:rPr lang="it-IT" sz="1400" b="1" dirty="0" err="1"/>
            <a:t>your</a:t>
          </a:r>
          <a:r>
            <a:rPr lang="it-IT" sz="1400" b="1" dirty="0"/>
            <a:t> </a:t>
          </a:r>
          <a:r>
            <a:rPr lang="it-IT" sz="1400" b="1" dirty="0" err="1"/>
            <a:t>informants</a:t>
          </a:r>
          <a:r>
            <a:rPr lang="it-IT" sz="1400" b="1" dirty="0"/>
            <a:t>)</a:t>
          </a:r>
        </a:p>
        <a:p>
          <a:r>
            <a:rPr lang="it-IT" sz="2400" b="1" dirty="0" err="1"/>
            <a:t>Grid</a:t>
          </a:r>
          <a:r>
            <a:rPr lang="it-IT" sz="2400" b="1" dirty="0"/>
            <a:t> of the interviews</a:t>
          </a:r>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600"/>
        </a:p>
      </dgm:t>
    </dgm:pt>
    <dgm:pt modelId="{6E172BAE-D3B1-404C-8C36-89161C3BC312}" type="pres">
      <dgm:prSet presAssocID="{3E16A68B-D6F5-5141-A970-07AC19B1AC65}" presName="Name0" presStyleCnt="0">
        <dgm:presLayoutVars>
          <dgm:dir/>
          <dgm:resizeHandles val="exact"/>
        </dgm:presLayoutVars>
      </dgm:prSet>
      <dgm:spPr/>
    </dgm:pt>
    <dgm:pt modelId="{99830576-BD57-2341-93A8-F035756A28E4}" type="pres">
      <dgm:prSet presAssocID="{4E349D68-24AD-A74F-98AD-C473EF27AFF9}" presName="node" presStyleLbl="node1" presStyleIdx="0" presStyleCnt="5">
        <dgm:presLayoutVars>
          <dgm:bulletEnabled val="1"/>
        </dgm:presLayoutVars>
      </dgm:prSet>
      <dgm:spPr/>
    </dgm:pt>
    <dgm:pt modelId="{7C77DB95-6634-3344-811D-5F66245BBD9A}" type="pres">
      <dgm:prSet presAssocID="{F8CE13A0-C4FE-3148-87CE-46F383E47BBC}" presName="sibTrans" presStyleCnt="0"/>
      <dgm:spPr/>
    </dgm:pt>
    <dgm:pt modelId="{759FDC8A-DF2A-9A4B-A005-108C013E4AB5}" type="pres">
      <dgm:prSet presAssocID="{044D56A3-7892-DD40-A1C0-4B9A6492723E}" presName="node" presStyleLbl="node1" presStyleIdx="1" presStyleCnt="5">
        <dgm:presLayoutVars>
          <dgm:bulletEnabled val="1"/>
        </dgm:presLayoutVars>
      </dgm:prSet>
      <dgm:spPr/>
    </dgm:pt>
    <dgm:pt modelId="{CD4F18E4-7C27-0948-B8FC-23F280D3877C}" type="pres">
      <dgm:prSet presAssocID="{CF45577E-B2C8-A64B-BE5D-CF713022CCAA}" presName="sibTrans" presStyleCnt="0"/>
      <dgm:spPr/>
    </dgm:pt>
    <dgm:pt modelId="{2BB9BF24-B919-B249-9327-8DD405366416}" type="pres">
      <dgm:prSet presAssocID="{9769AE17-2F68-924E-957B-D3F7C4C79FDB}" presName="node" presStyleLbl="node1" presStyleIdx="2" presStyleCnt="5">
        <dgm:presLayoutVars>
          <dgm:bulletEnabled val="1"/>
        </dgm:presLayoutVars>
      </dgm:prSet>
      <dgm:spPr/>
    </dgm:pt>
    <dgm:pt modelId="{087ED37C-659A-3F4D-A907-A7412C87B323}" type="pres">
      <dgm:prSet presAssocID="{1F4A31A4-6F6A-3E40-8A0F-BF05C8178A74}" presName="sibTrans" presStyleCnt="0"/>
      <dgm:spPr/>
    </dgm:pt>
    <dgm:pt modelId="{898788A6-25A7-2B48-A4F1-C4300DB79394}" type="pres">
      <dgm:prSet presAssocID="{D9D1847F-5A3C-FD47-8B7E-58F68D9887C9}" presName="node" presStyleLbl="node1" presStyleIdx="3" presStyleCnt="5">
        <dgm:presLayoutVars>
          <dgm:bulletEnabled val="1"/>
        </dgm:presLayoutVars>
      </dgm:prSet>
      <dgm:spPr/>
    </dgm:pt>
    <dgm:pt modelId="{96E6D981-9048-954B-AAEC-D5D1576B7A4C}" type="pres">
      <dgm:prSet presAssocID="{5D71E933-CCAE-EF4D-AA9E-0699AB35BC94}" presName="sibTrans" presStyleCnt="0"/>
      <dgm:spPr/>
    </dgm:pt>
    <dgm:pt modelId="{8BAEFED6-007C-2D4C-A2D3-238840B1AF5E}" type="pres">
      <dgm:prSet presAssocID="{B338E2FC-7164-AA41-BF95-70B47B379DD5}" presName="node" presStyleLbl="node1" presStyleIdx="4" presStyleCnt="5">
        <dgm:presLayoutVars>
          <dgm:bulletEnabled val="1"/>
        </dgm:presLayoutVars>
      </dgm:prSet>
      <dgm:spPr/>
    </dgm:pt>
  </dgm:ptLst>
  <dgm:cxnLst>
    <dgm:cxn modelId="{922BFE07-B06A-0441-9C92-6F7BDC913CA3}" srcId="{9769AE17-2F68-924E-957B-D3F7C4C79FDB}" destId="{92534F30-42E1-B741-957C-800026D55E8D}" srcOrd="1" destOrd="0" parTransId="{3E047918-252D-3F4D-83E3-9A2D20726401}" sibTransId="{0757789E-36EE-A548-9F07-CA1BB65C749C}"/>
    <dgm:cxn modelId="{5C349011-0898-5A43-8217-1A53591D5D09}" type="presOf" srcId="{92534F30-42E1-B741-957C-800026D55E8D}" destId="{2BB9BF24-B919-B249-9327-8DD405366416}" srcOrd="0" destOrd="2" presId="urn:microsoft.com/office/officeart/2005/8/layout/hList6"/>
    <dgm:cxn modelId="{6B608E1A-D396-5E42-8A01-D8F82F7E90EC}" srcId="{D9D1847F-5A3C-FD47-8B7E-58F68D9887C9}" destId="{5932EBA0-7C32-274A-8DBE-DD9E6E3B7F43}" srcOrd="1" destOrd="0" parTransId="{68AFDA5F-79B2-974B-BB10-E1FE29A458C6}" sibTransId="{3AF603D0-09CA-C242-B720-891DAB67BD0A}"/>
    <dgm:cxn modelId="{7FEAD721-09BA-C54E-8648-7441B2A623DD}" type="presOf" srcId="{2EED2B4B-5439-9145-9FCA-3C477F73DC8D}" destId="{2BB9BF24-B919-B249-9327-8DD405366416}" srcOrd="0" destOrd="1" presId="urn:microsoft.com/office/officeart/2005/8/layout/hList6"/>
    <dgm:cxn modelId="{07C10F31-7654-8A4C-B13C-A614BF760519}" type="presOf" srcId="{5932EBA0-7C32-274A-8DBE-DD9E6E3B7F43}" destId="{898788A6-25A7-2B48-A4F1-C4300DB79394}" srcOrd="0" destOrd="2" presId="urn:microsoft.com/office/officeart/2005/8/layout/hList6"/>
    <dgm:cxn modelId="{33FEC542-18DD-5147-89F8-DF32A8DDBF49}" srcId="{3E16A68B-D6F5-5141-A970-07AC19B1AC65}" destId="{D9D1847F-5A3C-FD47-8B7E-58F68D9887C9}" srcOrd="3"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AE355E5D-6CCD-D942-8582-3A347DAD6F0E}" srcId="{3E16A68B-D6F5-5141-A970-07AC19B1AC65}" destId="{044D56A3-7892-DD40-A1C0-4B9A6492723E}" srcOrd="1" destOrd="0" parTransId="{D016B9A4-77A3-6846-9125-4921160FEF6B}" sibTransId="{CF45577E-B2C8-A64B-BE5D-CF713022CCAA}"/>
    <dgm:cxn modelId="{B72E9C65-F23F-0E41-9F0B-F9636BBCB005}" type="presOf" srcId="{9769AE17-2F68-924E-957B-D3F7C4C79FDB}" destId="{2BB9BF24-B919-B249-9327-8DD405366416}" srcOrd="0" destOrd="0" presId="urn:microsoft.com/office/officeart/2005/8/layout/hList6"/>
    <dgm:cxn modelId="{F148F17A-78B0-0A44-B942-74978B736BBB}" type="presOf" srcId="{6008EC71-C758-B543-9C3F-178E7DD96234}" destId="{898788A6-25A7-2B48-A4F1-C4300DB79394}" srcOrd="0" destOrd="1" presId="urn:microsoft.com/office/officeart/2005/8/layout/hList6"/>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2" destOrd="0" parTransId="{C3DA841E-2788-364A-AFC9-C5BDBAF0F91D}" sibTransId="{1F4A31A4-6F6A-3E40-8A0F-BF05C8178A74}"/>
    <dgm:cxn modelId="{58474B8D-586F-494F-A9DE-DFE2A9D92AB9}" srcId="{4E349D68-24AD-A74F-98AD-C473EF27AFF9}" destId="{295843D1-18C7-8545-BD8B-429FF8EE0FD3}" srcOrd="1" destOrd="0" parTransId="{1602D7E8-1CC6-894D-93FB-DA75DE04FC49}" sibTransId="{85D976AE-6FB1-5A42-B143-08735BEB48CA}"/>
    <dgm:cxn modelId="{DF3D0193-B4B3-9840-BAAD-94A5D65182F0}" type="presOf" srcId="{295843D1-18C7-8545-BD8B-429FF8EE0FD3}" destId="{99830576-BD57-2341-93A8-F035756A28E4}" srcOrd="0" destOrd="2" presId="urn:microsoft.com/office/officeart/2005/8/layout/hList6"/>
    <dgm:cxn modelId="{39E82B98-C78D-A746-B78D-1C7CD34448DA}" srcId="{D9D1847F-5A3C-FD47-8B7E-58F68D9887C9}" destId="{6008EC71-C758-B543-9C3F-178E7DD96234}" srcOrd="0" destOrd="0" parTransId="{5C7E70DA-560C-BD49-AC8F-433B22258D9E}" sibTransId="{9197E75F-C9A1-6A46-81A7-DCCE1FFE47E7}"/>
    <dgm:cxn modelId="{4D6C4AB8-77BE-7844-81E3-0BA7A7CC91EF}" srcId="{4E349D68-24AD-A74F-98AD-C473EF27AFF9}" destId="{ECD06F16-799D-B247-82AF-BB4751B999DB}" srcOrd="0" destOrd="0" parTransId="{32E50311-533C-B345-8A5B-BCB00D17983C}" sibTransId="{8E8DAFBD-7495-B042-9F96-BBA06B46C82A}"/>
    <dgm:cxn modelId="{BC7D48BD-5856-5D4C-B522-C16BEF68D211}" type="presOf" srcId="{D9D1847F-5A3C-FD47-8B7E-58F68D9887C9}" destId="{898788A6-25A7-2B48-A4F1-C4300DB79394}" srcOrd="0" destOrd="0" presId="urn:microsoft.com/office/officeart/2005/8/layout/hList6"/>
    <dgm:cxn modelId="{93FEF5C2-5C77-CE45-BF91-0A3D1045ACA4}" srcId="{9769AE17-2F68-924E-957B-D3F7C4C79FDB}" destId="{2EED2B4B-5439-9145-9FCA-3C477F73DC8D}" srcOrd="0" destOrd="0" parTransId="{B59918D9-8ABE-5948-81B8-06A04AE55B63}" sibTransId="{5EC0587A-6F82-FD48-BC52-35E96DBC0499}"/>
    <dgm:cxn modelId="{C5D877C9-DC4D-2B48-A616-1FC03E92D9AB}" srcId="{3E16A68B-D6F5-5141-A970-07AC19B1AC65}" destId="{B338E2FC-7164-AA41-BF95-70B47B379DD5}" srcOrd="4" destOrd="0" parTransId="{B6D13471-109B-4249-AB55-D41F66A78B50}" sibTransId="{8CFCA005-C301-C740-A8FA-BDD6F159AE47}"/>
    <dgm:cxn modelId="{9D3943D4-DA30-6A4A-8917-4374869EEDA2}" type="presOf" srcId="{4E349D68-24AD-A74F-98AD-C473EF27AFF9}" destId="{99830576-BD57-2341-93A8-F035756A28E4}" srcOrd="0" destOrd="0" presId="urn:microsoft.com/office/officeart/2005/8/layout/hList6"/>
    <dgm:cxn modelId="{AD090AE5-1346-0B43-A54C-0AD0766CED5C}" type="presOf" srcId="{044D56A3-7892-DD40-A1C0-4B9A6492723E}" destId="{759FDC8A-DF2A-9A4B-A005-108C013E4AB5}" srcOrd="0" destOrd="0" presId="urn:microsoft.com/office/officeart/2005/8/layout/hList6"/>
    <dgm:cxn modelId="{99A6FDEE-B800-5D4B-B954-ADC06E204A3E}" type="presOf" srcId="{ECD06F16-799D-B247-82AF-BB4751B999DB}" destId="{99830576-BD57-2341-93A8-F035756A28E4}" srcOrd="0" destOrd="1" presId="urn:microsoft.com/office/officeart/2005/8/layout/hList6"/>
    <dgm:cxn modelId="{B86293FF-2402-834C-AFAD-AA8E8B29F533}" type="presOf" srcId="{B338E2FC-7164-AA41-BF95-70B47B379DD5}" destId="{8BAEFED6-007C-2D4C-A2D3-238840B1AF5E}" srcOrd="0" destOrd="0" presId="urn:microsoft.com/office/officeart/2005/8/layout/hList6"/>
    <dgm:cxn modelId="{4CAC93CE-592D-BD4C-9B64-1D495F061066}" type="presParOf" srcId="{6E172BAE-D3B1-404C-8C36-89161C3BC312}" destId="{99830576-BD57-2341-93A8-F035756A28E4}" srcOrd="0" destOrd="0" presId="urn:microsoft.com/office/officeart/2005/8/layout/hList6"/>
    <dgm:cxn modelId="{DB3B4499-874A-8F4F-98D4-09AF9B80DBAB}" type="presParOf" srcId="{6E172BAE-D3B1-404C-8C36-89161C3BC312}" destId="{7C77DB95-6634-3344-811D-5F66245BBD9A}" srcOrd="1" destOrd="0" presId="urn:microsoft.com/office/officeart/2005/8/layout/hList6"/>
    <dgm:cxn modelId="{07492BBB-AF09-B44F-B7AC-C0CB17551EC9}" type="presParOf" srcId="{6E172BAE-D3B1-404C-8C36-89161C3BC312}" destId="{759FDC8A-DF2A-9A4B-A005-108C013E4AB5}" srcOrd="2" destOrd="0" presId="urn:microsoft.com/office/officeart/2005/8/layout/hList6"/>
    <dgm:cxn modelId="{109FFB61-360D-4A4D-B193-27E0CE88E50C}" type="presParOf" srcId="{6E172BAE-D3B1-404C-8C36-89161C3BC312}" destId="{CD4F18E4-7C27-0948-B8FC-23F280D3877C}" srcOrd="3" destOrd="0" presId="urn:microsoft.com/office/officeart/2005/8/layout/hList6"/>
    <dgm:cxn modelId="{E2688C95-4243-F14D-BE80-9309F66DDE6E}" type="presParOf" srcId="{6E172BAE-D3B1-404C-8C36-89161C3BC312}" destId="{2BB9BF24-B919-B249-9327-8DD405366416}" srcOrd="4" destOrd="0" presId="urn:microsoft.com/office/officeart/2005/8/layout/hList6"/>
    <dgm:cxn modelId="{275F059B-736C-CD41-8ADE-F69D8FE81A0B}" type="presParOf" srcId="{6E172BAE-D3B1-404C-8C36-89161C3BC312}" destId="{087ED37C-659A-3F4D-A907-A7412C87B323}" srcOrd="5" destOrd="0" presId="urn:microsoft.com/office/officeart/2005/8/layout/hList6"/>
    <dgm:cxn modelId="{4C78C612-4CA5-184C-9342-F3E9B448393E}" type="presParOf" srcId="{6E172BAE-D3B1-404C-8C36-89161C3BC312}" destId="{898788A6-25A7-2B48-A4F1-C4300DB79394}" srcOrd="6" destOrd="0" presId="urn:microsoft.com/office/officeart/2005/8/layout/hList6"/>
    <dgm:cxn modelId="{A6F3F158-68F0-604D-851F-316363B531D4}" type="presParOf" srcId="{6E172BAE-D3B1-404C-8C36-89161C3BC312}" destId="{96E6D981-9048-954B-AAEC-D5D1576B7A4C}" srcOrd="7" destOrd="0" presId="urn:microsoft.com/office/officeart/2005/8/layout/hList6"/>
    <dgm:cxn modelId="{F596185C-8620-D34C-BD2E-091EAA5CE75C}" type="presParOf" srcId="{6E172BAE-D3B1-404C-8C36-89161C3BC312}" destId="{8BAEFED6-007C-2D4C-A2D3-238840B1AF5E}"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3E16A68B-D6F5-5141-A970-07AC19B1AC65}"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1800" b="1"/>
            <a:t>Results of desk research</a:t>
          </a:r>
          <a:endParaRPr lang="it-FI" sz="1800" b="1" dirty="0"/>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800">
            <a:solidFill>
              <a:schemeClr val="tx1"/>
            </a:solidFill>
          </a:endParaRPr>
        </a:p>
      </dgm:t>
    </dgm:pt>
    <dgm:pt modelId="{9769AE17-2F68-924E-957B-D3F7C4C79FDB}">
      <dgm:prSet custT="1"/>
      <dgm:spPr/>
      <dgm:t>
        <a:bodyPr anchor="ctr"/>
        <a:lstStyle/>
        <a:p>
          <a:pPr algn="ctr"/>
          <a:r>
            <a:rPr lang="it-FI" sz="1800" b="1" kern="1200" dirty="0">
              <a:latin typeface="Calibri" panose="020F0502020204030204"/>
              <a:ea typeface="+mn-ea"/>
              <a:cs typeface="+mn-cs"/>
            </a:rPr>
            <a:t>Table of informant </a:t>
          </a: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800">
            <a:solidFill>
              <a:schemeClr val="tx1"/>
            </a:solidFill>
          </a:endParaRPr>
        </a:p>
      </dgm:t>
    </dgm:pt>
    <dgm:pt modelId="{D9D1847F-5A3C-FD47-8B7E-58F68D9887C9}">
      <dgm:prSet custT="1"/>
      <dgm:spPr/>
      <dgm:t>
        <a:bodyPr anchor="ctr"/>
        <a:lstStyle/>
        <a:p>
          <a:pPr algn="ctr"/>
          <a:r>
            <a:rPr lang="it-FI" sz="1800" b="1" kern="1200" dirty="0">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800">
            <a:solidFill>
              <a:schemeClr val="tx1"/>
            </a:solidFill>
          </a:endParaRPr>
        </a:p>
      </dgm:t>
    </dgm:pt>
    <dgm:pt modelId="{B338E2FC-7164-AA41-BF95-70B47B379DD5}">
      <dgm:prSet custT="1"/>
      <dgm:spPr/>
      <dgm:t>
        <a:bodyPr/>
        <a:lstStyle/>
        <a:p>
          <a:r>
            <a:rPr lang="it-FI" sz="1800" b="1"/>
            <a:t>Summary of the insights from both desk research and interviews</a:t>
          </a:r>
          <a:endParaRPr lang="it-FI" sz="1800" b="1" dirty="0"/>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IT" sz="1800" b="1"/>
            <a:t>Grid of the interviews</a:t>
          </a:r>
          <a:endParaRPr lang="it-IT" sz="1800" b="1" dirty="0"/>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800"/>
        </a:p>
      </dgm:t>
    </dgm:pt>
    <dgm:pt modelId="{40A867AF-352A-1245-A223-3D28EA4F4312}" type="pres">
      <dgm:prSet presAssocID="{3E16A68B-D6F5-5141-A970-07AC19B1AC65}" presName="Name0" presStyleCnt="0">
        <dgm:presLayoutVars>
          <dgm:dir/>
          <dgm:resizeHandles val="exact"/>
        </dgm:presLayoutVars>
      </dgm:prSet>
      <dgm:spPr/>
    </dgm:pt>
    <dgm:pt modelId="{FAE0C0CB-BE71-5B42-AEAD-B7330D1A62AA}" type="pres">
      <dgm:prSet presAssocID="{4E349D68-24AD-A74F-98AD-C473EF27AFF9}" presName="node" presStyleLbl="node1" presStyleIdx="0" presStyleCnt="5">
        <dgm:presLayoutVars>
          <dgm:bulletEnabled val="1"/>
        </dgm:presLayoutVars>
      </dgm:prSet>
      <dgm:spPr/>
    </dgm:pt>
    <dgm:pt modelId="{E49EF48C-A4ED-4F40-AACA-5D5F5E9686FD}" type="pres">
      <dgm:prSet presAssocID="{F8CE13A0-C4FE-3148-87CE-46F383E47BBC}" presName="sibTrans" presStyleLbl="sibTrans2D1" presStyleIdx="0" presStyleCnt="4"/>
      <dgm:spPr/>
    </dgm:pt>
    <dgm:pt modelId="{4462A7F5-5834-034F-ABB4-B69A1A68F9D6}" type="pres">
      <dgm:prSet presAssocID="{F8CE13A0-C4FE-3148-87CE-46F383E47BBC}" presName="connectorText" presStyleLbl="sibTrans2D1" presStyleIdx="0" presStyleCnt="4"/>
      <dgm:spPr/>
    </dgm:pt>
    <dgm:pt modelId="{4F8D6E56-021B-E740-A53D-29BE62D0F269}" type="pres">
      <dgm:prSet presAssocID="{044D56A3-7892-DD40-A1C0-4B9A6492723E}" presName="node" presStyleLbl="node1" presStyleIdx="1" presStyleCnt="5">
        <dgm:presLayoutVars>
          <dgm:bulletEnabled val="1"/>
        </dgm:presLayoutVars>
      </dgm:prSet>
      <dgm:spPr/>
    </dgm:pt>
    <dgm:pt modelId="{33E96984-C7D8-CA48-B443-3E382A8145AF}" type="pres">
      <dgm:prSet presAssocID="{CF45577E-B2C8-A64B-BE5D-CF713022CCAA}" presName="sibTrans" presStyleLbl="sibTrans2D1" presStyleIdx="1" presStyleCnt="4"/>
      <dgm:spPr/>
    </dgm:pt>
    <dgm:pt modelId="{A1D46E0B-2A74-1348-B294-B707B376838D}" type="pres">
      <dgm:prSet presAssocID="{CF45577E-B2C8-A64B-BE5D-CF713022CCAA}" presName="connectorText" presStyleLbl="sibTrans2D1" presStyleIdx="1" presStyleCnt="4"/>
      <dgm:spPr/>
    </dgm:pt>
    <dgm:pt modelId="{23273C6E-F53C-DC45-A5E3-589F5798FE2C}" type="pres">
      <dgm:prSet presAssocID="{9769AE17-2F68-924E-957B-D3F7C4C79FDB}" presName="node" presStyleLbl="node1" presStyleIdx="2" presStyleCnt="5">
        <dgm:presLayoutVars>
          <dgm:bulletEnabled val="1"/>
        </dgm:presLayoutVars>
      </dgm:prSet>
      <dgm:spPr/>
    </dgm:pt>
    <dgm:pt modelId="{B1E91D09-8B80-2340-AA53-D4E359877483}" type="pres">
      <dgm:prSet presAssocID="{1F4A31A4-6F6A-3E40-8A0F-BF05C8178A74}" presName="sibTrans" presStyleLbl="sibTrans2D1" presStyleIdx="2" presStyleCnt="4"/>
      <dgm:spPr/>
    </dgm:pt>
    <dgm:pt modelId="{082FA11A-25E3-1F45-A48F-643493D08970}" type="pres">
      <dgm:prSet presAssocID="{1F4A31A4-6F6A-3E40-8A0F-BF05C8178A74}" presName="connectorText" presStyleLbl="sibTrans2D1" presStyleIdx="2" presStyleCnt="4"/>
      <dgm:spPr/>
    </dgm:pt>
    <dgm:pt modelId="{11641DF8-C690-9841-A2E9-C3DBBAB4A092}" type="pres">
      <dgm:prSet presAssocID="{D9D1847F-5A3C-FD47-8B7E-58F68D9887C9}" presName="node" presStyleLbl="node1" presStyleIdx="3" presStyleCnt="5">
        <dgm:presLayoutVars>
          <dgm:bulletEnabled val="1"/>
        </dgm:presLayoutVars>
      </dgm:prSet>
      <dgm:spPr/>
    </dgm:pt>
    <dgm:pt modelId="{ED7E9559-F981-8040-B7C2-0EFED4FBEAA6}" type="pres">
      <dgm:prSet presAssocID="{5D71E933-CCAE-EF4D-AA9E-0699AB35BC94}" presName="sibTrans" presStyleLbl="sibTrans2D1" presStyleIdx="3" presStyleCnt="4"/>
      <dgm:spPr/>
    </dgm:pt>
    <dgm:pt modelId="{B239FADF-73C7-8D49-9900-DD8EAE3F4B63}" type="pres">
      <dgm:prSet presAssocID="{5D71E933-CCAE-EF4D-AA9E-0699AB35BC94}" presName="connectorText" presStyleLbl="sibTrans2D1" presStyleIdx="3" presStyleCnt="4"/>
      <dgm:spPr/>
    </dgm:pt>
    <dgm:pt modelId="{B2F0A15C-7123-8443-BBBA-10D6994D3A46}" type="pres">
      <dgm:prSet presAssocID="{B338E2FC-7164-AA41-BF95-70B47B379DD5}" presName="node" presStyleLbl="node1" presStyleIdx="4" presStyleCnt="5">
        <dgm:presLayoutVars>
          <dgm:bulletEnabled val="1"/>
        </dgm:presLayoutVars>
      </dgm:prSet>
      <dgm:spPr/>
    </dgm:pt>
  </dgm:ptLst>
  <dgm:cxnLst>
    <dgm:cxn modelId="{2B0CB820-F0C8-D54A-BFE2-29BA0C60E77C}" type="presOf" srcId="{F8CE13A0-C4FE-3148-87CE-46F383E47BBC}" destId="{4462A7F5-5834-034F-ABB4-B69A1A68F9D6}" srcOrd="1" destOrd="0" presId="urn:microsoft.com/office/officeart/2005/8/layout/process1"/>
    <dgm:cxn modelId="{412CCD20-260F-DD42-9B70-01F9CA040266}" type="presOf" srcId="{3E16A68B-D6F5-5141-A970-07AC19B1AC65}" destId="{40A867AF-352A-1245-A223-3D28EA4F4312}" srcOrd="0" destOrd="0" presId="urn:microsoft.com/office/officeart/2005/8/layout/process1"/>
    <dgm:cxn modelId="{BC26F03F-2E98-1548-8076-E52F3E395C4C}" type="presOf" srcId="{9769AE17-2F68-924E-957B-D3F7C4C79FDB}" destId="{23273C6E-F53C-DC45-A5E3-589F5798FE2C}" srcOrd="0" destOrd="0" presId="urn:microsoft.com/office/officeart/2005/8/layout/process1"/>
    <dgm:cxn modelId="{33FEC542-18DD-5147-89F8-DF32A8DDBF49}" srcId="{3E16A68B-D6F5-5141-A970-07AC19B1AC65}" destId="{D9D1847F-5A3C-FD47-8B7E-58F68D9887C9}" srcOrd="3" destOrd="0" parTransId="{6F691731-0D39-B343-9969-369C9D900921}" sibTransId="{5D71E933-CCAE-EF4D-AA9E-0699AB35BC94}"/>
    <dgm:cxn modelId="{8693E848-CD60-B047-BBAC-20739FD0762B}" type="presOf" srcId="{1F4A31A4-6F6A-3E40-8A0F-BF05C8178A74}" destId="{082FA11A-25E3-1F45-A48F-643493D08970}" srcOrd="1" destOrd="0" presId="urn:microsoft.com/office/officeart/2005/8/layout/process1"/>
    <dgm:cxn modelId="{DE3FCE50-FAB9-ED4D-96FD-48D991056F92}" type="presOf" srcId="{044D56A3-7892-DD40-A1C0-4B9A6492723E}" destId="{4F8D6E56-021B-E740-A53D-29BE62D0F269}" srcOrd="0" destOrd="0" presId="urn:microsoft.com/office/officeart/2005/8/layout/process1"/>
    <dgm:cxn modelId="{AE355E5D-6CCD-D942-8582-3A347DAD6F0E}" srcId="{3E16A68B-D6F5-5141-A970-07AC19B1AC65}" destId="{044D56A3-7892-DD40-A1C0-4B9A6492723E}" srcOrd="1" destOrd="0" parTransId="{D016B9A4-77A3-6846-9125-4921160FEF6B}" sibTransId="{CF45577E-B2C8-A64B-BE5D-CF713022CCAA}"/>
    <dgm:cxn modelId="{8BA96579-C176-7F41-B2E9-7576F9A0BAB5}" type="presOf" srcId="{1F4A31A4-6F6A-3E40-8A0F-BF05C8178A74}" destId="{B1E91D09-8B80-2340-AA53-D4E359877483}" srcOrd="0" destOrd="0" presId="urn:microsoft.com/office/officeart/2005/8/layout/process1"/>
    <dgm:cxn modelId="{9A02BE7C-DBC0-B54D-8630-2E9F2C0C27CB}" type="presOf" srcId="{4E349D68-24AD-A74F-98AD-C473EF27AFF9}" destId="{FAE0C0CB-BE71-5B42-AEAD-B7330D1A62AA}" srcOrd="0" destOrd="0" presId="urn:microsoft.com/office/officeart/2005/8/layout/process1"/>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2" destOrd="0" parTransId="{C3DA841E-2788-364A-AFC9-C5BDBAF0F91D}" sibTransId="{1F4A31A4-6F6A-3E40-8A0F-BF05C8178A74}"/>
    <dgm:cxn modelId="{DBA3538A-7D4B-B84C-9CF6-77E31027DC78}" type="presOf" srcId="{B338E2FC-7164-AA41-BF95-70B47B379DD5}" destId="{B2F0A15C-7123-8443-BBBA-10D6994D3A46}" srcOrd="0" destOrd="0" presId="urn:microsoft.com/office/officeart/2005/8/layout/process1"/>
    <dgm:cxn modelId="{D29B2EC1-A0A2-874E-9B1D-BF6A29F6BEBE}" type="presOf" srcId="{CF45577E-B2C8-A64B-BE5D-CF713022CCAA}" destId="{33E96984-C7D8-CA48-B443-3E382A8145AF}" srcOrd="0" destOrd="0" presId="urn:microsoft.com/office/officeart/2005/8/layout/process1"/>
    <dgm:cxn modelId="{C5D877C9-DC4D-2B48-A616-1FC03E92D9AB}" srcId="{3E16A68B-D6F5-5141-A970-07AC19B1AC65}" destId="{B338E2FC-7164-AA41-BF95-70B47B379DD5}" srcOrd="4" destOrd="0" parTransId="{B6D13471-109B-4249-AB55-D41F66A78B50}" sibTransId="{8CFCA005-C301-C740-A8FA-BDD6F159AE47}"/>
    <dgm:cxn modelId="{2C64ACD5-F567-9446-A1EA-296E9C87C620}" type="presOf" srcId="{5D71E933-CCAE-EF4D-AA9E-0699AB35BC94}" destId="{B239FADF-73C7-8D49-9900-DD8EAE3F4B63}" srcOrd="1" destOrd="0" presId="urn:microsoft.com/office/officeart/2005/8/layout/process1"/>
    <dgm:cxn modelId="{387A05D7-7B40-5C44-8F1F-F164B1A8E63A}" type="presOf" srcId="{5D71E933-CCAE-EF4D-AA9E-0699AB35BC94}" destId="{ED7E9559-F981-8040-B7C2-0EFED4FBEAA6}" srcOrd="0" destOrd="0" presId="urn:microsoft.com/office/officeart/2005/8/layout/process1"/>
    <dgm:cxn modelId="{7A506AE2-E76F-0E49-BB76-ED4226AA161D}" type="presOf" srcId="{F8CE13A0-C4FE-3148-87CE-46F383E47BBC}" destId="{E49EF48C-A4ED-4F40-AACA-5D5F5E9686FD}" srcOrd="0" destOrd="0" presId="urn:microsoft.com/office/officeart/2005/8/layout/process1"/>
    <dgm:cxn modelId="{99408DE3-7557-6F42-A1D9-36B79E768742}" type="presOf" srcId="{CF45577E-B2C8-A64B-BE5D-CF713022CCAA}" destId="{A1D46E0B-2A74-1348-B294-B707B376838D}" srcOrd="1" destOrd="0" presId="urn:microsoft.com/office/officeart/2005/8/layout/process1"/>
    <dgm:cxn modelId="{120B4BFF-60E9-A645-8CCE-F24C8CA7D0ED}" type="presOf" srcId="{D9D1847F-5A3C-FD47-8B7E-58F68D9887C9}" destId="{11641DF8-C690-9841-A2E9-C3DBBAB4A092}" srcOrd="0" destOrd="0" presId="urn:microsoft.com/office/officeart/2005/8/layout/process1"/>
    <dgm:cxn modelId="{74C37E41-3594-FE40-BF1A-632C7E842707}" type="presParOf" srcId="{40A867AF-352A-1245-A223-3D28EA4F4312}" destId="{FAE0C0CB-BE71-5B42-AEAD-B7330D1A62AA}" srcOrd="0" destOrd="0" presId="urn:microsoft.com/office/officeart/2005/8/layout/process1"/>
    <dgm:cxn modelId="{4D1CA7A5-22BD-4842-9071-6B9638EF42D3}" type="presParOf" srcId="{40A867AF-352A-1245-A223-3D28EA4F4312}" destId="{E49EF48C-A4ED-4F40-AACA-5D5F5E9686FD}" srcOrd="1" destOrd="0" presId="urn:microsoft.com/office/officeart/2005/8/layout/process1"/>
    <dgm:cxn modelId="{0EE0751D-3AD4-6E4D-BD9D-5D724E42A44D}" type="presParOf" srcId="{E49EF48C-A4ED-4F40-AACA-5D5F5E9686FD}" destId="{4462A7F5-5834-034F-ABB4-B69A1A68F9D6}" srcOrd="0" destOrd="0" presId="urn:microsoft.com/office/officeart/2005/8/layout/process1"/>
    <dgm:cxn modelId="{37C7C5BB-7F6C-E045-B564-B99D29FDA9F6}" type="presParOf" srcId="{40A867AF-352A-1245-A223-3D28EA4F4312}" destId="{4F8D6E56-021B-E740-A53D-29BE62D0F269}" srcOrd="2" destOrd="0" presId="urn:microsoft.com/office/officeart/2005/8/layout/process1"/>
    <dgm:cxn modelId="{47CCBB4A-C7F2-8642-BFAD-E17BB9046C1D}" type="presParOf" srcId="{40A867AF-352A-1245-A223-3D28EA4F4312}" destId="{33E96984-C7D8-CA48-B443-3E382A8145AF}" srcOrd="3" destOrd="0" presId="urn:microsoft.com/office/officeart/2005/8/layout/process1"/>
    <dgm:cxn modelId="{1A4C94F1-E3B7-7541-8B42-AFEB60492088}" type="presParOf" srcId="{33E96984-C7D8-CA48-B443-3E382A8145AF}" destId="{A1D46E0B-2A74-1348-B294-B707B376838D}" srcOrd="0" destOrd="0" presId="urn:microsoft.com/office/officeart/2005/8/layout/process1"/>
    <dgm:cxn modelId="{1EA0F629-FDD2-7F4E-AEE4-C3A73EA33508}" type="presParOf" srcId="{40A867AF-352A-1245-A223-3D28EA4F4312}" destId="{23273C6E-F53C-DC45-A5E3-589F5798FE2C}" srcOrd="4" destOrd="0" presId="urn:microsoft.com/office/officeart/2005/8/layout/process1"/>
    <dgm:cxn modelId="{91F9A862-AE97-5644-A56D-826F88660DE4}" type="presParOf" srcId="{40A867AF-352A-1245-A223-3D28EA4F4312}" destId="{B1E91D09-8B80-2340-AA53-D4E359877483}" srcOrd="5" destOrd="0" presId="urn:microsoft.com/office/officeart/2005/8/layout/process1"/>
    <dgm:cxn modelId="{4E3C0B89-62F0-EB4F-AFF7-5C6B7E1C587B}" type="presParOf" srcId="{B1E91D09-8B80-2340-AA53-D4E359877483}" destId="{082FA11A-25E3-1F45-A48F-643493D08970}" srcOrd="0" destOrd="0" presId="urn:microsoft.com/office/officeart/2005/8/layout/process1"/>
    <dgm:cxn modelId="{454C6829-4496-3543-8332-8E15DC7C43CE}" type="presParOf" srcId="{40A867AF-352A-1245-A223-3D28EA4F4312}" destId="{11641DF8-C690-9841-A2E9-C3DBBAB4A092}" srcOrd="6" destOrd="0" presId="urn:microsoft.com/office/officeart/2005/8/layout/process1"/>
    <dgm:cxn modelId="{7BFC0814-B949-CB47-939F-7E835A322613}" type="presParOf" srcId="{40A867AF-352A-1245-A223-3D28EA4F4312}" destId="{ED7E9559-F981-8040-B7C2-0EFED4FBEAA6}" srcOrd="7" destOrd="0" presId="urn:microsoft.com/office/officeart/2005/8/layout/process1"/>
    <dgm:cxn modelId="{8034F284-DDAF-6846-A40D-AC8E0155F1E1}" type="presParOf" srcId="{ED7E9559-F981-8040-B7C2-0EFED4FBEAA6}" destId="{B239FADF-73C7-8D49-9900-DD8EAE3F4B63}" srcOrd="0" destOrd="0" presId="urn:microsoft.com/office/officeart/2005/8/layout/process1"/>
    <dgm:cxn modelId="{EB517CF6-D96A-D242-B58F-4AAEE107F461}" type="presParOf" srcId="{40A867AF-352A-1245-A223-3D28EA4F4312}" destId="{B2F0A15C-7123-8443-BBBA-10D6994D3A4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0E3F931-07B7-42C3-A74D-9FE0BE3A8F2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9ACAB4E-B2AF-440B-833E-C7BBFBF2FFCC}">
      <dgm:prSet/>
      <dgm:spPr/>
      <dgm:t>
        <a:bodyPr/>
        <a:lstStyle/>
        <a:p>
          <a:r>
            <a:rPr lang="en-US" noProof="0" dirty="0"/>
            <a:t>The spread of digital technologies</a:t>
          </a:r>
        </a:p>
      </dgm:t>
    </dgm:pt>
    <dgm:pt modelId="{FA2AF209-762A-4447-B45E-873674F28D54}" type="parTrans" cxnId="{D3804DAC-CA05-42B7-8B11-D75EFFFD0D35}">
      <dgm:prSet/>
      <dgm:spPr/>
      <dgm:t>
        <a:bodyPr/>
        <a:lstStyle/>
        <a:p>
          <a:endParaRPr lang="en-US" noProof="0" dirty="0"/>
        </a:p>
      </dgm:t>
    </dgm:pt>
    <dgm:pt modelId="{D207E27A-0C10-4AB7-BF76-F85369DD0986}" type="sibTrans" cxnId="{D3804DAC-CA05-42B7-8B11-D75EFFFD0D35}">
      <dgm:prSet/>
      <dgm:spPr/>
      <dgm:t>
        <a:bodyPr/>
        <a:lstStyle/>
        <a:p>
          <a:endParaRPr lang="en-US" noProof="0" dirty="0"/>
        </a:p>
      </dgm:t>
    </dgm:pt>
    <dgm:pt modelId="{E208C3A1-E03D-4B83-991F-11CFB08DD70F}">
      <dgm:prSet/>
      <dgm:spPr/>
      <dgm:t>
        <a:bodyPr/>
        <a:lstStyle/>
        <a:p>
          <a:r>
            <a:rPr lang="en-US" noProof="0" dirty="0"/>
            <a:t>Financial Efficiency</a:t>
          </a:r>
        </a:p>
      </dgm:t>
    </dgm:pt>
    <dgm:pt modelId="{F63304D2-F900-445F-871E-53D5DA0605FA}" type="parTrans" cxnId="{4071373D-E59A-40BA-AE38-F88AF34C406B}">
      <dgm:prSet/>
      <dgm:spPr/>
      <dgm:t>
        <a:bodyPr/>
        <a:lstStyle/>
        <a:p>
          <a:endParaRPr lang="en-US" noProof="0" dirty="0"/>
        </a:p>
      </dgm:t>
    </dgm:pt>
    <dgm:pt modelId="{CE9BB59A-5A57-458F-8FC3-89333E8B1009}" type="sibTrans" cxnId="{4071373D-E59A-40BA-AE38-F88AF34C406B}">
      <dgm:prSet/>
      <dgm:spPr/>
      <dgm:t>
        <a:bodyPr/>
        <a:lstStyle/>
        <a:p>
          <a:endParaRPr lang="en-US" noProof="0" dirty="0"/>
        </a:p>
      </dgm:t>
    </dgm:pt>
    <dgm:pt modelId="{962C46F6-B145-44DC-9009-96CFBF5312AF}">
      <dgm:prSet/>
      <dgm:spPr>
        <a:noFill/>
        <a:ln>
          <a:noFill/>
        </a:ln>
      </dgm:spPr>
      <dgm:t>
        <a:bodyPr/>
        <a:lstStyle/>
        <a:p>
          <a:r>
            <a:rPr lang="en-US" noProof="0" dirty="0"/>
            <a:t>Social changes: Globalization</a:t>
          </a:r>
        </a:p>
      </dgm:t>
    </dgm:pt>
    <dgm:pt modelId="{2D9CB818-F033-493E-A60D-9C7E5C8FE079}" type="parTrans" cxnId="{13B416D6-8572-4DCD-B635-F74CA210358A}">
      <dgm:prSet/>
      <dgm:spPr/>
      <dgm:t>
        <a:bodyPr/>
        <a:lstStyle/>
        <a:p>
          <a:endParaRPr lang="en-US" noProof="0" dirty="0"/>
        </a:p>
      </dgm:t>
    </dgm:pt>
    <dgm:pt modelId="{1A10A947-55CA-4B46-8D50-D677E1765C12}" type="sibTrans" cxnId="{13B416D6-8572-4DCD-B635-F74CA210358A}">
      <dgm:prSet/>
      <dgm:spPr/>
      <dgm:t>
        <a:bodyPr/>
        <a:lstStyle/>
        <a:p>
          <a:endParaRPr lang="en-US" noProof="0" dirty="0"/>
        </a:p>
      </dgm:t>
    </dgm:pt>
    <dgm:pt modelId="{FE5AF8F2-F06B-4305-A03E-31EE553F1B86}">
      <dgm:prSet/>
      <dgm:spPr>
        <a:noFill/>
        <a:ln>
          <a:noFill/>
        </a:ln>
      </dgm:spPr>
      <dgm:t>
        <a:bodyPr/>
        <a:lstStyle/>
        <a:p>
          <a:r>
            <a:rPr lang="en-US" noProof="0" dirty="0"/>
            <a:t>Changes in digital users needs</a:t>
          </a:r>
        </a:p>
      </dgm:t>
    </dgm:pt>
    <dgm:pt modelId="{B0D3EE92-02A3-4F02-97D9-64F94B620F2A}" type="parTrans" cxnId="{BA7313D9-8FA2-4385-97E9-E29A430A9807}">
      <dgm:prSet/>
      <dgm:spPr/>
      <dgm:t>
        <a:bodyPr/>
        <a:lstStyle/>
        <a:p>
          <a:endParaRPr lang="en-US" noProof="0" dirty="0"/>
        </a:p>
      </dgm:t>
    </dgm:pt>
    <dgm:pt modelId="{A97F3FB2-F431-415A-BEB3-41FA69F89EE1}" type="sibTrans" cxnId="{BA7313D9-8FA2-4385-97E9-E29A430A9807}">
      <dgm:prSet/>
      <dgm:spPr/>
      <dgm:t>
        <a:bodyPr/>
        <a:lstStyle/>
        <a:p>
          <a:endParaRPr lang="en-US" noProof="0" dirty="0"/>
        </a:p>
      </dgm:t>
    </dgm:pt>
    <dgm:pt modelId="{38F34628-1181-674D-B0D5-1A4495C84F16}" type="pres">
      <dgm:prSet presAssocID="{C0E3F931-07B7-42C3-A74D-9FE0BE3A8F28}" presName="linear" presStyleCnt="0">
        <dgm:presLayoutVars>
          <dgm:dir/>
          <dgm:animLvl val="lvl"/>
          <dgm:resizeHandles val="exact"/>
        </dgm:presLayoutVars>
      </dgm:prSet>
      <dgm:spPr/>
    </dgm:pt>
    <dgm:pt modelId="{B1869A44-7EA6-1F42-B413-3189980E9E1A}" type="pres">
      <dgm:prSet presAssocID="{49ACAB4E-B2AF-440B-833E-C7BBFBF2FFCC}" presName="parentLin" presStyleCnt="0"/>
      <dgm:spPr/>
    </dgm:pt>
    <dgm:pt modelId="{C90B06A7-2A29-E240-80F2-6B8C2EE94137}" type="pres">
      <dgm:prSet presAssocID="{49ACAB4E-B2AF-440B-833E-C7BBFBF2FFCC}" presName="parentLeftMargin" presStyleLbl="node1" presStyleIdx="0" presStyleCnt="4"/>
      <dgm:spPr/>
    </dgm:pt>
    <dgm:pt modelId="{3EFC80C4-2B9F-3044-8129-AF0C09BA6140}" type="pres">
      <dgm:prSet presAssocID="{49ACAB4E-B2AF-440B-833E-C7BBFBF2FFCC}" presName="parentText" presStyleLbl="node1" presStyleIdx="0" presStyleCnt="4">
        <dgm:presLayoutVars>
          <dgm:chMax val="0"/>
          <dgm:bulletEnabled val="1"/>
        </dgm:presLayoutVars>
      </dgm:prSet>
      <dgm:spPr/>
    </dgm:pt>
    <dgm:pt modelId="{CB912F50-F6B4-4546-8068-A9822AA72EFE}" type="pres">
      <dgm:prSet presAssocID="{49ACAB4E-B2AF-440B-833E-C7BBFBF2FFCC}" presName="negativeSpace" presStyleCnt="0"/>
      <dgm:spPr/>
    </dgm:pt>
    <dgm:pt modelId="{D9A7048F-5639-AA42-B05B-D39F51E55189}" type="pres">
      <dgm:prSet presAssocID="{49ACAB4E-B2AF-440B-833E-C7BBFBF2FFCC}" presName="childText" presStyleLbl="conFgAcc1" presStyleIdx="0" presStyleCnt="4">
        <dgm:presLayoutVars>
          <dgm:bulletEnabled val="1"/>
        </dgm:presLayoutVars>
      </dgm:prSet>
      <dgm:spPr/>
    </dgm:pt>
    <dgm:pt modelId="{1548A3EF-06C2-F441-8056-A83144A2A440}" type="pres">
      <dgm:prSet presAssocID="{D207E27A-0C10-4AB7-BF76-F85369DD0986}" presName="spaceBetweenRectangles" presStyleCnt="0"/>
      <dgm:spPr/>
    </dgm:pt>
    <dgm:pt modelId="{8223D16C-A43C-3945-91BE-13EA721786F2}" type="pres">
      <dgm:prSet presAssocID="{E208C3A1-E03D-4B83-991F-11CFB08DD70F}" presName="parentLin" presStyleCnt="0"/>
      <dgm:spPr/>
    </dgm:pt>
    <dgm:pt modelId="{6C814D5F-284A-634C-9CF5-849341E05E5C}" type="pres">
      <dgm:prSet presAssocID="{E208C3A1-E03D-4B83-991F-11CFB08DD70F}" presName="parentLeftMargin" presStyleLbl="node1" presStyleIdx="0" presStyleCnt="4"/>
      <dgm:spPr/>
    </dgm:pt>
    <dgm:pt modelId="{DAE7284D-2AEA-3F4A-8C89-E110D7092322}" type="pres">
      <dgm:prSet presAssocID="{E208C3A1-E03D-4B83-991F-11CFB08DD70F}" presName="parentText" presStyleLbl="node1" presStyleIdx="1" presStyleCnt="4">
        <dgm:presLayoutVars>
          <dgm:chMax val="0"/>
          <dgm:bulletEnabled val="1"/>
        </dgm:presLayoutVars>
      </dgm:prSet>
      <dgm:spPr/>
    </dgm:pt>
    <dgm:pt modelId="{B33DF50A-76C5-3548-903D-E5147C321296}" type="pres">
      <dgm:prSet presAssocID="{E208C3A1-E03D-4B83-991F-11CFB08DD70F}" presName="negativeSpace" presStyleCnt="0"/>
      <dgm:spPr/>
    </dgm:pt>
    <dgm:pt modelId="{0F3EEB3D-61F1-1C4B-BC47-C75FD1A466AB}" type="pres">
      <dgm:prSet presAssocID="{E208C3A1-E03D-4B83-991F-11CFB08DD70F}" presName="childText" presStyleLbl="conFgAcc1" presStyleIdx="1" presStyleCnt="4">
        <dgm:presLayoutVars>
          <dgm:bulletEnabled val="1"/>
        </dgm:presLayoutVars>
      </dgm:prSet>
      <dgm:spPr/>
    </dgm:pt>
    <dgm:pt modelId="{DB989BAC-9C8C-2D44-A917-921A774D1ADF}" type="pres">
      <dgm:prSet presAssocID="{CE9BB59A-5A57-458F-8FC3-89333E8B1009}" presName="spaceBetweenRectangles" presStyleCnt="0"/>
      <dgm:spPr/>
    </dgm:pt>
    <dgm:pt modelId="{4A7FC2A6-D254-2C41-A24F-BE7DD7E5AB1D}" type="pres">
      <dgm:prSet presAssocID="{962C46F6-B145-44DC-9009-96CFBF5312AF}" presName="parentLin" presStyleCnt="0"/>
      <dgm:spPr/>
    </dgm:pt>
    <dgm:pt modelId="{B8BF19FC-97AD-A941-A272-7ACD30F373CB}" type="pres">
      <dgm:prSet presAssocID="{962C46F6-B145-44DC-9009-96CFBF5312AF}" presName="parentLeftMargin" presStyleLbl="node1" presStyleIdx="1" presStyleCnt="4"/>
      <dgm:spPr/>
    </dgm:pt>
    <dgm:pt modelId="{E204F846-7D1C-5F48-B12C-92B975BEF2E1}" type="pres">
      <dgm:prSet presAssocID="{962C46F6-B145-44DC-9009-96CFBF5312AF}" presName="parentText" presStyleLbl="node1" presStyleIdx="2" presStyleCnt="4">
        <dgm:presLayoutVars>
          <dgm:chMax val="0"/>
          <dgm:bulletEnabled val="1"/>
        </dgm:presLayoutVars>
      </dgm:prSet>
      <dgm:spPr/>
    </dgm:pt>
    <dgm:pt modelId="{6DA0E2B2-13E8-DF42-99A8-9391FA971E8D}" type="pres">
      <dgm:prSet presAssocID="{962C46F6-B145-44DC-9009-96CFBF5312AF}" presName="negativeSpace" presStyleCnt="0"/>
      <dgm:spPr/>
    </dgm:pt>
    <dgm:pt modelId="{1DA3CB82-090F-0949-A969-1E64A37B4DE3}" type="pres">
      <dgm:prSet presAssocID="{962C46F6-B145-44DC-9009-96CFBF5312AF}" presName="childText" presStyleLbl="conFgAcc1" presStyleIdx="2" presStyleCnt="4">
        <dgm:presLayoutVars>
          <dgm:bulletEnabled val="1"/>
        </dgm:presLayoutVars>
      </dgm:prSet>
      <dgm:spPr>
        <a:noFill/>
        <a:ln>
          <a:noFill/>
        </a:ln>
      </dgm:spPr>
    </dgm:pt>
    <dgm:pt modelId="{9CD644CC-0291-8B4D-830F-930EC8E3EAB6}" type="pres">
      <dgm:prSet presAssocID="{1A10A947-55CA-4B46-8D50-D677E1765C12}" presName="spaceBetweenRectangles" presStyleCnt="0"/>
      <dgm:spPr/>
    </dgm:pt>
    <dgm:pt modelId="{03872422-A958-314E-A7D4-E0A2A2743AD6}" type="pres">
      <dgm:prSet presAssocID="{FE5AF8F2-F06B-4305-A03E-31EE553F1B86}" presName="parentLin" presStyleCnt="0"/>
      <dgm:spPr/>
    </dgm:pt>
    <dgm:pt modelId="{13EAD6B8-A1B1-404E-90C4-22D962C3E3EF}" type="pres">
      <dgm:prSet presAssocID="{FE5AF8F2-F06B-4305-A03E-31EE553F1B86}" presName="parentLeftMargin" presStyleLbl="node1" presStyleIdx="2" presStyleCnt="4"/>
      <dgm:spPr/>
    </dgm:pt>
    <dgm:pt modelId="{26CE9C66-66DA-7D48-AE32-8501882D26F5}" type="pres">
      <dgm:prSet presAssocID="{FE5AF8F2-F06B-4305-A03E-31EE553F1B86}" presName="parentText" presStyleLbl="node1" presStyleIdx="3" presStyleCnt="4">
        <dgm:presLayoutVars>
          <dgm:chMax val="0"/>
          <dgm:bulletEnabled val="1"/>
        </dgm:presLayoutVars>
      </dgm:prSet>
      <dgm:spPr/>
    </dgm:pt>
    <dgm:pt modelId="{3ED9AB5F-BC2D-404B-98B4-D501B415CDE3}" type="pres">
      <dgm:prSet presAssocID="{FE5AF8F2-F06B-4305-A03E-31EE553F1B86}" presName="negativeSpace" presStyleCnt="0"/>
      <dgm:spPr/>
    </dgm:pt>
    <dgm:pt modelId="{D9091FA9-A662-374A-9E96-97E3B5C6E874}" type="pres">
      <dgm:prSet presAssocID="{FE5AF8F2-F06B-4305-A03E-31EE553F1B86}" presName="childText" presStyleLbl="conFgAcc1" presStyleIdx="3" presStyleCnt="4">
        <dgm:presLayoutVars>
          <dgm:bulletEnabled val="1"/>
        </dgm:presLayoutVars>
      </dgm:prSet>
      <dgm:spPr>
        <a:noFill/>
        <a:ln>
          <a:noFill/>
        </a:ln>
      </dgm:spPr>
    </dgm:pt>
  </dgm:ptLst>
  <dgm:cxnLst>
    <dgm:cxn modelId="{245D9B04-19EB-7C41-8D9F-7EB7421488BA}" type="presOf" srcId="{49ACAB4E-B2AF-440B-833E-C7BBFBF2FFCC}" destId="{C90B06A7-2A29-E240-80F2-6B8C2EE94137}" srcOrd="0" destOrd="0" presId="urn:microsoft.com/office/officeart/2005/8/layout/list1"/>
    <dgm:cxn modelId="{14A30921-AC4C-F54A-9F31-BC263473E8EE}" type="presOf" srcId="{49ACAB4E-B2AF-440B-833E-C7BBFBF2FFCC}" destId="{3EFC80C4-2B9F-3044-8129-AF0C09BA6140}" srcOrd="1" destOrd="0" presId="urn:microsoft.com/office/officeart/2005/8/layout/list1"/>
    <dgm:cxn modelId="{4071373D-E59A-40BA-AE38-F88AF34C406B}" srcId="{C0E3F931-07B7-42C3-A74D-9FE0BE3A8F28}" destId="{E208C3A1-E03D-4B83-991F-11CFB08DD70F}" srcOrd="1" destOrd="0" parTransId="{F63304D2-F900-445F-871E-53D5DA0605FA}" sibTransId="{CE9BB59A-5A57-458F-8FC3-89333E8B1009}"/>
    <dgm:cxn modelId="{9D29ED45-9E45-B14C-8CE9-7AD115ED6C18}" type="presOf" srcId="{962C46F6-B145-44DC-9009-96CFBF5312AF}" destId="{B8BF19FC-97AD-A941-A272-7ACD30F373CB}" srcOrd="0" destOrd="0" presId="urn:microsoft.com/office/officeart/2005/8/layout/list1"/>
    <dgm:cxn modelId="{3D37E972-5970-1E48-A62D-80C02246341B}" type="presOf" srcId="{962C46F6-B145-44DC-9009-96CFBF5312AF}" destId="{E204F846-7D1C-5F48-B12C-92B975BEF2E1}" srcOrd="1" destOrd="0" presId="urn:microsoft.com/office/officeart/2005/8/layout/list1"/>
    <dgm:cxn modelId="{AD43E67E-CE04-F84E-B7E5-E43159603264}" type="presOf" srcId="{E208C3A1-E03D-4B83-991F-11CFB08DD70F}" destId="{DAE7284D-2AEA-3F4A-8C89-E110D7092322}" srcOrd="1" destOrd="0" presId="urn:microsoft.com/office/officeart/2005/8/layout/list1"/>
    <dgm:cxn modelId="{63CFE093-1E0B-EA4A-9822-33489DB02E58}" type="presOf" srcId="{E208C3A1-E03D-4B83-991F-11CFB08DD70F}" destId="{6C814D5F-284A-634C-9CF5-849341E05E5C}" srcOrd="0" destOrd="0" presId="urn:microsoft.com/office/officeart/2005/8/layout/list1"/>
    <dgm:cxn modelId="{D3804DAC-CA05-42B7-8B11-D75EFFFD0D35}" srcId="{C0E3F931-07B7-42C3-A74D-9FE0BE3A8F28}" destId="{49ACAB4E-B2AF-440B-833E-C7BBFBF2FFCC}" srcOrd="0" destOrd="0" parTransId="{FA2AF209-762A-4447-B45E-873674F28D54}" sibTransId="{D207E27A-0C10-4AB7-BF76-F85369DD0986}"/>
    <dgm:cxn modelId="{13B416D6-8572-4DCD-B635-F74CA210358A}" srcId="{C0E3F931-07B7-42C3-A74D-9FE0BE3A8F28}" destId="{962C46F6-B145-44DC-9009-96CFBF5312AF}" srcOrd="2" destOrd="0" parTransId="{2D9CB818-F033-493E-A60D-9C7E5C8FE079}" sibTransId="{1A10A947-55CA-4B46-8D50-D677E1765C12}"/>
    <dgm:cxn modelId="{BA7313D9-8FA2-4385-97E9-E29A430A9807}" srcId="{C0E3F931-07B7-42C3-A74D-9FE0BE3A8F28}" destId="{FE5AF8F2-F06B-4305-A03E-31EE553F1B86}" srcOrd="3" destOrd="0" parTransId="{B0D3EE92-02A3-4F02-97D9-64F94B620F2A}" sibTransId="{A97F3FB2-F431-415A-BEB3-41FA69F89EE1}"/>
    <dgm:cxn modelId="{EE9F1AED-B053-904D-8760-249B21BDCF1B}" type="presOf" srcId="{FE5AF8F2-F06B-4305-A03E-31EE553F1B86}" destId="{13EAD6B8-A1B1-404E-90C4-22D962C3E3EF}" srcOrd="0" destOrd="0" presId="urn:microsoft.com/office/officeart/2005/8/layout/list1"/>
    <dgm:cxn modelId="{DCF489F4-1258-144E-B670-25F612D6640C}" type="presOf" srcId="{C0E3F931-07B7-42C3-A74D-9FE0BE3A8F28}" destId="{38F34628-1181-674D-B0D5-1A4495C84F16}" srcOrd="0" destOrd="0" presId="urn:microsoft.com/office/officeart/2005/8/layout/list1"/>
    <dgm:cxn modelId="{D0D92EF7-7E60-8940-914A-89AE0259D21C}" type="presOf" srcId="{FE5AF8F2-F06B-4305-A03E-31EE553F1B86}" destId="{26CE9C66-66DA-7D48-AE32-8501882D26F5}" srcOrd="1" destOrd="0" presId="urn:microsoft.com/office/officeart/2005/8/layout/list1"/>
    <dgm:cxn modelId="{1DF6EC99-1633-A744-BC08-DAB259299E07}" type="presParOf" srcId="{38F34628-1181-674D-B0D5-1A4495C84F16}" destId="{B1869A44-7EA6-1F42-B413-3189980E9E1A}" srcOrd="0" destOrd="0" presId="urn:microsoft.com/office/officeart/2005/8/layout/list1"/>
    <dgm:cxn modelId="{C557879D-407C-2147-A76A-273F3A021846}" type="presParOf" srcId="{B1869A44-7EA6-1F42-B413-3189980E9E1A}" destId="{C90B06A7-2A29-E240-80F2-6B8C2EE94137}" srcOrd="0" destOrd="0" presId="urn:microsoft.com/office/officeart/2005/8/layout/list1"/>
    <dgm:cxn modelId="{99544260-B7F4-9F4C-9FA3-6458EC3D87FF}" type="presParOf" srcId="{B1869A44-7EA6-1F42-B413-3189980E9E1A}" destId="{3EFC80C4-2B9F-3044-8129-AF0C09BA6140}" srcOrd="1" destOrd="0" presId="urn:microsoft.com/office/officeart/2005/8/layout/list1"/>
    <dgm:cxn modelId="{C62287DB-B427-B240-B399-D4586FC3F1A9}" type="presParOf" srcId="{38F34628-1181-674D-B0D5-1A4495C84F16}" destId="{CB912F50-F6B4-4546-8068-A9822AA72EFE}" srcOrd="1" destOrd="0" presId="urn:microsoft.com/office/officeart/2005/8/layout/list1"/>
    <dgm:cxn modelId="{C333BAEE-6082-1846-B334-EA49EEE7430F}" type="presParOf" srcId="{38F34628-1181-674D-B0D5-1A4495C84F16}" destId="{D9A7048F-5639-AA42-B05B-D39F51E55189}" srcOrd="2" destOrd="0" presId="urn:microsoft.com/office/officeart/2005/8/layout/list1"/>
    <dgm:cxn modelId="{72CF2EC2-5E10-2C47-8CC4-17FC86979DAB}" type="presParOf" srcId="{38F34628-1181-674D-B0D5-1A4495C84F16}" destId="{1548A3EF-06C2-F441-8056-A83144A2A440}" srcOrd="3" destOrd="0" presId="urn:microsoft.com/office/officeart/2005/8/layout/list1"/>
    <dgm:cxn modelId="{74B47C5A-C903-1543-BAE0-F07990975AD8}" type="presParOf" srcId="{38F34628-1181-674D-B0D5-1A4495C84F16}" destId="{8223D16C-A43C-3945-91BE-13EA721786F2}" srcOrd="4" destOrd="0" presId="urn:microsoft.com/office/officeart/2005/8/layout/list1"/>
    <dgm:cxn modelId="{3C684DCC-9100-8D4A-AF8D-E569DF931782}" type="presParOf" srcId="{8223D16C-A43C-3945-91BE-13EA721786F2}" destId="{6C814D5F-284A-634C-9CF5-849341E05E5C}" srcOrd="0" destOrd="0" presId="urn:microsoft.com/office/officeart/2005/8/layout/list1"/>
    <dgm:cxn modelId="{20B27784-5030-BC4F-B3CB-291569B6A56A}" type="presParOf" srcId="{8223D16C-A43C-3945-91BE-13EA721786F2}" destId="{DAE7284D-2AEA-3F4A-8C89-E110D7092322}" srcOrd="1" destOrd="0" presId="urn:microsoft.com/office/officeart/2005/8/layout/list1"/>
    <dgm:cxn modelId="{25C52431-9EAC-5E40-9ABE-5194B338FD64}" type="presParOf" srcId="{38F34628-1181-674D-B0D5-1A4495C84F16}" destId="{B33DF50A-76C5-3548-903D-E5147C321296}" srcOrd="5" destOrd="0" presId="urn:microsoft.com/office/officeart/2005/8/layout/list1"/>
    <dgm:cxn modelId="{3C55565A-04B4-6041-B082-C8C175EA1D08}" type="presParOf" srcId="{38F34628-1181-674D-B0D5-1A4495C84F16}" destId="{0F3EEB3D-61F1-1C4B-BC47-C75FD1A466AB}" srcOrd="6" destOrd="0" presId="urn:microsoft.com/office/officeart/2005/8/layout/list1"/>
    <dgm:cxn modelId="{0BCCB8EE-A650-F74A-A436-5B0CA21922BD}" type="presParOf" srcId="{38F34628-1181-674D-B0D5-1A4495C84F16}" destId="{DB989BAC-9C8C-2D44-A917-921A774D1ADF}" srcOrd="7" destOrd="0" presId="urn:microsoft.com/office/officeart/2005/8/layout/list1"/>
    <dgm:cxn modelId="{A838EBC8-2412-B24C-977D-232033B7F21E}" type="presParOf" srcId="{38F34628-1181-674D-B0D5-1A4495C84F16}" destId="{4A7FC2A6-D254-2C41-A24F-BE7DD7E5AB1D}" srcOrd="8" destOrd="0" presId="urn:microsoft.com/office/officeart/2005/8/layout/list1"/>
    <dgm:cxn modelId="{E8ACF99F-417A-E740-9E33-31DD70E82ED8}" type="presParOf" srcId="{4A7FC2A6-D254-2C41-A24F-BE7DD7E5AB1D}" destId="{B8BF19FC-97AD-A941-A272-7ACD30F373CB}" srcOrd="0" destOrd="0" presId="urn:microsoft.com/office/officeart/2005/8/layout/list1"/>
    <dgm:cxn modelId="{A680FBF9-3D4B-FC46-9423-9712B6B64854}" type="presParOf" srcId="{4A7FC2A6-D254-2C41-A24F-BE7DD7E5AB1D}" destId="{E204F846-7D1C-5F48-B12C-92B975BEF2E1}" srcOrd="1" destOrd="0" presId="urn:microsoft.com/office/officeart/2005/8/layout/list1"/>
    <dgm:cxn modelId="{BAEFE1D3-9C02-5645-9932-49EA70DD7860}" type="presParOf" srcId="{38F34628-1181-674D-B0D5-1A4495C84F16}" destId="{6DA0E2B2-13E8-DF42-99A8-9391FA971E8D}" srcOrd="9" destOrd="0" presId="urn:microsoft.com/office/officeart/2005/8/layout/list1"/>
    <dgm:cxn modelId="{DB314D17-01F1-064F-9FA4-74A7DAC22C0F}" type="presParOf" srcId="{38F34628-1181-674D-B0D5-1A4495C84F16}" destId="{1DA3CB82-090F-0949-A969-1E64A37B4DE3}" srcOrd="10" destOrd="0" presId="urn:microsoft.com/office/officeart/2005/8/layout/list1"/>
    <dgm:cxn modelId="{26B3832C-63DC-6E48-BF8E-4262808AE836}" type="presParOf" srcId="{38F34628-1181-674D-B0D5-1A4495C84F16}" destId="{9CD644CC-0291-8B4D-830F-930EC8E3EAB6}" srcOrd="11" destOrd="0" presId="urn:microsoft.com/office/officeart/2005/8/layout/list1"/>
    <dgm:cxn modelId="{C2E4DED0-08D1-604B-9ED2-2F9B6A7B1B36}" type="presParOf" srcId="{38F34628-1181-674D-B0D5-1A4495C84F16}" destId="{03872422-A958-314E-A7D4-E0A2A2743AD6}" srcOrd="12" destOrd="0" presId="urn:microsoft.com/office/officeart/2005/8/layout/list1"/>
    <dgm:cxn modelId="{0852AE83-42EC-7C4E-A2A0-EEDC755B04EF}" type="presParOf" srcId="{03872422-A958-314E-A7D4-E0A2A2743AD6}" destId="{13EAD6B8-A1B1-404E-90C4-22D962C3E3EF}" srcOrd="0" destOrd="0" presId="urn:microsoft.com/office/officeart/2005/8/layout/list1"/>
    <dgm:cxn modelId="{CE3B0B67-EA68-7A42-9C48-98350E53A70E}" type="presParOf" srcId="{03872422-A958-314E-A7D4-E0A2A2743AD6}" destId="{26CE9C66-66DA-7D48-AE32-8501882D26F5}" srcOrd="1" destOrd="0" presId="urn:microsoft.com/office/officeart/2005/8/layout/list1"/>
    <dgm:cxn modelId="{BDC1A454-DD6D-1A48-8CED-10585CBA58A2}" type="presParOf" srcId="{38F34628-1181-674D-B0D5-1A4495C84F16}" destId="{3ED9AB5F-BC2D-404B-98B4-D501B415CDE3}" srcOrd="13" destOrd="0" presId="urn:microsoft.com/office/officeart/2005/8/layout/list1"/>
    <dgm:cxn modelId="{06199101-5C96-6346-A60E-92CAA641055D}" type="presParOf" srcId="{38F34628-1181-674D-B0D5-1A4495C84F16}" destId="{D9091FA9-A662-374A-9E96-97E3B5C6E87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E3F931-07B7-42C3-A74D-9FE0BE3A8F2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9ACAB4E-B2AF-440B-833E-C7BBFBF2FFCC}">
      <dgm:prSet/>
      <dgm:spPr/>
      <dgm:t>
        <a:bodyPr/>
        <a:lstStyle/>
        <a:p>
          <a:r>
            <a:rPr lang="en-US" noProof="0" dirty="0"/>
            <a:t>The spread of digital technologies</a:t>
          </a:r>
        </a:p>
      </dgm:t>
    </dgm:pt>
    <dgm:pt modelId="{FA2AF209-762A-4447-B45E-873674F28D54}" type="parTrans" cxnId="{D3804DAC-CA05-42B7-8B11-D75EFFFD0D35}">
      <dgm:prSet/>
      <dgm:spPr/>
      <dgm:t>
        <a:bodyPr/>
        <a:lstStyle/>
        <a:p>
          <a:endParaRPr lang="en-US" noProof="0" dirty="0"/>
        </a:p>
      </dgm:t>
    </dgm:pt>
    <dgm:pt modelId="{D207E27A-0C10-4AB7-BF76-F85369DD0986}" type="sibTrans" cxnId="{D3804DAC-CA05-42B7-8B11-D75EFFFD0D35}">
      <dgm:prSet/>
      <dgm:spPr/>
      <dgm:t>
        <a:bodyPr/>
        <a:lstStyle/>
        <a:p>
          <a:endParaRPr lang="en-US" noProof="0" dirty="0"/>
        </a:p>
      </dgm:t>
    </dgm:pt>
    <dgm:pt modelId="{E208C3A1-E03D-4B83-991F-11CFB08DD70F}">
      <dgm:prSet/>
      <dgm:spPr/>
      <dgm:t>
        <a:bodyPr/>
        <a:lstStyle/>
        <a:p>
          <a:r>
            <a:rPr lang="en-US" noProof="0" dirty="0"/>
            <a:t>Financial Efficiency</a:t>
          </a:r>
        </a:p>
      </dgm:t>
    </dgm:pt>
    <dgm:pt modelId="{F63304D2-F900-445F-871E-53D5DA0605FA}" type="parTrans" cxnId="{4071373D-E59A-40BA-AE38-F88AF34C406B}">
      <dgm:prSet/>
      <dgm:spPr/>
      <dgm:t>
        <a:bodyPr/>
        <a:lstStyle/>
        <a:p>
          <a:endParaRPr lang="en-US" noProof="0" dirty="0"/>
        </a:p>
      </dgm:t>
    </dgm:pt>
    <dgm:pt modelId="{CE9BB59A-5A57-458F-8FC3-89333E8B1009}" type="sibTrans" cxnId="{4071373D-E59A-40BA-AE38-F88AF34C406B}">
      <dgm:prSet/>
      <dgm:spPr/>
      <dgm:t>
        <a:bodyPr/>
        <a:lstStyle/>
        <a:p>
          <a:endParaRPr lang="en-US" noProof="0" dirty="0"/>
        </a:p>
      </dgm:t>
    </dgm:pt>
    <dgm:pt modelId="{962C46F6-B145-44DC-9009-96CFBF5312AF}">
      <dgm:prSet/>
      <dgm:spPr/>
      <dgm:t>
        <a:bodyPr/>
        <a:lstStyle/>
        <a:p>
          <a:r>
            <a:rPr lang="en-US" noProof="0" dirty="0"/>
            <a:t>Social changes: Globalization</a:t>
          </a:r>
        </a:p>
      </dgm:t>
    </dgm:pt>
    <dgm:pt modelId="{2D9CB818-F033-493E-A60D-9C7E5C8FE079}" type="parTrans" cxnId="{13B416D6-8572-4DCD-B635-F74CA210358A}">
      <dgm:prSet/>
      <dgm:spPr/>
      <dgm:t>
        <a:bodyPr/>
        <a:lstStyle/>
        <a:p>
          <a:endParaRPr lang="en-US" noProof="0" dirty="0"/>
        </a:p>
      </dgm:t>
    </dgm:pt>
    <dgm:pt modelId="{1A10A947-55CA-4B46-8D50-D677E1765C12}" type="sibTrans" cxnId="{13B416D6-8572-4DCD-B635-F74CA210358A}">
      <dgm:prSet/>
      <dgm:spPr/>
      <dgm:t>
        <a:bodyPr/>
        <a:lstStyle/>
        <a:p>
          <a:endParaRPr lang="en-US" noProof="0" dirty="0"/>
        </a:p>
      </dgm:t>
    </dgm:pt>
    <dgm:pt modelId="{FE5AF8F2-F06B-4305-A03E-31EE553F1B86}">
      <dgm:prSet/>
      <dgm:spPr>
        <a:noFill/>
        <a:ln>
          <a:noFill/>
        </a:ln>
      </dgm:spPr>
      <dgm:t>
        <a:bodyPr/>
        <a:lstStyle/>
        <a:p>
          <a:r>
            <a:rPr lang="en-US" noProof="0" dirty="0"/>
            <a:t>Changes in digital users needs</a:t>
          </a:r>
        </a:p>
      </dgm:t>
    </dgm:pt>
    <dgm:pt modelId="{B0D3EE92-02A3-4F02-97D9-64F94B620F2A}" type="parTrans" cxnId="{BA7313D9-8FA2-4385-97E9-E29A430A9807}">
      <dgm:prSet/>
      <dgm:spPr/>
      <dgm:t>
        <a:bodyPr/>
        <a:lstStyle/>
        <a:p>
          <a:endParaRPr lang="en-US" noProof="0" dirty="0"/>
        </a:p>
      </dgm:t>
    </dgm:pt>
    <dgm:pt modelId="{A97F3FB2-F431-415A-BEB3-41FA69F89EE1}" type="sibTrans" cxnId="{BA7313D9-8FA2-4385-97E9-E29A430A9807}">
      <dgm:prSet/>
      <dgm:spPr/>
      <dgm:t>
        <a:bodyPr/>
        <a:lstStyle/>
        <a:p>
          <a:endParaRPr lang="en-US" noProof="0" dirty="0"/>
        </a:p>
      </dgm:t>
    </dgm:pt>
    <dgm:pt modelId="{38F34628-1181-674D-B0D5-1A4495C84F16}" type="pres">
      <dgm:prSet presAssocID="{C0E3F931-07B7-42C3-A74D-9FE0BE3A8F28}" presName="linear" presStyleCnt="0">
        <dgm:presLayoutVars>
          <dgm:dir/>
          <dgm:animLvl val="lvl"/>
          <dgm:resizeHandles val="exact"/>
        </dgm:presLayoutVars>
      </dgm:prSet>
      <dgm:spPr/>
    </dgm:pt>
    <dgm:pt modelId="{B1869A44-7EA6-1F42-B413-3189980E9E1A}" type="pres">
      <dgm:prSet presAssocID="{49ACAB4E-B2AF-440B-833E-C7BBFBF2FFCC}" presName="parentLin" presStyleCnt="0"/>
      <dgm:spPr/>
    </dgm:pt>
    <dgm:pt modelId="{C90B06A7-2A29-E240-80F2-6B8C2EE94137}" type="pres">
      <dgm:prSet presAssocID="{49ACAB4E-B2AF-440B-833E-C7BBFBF2FFCC}" presName="parentLeftMargin" presStyleLbl="node1" presStyleIdx="0" presStyleCnt="4"/>
      <dgm:spPr/>
    </dgm:pt>
    <dgm:pt modelId="{3EFC80C4-2B9F-3044-8129-AF0C09BA6140}" type="pres">
      <dgm:prSet presAssocID="{49ACAB4E-B2AF-440B-833E-C7BBFBF2FFCC}" presName="parentText" presStyleLbl="node1" presStyleIdx="0" presStyleCnt="4">
        <dgm:presLayoutVars>
          <dgm:chMax val="0"/>
          <dgm:bulletEnabled val="1"/>
        </dgm:presLayoutVars>
      </dgm:prSet>
      <dgm:spPr/>
    </dgm:pt>
    <dgm:pt modelId="{CB912F50-F6B4-4546-8068-A9822AA72EFE}" type="pres">
      <dgm:prSet presAssocID="{49ACAB4E-B2AF-440B-833E-C7BBFBF2FFCC}" presName="negativeSpace" presStyleCnt="0"/>
      <dgm:spPr/>
    </dgm:pt>
    <dgm:pt modelId="{D9A7048F-5639-AA42-B05B-D39F51E55189}" type="pres">
      <dgm:prSet presAssocID="{49ACAB4E-B2AF-440B-833E-C7BBFBF2FFCC}" presName="childText" presStyleLbl="conFgAcc1" presStyleIdx="0" presStyleCnt="4">
        <dgm:presLayoutVars>
          <dgm:bulletEnabled val="1"/>
        </dgm:presLayoutVars>
      </dgm:prSet>
      <dgm:spPr/>
    </dgm:pt>
    <dgm:pt modelId="{1548A3EF-06C2-F441-8056-A83144A2A440}" type="pres">
      <dgm:prSet presAssocID="{D207E27A-0C10-4AB7-BF76-F85369DD0986}" presName="spaceBetweenRectangles" presStyleCnt="0"/>
      <dgm:spPr/>
    </dgm:pt>
    <dgm:pt modelId="{8223D16C-A43C-3945-91BE-13EA721786F2}" type="pres">
      <dgm:prSet presAssocID="{E208C3A1-E03D-4B83-991F-11CFB08DD70F}" presName="parentLin" presStyleCnt="0"/>
      <dgm:spPr/>
    </dgm:pt>
    <dgm:pt modelId="{6C814D5F-284A-634C-9CF5-849341E05E5C}" type="pres">
      <dgm:prSet presAssocID="{E208C3A1-E03D-4B83-991F-11CFB08DD70F}" presName="parentLeftMargin" presStyleLbl="node1" presStyleIdx="0" presStyleCnt="4"/>
      <dgm:spPr/>
    </dgm:pt>
    <dgm:pt modelId="{DAE7284D-2AEA-3F4A-8C89-E110D7092322}" type="pres">
      <dgm:prSet presAssocID="{E208C3A1-E03D-4B83-991F-11CFB08DD70F}" presName="parentText" presStyleLbl="node1" presStyleIdx="1" presStyleCnt="4">
        <dgm:presLayoutVars>
          <dgm:chMax val="0"/>
          <dgm:bulletEnabled val="1"/>
        </dgm:presLayoutVars>
      </dgm:prSet>
      <dgm:spPr/>
    </dgm:pt>
    <dgm:pt modelId="{B33DF50A-76C5-3548-903D-E5147C321296}" type="pres">
      <dgm:prSet presAssocID="{E208C3A1-E03D-4B83-991F-11CFB08DD70F}" presName="negativeSpace" presStyleCnt="0"/>
      <dgm:spPr/>
    </dgm:pt>
    <dgm:pt modelId="{0F3EEB3D-61F1-1C4B-BC47-C75FD1A466AB}" type="pres">
      <dgm:prSet presAssocID="{E208C3A1-E03D-4B83-991F-11CFB08DD70F}" presName="childText" presStyleLbl="conFgAcc1" presStyleIdx="1" presStyleCnt="4">
        <dgm:presLayoutVars>
          <dgm:bulletEnabled val="1"/>
        </dgm:presLayoutVars>
      </dgm:prSet>
      <dgm:spPr/>
    </dgm:pt>
    <dgm:pt modelId="{DB989BAC-9C8C-2D44-A917-921A774D1ADF}" type="pres">
      <dgm:prSet presAssocID="{CE9BB59A-5A57-458F-8FC3-89333E8B1009}" presName="spaceBetweenRectangles" presStyleCnt="0"/>
      <dgm:spPr/>
    </dgm:pt>
    <dgm:pt modelId="{4A7FC2A6-D254-2C41-A24F-BE7DD7E5AB1D}" type="pres">
      <dgm:prSet presAssocID="{962C46F6-B145-44DC-9009-96CFBF5312AF}" presName="parentLin" presStyleCnt="0"/>
      <dgm:spPr/>
    </dgm:pt>
    <dgm:pt modelId="{B8BF19FC-97AD-A941-A272-7ACD30F373CB}" type="pres">
      <dgm:prSet presAssocID="{962C46F6-B145-44DC-9009-96CFBF5312AF}" presName="parentLeftMargin" presStyleLbl="node1" presStyleIdx="1" presStyleCnt="4"/>
      <dgm:spPr/>
    </dgm:pt>
    <dgm:pt modelId="{E204F846-7D1C-5F48-B12C-92B975BEF2E1}" type="pres">
      <dgm:prSet presAssocID="{962C46F6-B145-44DC-9009-96CFBF5312AF}" presName="parentText" presStyleLbl="node1" presStyleIdx="2" presStyleCnt="4">
        <dgm:presLayoutVars>
          <dgm:chMax val="0"/>
          <dgm:bulletEnabled val="1"/>
        </dgm:presLayoutVars>
      </dgm:prSet>
      <dgm:spPr/>
    </dgm:pt>
    <dgm:pt modelId="{6DA0E2B2-13E8-DF42-99A8-9391FA971E8D}" type="pres">
      <dgm:prSet presAssocID="{962C46F6-B145-44DC-9009-96CFBF5312AF}" presName="negativeSpace" presStyleCnt="0"/>
      <dgm:spPr/>
    </dgm:pt>
    <dgm:pt modelId="{1DA3CB82-090F-0949-A969-1E64A37B4DE3}" type="pres">
      <dgm:prSet presAssocID="{962C46F6-B145-44DC-9009-96CFBF5312AF}" presName="childText" presStyleLbl="conFgAcc1" presStyleIdx="2" presStyleCnt="4">
        <dgm:presLayoutVars>
          <dgm:bulletEnabled val="1"/>
        </dgm:presLayoutVars>
      </dgm:prSet>
      <dgm:spPr/>
    </dgm:pt>
    <dgm:pt modelId="{9CD644CC-0291-8B4D-830F-930EC8E3EAB6}" type="pres">
      <dgm:prSet presAssocID="{1A10A947-55CA-4B46-8D50-D677E1765C12}" presName="spaceBetweenRectangles" presStyleCnt="0"/>
      <dgm:spPr/>
    </dgm:pt>
    <dgm:pt modelId="{03872422-A958-314E-A7D4-E0A2A2743AD6}" type="pres">
      <dgm:prSet presAssocID="{FE5AF8F2-F06B-4305-A03E-31EE553F1B86}" presName="parentLin" presStyleCnt="0"/>
      <dgm:spPr/>
    </dgm:pt>
    <dgm:pt modelId="{13EAD6B8-A1B1-404E-90C4-22D962C3E3EF}" type="pres">
      <dgm:prSet presAssocID="{FE5AF8F2-F06B-4305-A03E-31EE553F1B86}" presName="parentLeftMargin" presStyleLbl="node1" presStyleIdx="2" presStyleCnt="4"/>
      <dgm:spPr/>
    </dgm:pt>
    <dgm:pt modelId="{26CE9C66-66DA-7D48-AE32-8501882D26F5}" type="pres">
      <dgm:prSet presAssocID="{FE5AF8F2-F06B-4305-A03E-31EE553F1B86}" presName="parentText" presStyleLbl="node1" presStyleIdx="3" presStyleCnt="4">
        <dgm:presLayoutVars>
          <dgm:chMax val="0"/>
          <dgm:bulletEnabled val="1"/>
        </dgm:presLayoutVars>
      </dgm:prSet>
      <dgm:spPr/>
    </dgm:pt>
    <dgm:pt modelId="{3ED9AB5F-BC2D-404B-98B4-D501B415CDE3}" type="pres">
      <dgm:prSet presAssocID="{FE5AF8F2-F06B-4305-A03E-31EE553F1B86}" presName="negativeSpace" presStyleCnt="0"/>
      <dgm:spPr/>
    </dgm:pt>
    <dgm:pt modelId="{D9091FA9-A662-374A-9E96-97E3B5C6E874}" type="pres">
      <dgm:prSet presAssocID="{FE5AF8F2-F06B-4305-A03E-31EE553F1B86}" presName="childText" presStyleLbl="conFgAcc1" presStyleIdx="3" presStyleCnt="4">
        <dgm:presLayoutVars>
          <dgm:bulletEnabled val="1"/>
        </dgm:presLayoutVars>
      </dgm:prSet>
      <dgm:spPr>
        <a:noFill/>
        <a:ln>
          <a:noFill/>
        </a:ln>
      </dgm:spPr>
    </dgm:pt>
  </dgm:ptLst>
  <dgm:cxnLst>
    <dgm:cxn modelId="{245D9B04-19EB-7C41-8D9F-7EB7421488BA}" type="presOf" srcId="{49ACAB4E-B2AF-440B-833E-C7BBFBF2FFCC}" destId="{C90B06A7-2A29-E240-80F2-6B8C2EE94137}" srcOrd="0" destOrd="0" presId="urn:microsoft.com/office/officeart/2005/8/layout/list1"/>
    <dgm:cxn modelId="{14A30921-AC4C-F54A-9F31-BC263473E8EE}" type="presOf" srcId="{49ACAB4E-B2AF-440B-833E-C7BBFBF2FFCC}" destId="{3EFC80C4-2B9F-3044-8129-AF0C09BA6140}" srcOrd="1" destOrd="0" presId="urn:microsoft.com/office/officeart/2005/8/layout/list1"/>
    <dgm:cxn modelId="{4071373D-E59A-40BA-AE38-F88AF34C406B}" srcId="{C0E3F931-07B7-42C3-A74D-9FE0BE3A8F28}" destId="{E208C3A1-E03D-4B83-991F-11CFB08DD70F}" srcOrd="1" destOrd="0" parTransId="{F63304D2-F900-445F-871E-53D5DA0605FA}" sibTransId="{CE9BB59A-5A57-458F-8FC3-89333E8B1009}"/>
    <dgm:cxn modelId="{9D29ED45-9E45-B14C-8CE9-7AD115ED6C18}" type="presOf" srcId="{962C46F6-B145-44DC-9009-96CFBF5312AF}" destId="{B8BF19FC-97AD-A941-A272-7ACD30F373CB}" srcOrd="0" destOrd="0" presId="urn:microsoft.com/office/officeart/2005/8/layout/list1"/>
    <dgm:cxn modelId="{3D37E972-5970-1E48-A62D-80C02246341B}" type="presOf" srcId="{962C46F6-B145-44DC-9009-96CFBF5312AF}" destId="{E204F846-7D1C-5F48-B12C-92B975BEF2E1}" srcOrd="1" destOrd="0" presId="urn:microsoft.com/office/officeart/2005/8/layout/list1"/>
    <dgm:cxn modelId="{AD43E67E-CE04-F84E-B7E5-E43159603264}" type="presOf" srcId="{E208C3A1-E03D-4B83-991F-11CFB08DD70F}" destId="{DAE7284D-2AEA-3F4A-8C89-E110D7092322}" srcOrd="1" destOrd="0" presId="urn:microsoft.com/office/officeart/2005/8/layout/list1"/>
    <dgm:cxn modelId="{63CFE093-1E0B-EA4A-9822-33489DB02E58}" type="presOf" srcId="{E208C3A1-E03D-4B83-991F-11CFB08DD70F}" destId="{6C814D5F-284A-634C-9CF5-849341E05E5C}" srcOrd="0" destOrd="0" presId="urn:microsoft.com/office/officeart/2005/8/layout/list1"/>
    <dgm:cxn modelId="{D3804DAC-CA05-42B7-8B11-D75EFFFD0D35}" srcId="{C0E3F931-07B7-42C3-A74D-9FE0BE3A8F28}" destId="{49ACAB4E-B2AF-440B-833E-C7BBFBF2FFCC}" srcOrd="0" destOrd="0" parTransId="{FA2AF209-762A-4447-B45E-873674F28D54}" sibTransId="{D207E27A-0C10-4AB7-BF76-F85369DD0986}"/>
    <dgm:cxn modelId="{13B416D6-8572-4DCD-B635-F74CA210358A}" srcId="{C0E3F931-07B7-42C3-A74D-9FE0BE3A8F28}" destId="{962C46F6-B145-44DC-9009-96CFBF5312AF}" srcOrd="2" destOrd="0" parTransId="{2D9CB818-F033-493E-A60D-9C7E5C8FE079}" sibTransId="{1A10A947-55CA-4B46-8D50-D677E1765C12}"/>
    <dgm:cxn modelId="{BA7313D9-8FA2-4385-97E9-E29A430A9807}" srcId="{C0E3F931-07B7-42C3-A74D-9FE0BE3A8F28}" destId="{FE5AF8F2-F06B-4305-A03E-31EE553F1B86}" srcOrd="3" destOrd="0" parTransId="{B0D3EE92-02A3-4F02-97D9-64F94B620F2A}" sibTransId="{A97F3FB2-F431-415A-BEB3-41FA69F89EE1}"/>
    <dgm:cxn modelId="{EE9F1AED-B053-904D-8760-249B21BDCF1B}" type="presOf" srcId="{FE5AF8F2-F06B-4305-A03E-31EE553F1B86}" destId="{13EAD6B8-A1B1-404E-90C4-22D962C3E3EF}" srcOrd="0" destOrd="0" presId="urn:microsoft.com/office/officeart/2005/8/layout/list1"/>
    <dgm:cxn modelId="{DCF489F4-1258-144E-B670-25F612D6640C}" type="presOf" srcId="{C0E3F931-07B7-42C3-A74D-9FE0BE3A8F28}" destId="{38F34628-1181-674D-B0D5-1A4495C84F16}" srcOrd="0" destOrd="0" presId="urn:microsoft.com/office/officeart/2005/8/layout/list1"/>
    <dgm:cxn modelId="{D0D92EF7-7E60-8940-914A-89AE0259D21C}" type="presOf" srcId="{FE5AF8F2-F06B-4305-A03E-31EE553F1B86}" destId="{26CE9C66-66DA-7D48-AE32-8501882D26F5}" srcOrd="1" destOrd="0" presId="urn:microsoft.com/office/officeart/2005/8/layout/list1"/>
    <dgm:cxn modelId="{1DF6EC99-1633-A744-BC08-DAB259299E07}" type="presParOf" srcId="{38F34628-1181-674D-B0D5-1A4495C84F16}" destId="{B1869A44-7EA6-1F42-B413-3189980E9E1A}" srcOrd="0" destOrd="0" presId="urn:microsoft.com/office/officeart/2005/8/layout/list1"/>
    <dgm:cxn modelId="{C557879D-407C-2147-A76A-273F3A021846}" type="presParOf" srcId="{B1869A44-7EA6-1F42-B413-3189980E9E1A}" destId="{C90B06A7-2A29-E240-80F2-6B8C2EE94137}" srcOrd="0" destOrd="0" presId="urn:microsoft.com/office/officeart/2005/8/layout/list1"/>
    <dgm:cxn modelId="{99544260-B7F4-9F4C-9FA3-6458EC3D87FF}" type="presParOf" srcId="{B1869A44-7EA6-1F42-B413-3189980E9E1A}" destId="{3EFC80C4-2B9F-3044-8129-AF0C09BA6140}" srcOrd="1" destOrd="0" presId="urn:microsoft.com/office/officeart/2005/8/layout/list1"/>
    <dgm:cxn modelId="{C62287DB-B427-B240-B399-D4586FC3F1A9}" type="presParOf" srcId="{38F34628-1181-674D-B0D5-1A4495C84F16}" destId="{CB912F50-F6B4-4546-8068-A9822AA72EFE}" srcOrd="1" destOrd="0" presId="urn:microsoft.com/office/officeart/2005/8/layout/list1"/>
    <dgm:cxn modelId="{C333BAEE-6082-1846-B334-EA49EEE7430F}" type="presParOf" srcId="{38F34628-1181-674D-B0D5-1A4495C84F16}" destId="{D9A7048F-5639-AA42-B05B-D39F51E55189}" srcOrd="2" destOrd="0" presId="urn:microsoft.com/office/officeart/2005/8/layout/list1"/>
    <dgm:cxn modelId="{72CF2EC2-5E10-2C47-8CC4-17FC86979DAB}" type="presParOf" srcId="{38F34628-1181-674D-B0D5-1A4495C84F16}" destId="{1548A3EF-06C2-F441-8056-A83144A2A440}" srcOrd="3" destOrd="0" presId="urn:microsoft.com/office/officeart/2005/8/layout/list1"/>
    <dgm:cxn modelId="{74B47C5A-C903-1543-BAE0-F07990975AD8}" type="presParOf" srcId="{38F34628-1181-674D-B0D5-1A4495C84F16}" destId="{8223D16C-A43C-3945-91BE-13EA721786F2}" srcOrd="4" destOrd="0" presId="urn:microsoft.com/office/officeart/2005/8/layout/list1"/>
    <dgm:cxn modelId="{3C684DCC-9100-8D4A-AF8D-E569DF931782}" type="presParOf" srcId="{8223D16C-A43C-3945-91BE-13EA721786F2}" destId="{6C814D5F-284A-634C-9CF5-849341E05E5C}" srcOrd="0" destOrd="0" presId="urn:microsoft.com/office/officeart/2005/8/layout/list1"/>
    <dgm:cxn modelId="{20B27784-5030-BC4F-B3CB-291569B6A56A}" type="presParOf" srcId="{8223D16C-A43C-3945-91BE-13EA721786F2}" destId="{DAE7284D-2AEA-3F4A-8C89-E110D7092322}" srcOrd="1" destOrd="0" presId="urn:microsoft.com/office/officeart/2005/8/layout/list1"/>
    <dgm:cxn modelId="{25C52431-9EAC-5E40-9ABE-5194B338FD64}" type="presParOf" srcId="{38F34628-1181-674D-B0D5-1A4495C84F16}" destId="{B33DF50A-76C5-3548-903D-E5147C321296}" srcOrd="5" destOrd="0" presId="urn:microsoft.com/office/officeart/2005/8/layout/list1"/>
    <dgm:cxn modelId="{3C55565A-04B4-6041-B082-C8C175EA1D08}" type="presParOf" srcId="{38F34628-1181-674D-B0D5-1A4495C84F16}" destId="{0F3EEB3D-61F1-1C4B-BC47-C75FD1A466AB}" srcOrd="6" destOrd="0" presId="urn:microsoft.com/office/officeart/2005/8/layout/list1"/>
    <dgm:cxn modelId="{0BCCB8EE-A650-F74A-A436-5B0CA21922BD}" type="presParOf" srcId="{38F34628-1181-674D-B0D5-1A4495C84F16}" destId="{DB989BAC-9C8C-2D44-A917-921A774D1ADF}" srcOrd="7" destOrd="0" presId="urn:microsoft.com/office/officeart/2005/8/layout/list1"/>
    <dgm:cxn modelId="{A838EBC8-2412-B24C-977D-232033B7F21E}" type="presParOf" srcId="{38F34628-1181-674D-B0D5-1A4495C84F16}" destId="{4A7FC2A6-D254-2C41-A24F-BE7DD7E5AB1D}" srcOrd="8" destOrd="0" presId="urn:microsoft.com/office/officeart/2005/8/layout/list1"/>
    <dgm:cxn modelId="{E8ACF99F-417A-E740-9E33-31DD70E82ED8}" type="presParOf" srcId="{4A7FC2A6-D254-2C41-A24F-BE7DD7E5AB1D}" destId="{B8BF19FC-97AD-A941-A272-7ACD30F373CB}" srcOrd="0" destOrd="0" presId="urn:microsoft.com/office/officeart/2005/8/layout/list1"/>
    <dgm:cxn modelId="{A680FBF9-3D4B-FC46-9423-9712B6B64854}" type="presParOf" srcId="{4A7FC2A6-D254-2C41-A24F-BE7DD7E5AB1D}" destId="{E204F846-7D1C-5F48-B12C-92B975BEF2E1}" srcOrd="1" destOrd="0" presId="urn:microsoft.com/office/officeart/2005/8/layout/list1"/>
    <dgm:cxn modelId="{BAEFE1D3-9C02-5645-9932-49EA70DD7860}" type="presParOf" srcId="{38F34628-1181-674D-B0D5-1A4495C84F16}" destId="{6DA0E2B2-13E8-DF42-99A8-9391FA971E8D}" srcOrd="9" destOrd="0" presId="urn:microsoft.com/office/officeart/2005/8/layout/list1"/>
    <dgm:cxn modelId="{DB314D17-01F1-064F-9FA4-74A7DAC22C0F}" type="presParOf" srcId="{38F34628-1181-674D-B0D5-1A4495C84F16}" destId="{1DA3CB82-090F-0949-A969-1E64A37B4DE3}" srcOrd="10" destOrd="0" presId="urn:microsoft.com/office/officeart/2005/8/layout/list1"/>
    <dgm:cxn modelId="{26B3832C-63DC-6E48-BF8E-4262808AE836}" type="presParOf" srcId="{38F34628-1181-674D-B0D5-1A4495C84F16}" destId="{9CD644CC-0291-8B4D-830F-930EC8E3EAB6}" srcOrd="11" destOrd="0" presId="urn:microsoft.com/office/officeart/2005/8/layout/list1"/>
    <dgm:cxn modelId="{C2E4DED0-08D1-604B-9ED2-2F9B6A7B1B36}" type="presParOf" srcId="{38F34628-1181-674D-B0D5-1A4495C84F16}" destId="{03872422-A958-314E-A7D4-E0A2A2743AD6}" srcOrd="12" destOrd="0" presId="urn:microsoft.com/office/officeart/2005/8/layout/list1"/>
    <dgm:cxn modelId="{0852AE83-42EC-7C4E-A2A0-EEDC755B04EF}" type="presParOf" srcId="{03872422-A958-314E-A7D4-E0A2A2743AD6}" destId="{13EAD6B8-A1B1-404E-90C4-22D962C3E3EF}" srcOrd="0" destOrd="0" presId="urn:microsoft.com/office/officeart/2005/8/layout/list1"/>
    <dgm:cxn modelId="{CE3B0B67-EA68-7A42-9C48-98350E53A70E}" type="presParOf" srcId="{03872422-A958-314E-A7D4-E0A2A2743AD6}" destId="{26CE9C66-66DA-7D48-AE32-8501882D26F5}" srcOrd="1" destOrd="0" presId="urn:microsoft.com/office/officeart/2005/8/layout/list1"/>
    <dgm:cxn modelId="{BDC1A454-DD6D-1A48-8CED-10585CBA58A2}" type="presParOf" srcId="{38F34628-1181-674D-B0D5-1A4495C84F16}" destId="{3ED9AB5F-BC2D-404B-98B4-D501B415CDE3}" srcOrd="13" destOrd="0" presId="urn:microsoft.com/office/officeart/2005/8/layout/list1"/>
    <dgm:cxn modelId="{06199101-5C96-6346-A60E-92CAA641055D}" type="presParOf" srcId="{38F34628-1181-674D-B0D5-1A4495C84F16}" destId="{D9091FA9-A662-374A-9E96-97E3B5C6E87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E3F931-07B7-42C3-A74D-9FE0BE3A8F2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9ACAB4E-B2AF-440B-833E-C7BBFBF2FFCC}">
      <dgm:prSet/>
      <dgm:spPr/>
      <dgm:t>
        <a:bodyPr/>
        <a:lstStyle/>
        <a:p>
          <a:r>
            <a:rPr lang="en-US" noProof="0" dirty="0"/>
            <a:t>The spread of digital technologies</a:t>
          </a:r>
        </a:p>
      </dgm:t>
    </dgm:pt>
    <dgm:pt modelId="{FA2AF209-762A-4447-B45E-873674F28D54}" type="parTrans" cxnId="{D3804DAC-CA05-42B7-8B11-D75EFFFD0D35}">
      <dgm:prSet/>
      <dgm:spPr/>
      <dgm:t>
        <a:bodyPr/>
        <a:lstStyle/>
        <a:p>
          <a:endParaRPr lang="en-US" noProof="0" dirty="0"/>
        </a:p>
      </dgm:t>
    </dgm:pt>
    <dgm:pt modelId="{D207E27A-0C10-4AB7-BF76-F85369DD0986}" type="sibTrans" cxnId="{D3804DAC-CA05-42B7-8B11-D75EFFFD0D35}">
      <dgm:prSet/>
      <dgm:spPr/>
      <dgm:t>
        <a:bodyPr/>
        <a:lstStyle/>
        <a:p>
          <a:endParaRPr lang="en-US" noProof="0" dirty="0"/>
        </a:p>
      </dgm:t>
    </dgm:pt>
    <dgm:pt modelId="{E208C3A1-E03D-4B83-991F-11CFB08DD70F}">
      <dgm:prSet/>
      <dgm:spPr/>
      <dgm:t>
        <a:bodyPr/>
        <a:lstStyle/>
        <a:p>
          <a:r>
            <a:rPr lang="en-US" noProof="0" dirty="0"/>
            <a:t>Financial Efficiency</a:t>
          </a:r>
        </a:p>
      </dgm:t>
    </dgm:pt>
    <dgm:pt modelId="{F63304D2-F900-445F-871E-53D5DA0605FA}" type="parTrans" cxnId="{4071373D-E59A-40BA-AE38-F88AF34C406B}">
      <dgm:prSet/>
      <dgm:spPr/>
      <dgm:t>
        <a:bodyPr/>
        <a:lstStyle/>
        <a:p>
          <a:endParaRPr lang="en-US" noProof="0" dirty="0"/>
        </a:p>
      </dgm:t>
    </dgm:pt>
    <dgm:pt modelId="{CE9BB59A-5A57-458F-8FC3-89333E8B1009}" type="sibTrans" cxnId="{4071373D-E59A-40BA-AE38-F88AF34C406B}">
      <dgm:prSet/>
      <dgm:spPr/>
      <dgm:t>
        <a:bodyPr/>
        <a:lstStyle/>
        <a:p>
          <a:endParaRPr lang="en-US" noProof="0" dirty="0"/>
        </a:p>
      </dgm:t>
    </dgm:pt>
    <dgm:pt modelId="{962C46F6-B145-44DC-9009-96CFBF5312AF}">
      <dgm:prSet/>
      <dgm:spPr/>
      <dgm:t>
        <a:bodyPr/>
        <a:lstStyle/>
        <a:p>
          <a:r>
            <a:rPr lang="en-US" noProof="0" dirty="0"/>
            <a:t>Social changes: Globalization</a:t>
          </a:r>
        </a:p>
      </dgm:t>
    </dgm:pt>
    <dgm:pt modelId="{2D9CB818-F033-493E-A60D-9C7E5C8FE079}" type="parTrans" cxnId="{13B416D6-8572-4DCD-B635-F74CA210358A}">
      <dgm:prSet/>
      <dgm:spPr/>
      <dgm:t>
        <a:bodyPr/>
        <a:lstStyle/>
        <a:p>
          <a:endParaRPr lang="en-US" noProof="0" dirty="0"/>
        </a:p>
      </dgm:t>
    </dgm:pt>
    <dgm:pt modelId="{1A10A947-55CA-4B46-8D50-D677E1765C12}" type="sibTrans" cxnId="{13B416D6-8572-4DCD-B635-F74CA210358A}">
      <dgm:prSet/>
      <dgm:spPr/>
      <dgm:t>
        <a:bodyPr/>
        <a:lstStyle/>
        <a:p>
          <a:endParaRPr lang="en-US" noProof="0" dirty="0"/>
        </a:p>
      </dgm:t>
    </dgm:pt>
    <dgm:pt modelId="{FE5AF8F2-F06B-4305-A03E-31EE553F1B86}">
      <dgm:prSet/>
      <dgm:spPr/>
      <dgm:t>
        <a:bodyPr/>
        <a:lstStyle/>
        <a:p>
          <a:r>
            <a:rPr lang="en-US" noProof="0" dirty="0"/>
            <a:t>Changes in digital users needs</a:t>
          </a:r>
        </a:p>
      </dgm:t>
    </dgm:pt>
    <dgm:pt modelId="{B0D3EE92-02A3-4F02-97D9-64F94B620F2A}" type="parTrans" cxnId="{BA7313D9-8FA2-4385-97E9-E29A430A9807}">
      <dgm:prSet/>
      <dgm:spPr/>
      <dgm:t>
        <a:bodyPr/>
        <a:lstStyle/>
        <a:p>
          <a:endParaRPr lang="en-US" noProof="0" dirty="0"/>
        </a:p>
      </dgm:t>
    </dgm:pt>
    <dgm:pt modelId="{A97F3FB2-F431-415A-BEB3-41FA69F89EE1}" type="sibTrans" cxnId="{BA7313D9-8FA2-4385-97E9-E29A430A9807}">
      <dgm:prSet/>
      <dgm:spPr/>
      <dgm:t>
        <a:bodyPr/>
        <a:lstStyle/>
        <a:p>
          <a:endParaRPr lang="en-US" noProof="0" dirty="0"/>
        </a:p>
      </dgm:t>
    </dgm:pt>
    <dgm:pt modelId="{38F34628-1181-674D-B0D5-1A4495C84F16}" type="pres">
      <dgm:prSet presAssocID="{C0E3F931-07B7-42C3-A74D-9FE0BE3A8F28}" presName="linear" presStyleCnt="0">
        <dgm:presLayoutVars>
          <dgm:dir/>
          <dgm:animLvl val="lvl"/>
          <dgm:resizeHandles val="exact"/>
        </dgm:presLayoutVars>
      </dgm:prSet>
      <dgm:spPr/>
    </dgm:pt>
    <dgm:pt modelId="{B1869A44-7EA6-1F42-B413-3189980E9E1A}" type="pres">
      <dgm:prSet presAssocID="{49ACAB4E-B2AF-440B-833E-C7BBFBF2FFCC}" presName="parentLin" presStyleCnt="0"/>
      <dgm:spPr/>
    </dgm:pt>
    <dgm:pt modelId="{C90B06A7-2A29-E240-80F2-6B8C2EE94137}" type="pres">
      <dgm:prSet presAssocID="{49ACAB4E-B2AF-440B-833E-C7BBFBF2FFCC}" presName="parentLeftMargin" presStyleLbl="node1" presStyleIdx="0" presStyleCnt="4"/>
      <dgm:spPr/>
    </dgm:pt>
    <dgm:pt modelId="{3EFC80C4-2B9F-3044-8129-AF0C09BA6140}" type="pres">
      <dgm:prSet presAssocID="{49ACAB4E-B2AF-440B-833E-C7BBFBF2FFCC}" presName="parentText" presStyleLbl="node1" presStyleIdx="0" presStyleCnt="4">
        <dgm:presLayoutVars>
          <dgm:chMax val="0"/>
          <dgm:bulletEnabled val="1"/>
        </dgm:presLayoutVars>
      </dgm:prSet>
      <dgm:spPr/>
    </dgm:pt>
    <dgm:pt modelId="{CB912F50-F6B4-4546-8068-A9822AA72EFE}" type="pres">
      <dgm:prSet presAssocID="{49ACAB4E-B2AF-440B-833E-C7BBFBF2FFCC}" presName="negativeSpace" presStyleCnt="0"/>
      <dgm:spPr/>
    </dgm:pt>
    <dgm:pt modelId="{D9A7048F-5639-AA42-B05B-D39F51E55189}" type="pres">
      <dgm:prSet presAssocID="{49ACAB4E-B2AF-440B-833E-C7BBFBF2FFCC}" presName="childText" presStyleLbl="conFgAcc1" presStyleIdx="0" presStyleCnt="4">
        <dgm:presLayoutVars>
          <dgm:bulletEnabled val="1"/>
        </dgm:presLayoutVars>
      </dgm:prSet>
      <dgm:spPr/>
    </dgm:pt>
    <dgm:pt modelId="{1548A3EF-06C2-F441-8056-A83144A2A440}" type="pres">
      <dgm:prSet presAssocID="{D207E27A-0C10-4AB7-BF76-F85369DD0986}" presName="spaceBetweenRectangles" presStyleCnt="0"/>
      <dgm:spPr/>
    </dgm:pt>
    <dgm:pt modelId="{8223D16C-A43C-3945-91BE-13EA721786F2}" type="pres">
      <dgm:prSet presAssocID="{E208C3A1-E03D-4B83-991F-11CFB08DD70F}" presName="parentLin" presStyleCnt="0"/>
      <dgm:spPr/>
    </dgm:pt>
    <dgm:pt modelId="{6C814D5F-284A-634C-9CF5-849341E05E5C}" type="pres">
      <dgm:prSet presAssocID="{E208C3A1-E03D-4B83-991F-11CFB08DD70F}" presName="parentLeftMargin" presStyleLbl="node1" presStyleIdx="0" presStyleCnt="4"/>
      <dgm:spPr/>
    </dgm:pt>
    <dgm:pt modelId="{DAE7284D-2AEA-3F4A-8C89-E110D7092322}" type="pres">
      <dgm:prSet presAssocID="{E208C3A1-E03D-4B83-991F-11CFB08DD70F}" presName="parentText" presStyleLbl="node1" presStyleIdx="1" presStyleCnt="4">
        <dgm:presLayoutVars>
          <dgm:chMax val="0"/>
          <dgm:bulletEnabled val="1"/>
        </dgm:presLayoutVars>
      </dgm:prSet>
      <dgm:spPr/>
    </dgm:pt>
    <dgm:pt modelId="{B33DF50A-76C5-3548-903D-E5147C321296}" type="pres">
      <dgm:prSet presAssocID="{E208C3A1-E03D-4B83-991F-11CFB08DD70F}" presName="negativeSpace" presStyleCnt="0"/>
      <dgm:spPr/>
    </dgm:pt>
    <dgm:pt modelId="{0F3EEB3D-61F1-1C4B-BC47-C75FD1A466AB}" type="pres">
      <dgm:prSet presAssocID="{E208C3A1-E03D-4B83-991F-11CFB08DD70F}" presName="childText" presStyleLbl="conFgAcc1" presStyleIdx="1" presStyleCnt="4">
        <dgm:presLayoutVars>
          <dgm:bulletEnabled val="1"/>
        </dgm:presLayoutVars>
      </dgm:prSet>
      <dgm:spPr/>
    </dgm:pt>
    <dgm:pt modelId="{DB989BAC-9C8C-2D44-A917-921A774D1ADF}" type="pres">
      <dgm:prSet presAssocID="{CE9BB59A-5A57-458F-8FC3-89333E8B1009}" presName="spaceBetweenRectangles" presStyleCnt="0"/>
      <dgm:spPr/>
    </dgm:pt>
    <dgm:pt modelId="{4A7FC2A6-D254-2C41-A24F-BE7DD7E5AB1D}" type="pres">
      <dgm:prSet presAssocID="{962C46F6-B145-44DC-9009-96CFBF5312AF}" presName="parentLin" presStyleCnt="0"/>
      <dgm:spPr/>
    </dgm:pt>
    <dgm:pt modelId="{B8BF19FC-97AD-A941-A272-7ACD30F373CB}" type="pres">
      <dgm:prSet presAssocID="{962C46F6-B145-44DC-9009-96CFBF5312AF}" presName="parentLeftMargin" presStyleLbl="node1" presStyleIdx="1" presStyleCnt="4"/>
      <dgm:spPr/>
    </dgm:pt>
    <dgm:pt modelId="{E204F846-7D1C-5F48-B12C-92B975BEF2E1}" type="pres">
      <dgm:prSet presAssocID="{962C46F6-B145-44DC-9009-96CFBF5312AF}" presName="parentText" presStyleLbl="node1" presStyleIdx="2" presStyleCnt="4">
        <dgm:presLayoutVars>
          <dgm:chMax val="0"/>
          <dgm:bulletEnabled val="1"/>
        </dgm:presLayoutVars>
      </dgm:prSet>
      <dgm:spPr/>
    </dgm:pt>
    <dgm:pt modelId="{6DA0E2B2-13E8-DF42-99A8-9391FA971E8D}" type="pres">
      <dgm:prSet presAssocID="{962C46F6-B145-44DC-9009-96CFBF5312AF}" presName="negativeSpace" presStyleCnt="0"/>
      <dgm:spPr/>
    </dgm:pt>
    <dgm:pt modelId="{1DA3CB82-090F-0949-A969-1E64A37B4DE3}" type="pres">
      <dgm:prSet presAssocID="{962C46F6-B145-44DC-9009-96CFBF5312AF}" presName="childText" presStyleLbl="conFgAcc1" presStyleIdx="2" presStyleCnt="4">
        <dgm:presLayoutVars>
          <dgm:bulletEnabled val="1"/>
        </dgm:presLayoutVars>
      </dgm:prSet>
      <dgm:spPr/>
    </dgm:pt>
    <dgm:pt modelId="{9CD644CC-0291-8B4D-830F-930EC8E3EAB6}" type="pres">
      <dgm:prSet presAssocID="{1A10A947-55CA-4B46-8D50-D677E1765C12}" presName="spaceBetweenRectangles" presStyleCnt="0"/>
      <dgm:spPr/>
    </dgm:pt>
    <dgm:pt modelId="{03872422-A958-314E-A7D4-E0A2A2743AD6}" type="pres">
      <dgm:prSet presAssocID="{FE5AF8F2-F06B-4305-A03E-31EE553F1B86}" presName="parentLin" presStyleCnt="0"/>
      <dgm:spPr/>
    </dgm:pt>
    <dgm:pt modelId="{13EAD6B8-A1B1-404E-90C4-22D962C3E3EF}" type="pres">
      <dgm:prSet presAssocID="{FE5AF8F2-F06B-4305-A03E-31EE553F1B86}" presName="parentLeftMargin" presStyleLbl="node1" presStyleIdx="2" presStyleCnt="4"/>
      <dgm:spPr/>
    </dgm:pt>
    <dgm:pt modelId="{26CE9C66-66DA-7D48-AE32-8501882D26F5}" type="pres">
      <dgm:prSet presAssocID="{FE5AF8F2-F06B-4305-A03E-31EE553F1B86}" presName="parentText" presStyleLbl="node1" presStyleIdx="3" presStyleCnt="4">
        <dgm:presLayoutVars>
          <dgm:chMax val="0"/>
          <dgm:bulletEnabled val="1"/>
        </dgm:presLayoutVars>
      </dgm:prSet>
      <dgm:spPr/>
    </dgm:pt>
    <dgm:pt modelId="{3ED9AB5F-BC2D-404B-98B4-D501B415CDE3}" type="pres">
      <dgm:prSet presAssocID="{FE5AF8F2-F06B-4305-A03E-31EE553F1B86}" presName="negativeSpace" presStyleCnt="0"/>
      <dgm:spPr/>
    </dgm:pt>
    <dgm:pt modelId="{D9091FA9-A662-374A-9E96-97E3B5C6E874}" type="pres">
      <dgm:prSet presAssocID="{FE5AF8F2-F06B-4305-A03E-31EE553F1B86}" presName="childText" presStyleLbl="conFgAcc1" presStyleIdx="3" presStyleCnt="4">
        <dgm:presLayoutVars>
          <dgm:bulletEnabled val="1"/>
        </dgm:presLayoutVars>
      </dgm:prSet>
      <dgm:spPr/>
    </dgm:pt>
  </dgm:ptLst>
  <dgm:cxnLst>
    <dgm:cxn modelId="{245D9B04-19EB-7C41-8D9F-7EB7421488BA}" type="presOf" srcId="{49ACAB4E-B2AF-440B-833E-C7BBFBF2FFCC}" destId="{C90B06A7-2A29-E240-80F2-6B8C2EE94137}" srcOrd="0" destOrd="0" presId="urn:microsoft.com/office/officeart/2005/8/layout/list1"/>
    <dgm:cxn modelId="{14A30921-AC4C-F54A-9F31-BC263473E8EE}" type="presOf" srcId="{49ACAB4E-B2AF-440B-833E-C7BBFBF2FFCC}" destId="{3EFC80C4-2B9F-3044-8129-AF0C09BA6140}" srcOrd="1" destOrd="0" presId="urn:microsoft.com/office/officeart/2005/8/layout/list1"/>
    <dgm:cxn modelId="{4071373D-E59A-40BA-AE38-F88AF34C406B}" srcId="{C0E3F931-07B7-42C3-A74D-9FE0BE3A8F28}" destId="{E208C3A1-E03D-4B83-991F-11CFB08DD70F}" srcOrd="1" destOrd="0" parTransId="{F63304D2-F900-445F-871E-53D5DA0605FA}" sibTransId="{CE9BB59A-5A57-458F-8FC3-89333E8B1009}"/>
    <dgm:cxn modelId="{9D29ED45-9E45-B14C-8CE9-7AD115ED6C18}" type="presOf" srcId="{962C46F6-B145-44DC-9009-96CFBF5312AF}" destId="{B8BF19FC-97AD-A941-A272-7ACD30F373CB}" srcOrd="0" destOrd="0" presId="urn:microsoft.com/office/officeart/2005/8/layout/list1"/>
    <dgm:cxn modelId="{3D37E972-5970-1E48-A62D-80C02246341B}" type="presOf" srcId="{962C46F6-B145-44DC-9009-96CFBF5312AF}" destId="{E204F846-7D1C-5F48-B12C-92B975BEF2E1}" srcOrd="1" destOrd="0" presId="urn:microsoft.com/office/officeart/2005/8/layout/list1"/>
    <dgm:cxn modelId="{AD43E67E-CE04-F84E-B7E5-E43159603264}" type="presOf" srcId="{E208C3A1-E03D-4B83-991F-11CFB08DD70F}" destId="{DAE7284D-2AEA-3F4A-8C89-E110D7092322}" srcOrd="1" destOrd="0" presId="urn:microsoft.com/office/officeart/2005/8/layout/list1"/>
    <dgm:cxn modelId="{63CFE093-1E0B-EA4A-9822-33489DB02E58}" type="presOf" srcId="{E208C3A1-E03D-4B83-991F-11CFB08DD70F}" destId="{6C814D5F-284A-634C-9CF5-849341E05E5C}" srcOrd="0" destOrd="0" presId="urn:microsoft.com/office/officeart/2005/8/layout/list1"/>
    <dgm:cxn modelId="{D3804DAC-CA05-42B7-8B11-D75EFFFD0D35}" srcId="{C0E3F931-07B7-42C3-A74D-9FE0BE3A8F28}" destId="{49ACAB4E-B2AF-440B-833E-C7BBFBF2FFCC}" srcOrd="0" destOrd="0" parTransId="{FA2AF209-762A-4447-B45E-873674F28D54}" sibTransId="{D207E27A-0C10-4AB7-BF76-F85369DD0986}"/>
    <dgm:cxn modelId="{13B416D6-8572-4DCD-B635-F74CA210358A}" srcId="{C0E3F931-07B7-42C3-A74D-9FE0BE3A8F28}" destId="{962C46F6-B145-44DC-9009-96CFBF5312AF}" srcOrd="2" destOrd="0" parTransId="{2D9CB818-F033-493E-A60D-9C7E5C8FE079}" sibTransId="{1A10A947-55CA-4B46-8D50-D677E1765C12}"/>
    <dgm:cxn modelId="{BA7313D9-8FA2-4385-97E9-E29A430A9807}" srcId="{C0E3F931-07B7-42C3-A74D-9FE0BE3A8F28}" destId="{FE5AF8F2-F06B-4305-A03E-31EE553F1B86}" srcOrd="3" destOrd="0" parTransId="{B0D3EE92-02A3-4F02-97D9-64F94B620F2A}" sibTransId="{A97F3FB2-F431-415A-BEB3-41FA69F89EE1}"/>
    <dgm:cxn modelId="{EE9F1AED-B053-904D-8760-249B21BDCF1B}" type="presOf" srcId="{FE5AF8F2-F06B-4305-A03E-31EE553F1B86}" destId="{13EAD6B8-A1B1-404E-90C4-22D962C3E3EF}" srcOrd="0" destOrd="0" presId="urn:microsoft.com/office/officeart/2005/8/layout/list1"/>
    <dgm:cxn modelId="{DCF489F4-1258-144E-B670-25F612D6640C}" type="presOf" srcId="{C0E3F931-07B7-42C3-A74D-9FE0BE3A8F28}" destId="{38F34628-1181-674D-B0D5-1A4495C84F16}" srcOrd="0" destOrd="0" presId="urn:microsoft.com/office/officeart/2005/8/layout/list1"/>
    <dgm:cxn modelId="{D0D92EF7-7E60-8940-914A-89AE0259D21C}" type="presOf" srcId="{FE5AF8F2-F06B-4305-A03E-31EE553F1B86}" destId="{26CE9C66-66DA-7D48-AE32-8501882D26F5}" srcOrd="1" destOrd="0" presId="urn:microsoft.com/office/officeart/2005/8/layout/list1"/>
    <dgm:cxn modelId="{1DF6EC99-1633-A744-BC08-DAB259299E07}" type="presParOf" srcId="{38F34628-1181-674D-B0D5-1A4495C84F16}" destId="{B1869A44-7EA6-1F42-B413-3189980E9E1A}" srcOrd="0" destOrd="0" presId="urn:microsoft.com/office/officeart/2005/8/layout/list1"/>
    <dgm:cxn modelId="{C557879D-407C-2147-A76A-273F3A021846}" type="presParOf" srcId="{B1869A44-7EA6-1F42-B413-3189980E9E1A}" destId="{C90B06A7-2A29-E240-80F2-6B8C2EE94137}" srcOrd="0" destOrd="0" presId="urn:microsoft.com/office/officeart/2005/8/layout/list1"/>
    <dgm:cxn modelId="{99544260-B7F4-9F4C-9FA3-6458EC3D87FF}" type="presParOf" srcId="{B1869A44-7EA6-1F42-B413-3189980E9E1A}" destId="{3EFC80C4-2B9F-3044-8129-AF0C09BA6140}" srcOrd="1" destOrd="0" presId="urn:microsoft.com/office/officeart/2005/8/layout/list1"/>
    <dgm:cxn modelId="{C62287DB-B427-B240-B399-D4586FC3F1A9}" type="presParOf" srcId="{38F34628-1181-674D-B0D5-1A4495C84F16}" destId="{CB912F50-F6B4-4546-8068-A9822AA72EFE}" srcOrd="1" destOrd="0" presId="urn:microsoft.com/office/officeart/2005/8/layout/list1"/>
    <dgm:cxn modelId="{C333BAEE-6082-1846-B334-EA49EEE7430F}" type="presParOf" srcId="{38F34628-1181-674D-B0D5-1A4495C84F16}" destId="{D9A7048F-5639-AA42-B05B-D39F51E55189}" srcOrd="2" destOrd="0" presId="urn:microsoft.com/office/officeart/2005/8/layout/list1"/>
    <dgm:cxn modelId="{72CF2EC2-5E10-2C47-8CC4-17FC86979DAB}" type="presParOf" srcId="{38F34628-1181-674D-B0D5-1A4495C84F16}" destId="{1548A3EF-06C2-F441-8056-A83144A2A440}" srcOrd="3" destOrd="0" presId="urn:microsoft.com/office/officeart/2005/8/layout/list1"/>
    <dgm:cxn modelId="{74B47C5A-C903-1543-BAE0-F07990975AD8}" type="presParOf" srcId="{38F34628-1181-674D-B0D5-1A4495C84F16}" destId="{8223D16C-A43C-3945-91BE-13EA721786F2}" srcOrd="4" destOrd="0" presId="urn:microsoft.com/office/officeart/2005/8/layout/list1"/>
    <dgm:cxn modelId="{3C684DCC-9100-8D4A-AF8D-E569DF931782}" type="presParOf" srcId="{8223D16C-A43C-3945-91BE-13EA721786F2}" destId="{6C814D5F-284A-634C-9CF5-849341E05E5C}" srcOrd="0" destOrd="0" presId="urn:microsoft.com/office/officeart/2005/8/layout/list1"/>
    <dgm:cxn modelId="{20B27784-5030-BC4F-B3CB-291569B6A56A}" type="presParOf" srcId="{8223D16C-A43C-3945-91BE-13EA721786F2}" destId="{DAE7284D-2AEA-3F4A-8C89-E110D7092322}" srcOrd="1" destOrd="0" presId="urn:microsoft.com/office/officeart/2005/8/layout/list1"/>
    <dgm:cxn modelId="{25C52431-9EAC-5E40-9ABE-5194B338FD64}" type="presParOf" srcId="{38F34628-1181-674D-B0D5-1A4495C84F16}" destId="{B33DF50A-76C5-3548-903D-E5147C321296}" srcOrd="5" destOrd="0" presId="urn:microsoft.com/office/officeart/2005/8/layout/list1"/>
    <dgm:cxn modelId="{3C55565A-04B4-6041-B082-C8C175EA1D08}" type="presParOf" srcId="{38F34628-1181-674D-B0D5-1A4495C84F16}" destId="{0F3EEB3D-61F1-1C4B-BC47-C75FD1A466AB}" srcOrd="6" destOrd="0" presId="urn:microsoft.com/office/officeart/2005/8/layout/list1"/>
    <dgm:cxn modelId="{0BCCB8EE-A650-F74A-A436-5B0CA21922BD}" type="presParOf" srcId="{38F34628-1181-674D-B0D5-1A4495C84F16}" destId="{DB989BAC-9C8C-2D44-A917-921A774D1ADF}" srcOrd="7" destOrd="0" presId="urn:microsoft.com/office/officeart/2005/8/layout/list1"/>
    <dgm:cxn modelId="{A838EBC8-2412-B24C-977D-232033B7F21E}" type="presParOf" srcId="{38F34628-1181-674D-B0D5-1A4495C84F16}" destId="{4A7FC2A6-D254-2C41-A24F-BE7DD7E5AB1D}" srcOrd="8" destOrd="0" presId="urn:microsoft.com/office/officeart/2005/8/layout/list1"/>
    <dgm:cxn modelId="{E8ACF99F-417A-E740-9E33-31DD70E82ED8}" type="presParOf" srcId="{4A7FC2A6-D254-2C41-A24F-BE7DD7E5AB1D}" destId="{B8BF19FC-97AD-A941-A272-7ACD30F373CB}" srcOrd="0" destOrd="0" presId="urn:microsoft.com/office/officeart/2005/8/layout/list1"/>
    <dgm:cxn modelId="{A680FBF9-3D4B-FC46-9423-9712B6B64854}" type="presParOf" srcId="{4A7FC2A6-D254-2C41-A24F-BE7DD7E5AB1D}" destId="{E204F846-7D1C-5F48-B12C-92B975BEF2E1}" srcOrd="1" destOrd="0" presId="urn:microsoft.com/office/officeart/2005/8/layout/list1"/>
    <dgm:cxn modelId="{BAEFE1D3-9C02-5645-9932-49EA70DD7860}" type="presParOf" srcId="{38F34628-1181-674D-B0D5-1A4495C84F16}" destId="{6DA0E2B2-13E8-DF42-99A8-9391FA971E8D}" srcOrd="9" destOrd="0" presId="urn:microsoft.com/office/officeart/2005/8/layout/list1"/>
    <dgm:cxn modelId="{DB314D17-01F1-064F-9FA4-74A7DAC22C0F}" type="presParOf" srcId="{38F34628-1181-674D-B0D5-1A4495C84F16}" destId="{1DA3CB82-090F-0949-A969-1E64A37B4DE3}" srcOrd="10" destOrd="0" presId="urn:microsoft.com/office/officeart/2005/8/layout/list1"/>
    <dgm:cxn modelId="{26B3832C-63DC-6E48-BF8E-4262808AE836}" type="presParOf" srcId="{38F34628-1181-674D-B0D5-1A4495C84F16}" destId="{9CD644CC-0291-8B4D-830F-930EC8E3EAB6}" srcOrd="11" destOrd="0" presId="urn:microsoft.com/office/officeart/2005/8/layout/list1"/>
    <dgm:cxn modelId="{C2E4DED0-08D1-604B-9ED2-2F9B6A7B1B36}" type="presParOf" srcId="{38F34628-1181-674D-B0D5-1A4495C84F16}" destId="{03872422-A958-314E-A7D4-E0A2A2743AD6}" srcOrd="12" destOrd="0" presId="urn:microsoft.com/office/officeart/2005/8/layout/list1"/>
    <dgm:cxn modelId="{0852AE83-42EC-7C4E-A2A0-EEDC755B04EF}" type="presParOf" srcId="{03872422-A958-314E-A7D4-E0A2A2743AD6}" destId="{13EAD6B8-A1B1-404E-90C4-22D962C3E3EF}" srcOrd="0" destOrd="0" presId="urn:microsoft.com/office/officeart/2005/8/layout/list1"/>
    <dgm:cxn modelId="{CE3B0B67-EA68-7A42-9C48-98350E53A70E}" type="presParOf" srcId="{03872422-A958-314E-A7D4-E0A2A2743AD6}" destId="{26CE9C66-66DA-7D48-AE32-8501882D26F5}" srcOrd="1" destOrd="0" presId="urn:microsoft.com/office/officeart/2005/8/layout/list1"/>
    <dgm:cxn modelId="{BDC1A454-DD6D-1A48-8CED-10585CBA58A2}" type="presParOf" srcId="{38F34628-1181-674D-B0D5-1A4495C84F16}" destId="{3ED9AB5F-BC2D-404B-98B4-D501B415CDE3}" srcOrd="13" destOrd="0" presId="urn:microsoft.com/office/officeart/2005/8/layout/list1"/>
    <dgm:cxn modelId="{06199101-5C96-6346-A60E-92CAA641055D}" type="presParOf" srcId="{38F34628-1181-674D-B0D5-1A4495C84F16}" destId="{D9091FA9-A662-374A-9E96-97E3B5C6E87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DA1D04-25A1-4375-B556-3C9BABD8BC4D}"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1F11F2F0-6273-4ADF-9F84-13BB697CF4FB}">
      <dgm:prSet custT="1"/>
      <dgm:spPr/>
      <dgm:t>
        <a:bodyPr/>
        <a:lstStyle/>
        <a:p>
          <a:r>
            <a:rPr lang="it-IT" sz="4800" b="0" i="0" dirty="0" err="1"/>
            <a:t>Cater</a:t>
          </a:r>
          <a:r>
            <a:rPr lang="it-IT" sz="2600" b="0" i="0" dirty="0"/>
            <a:t> to </a:t>
          </a:r>
          <a:r>
            <a:rPr lang="it-IT" sz="2600" b="0" i="0" dirty="0" err="1"/>
            <a:t>their</a:t>
          </a:r>
          <a:r>
            <a:rPr lang="it-IT" sz="2600" b="0" i="0" dirty="0"/>
            <a:t> </a:t>
          </a:r>
          <a:r>
            <a:rPr lang="it-IT" sz="2600" b="0" i="0" dirty="0" err="1"/>
            <a:t>needs</a:t>
          </a:r>
          <a:endParaRPr lang="en-US" sz="2600" dirty="0"/>
        </a:p>
      </dgm:t>
    </dgm:pt>
    <dgm:pt modelId="{5D5A0BFD-44AD-4160-8A98-BB3056CAE04B}" type="parTrans" cxnId="{58E80F84-345C-4011-8747-FA28368798E6}">
      <dgm:prSet/>
      <dgm:spPr/>
      <dgm:t>
        <a:bodyPr/>
        <a:lstStyle/>
        <a:p>
          <a:endParaRPr lang="en-US"/>
        </a:p>
      </dgm:t>
    </dgm:pt>
    <dgm:pt modelId="{B8904007-E46C-47AE-BB00-40951A244D27}" type="sibTrans" cxnId="{58E80F84-345C-4011-8747-FA28368798E6}">
      <dgm:prSet phldrT="01" phldr="0"/>
      <dgm:spPr/>
      <dgm:t>
        <a:bodyPr/>
        <a:lstStyle/>
        <a:p>
          <a:r>
            <a:rPr lang="en-US"/>
            <a:t>01</a:t>
          </a:r>
          <a:endParaRPr lang="en-US" dirty="0"/>
        </a:p>
      </dgm:t>
    </dgm:pt>
    <dgm:pt modelId="{38A4B4A1-812E-4FD9-BB14-33A167148E32}">
      <dgm:prSet custT="1"/>
      <dgm:spPr/>
      <dgm:t>
        <a:bodyPr/>
        <a:lstStyle/>
        <a:p>
          <a:r>
            <a:rPr lang="it-IT" sz="2600" b="0" i="0" dirty="0" err="1"/>
            <a:t>Deliver</a:t>
          </a:r>
          <a:r>
            <a:rPr lang="it-IT" sz="2600" b="0" i="0" dirty="0"/>
            <a:t> and update </a:t>
          </a:r>
          <a:r>
            <a:rPr lang="it-IT" sz="3600" b="0" i="0" dirty="0" err="1"/>
            <a:t>instantly</a:t>
          </a:r>
          <a:r>
            <a:rPr lang="it-IT" sz="2600" b="0" i="0" dirty="0"/>
            <a:t> and </a:t>
          </a:r>
          <a:r>
            <a:rPr lang="it-IT" sz="2600" b="0" i="0" dirty="0" err="1"/>
            <a:t>seamlessly</a:t>
          </a:r>
          <a:endParaRPr lang="en-US" sz="2600" dirty="0"/>
        </a:p>
      </dgm:t>
    </dgm:pt>
    <dgm:pt modelId="{60AE01C8-7CEE-45D4-992A-E9DC5F246A98}" type="parTrans" cxnId="{8603D613-570B-4F76-9A33-8E24D18EEFDF}">
      <dgm:prSet/>
      <dgm:spPr/>
      <dgm:t>
        <a:bodyPr/>
        <a:lstStyle/>
        <a:p>
          <a:endParaRPr lang="en-US"/>
        </a:p>
      </dgm:t>
    </dgm:pt>
    <dgm:pt modelId="{8201C440-3827-4E61-BD4D-5008B709109E}" type="sibTrans" cxnId="{8603D613-570B-4F76-9A33-8E24D18EEFDF}">
      <dgm:prSet phldrT="02" phldr="0"/>
      <dgm:spPr/>
      <dgm:t>
        <a:bodyPr/>
        <a:lstStyle/>
        <a:p>
          <a:r>
            <a:rPr lang="en-US"/>
            <a:t>02</a:t>
          </a:r>
        </a:p>
      </dgm:t>
    </dgm:pt>
    <dgm:pt modelId="{E57F4700-2A37-4070-8643-EE94C9F08439}">
      <dgm:prSet custT="1"/>
      <dgm:spPr/>
      <dgm:t>
        <a:bodyPr/>
        <a:lstStyle/>
        <a:p>
          <a:r>
            <a:rPr lang="it-IT" sz="2600" b="0" i="0" dirty="0"/>
            <a:t>Solve a </a:t>
          </a:r>
          <a:r>
            <a:rPr lang="it-IT" sz="3600" b="0" i="0" dirty="0" err="1"/>
            <a:t>specific</a:t>
          </a:r>
          <a:r>
            <a:rPr lang="it-IT" sz="3600" b="0" i="0" dirty="0"/>
            <a:t> </a:t>
          </a:r>
          <a:r>
            <a:rPr lang="it-IT" sz="3600" b="0" i="0" dirty="0" err="1"/>
            <a:t>problem</a:t>
          </a:r>
          <a:r>
            <a:rPr lang="it-IT" sz="2600" b="0" i="0" dirty="0"/>
            <a:t> </a:t>
          </a:r>
          <a:r>
            <a:rPr lang="it-IT" sz="2600" b="0" i="0" dirty="0" err="1"/>
            <a:t>they’re</a:t>
          </a:r>
          <a:r>
            <a:rPr lang="it-IT" sz="2600" b="0" i="0" dirty="0"/>
            <a:t> </a:t>
          </a:r>
          <a:r>
            <a:rPr lang="it-IT" sz="2600" b="0" i="0" dirty="0" err="1"/>
            <a:t>facing</a:t>
          </a:r>
          <a:endParaRPr lang="en-US" sz="2600" dirty="0"/>
        </a:p>
      </dgm:t>
    </dgm:pt>
    <dgm:pt modelId="{98C94A19-5203-49C1-8779-4C57641E8ABD}" type="parTrans" cxnId="{18434FA4-BD7F-4D35-832A-F3A98F1692E6}">
      <dgm:prSet/>
      <dgm:spPr/>
      <dgm:t>
        <a:bodyPr/>
        <a:lstStyle/>
        <a:p>
          <a:endParaRPr lang="en-US"/>
        </a:p>
      </dgm:t>
    </dgm:pt>
    <dgm:pt modelId="{C53C504F-EBF0-4ACA-881F-278A8C805EB1}" type="sibTrans" cxnId="{18434FA4-BD7F-4D35-832A-F3A98F1692E6}">
      <dgm:prSet phldrT="03" phldr="0"/>
      <dgm:spPr/>
      <dgm:t>
        <a:bodyPr/>
        <a:lstStyle/>
        <a:p>
          <a:r>
            <a:rPr lang="en-US"/>
            <a:t>03</a:t>
          </a:r>
          <a:endParaRPr lang="en-US" dirty="0"/>
        </a:p>
      </dgm:t>
    </dgm:pt>
    <dgm:pt modelId="{5C88A3C7-DE29-B040-9F92-79754B93B7AE}" type="pres">
      <dgm:prSet presAssocID="{42DA1D04-25A1-4375-B556-3C9BABD8BC4D}" presName="Name0" presStyleCnt="0">
        <dgm:presLayoutVars>
          <dgm:animLvl val="lvl"/>
          <dgm:resizeHandles val="exact"/>
        </dgm:presLayoutVars>
      </dgm:prSet>
      <dgm:spPr/>
    </dgm:pt>
    <dgm:pt modelId="{C328EE41-CA24-4540-B3BB-B938C5C2E02E}" type="pres">
      <dgm:prSet presAssocID="{1F11F2F0-6273-4ADF-9F84-13BB697CF4FB}" presName="compositeNode" presStyleCnt="0">
        <dgm:presLayoutVars>
          <dgm:bulletEnabled val="1"/>
        </dgm:presLayoutVars>
      </dgm:prSet>
      <dgm:spPr/>
    </dgm:pt>
    <dgm:pt modelId="{0F140150-7960-B340-A377-CB37EA368086}" type="pres">
      <dgm:prSet presAssocID="{1F11F2F0-6273-4ADF-9F84-13BB697CF4FB}" presName="bgRect" presStyleLbl="alignNode1" presStyleIdx="0" presStyleCnt="3"/>
      <dgm:spPr/>
    </dgm:pt>
    <dgm:pt modelId="{43AAD776-3DE8-7D4F-8AA1-E0DE675D6A83}" type="pres">
      <dgm:prSet presAssocID="{B8904007-E46C-47AE-BB00-40951A244D27}" presName="sibTransNodeRect" presStyleLbl="alignNode1" presStyleIdx="0" presStyleCnt="3">
        <dgm:presLayoutVars>
          <dgm:chMax val="0"/>
          <dgm:bulletEnabled val="1"/>
        </dgm:presLayoutVars>
      </dgm:prSet>
      <dgm:spPr/>
    </dgm:pt>
    <dgm:pt modelId="{D4191F8C-A9BD-274E-99C3-9B94EAC65933}" type="pres">
      <dgm:prSet presAssocID="{1F11F2F0-6273-4ADF-9F84-13BB697CF4FB}" presName="nodeRect" presStyleLbl="alignNode1" presStyleIdx="0" presStyleCnt="3">
        <dgm:presLayoutVars>
          <dgm:bulletEnabled val="1"/>
        </dgm:presLayoutVars>
      </dgm:prSet>
      <dgm:spPr/>
    </dgm:pt>
    <dgm:pt modelId="{3ED77481-3D6F-DF45-9394-E5CD6CCE5D53}" type="pres">
      <dgm:prSet presAssocID="{B8904007-E46C-47AE-BB00-40951A244D27}" presName="sibTrans" presStyleCnt="0"/>
      <dgm:spPr/>
    </dgm:pt>
    <dgm:pt modelId="{A65A21C1-34DC-8F48-BF0B-A1126CE4A700}" type="pres">
      <dgm:prSet presAssocID="{38A4B4A1-812E-4FD9-BB14-33A167148E32}" presName="compositeNode" presStyleCnt="0">
        <dgm:presLayoutVars>
          <dgm:bulletEnabled val="1"/>
        </dgm:presLayoutVars>
      </dgm:prSet>
      <dgm:spPr/>
    </dgm:pt>
    <dgm:pt modelId="{82354678-2F21-6C41-A325-6C96E2143FBD}" type="pres">
      <dgm:prSet presAssocID="{38A4B4A1-812E-4FD9-BB14-33A167148E32}" presName="bgRect" presStyleLbl="alignNode1" presStyleIdx="1" presStyleCnt="3"/>
      <dgm:spPr/>
    </dgm:pt>
    <dgm:pt modelId="{A187023B-497B-DE41-97EF-69965BE0739E}" type="pres">
      <dgm:prSet presAssocID="{8201C440-3827-4E61-BD4D-5008B709109E}" presName="sibTransNodeRect" presStyleLbl="alignNode1" presStyleIdx="1" presStyleCnt="3">
        <dgm:presLayoutVars>
          <dgm:chMax val="0"/>
          <dgm:bulletEnabled val="1"/>
        </dgm:presLayoutVars>
      </dgm:prSet>
      <dgm:spPr/>
    </dgm:pt>
    <dgm:pt modelId="{B5E10344-2D42-6D4A-AAB5-567CA3E688A0}" type="pres">
      <dgm:prSet presAssocID="{38A4B4A1-812E-4FD9-BB14-33A167148E32}" presName="nodeRect" presStyleLbl="alignNode1" presStyleIdx="1" presStyleCnt="3">
        <dgm:presLayoutVars>
          <dgm:bulletEnabled val="1"/>
        </dgm:presLayoutVars>
      </dgm:prSet>
      <dgm:spPr/>
    </dgm:pt>
    <dgm:pt modelId="{97F0D16B-B115-8343-84C9-3ABF60C23387}" type="pres">
      <dgm:prSet presAssocID="{8201C440-3827-4E61-BD4D-5008B709109E}" presName="sibTrans" presStyleCnt="0"/>
      <dgm:spPr/>
    </dgm:pt>
    <dgm:pt modelId="{E69F46BD-EA38-D741-9E41-5F1F64C33A63}" type="pres">
      <dgm:prSet presAssocID="{E57F4700-2A37-4070-8643-EE94C9F08439}" presName="compositeNode" presStyleCnt="0">
        <dgm:presLayoutVars>
          <dgm:bulletEnabled val="1"/>
        </dgm:presLayoutVars>
      </dgm:prSet>
      <dgm:spPr/>
    </dgm:pt>
    <dgm:pt modelId="{6ACBC506-49FF-CF4D-ABED-5B4295B53FC5}" type="pres">
      <dgm:prSet presAssocID="{E57F4700-2A37-4070-8643-EE94C9F08439}" presName="bgRect" presStyleLbl="alignNode1" presStyleIdx="2" presStyleCnt="3"/>
      <dgm:spPr/>
    </dgm:pt>
    <dgm:pt modelId="{349660B1-58BA-9144-8015-F972709C1C84}" type="pres">
      <dgm:prSet presAssocID="{C53C504F-EBF0-4ACA-881F-278A8C805EB1}" presName="sibTransNodeRect" presStyleLbl="alignNode1" presStyleIdx="2" presStyleCnt="3">
        <dgm:presLayoutVars>
          <dgm:chMax val="0"/>
          <dgm:bulletEnabled val="1"/>
        </dgm:presLayoutVars>
      </dgm:prSet>
      <dgm:spPr/>
    </dgm:pt>
    <dgm:pt modelId="{C442D901-B1EB-764D-8172-23FCCB0D41BF}" type="pres">
      <dgm:prSet presAssocID="{E57F4700-2A37-4070-8643-EE94C9F08439}" presName="nodeRect" presStyleLbl="alignNode1" presStyleIdx="2" presStyleCnt="3">
        <dgm:presLayoutVars>
          <dgm:bulletEnabled val="1"/>
        </dgm:presLayoutVars>
      </dgm:prSet>
      <dgm:spPr/>
    </dgm:pt>
  </dgm:ptLst>
  <dgm:cxnLst>
    <dgm:cxn modelId="{8603D613-570B-4F76-9A33-8E24D18EEFDF}" srcId="{42DA1D04-25A1-4375-B556-3C9BABD8BC4D}" destId="{38A4B4A1-812E-4FD9-BB14-33A167148E32}" srcOrd="1" destOrd="0" parTransId="{60AE01C8-7CEE-45D4-992A-E9DC5F246A98}" sibTransId="{8201C440-3827-4E61-BD4D-5008B709109E}"/>
    <dgm:cxn modelId="{677D5545-C498-CB46-9AF8-AAAF47D703AB}" type="presOf" srcId="{B8904007-E46C-47AE-BB00-40951A244D27}" destId="{43AAD776-3DE8-7D4F-8AA1-E0DE675D6A83}" srcOrd="0" destOrd="0" presId="urn:microsoft.com/office/officeart/2016/7/layout/LinearBlockProcessNumbered"/>
    <dgm:cxn modelId="{AA37F04C-5165-5242-822E-34D41CB6962F}" type="presOf" srcId="{E57F4700-2A37-4070-8643-EE94C9F08439}" destId="{C442D901-B1EB-764D-8172-23FCCB0D41BF}" srcOrd="1" destOrd="0" presId="urn:microsoft.com/office/officeart/2016/7/layout/LinearBlockProcessNumbered"/>
    <dgm:cxn modelId="{12A2AB5A-9B06-9B4D-A53E-C454B25B7FCC}" type="presOf" srcId="{38A4B4A1-812E-4FD9-BB14-33A167148E32}" destId="{82354678-2F21-6C41-A325-6C96E2143FBD}" srcOrd="0" destOrd="0" presId="urn:microsoft.com/office/officeart/2016/7/layout/LinearBlockProcessNumbered"/>
    <dgm:cxn modelId="{3F14F260-0228-8242-B5F6-FC5F3BF82EF7}" type="presOf" srcId="{42DA1D04-25A1-4375-B556-3C9BABD8BC4D}" destId="{5C88A3C7-DE29-B040-9F92-79754B93B7AE}" srcOrd="0" destOrd="0" presId="urn:microsoft.com/office/officeart/2016/7/layout/LinearBlockProcessNumbered"/>
    <dgm:cxn modelId="{58E80F84-345C-4011-8747-FA28368798E6}" srcId="{42DA1D04-25A1-4375-B556-3C9BABD8BC4D}" destId="{1F11F2F0-6273-4ADF-9F84-13BB697CF4FB}" srcOrd="0" destOrd="0" parTransId="{5D5A0BFD-44AD-4160-8A98-BB3056CAE04B}" sibTransId="{B8904007-E46C-47AE-BB00-40951A244D27}"/>
    <dgm:cxn modelId="{343A74A3-B400-7A46-9CCE-F0DCAE483B4F}" type="presOf" srcId="{1F11F2F0-6273-4ADF-9F84-13BB697CF4FB}" destId="{0F140150-7960-B340-A377-CB37EA368086}" srcOrd="0" destOrd="0" presId="urn:microsoft.com/office/officeart/2016/7/layout/LinearBlockProcessNumbered"/>
    <dgm:cxn modelId="{18434FA4-BD7F-4D35-832A-F3A98F1692E6}" srcId="{42DA1D04-25A1-4375-B556-3C9BABD8BC4D}" destId="{E57F4700-2A37-4070-8643-EE94C9F08439}" srcOrd="2" destOrd="0" parTransId="{98C94A19-5203-49C1-8779-4C57641E8ABD}" sibTransId="{C53C504F-EBF0-4ACA-881F-278A8C805EB1}"/>
    <dgm:cxn modelId="{C7904FB1-6966-A246-9A77-BD24B4ABBC8F}" type="presOf" srcId="{1F11F2F0-6273-4ADF-9F84-13BB697CF4FB}" destId="{D4191F8C-A9BD-274E-99C3-9B94EAC65933}" srcOrd="1" destOrd="0" presId="urn:microsoft.com/office/officeart/2016/7/layout/LinearBlockProcessNumbered"/>
    <dgm:cxn modelId="{37A357B7-06BA-D541-9E5E-F45B3354FB5B}" type="presOf" srcId="{E57F4700-2A37-4070-8643-EE94C9F08439}" destId="{6ACBC506-49FF-CF4D-ABED-5B4295B53FC5}" srcOrd="0" destOrd="0" presId="urn:microsoft.com/office/officeart/2016/7/layout/LinearBlockProcessNumbered"/>
    <dgm:cxn modelId="{ECA783D8-8E86-D448-A24F-46988BDECC5E}" type="presOf" srcId="{38A4B4A1-812E-4FD9-BB14-33A167148E32}" destId="{B5E10344-2D42-6D4A-AAB5-567CA3E688A0}" srcOrd="1" destOrd="0" presId="urn:microsoft.com/office/officeart/2016/7/layout/LinearBlockProcessNumbered"/>
    <dgm:cxn modelId="{42C7F2EA-141B-0540-B565-4856809E6698}" type="presOf" srcId="{8201C440-3827-4E61-BD4D-5008B709109E}" destId="{A187023B-497B-DE41-97EF-69965BE0739E}" srcOrd="0" destOrd="0" presId="urn:microsoft.com/office/officeart/2016/7/layout/LinearBlockProcessNumbered"/>
    <dgm:cxn modelId="{C91A5EF2-C50F-7444-9937-05F1663B7944}" type="presOf" srcId="{C53C504F-EBF0-4ACA-881F-278A8C805EB1}" destId="{349660B1-58BA-9144-8015-F972709C1C84}" srcOrd="0" destOrd="0" presId="urn:microsoft.com/office/officeart/2016/7/layout/LinearBlockProcessNumbered"/>
    <dgm:cxn modelId="{6CD7641D-8035-6947-A9B6-581ACDBAEE30}" type="presParOf" srcId="{5C88A3C7-DE29-B040-9F92-79754B93B7AE}" destId="{C328EE41-CA24-4540-B3BB-B938C5C2E02E}" srcOrd="0" destOrd="0" presId="urn:microsoft.com/office/officeart/2016/7/layout/LinearBlockProcessNumbered"/>
    <dgm:cxn modelId="{79CA16F0-F2CE-5D47-9FD3-DDC21CCC7D95}" type="presParOf" srcId="{C328EE41-CA24-4540-B3BB-B938C5C2E02E}" destId="{0F140150-7960-B340-A377-CB37EA368086}" srcOrd="0" destOrd="0" presId="urn:microsoft.com/office/officeart/2016/7/layout/LinearBlockProcessNumbered"/>
    <dgm:cxn modelId="{AEE6413E-C684-804E-9A15-090393291367}" type="presParOf" srcId="{C328EE41-CA24-4540-B3BB-B938C5C2E02E}" destId="{43AAD776-3DE8-7D4F-8AA1-E0DE675D6A83}" srcOrd="1" destOrd="0" presId="urn:microsoft.com/office/officeart/2016/7/layout/LinearBlockProcessNumbered"/>
    <dgm:cxn modelId="{576C210B-243C-0A4B-8EA3-B6E81F10CCCF}" type="presParOf" srcId="{C328EE41-CA24-4540-B3BB-B938C5C2E02E}" destId="{D4191F8C-A9BD-274E-99C3-9B94EAC65933}" srcOrd="2" destOrd="0" presId="urn:microsoft.com/office/officeart/2016/7/layout/LinearBlockProcessNumbered"/>
    <dgm:cxn modelId="{C0A577B6-D70B-0043-9AF5-1354E016D081}" type="presParOf" srcId="{5C88A3C7-DE29-B040-9F92-79754B93B7AE}" destId="{3ED77481-3D6F-DF45-9394-E5CD6CCE5D53}" srcOrd="1" destOrd="0" presId="urn:microsoft.com/office/officeart/2016/7/layout/LinearBlockProcessNumbered"/>
    <dgm:cxn modelId="{9F8503BF-C8E5-7E40-A730-5ABA09822D7E}" type="presParOf" srcId="{5C88A3C7-DE29-B040-9F92-79754B93B7AE}" destId="{A65A21C1-34DC-8F48-BF0B-A1126CE4A700}" srcOrd="2" destOrd="0" presId="urn:microsoft.com/office/officeart/2016/7/layout/LinearBlockProcessNumbered"/>
    <dgm:cxn modelId="{252B0071-FDBA-1441-940F-D82F63CAFBC3}" type="presParOf" srcId="{A65A21C1-34DC-8F48-BF0B-A1126CE4A700}" destId="{82354678-2F21-6C41-A325-6C96E2143FBD}" srcOrd="0" destOrd="0" presId="urn:microsoft.com/office/officeart/2016/7/layout/LinearBlockProcessNumbered"/>
    <dgm:cxn modelId="{67360381-2572-F34A-9652-31BD3E5FFA6D}" type="presParOf" srcId="{A65A21C1-34DC-8F48-BF0B-A1126CE4A700}" destId="{A187023B-497B-DE41-97EF-69965BE0739E}" srcOrd="1" destOrd="0" presId="urn:microsoft.com/office/officeart/2016/7/layout/LinearBlockProcessNumbered"/>
    <dgm:cxn modelId="{A7618794-9BB9-904B-B16C-8F861D5C1E45}" type="presParOf" srcId="{A65A21C1-34DC-8F48-BF0B-A1126CE4A700}" destId="{B5E10344-2D42-6D4A-AAB5-567CA3E688A0}" srcOrd="2" destOrd="0" presId="urn:microsoft.com/office/officeart/2016/7/layout/LinearBlockProcessNumbered"/>
    <dgm:cxn modelId="{CD15553E-5B6F-CC48-907E-4B87E1489157}" type="presParOf" srcId="{5C88A3C7-DE29-B040-9F92-79754B93B7AE}" destId="{97F0D16B-B115-8343-84C9-3ABF60C23387}" srcOrd="3" destOrd="0" presId="urn:microsoft.com/office/officeart/2016/7/layout/LinearBlockProcessNumbered"/>
    <dgm:cxn modelId="{1F07D96B-F76A-9D4E-AE5E-3523F4C75DF8}" type="presParOf" srcId="{5C88A3C7-DE29-B040-9F92-79754B93B7AE}" destId="{E69F46BD-EA38-D741-9E41-5F1F64C33A63}" srcOrd="4" destOrd="0" presId="urn:microsoft.com/office/officeart/2016/7/layout/LinearBlockProcessNumbered"/>
    <dgm:cxn modelId="{BC3CA910-A96C-2D4C-AC32-822FEAC6AAB9}" type="presParOf" srcId="{E69F46BD-EA38-D741-9E41-5F1F64C33A63}" destId="{6ACBC506-49FF-CF4D-ABED-5B4295B53FC5}" srcOrd="0" destOrd="0" presId="urn:microsoft.com/office/officeart/2016/7/layout/LinearBlockProcessNumbered"/>
    <dgm:cxn modelId="{3AB95F75-394B-8344-B818-4F67840D84AB}" type="presParOf" srcId="{E69F46BD-EA38-D741-9E41-5F1F64C33A63}" destId="{349660B1-58BA-9144-8015-F972709C1C84}" srcOrd="1" destOrd="0" presId="urn:microsoft.com/office/officeart/2016/7/layout/LinearBlockProcessNumbered"/>
    <dgm:cxn modelId="{1A3720DF-8028-AD4E-AE6A-462C357DD780}" type="presParOf" srcId="{E69F46BD-EA38-D741-9E41-5F1F64C33A63}" destId="{C442D901-B1EB-764D-8172-23FCCB0D41BF}"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90960D-CDAA-48B1-BD8B-88E73CABD73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72C6FDC-0CDA-4DBD-A714-F31C52F6E00C}">
      <dgm:prSet/>
      <dgm:spPr/>
      <dgm:t>
        <a:bodyPr/>
        <a:lstStyle/>
        <a:p>
          <a:r>
            <a:rPr lang="en-US" noProof="0" dirty="0"/>
            <a:t>An important criterion of the sharing economy is that it enables individuals to </a:t>
          </a:r>
          <a:r>
            <a:rPr lang="en-US" b="1" noProof="0" dirty="0"/>
            <a:t>monetize assets that are not being fully utilized. Underutilized assets range from large goods, such as cars and houses, to products such as tools, toys and clothing</a:t>
          </a:r>
          <a:r>
            <a:rPr lang="en-US" noProof="0" dirty="0"/>
            <a:t>.</a:t>
          </a:r>
        </a:p>
      </dgm:t>
    </dgm:pt>
    <dgm:pt modelId="{0B4B9FC3-FC2A-4EC9-84A5-6EADB5BBF325}" type="parTrans" cxnId="{35DC6D4B-5429-4A25-B1DD-64A16B974459}">
      <dgm:prSet/>
      <dgm:spPr/>
      <dgm:t>
        <a:bodyPr/>
        <a:lstStyle/>
        <a:p>
          <a:endParaRPr lang="en-US"/>
        </a:p>
      </dgm:t>
    </dgm:pt>
    <dgm:pt modelId="{96987C09-ED67-4812-8E0B-0DC5F07204BD}" type="sibTrans" cxnId="{35DC6D4B-5429-4A25-B1DD-64A16B974459}">
      <dgm:prSet/>
      <dgm:spPr/>
      <dgm:t>
        <a:bodyPr/>
        <a:lstStyle/>
        <a:p>
          <a:endParaRPr lang="en-US"/>
        </a:p>
      </dgm:t>
    </dgm:pt>
    <dgm:pt modelId="{0E913A5E-C478-4CD4-83CF-580C49960CE8}">
      <dgm:prSet/>
      <dgm:spPr/>
      <dgm:t>
        <a:bodyPr/>
        <a:lstStyle/>
        <a:p>
          <a:r>
            <a:rPr lang="en-US" noProof="0" dirty="0"/>
            <a:t>The sharing economy, also known as </a:t>
          </a:r>
          <a:r>
            <a:rPr lang="en-US" b="1" noProof="0" dirty="0"/>
            <a:t>collaborative consumption or peer-to-peer-based sharing</a:t>
          </a:r>
          <a:r>
            <a:rPr lang="en-US" noProof="0" dirty="0"/>
            <a:t>, is a concept that highlights the ability, and perhaps the preference, of individuals to rent or borrow goods rather than buy and own them</a:t>
          </a:r>
          <a:r>
            <a:rPr lang="it-IT" dirty="0"/>
            <a:t>.</a:t>
          </a:r>
          <a:endParaRPr lang="en-US" dirty="0"/>
        </a:p>
      </dgm:t>
    </dgm:pt>
    <dgm:pt modelId="{DF0249C1-F85E-4A4E-B737-AD9005F85719}" type="sibTrans" cxnId="{23527D24-27A0-40A3-A2FA-0257A23D6814}">
      <dgm:prSet/>
      <dgm:spPr/>
      <dgm:t>
        <a:bodyPr/>
        <a:lstStyle/>
        <a:p>
          <a:endParaRPr lang="en-US"/>
        </a:p>
      </dgm:t>
    </dgm:pt>
    <dgm:pt modelId="{C403124C-F2B4-4D7E-A75F-CEBF8D137FFE}" type="parTrans" cxnId="{23527D24-27A0-40A3-A2FA-0257A23D6814}">
      <dgm:prSet/>
      <dgm:spPr/>
      <dgm:t>
        <a:bodyPr/>
        <a:lstStyle/>
        <a:p>
          <a:endParaRPr lang="en-US"/>
        </a:p>
      </dgm:t>
    </dgm:pt>
    <dgm:pt modelId="{A20BA73A-6301-7F47-B67B-B2D1BA6D1CE5}" type="pres">
      <dgm:prSet presAssocID="{4090960D-CDAA-48B1-BD8B-88E73CABD738}" presName="vert0" presStyleCnt="0">
        <dgm:presLayoutVars>
          <dgm:dir/>
          <dgm:animOne val="branch"/>
          <dgm:animLvl val="lvl"/>
        </dgm:presLayoutVars>
      </dgm:prSet>
      <dgm:spPr/>
    </dgm:pt>
    <dgm:pt modelId="{A43AEABE-BA05-924F-9144-123F5694C5FD}" type="pres">
      <dgm:prSet presAssocID="{0E913A5E-C478-4CD4-83CF-580C49960CE8}" presName="thickLine" presStyleLbl="alignNode1" presStyleIdx="0" presStyleCnt="2"/>
      <dgm:spPr/>
    </dgm:pt>
    <dgm:pt modelId="{E4CAF240-832C-A54C-8471-ADD798E38EB1}" type="pres">
      <dgm:prSet presAssocID="{0E913A5E-C478-4CD4-83CF-580C49960CE8}" presName="horz1" presStyleCnt="0"/>
      <dgm:spPr/>
    </dgm:pt>
    <dgm:pt modelId="{90F4A733-6DC1-7C4E-B984-B0E061497999}" type="pres">
      <dgm:prSet presAssocID="{0E913A5E-C478-4CD4-83CF-580C49960CE8}" presName="tx1" presStyleLbl="revTx" presStyleIdx="0" presStyleCnt="2"/>
      <dgm:spPr/>
    </dgm:pt>
    <dgm:pt modelId="{2D0FC669-8E4B-CC4F-99B1-FC7A76819FA7}" type="pres">
      <dgm:prSet presAssocID="{0E913A5E-C478-4CD4-83CF-580C49960CE8}" presName="vert1" presStyleCnt="0"/>
      <dgm:spPr/>
    </dgm:pt>
    <dgm:pt modelId="{82133AB6-A47B-BA4F-A01E-DFB6423506C5}" type="pres">
      <dgm:prSet presAssocID="{E72C6FDC-0CDA-4DBD-A714-F31C52F6E00C}" presName="thickLine" presStyleLbl="alignNode1" presStyleIdx="1" presStyleCnt="2"/>
      <dgm:spPr/>
    </dgm:pt>
    <dgm:pt modelId="{D9D6072D-8F88-3F42-BC08-984D5EBCCD97}" type="pres">
      <dgm:prSet presAssocID="{E72C6FDC-0CDA-4DBD-A714-F31C52F6E00C}" presName="horz1" presStyleCnt="0"/>
      <dgm:spPr/>
    </dgm:pt>
    <dgm:pt modelId="{BBEABEE2-8F59-F94F-A7BF-E4CC00F41EB3}" type="pres">
      <dgm:prSet presAssocID="{E72C6FDC-0CDA-4DBD-A714-F31C52F6E00C}" presName="tx1" presStyleLbl="revTx" presStyleIdx="1" presStyleCnt="2"/>
      <dgm:spPr/>
    </dgm:pt>
    <dgm:pt modelId="{D017BC7D-02DE-E94E-90B3-8D989D5385A5}" type="pres">
      <dgm:prSet presAssocID="{E72C6FDC-0CDA-4DBD-A714-F31C52F6E00C}" presName="vert1" presStyleCnt="0"/>
      <dgm:spPr/>
    </dgm:pt>
  </dgm:ptLst>
  <dgm:cxnLst>
    <dgm:cxn modelId="{23527D24-27A0-40A3-A2FA-0257A23D6814}" srcId="{4090960D-CDAA-48B1-BD8B-88E73CABD738}" destId="{0E913A5E-C478-4CD4-83CF-580C49960CE8}" srcOrd="0" destOrd="0" parTransId="{C403124C-F2B4-4D7E-A75F-CEBF8D137FFE}" sibTransId="{DF0249C1-F85E-4A4E-B737-AD9005F85719}"/>
    <dgm:cxn modelId="{BA8E2E40-61C1-8C40-95C9-E9C22D5C7D39}" type="presOf" srcId="{4090960D-CDAA-48B1-BD8B-88E73CABD738}" destId="{A20BA73A-6301-7F47-B67B-B2D1BA6D1CE5}" srcOrd="0" destOrd="0" presId="urn:microsoft.com/office/officeart/2008/layout/LinedList"/>
    <dgm:cxn modelId="{35DC6D4B-5429-4A25-B1DD-64A16B974459}" srcId="{4090960D-CDAA-48B1-BD8B-88E73CABD738}" destId="{E72C6FDC-0CDA-4DBD-A714-F31C52F6E00C}" srcOrd="1" destOrd="0" parTransId="{0B4B9FC3-FC2A-4EC9-84A5-6EADB5BBF325}" sibTransId="{96987C09-ED67-4812-8E0B-0DC5F07204BD}"/>
    <dgm:cxn modelId="{8C762D84-4310-084D-884A-B2C9F4B3FCF6}" type="presOf" srcId="{E72C6FDC-0CDA-4DBD-A714-F31C52F6E00C}" destId="{BBEABEE2-8F59-F94F-A7BF-E4CC00F41EB3}" srcOrd="0" destOrd="0" presId="urn:microsoft.com/office/officeart/2008/layout/LinedList"/>
    <dgm:cxn modelId="{61315BF2-1A78-9547-B4F6-FCE3634C4B19}" type="presOf" srcId="{0E913A5E-C478-4CD4-83CF-580C49960CE8}" destId="{90F4A733-6DC1-7C4E-B984-B0E061497999}" srcOrd="0" destOrd="0" presId="urn:microsoft.com/office/officeart/2008/layout/LinedList"/>
    <dgm:cxn modelId="{D17C8129-D250-B94C-8DC4-9BC3B667682C}" type="presParOf" srcId="{A20BA73A-6301-7F47-B67B-B2D1BA6D1CE5}" destId="{A43AEABE-BA05-924F-9144-123F5694C5FD}" srcOrd="0" destOrd="0" presId="urn:microsoft.com/office/officeart/2008/layout/LinedList"/>
    <dgm:cxn modelId="{BD724730-5937-7F41-8F3C-F657DBFD3B6A}" type="presParOf" srcId="{A20BA73A-6301-7F47-B67B-B2D1BA6D1CE5}" destId="{E4CAF240-832C-A54C-8471-ADD798E38EB1}" srcOrd="1" destOrd="0" presId="urn:microsoft.com/office/officeart/2008/layout/LinedList"/>
    <dgm:cxn modelId="{CD4AD4A4-24F8-6D49-B5FA-E57DF1CEA5B7}" type="presParOf" srcId="{E4CAF240-832C-A54C-8471-ADD798E38EB1}" destId="{90F4A733-6DC1-7C4E-B984-B0E061497999}" srcOrd="0" destOrd="0" presId="urn:microsoft.com/office/officeart/2008/layout/LinedList"/>
    <dgm:cxn modelId="{6BCA8181-8F73-3F4B-9B28-9E450B5CE5C4}" type="presParOf" srcId="{E4CAF240-832C-A54C-8471-ADD798E38EB1}" destId="{2D0FC669-8E4B-CC4F-99B1-FC7A76819FA7}" srcOrd="1" destOrd="0" presId="urn:microsoft.com/office/officeart/2008/layout/LinedList"/>
    <dgm:cxn modelId="{F5CCC2DA-3ED3-A140-AD76-BA49B28DEB7F}" type="presParOf" srcId="{A20BA73A-6301-7F47-B67B-B2D1BA6D1CE5}" destId="{82133AB6-A47B-BA4F-A01E-DFB6423506C5}" srcOrd="2" destOrd="0" presId="urn:microsoft.com/office/officeart/2008/layout/LinedList"/>
    <dgm:cxn modelId="{C8668892-3C84-1148-8CDE-3B11786FDF85}" type="presParOf" srcId="{A20BA73A-6301-7F47-B67B-B2D1BA6D1CE5}" destId="{D9D6072D-8F88-3F42-BC08-984D5EBCCD97}" srcOrd="3" destOrd="0" presId="urn:microsoft.com/office/officeart/2008/layout/LinedList"/>
    <dgm:cxn modelId="{B6704CFC-4F38-8349-9AF0-B0E8050C98C3}" type="presParOf" srcId="{D9D6072D-8F88-3F42-BC08-984D5EBCCD97}" destId="{BBEABEE2-8F59-F94F-A7BF-E4CC00F41EB3}" srcOrd="0" destOrd="0" presId="urn:microsoft.com/office/officeart/2008/layout/LinedList"/>
    <dgm:cxn modelId="{89EDACBF-42D5-DE47-BEBE-E7CD87DD0111}" type="presParOf" srcId="{D9D6072D-8F88-3F42-BC08-984D5EBCCD97}" destId="{D017BC7D-02DE-E94E-90B3-8D989D5385A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E235E8-F006-F34E-A2B8-120498C1195B}" type="doc">
      <dgm:prSet loTypeId="urn:microsoft.com/office/officeart/2008/layout/BubblePictureList" loCatId="cycle" qsTypeId="urn:microsoft.com/office/officeart/2005/8/quickstyle/simple1" qsCatId="simple" csTypeId="urn:microsoft.com/office/officeart/2005/8/colors/colorful1" csCatId="colorful" phldr="1"/>
      <dgm:spPr/>
      <dgm:t>
        <a:bodyPr/>
        <a:lstStyle/>
        <a:p>
          <a:endParaRPr lang="it-IT"/>
        </a:p>
      </dgm:t>
    </dgm:pt>
    <dgm:pt modelId="{B879EC0A-6009-9C4D-A1AC-041B1BF87407}">
      <dgm:prSet custT="1"/>
      <dgm:spPr/>
      <dgm:t>
        <a:bodyPr/>
        <a:lstStyle/>
        <a:p>
          <a:pPr algn="ctr"/>
          <a:r>
            <a:rPr lang="it-IT" sz="2000" dirty="0"/>
            <a:t>C</a:t>
          </a:r>
          <a:r>
            <a:rPr lang="it-FI" sz="2000" dirty="0"/>
            <a:t>ustomization</a:t>
          </a:r>
        </a:p>
        <a:p>
          <a:pPr algn="ctr"/>
          <a:r>
            <a:rPr lang="it-FI" sz="2000" dirty="0"/>
            <a:t>Personalization</a:t>
          </a:r>
        </a:p>
      </dgm:t>
    </dgm:pt>
    <dgm:pt modelId="{ED420520-1869-1948-AC55-F711FE9F1993}" type="parTrans" cxnId="{69278C28-28E8-0B4E-AD74-E9205EAF4251}">
      <dgm:prSet/>
      <dgm:spPr/>
      <dgm:t>
        <a:bodyPr/>
        <a:lstStyle/>
        <a:p>
          <a:endParaRPr lang="it-IT"/>
        </a:p>
      </dgm:t>
    </dgm:pt>
    <dgm:pt modelId="{5CCE7207-3C6D-E54D-94B6-DD58947D871F}" type="sibTrans" cxnId="{69278C28-28E8-0B4E-AD74-E9205EAF4251}">
      <dgm:prSet/>
      <dgm:spPr>
        <a:solidFill>
          <a:schemeClr val="accent2"/>
        </a:solidFill>
      </dgm:spPr>
      <dgm:t>
        <a:bodyPr/>
        <a:lstStyle/>
        <a:p>
          <a:endParaRPr lang="it-IT"/>
        </a:p>
      </dgm:t>
    </dgm:pt>
    <dgm:pt modelId="{0A907FD4-E2DA-434C-BDC8-9812A5D01B49}">
      <dgm:prSet custT="1"/>
      <dgm:spPr/>
      <dgm:t>
        <a:bodyPr/>
        <a:lstStyle/>
        <a:p>
          <a:r>
            <a:rPr lang="it-FI" sz="1400" dirty="0"/>
            <a:t>Accessibility</a:t>
          </a:r>
        </a:p>
      </dgm:t>
    </dgm:pt>
    <dgm:pt modelId="{F666B80B-805E-9B48-8FAF-414E744E6D14}" type="parTrans" cxnId="{F1E792C3-23E5-5845-966B-B654C59710A5}">
      <dgm:prSet/>
      <dgm:spPr/>
      <dgm:t>
        <a:bodyPr/>
        <a:lstStyle/>
        <a:p>
          <a:endParaRPr lang="it-IT"/>
        </a:p>
      </dgm:t>
    </dgm:pt>
    <dgm:pt modelId="{C562294A-A135-D044-8D05-FB315EE116B7}" type="sibTrans" cxnId="{F1E792C3-23E5-5845-966B-B654C59710A5}">
      <dgm:prSet/>
      <dgm:spPr>
        <a:solidFill>
          <a:schemeClr val="accent4">
            <a:lumMod val="60000"/>
            <a:lumOff val="40000"/>
          </a:schemeClr>
        </a:solidFill>
      </dgm:spPr>
      <dgm:t>
        <a:bodyPr/>
        <a:lstStyle/>
        <a:p>
          <a:endParaRPr lang="it-IT"/>
        </a:p>
      </dgm:t>
    </dgm:pt>
    <dgm:pt modelId="{A389AF22-F847-FA4A-B230-A1757EFF73A7}">
      <dgm:prSet custT="1"/>
      <dgm:spPr/>
      <dgm:t>
        <a:bodyPr/>
        <a:lstStyle/>
        <a:p>
          <a:r>
            <a:rPr lang="it-FI" sz="2400" dirty="0"/>
            <a:t>Variety</a:t>
          </a:r>
        </a:p>
      </dgm:t>
    </dgm:pt>
    <dgm:pt modelId="{A2AF031B-F19D-024D-AE46-F76DC292645B}" type="parTrans" cxnId="{7A9282B6-E64B-CE43-9A82-2556ED44E9E8}">
      <dgm:prSet/>
      <dgm:spPr/>
      <dgm:t>
        <a:bodyPr/>
        <a:lstStyle/>
        <a:p>
          <a:endParaRPr lang="it-IT"/>
        </a:p>
      </dgm:t>
    </dgm:pt>
    <dgm:pt modelId="{93D54F6F-DB52-8C4A-80AF-EE1B8F61581E}" type="sibTrans" cxnId="{7A9282B6-E64B-CE43-9A82-2556ED44E9E8}">
      <dgm:prSet/>
      <dgm:spPr>
        <a:solidFill>
          <a:schemeClr val="accent1">
            <a:lumMod val="60000"/>
            <a:lumOff val="40000"/>
          </a:schemeClr>
        </a:solidFill>
      </dgm:spPr>
      <dgm:t>
        <a:bodyPr/>
        <a:lstStyle/>
        <a:p>
          <a:endParaRPr lang="it-IT"/>
        </a:p>
      </dgm:t>
    </dgm:pt>
    <dgm:pt modelId="{488AA066-CF8E-3845-B926-82E76E05A8F8}">
      <dgm:prSet custT="1"/>
      <dgm:spPr/>
      <dgm:t>
        <a:bodyPr/>
        <a:lstStyle/>
        <a:p>
          <a:r>
            <a:rPr lang="it-FI" sz="1800" dirty="0"/>
            <a:t>Cheap</a:t>
          </a:r>
          <a:endParaRPr lang="it-FI" sz="2200" dirty="0"/>
        </a:p>
      </dgm:t>
    </dgm:pt>
    <dgm:pt modelId="{CFDE46DD-E24B-2A43-A0E6-46CD52990BDC}" type="parTrans" cxnId="{75C07DD6-AC0D-404B-AE9F-D80FAE21E15C}">
      <dgm:prSet/>
      <dgm:spPr/>
      <dgm:t>
        <a:bodyPr/>
        <a:lstStyle/>
        <a:p>
          <a:endParaRPr lang="it-IT"/>
        </a:p>
      </dgm:t>
    </dgm:pt>
    <dgm:pt modelId="{18B88E36-3B5A-E647-A878-A1D3D6AF315E}" type="sibTrans" cxnId="{75C07DD6-AC0D-404B-AE9F-D80FAE21E15C}">
      <dgm:prSet/>
      <dgm:spPr>
        <a:solidFill>
          <a:schemeClr val="bg1">
            <a:lumMod val="85000"/>
          </a:schemeClr>
        </a:solidFill>
      </dgm:spPr>
      <dgm:t>
        <a:bodyPr/>
        <a:lstStyle/>
        <a:p>
          <a:endParaRPr lang="it-IT"/>
        </a:p>
      </dgm:t>
    </dgm:pt>
    <dgm:pt modelId="{D7303579-33F7-A949-A08D-86D2EB8AD92A}">
      <dgm:prSet custT="1"/>
      <dgm:spPr/>
      <dgm:t>
        <a:bodyPr/>
        <a:lstStyle/>
        <a:p>
          <a:r>
            <a:rPr lang="it-FI" sz="2000" dirty="0"/>
            <a:t>Eco</a:t>
          </a:r>
        </a:p>
      </dgm:t>
    </dgm:pt>
    <dgm:pt modelId="{3A2C31BA-1F11-9B49-AE55-8B1728B877F9}" type="parTrans" cxnId="{0412D6EC-BCA4-DE47-B413-E8FDC82195F9}">
      <dgm:prSet/>
      <dgm:spPr/>
      <dgm:t>
        <a:bodyPr/>
        <a:lstStyle/>
        <a:p>
          <a:endParaRPr lang="it-IT"/>
        </a:p>
      </dgm:t>
    </dgm:pt>
    <dgm:pt modelId="{739D1033-801C-6341-946E-55D14C7B7B70}" type="sibTrans" cxnId="{0412D6EC-BCA4-DE47-B413-E8FDC82195F9}">
      <dgm:prSet/>
      <dgm:spPr>
        <a:solidFill>
          <a:schemeClr val="accent6">
            <a:lumMod val="60000"/>
            <a:lumOff val="40000"/>
          </a:schemeClr>
        </a:solidFill>
      </dgm:spPr>
      <dgm:t>
        <a:bodyPr/>
        <a:lstStyle/>
        <a:p>
          <a:endParaRPr lang="it-IT"/>
        </a:p>
      </dgm:t>
    </dgm:pt>
    <dgm:pt modelId="{D0CF5C47-B52B-424F-9BDD-A6FDA89E375D}" type="pres">
      <dgm:prSet presAssocID="{60E235E8-F006-F34E-A2B8-120498C1195B}" presName="Name0" presStyleCnt="0">
        <dgm:presLayoutVars>
          <dgm:chMax val="8"/>
          <dgm:chPref val="8"/>
          <dgm:dir/>
        </dgm:presLayoutVars>
      </dgm:prSet>
      <dgm:spPr/>
    </dgm:pt>
    <dgm:pt modelId="{B66DEEA8-4A3B-2D49-947C-DB758745BC48}" type="pres">
      <dgm:prSet presAssocID="{B879EC0A-6009-9C4D-A1AC-041B1BF87407}" presName="parent_text_1" presStyleLbl="revTx" presStyleIdx="0" presStyleCnt="5" custScaleX="65954" custScaleY="105499" custLinFactY="52393" custLinFactNeighborX="50775" custLinFactNeighborY="100000">
        <dgm:presLayoutVars>
          <dgm:chMax val="0"/>
          <dgm:chPref val="0"/>
          <dgm:bulletEnabled val="1"/>
        </dgm:presLayoutVars>
      </dgm:prSet>
      <dgm:spPr/>
    </dgm:pt>
    <dgm:pt modelId="{D644AC98-639E-E14D-8D6F-34E768D81B48}" type="pres">
      <dgm:prSet presAssocID="{B879EC0A-6009-9C4D-A1AC-041B1BF87407}" presName="image_accent_1" presStyleCnt="0"/>
      <dgm:spPr/>
    </dgm:pt>
    <dgm:pt modelId="{01BA4EA3-A7AF-CD4D-AAA1-B3CA003ECBAC}" type="pres">
      <dgm:prSet presAssocID="{B879EC0A-6009-9C4D-A1AC-041B1BF87407}" presName="imageAccentRepeatNode" presStyleLbl="alignNode1" presStyleIdx="0" presStyleCnt="9"/>
      <dgm:spPr/>
    </dgm:pt>
    <dgm:pt modelId="{AC4EFD47-2AEA-1D4E-8E82-6418CFEAF45E}" type="pres">
      <dgm:prSet presAssocID="{B879EC0A-6009-9C4D-A1AC-041B1BF87407}" presName="accent_1" presStyleLbl="alignNode1" presStyleIdx="1" presStyleCnt="9"/>
      <dgm:spPr/>
    </dgm:pt>
    <dgm:pt modelId="{52AC8921-FCB0-534F-982C-F0747B936215}" type="pres">
      <dgm:prSet presAssocID="{5CCE7207-3C6D-E54D-94B6-DD58947D871F}" presName="image_1" presStyleCnt="0"/>
      <dgm:spPr/>
    </dgm:pt>
    <dgm:pt modelId="{E93EA37A-2811-2648-B120-55FD53A0ED58}" type="pres">
      <dgm:prSet presAssocID="{5CCE7207-3C6D-E54D-94B6-DD58947D871F}" presName="imageRepeatNode" presStyleLbl="fgImgPlace1" presStyleIdx="0" presStyleCnt="5"/>
      <dgm:spPr/>
    </dgm:pt>
    <dgm:pt modelId="{22B0EDAF-5FCA-2C4B-A8F9-467BAD5CB7C7}" type="pres">
      <dgm:prSet presAssocID="{0A907FD4-E2DA-434C-BDC8-9812A5D01B49}" presName="parent_text_2" presStyleLbl="revTx" presStyleIdx="1" presStyleCnt="5" custScaleX="62228" custScaleY="52922" custLinFactNeighborX="-60085" custLinFactNeighborY="-907">
        <dgm:presLayoutVars>
          <dgm:chMax val="0"/>
          <dgm:chPref val="0"/>
          <dgm:bulletEnabled val="1"/>
        </dgm:presLayoutVars>
      </dgm:prSet>
      <dgm:spPr/>
    </dgm:pt>
    <dgm:pt modelId="{52B197D7-9985-A24B-AED7-C954880CD5D9}" type="pres">
      <dgm:prSet presAssocID="{0A907FD4-E2DA-434C-BDC8-9812A5D01B49}" presName="image_accent_2" presStyleCnt="0"/>
      <dgm:spPr/>
    </dgm:pt>
    <dgm:pt modelId="{E4CB9D0C-22D9-B541-9636-CC7206DC5B3D}" type="pres">
      <dgm:prSet presAssocID="{0A907FD4-E2DA-434C-BDC8-9812A5D01B49}" presName="imageAccentRepeatNode" presStyleLbl="alignNode1" presStyleIdx="2" presStyleCnt="9"/>
      <dgm:spPr/>
    </dgm:pt>
    <dgm:pt modelId="{E3668EC1-0E6C-B345-99FF-BDBC0603B51F}" type="pres">
      <dgm:prSet presAssocID="{C562294A-A135-D044-8D05-FB315EE116B7}" presName="image_2" presStyleCnt="0"/>
      <dgm:spPr/>
    </dgm:pt>
    <dgm:pt modelId="{139DD68E-F069-FA4C-9F01-E8B0CB568624}" type="pres">
      <dgm:prSet presAssocID="{C562294A-A135-D044-8D05-FB315EE116B7}" presName="imageRepeatNode" presStyleLbl="fgImgPlace1" presStyleIdx="1" presStyleCnt="5"/>
      <dgm:spPr/>
    </dgm:pt>
    <dgm:pt modelId="{8EB668D4-7BA5-E044-9883-EB9C639C56A1}" type="pres">
      <dgm:prSet presAssocID="{A389AF22-F847-FA4A-B230-A1757EFF73A7}" presName="image_accent_3" presStyleCnt="0"/>
      <dgm:spPr/>
    </dgm:pt>
    <dgm:pt modelId="{82BA9FB4-552F-984C-8A66-9412A9ACCDAE}" type="pres">
      <dgm:prSet presAssocID="{A389AF22-F847-FA4A-B230-A1757EFF73A7}" presName="imageAccentRepeatNode" presStyleLbl="alignNode1" presStyleIdx="3" presStyleCnt="9"/>
      <dgm:spPr/>
    </dgm:pt>
    <dgm:pt modelId="{56DB2AE1-53AD-354F-A24E-E04362251EB4}" type="pres">
      <dgm:prSet presAssocID="{A389AF22-F847-FA4A-B230-A1757EFF73A7}" presName="parent_text_3" presStyleLbl="revTx" presStyleIdx="2" presStyleCnt="5" custLinFactNeighborX="-47955" custLinFactNeighborY="-1395">
        <dgm:presLayoutVars>
          <dgm:chMax val="0"/>
          <dgm:chPref val="0"/>
          <dgm:bulletEnabled val="1"/>
        </dgm:presLayoutVars>
      </dgm:prSet>
      <dgm:spPr/>
    </dgm:pt>
    <dgm:pt modelId="{5C530546-6811-3E4B-88F7-4104378F489F}" type="pres">
      <dgm:prSet presAssocID="{A389AF22-F847-FA4A-B230-A1757EFF73A7}" presName="accent_2" presStyleLbl="alignNode1" presStyleIdx="4" presStyleCnt="9"/>
      <dgm:spPr/>
    </dgm:pt>
    <dgm:pt modelId="{2D7BA276-D812-BF40-BEEF-58CD9E8DBEBD}" type="pres">
      <dgm:prSet presAssocID="{A389AF22-F847-FA4A-B230-A1757EFF73A7}" presName="accent_3" presStyleLbl="alignNode1" presStyleIdx="5" presStyleCnt="9"/>
      <dgm:spPr/>
    </dgm:pt>
    <dgm:pt modelId="{711B9C8F-9D79-F04F-A163-9891C1460787}" type="pres">
      <dgm:prSet presAssocID="{93D54F6F-DB52-8C4A-80AF-EE1B8F61581E}" presName="image_3" presStyleCnt="0"/>
      <dgm:spPr/>
    </dgm:pt>
    <dgm:pt modelId="{08B05F64-295B-544C-AF15-C69F58BE336A}" type="pres">
      <dgm:prSet presAssocID="{93D54F6F-DB52-8C4A-80AF-EE1B8F61581E}" presName="imageRepeatNode" presStyleLbl="fgImgPlace1" presStyleIdx="2" presStyleCnt="5"/>
      <dgm:spPr/>
    </dgm:pt>
    <dgm:pt modelId="{FE8B6829-F380-8C47-881F-01D1D9EA4C70}" type="pres">
      <dgm:prSet presAssocID="{488AA066-CF8E-3845-B926-82E76E05A8F8}" presName="image_accent_4" presStyleCnt="0"/>
      <dgm:spPr/>
    </dgm:pt>
    <dgm:pt modelId="{8CC6C2AE-88A4-D34B-AE52-E15146DB8659}" type="pres">
      <dgm:prSet presAssocID="{488AA066-CF8E-3845-B926-82E76E05A8F8}" presName="imageAccentRepeatNode" presStyleLbl="alignNode1" presStyleIdx="6" presStyleCnt="9"/>
      <dgm:spPr/>
    </dgm:pt>
    <dgm:pt modelId="{4E1E002C-5BE7-FE4A-AF00-245815BA2383}" type="pres">
      <dgm:prSet presAssocID="{488AA066-CF8E-3845-B926-82E76E05A8F8}" presName="parent_text_4" presStyleLbl="revTx" presStyleIdx="3" presStyleCnt="5" custLinFactNeighborX="-34979" custLinFactNeighborY="-2017">
        <dgm:presLayoutVars>
          <dgm:chMax val="0"/>
          <dgm:chPref val="0"/>
          <dgm:bulletEnabled val="1"/>
        </dgm:presLayoutVars>
      </dgm:prSet>
      <dgm:spPr/>
    </dgm:pt>
    <dgm:pt modelId="{C4FE3C07-7EBD-B04E-B202-A0D0E0F35106}" type="pres">
      <dgm:prSet presAssocID="{488AA066-CF8E-3845-B926-82E76E05A8F8}" presName="accent_4" presStyleLbl="alignNode1" presStyleIdx="7" presStyleCnt="9"/>
      <dgm:spPr/>
    </dgm:pt>
    <dgm:pt modelId="{FB8D39CB-074A-CB42-962D-BF49B0392542}" type="pres">
      <dgm:prSet presAssocID="{18B88E36-3B5A-E647-A878-A1D3D6AF315E}" presName="image_4" presStyleCnt="0"/>
      <dgm:spPr/>
    </dgm:pt>
    <dgm:pt modelId="{0339AC22-E7BD-3A4E-92DB-CFB052203517}" type="pres">
      <dgm:prSet presAssocID="{18B88E36-3B5A-E647-A878-A1D3D6AF315E}" presName="imageRepeatNode" presStyleLbl="fgImgPlace1" presStyleIdx="3" presStyleCnt="5"/>
      <dgm:spPr/>
    </dgm:pt>
    <dgm:pt modelId="{5A38433E-94E3-E249-A9AD-E07EBF95CE96}" type="pres">
      <dgm:prSet presAssocID="{D7303579-33F7-A949-A08D-86D2EB8AD92A}" presName="image_accent_5" presStyleCnt="0"/>
      <dgm:spPr/>
    </dgm:pt>
    <dgm:pt modelId="{77854940-625E-4743-AF5F-B02C2C3EBA89}" type="pres">
      <dgm:prSet presAssocID="{D7303579-33F7-A949-A08D-86D2EB8AD92A}" presName="imageAccentRepeatNode" presStyleLbl="alignNode1" presStyleIdx="8" presStyleCnt="9"/>
      <dgm:spPr>
        <a:solidFill>
          <a:schemeClr val="accent6"/>
        </a:solidFill>
      </dgm:spPr>
    </dgm:pt>
    <dgm:pt modelId="{3F9C96E2-9741-0549-B95C-8E71F7058575}" type="pres">
      <dgm:prSet presAssocID="{D7303579-33F7-A949-A08D-86D2EB8AD92A}" presName="parent_text_5" presStyleLbl="revTx" presStyleIdx="4" presStyleCnt="5" custLinFactNeighborX="-28491" custLinFactNeighborY="1089">
        <dgm:presLayoutVars>
          <dgm:chMax val="0"/>
          <dgm:chPref val="0"/>
          <dgm:bulletEnabled val="1"/>
        </dgm:presLayoutVars>
      </dgm:prSet>
      <dgm:spPr/>
    </dgm:pt>
    <dgm:pt modelId="{4DDA676B-4936-EF4C-87A9-DAE3701ED7DA}" type="pres">
      <dgm:prSet presAssocID="{739D1033-801C-6341-946E-55D14C7B7B70}" presName="image_5" presStyleCnt="0"/>
      <dgm:spPr/>
    </dgm:pt>
    <dgm:pt modelId="{87457126-0204-FC4B-B14F-4916262E993B}" type="pres">
      <dgm:prSet presAssocID="{739D1033-801C-6341-946E-55D14C7B7B70}" presName="imageRepeatNode" presStyleLbl="fgImgPlace1" presStyleIdx="4" presStyleCnt="5"/>
      <dgm:spPr/>
    </dgm:pt>
  </dgm:ptLst>
  <dgm:cxnLst>
    <dgm:cxn modelId="{B24DD600-BBEC-1943-ABAE-F7030F135A79}" type="presOf" srcId="{739D1033-801C-6341-946E-55D14C7B7B70}" destId="{87457126-0204-FC4B-B14F-4916262E993B}" srcOrd="0" destOrd="0" presId="urn:microsoft.com/office/officeart/2008/layout/BubblePictureList"/>
    <dgm:cxn modelId="{065A5B0C-F675-A649-8557-C71D40C9C330}" type="presOf" srcId="{5CCE7207-3C6D-E54D-94B6-DD58947D871F}" destId="{E93EA37A-2811-2648-B120-55FD53A0ED58}" srcOrd="0" destOrd="0" presId="urn:microsoft.com/office/officeart/2008/layout/BubblePictureList"/>
    <dgm:cxn modelId="{140D110E-2F09-A048-997F-913B2D043274}" type="presOf" srcId="{C562294A-A135-D044-8D05-FB315EE116B7}" destId="{139DD68E-F069-FA4C-9F01-E8B0CB568624}" srcOrd="0" destOrd="0" presId="urn:microsoft.com/office/officeart/2008/layout/BubblePictureList"/>
    <dgm:cxn modelId="{69278C28-28E8-0B4E-AD74-E9205EAF4251}" srcId="{60E235E8-F006-F34E-A2B8-120498C1195B}" destId="{B879EC0A-6009-9C4D-A1AC-041B1BF87407}" srcOrd="0" destOrd="0" parTransId="{ED420520-1869-1948-AC55-F711FE9F1993}" sibTransId="{5CCE7207-3C6D-E54D-94B6-DD58947D871F}"/>
    <dgm:cxn modelId="{8C376A2D-B7D1-2646-B75E-B255AC0D73BB}" type="presOf" srcId="{18B88E36-3B5A-E647-A878-A1D3D6AF315E}" destId="{0339AC22-E7BD-3A4E-92DB-CFB052203517}" srcOrd="0" destOrd="0" presId="urn:microsoft.com/office/officeart/2008/layout/BubblePictureList"/>
    <dgm:cxn modelId="{2AC2F439-692A-1C43-A684-C837C1240E62}" type="presOf" srcId="{B879EC0A-6009-9C4D-A1AC-041B1BF87407}" destId="{B66DEEA8-4A3B-2D49-947C-DB758745BC48}" srcOrd="0" destOrd="0" presId="urn:microsoft.com/office/officeart/2008/layout/BubblePictureList"/>
    <dgm:cxn modelId="{CEBE0946-F65C-2B45-A22F-45F977159717}" type="presOf" srcId="{D7303579-33F7-A949-A08D-86D2EB8AD92A}" destId="{3F9C96E2-9741-0549-B95C-8E71F7058575}" srcOrd="0" destOrd="0" presId="urn:microsoft.com/office/officeart/2008/layout/BubblePictureList"/>
    <dgm:cxn modelId="{685BF74F-BB86-CF49-8E23-4AEA10715021}" type="presOf" srcId="{488AA066-CF8E-3845-B926-82E76E05A8F8}" destId="{4E1E002C-5BE7-FE4A-AF00-245815BA2383}" srcOrd="0" destOrd="0" presId="urn:microsoft.com/office/officeart/2008/layout/BubblePictureList"/>
    <dgm:cxn modelId="{73299B5F-3F93-474C-817A-4D2FD2ED2F26}" type="presOf" srcId="{A389AF22-F847-FA4A-B230-A1757EFF73A7}" destId="{56DB2AE1-53AD-354F-A24E-E04362251EB4}" srcOrd="0" destOrd="0" presId="urn:microsoft.com/office/officeart/2008/layout/BubblePictureList"/>
    <dgm:cxn modelId="{7A9282B6-E64B-CE43-9A82-2556ED44E9E8}" srcId="{60E235E8-F006-F34E-A2B8-120498C1195B}" destId="{A389AF22-F847-FA4A-B230-A1757EFF73A7}" srcOrd="2" destOrd="0" parTransId="{A2AF031B-F19D-024D-AE46-F76DC292645B}" sibTransId="{93D54F6F-DB52-8C4A-80AF-EE1B8F61581E}"/>
    <dgm:cxn modelId="{F1E792C3-23E5-5845-966B-B654C59710A5}" srcId="{60E235E8-F006-F34E-A2B8-120498C1195B}" destId="{0A907FD4-E2DA-434C-BDC8-9812A5D01B49}" srcOrd="1" destOrd="0" parTransId="{F666B80B-805E-9B48-8FAF-414E744E6D14}" sibTransId="{C562294A-A135-D044-8D05-FB315EE116B7}"/>
    <dgm:cxn modelId="{75C07DD6-AC0D-404B-AE9F-D80FAE21E15C}" srcId="{60E235E8-F006-F34E-A2B8-120498C1195B}" destId="{488AA066-CF8E-3845-B926-82E76E05A8F8}" srcOrd="3" destOrd="0" parTransId="{CFDE46DD-E24B-2A43-A0E6-46CD52990BDC}" sibTransId="{18B88E36-3B5A-E647-A878-A1D3D6AF315E}"/>
    <dgm:cxn modelId="{CB2695DC-F27E-AB46-B7EF-11BA2516F2A8}" type="presOf" srcId="{60E235E8-F006-F34E-A2B8-120498C1195B}" destId="{D0CF5C47-B52B-424F-9BDD-A6FDA89E375D}" srcOrd="0" destOrd="0" presId="urn:microsoft.com/office/officeart/2008/layout/BubblePictureList"/>
    <dgm:cxn modelId="{0412D6EC-BCA4-DE47-B413-E8FDC82195F9}" srcId="{60E235E8-F006-F34E-A2B8-120498C1195B}" destId="{D7303579-33F7-A949-A08D-86D2EB8AD92A}" srcOrd="4" destOrd="0" parTransId="{3A2C31BA-1F11-9B49-AE55-8B1728B877F9}" sibTransId="{739D1033-801C-6341-946E-55D14C7B7B70}"/>
    <dgm:cxn modelId="{0879F8F0-6C78-294A-97E4-7B0268D21E26}" type="presOf" srcId="{0A907FD4-E2DA-434C-BDC8-9812A5D01B49}" destId="{22B0EDAF-5FCA-2C4B-A8F9-467BAD5CB7C7}" srcOrd="0" destOrd="0" presId="urn:microsoft.com/office/officeart/2008/layout/BubblePictureList"/>
    <dgm:cxn modelId="{2D7CD4FE-2EF8-A244-A7FE-E8EE5CACEB8C}" type="presOf" srcId="{93D54F6F-DB52-8C4A-80AF-EE1B8F61581E}" destId="{08B05F64-295B-544C-AF15-C69F58BE336A}" srcOrd="0" destOrd="0" presId="urn:microsoft.com/office/officeart/2008/layout/BubblePictureList"/>
    <dgm:cxn modelId="{F241E1BD-4FE0-1545-B946-38BA0B13E3DB}" type="presParOf" srcId="{D0CF5C47-B52B-424F-9BDD-A6FDA89E375D}" destId="{B66DEEA8-4A3B-2D49-947C-DB758745BC48}" srcOrd="0" destOrd="0" presId="urn:microsoft.com/office/officeart/2008/layout/BubblePictureList"/>
    <dgm:cxn modelId="{F6361FF9-1D06-E043-A47B-1988C5422EB3}" type="presParOf" srcId="{D0CF5C47-B52B-424F-9BDD-A6FDA89E375D}" destId="{D644AC98-639E-E14D-8D6F-34E768D81B48}" srcOrd="1" destOrd="0" presId="urn:microsoft.com/office/officeart/2008/layout/BubblePictureList"/>
    <dgm:cxn modelId="{B945D7B3-B99D-7D42-8ADB-60D1831ADD07}" type="presParOf" srcId="{D644AC98-639E-E14D-8D6F-34E768D81B48}" destId="{01BA4EA3-A7AF-CD4D-AAA1-B3CA003ECBAC}" srcOrd="0" destOrd="0" presId="urn:microsoft.com/office/officeart/2008/layout/BubblePictureList"/>
    <dgm:cxn modelId="{53F8485B-DB7F-1F40-8231-007C85E33E66}" type="presParOf" srcId="{D0CF5C47-B52B-424F-9BDD-A6FDA89E375D}" destId="{AC4EFD47-2AEA-1D4E-8E82-6418CFEAF45E}" srcOrd="2" destOrd="0" presId="urn:microsoft.com/office/officeart/2008/layout/BubblePictureList"/>
    <dgm:cxn modelId="{C45FC694-B841-BE44-B6E6-5E8EA5B233C1}" type="presParOf" srcId="{D0CF5C47-B52B-424F-9BDD-A6FDA89E375D}" destId="{52AC8921-FCB0-534F-982C-F0747B936215}" srcOrd="3" destOrd="0" presId="urn:microsoft.com/office/officeart/2008/layout/BubblePictureList"/>
    <dgm:cxn modelId="{16B987AD-300D-F14B-A4DA-F9CC8F67EE5B}" type="presParOf" srcId="{52AC8921-FCB0-534F-982C-F0747B936215}" destId="{E93EA37A-2811-2648-B120-55FD53A0ED58}" srcOrd="0" destOrd="0" presId="urn:microsoft.com/office/officeart/2008/layout/BubblePictureList"/>
    <dgm:cxn modelId="{426684ED-4E76-AC40-BF64-E93992736628}" type="presParOf" srcId="{D0CF5C47-B52B-424F-9BDD-A6FDA89E375D}" destId="{22B0EDAF-5FCA-2C4B-A8F9-467BAD5CB7C7}" srcOrd="4" destOrd="0" presId="urn:microsoft.com/office/officeart/2008/layout/BubblePictureList"/>
    <dgm:cxn modelId="{13D37CC8-6659-1C48-B903-78CE9E2958C5}" type="presParOf" srcId="{D0CF5C47-B52B-424F-9BDD-A6FDA89E375D}" destId="{52B197D7-9985-A24B-AED7-C954880CD5D9}" srcOrd="5" destOrd="0" presId="urn:microsoft.com/office/officeart/2008/layout/BubblePictureList"/>
    <dgm:cxn modelId="{29B6F345-7B8D-254B-91D6-8775B1E2A711}" type="presParOf" srcId="{52B197D7-9985-A24B-AED7-C954880CD5D9}" destId="{E4CB9D0C-22D9-B541-9636-CC7206DC5B3D}" srcOrd="0" destOrd="0" presId="urn:microsoft.com/office/officeart/2008/layout/BubblePictureList"/>
    <dgm:cxn modelId="{D3F1CAD0-0AE5-5843-B2B1-3F543D9D5094}" type="presParOf" srcId="{D0CF5C47-B52B-424F-9BDD-A6FDA89E375D}" destId="{E3668EC1-0E6C-B345-99FF-BDBC0603B51F}" srcOrd="6" destOrd="0" presId="urn:microsoft.com/office/officeart/2008/layout/BubblePictureList"/>
    <dgm:cxn modelId="{1A3F74FC-3905-F048-ADC7-AB0C62DD578C}" type="presParOf" srcId="{E3668EC1-0E6C-B345-99FF-BDBC0603B51F}" destId="{139DD68E-F069-FA4C-9F01-E8B0CB568624}" srcOrd="0" destOrd="0" presId="urn:microsoft.com/office/officeart/2008/layout/BubblePictureList"/>
    <dgm:cxn modelId="{5AD18D20-1F50-B54F-A0E6-49B34C14AB54}" type="presParOf" srcId="{D0CF5C47-B52B-424F-9BDD-A6FDA89E375D}" destId="{8EB668D4-7BA5-E044-9883-EB9C639C56A1}" srcOrd="7" destOrd="0" presId="urn:microsoft.com/office/officeart/2008/layout/BubblePictureList"/>
    <dgm:cxn modelId="{8D53362C-590F-A541-A4F0-8FFF0BB2A590}" type="presParOf" srcId="{8EB668D4-7BA5-E044-9883-EB9C639C56A1}" destId="{82BA9FB4-552F-984C-8A66-9412A9ACCDAE}" srcOrd="0" destOrd="0" presId="urn:microsoft.com/office/officeart/2008/layout/BubblePictureList"/>
    <dgm:cxn modelId="{E11B3E1B-6B15-BF43-9433-E66DF4B08979}" type="presParOf" srcId="{D0CF5C47-B52B-424F-9BDD-A6FDA89E375D}" destId="{56DB2AE1-53AD-354F-A24E-E04362251EB4}" srcOrd="8" destOrd="0" presId="urn:microsoft.com/office/officeart/2008/layout/BubblePictureList"/>
    <dgm:cxn modelId="{09723181-2C1C-174B-8075-E6322A492934}" type="presParOf" srcId="{D0CF5C47-B52B-424F-9BDD-A6FDA89E375D}" destId="{5C530546-6811-3E4B-88F7-4104378F489F}" srcOrd="9" destOrd="0" presId="urn:microsoft.com/office/officeart/2008/layout/BubblePictureList"/>
    <dgm:cxn modelId="{FF372629-22A8-F843-9FA9-D54E4EF9259E}" type="presParOf" srcId="{D0CF5C47-B52B-424F-9BDD-A6FDA89E375D}" destId="{2D7BA276-D812-BF40-BEEF-58CD9E8DBEBD}" srcOrd="10" destOrd="0" presId="urn:microsoft.com/office/officeart/2008/layout/BubblePictureList"/>
    <dgm:cxn modelId="{AC4EFE2D-E68B-4145-B3D0-A62FCA8E2150}" type="presParOf" srcId="{D0CF5C47-B52B-424F-9BDD-A6FDA89E375D}" destId="{711B9C8F-9D79-F04F-A163-9891C1460787}" srcOrd="11" destOrd="0" presId="urn:microsoft.com/office/officeart/2008/layout/BubblePictureList"/>
    <dgm:cxn modelId="{1FFF4BB7-B2E7-F744-A0F5-0E4B7D8C11A5}" type="presParOf" srcId="{711B9C8F-9D79-F04F-A163-9891C1460787}" destId="{08B05F64-295B-544C-AF15-C69F58BE336A}" srcOrd="0" destOrd="0" presId="urn:microsoft.com/office/officeart/2008/layout/BubblePictureList"/>
    <dgm:cxn modelId="{1E372D87-B267-9842-BC25-94256D5D44FB}" type="presParOf" srcId="{D0CF5C47-B52B-424F-9BDD-A6FDA89E375D}" destId="{FE8B6829-F380-8C47-881F-01D1D9EA4C70}" srcOrd="12" destOrd="0" presId="urn:microsoft.com/office/officeart/2008/layout/BubblePictureList"/>
    <dgm:cxn modelId="{C00ACBCB-C603-7C4C-81C4-DF635FE4EBFA}" type="presParOf" srcId="{FE8B6829-F380-8C47-881F-01D1D9EA4C70}" destId="{8CC6C2AE-88A4-D34B-AE52-E15146DB8659}" srcOrd="0" destOrd="0" presId="urn:microsoft.com/office/officeart/2008/layout/BubblePictureList"/>
    <dgm:cxn modelId="{45D48C1D-F86F-F54F-878F-E3718009A1AE}" type="presParOf" srcId="{D0CF5C47-B52B-424F-9BDD-A6FDA89E375D}" destId="{4E1E002C-5BE7-FE4A-AF00-245815BA2383}" srcOrd="13" destOrd="0" presId="urn:microsoft.com/office/officeart/2008/layout/BubblePictureList"/>
    <dgm:cxn modelId="{54C4F1BF-E215-D643-BAEC-AA517EA9A0AD}" type="presParOf" srcId="{D0CF5C47-B52B-424F-9BDD-A6FDA89E375D}" destId="{C4FE3C07-7EBD-B04E-B202-A0D0E0F35106}" srcOrd="14" destOrd="0" presId="urn:microsoft.com/office/officeart/2008/layout/BubblePictureList"/>
    <dgm:cxn modelId="{8A1E656E-24EE-9C45-AECF-A45FBF0156FE}" type="presParOf" srcId="{D0CF5C47-B52B-424F-9BDD-A6FDA89E375D}" destId="{FB8D39CB-074A-CB42-962D-BF49B0392542}" srcOrd="15" destOrd="0" presId="urn:microsoft.com/office/officeart/2008/layout/BubblePictureList"/>
    <dgm:cxn modelId="{B39AF4DF-6F6A-7647-AB85-7C554C6FFF29}" type="presParOf" srcId="{FB8D39CB-074A-CB42-962D-BF49B0392542}" destId="{0339AC22-E7BD-3A4E-92DB-CFB052203517}" srcOrd="0" destOrd="0" presId="urn:microsoft.com/office/officeart/2008/layout/BubblePictureList"/>
    <dgm:cxn modelId="{E83C1D9C-7ADC-C94B-B197-948CCA9247DA}" type="presParOf" srcId="{D0CF5C47-B52B-424F-9BDD-A6FDA89E375D}" destId="{5A38433E-94E3-E249-A9AD-E07EBF95CE96}" srcOrd="16" destOrd="0" presId="urn:microsoft.com/office/officeart/2008/layout/BubblePictureList"/>
    <dgm:cxn modelId="{C556CA9E-ACF5-B04D-B9D8-B081A30DEE81}" type="presParOf" srcId="{5A38433E-94E3-E249-A9AD-E07EBF95CE96}" destId="{77854940-625E-4743-AF5F-B02C2C3EBA89}" srcOrd="0" destOrd="0" presId="urn:microsoft.com/office/officeart/2008/layout/BubblePictureList"/>
    <dgm:cxn modelId="{709D603D-AFE3-9944-9904-4756EC3FAEF5}" type="presParOf" srcId="{D0CF5C47-B52B-424F-9BDD-A6FDA89E375D}" destId="{3F9C96E2-9741-0549-B95C-8E71F7058575}" srcOrd="17" destOrd="0" presId="urn:microsoft.com/office/officeart/2008/layout/BubblePictureList"/>
    <dgm:cxn modelId="{F7E574DF-333E-1A49-977F-391624BF3E0A}" type="presParOf" srcId="{D0CF5C47-B52B-424F-9BDD-A6FDA89E375D}" destId="{4DDA676B-4936-EF4C-87A9-DAE3701ED7DA}" srcOrd="18" destOrd="0" presId="urn:microsoft.com/office/officeart/2008/layout/BubblePictureList"/>
    <dgm:cxn modelId="{BD110E40-68DF-C244-9349-6DED5AB8A0D6}" type="presParOf" srcId="{4DDA676B-4936-EF4C-87A9-DAE3701ED7DA}" destId="{87457126-0204-FC4B-B14F-4916262E993B}"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E235E8-F006-F34E-A2B8-120498C1195B}" type="doc">
      <dgm:prSet loTypeId="urn:microsoft.com/office/officeart/2008/layout/BubblePictureList" loCatId="cycle" qsTypeId="urn:microsoft.com/office/officeart/2005/8/quickstyle/simple1" qsCatId="simple" csTypeId="urn:microsoft.com/office/officeart/2005/8/colors/colorful1" csCatId="colorful" phldr="1"/>
      <dgm:spPr/>
      <dgm:t>
        <a:bodyPr/>
        <a:lstStyle/>
        <a:p>
          <a:endParaRPr lang="it-IT"/>
        </a:p>
      </dgm:t>
    </dgm:pt>
    <dgm:pt modelId="{B879EC0A-6009-9C4D-A1AC-041B1BF87407}">
      <dgm:prSet custT="1"/>
      <dgm:spPr/>
      <dgm:t>
        <a:bodyPr/>
        <a:lstStyle/>
        <a:p>
          <a:pPr algn="ctr"/>
          <a:r>
            <a:rPr lang="it-IT" sz="2000" dirty="0"/>
            <a:t>C</a:t>
          </a:r>
          <a:r>
            <a:rPr lang="it-FI" sz="2000" dirty="0"/>
            <a:t>ustomization</a:t>
          </a:r>
        </a:p>
        <a:p>
          <a:pPr algn="ctr"/>
          <a:r>
            <a:rPr lang="it-FI" sz="2000" dirty="0"/>
            <a:t>Personalization</a:t>
          </a:r>
        </a:p>
      </dgm:t>
    </dgm:pt>
    <dgm:pt modelId="{ED420520-1869-1948-AC55-F711FE9F1993}" type="parTrans" cxnId="{69278C28-28E8-0B4E-AD74-E9205EAF4251}">
      <dgm:prSet/>
      <dgm:spPr/>
      <dgm:t>
        <a:bodyPr/>
        <a:lstStyle/>
        <a:p>
          <a:endParaRPr lang="it-IT"/>
        </a:p>
      </dgm:t>
    </dgm:pt>
    <dgm:pt modelId="{5CCE7207-3C6D-E54D-94B6-DD58947D871F}" type="sibTrans" cxnId="{69278C28-28E8-0B4E-AD74-E9205EAF4251}">
      <dgm:prSet/>
      <dgm:spPr>
        <a:solidFill>
          <a:schemeClr val="accent2"/>
        </a:solidFill>
      </dgm:spPr>
      <dgm:t>
        <a:bodyPr/>
        <a:lstStyle/>
        <a:p>
          <a:endParaRPr lang="it-IT"/>
        </a:p>
      </dgm:t>
    </dgm:pt>
    <dgm:pt modelId="{0A907FD4-E2DA-434C-BDC8-9812A5D01B49}">
      <dgm:prSet custT="1"/>
      <dgm:spPr/>
      <dgm:t>
        <a:bodyPr/>
        <a:lstStyle/>
        <a:p>
          <a:r>
            <a:rPr lang="it-FI" sz="1400" dirty="0"/>
            <a:t>Accessibility</a:t>
          </a:r>
        </a:p>
      </dgm:t>
    </dgm:pt>
    <dgm:pt modelId="{F666B80B-805E-9B48-8FAF-414E744E6D14}" type="parTrans" cxnId="{F1E792C3-23E5-5845-966B-B654C59710A5}">
      <dgm:prSet/>
      <dgm:spPr/>
      <dgm:t>
        <a:bodyPr/>
        <a:lstStyle/>
        <a:p>
          <a:endParaRPr lang="it-IT"/>
        </a:p>
      </dgm:t>
    </dgm:pt>
    <dgm:pt modelId="{C562294A-A135-D044-8D05-FB315EE116B7}" type="sibTrans" cxnId="{F1E792C3-23E5-5845-966B-B654C59710A5}">
      <dgm:prSet/>
      <dgm:spPr>
        <a:solidFill>
          <a:schemeClr val="accent4">
            <a:lumMod val="60000"/>
            <a:lumOff val="40000"/>
          </a:schemeClr>
        </a:solidFill>
      </dgm:spPr>
      <dgm:t>
        <a:bodyPr/>
        <a:lstStyle/>
        <a:p>
          <a:endParaRPr lang="it-IT"/>
        </a:p>
      </dgm:t>
    </dgm:pt>
    <dgm:pt modelId="{A389AF22-F847-FA4A-B230-A1757EFF73A7}">
      <dgm:prSet custT="1"/>
      <dgm:spPr/>
      <dgm:t>
        <a:bodyPr/>
        <a:lstStyle/>
        <a:p>
          <a:r>
            <a:rPr lang="it-FI" sz="2400" dirty="0"/>
            <a:t>Variety</a:t>
          </a:r>
        </a:p>
      </dgm:t>
    </dgm:pt>
    <dgm:pt modelId="{A2AF031B-F19D-024D-AE46-F76DC292645B}" type="parTrans" cxnId="{7A9282B6-E64B-CE43-9A82-2556ED44E9E8}">
      <dgm:prSet/>
      <dgm:spPr/>
      <dgm:t>
        <a:bodyPr/>
        <a:lstStyle/>
        <a:p>
          <a:endParaRPr lang="it-IT"/>
        </a:p>
      </dgm:t>
    </dgm:pt>
    <dgm:pt modelId="{93D54F6F-DB52-8C4A-80AF-EE1B8F61581E}" type="sibTrans" cxnId="{7A9282B6-E64B-CE43-9A82-2556ED44E9E8}">
      <dgm:prSet/>
      <dgm:spPr>
        <a:solidFill>
          <a:schemeClr val="accent1">
            <a:lumMod val="60000"/>
            <a:lumOff val="40000"/>
          </a:schemeClr>
        </a:solidFill>
      </dgm:spPr>
      <dgm:t>
        <a:bodyPr/>
        <a:lstStyle/>
        <a:p>
          <a:endParaRPr lang="it-IT"/>
        </a:p>
      </dgm:t>
    </dgm:pt>
    <dgm:pt modelId="{488AA066-CF8E-3845-B926-82E76E05A8F8}">
      <dgm:prSet custT="1"/>
      <dgm:spPr/>
      <dgm:t>
        <a:bodyPr/>
        <a:lstStyle/>
        <a:p>
          <a:r>
            <a:rPr lang="it-FI" sz="1800" dirty="0"/>
            <a:t>Cheap</a:t>
          </a:r>
          <a:endParaRPr lang="it-FI" sz="2200" dirty="0"/>
        </a:p>
      </dgm:t>
    </dgm:pt>
    <dgm:pt modelId="{CFDE46DD-E24B-2A43-A0E6-46CD52990BDC}" type="parTrans" cxnId="{75C07DD6-AC0D-404B-AE9F-D80FAE21E15C}">
      <dgm:prSet/>
      <dgm:spPr/>
      <dgm:t>
        <a:bodyPr/>
        <a:lstStyle/>
        <a:p>
          <a:endParaRPr lang="it-IT"/>
        </a:p>
      </dgm:t>
    </dgm:pt>
    <dgm:pt modelId="{18B88E36-3B5A-E647-A878-A1D3D6AF315E}" type="sibTrans" cxnId="{75C07DD6-AC0D-404B-AE9F-D80FAE21E15C}">
      <dgm:prSet/>
      <dgm:spPr>
        <a:solidFill>
          <a:schemeClr val="bg1">
            <a:lumMod val="85000"/>
          </a:schemeClr>
        </a:solidFill>
      </dgm:spPr>
      <dgm:t>
        <a:bodyPr/>
        <a:lstStyle/>
        <a:p>
          <a:endParaRPr lang="it-IT"/>
        </a:p>
      </dgm:t>
    </dgm:pt>
    <dgm:pt modelId="{D7303579-33F7-A949-A08D-86D2EB8AD92A}">
      <dgm:prSet custT="1"/>
      <dgm:spPr/>
      <dgm:t>
        <a:bodyPr/>
        <a:lstStyle/>
        <a:p>
          <a:r>
            <a:rPr lang="it-FI" sz="2000" dirty="0"/>
            <a:t>Eco</a:t>
          </a:r>
        </a:p>
      </dgm:t>
    </dgm:pt>
    <dgm:pt modelId="{3A2C31BA-1F11-9B49-AE55-8B1728B877F9}" type="parTrans" cxnId="{0412D6EC-BCA4-DE47-B413-E8FDC82195F9}">
      <dgm:prSet/>
      <dgm:spPr/>
      <dgm:t>
        <a:bodyPr/>
        <a:lstStyle/>
        <a:p>
          <a:endParaRPr lang="it-IT"/>
        </a:p>
      </dgm:t>
    </dgm:pt>
    <dgm:pt modelId="{739D1033-801C-6341-946E-55D14C7B7B70}" type="sibTrans" cxnId="{0412D6EC-BCA4-DE47-B413-E8FDC82195F9}">
      <dgm:prSet/>
      <dgm:spPr>
        <a:solidFill>
          <a:schemeClr val="accent6">
            <a:lumMod val="60000"/>
            <a:lumOff val="40000"/>
          </a:schemeClr>
        </a:solidFill>
      </dgm:spPr>
      <dgm:t>
        <a:bodyPr/>
        <a:lstStyle/>
        <a:p>
          <a:endParaRPr lang="it-IT"/>
        </a:p>
      </dgm:t>
    </dgm:pt>
    <dgm:pt modelId="{D0CF5C47-B52B-424F-9BDD-A6FDA89E375D}" type="pres">
      <dgm:prSet presAssocID="{60E235E8-F006-F34E-A2B8-120498C1195B}" presName="Name0" presStyleCnt="0">
        <dgm:presLayoutVars>
          <dgm:chMax val="8"/>
          <dgm:chPref val="8"/>
          <dgm:dir/>
        </dgm:presLayoutVars>
      </dgm:prSet>
      <dgm:spPr/>
    </dgm:pt>
    <dgm:pt modelId="{B66DEEA8-4A3B-2D49-947C-DB758745BC48}" type="pres">
      <dgm:prSet presAssocID="{B879EC0A-6009-9C4D-A1AC-041B1BF87407}" presName="parent_text_1" presStyleLbl="revTx" presStyleIdx="0" presStyleCnt="5" custScaleX="65954" custScaleY="105499" custLinFactY="52393" custLinFactNeighborX="50775" custLinFactNeighborY="100000">
        <dgm:presLayoutVars>
          <dgm:chMax val="0"/>
          <dgm:chPref val="0"/>
          <dgm:bulletEnabled val="1"/>
        </dgm:presLayoutVars>
      </dgm:prSet>
      <dgm:spPr/>
    </dgm:pt>
    <dgm:pt modelId="{D644AC98-639E-E14D-8D6F-34E768D81B48}" type="pres">
      <dgm:prSet presAssocID="{B879EC0A-6009-9C4D-A1AC-041B1BF87407}" presName="image_accent_1" presStyleCnt="0"/>
      <dgm:spPr/>
    </dgm:pt>
    <dgm:pt modelId="{01BA4EA3-A7AF-CD4D-AAA1-B3CA003ECBAC}" type="pres">
      <dgm:prSet presAssocID="{B879EC0A-6009-9C4D-A1AC-041B1BF87407}" presName="imageAccentRepeatNode" presStyleLbl="alignNode1" presStyleIdx="0" presStyleCnt="9"/>
      <dgm:spPr/>
    </dgm:pt>
    <dgm:pt modelId="{AC4EFD47-2AEA-1D4E-8E82-6418CFEAF45E}" type="pres">
      <dgm:prSet presAssocID="{B879EC0A-6009-9C4D-A1AC-041B1BF87407}" presName="accent_1" presStyleLbl="alignNode1" presStyleIdx="1" presStyleCnt="9"/>
      <dgm:spPr/>
    </dgm:pt>
    <dgm:pt modelId="{52AC8921-FCB0-534F-982C-F0747B936215}" type="pres">
      <dgm:prSet presAssocID="{5CCE7207-3C6D-E54D-94B6-DD58947D871F}" presName="image_1" presStyleCnt="0"/>
      <dgm:spPr/>
    </dgm:pt>
    <dgm:pt modelId="{E93EA37A-2811-2648-B120-55FD53A0ED58}" type="pres">
      <dgm:prSet presAssocID="{5CCE7207-3C6D-E54D-94B6-DD58947D871F}" presName="imageRepeatNode" presStyleLbl="fgImgPlace1" presStyleIdx="0" presStyleCnt="5"/>
      <dgm:spPr/>
    </dgm:pt>
    <dgm:pt modelId="{22B0EDAF-5FCA-2C4B-A8F9-467BAD5CB7C7}" type="pres">
      <dgm:prSet presAssocID="{0A907FD4-E2DA-434C-BDC8-9812A5D01B49}" presName="parent_text_2" presStyleLbl="revTx" presStyleIdx="1" presStyleCnt="5" custScaleX="62228" custScaleY="52922" custLinFactNeighborX="-60085" custLinFactNeighborY="-907">
        <dgm:presLayoutVars>
          <dgm:chMax val="0"/>
          <dgm:chPref val="0"/>
          <dgm:bulletEnabled val="1"/>
        </dgm:presLayoutVars>
      </dgm:prSet>
      <dgm:spPr/>
    </dgm:pt>
    <dgm:pt modelId="{52B197D7-9985-A24B-AED7-C954880CD5D9}" type="pres">
      <dgm:prSet presAssocID="{0A907FD4-E2DA-434C-BDC8-9812A5D01B49}" presName="image_accent_2" presStyleCnt="0"/>
      <dgm:spPr/>
    </dgm:pt>
    <dgm:pt modelId="{E4CB9D0C-22D9-B541-9636-CC7206DC5B3D}" type="pres">
      <dgm:prSet presAssocID="{0A907FD4-E2DA-434C-BDC8-9812A5D01B49}" presName="imageAccentRepeatNode" presStyleLbl="alignNode1" presStyleIdx="2" presStyleCnt="9"/>
      <dgm:spPr/>
    </dgm:pt>
    <dgm:pt modelId="{E3668EC1-0E6C-B345-99FF-BDBC0603B51F}" type="pres">
      <dgm:prSet presAssocID="{C562294A-A135-D044-8D05-FB315EE116B7}" presName="image_2" presStyleCnt="0"/>
      <dgm:spPr/>
    </dgm:pt>
    <dgm:pt modelId="{139DD68E-F069-FA4C-9F01-E8B0CB568624}" type="pres">
      <dgm:prSet presAssocID="{C562294A-A135-D044-8D05-FB315EE116B7}" presName="imageRepeatNode" presStyleLbl="fgImgPlace1" presStyleIdx="1" presStyleCnt="5"/>
      <dgm:spPr/>
    </dgm:pt>
    <dgm:pt modelId="{8EB668D4-7BA5-E044-9883-EB9C639C56A1}" type="pres">
      <dgm:prSet presAssocID="{A389AF22-F847-FA4A-B230-A1757EFF73A7}" presName="image_accent_3" presStyleCnt="0"/>
      <dgm:spPr/>
    </dgm:pt>
    <dgm:pt modelId="{82BA9FB4-552F-984C-8A66-9412A9ACCDAE}" type="pres">
      <dgm:prSet presAssocID="{A389AF22-F847-FA4A-B230-A1757EFF73A7}" presName="imageAccentRepeatNode" presStyleLbl="alignNode1" presStyleIdx="3" presStyleCnt="9"/>
      <dgm:spPr/>
    </dgm:pt>
    <dgm:pt modelId="{56DB2AE1-53AD-354F-A24E-E04362251EB4}" type="pres">
      <dgm:prSet presAssocID="{A389AF22-F847-FA4A-B230-A1757EFF73A7}" presName="parent_text_3" presStyleLbl="revTx" presStyleIdx="2" presStyleCnt="5" custLinFactNeighborX="-47955" custLinFactNeighborY="-1395">
        <dgm:presLayoutVars>
          <dgm:chMax val="0"/>
          <dgm:chPref val="0"/>
          <dgm:bulletEnabled val="1"/>
        </dgm:presLayoutVars>
      </dgm:prSet>
      <dgm:spPr/>
    </dgm:pt>
    <dgm:pt modelId="{5C530546-6811-3E4B-88F7-4104378F489F}" type="pres">
      <dgm:prSet presAssocID="{A389AF22-F847-FA4A-B230-A1757EFF73A7}" presName="accent_2" presStyleLbl="alignNode1" presStyleIdx="4" presStyleCnt="9"/>
      <dgm:spPr/>
    </dgm:pt>
    <dgm:pt modelId="{2D7BA276-D812-BF40-BEEF-58CD9E8DBEBD}" type="pres">
      <dgm:prSet presAssocID="{A389AF22-F847-FA4A-B230-A1757EFF73A7}" presName="accent_3" presStyleLbl="alignNode1" presStyleIdx="5" presStyleCnt="9"/>
      <dgm:spPr/>
    </dgm:pt>
    <dgm:pt modelId="{711B9C8F-9D79-F04F-A163-9891C1460787}" type="pres">
      <dgm:prSet presAssocID="{93D54F6F-DB52-8C4A-80AF-EE1B8F61581E}" presName="image_3" presStyleCnt="0"/>
      <dgm:spPr/>
    </dgm:pt>
    <dgm:pt modelId="{08B05F64-295B-544C-AF15-C69F58BE336A}" type="pres">
      <dgm:prSet presAssocID="{93D54F6F-DB52-8C4A-80AF-EE1B8F61581E}" presName="imageRepeatNode" presStyleLbl="fgImgPlace1" presStyleIdx="2" presStyleCnt="5"/>
      <dgm:spPr/>
    </dgm:pt>
    <dgm:pt modelId="{FE8B6829-F380-8C47-881F-01D1D9EA4C70}" type="pres">
      <dgm:prSet presAssocID="{488AA066-CF8E-3845-B926-82E76E05A8F8}" presName="image_accent_4" presStyleCnt="0"/>
      <dgm:spPr/>
    </dgm:pt>
    <dgm:pt modelId="{8CC6C2AE-88A4-D34B-AE52-E15146DB8659}" type="pres">
      <dgm:prSet presAssocID="{488AA066-CF8E-3845-B926-82E76E05A8F8}" presName="imageAccentRepeatNode" presStyleLbl="alignNode1" presStyleIdx="6" presStyleCnt="9"/>
      <dgm:spPr/>
    </dgm:pt>
    <dgm:pt modelId="{4E1E002C-5BE7-FE4A-AF00-245815BA2383}" type="pres">
      <dgm:prSet presAssocID="{488AA066-CF8E-3845-B926-82E76E05A8F8}" presName="parent_text_4" presStyleLbl="revTx" presStyleIdx="3" presStyleCnt="5" custLinFactNeighborX="-34979" custLinFactNeighborY="-2017">
        <dgm:presLayoutVars>
          <dgm:chMax val="0"/>
          <dgm:chPref val="0"/>
          <dgm:bulletEnabled val="1"/>
        </dgm:presLayoutVars>
      </dgm:prSet>
      <dgm:spPr/>
    </dgm:pt>
    <dgm:pt modelId="{C4FE3C07-7EBD-B04E-B202-A0D0E0F35106}" type="pres">
      <dgm:prSet presAssocID="{488AA066-CF8E-3845-B926-82E76E05A8F8}" presName="accent_4" presStyleLbl="alignNode1" presStyleIdx="7" presStyleCnt="9"/>
      <dgm:spPr/>
    </dgm:pt>
    <dgm:pt modelId="{FB8D39CB-074A-CB42-962D-BF49B0392542}" type="pres">
      <dgm:prSet presAssocID="{18B88E36-3B5A-E647-A878-A1D3D6AF315E}" presName="image_4" presStyleCnt="0"/>
      <dgm:spPr/>
    </dgm:pt>
    <dgm:pt modelId="{0339AC22-E7BD-3A4E-92DB-CFB052203517}" type="pres">
      <dgm:prSet presAssocID="{18B88E36-3B5A-E647-A878-A1D3D6AF315E}" presName="imageRepeatNode" presStyleLbl="fgImgPlace1" presStyleIdx="3" presStyleCnt="5"/>
      <dgm:spPr/>
    </dgm:pt>
    <dgm:pt modelId="{5A38433E-94E3-E249-A9AD-E07EBF95CE96}" type="pres">
      <dgm:prSet presAssocID="{D7303579-33F7-A949-A08D-86D2EB8AD92A}" presName="image_accent_5" presStyleCnt="0"/>
      <dgm:spPr/>
    </dgm:pt>
    <dgm:pt modelId="{77854940-625E-4743-AF5F-B02C2C3EBA89}" type="pres">
      <dgm:prSet presAssocID="{D7303579-33F7-A949-A08D-86D2EB8AD92A}" presName="imageAccentRepeatNode" presStyleLbl="alignNode1" presStyleIdx="8" presStyleCnt="9"/>
      <dgm:spPr>
        <a:solidFill>
          <a:schemeClr val="accent6"/>
        </a:solidFill>
      </dgm:spPr>
    </dgm:pt>
    <dgm:pt modelId="{3F9C96E2-9741-0549-B95C-8E71F7058575}" type="pres">
      <dgm:prSet presAssocID="{D7303579-33F7-A949-A08D-86D2EB8AD92A}" presName="parent_text_5" presStyleLbl="revTx" presStyleIdx="4" presStyleCnt="5" custLinFactNeighborX="-28491" custLinFactNeighborY="1089">
        <dgm:presLayoutVars>
          <dgm:chMax val="0"/>
          <dgm:chPref val="0"/>
          <dgm:bulletEnabled val="1"/>
        </dgm:presLayoutVars>
      </dgm:prSet>
      <dgm:spPr/>
    </dgm:pt>
    <dgm:pt modelId="{4DDA676B-4936-EF4C-87A9-DAE3701ED7DA}" type="pres">
      <dgm:prSet presAssocID="{739D1033-801C-6341-946E-55D14C7B7B70}" presName="image_5" presStyleCnt="0"/>
      <dgm:spPr/>
    </dgm:pt>
    <dgm:pt modelId="{87457126-0204-FC4B-B14F-4916262E993B}" type="pres">
      <dgm:prSet presAssocID="{739D1033-801C-6341-946E-55D14C7B7B70}" presName="imageRepeatNode" presStyleLbl="fgImgPlace1" presStyleIdx="4" presStyleCnt="5"/>
      <dgm:spPr/>
    </dgm:pt>
  </dgm:ptLst>
  <dgm:cxnLst>
    <dgm:cxn modelId="{B24DD600-BBEC-1943-ABAE-F7030F135A79}" type="presOf" srcId="{739D1033-801C-6341-946E-55D14C7B7B70}" destId="{87457126-0204-FC4B-B14F-4916262E993B}" srcOrd="0" destOrd="0" presId="urn:microsoft.com/office/officeart/2008/layout/BubblePictureList"/>
    <dgm:cxn modelId="{065A5B0C-F675-A649-8557-C71D40C9C330}" type="presOf" srcId="{5CCE7207-3C6D-E54D-94B6-DD58947D871F}" destId="{E93EA37A-2811-2648-B120-55FD53A0ED58}" srcOrd="0" destOrd="0" presId="urn:microsoft.com/office/officeart/2008/layout/BubblePictureList"/>
    <dgm:cxn modelId="{140D110E-2F09-A048-997F-913B2D043274}" type="presOf" srcId="{C562294A-A135-D044-8D05-FB315EE116B7}" destId="{139DD68E-F069-FA4C-9F01-E8B0CB568624}" srcOrd="0" destOrd="0" presId="urn:microsoft.com/office/officeart/2008/layout/BubblePictureList"/>
    <dgm:cxn modelId="{69278C28-28E8-0B4E-AD74-E9205EAF4251}" srcId="{60E235E8-F006-F34E-A2B8-120498C1195B}" destId="{B879EC0A-6009-9C4D-A1AC-041B1BF87407}" srcOrd="0" destOrd="0" parTransId="{ED420520-1869-1948-AC55-F711FE9F1993}" sibTransId="{5CCE7207-3C6D-E54D-94B6-DD58947D871F}"/>
    <dgm:cxn modelId="{8C376A2D-B7D1-2646-B75E-B255AC0D73BB}" type="presOf" srcId="{18B88E36-3B5A-E647-A878-A1D3D6AF315E}" destId="{0339AC22-E7BD-3A4E-92DB-CFB052203517}" srcOrd="0" destOrd="0" presId="urn:microsoft.com/office/officeart/2008/layout/BubblePictureList"/>
    <dgm:cxn modelId="{2AC2F439-692A-1C43-A684-C837C1240E62}" type="presOf" srcId="{B879EC0A-6009-9C4D-A1AC-041B1BF87407}" destId="{B66DEEA8-4A3B-2D49-947C-DB758745BC48}" srcOrd="0" destOrd="0" presId="urn:microsoft.com/office/officeart/2008/layout/BubblePictureList"/>
    <dgm:cxn modelId="{CEBE0946-F65C-2B45-A22F-45F977159717}" type="presOf" srcId="{D7303579-33F7-A949-A08D-86D2EB8AD92A}" destId="{3F9C96E2-9741-0549-B95C-8E71F7058575}" srcOrd="0" destOrd="0" presId="urn:microsoft.com/office/officeart/2008/layout/BubblePictureList"/>
    <dgm:cxn modelId="{685BF74F-BB86-CF49-8E23-4AEA10715021}" type="presOf" srcId="{488AA066-CF8E-3845-B926-82E76E05A8F8}" destId="{4E1E002C-5BE7-FE4A-AF00-245815BA2383}" srcOrd="0" destOrd="0" presId="urn:microsoft.com/office/officeart/2008/layout/BubblePictureList"/>
    <dgm:cxn modelId="{73299B5F-3F93-474C-817A-4D2FD2ED2F26}" type="presOf" srcId="{A389AF22-F847-FA4A-B230-A1757EFF73A7}" destId="{56DB2AE1-53AD-354F-A24E-E04362251EB4}" srcOrd="0" destOrd="0" presId="urn:microsoft.com/office/officeart/2008/layout/BubblePictureList"/>
    <dgm:cxn modelId="{7A9282B6-E64B-CE43-9A82-2556ED44E9E8}" srcId="{60E235E8-F006-F34E-A2B8-120498C1195B}" destId="{A389AF22-F847-FA4A-B230-A1757EFF73A7}" srcOrd="2" destOrd="0" parTransId="{A2AF031B-F19D-024D-AE46-F76DC292645B}" sibTransId="{93D54F6F-DB52-8C4A-80AF-EE1B8F61581E}"/>
    <dgm:cxn modelId="{F1E792C3-23E5-5845-966B-B654C59710A5}" srcId="{60E235E8-F006-F34E-A2B8-120498C1195B}" destId="{0A907FD4-E2DA-434C-BDC8-9812A5D01B49}" srcOrd="1" destOrd="0" parTransId="{F666B80B-805E-9B48-8FAF-414E744E6D14}" sibTransId="{C562294A-A135-D044-8D05-FB315EE116B7}"/>
    <dgm:cxn modelId="{75C07DD6-AC0D-404B-AE9F-D80FAE21E15C}" srcId="{60E235E8-F006-F34E-A2B8-120498C1195B}" destId="{488AA066-CF8E-3845-B926-82E76E05A8F8}" srcOrd="3" destOrd="0" parTransId="{CFDE46DD-E24B-2A43-A0E6-46CD52990BDC}" sibTransId="{18B88E36-3B5A-E647-A878-A1D3D6AF315E}"/>
    <dgm:cxn modelId="{CB2695DC-F27E-AB46-B7EF-11BA2516F2A8}" type="presOf" srcId="{60E235E8-F006-F34E-A2B8-120498C1195B}" destId="{D0CF5C47-B52B-424F-9BDD-A6FDA89E375D}" srcOrd="0" destOrd="0" presId="urn:microsoft.com/office/officeart/2008/layout/BubblePictureList"/>
    <dgm:cxn modelId="{0412D6EC-BCA4-DE47-B413-E8FDC82195F9}" srcId="{60E235E8-F006-F34E-A2B8-120498C1195B}" destId="{D7303579-33F7-A949-A08D-86D2EB8AD92A}" srcOrd="4" destOrd="0" parTransId="{3A2C31BA-1F11-9B49-AE55-8B1728B877F9}" sibTransId="{739D1033-801C-6341-946E-55D14C7B7B70}"/>
    <dgm:cxn modelId="{0879F8F0-6C78-294A-97E4-7B0268D21E26}" type="presOf" srcId="{0A907FD4-E2DA-434C-BDC8-9812A5D01B49}" destId="{22B0EDAF-5FCA-2C4B-A8F9-467BAD5CB7C7}" srcOrd="0" destOrd="0" presId="urn:microsoft.com/office/officeart/2008/layout/BubblePictureList"/>
    <dgm:cxn modelId="{2D7CD4FE-2EF8-A244-A7FE-E8EE5CACEB8C}" type="presOf" srcId="{93D54F6F-DB52-8C4A-80AF-EE1B8F61581E}" destId="{08B05F64-295B-544C-AF15-C69F58BE336A}" srcOrd="0" destOrd="0" presId="urn:microsoft.com/office/officeart/2008/layout/BubblePictureList"/>
    <dgm:cxn modelId="{F241E1BD-4FE0-1545-B946-38BA0B13E3DB}" type="presParOf" srcId="{D0CF5C47-B52B-424F-9BDD-A6FDA89E375D}" destId="{B66DEEA8-4A3B-2D49-947C-DB758745BC48}" srcOrd="0" destOrd="0" presId="urn:microsoft.com/office/officeart/2008/layout/BubblePictureList"/>
    <dgm:cxn modelId="{F6361FF9-1D06-E043-A47B-1988C5422EB3}" type="presParOf" srcId="{D0CF5C47-B52B-424F-9BDD-A6FDA89E375D}" destId="{D644AC98-639E-E14D-8D6F-34E768D81B48}" srcOrd="1" destOrd="0" presId="urn:microsoft.com/office/officeart/2008/layout/BubblePictureList"/>
    <dgm:cxn modelId="{B945D7B3-B99D-7D42-8ADB-60D1831ADD07}" type="presParOf" srcId="{D644AC98-639E-E14D-8D6F-34E768D81B48}" destId="{01BA4EA3-A7AF-CD4D-AAA1-B3CA003ECBAC}" srcOrd="0" destOrd="0" presId="urn:microsoft.com/office/officeart/2008/layout/BubblePictureList"/>
    <dgm:cxn modelId="{53F8485B-DB7F-1F40-8231-007C85E33E66}" type="presParOf" srcId="{D0CF5C47-B52B-424F-9BDD-A6FDA89E375D}" destId="{AC4EFD47-2AEA-1D4E-8E82-6418CFEAF45E}" srcOrd="2" destOrd="0" presId="urn:microsoft.com/office/officeart/2008/layout/BubblePictureList"/>
    <dgm:cxn modelId="{C45FC694-B841-BE44-B6E6-5E8EA5B233C1}" type="presParOf" srcId="{D0CF5C47-B52B-424F-9BDD-A6FDA89E375D}" destId="{52AC8921-FCB0-534F-982C-F0747B936215}" srcOrd="3" destOrd="0" presId="urn:microsoft.com/office/officeart/2008/layout/BubblePictureList"/>
    <dgm:cxn modelId="{16B987AD-300D-F14B-A4DA-F9CC8F67EE5B}" type="presParOf" srcId="{52AC8921-FCB0-534F-982C-F0747B936215}" destId="{E93EA37A-2811-2648-B120-55FD53A0ED58}" srcOrd="0" destOrd="0" presId="urn:microsoft.com/office/officeart/2008/layout/BubblePictureList"/>
    <dgm:cxn modelId="{426684ED-4E76-AC40-BF64-E93992736628}" type="presParOf" srcId="{D0CF5C47-B52B-424F-9BDD-A6FDA89E375D}" destId="{22B0EDAF-5FCA-2C4B-A8F9-467BAD5CB7C7}" srcOrd="4" destOrd="0" presId="urn:microsoft.com/office/officeart/2008/layout/BubblePictureList"/>
    <dgm:cxn modelId="{13D37CC8-6659-1C48-B903-78CE9E2958C5}" type="presParOf" srcId="{D0CF5C47-B52B-424F-9BDD-A6FDA89E375D}" destId="{52B197D7-9985-A24B-AED7-C954880CD5D9}" srcOrd="5" destOrd="0" presId="urn:microsoft.com/office/officeart/2008/layout/BubblePictureList"/>
    <dgm:cxn modelId="{29B6F345-7B8D-254B-91D6-8775B1E2A711}" type="presParOf" srcId="{52B197D7-9985-A24B-AED7-C954880CD5D9}" destId="{E4CB9D0C-22D9-B541-9636-CC7206DC5B3D}" srcOrd="0" destOrd="0" presId="urn:microsoft.com/office/officeart/2008/layout/BubblePictureList"/>
    <dgm:cxn modelId="{D3F1CAD0-0AE5-5843-B2B1-3F543D9D5094}" type="presParOf" srcId="{D0CF5C47-B52B-424F-9BDD-A6FDA89E375D}" destId="{E3668EC1-0E6C-B345-99FF-BDBC0603B51F}" srcOrd="6" destOrd="0" presId="urn:microsoft.com/office/officeart/2008/layout/BubblePictureList"/>
    <dgm:cxn modelId="{1A3F74FC-3905-F048-ADC7-AB0C62DD578C}" type="presParOf" srcId="{E3668EC1-0E6C-B345-99FF-BDBC0603B51F}" destId="{139DD68E-F069-FA4C-9F01-E8B0CB568624}" srcOrd="0" destOrd="0" presId="urn:microsoft.com/office/officeart/2008/layout/BubblePictureList"/>
    <dgm:cxn modelId="{5AD18D20-1F50-B54F-A0E6-49B34C14AB54}" type="presParOf" srcId="{D0CF5C47-B52B-424F-9BDD-A6FDA89E375D}" destId="{8EB668D4-7BA5-E044-9883-EB9C639C56A1}" srcOrd="7" destOrd="0" presId="urn:microsoft.com/office/officeart/2008/layout/BubblePictureList"/>
    <dgm:cxn modelId="{8D53362C-590F-A541-A4F0-8FFF0BB2A590}" type="presParOf" srcId="{8EB668D4-7BA5-E044-9883-EB9C639C56A1}" destId="{82BA9FB4-552F-984C-8A66-9412A9ACCDAE}" srcOrd="0" destOrd="0" presId="urn:microsoft.com/office/officeart/2008/layout/BubblePictureList"/>
    <dgm:cxn modelId="{E11B3E1B-6B15-BF43-9433-E66DF4B08979}" type="presParOf" srcId="{D0CF5C47-B52B-424F-9BDD-A6FDA89E375D}" destId="{56DB2AE1-53AD-354F-A24E-E04362251EB4}" srcOrd="8" destOrd="0" presId="urn:microsoft.com/office/officeart/2008/layout/BubblePictureList"/>
    <dgm:cxn modelId="{09723181-2C1C-174B-8075-E6322A492934}" type="presParOf" srcId="{D0CF5C47-B52B-424F-9BDD-A6FDA89E375D}" destId="{5C530546-6811-3E4B-88F7-4104378F489F}" srcOrd="9" destOrd="0" presId="urn:microsoft.com/office/officeart/2008/layout/BubblePictureList"/>
    <dgm:cxn modelId="{FF372629-22A8-F843-9FA9-D54E4EF9259E}" type="presParOf" srcId="{D0CF5C47-B52B-424F-9BDD-A6FDA89E375D}" destId="{2D7BA276-D812-BF40-BEEF-58CD9E8DBEBD}" srcOrd="10" destOrd="0" presId="urn:microsoft.com/office/officeart/2008/layout/BubblePictureList"/>
    <dgm:cxn modelId="{AC4EFE2D-E68B-4145-B3D0-A62FCA8E2150}" type="presParOf" srcId="{D0CF5C47-B52B-424F-9BDD-A6FDA89E375D}" destId="{711B9C8F-9D79-F04F-A163-9891C1460787}" srcOrd="11" destOrd="0" presId="urn:microsoft.com/office/officeart/2008/layout/BubblePictureList"/>
    <dgm:cxn modelId="{1FFF4BB7-B2E7-F744-A0F5-0E4B7D8C11A5}" type="presParOf" srcId="{711B9C8F-9D79-F04F-A163-9891C1460787}" destId="{08B05F64-295B-544C-AF15-C69F58BE336A}" srcOrd="0" destOrd="0" presId="urn:microsoft.com/office/officeart/2008/layout/BubblePictureList"/>
    <dgm:cxn modelId="{1E372D87-B267-9842-BC25-94256D5D44FB}" type="presParOf" srcId="{D0CF5C47-B52B-424F-9BDD-A6FDA89E375D}" destId="{FE8B6829-F380-8C47-881F-01D1D9EA4C70}" srcOrd="12" destOrd="0" presId="urn:microsoft.com/office/officeart/2008/layout/BubblePictureList"/>
    <dgm:cxn modelId="{C00ACBCB-C603-7C4C-81C4-DF635FE4EBFA}" type="presParOf" srcId="{FE8B6829-F380-8C47-881F-01D1D9EA4C70}" destId="{8CC6C2AE-88A4-D34B-AE52-E15146DB8659}" srcOrd="0" destOrd="0" presId="urn:microsoft.com/office/officeart/2008/layout/BubblePictureList"/>
    <dgm:cxn modelId="{45D48C1D-F86F-F54F-878F-E3718009A1AE}" type="presParOf" srcId="{D0CF5C47-B52B-424F-9BDD-A6FDA89E375D}" destId="{4E1E002C-5BE7-FE4A-AF00-245815BA2383}" srcOrd="13" destOrd="0" presId="urn:microsoft.com/office/officeart/2008/layout/BubblePictureList"/>
    <dgm:cxn modelId="{54C4F1BF-E215-D643-BAEC-AA517EA9A0AD}" type="presParOf" srcId="{D0CF5C47-B52B-424F-9BDD-A6FDA89E375D}" destId="{C4FE3C07-7EBD-B04E-B202-A0D0E0F35106}" srcOrd="14" destOrd="0" presId="urn:microsoft.com/office/officeart/2008/layout/BubblePictureList"/>
    <dgm:cxn modelId="{8A1E656E-24EE-9C45-AECF-A45FBF0156FE}" type="presParOf" srcId="{D0CF5C47-B52B-424F-9BDD-A6FDA89E375D}" destId="{FB8D39CB-074A-CB42-962D-BF49B0392542}" srcOrd="15" destOrd="0" presId="urn:microsoft.com/office/officeart/2008/layout/BubblePictureList"/>
    <dgm:cxn modelId="{B39AF4DF-6F6A-7647-AB85-7C554C6FFF29}" type="presParOf" srcId="{FB8D39CB-074A-CB42-962D-BF49B0392542}" destId="{0339AC22-E7BD-3A4E-92DB-CFB052203517}" srcOrd="0" destOrd="0" presId="urn:microsoft.com/office/officeart/2008/layout/BubblePictureList"/>
    <dgm:cxn modelId="{E83C1D9C-7ADC-C94B-B197-948CCA9247DA}" type="presParOf" srcId="{D0CF5C47-B52B-424F-9BDD-A6FDA89E375D}" destId="{5A38433E-94E3-E249-A9AD-E07EBF95CE96}" srcOrd="16" destOrd="0" presId="urn:microsoft.com/office/officeart/2008/layout/BubblePictureList"/>
    <dgm:cxn modelId="{C556CA9E-ACF5-B04D-B9D8-B081A30DEE81}" type="presParOf" srcId="{5A38433E-94E3-E249-A9AD-E07EBF95CE96}" destId="{77854940-625E-4743-AF5F-B02C2C3EBA89}" srcOrd="0" destOrd="0" presId="urn:microsoft.com/office/officeart/2008/layout/BubblePictureList"/>
    <dgm:cxn modelId="{709D603D-AFE3-9944-9904-4756EC3FAEF5}" type="presParOf" srcId="{D0CF5C47-B52B-424F-9BDD-A6FDA89E375D}" destId="{3F9C96E2-9741-0549-B95C-8E71F7058575}" srcOrd="17" destOrd="0" presId="urn:microsoft.com/office/officeart/2008/layout/BubblePictureList"/>
    <dgm:cxn modelId="{F7E574DF-333E-1A49-977F-391624BF3E0A}" type="presParOf" srcId="{D0CF5C47-B52B-424F-9BDD-A6FDA89E375D}" destId="{4DDA676B-4936-EF4C-87A9-DAE3701ED7DA}" srcOrd="18" destOrd="0" presId="urn:microsoft.com/office/officeart/2008/layout/BubblePictureList"/>
    <dgm:cxn modelId="{BD110E40-68DF-C244-9349-6DED5AB8A0D6}" type="presParOf" srcId="{4DDA676B-4936-EF4C-87A9-DAE3701ED7DA}" destId="{87457126-0204-FC4B-B14F-4916262E993B}"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B446D-A940-A342-8F0B-20A32E095AAA}">
      <dsp:nvSpPr>
        <dsp:cNvPr id="0" name=""/>
        <dsp:cNvSpPr/>
      </dsp:nvSpPr>
      <dsp:spPr>
        <a:xfrm>
          <a:off x="0" y="38484"/>
          <a:ext cx="10515600"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Brief recap of Marketing Mix</a:t>
          </a:r>
          <a:endParaRPr lang="it-FI" sz="2700" kern="1200"/>
        </a:p>
      </dsp:txBody>
      <dsp:txXfrm>
        <a:off x="31613" y="70097"/>
        <a:ext cx="10452374" cy="584369"/>
      </dsp:txXfrm>
    </dsp:sp>
    <dsp:sp modelId="{3F1863F5-13DD-3947-8DC7-40B8D3F3685F}">
      <dsp:nvSpPr>
        <dsp:cNvPr id="0" name=""/>
        <dsp:cNvSpPr/>
      </dsp:nvSpPr>
      <dsp:spPr>
        <a:xfrm>
          <a:off x="0" y="763839"/>
          <a:ext cx="10515600" cy="64759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Subscription Economy</a:t>
          </a:r>
          <a:endParaRPr lang="it-FI" sz="2700" kern="1200"/>
        </a:p>
      </dsp:txBody>
      <dsp:txXfrm>
        <a:off x="31613" y="795452"/>
        <a:ext cx="10452374" cy="584369"/>
      </dsp:txXfrm>
    </dsp:sp>
    <dsp:sp modelId="{A37AB553-59B9-EA46-87A0-A9A6279C5553}">
      <dsp:nvSpPr>
        <dsp:cNvPr id="0" name=""/>
        <dsp:cNvSpPr/>
      </dsp:nvSpPr>
      <dsp:spPr>
        <a:xfrm>
          <a:off x="0" y="1489194"/>
          <a:ext cx="10515600" cy="64759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Sharing Economy</a:t>
          </a:r>
          <a:endParaRPr lang="it-FI" sz="2700" kern="1200"/>
        </a:p>
      </dsp:txBody>
      <dsp:txXfrm>
        <a:off x="31613" y="1520807"/>
        <a:ext cx="10452374" cy="584369"/>
      </dsp:txXfrm>
    </dsp:sp>
    <dsp:sp modelId="{A76D193E-02F8-C241-A320-394C4F9A9039}">
      <dsp:nvSpPr>
        <dsp:cNvPr id="0" name=""/>
        <dsp:cNvSpPr/>
      </dsp:nvSpPr>
      <dsp:spPr>
        <a:xfrm>
          <a:off x="0" y="2214549"/>
          <a:ext cx="10515600" cy="64759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Airbnb case</a:t>
          </a:r>
          <a:endParaRPr lang="it-FI" sz="2700" kern="1200"/>
        </a:p>
      </dsp:txBody>
      <dsp:txXfrm>
        <a:off x="31613" y="2246162"/>
        <a:ext cx="10452374" cy="584369"/>
      </dsp:txXfrm>
    </dsp:sp>
    <dsp:sp modelId="{90381492-56C3-5644-9CD1-B0D6BABBE2B5}">
      <dsp:nvSpPr>
        <dsp:cNvPr id="0" name=""/>
        <dsp:cNvSpPr/>
      </dsp:nvSpPr>
      <dsp:spPr>
        <a:xfrm>
          <a:off x="0" y="2939904"/>
          <a:ext cx="10515600" cy="64759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Netflix case</a:t>
          </a:r>
          <a:endParaRPr lang="it-FI" sz="2700" kern="1200"/>
        </a:p>
      </dsp:txBody>
      <dsp:txXfrm>
        <a:off x="31613" y="2971517"/>
        <a:ext cx="10452374" cy="584369"/>
      </dsp:txXfrm>
    </dsp:sp>
    <dsp:sp modelId="{0920E76D-EC3B-894F-9292-FDF61D646918}">
      <dsp:nvSpPr>
        <dsp:cNvPr id="0" name=""/>
        <dsp:cNvSpPr/>
      </dsp:nvSpPr>
      <dsp:spPr>
        <a:xfrm>
          <a:off x="0" y="3665259"/>
          <a:ext cx="10515600" cy="64759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IT" sz="2700" kern="1200" dirty="0"/>
            <a:t>Kick off </a:t>
          </a:r>
          <a:r>
            <a:rPr lang="it-IT" sz="2700" kern="1200" dirty="0" err="1"/>
            <a:t>Assignment</a:t>
          </a:r>
          <a:r>
            <a:rPr lang="it-IT" sz="2700" kern="1200" dirty="0"/>
            <a:t> 1</a:t>
          </a:r>
        </a:p>
      </dsp:txBody>
      <dsp:txXfrm>
        <a:off x="31613" y="3696872"/>
        <a:ext cx="10452374" cy="5843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A36C7-E8F3-7F4D-8DAD-2A56B1A6E4DE}">
      <dsp:nvSpPr>
        <dsp:cNvPr id="0" name=""/>
        <dsp:cNvSpPr/>
      </dsp:nvSpPr>
      <dsp:spPr>
        <a:xfrm>
          <a:off x="2846" y="588053"/>
          <a:ext cx="2855825" cy="285582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7166" tIns="31750" rIns="157166" bIns="31750" numCol="1" spcCol="1270" anchor="ctr" anchorCtr="0">
          <a:noAutofit/>
        </a:bodyPr>
        <a:lstStyle/>
        <a:p>
          <a:pPr marL="0" lvl="0" indent="0" algn="ctr" defTabSz="1111250">
            <a:lnSpc>
              <a:spcPct val="90000"/>
            </a:lnSpc>
            <a:spcBef>
              <a:spcPct val="0"/>
            </a:spcBef>
            <a:spcAft>
              <a:spcPct val="35000"/>
            </a:spcAft>
            <a:buNone/>
          </a:pPr>
          <a:r>
            <a:rPr lang="it-FI" sz="2500" kern="1200" dirty="0"/>
            <a:t>DATA PROTECTION</a:t>
          </a:r>
        </a:p>
      </dsp:txBody>
      <dsp:txXfrm>
        <a:off x="421072" y="1006279"/>
        <a:ext cx="2019373" cy="2019373"/>
      </dsp:txXfrm>
    </dsp:sp>
    <dsp:sp modelId="{E1516A2A-713B-5747-9464-F491E498AFC3}">
      <dsp:nvSpPr>
        <dsp:cNvPr id="0" name=""/>
        <dsp:cNvSpPr/>
      </dsp:nvSpPr>
      <dsp:spPr>
        <a:xfrm>
          <a:off x="2287506" y="588053"/>
          <a:ext cx="2855825" cy="285582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7166" tIns="31750" rIns="157166" bIns="31750" numCol="1" spcCol="1270" anchor="ctr" anchorCtr="0">
          <a:noAutofit/>
        </a:bodyPr>
        <a:lstStyle/>
        <a:p>
          <a:pPr marL="0" lvl="0" indent="0" algn="ctr" defTabSz="1111250">
            <a:lnSpc>
              <a:spcPct val="90000"/>
            </a:lnSpc>
            <a:spcBef>
              <a:spcPct val="0"/>
            </a:spcBef>
            <a:spcAft>
              <a:spcPct val="35000"/>
            </a:spcAft>
            <a:buNone/>
          </a:pPr>
          <a:r>
            <a:rPr lang="it-FI" sz="2500" kern="1200" dirty="0"/>
            <a:t>INCOME STABILITY </a:t>
          </a:r>
        </a:p>
      </dsp:txBody>
      <dsp:txXfrm>
        <a:off x="2705732" y="1006279"/>
        <a:ext cx="2019373" cy="2019373"/>
      </dsp:txXfrm>
    </dsp:sp>
    <dsp:sp modelId="{C85255D5-D7F5-014D-A2EF-C003C66CFCE2}">
      <dsp:nvSpPr>
        <dsp:cNvPr id="0" name=""/>
        <dsp:cNvSpPr/>
      </dsp:nvSpPr>
      <dsp:spPr>
        <a:xfrm>
          <a:off x="4572167" y="588053"/>
          <a:ext cx="2855825" cy="285582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7166" tIns="31750" rIns="157166" bIns="31750" numCol="1" spcCol="1270" anchor="ctr" anchorCtr="0">
          <a:noAutofit/>
        </a:bodyPr>
        <a:lstStyle/>
        <a:p>
          <a:pPr marL="0" lvl="0" indent="0" algn="ctr" defTabSz="1111250">
            <a:lnSpc>
              <a:spcPct val="90000"/>
            </a:lnSpc>
            <a:spcBef>
              <a:spcPct val="0"/>
            </a:spcBef>
            <a:spcAft>
              <a:spcPct val="35000"/>
            </a:spcAft>
            <a:buNone/>
          </a:pPr>
          <a:r>
            <a:rPr lang="it-FI" sz="2500" kern="1200" dirty="0"/>
            <a:t>CAPITAL INVESTMENT</a:t>
          </a:r>
        </a:p>
      </dsp:txBody>
      <dsp:txXfrm>
        <a:off x="4990393" y="1006279"/>
        <a:ext cx="2019373" cy="2019373"/>
      </dsp:txXfrm>
    </dsp:sp>
    <dsp:sp modelId="{632474BB-7F43-9F43-B6B8-88D69F6FD8E9}">
      <dsp:nvSpPr>
        <dsp:cNvPr id="0" name=""/>
        <dsp:cNvSpPr/>
      </dsp:nvSpPr>
      <dsp:spPr>
        <a:xfrm>
          <a:off x="6856827" y="588053"/>
          <a:ext cx="2855825" cy="285582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7166" tIns="31750" rIns="157166" bIns="31750" numCol="1" spcCol="1270" anchor="ctr" anchorCtr="0">
          <a:noAutofit/>
        </a:bodyPr>
        <a:lstStyle/>
        <a:p>
          <a:pPr marL="0" lvl="0" indent="0" algn="ctr" defTabSz="1111250">
            <a:lnSpc>
              <a:spcPct val="90000"/>
            </a:lnSpc>
            <a:spcBef>
              <a:spcPct val="0"/>
            </a:spcBef>
            <a:spcAft>
              <a:spcPct val="35000"/>
            </a:spcAft>
            <a:buNone/>
          </a:pPr>
          <a:r>
            <a:rPr lang="it-FI" sz="2500" kern="1200" dirty="0"/>
            <a:t>SAFETY AND SECURITY </a:t>
          </a:r>
        </a:p>
      </dsp:txBody>
      <dsp:txXfrm>
        <a:off x="7275053" y="1006279"/>
        <a:ext cx="2019373" cy="20193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18C0E-D5B5-D346-B6ED-AE75C817DEFC}">
      <dsp:nvSpPr>
        <dsp:cNvPr id="0" name=""/>
        <dsp:cNvSpPr/>
      </dsp:nvSpPr>
      <dsp:spPr>
        <a:xfrm>
          <a:off x="6206812" y="-206191"/>
          <a:ext cx="1588727" cy="1670868"/>
        </a:xfrm>
        <a:prstGeom prst="ellipse">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it-IT" sz="6500" kern="1200" dirty="0"/>
            <a:t> </a:t>
          </a:r>
        </a:p>
      </dsp:txBody>
      <dsp:txXfrm>
        <a:off x="6439476" y="38502"/>
        <a:ext cx="1123399" cy="1181482"/>
      </dsp:txXfrm>
    </dsp:sp>
    <dsp:sp modelId="{779F1CF1-2747-5845-92BA-CA766B39E357}">
      <dsp:nvSpPr>
        <dsp:cNvPr id="0" name=""/>
        <dsp:cNvSpPr/>
      </dsp:nvSpPr>
      <dsp:spPr>
        <a:xfrm>
          <a:off x="2465319" y="-21149"/>
          <a:ext cx="6227356" cy="6227356"/>
        </a:xfrm>
        <a:prstGeom prst="circularArrow">
          <a:avLst>
            <a:gd name="adj1" fmla="val 3992"/>
            <a:gd name="adj2" fmla="val 250444"/>
            <a:gd name="adj3" fmla="val 20324721"/>
            <a:gd name="adj4" fmla="val 19271665"/>
            <a:gd name="adj5" fmla="val 46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6C242-0B9F-0548-A6B8-862435A49CA1}">
      <dsp:nvSpPr>
        <dsp:cNvPr id="0" name=""/>
        <dsp:cNvSpPr/>
      </dsp:nvSpPr>
      <dsp:spPr>
        <a:xfrm>
          <a:off x="7628991" y="2257094"/>
          <a:ext cx="1588727" cy="1670868"/>
        </a:xfrm>
        <a:prstGeom prst="ellipse">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7861655" y="2501787"/>
        <a:ext cx="1123399" cy="1181482"/>
      </dsp:txXfrm>
    </dsp:sp>
    <dsp:sp modelId="{B3813080-2A28-9D4A-9125-EFA7D45396C9}">
      <dsp:nvSpPr>
        <dsp:cNvPr id="0" name=""/>
        <dsp:cNvSpPr/>
      </dsp:nvSpPr>
      <dsp:spPr>
        <a:xfrm>
          <a:off x="2465319" y="-21149"/>
          <a:ext cx="6227356" cy="6227356"/>
        </a:xfrm>
        <a:prstGeom prst="circularArrow">
          <a:avLst>
            <a:gd name="adj1" fmla="val 3992"/>
            <a:gd name="adj2" fmla="val 250444"/>
            <a:gd name="adj3" fmla="val 2077890"/>
            <a:gd name="adj4" fmla="val 1024834"/>
            <a:gd name="adj5" fmla="val 46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2FA02-B392-2E47-A286-1FA5E82544CE}">
      <dsp:nvSpPr>
        <dsp:cNvPr id="0" name=""/>
        <dsp:cNvSpPr/>
      </dsp:nvSpPr>
      <dsp:spPr>
        <a:xfrm>
          <a:off x="6206812" y="4720381"/>
          <a:ext cx="1588727" cy="1670868"/>
        </a:xfrm>
        <a:prstGeom prst="ellipse">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it-IT" sz="6500" kern="1200" dirty="0"/>
            <a:t> </a:t>
          </a:r>
        </a:p>
      </dsp:txBody>
      <dsp:txXfrm>
        <a:off x="6439476" y="4965074"/>
        <a:ext cx="1123399" cy="1181482"/>
      </dsp:txXfrm>
    </dsp:sp>
    <dsp:sp modelId="{1D678D77-3342-8D45-91D9-4DBAB551CD7E}">
      <dsp:nvSpPr>
        <dsp:cNvPr id="0" name=""/>
        <dsp:cNvSpPr/>
      </dsp:nvSpPr>
      <dsp:spPr>
        <a:xfrm>
          <a:off x="2465319" y="-21149"/>
          <a:ext cx="6227356" cy="6227356"/>
        </a:xfrm>
        <a:prstGeom prst="circularArrow">
          <a:avLst>
            <a:gd name="adj1" fmla="val 3992"/>
            <a:gd name="adj2" fmla="val 250444"/>
            <a:gd name="adj3" fmla="val 5893136"/>
            <a:gd name="adj4" fmla="val 4634910"/>
            <a:gd name="adj5" fmla="val 46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363F6-F466-D54D-98DF-B0B09313B868}">
      <dsp:nvSpPr>
        <dsp:cNvPr id="0" name=""/>
        <dsp:cNvSpPr/>
      </dsp:nvSpPr>
      <dsp:spPr>
        <a:xfrm>
          <a:off x="3345084" y="4678258"/>
          <a:ext cx="1623468" cy="1755112"/>
        </a:xfrm>
        <a:prstGeom prst="ellipse">
          <a:avLst/>
        </a:prstGeom>
        <a:blipFill dpi="0" rotWithShape="0">
          <a:blip xmlns:r="http://schemas.openxmlformats.org/officeDocument/2006/relationships" r:embed="rId4"/>
          <a:srcRect/>
          <a:stretch>
            <a:fillRect l="-5000" t="3000" b="-3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it-IT" sz="6500" kern="1200"/>
        </a:p>
      </dsp:txBody>
      <dsp:txXfrm>
        <a:off x="3582835" y="4935288"/>
        <a:ext cx="1147966" cy="1241052"/>
      </dsp:txXfrm>
    </dsp:sp>
    <dsp:sp modelId="{7DC2C7DA-1AE3-5E45-B4AE-59363BD2019E}">
      <dsp:nvSpPr>
        <dsp:cNvPr id="0" name=""/>
        <dsp:cNvSpPr/>
      </dsp:nvSpPr>
      <dsp:spPr>
        <a:xfrm>
          <a:off x="2465319" y="-21149"/>
          <a:ext cx="6227356" cy="6227356"/>
        </a:xfrm>
        <a:prstGeom prst="circularArrow">
          <a:avLst>
            <a:gd name="adj1" fmla="val 3992"/>
            <a:gd name="adj2" fmla="val 250444"/>
            <a:gd name="adj3" fmla="val 9524721"/>
            <a:gd name="adj4" fmla="val 8505372"/>
            <a:gd name="adj5" fmla="val 46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33C40-4800-924A-8BC6-D7B34EB2C9DA}">
      <dsp:nvSpPr>
        <dsp:cNvPr id="0" name=""/>
        <dsp:cNvSpPr/>
      </dsp:nvSpPr>
      <dsp:spPr>
        <a:xfrm>
          <a:off x="1940275" y="2257094"/>
          <a:ext cx="1588727" cy="1670868"/>
        </a:xfrm>
        <a:prstGeom prst="ellipse">
          <a:avLst/>
        </a:prstGeom>
        <a:blipFill rotWithShape="0">
          <a:blip xmlns:r="http://schemas.openxmlformats.org/officeDocument/2006/relationships" r:embed="rId5"/>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it-IT" sz="6500" kern="1200" dirty="0"/>
            <a:t> </a:t>
          </a:r>
        </a:p>
      </dsp:txBody>
      <dsp:txXfrm>
        <a:off x="2172939" y="2501787"/>
        <a:ext cx="1123399" cy="1181482"/>
      </dsp:txXfrm>
    </dsp:sp>
    <dsp:sp modelId="{F047D15D-8E83-204F-A793-632EC5B29D84}">
      <dsp:nvSpPr>
        <dsp:cNvPr id="0" name=""/>
        <dsp:cNvSpPr/>
      </dsp:nvSpPr>
      <dsp:spPr>
        <a:xfrm>
          <a:off x="2465319" y="-21149"/>
          <a:ext cx="6227356" cy="6227356"/>
        </a:xfrm>
        <a:prstGeom prst="circularArrow">
          <a:avLst>
            <a:gd name="adj1" fmla="val 3992"/>
            <a:gd name="adj2" fmla="val 250444"/>
            <a:gd name="adj3" fmla="val 12877890"/>
            <a:gd name="adj4" fmla="val 11824834"/>
            <a:gd name="adj5" fmla="val 46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F97CBF-40E7-4946-84F0-10AB81C3F5BA}">
      <dsp:nvSpPr>
        <dsp:cNvPr id="0" name=""/>
        <dsp:cNvSpPr/>
      </dsp:nvSpPr>
      <dsp:spPr>
        <a:xfrm>
          <a:off x="3362454" y="-206191"/>
          <a:ext cx="1588727" cy="1670868"/>
        </a:xfrm>
        <a:prstGeom prst="ellipse">
          <a:avLst/>
        </a:prstGeom>
        <a:blipFill dpi="0" rotWithShape="0">
          <a:blip xmlns:r="http://schemas.openxmlformats.org/officeDocument/2006/relationships" r:embed="rId6"/>
          <a:srcRect/>
          <a:stretch>
            <a:fillRect t="2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it-IT" sz="6500" kern="1200" dirty="0"/>
            <a:t> </a:t>
          </a:r>
        </a:p>
      </dsp:txBody>
      <dsp:txXfrm>
        <a:off x="3595118" y="38502"/>
        <a:ext cx="1123399" cy="1181482"/>
      </dsp:txXfrm>
    </dsp:sp>
    <dsp:sp modelId="{0E31BEBF-E43D-6447-B60D-87400B13B174}">
      <dsp:nvSpPr>
        <dsp:cNvPr id="0" name=""/>
        <dsp:cNvSpPr/>
      </dsp:nvSpPr>
      <dsp:spPr>
        <a:xfrm>
          <a:off x="2465319" y="-21149"/>
          <a:ext cx="6227356" cy="6227356"/>
        </a:xfrm>
        <a:prstGeom prst="circularArrow">
          <a:avLst>
            <a:gd name="adj1" fmla="val 3992"/>
            <a:gd name="adj2" fmla="val 250444"/>
            <a:gd name="adj3" fmla="val 16714646"/>
            <a:gd name="adj4" fmla="val 15434910"/>
            <a:gd name="adj5" fmla="val 46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E5EF1-4564-954F-BD91-9E53839FBCA6}">
      <dsp:nvSpPr>
        <dsp:cNvPr id="0" name=""/>
        <dsp:cNvSpPr/>
      </dsp:nvSpPr>
      <dsp:spPr>
        <a:xfrm rot="5400000">
          <a:off x="-168637" y="169805"/>
          <a:ext cx="1124251" cy="786976"/>
        </a:xfrm>
        <a:prstGeom prst="chevron">
          <a:avLst/>
        </a:prstGeom>
        <a:solidFill>
          <a:srgbClr val="EE342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2001</a:t>
          </a:r>
          <a:endParaRPr lang="it-FI" sz="2200" kern="1200" dirty="0"/>
        </a:p>
      </dsp:txBody>
      <dsp:txXfrm rot="-5400000">
        <a:off x="1" y="394655"/>
        <a:ext cx="786976" cy="337275"/>
      </dsp:txXfrm>
    </dsp:sp>
    <dsp:sp modelId="{BF62A6DE-20E6-5F43-8041-95E2EF22B3FF}">
      <dsp:nvSpPr>
        <dsp:cNvPr id="0" name=""/>
        <dsp:cNvSpPr/>
      </dsp:nvSpPr>
      <dsp:spPr>
        <a:xfrm rot="5400000">
          <a:off x="1958638" y="-1170494"/>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Spread of DVD Players</a:t>
          </a:r>
          <a:endParaRPr lang="it-IT" sz="1500" kern="1200" dirty="0"/>
        </a:p>
      </dsp:txBody>
      <dsp:txXfrm rot="-5400000">
        <a:off x="786976" y="36841"/>
        <a:ext cx="3038415" cy="659417"/>
      </dsp:txXfrm>
    </dsp:sp>
    <dsp:sp modelId="{76B71221-72B5-C344-8993-D8E94B3ABF6A}">
      <dsp:nvSpPr>
        <dsp:cNvPr id="0" name=""/>
        <dsp:cNvSpPr/>
      </dsp:nvSpPr>
      <dsp:spPr>
        <a:xfrm rot="5400000">
          <a:off x="-168637" y="1145489"/>
          <a:ext cx="1124251" cy="786976"/>
        </a:xfrm>
        <a:prstGeom prst="chevron">
          <a:avLst/>
        </a:prstGeom>
        <a:solidFill>
          <a:srgbClr val="EE3424"/>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2003</a:t>
          </a:r>
          <a:endParaRPr lang="it-FI" sz="2200" kern="1200" dirty="0">
            <a:solidFill>
              <a:prstClr val="white"/>
            </a:solidFill>
            <a:latin typeface="Calibri" panose="020F0502020204030204"/>
            <a:ea typeface="+mn-ea"/>
            <a:cs typeface="+mn-cs"/>
          </a:endParaRPr>
        </a:p>
      </dsp:txBody>
      <dsp:txXfrm rot="-5400000">
        <a:off x="1" y="1370339"/>
        <a:ext cx="786976" cy="337275"/>
      </dsp:txXfrm>
    </dsp:sp>
    <dsp:sp modelId="{75FA9925-02D6-3D4A-9EBB-002F76839B3B}">
      <dsp:nvSpPr>
        <dsp:cNvPr id="0" name=""/>
        <dsp:cNvSpPr/>
      </dsp:nvSpPr>
      <dsp:spPr>
        <a:xfrm rot="5400000">
          <a:off x="1958638" y="-194810"/>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Netflix posted its first profit, earning $6.5 million on revenues of $272 million;</a:t>
          </a:r>
          <a:endParaRPr lang="it-IT" sz="1500" kern="1200" dirty="0"/>
        </a:p>
      </dsp:txBody>
      <dsp:txXfrm rot="-5400000">
        <a:off x="786976" y="1012525"/>
        <a:ext cx="3038415" cy="659417"/>
      </dsp:txXfrm>
    </dsp:sp>
    <dsp:sp modelId="{5E23202F-7708-0D41-85E4-EAE317154D2F}">
      <dsp:nvSpPr>
        <dsp:cNvPr id="0" name=""/>
        <dsp:cNvSpPr/>
      </dsp:nvSpPr>
      <dsp:spPr>
        <a:xfrm rot="5400000">
          <a:off x="-168637" y="2121173"/>
          <a:ext cx="1124251" cy="786976"/>
        </a:xfrm>
        <a:prstGeom prst="chevron">
          <a:avLst/>
        </a:prstGeom>
        <a:solidFill>
          <a:srgbClr val="EE3424"/>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2004</a:t>
          </a:r>
          <a:endParaRPr lang="it-FI" sz="2200" kern="1200" dirty="0">
            <a:solidFill>
              <a:prstClr val="white"/>
            </a:solidFill>
            <a:latin typeface="Calibri" panose="020F0502020204030204"/>
            <a:ea typeface="+mn-ea"/>
            <a:cs typeface="+mn-cs"/>
          </a:endParaRPr>
        </a:p>
      </dsp:txBody>
      <dsp:txXfrm rot="-5400000">
        <a:off x="1" y="2346023"/>
        <a:ext cx="786976" cy="337275"/>
      </dsp:txXfrm>
    </dsp:sp>
    <dsp:sp modelId="{D700A019-8600-B448-BDEA-B04933BE3E6E}">
      <dsp:nvSpPr>
        <dsp:cNvPr id="0" name=""/>
        <dsp:cNvSpPr/>
      </dsp:nvSpPr>
      <dsp:spPr>
        <a:xfrm rot="5400000">
          <a:off x="1958638" y="780872"/>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Profit had increased to $49 million on over $500 million in revenues. </a:t>
          </a:r>
          <a:endParaRPr lang="it-IT" sz="1500" kern="1200" dirty="0"/>
        </a:p>
      </dsp:txBody>
      <dsp:txXfrm rot="-5400000">
        <a:off x="786976" y="1988208"/>
        <a:ext cx="3038415" cy="659417"/>
      </dsp:txXfrm>
    </dsp:sp>
    <dsp:sp modelId="{94AE16CC-58D6-4A44-9598-D4EB9FBC0E8B}">
      <dsp:nvSpPr>
        <dsp:cNvPr id="0" name=""/>
        <dsp:cNvSpPr/>
      </dsp:nvSpPr>
      <dsp:spPr>
        <a:xfrm rot="5400000">
          <a:off x="-168637" y="3096857"/>
          <a:ext cx="1124251" cy="786976"/>
        </a:xfrm>
        <a:prstGeom prst="chevron">
          <a:avLst/>
        </a:prstGeom>
        <a:solidFill>
          <a:srgbClr val="EE3424"/>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2005</a:t>
          </a:r>
          <a:endParaRPr lang="it-FI" sz="2200" kern="1200" dirty="0">
            <a:solidFill>
              <a:prstClr val="white"/>
            </a:solidFill>
            <a:latin typeface="Calibri" panose="020F0502020204030204"/>
            <a:ea typeface="+mn-ea"/>
            <a:cs typeface="+mn-cs"/>
          </a:endParaRPr>
        </a:p>
      </dsp:txBody>
      <dsp:txXfrm rot="-5400000">
        <a:off x="1" y="3321707"/>
        <a:ext cx="786976" cy="337275"/>
      </dsp:txXfrm>
    </dsp:sp>
    <dsp:sp modelId="{C32DD0B3-EBFE-0E48-9165-5BDBD1C68A3E}">
      <dsp:nvSpPr>
        <dsp:cNvPr id="0" name=""/>
        <dsp:cNvSpPr/>
      </dsp:nvSpPr>
      <dsp:spPr>
        <a:xfrm rot="5400000">
          <a:off x="1958638" y="1756556"/>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35,000 different films were available, and Netflix shipped 1 million DVDs out every day.</a:t>
          </a:r>
          <a:endParaRPr lang="it-IT" sz="1500" kern="1200" dirty="0"/>
        </a:p>
      </dsp:txBody>
      <dsp:txXfrm rot="-5400000">
        <a:off x="786976" y="2963892"/>
        <a:ext cx="3038415" cy="6594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E5EF1-4564-954F-BD91-9E53839FBCA6}">
      <dsp:nvSpPr>
        <dsp:cNvPr id="0" name=""/>
        <dsp:cNvSpPr/>
      </dsp:nvSpPr>
      <dsp:spPr>
        <a:xfrm rot="5400000">
          <a:off x="-168637" y="169805"/>
          <a:ext cx="1124251" cy="786976"/>
        </a:xfrm>
        <a:prstGeom prst="chevron">
          <a:avLst/>
        </a:prstGeom>
        <a:solidFill>
          <a:srgbClr val="EE342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2001</a:t>
          </a:r>
          <a:endParaRPr lang="it-FI" sz="2200" kern="1200" dirty="0"/>
        </a:p>
      </dsp:txBody>
      <dsp:txXfrm rot="-5400000">
        <a:off x="1" y="394655"/>
        <a:ext cx="786976" cy="337275"/>
      </dsp:txXfrm>
    </dsp:sp>
    <dsp:sp modelId="{BF62A6DE-20E6-5F43-8041-95E2EF22B3FF}">
      <dsp:nvSpPr>
        <dsp:cNvPr id="0" name=""/>
        <dsp:cNvSpPr/>
      </dsp:nvSpPr>
      <dsp:spPr>
        <a:xfrm rot="5400000">
          <a:off x="1958638" y="-1170494"/>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Spread of DVD Players</a:t>
          </a:r>
          <a:endParaRPr lang="it-IT" sz="1500" kern="1200" dirty="0"/>
        </a:p>
      </dsp:txBody>
      <dsp:txXfrm rot="-5400000">
        <a:off x="786976" y="36841"/>
        <a:ext cx="3038415" cy="659417"/>
      </dsp:txXfrm>
    </dsp:sp>
    <dsp:sp modelId="{76B71221-72B5-C344-8993-D8E94B3ABF6A}">
      <dsp:nvSpPr>
        <dsp:cNvPr id="0" name=""/>
        <dsp:cNvSpPr/>
      </dsp:nvSpPr>
      <dsp:spPr>
        <a:xfrm rot="5400000">
          <a:off x="-168637" y="1145489"/>
          <a:ext cx="1124251" cy="786976"/>
        </a:xfrm>
        <a:prstGeom prst="chevron">
          <a:avLst/>
        </a:prstGeom>
        <a:solidFill>
          <a:srgbClr val="EE3424"/>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2003</a:t>
          </a:r>
          <a:endParaRPr lang="it-FI" sz="2200" kern="1200" dirty="0">
            <a:solidFill>
              <a:prstClr val="white"/>
            </a:solidFill>
            <a:latin typeface="Calibri" panose="020F0502020204030204"/>
            <a:ea typeface="+mn-ea"/>
            <a:cs typeface="+mn-cs"/>
          </a:endParaRPr>
        </a:p>
      </dsp:txBody>
      <dsp:txXfrm rot="-5400000">
        <a:off x="1" y="1370339"/>
        <a:ext cx="786976" cy="337275"/>
      </dsp:txXfrm>
    </dsp:sp>
    <dsp:sp modelId="{75FA9925-02D6-3D4A-9EBB-002F76839B3B}">
      <dsp:nvSpPr>
        <dsp:cNvPr id="0" name=""/>
        <dsp:cNvSpPr/>
      </dsp:nvSpPr>
      <dsp:spPr>
        <a:xfrm rot="5400000">
          <a:off x="1958638" y="-194810"/>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Netflix posted its first profit, earning $6.5 million on revenues of $272 million;</a:t>
          </a:r>
          <a:endParaRPr lang="it-IT" sz="1500" kern="1200" dirty="0"/>
        </a:p>
      </dsp:txBody>
      <dsp:txXfrm rot="-5400000">
        <a:off x="786976" y="1012525"/>
        <a:ext cx="3038415" cy="659417"/>
      </dsp:txXfrm>
    </dsp:sp>
    <dsp:sp modelId="{5E23202F-7708-0D41-85E4-EAE317154D2F}">
      <dsp:nvSpPr>
        <dsp:cNvPr id="0" name=""/>
        <dsp:cNvSpPr/>
      </dsp:nvSpPr>
      <dsp:spPr>
        <a:xfrm rot="5400000">
          <a:off x="-168637" y="2121173"/>
          <a:ext cx="1124251" cy="786976"/>
        </a:xfrm>
        <a:prstGeom prst="chevron">
          <a:avLst/>
        </a:prstGeom>
        <a:solidFill>
          <a:srgbClr val="EE3424"/>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2004</a:t>
          </a:r>
          <a:endParaRPr lang="it-FI" sz="2200" kern="1200" dirty="0">
            <a:solidFill>
              <a:prstClr val="white"/>
            </a:solidFill>
            <a:latin typeface="Calibri" panose="020F0502020204030204"/>
            <a:ea typeface="+mn-ea"/>
            <a:cs typeface="+mn-cs"/>
          </a:endParaRPr>
        </a:p>
      </dsp:txBody>
      <dsp:txXfrm rot="-5400000">
        <a:off x="1" y="2346023"/>
        <a:ext cx="786976" cy="337275"/>
      </dsp:txXfrm>
    </dsp:sp>
    <dsp:sp modelId="{D700A019-8600-B448-BDEA-B04933BE3E6E}">
      <dsp:nvSpPr>
        <dsp:cNvPr id="0" name=""/>
        <dsp:cNvSpPr/>
      </dsp:nvSpPr>
      <dsp:spPr>
        <a:xfrm rot="5400000">
          <a:off x="1958638" y="780872"/>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Profit had increased to $49 million on over $500 million in revenues. </a:t>
          </a:r>
          <a:endParaRPr lang="it-IT" sz="1500" kern="1200" dirty="0"/>
        </a:p>
      </dsp:txBody>
      <dsp:txXfrm rot="-5400000">
        <a:off x="786976" y="1988208"/>
        <a:ext cx="3038415" cy="659417"/>
      </dsp:txXfrm>
    </dsp:sp>
    <dsp:sp modelId="{94AE16CC-58D6-4A44-9598-D4EB9FBC0E8B}">
      <dsp:nvSpPr>
        <dsp:cNvPr id="0" name=""/>
        <dsp:cNvSpPr/>
      </dsp:nvSpPr>
      <dsp:spPr>
        <a:xfrm rot="5400000">
          <a:off x="-168637" y="3096857"/>
          <a:ext cx="1124251" cy="786976"/>
        </a:xfrm>
        <a:prstGeom prst="chevron">
          <a:avLst/>
        </a:prstGeom>
        <a:solidFill>
          <a:srgbClr val="EE3424"/>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Calibri" panose="020F0502020204030204"/>
              <a:ea typeface="+mn-ea"/>
              <a:cs typeface="+mn-cs"/>
            </a:rPr>
            <a:t>2005</a:t>
          </a:r>
          <a:endParaRPr lang="it-FI" sz="2200" kern="1200" dirty="0">
            <a:solidFill>
              <a:prstClr val="white"/>
            </a:solidFill>
            <a:latin typeface="Calibri" panose="020F0502020204030204"/>
            <a:ea typeface="+mn-ea"/>
            <a:cs typeface="+mn-cs"/>
          </a:endParaRPr>
        </a:p>
      </dsp:txBody>
      <dsp:txXfrm rot="-5400000">
        <a:off x="1" y="3321707"/>
        <a:ext cx="786976" cy="337275"/>
      </dsp:txXfrm>
    </dsp:sp>
    <dsp:sp modelId="{C32DD0B3-EBFE-0E48-9165-5BDBD1C68A3E}">
      <dsp:nvSpPr>
        <dsp:cNvPr id="0" name=""/>
        <dsp:cNvSpPr/>
      </dsp:nvSpPr>
      <dsp:spPr>
        <a:xfrm rot="5400000">
          <a:off x="1958638" y="1756556"/>
          <a:ext cx="730763" cy="3074088"/>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None/>
          </a:pPr>
          <a:r>
            <a:rPr lang="en-US" sz="1500" kern="1200" dirty="0"/>
            <a:t>35,000 different films were available, and Netflix shipped 1 million DVDs out every day.</a:t>
          </a:r>
          <a:endParaRPr lang="it-IT" sz="1500" kern="1200" dirty="0"/>
        </a:p>
      </dsp:txBody>
      <dsp:txXfrm rot="-5400000">
        <a:off x="786976" y="2963892"/>
        <a:ext cx="3038415" cy="6594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75EC1-ADB7-E74E-90AE-5516195103D2}">
      <dsp:nvSpPr>
        <dsp:cNvPr id="0" name=""/>
        <dsp:cNvSpPr/>
      </dsp:nvSpPr>
      <dsp:spPr>
        <a:xfrm rot="2562996">
          <a:off x="4662767" y="3671560"/>
          <a:ext cx="788163" cy="38364"/>
        </a:xfrm>
        <a:custGeom>
          <a:avLst/>
          <a:gdLst/>
          <a:ahLst/>
          <a:cxnLst/>
          <a:rect l="0" t="0" r="0" b="0"/>
          <a:pathLst>
            <a:path>
              <a:moveTo>
                <a:pt x="0" y="19182"/>
              </a:moveTo>
              <a:lnTo>
                <a:pt x="788163" y="1918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04E0E18-E92C-5444-BFC5-A0B80DE54115}">
      <dsp:nvSpPr>
        <dsp:cNvPr id="0" name=""/>
        <dsp:cNvSpPr/>
      </dsp:nvSpPr>
      <dsp:spPr>
        <a:xfrm>
          <a:off x="4767310" y="2592808"/>
          <a:ext cx="876853" cy="38364"/>
        </a:xfrm>
        <a:custGeom>
          <a:avLst/>
          <a:gdLst/>
          <a:ahLst/>
          <a:cxnLst/>
          <a:rect l="0" t="0" r="0" b="0"/>
          <a:pathLst>
            <a:path>
              <a:moveTo>
                <a:pt x="0" y="19182"/>
              </a:moveTo>
              <a:lnTo>
                <a:pt x="876853" y="1918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6EF2209-2682-B74D-9F76-FB1CB83E8BAB}">
      <dsp:nvSpPr>
        <dsp:cNvPr id="0" name=""/>
        <dsp:cNvSpPr/>
      </dsp:nvSpPr>
      <dsp:spPr>
        <a:xfrm rot="19037004">
          <a:off x="4662767" y="1514057"/>
          <a:ext cx="788163" cy="38364"/>
        </a:xfrm>
        <a:custGeom>
          <a:avLst/>
          <a:gdLst/>
          <a:ahLst/>
          <a:cxnLst/>
          <a:rect l="0" t="0" r="0" b="0"/>
          <a:pathLst>
            <a:path>
              <a:moveTo>
                <a:pt x="0" y="19182"/>
              </a:moveTo>
              <a:lnTo>
                <a:pt x="788163" y="19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2ADF145-452B-A243-AAC6-597118CE33E6}">
      <dsp:nvSpPr>
        <dsp:cNvPr id="0" name=""/>
        <dsp:cNvSpPr/>
      </dsp:nvSpPr>
      <dsp:spPr>
        <a:xfrm>
          <a:off x="1286304" y="1885274"/>
          <a:ext cx="3337734" cy="1388148"/>
        </a:xfrm>
        <a:prstGeom prst="rect">
          <a:avLst/>
        </a:prstGeom>
        <a:blipFill>
          <a:blip xmlns:r="http://schemas.openxmlformats.org/officeDocument/2006/relationships" r:embed="rId1"/>
          <a:stretch>
            <a:fillRect l="-827" t="654" r="-2754" b="-654"/>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EB84F-DE6E-3A41-B6D1-80741DC638E7}">
      <dsp:nvSpPr>
        <dsp:cNvPr id="0" name=""/>
        <dsp:cNvSpPr/>
      </dsp:nvSpPr>
      <dsp:spPr>
        <a:xfrm>
          <a:off x="5146559" y="1639"/>
          <a:ext cx="1506537" cy="1506537"/>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FI" sz="2000" kern="1200" dirty="0">
              <a:solidFill>
                <a:prstClr val="black"/>
              </a:solidFill>
              <a:latin typeface="Calibri" panose="020F0502020204030204"/>
              <a:ea typeface="+mn-ea"/>
              <a:cs typeface="+mn-cs"/>
            </a:rPr>
            <a:t>Using Internet</a:t>
          </a:r>
        </a:p>
      </dsp:txBody>
      <dsp:txXfrm>
        <a:off x="5367186" y="222266"/>
        <a:ext cx="1065283" cy="1065283"/>
      </dsp:txXfrm>
    </dsp:sp>
    <dsp:sp modelId="{30876CF5-3207-1843-B377-C983BA3BB706}">
      <dsp:nvSpPr>
        <dsp:cNvPr id="0" name=""/>
        <dsp:cNvSpPr/>
      </dsp:nvSpPr>
      <dsp:spPr>
        <a:xfrm>
          <a:off x="5644163" y="1858722"/>
          <a:ext cx="1506537" cy="1506537"/>
        </a:xfrm>
        <a:prstGeom prst="ellipse">
          <a:avLst/>
        </a:prstGeom>
        <a:solidFill>
          <a:prstClr val="white"/>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2000" kern="1200" dirty="0">
              <a:solidFill>
                <a:schemeClr val="bg1"/>
              </a:solidFill>
              <a:latin typeface="Calibri" panose="020F0502020204030204"/>
              <a:ea typeface="+mn-ea"/>
              <a:cs typeface="+mn-cs"/>
            </a:rPr>
            <a:t>«A</a:t>
          </a:r>
          <a:r>
            <a:rPr lang="it-FI" sz="2000" kern="1200" dirty="0">
              <a:solidFill>
                <a:schemeClr val="bg1"/>
              </a:solidFill>
              <a:latin typeface="Calibri" panose="020F0502020204030204"/>
              <a:ea typeface="+mn-ea"/>
              <a:cs typeface="+mn-cs"/>
            </a:rPr>
            <a:t>ll you can eat»</a:t>
          </a:r>
        </a:p>
      </dsp:txBody>
      <dsp:txXfrm>
        <a:off x="5864790" y="2079349"/>
        <a:ext cx="1065283" cy="1065283"/>
      </dsp:txXfrm>
    </dsp:sp>
    <dsp:sp modelId="{1012F747-682E-794D-8CF3-7BCA22119921}">
      <dsp:nvSpPr>
        <dsp:cNvPr id="0" name=""/>
        <dsp:cNvSpPr/>
      </dsp:nvSpPr>
      <dsp:spPr>
        <a:xfrm>
          <a:off x="5146559" y="3715805"/>
          <a:ext cx="1506537" cy="1506537"/>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FI" sz="2000" kern="1200" dirty="0">
              <a:solidFill>
                <a:schemeClr val="bg1"/>
              </a:solidFill>
              <a:latin typeface="Calibri" panose="020F0502020204030204"/>
              <a:ea typeface="+mn-ea"/>
              <a:cs typeface="+mn-cs"/>
            </a:rPr>
            <a:t>Algorithm</a:t>
          </a:r>
        </a:p>
      </dsp:txBody>
      <dsp:txXfrm>
        <a:off x="5367186" y="3936432"/>
        <a:ext cx="1065283" cy="106528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75EC1-ADB7-E74E-90AE-5516195103D2}">
      <dsp:nvSpPr>
        <dsp:cNvPr id="0" name=""/>
        <dsp:cNvSpPr/>
      </dsp:nvSpPr>
      <dsp:spPr>
        <a:xfrm rot="2562996">
          <a:off x="4662767" y="3671560"/>
          <a:ext cx="788163" cy="38364"/>
        </a:xfrm>
        <a:custGeom>
          <a:avLst/>
          <a:gdLst/>
          <a:ahLst/>
          <a:cxnLst/>
          <a:rect l="0" t="0" r="0" b="0"/>
          <a:pathLst>
            <a:path>
              <a:moveTo>
                <a:pt x="0" y="19182"/>
              </a:moveTo>
              <a:lnTo>
                <a:pt x="788163" y="1918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04E0E18-E92C-5444-BFC5-A0B80DE54115}">
      <dsp:nvSpPr>
        <dsp:cNvPr id="0" name=""/>
        <dsp:cNvSpPr/>
      </dsp:nvSpPr>
      <dsp:spPr>
        <a:xfrm>
          <a:off x="4767310" y="2592808"/>
          <a:ext cx="876853" cy="38364"/>
        </a:xfrm>
        <a:custGeom>
          <a:avLst/>
          <a:gdLst/>
          <a:ahLst/>
          <a:cxnLst/>
          <a:rect l="0" t="0" r="0" b="0"/>
          <a:pathLst>
            <a:path>
              <a:moveTo>
                <a:pt x="0" y="19182"/>
              </a:moveTo>
              <a:lnTo>
                <a:pt x="876853" y="19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6EF2209-2682-B74D-9F76-FB1CB83E8BAB}">
      <dsp:nvSpPr>
        <dsp:cNvPr id="0" name=""/>
        <dsp:cNvSpPr/>
      </dsp:nvSpPr>
      <dsp:spPr>
        <a:xfrm rot="19037004">
          <a:off x="4662767" y="1514057"/>
          <a:ext cx="788163" cy="38364"/>
        </a:xfrm>
        <a:custGeom>
          <a:avLst/>
          <a:gdLst/>
          <a:ahLst/>
          <a:cxnLst/>
          <a:rect l="0" t="0" r="0" b="0"/>
          <a:pathLst>
            <a:path>
              <a:moveTo>
                <a:pt x="0" y="19182"/>
              </a:moveTo>
              <a:lnTo>
                <a:pt x="788163" y="19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2ADF145-452B-A243-AAC6-597118CE33E6}">
      <dsp:nvSpPr>
        <dsp:cNvPr id="0" name=""/>
        <dsp:cNvSpPr/>
      </dsp:nvSpPr>
      <dsp:spPr>
        <a:xfrm>
          <a:off x="1286304" y="1885274"/>
          <a:ext cx="3337734" cy="1388148"/>
        </a:xfrm>
        <a:prstGeom prst="rect">
          <a:avLst/>
        </a:prstGeom>
        <a:blipFill>
          <a:blip xmlns:r="http://schemas.openxmlformats.org/officeDocument/2006/relationships" r:embed="rId1"/>
          <a:stretch>
            <a:fillRect l="-827" t="654" r="-2754" b="-654"/>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EB84F-DE6E-3A41-B6D1-80741DC638E7}">
      <dsp:nvSpPr>
        <dsp:cNvPr id="0" name=""/>
        <dsp:cNvSpPr/>
      </dsp:nvSpPr>
      <dsp:spPr>
        <a:xfrm>
          <a:off x="5146559" y="1639"/>
          <a:ext cx="1506537" cy="1506537"/>
        </a:xfrm>
        <a:prstGeom prst="ellipse">
          <a:avLst/>
        </a:prstGeom>
        <a:solidFill>
          <a:prstClr val="white"/>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889000">
            <a:lnSpc>
              <a:spcPct val="90000"/>
            </a:lnSpc>
            <a:spcBef>
              <a:spcPct val="0"/>
            </a:spcBef>
            <a:spcAft>
              <a:spcPct val="35000"/>
            </a:spcAft>
            <a:buNone/>
          </a:pPr>
          <a:r>
            <a:rPr lang="it-FI" sz="2000" kern="1200" dirty="0">
              <a:solidFill>
                <a:prstClr val="black"/>
              </a:solidFill>
              <a:latin typeface="Calibri" panose="020F0502020204030204"/>
              <a:ea typeface="+mn-ea"/>
              <a:cs typeface="+mn-cs"/>
            </a:rPr>
            <a:t>Using</a:t>
          </a:r>
          <a:r>
            <a:rPr lang="it-FI" sz="2400" kern="1200" dirty="0">
              <a:solidFill>
                <a:schemeClr val="tx1"/>
              </a:solidFill>
            </a:rPr>
            <a:t> </a:t>
          </a:r>
          <a:r>
            <a:rPr lang="it-FI" sz="2000" kern="1200" dirty="0">
              <a:solidFill>
                <a:prstClr val="black"/>
              </a:solidFill>
              <a:latin typeface="Calibri" panose="020F0502020204030204"/>
              <a:ea typeface="+mn-ea"/>
              <a:cs typeface="+mn-cs"/>
            </a:rPr>
            <a:t>Internet</a:t>
          </a:r>
        </a:p>
      </dsp:txBody>
      <dsp:txXfrm>
        <a:off x="5367186" y="222266"/>
        <a:ext cx="1065283" cy="1065283"/>
      </dsp:txXfrm>
    </dsp:sp>
    <dsp:sp modelId="{30876CF5-3207-1843-B377-C983BA3BB706}">
      <dsp:nvSpPr>
        <dsp:cNvPr id="0" name=""/>
        <dsp:cNvSpPr/>
      </dsp:nvSpPr>
      <dsp:spPr>
        <a:xfrm>
          <a:off x="5644163" y="1858722"/>
          <a:ext cx="1506537" cy="1506537"/>
        </a:xfrm>
        <a:prstGeom prst="ellipse">
          <a:avLst/>
        </a:prstGeom>
        <a:solidFill>
          <a:prstClr val="white"/>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2000" kern="1200" dirty="0">
              <a:solidFill>
                <a:prstClr val="black"/>
              </a:solidFill>
              <a:latin typeface="Calibri" panose="020F0502020204030204"/>
              <a:ea typeface="+mn-ea"/>
              <a:cs typeface="+mn-cs"/>
            </a:rPr>
            <a:t>«A</a:t>
          </a:r>
          <a:r>
            <a:rPr lang="it-FI" sz="2000" kern="1200" dirty="0">
              <a:solidFill>
                <a:prstClr val="black"/>
              </a:solidFill>
              <a:latin typeface="Calibri" panose="020F0502020204030204"/>
              <a:ea typeface="+mn-ea"/>
              <a:cs typeface="+mn-cs"/>
            </a:rPr>
            <a:t>ll you can eat»</a:t>
          </a:r>
        </a:p>
      </dsp:txBody>
      <dsp:txXfrm>
        <a:off x="5864790" y="2079349"/>
        <a:ext cx="1065283" cy="1065283"/>
      </dsp:txXfrm>
    </dsp:sp>
    <dsp:sp modelId="{1012F747-682E-794D-8CF3-7BCA22119921}">
      <dsp:nvSpPr>
        <dsp:cNvPr id="0" name=""/>
        <dsp:cNvSpPr/>
      </dsp:nvSpPr>
      <dsp:spPr>
        <a:xfrm>
          <a:off x="5146559" y="3715805"/>
          <a:ext cx="1506537" cy="1506537"/>
        </a:xfrm>
        <a:prstGeom prst="ellipse">
          <a:avLst/>
        </a:prstGeom>
        <a:solidFill>
          <a:prstClr val="white"/>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FI" sz="2000" kern="1200" dirty="0">
              <a:solidFill>
                <a:schemeClr val="bg1"/>
              </a:solidFill>
              <a:latin typeface="Calibri" panose="020F0502020204030204"/>
              <a:ea typeface="+mn-ea"/>
              <a:cs typeface="+mn-cs"/>
            </a:rPr>
            <a:t>Algorithm</a:t>
          </a:r>
        </a:p>
      </dsp:txBody>
      <dsp:txXfrm>
        <a:off x="5367186" y="3936432"/>
        <a:ext cx="1065283" cy="10652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75EC1-ADB7-E74E-90AE-5516195103D2}">
      <dsp:nvSpPr>
        <dsp:cNvPr id="0" name=""/>
        <dsp:cNvSpPr/>
      </dsp:nvSpPr>
      <dsp:spPr>
        <a:xfrm rot="2560712">
          <a:off x="4661811" y="3673189"/>
          <a:ext cx="796727" cy="38364"/>
        </a:xfrm>
        <a:custGeom>
          <a:avLst/>
          <a:gdLst/>
          <a:ahLst/>
          <a:cxnLst/>
          <a:rect l="0" t="0" r="0" b="0"/>
          <a:pathLst>
            <a:path>
              <a:moveTo>
                <a:pt x="0" y="19182"/>
              </a:moveTo>
              <a:lnTo>
                <a:pt x="796727" y="1918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04E0E18-E92C-5444-BFC5-A0B80DE54115}">
      <dsp:nvSpPr>
        <dsp:cNvPr id="0" name=""/>
        <dsp:cNvSpPr/>
      </dsp:nvSpPr>
      <dsp:spPr>
        <a:xfrm>
          <a:off x="4767310" y="2592808"/>
          <a:ext cx="876853" cy="38364"/>
        </a:xfrm>
        <a:custGeom>
          <a:avLst/>
          <a:gdLst/>
          <a:ahLst/>
          <a:cxnLst/>
          <a:rect l="0" t="0" r="0" b="0"/>
          <a:pathLst>
            <a:path>
              <a:moveTo>
                <a:pt x="0" y="19182"/>
              </a:moveTo>
              <a:lnTo>
                <a:pt x="876853" y="19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6EF2209-2682-B74D-9F76-FB1CB83E8BAB}">
      <dsp:nvSpPr>
        <dsp:cNvPr id="0" name=""/>
        <dsp:cNvSpPr/>
      </dsp:nvSpPr>
      <dsp:spPr>
        <a:xfrm rot="19037004">
          <a:off x="4662767" y="1514057"/>
          <a:ext cx="788163" cy="38364"/>
        </a:xfrm>
        <a:custGeom>
          <a:avLst/>
          <a:gdLst/>
          <a:ahLst/>
          <a:cxnLst/>
          <a:rect l="0" t="0" r="0" b="0"/>
          <a:pathLst>
            <a:path>
              <a:moveTo>
                <a:pt x="0" y="19182"/>
              </a:moveTo>
              <a:lnTo>
                <a:pt x="788163" y="19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2ADF145-452B-A243-AAC6-597118CE33E6}">
      <dsp:nvSpPr>
        <dsp:cNvPr id="0" name=""/>
        <dsp:cNvSpPr/>
      </dsp:nvSpPr>
      <dsp:spPr>
        <a:xfrm>
          <a:off x="1286304" y="1885274"/>
          <a:ext cx="3337734" cy="1388148"/>
        </a:xfrm>
        <a:prstGeom prst="rect">
          <a:avLst/>
        </a:prstGeom>
        <a:blipFill>
          <a:blip xmlns:r="http://schemas.openxmlformats.org/officeDocument/2006/relationships" r:embed="rId1"/>
          <a:stretch>
            <a:fillRect l="-827" t="654" r="-2754" b="-654"/>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EB84F-DE6E-3A41-B6D1-80741DC638E7}">
      <dsp:nvSpPr>
        <dsp:cNvPr id="0" name=""/>
        <dsp:cNvSpPr/>
      </dsp:nvSpPr>
      <dsp:spPr>
        <a:xfrm>
          <a:off x="5146559" y="1639"/>
          <a:ext cx="1506537" cy="1506537"/>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FI" sz="2000" kern="1200" dirty="0">
              <a:solidFill>
                <a:prstClr val="black"/>
              </a:solidFill>
              <a:latin typeface="Calibri" panose="020F0502020204030204"/>
              <a:ea typeface="+mn-ea"/>
              <a:cs typeface="+mn-cs"/>
            </a:rPr>
            <a:t>Using Internet</a:t>
          </a:r>
        </a:p>
      </dsp:txBody>
      <dsp:txXfrm>
        <a:off x="5367186" y="222266"/>
        <a:ext cx="1065283" cy="1065283"/>
      </dsp:txXfrm>
    </dsp:sp>
    <dsp:sp modelId="{30876CF5-3207-1843-B377-C983BA3BB706}">
      <dsp:nvSpPr>
        <dsp:cNvPr id="0" name=""/>
        <dsp:cNvSpPr/>
      </dsp:nvSpPr>
      <dsp:spPr>
        <a:xfrm>
          <a:off x="5644163" y="1858722"/>
          <a:ext cx="1506537" cy="1506537"/>
        </a:xfrm>
        <a:prstGeom prst="ellipse">
          <a:avLst/>
        </a:prstGeom>
        <a:solidFill>
          <a:prstClr val="white"/>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2000" kern="1200" dirty="0">
              <a:solidFill>
                <a:prstClr val="black"/>
              </a:solidFill>
              <a:latin typeface="Calibri" panose="020F0502020204030204"/>
              <a:ea typeface="+mn-ea"/>
              <a:cs typeface="+mn-cs"/>
            </a:rPr>
            <a:t>«A</a:t>
          </a:r>
          <a:r>
            <a:rPr lang="it-FI" sz="2000" kern="1200" dirty="0">
              <a:solidFill>
                <a:prstClr val="black"/>
              </a:solidFill>
              <a:latin typeface="Calibri" panose="020F0502020204030204"/>
              <a:ea typeface="+mn-ea"/>
              <a:cs typeface="+mn-cs"/>
            </a:rPr>
            <a:t>ll you can eat»</a:t>
          </a:r>
        </a:p>
      </dsp:txBody>
      <dsp:txXfrm>
        <a:off x="5864790" y="2079349"/>
        <a:ext cx="1065283" cy="1065283"/>
      </dsp:txXfrm>
    </dsp:sp>
    <dsp:sp modelId="{1012F747-682E-794D-8CF3-7BCA22119921}">
      <dsp:nvSpPr>
        <dsp:cNvPr id="0" name=""/>
        <dsp:cNvSpPr/>
      </dsp:nvSpPr>
      <dsp:spPr>
        <a:xfrm>
          <a:off x="5159977" y="3715805"/>
          <a:ext cx="1485069" cy="1506537"/>
        </a:xfrm>
        <a:prstGeom prst="ellipse">
          <a:avLst/>
        </a:prstGeom>
        <a:solidFill>
          <a:prstClr val="white"/>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FI" sz="2000" kern="1200" dirty="0">
              <a:solidFill>
                <a:prstClr val="black"/>
              </a:solidFill>
              <a:latin typeface="Calibri" panose="020F0502020204030204"/>
              <a:ea typeface="+mn-ea"/>
              <a:cs typeface="+mn-cs"/>
            </a:rPr>
            <a:t>Recommendation algorithm</a:t>
          </a:r>
        </a:p>
      </dsp:txBody>
      <dsp:txXfrm>
        <a:off x="5377460" y="3936432"/>
        <a:ext cx="1050103" cy="106528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30576-BD57-2341-93A8-F035756A28E4}">
      <dsp:nvSpPr>
        <dsp:cNvPr id="0" name=""/>
        <dsp:cNvSpPr/>
      </dsp:nvSpPr>
      <dsp:spPr>
        <a:xfrm rot="16200000">
          <a:off x="-1232567" y="1238374"/>
          <a:ext cx="4514267" cy="2037518"/>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t>Results of desk research</a:t>
          </a:r>
          <a:endParaRPr lang="it-FI" sz="2000" b="1" kern="1200" dirty="0"/>
        </a:p>
        <a:p>
          <a:pPr marL="114300" lvl="1" indent="-114300" algn="l" defTabSz="622300">
            <a:lnSpc>
              <a:spcPct val="90000"/>
            </a:lnSpc>
            <a:spcBef>
              <a:spcPct val="0"/>
            </a:spcBef>
            <a:spcAft>
              <a:spcPct val="15000"/>
            </a:spcAft>
            <a:buChar char="•"/>
          </a:pPr>
          <a:r>
            <a:rPr lang="it-IT" sz="1400" kern="1200" dirty="0"/>
            <a:t>Sources </a:t>
          </a:r>
          <a:endParaRPr lang="it-FI" sz="1400" kern="1200" dirty="0"/>
        </a:p>
        <a:p>
          <a:pPr marL="114300" lvl="1" indent="-114300" algn="l" defTabSz="622300">
            <a:lnSpc>
              <a:spcPct val="90000"/>
            </a:lnSpc>
            <a:spcBef>
              <a:spcPct val="0"/>
            </a:spcBef>
            <a:spcAft>
              <a:spcPct val="15000"/>
            </a:spcAft>
            <a:buChar char="•"/>
          </a:pPr>
          <a:r>
            <a:rPr lang="it-IT" sz="1400" kern="1200"/>
            <a:t>Interpretation of data</a:t>
          </a:r>
          <a:endParaRPr lang="it-FI" sz="1400" kern="1200" dirty="0"/>
        </a:p>
      </dsp:txBody>
      <dsp:txXfrm rot="5400000">
        <a:off x="5807" y="902853"/>
        <a:ext cx="2037518" cy="2708561"/>
      </dsp:txXfrm>
    </dsp:sp>
    <dsp:sp modelId="{759FDC8A-DF2A-9A4B-A005-108C013E4AB5}">
      <dsp:nvSpPr>
        <dsp:cNvPr id="0" name=""/>
        <dsp:cNvSpPr/>
      </dsp:nvSpPr>
      <dsp:spPr>
        <a:xfrm rot="16200000">
          <a:off x="957764" y="1238374"/>
          <a:ext cx="4514267" cy="2037518"/>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IT" sz="2400" b="1" kern="1200"/>
            <a:t>Grid of the interviews</a:t>
          </a:r>
          <a:endParaRPr lang="it-IT" sz="2400" b="1" kern="1200" dirty="0"/>
        </a:p>
      </dsp:txBody>
      <dsp:txXfrm rot="5400000">
        <a:off x="2196138" y="902853"/>
        <a:ext cx="2037518" cy="2708561"/>
      </dsp:txXfrm>
    </dsp:sp>
    <dsp:sp modelId="{2BB9BF24-B919-B249-9327-8DD405366416}">
      <dsp:nvSpPr>
        <dsp:cNvPr id="0" name=""/>
        <dsp:cNvSpPr/>
      </dsp:nvSpPr>
      <dsp:spPr>
        <a:xfrm rot="16200000">
          <a:off x="3148097" y="1238374"/>
          <a:ext cx="4514267" cy="2037518"/>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it-FI" sz="1400" kern="1200"/>
            <a:t>ANONYMOUS! (fictional names)</a:t>
          </a:r>
          <a:endParaRPr lang="it-FI" sz="1400" kern="1200" dirty="0"/>
        </a:p>
        <a:p>
          <a:pPr marL="114300" lvl="1" indent="-114300" algn="l" defTabSz="622300">
            <a:lnSpc>
              <a:spcPct val="90000"/>
            </a:lnSpc>
            <a:spcBef>
              <a:spcPct val="0"/>
            </a:spcBef>
            <a:spcAft>
              <a:spcPct val="15000"/>
            </a:spcAft>
            <a:buChar char="•"/>
          </a:pPr>
          <a:r>
            <a:rPr lang="it-IT" sz="1400" kern="1200"/>
            <a:t>A</a:t>
          </a:r>
          <a:r>
            <a:rPr lang="it-FI" sz="1400" kern="1200"/>
            <a:t>ge, gender, profession and another variable relevant for our goal (e.g., frequency of visit)</a:t>
          </a:r>
          <a:endParaRPr lang="it-FI" sz="1400" kern="1200" dirty="0"/>
        </a:p>
      </dsp:txBody>
      <dsp:txXfrm rot="5400000">
        <a:off x="4386471" y="902853"/>
        <a:ext cx="2037518" cy="2708561"/>
      </dsp:txXfrm>
    </dsp:sp>
    <dsp:sp modelId="{898788A6-25A7-2B48-A4F1-C4300DB79394}">
      <dsp:nvSpPr>
        <dsp:cNvPr id="0" name=""/>
        <dsp:cNvSpPr/>
      </dsp:nvSpPr>
      <dsp:spPr>
        <a:xfrm rot="16200000">
          <a:off x="5338429" y="1238374"/>
          <a:ext cx="4514267" cy="203751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latin typeface="Calibri" panose="020F0502020204030204"/>
              <a:ea typeface="+mn-ea"/>
              <a:cs typeface="+mn-cs"/>
            </a:rPr>
            <a:t>Insights from the interviews </a:t>
          </a:r>
        </a:p>
        <a:p>
          <a:pPr marL="114300" lvl="1" indent="-114300" algn="l" defTabSz="622300">
            <a:lnSpc>
              <a:spcPct val="90000"/>
            </a:lnSpc>
            <a:spcBef>
              <a:spcPct val="0"/>
            </a:spcBef>
            <a:spcAft>
              <a:spcPct val="15000"/>
            </a:spcAft>
            <a:buChar char="•"/>
          </a:pPr>
          <a:r>
            <a:rPr lang="it-IT" sz="1400" kern="1200" dirty="0" err="1"/>
            <a:t>R</a:t>
          </a:r>
          <a:r>
            <a:rPr lang="it-FI" sz="1400" kern="1200" dirty="0"/>
            <a:t>emember!! 5 interviews are not statistically relevant (so no numbers, no % in the reporting). </a:t>
          </a:r>
        </a:p>
        <a:p>
          <a:pPr marL="114300" lvl="1" indent="-114300" algn="l" defTabSz="622300">
            <a:lnSpc>
              <a:spcPct val="90000"/>
            </a:lnSpc>
            <a:spcBef>
              <a:spcPct val="0"/>
            </a:spcBef>
            <a:spcAft>
              <a:spcPct val="15000"/>
            </a:spcAft>
            <a:buChar char="•"/>
          </a:pPr>
          <a:r>
            <a:rPr lang="it-FI" sz="1400" kern="1200" dirty="0"/>
            <a:t>Communalities and differences among informants.  </a:t>
          </a:r>
        </a:p>
      </dsp:txBody>
      <dsp:txXfrm rot="5400000">
        <a:off x="6576803" y="902853"/>
        <a:ext cx="2037518" cy="2708561"/>
      </dsp:txXfrm>
    </dsp:sp>
    <dsp:sp modelId="{8BAEFED6-007C-2D4C-A2D3-238840B1AF5E}">
      <dsp:nvSpPr>
        <dsp:cNvPr id="0" name=""/>
        <dsp:cNvSpPr/>
      </dsp:nvSpPr>
      <dsp:spPr>
        <a:xfrm rot="16200000">
          <a:off x="7528761" y="1238374"/>
          <a:ext cx="4514267" cy="2037518"/>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a:t>Summary of the insights from both desk research and interviews</a:t>
          </a:r>
          <a:endParaRPr lang="it-FI" sz="2400" b="1" kern="1200" dirty="0"/>
        </a:p>
      </dsp:txBody>
      <dsp:txXfrm rot="5400000">
        <a:off x="8767135" y="902853"/>
        <a:ext cx="2037518" cy="27085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30576-BD57-2341-93A8-F035756A28E4}">
      <dsp:nvSpPr>
        <dsp:cNvPr id="0" name=""/>
        <dsp:cNvSpPr/>
      </dsp:nvSpPr>
      <dsp:spPr>
        <a:xfrm rot="16200000">
          <a:off x="-1232567" y="1238374"/>
          <a:ext cx="4514267" cy="2037518"/>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t>Results of desk research</a:t>
          </a:r>
          <a:endParaRPr lang="it-FI" sz="2000" b="1" kern="1200" dirty="0"/>
        </a:p>
        <a:p>
          <a:pPr marL="114300" lvl="1" indent="-114300" algn="l" defTabSz="622300">
            <a:lnSpc>
              <a:spcPct val="90000"/>
            </a:lnSpc>
            <a:spcBef>
              <a:spcPct val="0"/>
            </a:spcBef>
            <a:spcAft>
              <a:spcPct val="15000"/>
            </a:spcAft>
            <a:buChar char="•"/>
          </a:pPr>
          <a:r>
            <a:rPr lang="it-IT" sz="1400" kern="1200" dirty="0"/>
            <a:t>Sources </a:t>
          </a:r>
          <a:endParaRPr lang="it-FI" sz="1400" kern="1200" dirty="0"/>
        </a:p>
        <a:p>
          <a:pPr marL="114300" lvl="1" indent="-114300" algn="l" defTabSz="622300">
            <a:lnSpc>
              <a:spcPct val="90000"/>
            </a:lnSpc>
            <a:spcBef>
              <a:spcPct val="0"/>
            </a:spcBef>
            <a:spcAft>
              <a:spcPct val="15000"/>
            </a:spcAft>
            <a:buChar char="•"/>
          </a:pPr>
          <a:r>
            <a:rPr lang="it-IT" sz="1400" kern="1200"/>
            <a:t>Interpretation of data</a:t>
          </a:r>
          <a:endParaRPr lang="it-FI" sz="1400" kern="1200" dirty="0"/>
        </a:p>
      </dsp:txBody>
      <dsp:txXfrm rot="5400000">
        <a:off x="5807" y="902853"/>
        <a:ext cx="2037518" cy="2708561"/>
      </dsp:txXfrm>
    </dsp:sp>
    <dsp:sp modelId="{759FDC8A-DF2A-9A4B-A005-108C013E4AB5}">
      <dsp:nvSpPr>
        <dsp:cNvPr id="0" name=""/>
        <dsp:cNvSpPr/>
      </dsp:nvSpPr>
      <dsp:spPr>
        <a:xfrm rot="16200000">
          <a:off x="957764" y="1238374"/>
          <a:ext cx="4514267" cy="2037518"/>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IT" sz="2400" b="1" kern="1200" dirty="0"/>
            <a:t>Target </a:t>
          </a:r>
          <a:r>
            <a:rPr lang="it-IT" sz="1400" b="1" kern="1200" dirty="0"/>
            <a:t>(</a:t>
          </a:r>
          <a:r>
            <a:rPr lang="it-IT" sz="1400" b="1" kern="1200" dirty="0" err="1"/>
            <a:t>how</a:t>
          </a:r>
          <a:r>
            <a:rPr lang="it-IT" sz="1400" b="1" kern="1200" dirty="0"/>
            <a:t> and </a:t>
          </a:r>
          <a:r>
            <a:rPr lang="it-IT" sz="1400" b="1" kern="1200" dirty="0" err="1"/>
            <a:t>why</a:t>
          </a:r>
          <a:r>
            <a:rPr lang="it-IT" sz="1400" b="1" kern="1200" dirty="0"/>
            <a:t> </a:t>
          </a:r>
          <a:r>
            <a:rPr lang="it-IT" sz="1400" b="1" kern="1200" dirty="0" err="1"/>
            <a:t>you</a:t>
          </a:r>
          <a:r>
            <a:rPr lang="it-IT" sz="1400" b="1" kern="1200" dirty="0"/>
            <a:t> </a:t>
          </a:r>
          <a:r>
            <a:rPr lang="it-IT" sz="1400" b="1" kern="1200" dirty="0" err="1"/>
            <a:t>selected</a:t>
          </a:r>
          <a:r>
            <a:rPr lang="it-IT" sz="1400" b="1" kern="1200" dirty="0"/>
            <a:t> </a:t>
          </a:r>
          <a:r>
            <a:rPr lang="it-IT" sz="1400" b="1" kern="1200" dirty="0" err="1"/>
            <a:t>your</a:t>
          </a:r>
          <a:r>
            <a:rPr lang="it-IT" sz="1400" b="1" kern="1200" dirty="0"/>
            <a:t> </a:t>
          </a:r>
          <a:r>
            <a:rPr lang="it-IT" sz="1400" b="1" kern="1200" dirty="0" err="1"/>
            <a:t>informants</a:t>
          </a:r>
          <a:r>
            <a:rPr lang="it-IT" sz="1400" b="1" kern="1200" dirty="0"/>
            <a:t>)</a:t>
          </a:r>
        </a:p>
        <a:p>
          <a:pPr marL="0" lvl="0" indent="0" algn="ctr" defTabSz="1066800">
            <a:lnSpc>
              <a:spcPct val="90000"/>
            </a:lnSpc>
            <a:spcBef>
              <a:spcPct val="0"/>
            </a:spcBef>
            <a:spcAft>
              <a:spcPct val="35000"/>
            </a:spcAft>
            <a:buNone/>
          </a:pPr>
          <a:r>
            <a:rPr lang="it-IT" sz="2400" b="1" kern="1200" dirty="0" err="1"/>
            <a:t>Grid</a:t>
          </a:r>
          <a:r>
            <a:rPr lang="it-IT" sz="2400" b="1" kern="1200" dirty="0"/>
            <a:t> of the interviews</a:t>
          </a:r>
        </a:p>
      </dsp:txBody>
      <dsp:txXfrm rot="5400000">
        <a:off x="2196138" y="902853"/>
        <a:ext cx="2037518" cy="2708561"/>
      </dsp:txXfrm>
    </dsp:sp>
    <dsp:sp modelId="{2BB9BF24-B919-B249-9327-8DD405366416}">
      <dsp:nvSpPr>
        <dsp:cNvPr id="0" name=""/>
        <dsp:cNvSpPr/>
      </dsp:nvSpPr>
      <dsp:spPr>
        <a:xfrm rot="16200000">
          <a:off x="3148097" y="1238374"/>
          <a:ext cx="4514267" cy="2037518"/>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it-FI" sz="1400" kern="1200"/>
            <a:t>ANONYMOUS! (fictional names)</a:t>
          </a:r>
          <a:endParaRPr lang="it-FI" sz="1400" kern="1200" dirty="0"/>
        </a:p>
        <a:p>
          <a:pPr marL="114300" lvl="1" indent="-114300" algn="l" defTabSz="622300">
            <a:lnSpc>
              <a:spcPct val="90000"/>
            </a:lnSpc>
            <a:spcBef>
              <a:spcPct val="0"/>
            </a:spcBef>
            <a:spcAft>
              <a:spcPct val="15000"/>
            </a:spcAft>
            <a:buChar char="•"/>
          </a:pPr>
          <a:r>
            <a:rPr lang="it-IT" sz="1400" kern="1200"/>
            <a:t>A</a:t>
          </a:r>
          <a:r>
            <a:rPr lang="it-FI" sz="1400" kern="1200"/>
            <a:t>ge, gender, profession and another variable relevant for our goal (e.g., frequency of visit)</a:t>
          </a:r>
          <a:endParaRPr lang="it-FI" sz="1400" kern="1200" dirty="0"/>
        </a:p>
      </dsp:txBody>
      <dsp:txXfrm rot="5400000">
        <a:off x="4386471" y="902853"/>
        <a:ext cx="2037518" cy="2708561"/>
      </dsp:txXfrm>
    </dsp:sp>
    <dsp:sp modelId="{898788A6-25A7-2B48-A4F1-C4300DB79394}">
      <dsp:nvSpPr>
        <dsp:cNvPr id="0" name=""/>
        <dsp:cNvSpPr/>
      </dsp:nvSpPr>
      <dsp:spPr>
        <a:xfrm rot="16200000">
          <a:off x="5338429" y="1238374"/>
          <a:ext cx="4514267" cy="203751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latin typeface="Calibri" panose="020F0502020204030204"/>
              <a:ea typeface="+mn-ea"/>
              <a:cs typeface="+mn-cs"/>
            </a:rPr>
            <a:t>Insights from the interviews </a:t>
          </a:r>
        </a:p>
        <a:p>
          <a:pPr marL="114300" lvl="1" indent="-114300" algn="l" defTabSz="622300">
            <a:lnSpc>
              <a:spcPct val="90000"/>
            </a:lnSpc>
            <a:spcBef>
              <a:spcPct val="0"/>
            </a:spcBef>
            <a:spcAft>
              <a:spcPct val="15000"/>
            </a:spcAft>
            <a:buChar char="•"/>
          </a:pPr>
          <a:r>
            <a:rPr lang="it-IT" sz="1400" kern="1200" dirty="0" err="1"/>
            <a:t>R</a:t>
          </a:r>
          <a:r>
            <a:rPr lang="it-FI" sz="1400" kern="1200" dirty="0"/>
            <a:t>emember!! 5 interviews are not statistically relevant (so no numbers, no % in the reporting). </a:t>
          </a:r>
        </a:p>
        <a:p>
          <a:pPr marL="114300" lvl="1" indent="-114300" algn="l" defTabSz="622300">
            <a:lnSpc>
              <a:spcPct val="90000"/>
            </a:lnSpc>
            <a:spcBef>
              <a:spcPct val="0"/>
            </a:spcBef>
            <a:spcAft>
              <a:spcPct val="15000"/>
            </a:spcAft>
            <a:buChar char="•"/>
          </a:pPr>
          <a:r>
            <a:rPr lang="it-FI" sz="1400" kern="1200" dirty="0"/>
            <a:t>Communalities and differences among informants.  </a:t>
          </a:r>
        </a:p>
      </dsp:txBody>
      <dsp:txXfrm rot="5400000">
        <a:off x="6576803" y="902853"/>
        <a:ext cx="2037518" cy="2708561"/>
      </dsp:txXfrm>
    </dsp:sp>
    <dsp:sp modelId="{8BAEFED6-007C-2D4C-A2D3-238840B1AF5E}">
      <dsp:nvSpPr>
        <dsp:cNvPr id="0" name=""/>
        <dsp:cNvSpPr/>
      </dsp:nvSpPr>
      <dsp:spPr>
        <a:xfrm rot="16200000">
          <a:off x="7528761" y="1238374"/>
          <a:ext cx="4514267" cy="2037518"/>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a:t>Summary of the insights from both desk research and interviews</a:t>
          </a:r>
          <a:endParaRPr lang="it-FI" sz="2400" b="1" kern="1200" dirty="0"/>
        </a:p>
      </dsp:txBody>
      <dsp:txXfrm rot="5400000">
        <a:off x="8767135" y="902853"/>
        <a:ext cx="2037518" cy="27085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30576-BD57-2341-93A8-F035756A28E4}">
      <dsp:nvSpPr>
        <dsp:cNvPr id="0" name=""/>
        <dsp:cNvSpPr/>
      </dsp:nvSpPr>
      <dsp:spPr>
        <a:xfrm rot="16200000">
          <a:off x="-1232567" y="1238374"/>
          <a:ext cx="4514267" cy="2037518"/>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t>Results of desk research</a:t>
          </a:r>
          <a:endParaRPr lang="it-FI" sz="2000" b="1" kern="1200" dirty="0"/>
        </a:p>
        <a:p>
          <a:pPr marL="114300" lvl="1" indent="-114300" algn="l" defTabSz="622300">
            <a:lnSpc>
              <a:spcPct val="90000"/>
            </a:lnSpc>
            <a:spcBef>
              <a:spcPct val="0"/>
            </a:spcBef>
            <a:spcAft>
              <a:spcPct val="15000"/>
            </a:spcAft>
            <a:buChar char="•"/>
          </a:pPr>
          <a:r>
            <a:rPr lang="it-IT" sz="1400" kern="1200" dirty="0"/>
            <a:t>Sources </a:t>
          </a:r>
          <a:endParaRPr lang="it-FI" sz="1400" kern="1200" dirty="0"/>
        </a:p>
        <a:p>
          <a:pPr marL="114300" lvl="1" indent="-114300" algn="l" defTabSz="622300">
            <a:lnSpc>
              <a:spcPct val="90000"/>
            </a:lnSpc>
            <a:spcBef>
              <a:spcPct val="0"/>
            </a:spcBef>
            <a:spcAft>
              <a:spcPct val="15000"/>
            </a:spcAft>
            <a:buChar char="•"/>
          </a:pPr>
          <a:r>
            <a:rPr lang="it-IT" sz="1400" kern="1200"/>
            <a:t>Interpretation of data</a:t>
          </a:r>
          <a:endParaRPr lang="it-FI" sz="1400" kern="1200" dirty="0"/>
        </a:p>
      </dsp:txBody>
      <dsp:txXfrm rot="5400000">
        <a:off x="5807" y="902853"/>
        <a:ext cx="2037518" cy="2708561"/>
      </dsp:txXfrm>
    </dsp:sp>
    <dsp:sp modelId="{759FDC8A-DF2A-9A4B-A005-108C013E4AB5}">
      <dsp:nvSpPr>
        <dsp:cNvPr id="0" name=""/>
        <dsp:cNvSpPr/>
      </dsp:nvSpPr>
      <dsp:spPr>
        <a:xfrm rot="16200000">
          <a:off x="957764" y="1238374"/>
          <a:ext cx="4514267" cy="2037518"/>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IT" sz="2400" b="1" kern="1200" dirty="0"/>
            <a:t>Target </a:t>
          </a:r>
          <a:r>
            <a:rPr lang="it-IT" sz="1400" b="1" kern="1200" dirty="0"/>
            <a:t>(</a:t>
          </a:r>
          <a:r>
            <a:rPr lang="it-IT" sz="1400" b="1" kern="1200" dirty="0" err="1"/>
            <a:t>how</a:t>
          </a:r>
          <a:r>
            <a:rPr lang="it-IT" sz="1400" b="1" kern="1200" dirty="0"/>
            <a:t> and </a:t>
          </a:r>
          <a:r>
            <a:rPr lang="it-IT" sz="1400" b="1" kern="1200" dirty="0" err="1"/>
            <a:t>why</a:t>
          </a:r>
          <a:r>
            <a:rPr lang="it-IT" sz="1400" b="1" kern="1200" dirty="0"/>
            <a:t> </a:t>
          </a:r>
          <a:r>
            <a:rPr lang="it-IT" sz="1400" b="1" kern="1200" dirty="0" err="1"/>
            <a:t>you</a:t>
          </a:r>
          <a:r>
            <a:rPr lang="it-IT" sz="1400" b="1" kern="1200" dirty="0"/>
            <a:t> </a:t>
          </a:r>
          <a:r>
            <a:rPr lang="it-IT" sz="1400" b="1" kern="1200" dirty="0" err="1"/>
            <a:t>selected</a:t>
          </a:r>
          <a:r>
            <a:rPr lang="it-IT" sz="1400" b="1" kern="1200" dirty="0"/>
            <a:t> </a:t>
          </a:r>
          <a:r>
            <a:rPr lang="it-IT" sz="1400" b="1" kern="1200" dirty="0" err="1"/>
            <a:t>your</a:t>
          </a:r>
          <a:r>
            <a:rPr lang="it-IT" sz="1400" b="1" kern="1200" dirty="0"/>
            <a:t> </a:t>
          </a:r>
          <a:r>
            <a:rPr lang="it-IT" sz="1400" b="1" kern="1200" dirty="0" err="1"/>
            <a:t>informants</a:t>
          </a:r>
          <a:r>
            <a:rPr lang="it-IT" sz="1400" b="1" kern="1200" dirty="0"/>
            <a:t>)</a:t>
          </a:r>
        </a:p>
        <a:p>
          <a:pPr marL="0" lvl="0" indent="0" algn="ctr" defTabSz="1066800">
            <a:lnSpc>
              <a:spcPct val="90000"/>
            </a:lnSpc>
            <a:spcBef>
              <a:spcPct val="0"/>
            </a:spcBef>
            <a:spcAft>
              <a:spcPct val="35000"/>
            </a:spcAft>
            <a:buNone/>
          </a:pPr>
          <a:r>
            <a:rPr lang="it-IT" sz="2400" b="1" kern="1200" dirty="0" err="1"/>
            <a:t>Grid</a:t>
          </a:r>
          <a:r>
            <a:rPr lang="it-IT" sz="2400" b="1" kern="1200" dirty="0"/>
            <a:t> of the interviews</a:t>
          </a:r>
        </a:p>
      </dsp:txBody>
      <dsp:txXfrm rot="5400000">
        <a:off x="2196138" y="902853"/>
        <a:ext cx="2037518" cy="2708561"/>
      </dsp:txXfrm>
    </dsp:sp>
    <dsp:sp modelId="{2BB9BF24-B919-B249-9327-8DD405366416}">
      <dsp:nvSpPr>
        <dsp:cNvPr id="0" name=""/>
        <dsp:cNvSpPr/>
      </dsp:nvSpPr>
      <dsp:spPr>
        <a:xfrm rot="16200000">
          <a:off x="3148097" y="1238374"/>
          <a:ext cx="4514267" cy="2037518"/>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it-FI" sz="1400" kern="1200"/>
            <a:t>ANONYMOUS! (fictional names)</a:t>
          </a:r>
          <a:endParaRPr lang="it-FI" sz="1400" kern="1200" dirty="0"/>
        </a:p>
        <a:p>
          <a:pPr marL="114300" lvl="1" indent="-114300" algn="l" defTabSz="622300">
            <a:lnSpc>
              <a:spcPct val="90000"/>
            </a:lnSpc>
            <a:spcBef>
              <a:spcPct val="0"/>
            </a:spcBef>
            <a:spcAft>
              <a:spcPct val="15000"/>
            </a:spcAft>
            <a:buChar char="•"/>
          </a:pPr>
          <a:r>
            <a:rPr lang="it-IT" sz="1400" kern="1200"/>
            <a:t>A</a:t>
          </a:r>
          <a:r>
            <a:rPr lang="it-FI" sz="1400" kern="1200"/>
            <a:t>ge, gender, profession and another variable relevant for our goal (e.g., frequency of visit)</a:t>
          </a:r>
          <a:endParaRPr lang="it-FI" sz="1400" kern="1200" dirty="0"/>
        </a:p>
      </dsp:txBody>
      <dsp:txXfrm rot="5400000">
        <a:off x="4386471" y="902853"/>
        <a:ext cx="2037518" cy="2708561"/>
      </dsp:txXfrm>
    </dsp:sp>
    <dsp:sp modelId="{898788A6-25A7-2B48-A4F1-C4300DB79394}">
      <dsp:nvSpPr>
        <dsp:cNvPr id="0" name=""/>
        <dsp:cNvSpPr/>
      </dsp:nvSpPr>
      <dsp:spPr>
        <a:xfrm rot="16200000">
          <a:off x="5338429" y="1238374"/>
          <a:ext cx="4514267" cy="203751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latin typeface="Calibri" panose="020F0502020204030204"/>
              <a:ea typeface="+mn-ea"/>
              <a:cs typeface="+mn-cs"/>
            </a:rPr>
            <a:t>Insights from the interviews </a:t>
          </a:r>
        </a:p>
        <a:p>
          <a:pPr marL="114300" lvl="1" indent="-114300" algn="l" defTabSz="622300">
            <a:lnSpc>
              <a:spcPct val="90000"/>
            </a:lnSpc>
            <a:spcBef>
              <a:spcPct val="0"/>
            </a:spcBef>
            <a:spcAft>
              <a:spcPct val="15000"/>
            </a:spcAft>
            <a:buChar char="•"/>
          </a:pPr>
          <a:r>
            <a:rPr lang="it-IT" sz="1400" kern="1200" dirty="0" err="1"/>
            <a:t>R</a:t>
          </a:r>
          <a:r>
            <a:rPr lang="it-FI" sz="1400" kern="1200" dirty="0"/>
            <a:t>emember!! 5 interviews are not statistically relevant (so no numbers, no % in the reporting). </a:t>
          </a:r>
        </a:p>
        <a:p>
          <a:pPr marL="114300" lvl="1" indent="-114300" algn="l" defTabSz="622300">
            <a:lnSpc>
              <a:spcPct val="90000"/>
            </a:lnSpc>
            <a:spcBef>
              <a:spcPct val="0"/>
            </a:spcBef>
            <a:spcAft>
              <a:spcPct val="15000"/>
            </a:spcAft>
            <a:buChar char="•"/>
          </a:pPr>
          <a:r>
            <a:rPr lang="it-FI" sz="1400" kern="1200" dirty="0"/>
            <a:t>Communalities and differences among informants.  </a:t>
          </a:r>
        </a:p>
      </dsp:txBody>
      <dsp:txXfrm rot="5400000">
        <a:off x="6576803" y="902853"/>
        <a:ext cx="2037518" cy="2708561"/>
      </dsp:txXfrm>
    </dsp:sp>
    <dsp:sp modelId="{8BAEFED6-007C-2D4C-A2D3-238840B1AF5E}">
      <dsp:nvSpPr>
        <dsp:cNvPr id="0" name=""/>
        <dsp:cNvSpPr/>
      </dsp:nvSpPr>
      <dsp:spPr>
        <a:xfrm rot="16200000">
          <a:off x="7528761" y="1238374"/>
          <a:ext cx="4514267" cy="2037518"/>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a:t>Summary of the insights from both desk research and interviews</a:t>
          </a:r>
          <a:endParaRPr lang="it-FI" sz="2400" b="1" kern="1200" dirty="0"/>
        </a:p>
      </dsp:txBody>
      <dsp:txXfrm rot="5400000">
        <a:off x="8767135" y="902853"/>
        <a:ext cx="2037518" cy="2708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7048F-5639-AA42-B05B-D39F51E55189}">
      <dsp:nvSpPr>
        <dsp:cNvPr id="0" name=""/>
        <dsp:cNvSpPr/>
      </dsp:nvSpPr>
      <dsp:spPr>
        <a:xfrm>
          <a:off x="0" y="1164360"/>
          <a:ext cx="7734300" cy="705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C80C4-2B9F-3044-8129-AF0C09BA6140}">
      <dsp:nvSpPr>
        <dsp:cNvPr id="0" name=""/>
        <dsp:cNvSpPr/>
      </dsp:nvSpPr>
      <dsp:spPr>
        <a:xfrm>
          <a:off x="386715" y="751080"/>
          <a:ext cx="5414009" cy="826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The spread of digital technologies</a:t>
          </a:r>
        </a:p>
      </dsp:txBody>
      <dsp:txXfrm>
        <a:off x="427064" y="791429"/>
        <a:ext cx="5333311" cy="745861"/>
      </dsp:txXfrm>
    </dsp:sp>
    <dsp:sp modelId="{0F3EEB3D-61F1-1C4B-BC47-C75FD1A466AB}">
      <dsp:nvSpPr>
        <dsp:cNvPr id="0" name=""/>
        <dsp:cNvSpPr/>
      </dsp:nvSpPr>
      <dsp:spPr>
        <a:xfrm>
          <a:off x="0" y="2434440"/>
          <a:ext cx="7734300" cy="70559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E7284D-2AEA-3F4A-8C89-E110D7092322}">
      <dsp:nvSpPr>
        <dsp:cNvPr id="0" name=""/>
        <dsp:cNvSpPr/>
      </dsp:nvSpPr>
      <dsp:spPr>
        <a:xfrm>
          <a:off x="386715" y="2021160"/>
          <a:ext cx="5414009" cy="82655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Financial Efficiency</a:t>
          </a:r>
        </a:p>
      </dsp:txBody>
      <dsp:txXfrm>
        <a:off x="427064" y="2061509"/>
        <a:ext cx="5333311" cy="745861"/>
      </dsp:txXfrm>
    </dsp:sp>
    <dsp:sp modelId="{1DA3CB82-090F-0949-A969-1E64A37B4DE3}">
      <dsp:nvSpPr>
        <dsp:cNvPr id="0" name=""/>
        <dsp:cNvSpPr/>
      </dsp:nvSpPr>
      <dsp:spPr>
        <a:xfrm>
          <a:off x="0" y="3704520"/>
          <a:ext cx="7734300" cy="70559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204F846-7D1C-5F48-B12C-92B975BEF2E1}">
      <dsp:nvSpPr>
        <dsp:cNvPr id="0" name=""/>
        <dsp:cNvSpPr/>
      </dsp:nvSpPr>
      <dsp:spPr>
        <a:xfrm>
          <a:off x="386715" y="3291240"/>
          <a:ext cx="5414009" cy="82655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Social changes: Globalization</a:t>
          </a:r>
        </a:p>
      </dsp:txBody>
      <dsp:txXfrm>
        <a:off x="427064" y="3331589"/>
        <a:ext cx="5333311" cy="745861"/>
      </dsp:txXfrm>
    </dsp:sp>
    <dsp:sp modelId="{D9091FA9-A662-374A-9E96-97E3B5C6E874}">
      <dsp:nvSpPr>
        <dsp:cNvPr id="0" name=""/>
        <dsp:cNvSpPr/>
      </dsp:nvSpPr>
      <dsp:spPr>
        <a:xfrm>
          <a:off x="0" y="4974600"/>
          <a:ext cx="7734300" cy="70559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CE9C66-66DA-7D48-AE32-8501882D26F5}">
      <dsp:nvSpPr>
        <dsp:cNvPr id="0" name=""/>
        <dsp:cNvSpPr/>
      </dsp:nvSpPr>
      <dsp:spPr>
        <a:xfrm>
          <a:off x="386715" y="4561320"/>
          <a:ext cx="5414009" cy="82655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Changes in digital users needs</a:t>
          </a:r>
        </a:p>
      </dsp:txBody>
      <dsp:txXfrm>
        <a:off x="427064" y="4601669"/>
        <a:ext cx="5333311" cy="7458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30576-BD57-2341-93A8-F035756A28E4}">
      <dsp:nvSpPr>
        <dsp:cNvPr id="0" name=""/>
        <dsp:cNvSpPr/>
      </dsp:nvSpPr>
      <dsp:spPr>
        <a:xfrm rot="16200000">
          <a:off x="-1232567" y="1238374"/>
          <a:ext cx="4514267" cy="2037518"/>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t>Results of desk research</a:t>
          </a:r>
          <a:endParaRPr lang="it-FI" sz="2000" b="1" kern="1200" dirty="0"/>
        </a:p>
        <a:p>
          <a:pPr marL="114300" lvl="1" indent="-114300" algn="l" defTabSz="622300">
            <a:lnSpc>
              <a:spcPct val="90000"/>
            </a:lnSpc>
            <a:spcBef>
              <a:spcPct val="0"/>
            </a:spcBef>
            <a:spcAft>
              <a:spcPct val="15000"/>
            </a:spcAft>
            <a:buChar char="•"/>
          </a:pPr>
          <a:r>
            <a:rPr lang="it-IT" sz="1400" kern="1200" dirty="0"/>
            <a:t>Sources </a:t>
          </a:r>
          <a:endParaRPr lang="it-FI" sz="1400" kern="1200" dirty="0"/>
        </a:p>
        <a:p>
          <a:pPr marL="114300" lvl="1" indent="-114300" algn="l" defTabSz="622300">
            <a:lnSpc>
              <a:spcPct val="90000"/>
            </a:lnSpc>
            <a:spcBef>
              <a:spcPct val="0"/>
            </a:spcBef>
            <a:spcAft>
              <a:spcPct val="15000"/>
            </a:spcAft>
            <a:buChar char="•"/>
          </a:pPr>
          <a:r>
            <a:rPr lang="it-IT" sz="1400" kern="1200"/>
            <a:t>Interpretation of data</a:t>
          </a:r>
          <a:endParaRPr lang="it-FI" sz="1400" kern="1200" dirty="0"/>
        </a:p>
      </dsp:txBody>
      <dsp:txXfrm rot="5400000">
        <a:off x="5807" y="902853"/>
        <a:ext cx="2037518" cy="2708561"/>
      </dsp:txXfrm>
    </dsp:sp>
    <dsp:sp modelId="{759FDC8A-DF2A-9A4B-A005-108C013E4AB5}">
      <dsp:nvSpPr>
        <dsp:cNvPr id="0" name=""/>
        <dsp:cNvSpPr/>
      </dsp:nvSpPr>
      <dsp:spPr>
        <a:xfrm rot="16200000">
          <a:off x="957764" y="1238374"/>
          <a:ext cx="4514267" cy="2037518"/>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IT" sz="2400" b="1" kern="1200" dirty="0"/>
            <a:t>Target </a:t>
          </a:r>
          <a:r>
            <a:rPr lang="it-IT" sz="1400" b="1" kern="1200" dirty="0"/>
            <a:t>(</a:t>
          </a:r>
          <a:r>
            <a:rPr lang="it-IT" sz="1400" b="1" kern="1200" dirty="0" err="1"/>
            <a:t>how</a:t>
          </a:r>
          <a:r>
            <a:rPr lang="it-IT" sz="1400" b="1" kern="1200" dirty="0"/>
            <a:t> and </a:t>
          </a:r>
          <a:r>
            <a:rPr lang="it-IT" sz="1400" b="1" kern="1200" dirty="0" err="1"/>
            <a:t>why</a:t>
          </a:r>
          <a:r>
            <a:rPr lang="it-IT" sz="1400" b="1" kern="1200" dirty="0"/>
            <a:t> </a:t>
          </a:r>
          <a:r>
            <a:rPr lang="it-IT" sz="1400" b="1" kern="1200" dirty="0" err="1"/>
            <a:t>you</a:t>
          </a:r>
          <a:r>
            <a:rPr lang="it-IT" sz="1400" b="1" kern="1200" dirty="0"/>
            <a:t> </a:t>
          </a:r>
          <a:r>
            <a:rPr lang="it-IT" sz="1400" b="1" kern="1200" dirty="0" err="1"/>
            <a:t>selected</a:t>
          </a:r>
          <a:r>
            <a:rPr lang="it-IT" sz="1400" b="1" kern="1200" dirty="0"/>
            <a:t> </a:t>
          </a:r>
          <a:r>
            <a:rPr lang="it-IT" sz="1400" b="1" kern="1200" dirty="0" err="1"/>
            <a:t>your</a:t>
          </a:r>
          <a:r>
            <a:rPr lang="it-IT" sz="1400" b="1" kern="1200" dirty="0"/>
            <a:t> </a:t>
          </a:r>
          <a:r>
            <a:rPr lang="it-IT" sz="1400" b="1" kern="1200" dirty="0" err="1"/>
            <a:t>informants</a:t>
          </a:r>
          <a:r>
            <a:rPr lang="it-IT" sz="1400" b="1" kern="1200" dirty="0"/>
            <a:t>)</a:t>
          </a:r>
        </a:p>
        <a:p>
          <a:pPr marL="0" lvl="0" indent="0" algn="ctr" defTabSz="1066800">
            <a:lnSpc>
              <a:spcPct val="90000"/>
            </a:lnSpc>
            <a:spcBef>
              <a:spcPct val="0"/>
            </a:spcBef>
            <a:spcAft>
              <a:spcPct val="35000"/>
            </a:spcAft>
            <a:buNone/>
          </a:pPr>
          <a:r>
            <a:rPr lang="it-IT" sz="2400" b="1" kern="1200" dirty="0" err="1"/>
            <a:t>Grid</a:t>
          </a:r>
          <a:r>
            <a:rPr lang="it-IT" sz="2400" b="1" kern="1200" dirty="0"/>
            <a:t> of the interviews</a:t>
          </a:r>
        </a:p>
      </dsp:txBody>
      <dsp:txXfrm rot="5400000">
        <a:off x="2196138" y="902853"/>
        <a:ext cx="2037518" cy="2708561"/>
      </dsp:txXfrm>
    </dsp:sp>
    <dsp:sp modelId="{2BB9BF24-B919-B249-9327-8DD405366416}">
      <dsp:nvSpPr>
        <dsp:cNvPr id="0" name=""/>
        <dsp:cNvSpPr/>
      </dsp:nvSpPr>
      <dsp:spPr>
        <a:xfrm rot="16200000">
          <a:off x="3148097" y="1238374"/>
          <a:ext cx="4514267" cy="2037518"/>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a:latin typeface="Calibri" panose="020F0502020204030204"/>
              <a:ea typeface="+mn-ea"/>
              <a:cs typeface="+mn-cs"/>
            </a:rPr>
            <a:t>Table of informant </a:t>
          </a:r>
          <a:endParaRPr lang="it-FI" sz="2000" b="1" kern="1200" dirty="0">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it-FI" sz="1400" kern="1200"/>
            <a:t>ANONYMOUS! (fictional names)</a:t>
          </a:r>
          <a:endParaRPr lang="it-FI" sz="1400" kern="1200" dirty="0"/>
        </a:p>
        <a:p>
          <a:pPr marL="114300" lvl="1" indent="-114300" algn="l" defTabSz="622300">
            <a:lnSpc>
              <a:spcPct val="90000"/>
            </a:lnSpc>
            <a:spcBef>
              <a:spcPct val="0"/>
            </a:spcBef>
            <a:spcAft>
              <a:spcPct val="15000"/>
            </a:spcAft>
            <a:buChar char="•"/>
          </a:pPr>
          <a:r>
            <a:rPr lang="it-IT" sz="1400" kern="1200"/>
            <a:t>A</a:t>
          </a:r>
          <a:r>
            <a:rPr lang="it-FI" sz="1400" kern="1200"/>
            <a:t>ge, gender, profession and another variable relevant for our goal (e.g., frequency of visit)</a:t>
          </a:r>
          <a:endParaRPr lang="it-FI" sz="1400" kern="1200" dirty="0"/>
        </a:p>
      </dsp:txBody>
      <dsp:txXfrm rot="5400000">
        <a:off x="4386471" y="902853"/>
        <a:ext cx="2037518" cy="2708561"/>
      </dsp:txXfrm>
    </dsp:sp>
    <dsp:sp modelId="{898788A6-25A7-2B48-A4F1-C4300DB79394}">
      <dsp:nvSpPr>
        <dsp:cNvPr id="0" name=""/>
        <dsp:cNvSpPr/>
      </dsp:nvSpPr>
      <dsp:spPr>
        <a:xfrm rot="16200000">
          <a:off x="5338429" y="1238374"/>
          <a:ext cx="4514267" cy="203751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latin typeface="Calibri" panose="020F0502020204030204"/>
              <a:ea typeface="+mn-ea"/>
              <a:cs typeface="+mn-cs"/>
            </a:rPr>
            <a:t>Insights from the interviews </a:t>
          </a:r>
        </a:p>
        <a:p>
          <a:pPr marL="114300" lvl="1" indent="-114300" algn="l" defTabSz="622300">
            <a:lnSpc>
              <a:spcPct val="90000"/>
            </a:lnSpc>
            <a:spcBef>
              <a:spcPct val="0"/>
            </a:spcBef>
            <a:spcAft>
              <a:spcPct val="15000"/>
            </a:spcAft>
            <a:buChar char="•"/>
          </a:pPr>
          <a:r>
            <a:rPr lang="it-IT" sz="1400" kern="1200" dirty="0" err="1"/>
            <a:t>R</a:t>
          </a:r>
          <a:r>
            <a:rPr lang="it-FI" sz="1400" kern="1200" dirty="0"/>
            <a:t>emember!! 5 interviews are not statistically relevant (so no numbers, no % in the reporting). </a:t>
          </a:r>
        </a:p>
        <a:p>
          <a:pPr marL="114300" lvl="1" indent="-114300" algn="l" defTabSz="622300">
            <a:lnSpc>
              <a:spcPct val="90000"/>
            </a:lnSpc>
            <a:spcBef>
              <a:spcPct val="0"/>
            </a:spcBef>
            <a:spcAft>
              <a:spcPct val="15000"/>
            </a:spcAft>
            <a:buChar char="•"/>
          </a:pPr>
          <a:r>
            <a:rPr lang="it-FI" sz="1400" kern="1200" dirty="0"/>
            <a:t>Communalities and differences among informants.  </a:t>
          </a:r>
        </a:p>
      </dsp:txBody>
      <dsp:txXfrm rot="5400000">
        <a:off x="6576803" y="902853"/>
        <a:ext cx="2037518" cy="2708561"/>
      </dsp:txXfrm>
    </dsp:sp>
    <dsp:sp modelId="{8BAEFED6-007C-2D4C-A2D3-238840B1AF5E}">
      <dsp:nvSpPr>
        <dsp:cNvPr id="0" name=""/>
        <dsp:cNvSpPr/>
      </dsp:nvSpPr>
      <dsp:spPr>
        <a:xfrm rot="16200000">
          <a:off x="7528761" y="1238374"/>
          <a:ext cx="4514267" cy="2037518"/>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a:t>Summary of the insights from both desk research and interviews</a:t>
          </a:r>
          <a:endParaRPr lang="it-FI" sz="2400" b="1" kern="1200" dirty="0"/>
        </a:p>
      </dsp:txBody>
      <dsp:txXfrm rot="5400000">
        <a:off x="8767135" y="902853"/>
        <a:ext cx="2037518" cy="27085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0C0CB-BE71-5B42-AEAD-B7330D1A62AA}">
      <dsp:nvSpPr>
        <dsp:cNvPr id="0" name=""/>
        <dsp:cNvSpPr/>
      </dsp:nvSpPr>
      <dsp:spPr>
        <a:xfrm>
          <a:off x="5278" y="766360"/>
          <a:ext cx="1636349" cy="14880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a:t>Results of desk research</a:t>
          </a:r>
          <a:endParaRPr lang="it-FI" sz="1800" b="1" kern="1200" dirty="0"/>
        </a:p>
      </dsp:txBody>
      <dsp:txXfrm>
        <a:off x="48862" y="809944"/>
        <a:ext cx="1549181" cy="1400886"/>
      </dsp:txXfrm>
    </dsp:sp>
    <dsp:sp modelId="{E49EF48C-A4ED-4F40-AACA-5D5F5E9686FD}">
      <dsp:nvSpPr>
        <dsp:cNvPr id="0" name=""/>
        <dsp:cNvSpPr/>
      </dsp:nvSpPr>
      <dsp:spPr>
        <a:xfrm>
          <a:off x="1805262" y="1307480"/>
          <a:ext cx="346906" cy="40581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1805262" y="1388643"/>
        <a:ext cx="242834" cy="243488"/>
      </dsp:txXfrm>
    </dsp:sp>
    <dsp:sp modelId="{4F8D6E56-021B-E740-A53D-29BE62D0F269}">
      <dsp:nvSpPr>
        <dsp:cNvPr id="0" name=""/>
        <dsp:cNvSpPr/>
      </dsp:nvSpPr>
      <dsp:spPr>
        <a:xfrm>
          <a:off x="2296167" y="766360"/>
          <a:ext cx="1636349" cy="14880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a:t>Grid of the interviews</a:t>
          </a:r>
          <a:endParaRPr lang="it-IT" sz="1800" b="1" kern="1200" dirty="0"/>
        </a:p>
      </dsp:txBody>
      <dsp:txXfrm>
        <a:off x="2339751" y="809944"/>
        <a:ext cx="1549181" cy="1400886"/>
      </dsp:txXfrm>
    </dsp:sp>
    <dsp:sp modelId="{33E96984-C7D8-CA48-B443-3E382A8145AF}">
      <dsp:nvSpPr>
        <dsp:cNvPr id="0" name=""/>
        <dsp:cNvSpPr/>
      </dsp:nvSpPr>
      <dsp:spPr>
        <a:xfrm>
          <a:off x="4096151" y="1307480"/>
          <a:ext cx="346906" cy="40581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a:off x="4096151" y="1388643"/>
        <a:ext cx="242834" cy="243488"/>
      </dsp:txXfrm>
    </dsp:sp>
    <dsp:sp modelId="{23273C6E-F53C-DC45-A5E3-589F5798FE2C}">
      <dsp:nvSpPr>
        <dsp:cNvPr id="0" name=""/>
        <dsp:cNvSpPr/>
      </dsp:nvSpPr>
      <dsp:spPr>
        <a:xfrm>
          <a:off x="4587055" y="766360"/>
          <a:ext cx="1636349" cy="148805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latin typeface="Calibri" panose="020F0502020204030204"/>
              <a:ea typeface="+mn-ea"/>
              <a:cs typeface="+mn-cs"/>
            </a:rPr>
            <a:t>Table of informant </a:t>
          </a:r>
        </a:p>
      </dsp:txBody>
      <dsp:txXfrm>
        <a:off x="4630639" y="809944"/>
        <a:ext cx="1549181" cy="1400886"/>
      </dsp:txXfrm>
    </dsp:sp>
    <dsp:sp modelId="{B1E91D09-8B80-2340-AA53-D4E359877483}">
      <dsp:nvSpPr>
        <dsp:cNvPr id="0" name=""/>
        <dsp:cNvSpPr/>
      </dsp:nvSpPr>
      <dsp:spPr>
        <a:xfrm>
          <a:off x="6387039" y="1307480"/>
          <a:ext cx="346906" cy="40581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6387039" y="1388643"/>
        <a:ext cx="242834" cy="243488"/>
      </dsp:txXfrm>
    </dsp:sp>
    <dsp:sp modelId="{11641DF8-C690-9841-A2E9-C3DBBAB4A092}">
      <dsp:nvSpPr>
        <dsp:cNvPr id="0" name=""/>
        <dsp:cNvSpPr/>
      </dsp:nvSpPr>
      <dsp:spPr>
        <a:xfrm>
          <a:off x="6877944" y="766360"/>
          <a:ext cx="1636349" cy="148805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latin typeface="Calibri" panose="020F0502020204030204"/>
              <a:ea typeface="+mn-ea"/>
              <a:cs typeface="+mn-cs"/>
            </a:rPr>
            <a:t>Insights from the interviews </a:t>
          </a:r>
        </a:p>
      </dsp:txBody>
      <dsp:txXfrm>
        <a:off x="6921528" y="809944"/>
        <a:ext cx="1549181" cy="1400886"/>
      </dsp:txXfrm>
    </dsp:sp>
    <dsp:sp modelId="{ED7E9559-F981-8040-B7C2-0EFED4FBEAA6}">
      <dsp:nvSpPr>
        <dsp:cNvPr id="0" name=""/>
        <dsp:cNvSpPr/>
      </dsp:nvSpPr>
      <dsp:spPr>
        <a:xfrm>
          <a:off x="8677928" y="1307480"/>
          <a:ext cx="346906" cy="40581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8677928" y="1388643"/>
        <a:ext cx="242834" cy="243488"/>
      </dsp:txXfrm>
    </dsp:sp>
    <dsp:sp modelId="{B2F0A15C-7123-8443-BBBA-10D6994D3A46}">
      <dsp:nvSpPr>
        <dsp:cNvPr id="0" name=""/>
        <dsp:cNvSpPr/>
      </dsp:nvSpPr>
      <dsp:spPr>
        <a:xfrm>
          <a:off x="9168833" y="766360"/>
          <a:ext cx="1636349" cy="148805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a:t>Summary of the insights from both desk research and interviews</a:t>
          </a:r>
          <a:endParaRPr lang="it-FI" sz="1800" b="1" kern="1200" dirty="0"/>
        </a:p>
      </dsp:txBody>
      <dsp:txXfrm>
        <a:off x="9212417" y="809944"/>
        <a:ext cx="1549181" cy="1400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7048F-5639-AA42-B05B-D39F51E55189}">
      <dsp:nvSpPr>
        <dsp:cNvPr id="0" name=""/>
        <dsp:cNvSpPr/>
      </dsp:nvSpPr>
      <dsp:spPr>
        <a:xfrm>
          <a:off x="0" y="1164360"/>
          <a:ext cx="7734300" cy="705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C80C4-2B9F-3044-8129-AF0C09BA6140}">
      <dsp:nvSpPr>
        <dsp:cNvPr id="0" name=""/>
        <dsp:cNvSpPr/>
      </dsp:nvSpPr>
      <dsp:spPr>
        <a:xfrm>
          <a:off x="386715" y="751080"/>
          <a:ext cx="5414009" cy="826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The spread of digital technologies</a:t>
          </a:r>
        </a:p>
      </dsp:txBody>
      <dsp:txXfrm>
        <a:off x="427064" y="791429"/>
        <a:ext cx="5333311" cy="745861"/>
      </dsp:txXfrm>
    </dsp:sp>
    <dsp:sp modelId="{0F3EEB3D-61F1-1C4B-BC47-C75FD1A466AB}">
      <dsp:nvSpPr>
        <dsp:cNvPr id="0" name=""/>
        <dsp:cNvSpPr/>
      </dsp:nvSpPr>
      <dsp:spPr>
        <a:xfrm>
          <a:off x="0" y="2434440"/>
          <a:ext cx="7734300" cy="705599"/>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7284D-2AEA-3F4A-8C89-E110D7092322}">
      <dsp:nvSpPr>
        <dsp:cNvPr id="0" name=""/>
        <dsp:cNvSpPr/>
      </dsp:nvSpPr>
      <dsp:spPr>
        <a:xfrm>
          <a:off x="386715" y="2021160"/>
          <a:ext cx="5414009" cy="82655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Financial Efficiency</a:t>
          </a:r>
        </a:p>
      </dsp:txBody>
      <dsp:txXfrm>
        <a:off x="427064" y="2061509"/>
        <a:ext cx="5333311" cy="745861"/>
      </dsp:txXfrm>
    </dsp:sp>
    <dsp:sp modelId="{1DA3CB82-090F-0949-A969-1E64A37B4DE3}">
      <dsp:nvSpPr>
        <dsp:cNvPr id="0" name=""/>
        <dsp:cNvSpPr/>
      </dsp:nvSpPr>
      <dsp:spPr>
        <a:xfrm>
          <a:off x="0" y="3704520"/>
          <a:ext cx="7734300" cy="70559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204F846-7D1C-5F48-B12C-92B975BEF2E1}">
      <dsp:nvSpPr>
        <dsp:cNvPr id="0" name=""/>
        <dsp:cNvSpPr/>
      </dsp:nvSpPr>
      <dsp:spPr>
        <a:xfrm>
          <a:off x="386715" y="3291240"/>
          <a:ext cx="5414009" cy="82655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Social changes: Globalization</a:t>
          </a:r>
        </a:p>
      </dsp:txBody>
      <dsp:txXfrm>
        <a:off x="427064" y="3331589"/>
        <a:ext cx="5333311" cy="745861"/>
      </dsp:txXfrm>
    </dsp:sp>
    <dsp:sp modelId="{D9091FA9-A662-374A-9E96-97E3B5C6E874}">
      <dsp:nvSpPr>
        <dsp:cNvPr id="0" name=""/>
        <dsp:cNvSpPr/>
      </dsp:nvSpPr>
      <dsp:spPr>
        <a:xfrm>
          <a:off x="0" y="4974600"/>
          <a:ext cx="7734300" cy="70559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CE9C66-66DA-7D48-AE32-8501882D26F5}">
      <dsp:nvSpPr>
        <dsp:cNvPr id="0" name=""/>
        <dsp:cNvSpPr/>
      </dsp:nvSpPr>
      <dsp:spPr>
        <a:xfrm>
          <a:off x="386715" y="4561320"/>
          <a:ext cx="5414009" cy="82655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Changes in digital users needs</a:t>
          </a:r>
        </a:p>
      </dsp:txBody>
      <dsp:txXfrm>
        <a:off x="427064" y="4601669"/>
        <a:ext cx="5333311" cy="745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7048F-5639-AA42-B05B-D39F51E55189}">
      <dsp:nvSpPr>
        <dsp:cNvPr id="0" name=""/>
        <dsp:cNvSpPr/>
      </dsp:nvSpPr>
      <dsp:spPr>
        <a:xfrm>
          <a:off x="0" y="1164360"/>
          <a:ext cx="7734300" cy="705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C80C4-2B9F-3044-8129-AF0C09BA6140}">
      <dsp:nvSpPr>
        <dsp:cNvPr id="0" name=""/>
        <dsp:cNvSpPr/>
      </dsp:nvSpPr>
      <dsp:spPr>
        <a:xfrm>
          <a:off x="386715" y="751080"/>
          <a:ext cx="5414009" cy="826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The spread of digital technologies</a:t>
          </a:r>
        </a:p>
      </dsp:txBody>
      <dsp:txXfrm>
        <a:off x="427064" y="791429"/>
        <a:ext cx="5333311" cy="745861"/>
      </dsp:txXfrm>
    </dsp:sp>
    <dsp:sp modelId="{0F3EEB3D-61F1-1C4B-BC47-C75FD1A466AB}">
      <dsp:nvSpPr>
        <dsp:cNvPr id="0" name=""/>
        <dsp:cNvSpPr/>
      </dsp:nvSpPr>
      <dsp:spPr>
        <a:xfrm>
          <a:off x="0" y="2434440"/>
          <a:ext cx="7734300" cy="705599"/>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7284D-2AEA-3F4A-8C89-E110D7092322}">
      <dsp:nvSpPr>
        <dsp:cNvPr id="0" name=""/>
        <dsp:cNvSpPr/>
      </dsp:nvSpPr>
      <dsp:spPr>
        <a:xfrm>
          <a:off x="386715" y="2021160"/>
          <a:ext cx="5414009" cy="82655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Financial Efficiency</a:t>
          </a:r>
        </a:p>
      </dsp:txBody>
      <dsp:txXfrm>
        <a:off x="427064" y="2061509"/>
        <a:ext cx="5333311" cy="745861"/>
      </dsp:txXfrm>
    </dsp:sp>
    <dsp:sp modelId="{1DA3CB82-090F-0949-A969-1E64A37B4DE3}">
      <dsp:nvSpPr>
        <dsp:cNvPr id="0" name=""/>
        <dsp:cNvSpPr/>
      </dsp:nvSpPr>
      <dsp:spPr>
        <a:xfrm>
          <a:off x="0" y="3704520"/>
          <a:ext cx="7734300" cy="705599"/>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04F846-7D1C-5F48-B12C-92B975BEF2E1}">
      <dsp:nvSpPr>
        <dsp:cNvPr id="0" name=""/>
        <dsp:cNvSpPr/>
      </dsp:nvSpPr>
      <dsp:spPr>
        <a:xfrm>
          <a:off x="386715" y="3291240"/>
          <a:ext cx="5414009" cy="82655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Social changes: Globalization</a:t>
          </a:r>
        </a:p>
      </dsp:txBody>
      <dsp:txXfrm>
        <a:off x="427064" y="3331589"/>
        <a:ext cx="5333311" cy="745861"/>
      </dsp:txXfrm>
    </dsp:sp>
    <dsp:sp modelId="{D9091FA9-A662-374A-9E96-97E3B5C6E874}">
      <dsp:nvSpPr>
        <dsp:cNvPr id="0" name=""/>
        <dsp:cNvSpPr/>
      </dsp:nvSpPr>
      <dsp:spPr>
        <a:xfrm>
          <a:off x="0" y="4974600"/>
          <a:ext cx="7734300" cy="70559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CE9C66-66DA-7D48-AE32-8501882D26F5}">
      <dsp:nvSpPr>
        <dsp:cNvPr id="0" name=""/>
        <dsp:cNvSpPr/>
      </dsp:nvSpPr>
      <dsp:spPr>
        <a:xfrm>
          <a:off x="386715" y="4561320"/>
          <a:ext cx="5414009" cy="826559"/>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Changes in digital users needs</a:t>
          </a:r>
        </a:p>
      </dsp:txBody>
      <dsp:txXfrm>
        <a:off x="427064" y="4601669"/>
        <a:ext cx="5333311" cy="745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7048F-5639-AA42-B05B-D39F51E55189}">
      <dsp:nvSpPr>
        <dsp:cNvPr id="0" name=""/>
        <dsp:cNvSpPr/>
      </dsp:nvSpPr>
      <dsp:spPr>
        <a:xfrm>
          <a:off x="0" y="1164360"/>
          <a:ext cx="7734300" cy="705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C80C4-2B9F-3044-8129-AF0C09BA6140}">
      <dsp:nvSpPr>
        <dsp:cNvPr id="0" name=""/>
        <dsp:cNvSpPr/>
      </dsp:nvSpPr>
      <dsp:spPr>
        <a:xfrm>
          <a:off x="386715" y="751080"/>
          <a:ext cx="5414009" cy="826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The spread of digital technologies</a:t>
          </a:r>
        </a:p>
      </dsp:txBody>
      <dsp:txXfrm>
        <a:off x="427064" y="791429"/>
        <a:ext cx="5333311" cy="745861"/>
      </dsp:txXfrm>
    </dsp:sp>
    <dsp:sp modelId="{0F3EEB3D-61F1-1C4B-BC47-C75FD1A466AB}">
      <dsp:nvSpPr>
        <dsp:cNvPr id="0" name=""/>
        <dsp:cNvSpPr/>
      </dsp:nvSpPr>
      <dsp:spPr>
        <a:xfrm>
          <a:off x="0" y="2434440"/>
          <a:ext cx="7734300" cy="705599"/>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7284D-2AEA-3F4A-8C89-E110D7092322}">
      <dsp:nvSpPr>
        <dsp:cNvPr id="0" name=""/>
        <dsp:cNvSpPr/>
      </dsp:nvSpPr>
      <dsp:spPr>
        <a:xfrm>
          <a:off x="386715" y="2021160"/>
          <a:ext cx="5414009" cy="82655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Financial Efficiency</a:t>
          </a:r>
        </a:p>
      </dsp:txBody>
      <dsp:txXfrm>
        <a:off x="427064" y="2061509"/>
        <a:ext cx="5333311" cy="745861"/>
      </dsp:txXfrm>
    </dsp:sp>
    <dsp:sp modelId="{1DA3CB82-090F-0949-A969-1E64A37B4DE3}">
      <dsp:nvSpPr>
        <dsp:cNvPr id="0" name=""/>
        <dsp:cNvSpPr/>
      </dsp:nvSpPr>
      <dsp:spPr>
        <a:xfrm>
          <a:off x="0" y="3704520"/>
          <a:ext cx="7734300" cy="705599"/>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04F846-7D1C-5F48-B12C-92B975BEF2E1}">
      <dsp:nvSpPr>
        <dsp:cNvPr id="0" name=""/>
        <dsp:cNvSpPr/>
      </dsp:nvSpPr>
      <dsp:spPr>
        <a:xfrm>
          <a:off x="386715" y="3291240"/>
          <a:ext cx="5414009" cy="82655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Social changes: Globalization</a:t>
          </a:r>
        </a:p>
      </dsp:txBody>
      <dsp:txXfrm>
        <a:off x="427064" y="3331589"/>
        <a:ext cx="5333311" cy="745861"/>
      </dsp:txXfrm>
    </dsp:sp>
    <dsp:sp modelId="{D9091FA9-A662-374A-9E96-97E3B5C6E874}">
      <dsp:nvSpPr>
        <dsp:cNvPr id="0" name=""/>
        <dsp:cNvSpPr/>
      </dsp:nvSpPr>
      <dsp:spPr>
        <a:xfrm>
          <a:off x="0" y="4974600"/>
          <a:ext cx="7734300" cy="705599"/>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E9C66-66DA-7D48-AE32-8501882D26F5}">
      <dsp:nvSpPr>
        <dsp:cNvPr id="0" name=""/>
        <dsp:cNvSpPr/>
      </dsp:nvSpPr>
      <dsp:spPr>
        <a:xfrm>
          <a:off x="386715" y="4561320"/>
          <a:ext cx="5414009" cy="8265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637" tIns="0" rIns="204637" bIns="0" numCol="1" spcCol="1270" anchor="ctr" anchorCtr="0">
          <a:noAutofit/>
        </a:bodyPr>
        <a:lstStyle/>
        <a:p>
          <a:pPr marL="0" lvl="0" indent="0" algn="l" defTabSz="1244600">
            <a:lnSpc>
              <a:spcPct val="90000"/>
            </a:lnSpc>
            <a:spcBef>
              <a:spcPct val="0"/>
            </a:spcBef>
            <a:spcAft>
              <a:spcPct val="35000"/>
            </a:spcAft>
            <a:buNone/>
          </a:pPr>
          <a:r>
            <a:rPr lang="en-US" sz="2800" kern="1200" noProof="0" dirty="0"/>
            <a:t>Changes in digital users needs</a:t>
          </a:r>
        </a:p>
      </dsp:txBody>
      <dsp:txXfrm>
        <a:off x="427064" y="4601669"/>
        <a:ext cx="5333311" cy="7458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40150-7960-B340-A377-CB37EA368086}">
      <dsp:nvSpPr>
        <dsp:cNvPr id="0" name=""/>
        <dsp:cNvSpPr/>
      </dsp:nvSpPr>
      <dsp:spPr>
        <a:xfrm>
          <a:off x="821" y="0"/>
          <a:ext cx="3327201" cy="39240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2133600">
            <a:lnSpc>
              <a:spcPct val="90000"/>
            </a:lnSpc>
            <a:spcBef>
              <a:spcPct val="0"/>
            </a:spcBef>
            <a:spcAft>
              <a:spcPct val="35000"/>
            </a:spcAft>
            <a:buNone/>
          </a:pPr>
          <a:r>
            <a:rPr lang="it-IT" sz="4800" b="0" i="0" kern="1200" dirty="0" err="1"/>
            <a:t>Cater</a:t>
          </a:r>
          <a:r>
            <a:rPr lang="it-IT" sz="2600" b="0" i="0" kern="1200" dirty="0"/>
            <a:t> to </a:t>
          </a:r>
          <a:r>
            <a:rPr lang="it-IT" sz="2600" b="0" i="0" kern="1200" dirty="0" err="1"/>
            <a:t>their</a:t>
          </a:r>
          <a:r>
            <a:rPr lang="it-IT" sz="2600" b="0" i="0" kern="1200" dirty="0"/>
            <a:t> </a:t>
          </a:r>
          <a:r>
            <a:rPr lang="it-IT" sz="2600" b="0" i="0" kern="1200" dirty="0" err="1"/>
            <a:t>needs</a:t>
          </a:r>
          <a:endParaRPr lang="en-US" sz="2600" kern="1200" dirty="0"/>
        </a:p>
      </dsp:txBody>
      <dsp:txXfrm>
        <a:off x="821" y="1569611"/>
        <a:ext cx="3327201" cy="2354417"/>
      </dsp:txXfrm>
    </dsp:sp>
    <dsp:sp modelId="{43AAD776-3DE8-7D4F-8AA1-E0DE675D6A83}">
      <dsp:nvSpPr>
        <dsp:cNvPr id="0" name=""/>
        <dsp:cNvSpPr/>
      </dsp:nvSpPr>
      <dsp:spPr>
        <a:xfrm>
          <a:off x="821" y="0"/>
          <a:ext cx="3327201" cy="15696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821" y="0"/>
        <a:ext cx="3327201" cy="1569611"/>
      </dsp:txXfrm>
    </dsp:sp>
    <dsp:sp modelId="{82354678-2F21-6C41-A325-6C96E2143FBD}">
      <dsp:nvSpPr>
        <dsp:cNvPr id="0" name=""/>
        <dsp:cNvSpPr/>
      </dsp:nvSpPr>
      <dsp:spPr>
        <a:xfrm>
          <a:off x="3594199" y="0"/>
          <a:ext cx="3327201" cy="3924029"/>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it-IT" sz="2600" b="0" i="0" kern="1200" dirty="0" err="1"/>
            <a:t>Deliver</a:t>
          </a:r>
          <a:r>
            <a:rPr lang="it-IT" sz="2600" b="0" i="0" kern="1200" dirty="0"/>
            <a:t> and update </a:t>
          </a:r>
          <a:r>
            <a:rPr lang="it-IT" sz="3600" b="0" i="0" kern="1200" dirty="0" err="1"/>
            <a:t>instantly</a:t>
          </a:r>
          <a:r>
            <a:rPr lang="it-IT" sz="2600" b="0" i="0" kern="1200" dirty="0"/>
            <a:t> and </a:t>
          </a:r>
          <a:r>
            <a:rPr lang="it-IT" sz="2600" b="0" i="0" kern="1200" dirty="0" err="1"/>
            <a:t>seamlessly</a:t>
          </a:r>
          <a:endParaRPr lang="en-US" sz="2600" kern="1200" dirty="0"/>
        </a:p>
      </dsp:txBody>
      <dsp:txXfrm>
        <a:off x="3594199" y="1569611"/>
        <a:ext cx="3327201" cy="2354417"/>
      </dsp:txXfrm>
    </dsp:sp>
    <dsp:sp modelId="{A187023B-497B-DE41-97EF-69965BE0739E}">
      <dsp:nvSpPr>
        <dsp:cNvPr id="0" name=""/>
        <dsp:cNvSpPr/>
      </dsp:nvSpPr>
      <dsp:spPr>
        <a:xfrm>
          <a:off x="3594199" y="0"/>
          <a:ext cx="3327201" cy="15696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0"/>
        <a:ext cx="3327201" cy="1569611"/>
      </dsp:txXfrm>
    </dsp:sp>
    <dsp:sp modelId="{6ACBC506-49FF-CF4D-ABED-5B4295B53FC5}">
      <dsp:nvSpPr>
        <dsp:cNvPr id="0" name=""/>
        <dsp:cNvSpPr/>
      </dsp:nvSpPr>
      <dsp:spPr>
        <a:xfrm>
          <a:off x="7187576" y="0"/>
          <a:ext cx="3327201" cy="392402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it-IT" sz="2600" b="0" i="0" kern="1200" dirty="0"/>
            <a:t>Solve a </a:t>
          </a:r>
          <a:r>
            <a:rPr lang="it-IT" sz="3600" b="0" i="0" kern="1200" dirty="0" err="1"/>
            <a:t>specific</a:t>
          </a:r>
          <a:r>
            <a:rPr lang="it-IT" sz="3600" b="0" i="0" kern="1200" dirty="0"/>
            <a:t> </a:t>
          </a:r>
          <a:r>
            <a:rPr lang="it-IT" sz="3600" b="0" i="0" kern="1200" dirty="0" err="1"/>
            <a:t>problem</a:t>
          </a:r>
          <a:r>
            <a:rPr lang="it-IT" sz="2600" b="0" i="0" kern="1200" dirty="0"/>
            <a:t> </a:t>
          </a:r>
          <a:r>
            <a:rPr lang="it-IT" sz="2600" b="0" i="0" kern="1200" dirty="0" err="1"/>
            <a:t>they’re</a:t>
          </a:r>
          <a:r>
            <a:rPr lang="it-IT" sz="2600" b="0" i="0" kern="1200" dirty="0"/>
            <a:t> </a:t>
          </a:r>
          <a:r>
            <a:rPr lang="it-IT" sz="2600" b="0" i="0" kern="1200" dirty="0" err="1"/>
            <a:t>facing</a:t>
          </a:r>
          <a:endParaRPr lang="en-US" sz="2600" kern="1200" dirty="0"/>
        </a:p>
      </dsp:txBody>
      <dsp:txXfrm>
        <a:off x="7187576" y="1569611"/>
        <a:ext cx="3327201" cy="2354417"/>
      </dsp:txXfrm>
    </dsp:sp>
    <dsp:sp modelId="{349660B1-58BA-9144-8015-F972709C1C84}">
      <dsp:nvSpPr>
        <dsp:cNvPr id="0" name=""/>
        <dsp:cNvSpPr/>
      </dsp:nvSpPr>
      <dsp:spPr>
        <a:xfrm>
          <a:off x="7187576" y="0"/>
          <a:ext cx="3327201" cy="15696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7187576" y="0"/>
        <a:ext cx="3327201" cy="15696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AEABE-BA05-924F-9144-123F5694C5FD}">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4A733-6DC1-7C4E-B984-B0E061497999}">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noProof="0" dirty="0"/>
            <a:t>The sharing economy, also known as </a:t>
          </a:r>
          <a:r>
            <a:rPr lang="en-US" sz="2900" b="1" kern="1200" noProof="0" dirty="0"/>
            <a:t>collaborative consumption or peer-to-peer-based sharing</a:t>
          </a:r>
          <a:r>
            <a:rPr lang="en-US" sz="2900" kern="1200" noProof="0" dirty="0"/>
            <a:t>, is a concept that highlights the ability, and perhaps the preference, of individuals to rent or borrow goods rather than buy and own them</a:t>
          </a:r>
          <a:r>
            <a:rPr lang="it-IT" sz="2900" kern="1200" dirty="0"/>
            <a:t>.</a:t>
          </a:r>
          <a:endParaRPr lang="en-US" sz="2900" kern="1200" dirty="0"/>
        </a:p>
      </dsp:txBody>
      <dsp:txXfrm>
        <a:off x="0" y="0"/>
        <a:ext cx="6900512" cy="2768070"/>
      </dsp:txXfrm>
    </dsp:sp>
    <dsp:sp modelId="{82133AB6-A47B-BA4F-A01E-DFB6423506C5}">
      <dsp:nvSpPr>
        <dsp:cNvPr id="0" name=""/>
        <dsp:cNvSpPr/>
      </dsp:nvSpPr>
      <dsp:spPr>
        <a:xfrm>
          <a:off x="0" y="276807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EABEE2-8F59-F94F-A7BF-E4CC00F41EB3}">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noProof="0" dirty="0"/>
            <a:t>An important criterion of the sharing economy is that it enables individuals to </a:t>
          </a:r>
          <a:r>
            <a:rPr lang="en-US" sz="2900" b="1" kern="1200" noProof="0" dirty="0"/>
            <a:t>monetize assets that are not being fully utilized. Underutilized assets range from large goods, such as cars and houses, to products such as tools, toys and clothing</a:t>
          </a:r>
          <a:r>
            <a:rPr lang="en-US" sz="2900" kern="1200" noProof="0" dirty="0"/>
            <a:t>.</a:t>
          </a:r>
        </a:p>
      </dsp:txBody>
      <dsp:txXfrm>
        <a:off x="0" y="2768070"/>
        <a:ext cx="6900512" cy="2768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A4EA3-A7AF-CD4D-AAA1-B3CA003ECBAC}">
      <dsp:nvSpPr>
        <dsp:cNvPr id="0" name=""/>
        <dsp:cNvSpPr/>
      </dsp:nvSpPr>
      <dsp:spPr>
        <a:xfrm>
          <a:off x="2944828" y="3331124"/>
          <a:ext cx="1820534" cy="18206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EFD47-2AEA-1D4E-8E82-6418CFEAF45E}">
      <dsp:nvSpPr>
        <dsp:cNvPr id="0" name=""/>
        <dsp:cNvSpPr/>
      </dsp:nvSpPr>
      <dsp:spPr>
        <a:xfrm>
          <a:off x="4105962" y="1990637"/>
          <a:ext cx="540568" cy="540418"/>
        </a:xfrm>
        <a:prstGeom prst="donut">
          <a:avLst>
            <a:gd name="adj" fmla="val 746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3EA37A-2811-2648-B120-55FD53A0ED58}">
      <dsp:nvSpPr>
        <dsp:cNvPr id="0" name=""/>
        <dsp:cNvSpPr/>
      </dsp:nvSpPr>
      <dsp:spPr>
        <a:xfrm>
          <a:off x="3014729" y="3401187"/>
          <a:ext cx="1680732" cy="168050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CB9D0C-22D9-B541-9636-CC7206DC5B3D}">
      <dsp:nvSpPr>
        <dsp:cNvPr id="0" name=""/>
        <dsp:cNvSpPr/>
      </dsp:nvSpPr>
      <dsp:spPr>
        <a:xfrm>
          <a:off x="4897397" y="3675261"/>
          <a:ext cx="952207" cy="95255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DD68E-F069-FA4C-9F01-E8B0CB568624}">
      <dsp:nvSpPr>
        <dsp:cNvPr id="0" name=""/>
        <dsp:cNvSpPr/>
      </dsp:nvSpPr>
      <dsp:spPr>
        <a:xfrm>
          <a:off x="4953318" y="3731415"/>
          <a:ext cx="840366" cy="840251"/>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BA9FB4-552F-984C-8A66-9412A9ACCDAE}">
      <dsp:nvSpPr>
        <dsp:cNvPr id="0" name=""/>
        <dsp:cNvSpPr/>
      </dsp:nvSpPr>
      <dsp:spPr>
        <a:xfrm>
          <a:off x="4524592" y="2331168"/>
          <a:ext cx="1221715" cy="1221480"/>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30546-6811-3E4B-88F7-4104378F489F}">
      <dsp:nvSpPr>
        <dsp:cNvPr id="0" name=""/>
        <dsp:cNvSpPr/>
      </dsp:nvSpPr>
      <dsp:spPr>
        <a:xfrm>
          <a:off x="6010378" y="99944"/>
          <a:ext cx="399989" cy="400291"/>
        </a:xfrm>
        <a:prstGeom prst="donut">
          <a:avLst>
            <a:gd name="adj" fmla="val 746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BA276-D812-BF40-BEEF-58CD9E8DBEBD}">
      <dsp:nvSpPr>
        <dsp:cNvPr id="0" name=""/>
        <dsp:cNvSpPr/>
      </dsp:nvSpPr>
      <dsp:spPr>
        <a:xfrm>
          <a:off x="6610750" y="0"/>
          <a:ext cx="200383" cy="199888"/>
        </a:xfrm>
        <a:prstGeom prst="donut">
          <a:avLst>
            <a:gd name="adj" fmla="val 746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B05F64-295B-544C-AF15-C69F58BE336A}">
      <dsp:nvSpPr>
        <dsp:cNvPr id="0" name=""/>
        <dsp:cNvSpPr/>
      </dsp:nvSpPr>
      <dsp:spPr>
        <a:xfrm>
          <a:off x="4589056" y="2395565"/>
          <a:ext cx="1092786" cy="1092171"/>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6C2AE-88A4-D34B-AE52-E15146DB8659}">
      <dsp:nvSpPr>
        <dsp:cNvPr id="0" name=""/>
        <dsp:cNvSpPr/>
      </dsp:nvSpPr>
      <dsp:spPr>
        <a:xfrm>
          <a:off x="4661287" y="1244663"/>
          <a:ext cx="856676" cy="85622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E3C07-7EBD-B04E-B202-A0D0E0F35106}">
      <dsp:nvSpPr>
        <dsp:cNvPr id="0" name=""/>
        <dsp:cNvSpPr/>
      </dsp:nvSpPr>
      <dsp:spPr>
        <a:xfrm>
          <a:off x="5910186" y="4601546"/>
          <a:ext cx="299797" cy="300347"/>
        </a:xfrm>
        <a:prstGeom prst="donut">
          <a:avLst>
            <a:gd name="adj" fmla="val 746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9AC22-E7BD-3A4E-92DB-CFB052203517}">
      <dsp:nvSpPr>
        <dsp:cNvPr id="0" name=""/>
        <dsp:cNvSpPr/>
      </dsp:nvSpPr>
      <dsp:spPr>
        <a:xfrm>
          <a:off x="4711771" y="1294635"/>
          <a:ext cx="755708" cy="755762"/>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854940-625E-4743-AF5F-B02C2C3EBA89}">
      <dsp:nvSpPr>
        <dsp:cNvPr id="0" name=""/>
        <dsp:cNvSpPr/>
      </dsp:nvSpPr>
      <dsp:spPr>
        <a:xfrm>
          <a:off x="5261660" y="444081"/>
          <a:ext cx="793765" cy="793885"/>
        </a:xfrm>
        <a:prstGeom prst="ellipse">
          <a:avLst/>
        </a:prstGeom>
        <a:solidFill>
          <a:schemeClr val="accent6"/>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457126-0204-FC4B-B14F-4916262E993B}">
      <dsp:nvSpPr>
        <dsp:cNvPr id="0" name=""/>
        <dsp:cNvSpPr/>
      </dsp:nvSpPr>
      <dsp:spPr>
        <a:xfrm>
          <a:off x="5308260" y="490962"/>
          <a:ext cx="700563" cy="700123"/>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DEEA8-4A3B-2D49-947C-DB758745BC48}">
      <dsp:nvSpPr>
        <dsp:cNvPr id="0" name=""/>
        <dsp:cNvSpPr/>
      </dsp:nvSpPr>
      <dsp:spPr>
        <a:xfrm>
          <a:off x="2975906" y="3667594"/>
          <a:ext cx="1781607" cy="896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marL="0" lvl="0" indent="0" algn="ctr" defTabSz="889000">
            <a:lnSpc>
              <a:spcPct val="90000"/>
            </a:lnSpc>
            <a:spcBef>
              <a:spcPct val="0"/>
            </a:spcBef>
            <a:spcAft>
              <a:spcPct val="35000"/>
            </a:spcAft>
            <a:buNone/>
          </a:pPr>
          <a:r>
            <a:rPr lang="it-IT" sz="2000" kern="1200" dirty="0"/>
            <a:t>C</a:t>
          </a:r>
          <a:r>
            <a:rPr lang="it-FI" sz="2000" kern="1200" dirty="0"/>
            <a:t>ustomization</a:t>
          </a:r>
        </a:p>
        <a:p>
          <a:pPr marL="0" lvl="0" indent="0" algn="ctr" defTabSz="889000">
            <a:lnSpc>
              <a:spcPct val="90000"/>
            </a:lnSpc>
            <a:spcBef>
              <a:spcPct val="0"/>
            </a:spcBef>
            <a:spcAft>
              <a:spcPct val="35000"/>
            </a:spcAft>
            <a:buNone/>
          </a:pPr>
          <a:r>
            <a:rPr lang="it-FI" sz="2000" kern="1200" dirty="0"/>
            <a:t>Personalization</a:t>
          </a:r>
        </a:p>
      </dsp:txBody>
      <dsp:txXfrm>
        <a:off x="2975906" y="3667594"/>
        <a:ext cx="1781607" cy="896783"/>
      </dsp:txXfrm>
    </dsp:sp>
    <dsp:sp modelId="{22B0EDAF-5FCA-2C4B-A8F9-467BAD5CB7C7}">
      <dsp:nvSpPr>
        <dsp:cNvPr id="0" name=""/>
        <dsp:cNvSpPr/>
      </dsp:nvSpPr>
      <dsp:spPr>
        <a:xfrm>
          <a:off x="4933201" y="3921581"/>
          <a:ext cx="1680957" cy="444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it-FI" sz="1400" kern="1200" dirty="0"/>
            <a:t>Accessibility</a:t>
          </a:r>
        </a:p>
      </dsp:txBody>
      <dsp:txXfrm>
        <a:off x="4933201" y="3921581"/>
        <a:ext cx="1680957" cy="444677"/>
      </dsp:txXfrm>
    </dsp:sp>
    <dsp:sp modelId="{56DB2AE1-53AD-354F-A24E-E04362251EB4}">
      <dsp:nvSpPr>
        <dsp:cNvPr id="0" name=""/>
        <dsp:cNvSpPr/>
      </dsp:nvSpPr>
      <dsp:spPr>
        <a:xfrm>
          <a:off x="4650511" y="2380329"/>
          <a:ext cx="2701287" cy="109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it-FI" sz="2400" kern="1200" dirty="0"/>
            <a:t>Variety</a:t>
          </a:r>
        </a:p>
      </dsp:txBody>
      <dsp:txXfrm>
        <a:off x="4650511" y="2380329"/>
        <a:ext cx="2701287" cy="1092171"/>
      </dsp:txXfrm>
    </dsp:sp>
    <dsp:sp modelId="{4E1E002C-5BE7-FE4A-AF00-245815BA2383}">
      <dsp:nvSpPr>
        <dsp:cNvPr id="0" name=""/>
        <dsp:cNvSpPr/>
      </dsp:nvSpPr>
      <dsp:spPr>
        <a:xfrm>
          <a:off x="4764920" y="1279392"/>
          <a:ext cx="2701287" cy="75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it-FI" sz="1800" kern="1200" dirty="0"/>
            <a:t>Cheap</a:t>
          </a:r>
          <a:endParaRPr lang="it-FI" sz="2200" kern="1200" dirty="0"/>
        </a:p>
      </dsp:txBody>
      <dsp:txXfrm>
        <a:off x="4764920" y="1279392"/>
        <a:ext cx="2701287" cy="755762"/>
      </dsp:txXfrm>
    </dsp:sp>
    <dsp:sp modelId="{3F9C96E2-9741-0549-B95C-8E71F7058575}">
      <dsp:nvSpPr>
        <dsp:cNvPr id="0" name=""/>
        <dsp:cNvSpPr/>
      </dsp:nvSpPr>
      <dsp:spPr>
        <a:xfrm>
          <a:off x="5440360" y="498586"/>
          <a:ext cx="2701287" cy="700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it-FI" sz="2000" kern="1200" dirty="0"/>
            <a:t>Eco</a:t>
          </a:r>
        </a:p>
      </dsp:txBody>
      <dsp:txXfrm>
        <a:off x="5440360" y="498586"/>
        <a:ext cx="2701287" cy="7001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A4EA3-A7AF-CD4D-AAA1-B3CA003ECBAC}">
      <dsp:nvSpPr>
        <dsp:cNvPr id="0" name=""/>
        <dsp:cNvSpPr/>
      </dsp:nvSpPr>
      <dsp:spPr>
        <a:xfrm>
          <a:off x="2944828" y="3331124"/>
          <a:ext cx="1820534" cy="18206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EFD47-2AEA-1D4E-8E82-6418CFEAF45E}">
      <dsp:nvSpPr>
        <dsp:cNvPr id="0" name=""/>
        <dsp:cNvSpPr/>
      </dsp:nvSpPr>
      <dsp:spPr>
        <a:xfrm>
          <a:off x="4105962" y="1990637"/>
          <a:ext cx="540568" cy="540418"/>
        </a:xfrm>
        <a:prstGeom prst="donut">
          <a:avLst>
            <a:gd name="adj" fmla="val 746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3EA37A-2811-2648-B120-55FD53A0ED58}">
      <dsp:nvSpPr>
        <dsp:cNvPr id="0" name=""/>
        <dsp:cNvSpPr/>
      </dsp:nvSpPr>
      <dsp:spPr>
        <a:xfrm>
          <a:off x="3014729" y="3401187"/>
          <a:ext cx="1680732" cy="168050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CB9D0C-22D9-B541-9636-CC7206DC5B3D}">
      <dsp:nvSpPr>
        <dsp:cNvPr id="0" name=""/>
        <dsp:cNvSpPr/>
      </dsp:nvSpPr>
      <dsp:spPr>
        <a:xfrm>
          <a:off x="4897397" y="3675261"/>
          <a:ext cx="952207" cy="95255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DD68E-F069-FA4C-9F01-E8B0CB568624}">
      <dsp:nvSpPr>
        <dsp:cNvPr id="0" name=""/>
        <dsp:cNvSpPr/>
      </dsp:nvSpPr>
      <dsp:spPr>
        <a:xfrm>
          <a:off x="4953318" y="3731415"/>
          <a:ext cx="840366" cy="840251"/>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BA9FB4-552F-984C-8A66-9412A9ACCDAE}">
      <dsp:nvSpPr>
        <dsp:cNvPr id="0" name=""/>
        <dsp:cNvSpPr/>
      </dsp:nvSpPr>
      <dsp:spPr>
        <a:xfrm>
          <a:off x="4524592" y="2331168"/>
          <a:ext cx="1221715" cy="1221480"/>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30546-6811-3E4B-88F7-4104378F489F}">
      <dsp:nvSpPr>
        <dsp:cNvPr id="0" name=""/>
        <dsp:cNvSpPr/>
      </dsp:nvSpPr>
      <dsp:spPr>
        <a:xfrm>
          <a:off x="6010378" y="99944"/>
          <a:ext cx="399989" cy="400291"/>
        </a:xfrm>
        <a:prstGeom prst="donut">
          <a:avLst>
            <a:gd name="adj" fmla="val 746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BA276-D812-BF40-BEEF-58CD9E8DBEBD}">
      <dsp:nvSpPr>
        <dsp:cNvPr id="0" name=""/>
        <dsp:cNvSpPr/>
      </dsp:nvSpPr>
      <dsp:spPr>
        <a:xfrm>
          <a:off x="6610750" y="0"/>
          <a:ext cx="200383" cy="199888"/>
        </a:xfrm>
        <a:prstGeom prst="donut">
          <a:avLst>
            <a:gd name="adj" fmla="val 746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B05F64-295B-544C-AF15-C69F58BE336A}">
      <dsp:nvSpPr>
        <dsp:cNvPr id="0" name=""/>
        <dsp:cNvSpPr/>
      </dsp:nvSpPr>
      <dsp:spPr>
        <a:xfrm>
          <a:off x="4589056" y="2395565"/>
          <a:ext cx="1092786" cy="1092171"/>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6C2AE-88A4-D34B-AE52-E15146DB8659}">
      <dsp:nvSpPr>
        <dsp:cNvPr id="0" name=""/>
        <dsp:cNvSpPr/>
      </dsp:nvSpPr>
      <dsp:spPr>
        <a:xfrm>
          <a:off x="4661287" y="1244663"/>
          <a:ext cx="856676" cy="85622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E3C07-7EBD-B04E-B202-A0D0E0F35106}">
      <dsp:nvSpPr>
        <dsp:cNvPr id="0" name=""/>
        <dsp:cNvSpPr/>
      </dsp:nvSpPr>
      <dsp:spPr>
        <a:xfrm>
          <a:off x="5910186" y="4601546"/>
          <a:ext cx="299797" cy="300347"/>
        </a:xfrm>
        <a:prstGeom prst="donut">
          <a:avLst>
            <a:gd name="adj" fmla="val 746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9AC22-E7BD-3A4E-92DB-CFB052203517}">
      <dsp:nvSpPr>
        <dsp:cNvPr id="0" name=""/>
        <dsp:cNvSpPr/>
      </dsp:nvSpPr>
      <dsp:spPr>
        <a:xfrm>
          <a:off x="4711771" y="1294635"/>
          <a:ext cx="755708" cy="755762"/>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854940-625E-4743-AF5F-B02C2C3EBA89}">
      <dsp:nvSpPr>
        <dsp:cNvPr id="0" name=""/>
        <dsp:cNvSpPr/>
      </dsp:nvSpPr>
      <dsp:spPr>
        <a:xfrm>
          <a:off x="5261660" y="444081"/>
          <a:ext cx="793765" cy="793885"/>
        </a:xfrm>
        <a:prstGeom prst="ellipse">
          <a:avLst/>
        </a:prstGeom>
        <a:solidFill>
          <a:schemeClr val="accent6"/>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457126-0204-FC4B-B14F-4916262E993B}">
      <dsp:nvSpPr>
        <dsp:cNvPr id="0" name=""/>
        <dsp:cNvSpPr/>
      </dsp:nvSpPr>
      <dsp:spPr>
        <a:xfrm>
          <a:off x="5308260" y="490962"/>
          <a:ext cx="700563" cy="700123"/>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DEEA8-4A3B-2D49-947C-DB758745BC48}">
      <dsp:nvSpPr>
        <dsp:cNvPr id="0" name=""/>
        <dsp:cNvSpPr/>
      </dsp:nvSpPr>
      <dsp:spPr>
        <a:xfrm>
          <a:off x="2975906" y="3667594"/>
          <a:ext cx="1781607" cy="896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marL="0" lvl="0" indent="0" algn="ctr" defTabSz="889000">
            <a:lnSpc>
              <a:spcPct val="90000"/>
            </a:lnSpc>
            <a:spcBef>
              <a:spcPct val="0"/>
            </a:spcBef>
            <a:spcAft>
              <a:spcPct val="35000"/>
            </a:spcAft>
            <a:buNone/>
          </a:pPr>
          <a:r>
            <a:rPr lang="it-IT" sz="2000" kern="1200" dirty="0"/>
            <a:t>C</a:t>
          </a:r>
          <a:r>
            <a:rPr lang="it-FI" sz="2000" kern="1200" dirty="0"/>
            <a:t>ustomization</a:t>
          </a:r>
        </a:p>
        <a:p>
          <a:pPr marL="0" lvl="0" indent="0" algn="ctr" defTabSz="889000">
            <a:lnSpc>
              <a:spcPct val="90000"/>
            </a:lnSpc>
            <a:spcBef>
              <a:spcPct val="0"/>
            </a:spcBef>
            <a:spcAft>
              <a:spcPct val="35000"/>
            </a:spcAft>
            <a:buNone/>
          </a:pPr>
          <a:r>
            <a:rPr lang="it-FI" sz="2000" kern="1200" dirty="0"/>
            <a:t>Personalization</a:t>
          </a:r>
        </a:p>
      </dsp:txBody>
      <dsp:txXfrm>
        <a:off x="2975906" y="3667594"/>
        <a:ext cx="1781607" cy="896783"/>
      </dsp:txXfrm>
    </dsp:sp>
    <dsp:sp modelId="{22B0EDAF-5FCA-2C4B-A8F9-467BAD5CB7C7}">
      <dsp:nvSpPr>
        <dsp:cNvPr id="0" name=""/>
        <dsp:cNvSpPr/>
      </dsp:nvSpPr>
      <dsp:spPr>
        <a:xfrm>
          <a:off x="4933201" y="3921581"/>
          <a:ext cx="1680957" cy="444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it-FI" sz="1400" kern="1200" dirty="0"/>
            <a:t>Accessibility</a:t>
          </a:r>
        </a:p>
      </dsp:txBody>
      <dsp:txXfrm>
        <a:off x="4933201" y="3921581"/>
        <a:ext cx="1680957" cy="444677"/>
      </dsp:txXfrm>
    </dsp:sp>
    <dsp:sp modelId="{56DB2AE1-53AD-354F-A24E-E04362251EB4}">
      <dsp:nvSpPr>
        <dsp:cNvPr id="0" name=""/>
        <dsp:cNvSpPr/>
      </dsp:nvSpPr>
      <dsp:spPr>
        <a:xfrm>
          <a:off x="4650511" y="2380329"/>
          <a:ext cx="2701287" cy="109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it-FI" sz="2400" kern="1200" dirty="0"/>
            <a:t>Variety</a:t>
          </a:r>
        </a:p>
      </dsp:txBody>
      <dsp:txXfrm>
        <a:off x="4650511" y="2380329"/>
        <a:ext cx="2701287" cy="1092171"/>
      </dsp:txXfrm>
    </dsp:sp>
    <dsp:sp modelId="{4E1E002C-5BE7-FE4A-AF00-245815BA2383}">
      <dsp:nvSpPr>
        <dsp:cNvPr id="0" name=""/>
        <dsp:cNvSpPr/>
      </dsp:nvSpPr>
      <dsp:spPr>
        <a:xfrm>
          <a:off x="4764920" y="1279392"/>
          <a:ext cx="2701287" cy="75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it-FI" sz="1800" kern="1200" dirty="0"/>
            <a:t>Cheap</a:t>
          </a:r>
          <a:endParaRPr lang="it-FI" sz="2200" kern="1200" dirty="0"/>
        </a:p>
      </dsp:txBody>
      <dsp:txXfrm>
        <a:off x="4764920" y="1279392"/>
        <a:ext cx="2701287" cy="755762"/>
      </dsp:txXfrm>
    </dsp:sp>
    <dsp:sp modelId="{3F9C96E2-9741-0549-B95C-8E71F7058575}">
      <dsp:nvSpPr>
        <dsp:cNvPr id="0" name=""/>
        <dsp:cNvSpPr/>
      </dsp:nvSpPr>
      <dsp:spPr>
        <a:xfrm>
          <a:off x="5440360" y="498586"/>
          <a:ext cx="2701287" cy="700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it-FI" sz="2000" kern="1200" dirty="0"/>
            <a:t>Eco</a:t>
          </a:r>
        </a:p>
      </dsp:txBody>
      <dsp:txXfrm>
        <a:off x="5440360" y="498586"/>
        <a:ext cx="2701287" cy="7001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39044-DBC6-E04A-AA8F-4416C1928557}" type="datetimeFigureOut">
              <a:rPr lang="it-FI" smtClean="0"/>
              <a:t>24.4.2024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A098F-DDAD-A24F-98D9-80A1E109842C}" type="slidenum">
              <a:rPr lang="it-FI" smtClean="0"/>
              <a:t>‹N›</a:t>
            </a:fld>
            <a:endParaRPr lang="it-FI"/>
          </a:p>
        </p:txBody>
      </p:sp>
    </p:spTree>
    <p:extLst>
      <p:ext uri="{BB962C8B-B14F-4D97-AF65-F5344CB8AC3E}">
        <p14:creationId xmlns:p14="http://schemas.microsoft.com/office/powerpoint/2010/main" val="323766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Blockbuster_(retailer)#cite_note-6" TargetMode="External"/><Relationship Id="rId7" Type="http://schemas.openxmlformats.org/officeDocument/2006/relationships/hyperlink" Target="https://en.wikipedia.org/wiki/Video_on_demand"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en.wikipedia.org/wiki/Streaming_media" TargetMode="External"/><Relationship Id="rId5" Type="http://schemas.openxmlformats.org/officeDocument/2006/relationships/hyperlink" Target="https://en.wikipedia.org/wiki/DVD-by-mail" TargetMode="External"/><Relationship Id="rId4" Type="http://schemas.openxmlformats.org/officeDocument/2006/relationships/hyperlink" Target="https://en.wikipedia.org/wiki/Video_rental_sho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3</a:t>
            </a:fld>
            <a:endParaRPr lang="it-FI"/>
          </a:p>
        </p:txBody>
      </p:sp>
    </p:spTree>
    <p:extLst>
      <p:ext uri="{BB962C8B-B14F-4D97-AF65-F5344CB8AC3E}">
        <p14:creationId xmlns:p14="http://schemas.microsoft.com/office/powerpoint/2010/main" val="209682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612d17a8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1a612d17a8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Each of the 4 Ps will be covered with examples in the next few slides. Later, we’ll add the remaining three of the 7 Ps.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 7 Ps are the foundation of marketing.</a:t>
            </a:r>
            <a:endParaRPr sz="1200"/>
          </a:p>
        </p:txBody>
      </p:sp>
    </p:spTree>
    <p:extLst>
      <p:ext uri="{BB962C8B-B14F-4D97-AF65-F5344CB8AC3E}">
        <p14:creationId xmlns:p14="http://schemas.microsoft.com/office/powerpoint/2010/main" val="32353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14</a:t>
            </a:fld>
            <a:endParaRPr lang="it-FI"/>
          </a:p>
        </p:txBody>
      </p:sp>
    </p:spTree>
    <p:extLst>
      <p:ext uri="{BB962C8B-B14F-4D97-AF65-F5344CB8AC3E}">
        <p14:creationId xmlns:p14="http://schemas.microsoft.com/office/powerpoint/2010/main" val="408777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solidFill>
                  <a:schemeClr val="bg2">
                    <a:lumMod val="90000"/>
                  </a:schemeClr>
                </a:solidFill>
              </a:rPr>
              <a:t>s</a:t>
            </a:r>
            <a:r>
              <a:rPr lang="it-FI" dirty="0">
                <a:solidFill>
                  <a:schemeClr val="bg2">
                    <a:lumMod val="90000"/>
                  </a:schemeClr>
                </a:solidFill>
              </a:rPr>
              <a:t>ource:Zuora</a:t>
            </a:r>
          </a:p>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15</a:t>
            </a:fld>
            <a:endParaRPr lang="it-FI"/>
          </a:p>
        </p:txBody>
      </p:sp>
    </p:spTree>
    <p:extLst>
      <p:ext uri="{BB962C8B-B14F-4D97-AF65-F5344CB8AC3E}">
        <p14:creationId xmlns:p14="http://schemas.microsoft.com/office/powerpoint/2010/main" val="74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17</a:t>
            </a:fld>
            <a:endParaRPr lang="it-FI"/>
          </a:p>
        </p:txBody>
      </p:sp>
    </p:spTree>
    <p:extLst>
      <p:ext uri="{BB962C8B-B14F-4D97-AF65-F5344CB8AC3E}">
        <p14:creationId xmlns:p14="http://schemas.microsoft.com/office/powerpoint/2010/main" val="3571655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18</a:t>
            </a:fld>
            <a:endParaRPr lang="it-FI"/>
          </a:p>
        </p:txBody>
      </p:sp>
    </p:spTree>
    <p:extLst>
      <p:ext uri="{BB962C8B-B14F-4D97-AF65-F5344CB8AC3E}">
        <p14:creationId xmlns:p14="http://schemas.microsoft.com/office/powerpoint/2010/main" val="86710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19</a:t>
            </a:fld>
            <a:endParaRPr lang="it-FI"/>
          </a:p>
        </p:txBody>
      </p:sp>
    </p:spTree>
    <p:extLst>
      <p:ext uri="{BB962C8B-B14F-4D97-AF65-F5344CB8AC3E}">
        <p14:creationId xmlns:p14="http://schemas.microsoft.com/office/powerpoint/2010/main" val="217450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20</a:t>
            </a:fld>
            <a:endParaRPr lang="it-FI"/>
          </a:p>
        </p:txBody>
      </p:sp>
    </p:spTree>
    <p:extLst>
      <p:ext uri="{BB962C8B-B14F-4D97-AF65-F5344CB8AC3E}">
        <p14:creationId xmlns:p14="http://schemas.microsoft.com/office/powerpoint/2010/main" val="2431872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21</a:t>
            </a:fld>
            <a:endParaRPr lang="it-FI"/>
          </a:p>
        </p:txBody>
      </p:sp>
    </p:spTree>
    <p:extLst>
      <p:ext uri="{BB962C8B-B14F-4D97-AF65-F5344CB8AC3E}">
        <p14:creationId xmlns:p14="http://schemas.microsoft.com/office/powerpoint/2010/main" val="3473430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23</a:t>
            </a:fld>
            <a:endParaRPr lang="it-FI"/>
          </a:p>
        </p:txBody>
      </p:sp>
    </p:spTree>
    <p:extLst>
      <p:ext uri="{BB962C8B-B14F-4D97-AF65-F5344CB8AC3E}">
        <p14:creationId xmlns:p14="http://schemas.microsoft.com/office/powerpoint/2010/main" val="3789075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25</a:t>
            </a:fld>
            <a:endParaRPr lang="it-FI"/>
          </a:p>
        </p:txBody>
      </p:sp>
    </p:spTree>
    <p:extLst>
      <p:ext uri="{BB962C8B-B14F-4D97-AF65-F5344CB8AC3E}">
        <p14:creationId xmlns:p14="http://schemas.microsoft.com/office/powerpoint/2010/main" val="3315070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a612d17a8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1a612d17a8_0_1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The full definition of the marketing mix: “the set of the major categories of ingredients that a marketer can adjust to affect the overall marketing strategy of a product.”</a:t>
            </a:r>
            <a:br>
              <a:rPr lang="en-US">
                <a:solidFill>
                  <a:schemeClr val="dk1"/>
                </a:solidFill>
              </a:rPr>
            </a:br>
            <a:r>
              <a:rPr lang="en-US">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The 7 Ps will be introduced in the following slides.</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S</a:t>
            </a:r>
            <a:r>
              <a:rPr lang="it-FI" dirty="0"/>
              <a:t>ource:</a:t>
            </a:r>
            <a:r>
              <a:rPr lang="it-IT" dirty="0"/>
              <a:t>https://</a:t>
            </a:r>
            <a:r>
              <a:rPr lang="it-IT" dirty="0" err="1"/>
              <a:t>www.techtarget.com</a:t>
            </a:r>
            <a:r>
              <a:rPr lang="it-IT" dirty="0"/>
              <a:t>/</a:t>
            </a:r>
            <a:r>
              <a:rPr lang="it-IT" dirty="0" err="1"/>
              <a:t>searchcio</a:t>
            </a:r>
            <a:r>
              <a:rPr lang="it-IT" dirty="0"/>
              <a:t>/</a:t>
            </a:r>
            <a:r>
              <a:rPr lang="it-IT" dirty="0" err="1"/>
              <a:t>definition</a:t>
            </a:r>
            <a:r>
              <a:rPr lang="it-IT" dirty="0"/>
              <a:t>/sharing-economy</a:t>
            </a:r>
            <a:endParaRPr lang="it-FI" dirty="0"/>
          </a:p>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26</a:t>
            </a:fld>
            <a:endParaRPr lang="it-FI"/>
          </a:p>
        </p:txBody>
      </p:sp>
    </p:spTree>
    <p:extLst>
      <p:ext uri="{BB962C8B-B14F-4D97-AF65-F5344CB8AC3E}">
        <p14:creationId xmlns:p14="http://schemas.microsoft.com/office/powerpoint/2010/main" val="76501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42</a:t>
            </a:fld>
            <a:endParaRPr lang="it-FI"/>
          </a:p>
        </p:txBody>
      </p:sp>
    </p:spTree>
    <p:extLst>
      <p:ext uri="{BB962C8B-B14F-4D97-AF65-F5344CB8AC3E}">
        <p14:creationId xmlns:p14="http://schemas.microsoft.com/office/powerpoint/2010/main" val="811725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44</a:t>
            </a:fld>
            <a:endParaRPr lang="it-FI"/>
          </a:p>
        </p:txBody>
      </p:sp>
    </p:spTree>
    <p:extLst>
      <p:ext uri="{BB962C8B-B14F-4D97-AF65-F5344CB8AC3E}">
        <p14:creationId xmlns:p14="http://schemas.microsoft.com/office/powerpoint/2010/main" val="42235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i="0" dirty="0">
                <a:solidFill>
                  <a:srgbClr val="202122"/>
                </a:solidFill>
                <a:effectLst/>
                <a:latin typeface="Arial" panose="020B0604020202020204" pitchFamily="34" charset="0"/>
              </a:rPr>
              <a:t>Blockbuster LLC</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formerly</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known</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as</a:t>
            </a:r>
            <a:r>
              <a:rPr lang="it-IT" b="0" i="0" dirty="0">
                <a:solidFill>
                  <a:srgbClr val="202122"/>
                </a:solidFill>
                <a:effectLst/>
                <a:latin typeface="Arial" panose="020B0604020202020204" pitchFamily="34" charset="0"/>
              </a:rPr>
              <a:t> </a:t>
            </a:r>
            <a:r>
              <a:rPr lang="it-IT" b="1" i="0" dirty="0">
                <a:solidFill>
                  <a:srgbClr val="202122"/>
                </a:solidFill>
                <a:effectLst/>
                <a:latin typeface="Arial" panose="020B0604020202020204" pitchFamily="34" charset="0"/>
              </a:rPr>
              <a:t>Blockbuster Video</a:t>
            </a:r>
            <a:r>
              <a:rPr lang="it-IT" b="0" i="0" dirty="0">
                <a:solidFill>
                  <a:srgbClr val="202122"/>
                </a:solidFill>
                <a:effectLst/>
                <a:latin typeface="Arial" panose="020B0604020202020204" pitchFamily="34" charset="0"/>
              </a:rPr>
              <a:t>,</a:t>
            </a:r>
            <a:r>
              <a:rPr lang="it-IT" b="0" i="0" u="none" strike="noStrike" baseline="30000" dirty="0">
                <a:solidFill>
                  <a:srgbClr val="3366CC"/>
                </a:solidFill>
                <a:effectLst/>
                <a:latin typeface="Arial" panose="020B0604020202020204" pitchFamily="34" charset="0"/>
                <a:hlinkClick r:id="rId3"/>
              </a:rPr>
              <a:t>[5]</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was</a:t>
            </a:r>
            <a:r>
              <a:rPr lang="it-IT" b="0" i="0" dirty="0">
                <a:solidFill>
                  <a:srgbClr val="202122"/>
                </a:solidFill>
                <a:effectLst/>
                <a:latin typeface="Arial" panose="020B0604020202020204" pitchFamily="34" charset="0"/>
              </a:rPr>
              <a:t> an American-</a:t>
            </a:r>
            <a:r>
              <a:rPr lang="it-IT" b="0" i="0" dirty="0" err="1">
                <a:solidFill>
                  <a:srgbClr val="202122"/>
                </a:solidFill>
                <a:effectLst/>
                <a:latin typeface="Arial" panose="020B0604020202020204" pitchFamily="34" charset="0"/>
              </a:rPr>
              <a:t>based</a:t>
            </a:r>
            <a:r>
              <a:rPr lang="it-IT" b="0" i="0" dirty="0">
                <a:solidFill>
                  <a:srgbClr val="202122"/>
                </a:solidFill>
                <a:effectLst/>
                <a:latin typeface="Arial" panose="020B0604020202020204" pitchFamily="34" charset="0"/>
              </a:rPr>
              <a:t> provider of home video and video game rental services. Services </a:t>
            </a:r>
            <a:r>
              <a:rPr lang="it-IT" b="0" i="0" dirty="0" err="1">
                <a:solidFill>
                  <a:srgbClr val="202122"/>
                </a:solidFill>
                <a:effectLst/>
                <a:latin typeface="Arial" panose="020B0604020202020204" pitchFamily="34" charset="0"/>
              </a:rPr>
              <a:t>were</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offered</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primarily</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at</a:t>
            </a:r>
            <a:r>
              <a:rPr lang="it-IT" b="0" i="0" dirty="0">
                <a:solidFill>
                  <a:srgbClr val="202122"/>
                </a:solidFill>
                <a:effectLst/>
                <a:latin typeface="Arial" panose="020B0604020202020204" pitchFamily="34" charset="0"/>
              </a:rPr>
              <a:t> </a:t>
            </a:r>
            <a:r>
              <a:rPr lang="it-IT" b="0" i="0" u="none" strike="noStrike" dirty="0">
                <a:solidFill>
                  <a:srgbClr val="3366CC"/>
                </a:solidFill>
                <a:effectLst/>
                <a:latin typeface="Arial" panose="020B0604020202020204" pitchFamily="34" charset="0"/>
                <a:hlinkClick r:id="rId4" tooltip="Video rental shop"/>
              </a:rPr>
              <a:t>video rental shops</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but</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later</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alternatives</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included</a:t>
            </a:r>
            <a:r>
              <a:rPr lang="it-IT" b="0" i="0" dirty="0">
                <a:solidFill>
                  <a:srgbClr val="202122"/>
                </a:solidFill>
                <a:effectLst/>
                <a:latin typeface="Arial" panose="020B0604020202020204" pitchFamily="34" charset="0"/>
              </a:rPr>
              <a:t> </a:t>
            </a:r>
            <a:r>
              <a:rPr lang="it-IT" b="0" i="0" u="none" strike="noStrike" dirty="0">
                <a:solidFill>
                  <a:srgbClr val="3366CC"/>
                </a:solidFill>
                <a:effectLst/>
                <a:latin typeface="Arial" panose="020B0604020202020204" pitchFamily="34" charset="0"/>
                <a:hlinkClick r:id="rId5" tooltip="DVD-by-mail"/>
              </a:rPr>
              <a:t>DVD-by-mail</a:t>
            </a:r>
            <a:r>
              <a:rPr lang="it-IT" b="0" i="0" dirty="0">
                <a:solidFill>
                  <a:srgbClr val="202122"/>
                </a:solidFill>
                <a:effectLst/>
                <a:latin typeface="Arial" panose="020B0604020202020204" pitchFamily="34" charset="0"/>
              </a:rPr>
              <a:t>, </a:t>
            </a:r>
            <a:r>
              <a:rPr lang="it-IT" b="0" i="0" u="none" strike="noStrike" dirty="0">
                <a:solidFill>
                  <a:srgbClr val="3366CC"/>
                </a:solidFill>
                <a:effectLst/>
                <a:latin typeface="Arial" panose="020B0604020202020204" pitchFamily="34" charset="0"/>
                <a:hlinkClick r:id="rId6" tooltip="Streaming media"/>
              </a:rPr>
              <a:t>streaming</a:t>
            </a:r>
            <a:r>
              <a:rPr lang="it-IT" b="0" i="0" dirty="0">
                <a:solidFill>
                  <a:srgbClr val="202122"/>
                </a:solidFill>
                <a:effectLst/>
                <a:latin typeface="Arial" panose="020B0604020202020204" pitchFamily="34" charset="0"/>
              </a:rPr>
              <a:t>, </a:t>
            </a:r>
            <a:r>
              <a:rPr lang="it-IT" b="0" i="0" u="none" strike="noStrike" dirty="0">
                <a:solidFill>
                  <a:srgbClr val="3366CC"/>
                </a:solidFill>
                <a:effectLst/>
                <a:latin typeface="Arial" panose="020B0604020202020204" pitchFamily="34" charset="0"/>
                <a:hlinkClick r:id="rId7" tooltip="Video on demand"/>
              </a:rPr>
              <a:t>video on demand</a:t>
            </a:r>
            <a:r>
              <a:rPr lang="it-IT" b="0" i="0" dirty="0">
                <a:solidFill>
                  <a:srgbClr val="202122"/>
                </a:solidFill>
                <a:effectLst/>
                <a:latin typeface="Arial" panose="020B0604020202020204" pitchFamily="34" charset="0"/>
              </a:rPr>
              <a:t>, and cinema theater.</a:t>
            </a:r>
            <a:endParaRPr lang="it-FI" b="1"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50</a:t>
            </a:fld>
            <a:endParaRPr lang="it-FI"/>
          </a:p>
        </p:txBody>
      </p:sp>
    </p:spTree>
    <p:extLst>
      <p:ext uri="{BB962C8B-B14F-4D97-AF65-F5344CB8AC3E}">
        <p14:creationId xmlns:p14="http://schemas.microsoft.com/office/powerpoint/2010/main" val="94919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58</a:t>
            </a:fld>
            <a:endParaRPr lang="it-FI"/>
          </a:p>
        </p:txBody>
      </p:sp>
    </p:spTree>
    <p:extLst>
      <p:ext uri="{BB962C8B-B14F-4D97-AF65-F5344CB8AC3E}">
        <p14:creationId xmlns:p14="http://schemas.microsoft.com/office/powerpoint/2010/main" val="3342789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60</a:t>
            </a:fld>
            <a:endParaRPr lang="it-FI"/>
          </a:p>
        </p:txBody>
      </p:sp>
    </p:spTree>
    <p:extLst>
      <p:ext uri="{BB962C8B-B14F-4D97-AF65-F5344CB8AC3E}">
        <p14:creationId xmlns:p14="http://schemas.microsoft.com/office/powerpoint/2010/main" val="3176434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16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01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28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612d17a8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1a612d17a8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Each of the 4 Ps will be covered with examples in the next few slides. Later, we’ll add the remaining three of the 7 Ps.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 7 Ps are the foundation of marketing.</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01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a612d17a8_0_1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11a612d17a8_0_1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solidFill>
                  <a:schemeClr val="dk1"/>
                </a:solidFill>
              </a:rPr>
              <a:t>Products may differ depending on location, targeted demographic, etc. </a:t>
            </a:r>
            <a:br>
              <a:rPr lang="en-US" dirty="0">
                <a:solidFill>
                  <a:schemeClr val="dk1"/>
                </a:solidFill>
              </a:rPr>
            </a:br>
            <a:br>
              <a:rPr lang="en-US" dirty="0">
                <a:solidFill>
                  <a:schemeClr val="dk1"/>
                </a:solidFill>
              </a:rPr>
            </a:br>
            <a:r>
              <a:rPr lang="en-US" dirty="0">
                <a:solidFill>
                  <a:schemeClr val="dk1"/>
                </a:solidFill>
              </a:rPr>
              <a:t>There are several different types of M&amp;M’s shown, but not all will appeal to every M&amp;M’s consumer. A good point to discuss may be why, even though a caramel-filled M&amp;M might not appeal to ALL consumers, it still could be a very profitable product for SOME consumers.</a:t>
            </a: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a612d17a8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11a612d17a8_0_1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Place may be somewhere they order an item (Like we saw in the past slide, on an online store) or a physical location like we see featured above.</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a612d17a8_0_1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11a612d17a8_0_1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A promotion is usually an advertisement, but a promotion is any way that a company communicates. For instance, it could be a sponsorship or some form of public relations. </a:t>
            </a:r>
            <a:endParaRPr>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a612d17a8_0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11a612d17a8_0_14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There are many strategies that go into pricing. In this example, we can see that the store priced this shirt at 20% off. </a:t>
            </a:r>
            <a:endParaRPr>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612d17a8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1a612d17a8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i-FI" dirty="0" err="1">
                <a:solidFill>
                  <a:schemeClr val="dk1"/>
                </a:solidFill>
              </a:rPr>
              <a:t>Different</a:t>
            </a:r>
            <a:r>
              <a:rPr lang="fi-FI" dirty="0">
                <a:solidFill>
                  <a:schemeClr val="dk1"/>
                </a:solidFill>
              </a:rPr>
              <a:t> </a:t>
            </a:r>
            <a:r>
              <a:rPr lang="fi-FI" dirty="0" err="1">
                <a:solidFill>
                  <a:schemeClr val="dk1"/>
                </a:solidFill>
              </a:rPr>
              <a:t>touch</a:t>
            </a:r>
            <a:r>
              <a:rPr lang="fi-FI" dirty="0">
                <a:solidFill>
                  <a:schemeClr val="dk1"/>
                </a:solidFill>
              </a:rPr>
              <a:t> </a:t>
            </a:r>
            <a:r>
              <a:rPr lang="fi-FI" dirty="0" err="1">
                <a:solidFill>
                  <a:schemeClr val="dk1"/>
                </a:solidFill>
              </a:rPr>
              <a:t>points</a:t>
            </a:r>
            <a:endParaRPr sz="1200" dirty="0"/>
          </a:p>
        </p:txBody>
      </p:sp>
    </p:spTree>
    <p:extLst>
      <p:ext uri="{BB962C8B-B14F-4D97-AF65-F5344CB8AC3E}">
        <p14:creationId xmlns:p14="http://schemas.microsoft.com/office/powerpoint/2010/main" val="253455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612d17a8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1a612d17a8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i-FI" sz="1200" dirty="0"/>
              <a:t>One </a:t>
            </a:r>
            <a:r>
              <a:rPr lang="fi-FI" sz="1200" dirty="0" err="1"/>
              <a:t>touch</a:t>
            </a:r>
            <a:r>
              <a:rPr lang="fi-FI" sz="1200" dirty="0"/>
              <a:t> </a:t>
            </a:r>
            <a:r>
              <a:rPr lang="fi-FI" sz="1200" dirty="0" err="1"/>
              <a:t>point</a:t>
            </a:r>
            <a:r>
              <a:rPr lang="fi-FI" sz="1200" dirty="0"/>
              <a:t>: </a:t>
            </a:r>
            <a:r>
              <a:rPr lang="fi-FI" sz="1200" dirty="0" err="1"/>
              <a:t>smarthphone</a:t>
            </a:r>
            <a:endParaRPr lang="fi-FI" sz="1200" dirty="0"/>
          </a:p>
          <a:p>
            <a:pPr marL="0" lvl="0" indent="0" algn="l" rtl="0">
              <a:lnSpc>
                <a:spcPct val="100000"/>
              </a:lnSpc>
              <a:spcBef>
                <a:spcPts val="0"/>
              </a:spcBef>
              <a:spcAft>
                <a:spcPts val="0"/>
              </a:spcAft>
              <a:buClr>
                <a:schemeClr val="dk1"/>
              </a:buClr>
              <a:buSzPts val="1100"/>
              <a:buFont typeface="Arial"/>
              <a:buNone/>
            </a:pPr>
            <a:endParaRPr sz="1200" dirty="0"/>
          </a:p>
        </p:txBody>
      </p:sp>
    </p:spTree>
    <p:extLst>
      <p:ext uri="{BB962C8B-B14F-4D97-AF65-F5344CB8AC3E}">
        <p14:creationId xmlns:p14="http://schemas.microsoft.com/office/powerpoint/2010/main" val="347526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2EAF41-CC43-028B-B1F5-8B38C6B9983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1D1CD6DE-7C74-484A-474E-F0EFF895B6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E9CE7441-0935-2DB5-A92D-35654DA661D5}"/>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5" name="Segnaposto piè di pagina 4">
            <a:extLst>
              <a:ext uri="{FF2B5EF4-FFF2-40B4-BE49-F238E27FC236}">
                <a16:creationId xmlns:a16="http://schemas.microsoft.com/office/drawing/2014/main" id="{F32F2BE7-258E-8A02-A755-A58B25D65FF2}"/>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6ECEE4A9-3B4D-C343-6DEB-24E7BA8594AA}"/>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401137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4120E6-5E78-0891-BBCD-D10B42C07BA4}"/>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DAE6D36C-C9E5-95FC-538B-A688CE3851B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742F131D-B575-7C9D-EFAF-70913DD07DBE}"/>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5" name="Segnaposto piè di pagina 4">
            <a:extLst>
              <a:ext uri="{FF2B5EF4-FFF2-40B4-BE49-F238E27FC236}">
                <a16:creationId xmlns:a16="http://schemas.microsoft.com/office/drawing/2014/main" id="{4E1DBB22-D2BF-2B99-51B3-D2249A897D3F}"/>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950073D0-4494-4115-C6F7-ED3D3A1625B6}"/>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110030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F1DE61B-6C5F-EBA8-FAF1-F4EDE41DAD5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E46586A8-9A97-F090-AB5C-47C230F4C42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5E247BC9-6869-613F-467B-5B68F74F60C4}"/>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5" name="Segnaposto piè di pagina 4">
            <a:extLst>
              <a:ext uri="{FF2B5EF4-FFF2-40B4-BE49-F238E27FC236}">
                <a16:creationId xmlns:a16="http://schemas.microsoft.com/office/drawing/2014/main" id="{87E29B2C-670C-1396-B12C-00D9489234B8}"/>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3352F40A-9B06-EEC8-AD3F-D96456470DF3}"/>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265351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24.4.2024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21555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24.4.2024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604881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552FDD7-2402-9E4A-8F72-271FE05333A2}" type="datetimeFigureOut">
              <a:rPr lang="it-FI" smtClean="0"/>
              <a:t>24.4.2024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269018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552FDD7-2402-9E4A-8F72-271FE05333A2}" type="datetimeFigureOut">
              <a:rPr lang="it-FI" smtClean="0"/>
              <a:t>24.4.2024</a:t>
            </a:fld>
            <a:endParaRPr lang="it-FI"/>
          </a:p>
        </p:txBody>
      </p:sp>
      <p:sp>
        <p:nvSpPr>
          <p:cNvPr id="6" name="Footer Placeholder 5"/>
          <p:cNvSpPr>
            <a:spLocks noGrp="1"/>
          </p:cNvSpPr>
          <p:nvPr>
            <p:ph type="ftr" sz="quarter" idx="11"/>
          </p:nvPr>
        </p:nvSpPr>
        <p:spPr/>
        <p:txBody>
          <a:bodyPr/>
          <a:lstStyle/>
          <a:p>
            <a:endParaRPr lang="it-FI"/>
          </a:p>
        </p:txBody>
      </p:sp>
      <p:sp>
        <p:nvSpPr>
          <p:cNvPr id="7" name="Slide Number Placeholder 6"/>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2898119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552FDD7-2402-9E4A-8F72-271FE05333A2}" type="datetimeFigureOut">
              <a:rPr lang="it-FI" smtClean="0"/>
              <a:t>24.4.2024</a:t>
            </a:fld>
            <a:endParaRPr lang="it-FI"/>
          </a:p>
        </p:txBody>
      </p:sp>
      <p:sp>
        <p:nvSpPr>
          <p:cNvPr id="8" name="Footer Placeholder 7"/>
          <p:cNvSpPr>
            <a:spLocks noGrp="1"/>
          </p:cNvSpPr>
          <p:nvPr>
            <p:ph type="ftr" sz="quarter" idx="11"/>
          </p:nvPr>
        </p:nvSpPr>
        <p:spPr/>
        <p:txBody>
          <a:bodyPr/>
          <a:lstStyle/>
          <a:p>
            <a:endParaRPr lang="it-FI"/>
          </a:p>
        </p:txBody>
      </p:sp>
      <p:sp>
        <p:nvSpPr>
          <p:cNvPr id="9" name="Slide Number Placeholder 8"/>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07113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552FDD7-2402-9E4A-8F72-271FE05333A2}" type="datetimeFigureOut">
              <a:rPr lang="it-FI" smtClean="0"/>
              <a:t>24.4.2024</a:t>
            </a:fld>
            <a:endParaRPr lang="it-FI"/>
          </a:p>
        </p:txBody>
      </p:sp>
      <p:sp>
        <p:nvSpPr>
          <p:cNvPr id="4" name="Footer Placeholder 3"/>
          <p:cNvSpPr>
            <a:spLocks noGrp="1"/>
          </p:cNvSpPr>
          <p:nvPr>
            <p:ph type="ftr" sz="quarter" idx="11"/>
          </p:nvPr>
        </p:nvSpPr>
        <p:spPr/>
        <p:txBody>
          <a:bodyPr/>
          <a:lstStyle/>
          <a:p>
            <a:endParaRPr lang="it-FI"/>
          </a:p>
        </p:txBody>
      </p:sp>
      <p:sp>
        <p:nvSpPr>
          <p:cNvPr id="5" name="Slide Number Placeholder 4"/>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568217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2FDD7-2402-9E4A-8F72-271FE05333A2}" type="datetimeFigureOut">
              <a:rPr lang="it-FI" smtClean="0"/>
              <a:t>24.4.2024</a:t>
            </a:fld>
            <a:endParaRPr lang="it-FI"/>
          </a:p>
        </p:txBody>
      </p:sp>
      <p:sp>
        <p:nvSpPr>
          <p:cNvPr id="3" name="Footer Placeholder 2"/>
          <p:cNvSpPr>
            <a:spLocks noGrp="1"/>
          </p:cNvSpPr>
          <p:nvPr>
            <p:ph type="ftr" sz="quarter" idx="11"/>
          </p:nvPr>
        </p:nvSpPr>
        <p:spPr/>
        <p:txBody>
          <a:bodyPr/>
          <a:lstStyle/>
          <a:p>
            <a:endParaRPr lang="it-FI"/>
          </a:p>
        </p:txBody>
      </p:sp>
      <p:sp>
        <p:nvSpPr>
          <p:cNvPr id="4" name="Slide Number Placeholder 3"/>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2260207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552FDD7-2402-9E4A-8F72-271FE05333A2}" type="datetimeFigureOut">
              <a:rPr lang="it-FI" smtClean="0"/>
              <a:t>24.4.2024</a:t>
            </a:fld>
            <a:endParaRPr lang="it-FI"/>
          </a:p>
        </p:txBody>
      </p:sp>
      <p:sp>
        <p:nvSpPr>
          <p:cNvPr id="6" name="Footer Placeholder 5"/>
          <p:cNvSpPr>
            <a:spLocks noGrp="1"/>
          </p:cNvSpPr>
          <p:nvPr>
            <p:ph type="ftr" sz="quarter" idx="11"/>
          </p:nvPr>
        </p:nvSpPr>
        <p:spPr/>
        <p:txBody>
          <a:bodyPr/>
          <a:lstStyle/>
          <a:p>
            <a:endParaRPr lang="it-FI"/>
          </a:p>
        </p:txBody>
      </p:sp>
      <p:sp>
        <p:nvSpPr>
          <p:cNvPr id="7" name="Slide Number Placeholder 6"/>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143652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DAC015-04DD-B142-A09F-6FB0302D5301}"/>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AC985E9C-377C-6F2C-0556-BDA76B7CD14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29F075BB-E91D-F417-60AE-FAA9FA95E843}"/>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5" name="Segnaposto piè di pagina 4">
            <a:extLst>
              <a:ext uri="{FF2B5EF4-FFF2-40B4-BE49-F238E27FC236}">
                <a16:creationId xmlns:a16="http://schemas.microsoft.com/office/drawing/2014/main" id="{0146573F-A637-2412-77F0-727310CBF481}"/>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A2B000BE-D25F-EB0E-6031-CF97BF1A0E58}"/>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368337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552FDD7-2402-9E4A-8F72-271FE05333A2}" type="datetimeFigureOut">
              <a:rPr lang="it-FI" smtClean="0"/>
              <a:t>24.4.2024</a:t>
            </a:fld>
            <a:endParaRPr lang="it-FI"/>
          </a:p>
        </p:txBody>
      </p:sp>
      <p:sp>
        <p:nvSpPr>
          <p:cNvPr id="6" name="Footer Placeholder 5"/>
          <p:cNvSpPr>
            <a:spLocks noGrp="1"/>
          </p:cNvSpPr>
          <p:nvPr>
            <p:ph type="ftr" sz="quarter" idx="11"/>
          </p:nvPr>
        </p:nvSpPr>
        <p:spPr/>
        <p:txBody>
          <a:bodyPr/>
          <a:lstStyle/>
          <a:p>
            <a:endParaRPr lang="it-FI"/>
          </a:p>
        </p:txBody>
      </p:sp>
      <p:sp>
        <p:nvSpPr>
          <p:cNvPr id="7" name="Slide Number Placeholder 6"/>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666835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24.4.2024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118747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24.4.2024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198702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8F07F9-6A47-7906-410D-D74F7856031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560AF976-4071-06D4-276E-9F314E9F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14D62FD-85F5-839F-7C00-4D767F1C6062}"/>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5" name="Segnaposto piè di pagina 4">
            <a:extLst>
              <a:ext uri="{FF2B5EF4-FFF2-40B4-BE49-F238E27FC236}">
                <a16:creationId xmlns:a16="http://schemas.microsoft.com/office/drawing/2014/main" id="{2EAFB9DC-3387-F265-902D-4A8BF2724A69}"/>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6E306A2-F066-7B02-F2FD-478B3D9F9AA7}"/>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93583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547FBB-ADD8-A61D-8B35-216DEAD36622}"/>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B927FC2E-9039-7778-FDA6-15B42FB3263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2439DCBE-A990-4AA7-4C16-40839429889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3256201D-1A93-55BF-F022-79192065E768}"/>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6" name="Segnaposto piè di pagina 5">
            <a:extLst>
              <a:ext uri="{FF2B5EF4-FFF2-40B4-BE49-F238E27FC236}">
                <a16:creationId xmlns:a16="http://schemas.microsoft.com/office/drawing/2014/main" id="{346EB57C-CBC5-FF16-80E1-7ACC7838AACE}"/>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AE7B9072-5C41-4D4E-8BEF-613B96B2FC41}"/>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40383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52C958-B282-9257-5CE8-FA4253F2EEA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768B0A52-06C4-1797-4F97-4F4162BD1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B2218A7-780D-B7E3-789F-3510FB28A64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F98A6E16-4E87-137C-5425-DD758CA93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119E519-1228-9C5A-90B8-0D7A6A55CBB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BE996DFB-FA7D-2AFF-1790-8E8E2195AF93}"/>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8" name="Segnaposto piè di pagina 7">
            <a:extLst>
              <a:ext uri="{FF2B5EF4-FFF2-40B4-BE49-F238E27FC236}">
                <a16:creationId xmlns:a16="http://schemas.microsoft.com/office/drawing/2014/main" id="{5D27A839-9524-639F-1BD9-18602B28C93D}"/>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8FD9A684-B66B-4F75-A6A7-9B91FC0D576C}"/>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54608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668E0D-94E3-BFBA-3140-24B2F6B76E22}"/>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E763015D-9CED-3C9D-1DE8-7DE126290C9A}"/>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4" name="Segnaposto piè di pagina 3">
            <a:extLst>
              <a:ext uri="{FF2B5EF4-FFF2-40B4-BE49-F238E27FC236}">
                <a16:creationId xmlns:a16="http://schemas.microsoft.com/office/drawing/2014/main" id="{DDB9F83E-8C74-FE12-5B74-A2798ADF9C92}"/>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DE89056A-E178-16F1-2CB7-602C03EDA975}"/>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63808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B35BF7A-A3ED-9CEB-5E78-6B95F61732E7}"/>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3" name="Segnaposto piè di pagina 2">
            <a:extLst>
              <a:ext uri="{FF2B5EF4-FFF2-40B4-BE49-F238E27FC236}">
                <a16:creationId xmlns:a16="http://schemas.microsoft.com/office/drawing/2014/main" id="{3489C02A-46B4-63DF-BE09-3E1045A41626}"/>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67E07F2B-6F92-63EC-A8BE-7FA9E086E3FB}"/>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972132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6DCBA0-E684-0D3D-4F2F-3E377DA6FD0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747F2693-FCA3-4B58-56CC-2E8429E22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87094DD5-2A40-2640-03D6-1626191B98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DF167C-6BD2-791F-4343-829CB697596C}"/>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6" name="Segnaposto piè di pagina 5">
            <a:extLst>
              <a:ext uri="{FF2B5EF4-FFF2-40B4-BE49-F238E27FC236}">
                <a16:creationId xmlns:a16="http://schemas.microsoft.com/office/drawing/2014/main" id="{C6DBA80A-907B-C513-6D55-63F83AAC5BA2}"/>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05D131D4-E131-9BE4-0118-4A00606B2B3A}"/>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3886142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8CF3C-CE70-C6DD-B6F2-55EB6BCEDFD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0D25DE9F-C924-0C5B-2A3A-BB54FDB47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A6E639DA-5117-89A1-1FEA-2F283C317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588BF9F-6BD5-4C1B-46F0-9C253421E39D}"/>
              </a:ext>
            </a:extLst>
          </p:cNvPr>
          <p:cNvSpPr>
            <a:spLocks noGrp="1"/>
          </p:cNvSpPr>
          <p:nvPr>
            <p:ph type="dt" sz="half" idx="10"/>
          </p:nvPr>
        </p:nvSpPr>
        <p:spPr/>
        <p:txBody>
          <a:bodyPr/>
          <a:lstStyle/>
          <a:p>
            <a:fld id="{F1DDB7BC-BD76-A845-A6D5-65387699C584}" type="datetimeFigureOut">
              <a:rPr lang="it-FI" smtClean="0"/>
              <a:t>24.4.2024</a:t>
            </a:fld>
            <a:endParaRPr lang="it-FI"/>
          </a:p>
        </p:txBody>
      </p:sp>
      <p:sp>
        <p:nvSpPr>
          <p:cNvPr id="6" name="Segnaposto piè di pagina 5">
            <a:extLst>
              <a:ext uri="{FF2B5EF4-FFF2-40B4-BE49-F238E27FC236}">
                <a16:creationId xmlns:a16="http://schemas.microsoft.com/office/drawing/2014/main" id="{89215B37-EEF9-D840-D288-1BABB87F67DA}"/>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562A0C3B-F002-D486-C9C0-53B220138253}"/>
              </a:ext>
            </a:extLst>
          </p:cNvPr>
          <p:cNvSpPr>
            <a:spLocks noGrp="1"/>
          </p:cNvSpPr>
          <p:nvPr>
            <p:ph type="sldNum" sz="quarter" idx="12"/>
          </p:nvPr>
        </p:nvSpPr>
        <p:spPr/>
        <p:txBody>
          <a:bodyPr/>
          <a:lstStyle/>
          <a:p>
            <a:fld id="{C2456CA9-5C0F-C54E-B557-5E01AAF26C26}" type="slidenum">
              <a:rPr lang="it-FI" smtClean="0"/>
              <a:t>‹N›</a:t>
            </a:fld>
            <a:endParaRPr lang="it-FI"/>
          </a:p>
        </p:txBody>
      </p:sp>
    </p:spTree>
    <p:extLst>
      <p:ext uri="{BB962C8B-B14F-4D97-AF65-F5344CB8AC3E}">
        <p14:creationId xmlns:p14="http://schemas.microsoft.com/office/powerpoint/2010/main" val="174642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5A32258-8C05-D7D2-6D12-3C7CE52EA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8C89427B-A2D5-3A11-107F-625BA9E50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656AC524-2A50-831B-427E-8004CBDAB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DB7BC-BD76-A845-A6D5-65387699C584}" type="datetimeFigureOut">
              <a:rPr lang="it-FI" smtClean="0"/>
              <a:t>24.4.2024</a:t>
            </a:fld>
            <a:endParaRPr lang="it-FI"/>
          </a:p>
        </p:txBody>
      </p:sp>
      <p:sp>
        <p:nvSpPr>
          <p:cNvPr id="5" name="Segnaposto piè di pagina 4">
            <a:extLst>
              <a:ext uri="{FF2B5EF4-FFF2-40B4-BE49-F238E27FC236}">
                <a16:creationId xmlns:a16="http://schemas.microsoft.com/office/drawing/2014/main" id="{657C4D32-917D-7AAE-256A-4499AA2C1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C822E245-563B-FA1A-447A-5E13C088E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56CA9-5C0F-C54E-B557-5E01AAF26C26}" type="slidenum">
              <a:rPr lang="it-FI" smtClean="0"/>
              <a:t>‹N›</a:t>
            </a:fld>
            <a:endParaRPr lang="it-FI"/>
          </a:p>
        </p:txBody>
      </p:sp>
    </p:spTree>
    <p:extLst>
      <p:ext uri="{BB962C8B-B14F-4D97-AF65-F5344CB8AC3E}">
        <p14:creationId xmlns:p14="http://schemas.microsoft.com/office/powerpoint/2010/main" val="1743231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2FDD7-2402-9E4A-8F72-271FE05333A2}" type="datetimeFigureOut">
              <a:rPr lang="it-FI" smtClean="0"/>
              <a:t>24.4.2024</a:t>
            </a:fld>
            <a:endParaRPr lang="it-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AA595-127D-884B-BA54-D83418BEF117}" type="slidenum">
              <a:rPr lang="it-FI" smtClean="0"/>
              <a:t>‹N›</a:t>
            </a:fld>
            <a:endParaRPr lang="it-FI"/>
          </a:p>
        </p:txBody>
      </p:sp>
    </p:spTree>
    <p:extLst>
      <p:ext uri="{BB962C8B-B14F-4D97-AF65-F5344CB8AC3E}">
        <p14:creationId xmlns:p14="http://schemas.microsoft.com/office/powerpoint/2010/main" val="565314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jp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jpg"/><Relationship Id="rId7" Type="http://schemas.openxmlformats.org/officeDocument/2006/relationships/image" Target="../media/image17.jpeg"/><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emf"/><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I0TO8rJnyVQ?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us.norton.com/blog/privacy/how-much-privacy-we-give-up"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5.jpeg"/><Relationship Id="rId7" Type="http://schemas.openxmlformats.org/officeDocument/2006/relationships/diagramColors" Target="../diagrams/colors12.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2.xml"/><Relationship Id="rId1" Type="http://schemas.openxmlformats.org/officeDocument/2006/relationships/video" Target="https://www.youtube.com/embed/VtNwQlgcDeI?feature=oembed" TargetMode="Externa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Class 2</a:t>
            </a:r>
          </a:p>
        </p:txBody>
      </p:sp>
    </p:spTree>
    <p:extLst>
      <p:ext uri="{BB962C8B-B14F-4D97-AF65-F5344CB8AC3E}">
        <p14:creationId xmlns:p14="http://schemas.microsoft.com/office/powerpoint/2010/main" val="345485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1a612d17a8_0_1362"/>
          <p:cNvSpPr txBox="1">
            <a:spLocks noGrp="1"/>
          </p:cNvSpPr>
          <p:nvPr>
            <p:ph type="ctrTitle"/>
          </p:nvPr>
        </p:nvSpPr>
        <p:spPr>
          <a:xfrm>
            <a:off x="697074" y="452700"/>
            <a:ext cx="9072400"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5333" dirty="0"/>
              <a:t>Traditional</a:t>
            </a:r>
            <a:endParaRPr sz="5333" dirty="0"/>
          </a:p>
        </p:txBody>
      </p:sp>
      <p:sp>
        <p:nvSpPr>
          <p:cNvPr id="137" name="Google Shape;137;g11a612d17a8_0_1362" descr="alt=&quot;&quot;"/>
          <p:cNvSpPr/>
          <p:nvPr/>
        </p:nvSpPr>
        <p:spPr>
          <a:xfrm>
            <a:off x="697074" y="1575100"/>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38" name="Google Shape;138;g11a612d17a8_0_1362" descr="A graphic listing the four ps of marketing.&#10;&#10;The four ps include product (product, packaging, and other product attributes), price (prestige pricing, volume discounts, and bundle pricing), place (physical storefront, website, and kiosk), and promotion (advertising on tv or social media, public relations, and sponsorships. "/>
          <p:cNvPicPr preferRelativeResize="0"/>
          <p:nvPr/>
        </p:nvPicPr>
        <p:blipFill rotWithShape="1">
          <a:blip r:embed="rId3">
            <a:alphaModFix/>
          </a:blip>
          <a:srcRect/>
          <a:stretch/>
        </p:blipFill>
        <p:spPr>
          <a:xfrm>
            <a:off x="665062" y="2046831"/>
            <a:ext cx="8968416" cy="3837447"/>
          </a:xfrm>
          <a:prstGeom prst="rect">
            <a:avLst/>
          </a:prstGeom>
          <a:noFill/>
          <a:ln>
            <a:noFill/>
          </a:ln>
        </p:spPr>
      </p:pic>
      <p:sp>
        <p:nvSpPr>
          <p:cNvPr id="2" name="Rettangolo 1">
            <a:extLst>
              <a:ext uri="{FF2B5EF4-FFF2-40B4-BE49-F238E27FC236}">
                <a16:creationId xmlns:a16="http://schemas.microsoft.com/office/drawing/2014/main" id="{FE3200F9-3A44-263D-3070-971FF059D5A1}"/>
              </a:ext>
            </a:extLst>
          </p:cNvPr>
          <p:cNvSpPr/>
          <p:nvPr/>
        </p:nvSpPr>
        <p:spPr>
          <a:xfrm>
            <a:off x="863124" y="3016666"/>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1026" name="Picture 2" descr="Cd E Dvd Cassetta - Immagini vettoriali stock e altre immagini di DVD -  DVD, Fumetto - Creazione artistica, Arte - iStock">
            <a:extLst>
              <a:ext uri="{FF2B5EF4-FFF2-40B4-BE49-F238E27FC236}">
                <a16:creationId xmlns:a16="http://schemas.microsoft.com/office/drawing/2014/main" id="{61245E40-3F3C-578E-5C62-18F42443E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57" y="3016665"/>
            <a:ext cx="1649251" cy="1204957"/>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35217025-E5AE-6E52-2B92-92EB633F9461}"/>
              </a:ext>
            </a:extLst>
          </p:cNvPr>
          <p:cNvSpPr/>
          <p:nvPr/>
        </p:nvSpPr>
        <p:spPr>
          <a:xfrm>
            <a:off x="697074" y="4588978"/>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1028" name="Picture 4" descr="Clip Grocery Store Drawing At Getdrawings - General Store Drawing Easy, HD  Png Download - 702x600(#1446083) - PngFind">
            <a:extLst>
              <a:ext uri="{FF2B5EF4-FFF2-40B4-BE49-F238E27FC236}">
                <a16:creationId xmlns:a16="http://schemas.microsoft.com/office/drawing/2014/main" id="{72C0A341-2025-EB36-E9E4-95FB80F14B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29" b="92647" l="8214" r="90000">
                        <a14:foregroundMark x1="26429" y1="39559" x2="63333" y2="39559"/>
                        <a14:foregroundMark x1="63333" y1="39559" x2="74762" y2="38824"/>
                        <a14:foregroundMark x1="9167" y1="40441" x2="15119" y2="43824"/>
                        <a14:foregroundMark x1="15119" y1="43824" x2="15119" y2="43824"/>
                        <a14:foregroundMark x1="8452" y1="43824" x2="11548" y2="43676"/>
                        <a14:foregroundMark x1="44048" y1="8676" x2="58810" y2="8824"/>
                        <a14:foregroundMark x1="43929" y1="91765" x2="54524" y2="92647"/>
                        <a14:foregroundMark x1="30357" y1="58235" x2="47500" y2="49265"/>
                        <a14:foregroundMark x1="30000" y1="43235" x2="41905" y2="43382"/>
                        <a14:foregroundMark x1="41905" y1="43382" x2="78929" y2="38382"/>
                        <a14:foregroundMark x1="74881" y1="43382" x2="30119" y2="45294"/>
                        <a14:foregroundMark x1="43929" y1="25294" x2="51429" y2="28971"/>
                        <a14:foregroundMark x1="51429" y1="28971" x2="60238" y2="27647"/>
                        <a14:foregroundMark x1="90000" y1="37206" x2="89881" y2="46471"/>
                      </a14:backgroundRemoval>
                    </a14:imgEffect>
                  </a14:imgLayer>
                </a14:imgProps>
              </a:ext>
              <a:ext uri="{28A0092B-C50C-407E-A947-70E740481C1C}">
                <a14:useLocalDpi xmlns:a14="http://schemas.microsoft.com/office/drawing/2010/main" val="0"/>
              </a:ext>
            </a:extLst>
          </a:blip>
          <a:srcRect/>
          <a:stretch>
            <a:fillRect/>
          </a:stretch>
        </p:blipFill>
        <p:spPr bwMode="auto">
          <a:xfrm>
            <a:off x="915333" y="4588977"/>
            <a:ext cx="2118942" cy="1715485"/>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BE660844-D8E3-751C-3F27-521465CECDF8}"/>
              </a:ext>
            </a:extLst>
          </p:cNvPr>
          <p:cNvSpPr/>
          <p:nvPr/>
        </p:nvSpPr>
        <p:spPr>
          <a:xfrm>
            <a:off x="6803398" y="3016665"/>
            <a:ext cx="2673888" cy="88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5" name="Rettangolo 4">
            <a:extLst>
              <a:ext uri="{FF2B5EF4-FFF2-40B4-BE49-F238E27FC236}">
                <a16:creationId xmlns:a16="http://schemas.microsoft.com/office/drawing/2014/main" id="{A5BD6900-AE04-FF3F-4161-A56C89DA1B28}"/>
              </a:ext>
            </a:extLst>
          </p:cNvPr>
          <p:cNvSpPr/>
          <p:nvPr/>
        </p:nvSpPr>
        <p:spPr>
          <a:xfrm>
            <a:off x="6803398" y="4396696"/>
            <a:ext cx="2691924" cy="1100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1030" name="Picture 6" descr="Denaro borsa Banca Clip art - Soldi Gratis Clipart scaricare png - Disegno  png trasparente Verde png scaricare.">
            <a:extLst>
              <a:ext uri="{FF2B5EF4-FFF2-40B4-BE49-F238E27FC236}">
                <a16:creationId xmlns:a16="http://schemas.microsoft.com/office/drawing/2014/main" id="{C8A5B23F-08DD-5ED3-FEBF-1B8B34A20B2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444" r="91333">
                        <a14:foregroundMark x1="90444" y1="37750" x2="90778" y2="47625"/>
                        <a14:foregroundMark x1="91000" y1="37375" x2="91000" y2="37375"/>
                        <a14:foregroundMark x1="90778" y1="41375" x2="90778" y2="41375"/>
                        <a14:foregroundMark x1="91444" y1="44125" x2="91444" y2="44125"/>
                        <a14:foregroundMark x1="91444" y1="37375" x2="90111" y2="37500"/>
                        <a14:foregroundMark x1="91333" y1="41125" x2="90444" y2="41250"/>
                        <a14:foregroundMark x1="8444" y1="58375" x2="13222" y2="55125"/>
                      </a14:backgroundRemoval>
                    </a14:imgEffect>
                  </a14:imgLayer>
                </a14:imgProps>
              </a:ext>
              <a:ext uri="{28A0092B-C50C-407E-A947-70E740481C1C}">
                <a14:useLocalDpi xmlns:a14="http://schemas.microsoft.com/office/drawing/2010/main" val="0"/>
              </a:ext>
            </a:extLst>
          </a:blip>
          <a:srcRect/>
          <a:stretch>
            <a:fillRect/>
          </a:stretch>
        </p:blipFill>
        <p:spPr bwMode="auto">
          <a:xfrm>
            <a:off x="7065965" y="2905454"/>
            <a:ext cx="1538374" cy="13674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278FD53-0D45-A158-7238-20D8925818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670"/>
          <a:stretch/>
        </p:blipFill>
        <p:spPr bwMode="auto">
          <a:xfrm>
            <a:off x="7276562" y="4588977"/>
            <a:ext cx="1327777" cy="1337646"/>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destra 7">
            <a:extLst>
              <a:ext uri="{FF2B5EF4-FFF2-40B4-BE49-F238E27FC236}">
                <a16:creationId xmlns:a16="http://schemas.microsoft.com/office/drawing/2014/main" id="{C3AE9183-2174-0740-2BA6-A764692B0882}"/>
              </a:ext>
            </a:extLst>
          </p:cNvPr>
          <p:cNvSpPr/>
          <p:nvPr/>
        </p:nvSpPr>
        <p:spPr>
          <a:xfrm>
            <a:off x="9790387" y="2269607"/>
            <a:ext cx="7589520" cy="271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Tree>
    <p:extLst>
      <p:ext uri="{BB962C8B-B14F-4D97-AF65-F5344CB8AC3E}">
        <p14:creationId xmlns:p14="http://schemas.microsoft.com/office/powerpoint/2010/main" val="106353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1a612d17a8_0_1362"/>
          <p:cNvSpPr txBox="1">
            <a:spLocks noGrp="1"/>
          </p:cNvSpPr>
          <p:nvPr>
            <p:ph type="ctrTitle"/>
          </p:nvPr>
        </p:nvSpPr>
        <p:spPr>
          <a:xfrm>
            <a:off x="3119600" y="581628"/>
            <a:ext cx="9072400"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5333" dirty="0"/>
              <a:t>Digital</a:t>
            </a:r>
            <a:endParaRPr sz="5333" dirty="0"/>
          </a:p>
        </p:txBody>
      </p:sp>
      <p:sp>
        <p:nvSpPr>
          <p:cNvPr id="137" name="Google Shape;137;g11a612d17a8_0_1362" descr="alt=&quot;&quot;"/>
          <p:cNvSpPr/>
          <p:nvPr/>
        </p:nvSpPr>
        <p:spPr>
          <a:xfrm>
            <a:off x="3119600" y="1702347"/>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38" name="Google Shape;138;g11a612d17a8_0_1362" descr="A graphic listing the four ps of marketing.&#10;&#10;The four ps include product (product, packaging, and other product attributes), price (prestige pricing, volume discounts, and bundle pricing), place (physical storefront, website, and kiosk), and promotion (advertising on tv or social media, public relations, and sponsorships. "/>
          <p:cNvPicPr preferRelativeResize="0"/>
          <p:nvPr/>
        </p:nvPicPr>
        <p:blipFill rotWithShape="1">
          <a:blip r:embed="rId3">
            <a:alphaModFix/>
          </a:blip>
          <a:srcRect/>
          <a:stretch/>
        </p:blipFill>
        <p:spPr>
          <a:xfrm>
            <a:off x="3087588" y="2174078"/>
            <a:ext cx="8968416" cy="3837447"/>
          </a:xfrm>
          <a:prstGeom prst="rect">
            <a:avLst/>
          </a:prstGeom>
          <a:noFill/>
          <a:ln>
            <a:noFill/>
          </a:ln>
        </p:spPr>
      </p:pic>
      <p:sp>
        <p:nvSpPr>
          <p:cNvPr id="2" name="Rettangolo 1">
            <a:extLst>
              <a:ext uri="{FF2B5EF4-FFF2-40B4-BE49-F238E27FC236}">
                <a16:creationId xmlns:a16="http://schemas.microsoft.com/office/drawing/2014/main" id="{FE3200F9-3A44-263D-3070-971FF059D5A1}"/>
              </a:ext>
            </a:extLst>
          </p:cNvPr>
          <p:cNvSpPr/>
          <p:nvPr/>
        </p:nvSpPr>
        <p:spPr>
          <a:xfrm>
            <a:off x="3285650" y="3143913"/>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3" name="Rettangolo 2">
            <a:extLst>
              <a:ext uri="{FF2B5EF4-FFF2-40B4-BE49-F238E27FC236}">
                <a16:creationId xmlns:a16="http://schemas.microsoft.com/office/drawing/2014/main" id="{35217025-E5AE-6E52-2B92-92EB633F9461}"/>
              </a:ext>
            </a:extLst>
          </p:cNvPr>
          <p:cNvSpPr/>
          <p:nvPr/>
        </p:nvSpPr>
        <p:spPr>
          <a:xfrm>
            <a:off x="3119600" y="4716225"/>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4" name="Rettangolo 3">
            <a:extLst>
              <a:ext uri="{FF2B5EF4-FFF2-40B4-BE49-F238E27FC236}">
                <a16:creationId xmlns:a16="http://schemas.microsoft.com/office/drawing/2014/main" id="{BE660844-D8E3-751C-3F27-521465CECDF8}"/>
              </a:ext>
            </a:extLst>
          </p:cNvPr>
          <p:cNvSpPr/>
          <p:nvPr/>
        </p:nvSpPr>
        <p:spPr>
          <a:xfrm>
            <a:off x="9364080" y="3143912"/>
            <a:ext cx="2535732" cy="88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5" name="Rettangolo 4">
            <a:extLst>
              <a:ext uri="{FF2B5EF4-FFF2-40B4-BE49-F238E27FC236}">
                <a16:creationId xmlns:a16="http://schemas.microsoft.com/office/drawing/2014/main" id="{A5BD6900-AE04-FF3F-4161-A56C89DA1B28}"/>
              </a:ext>
            </a:extLst>
          </p:cNvPr>
          <p:cNvSpPr/>
          <p:nvPr/>
        </p:nvSpPr>
        <p:spPr>
          <a:xfrm>
            <a:off x="9225924" y="4523943"/>
            <a:ext cx="2691924" cy="96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3074" name="Picture 2" descr="Spotify: Music, Podcasts, Lit - Apps on Google Play">
            <a:extLst>
              <a:ext uri="{FF2B5EF4-FFF2-40B4-BE49-F238E27FC236}">
                <a16:creationId xmlns:a16="http://schemas.microsoft.com/office/drawing/2014/main" id="{C9ADC356-8464-C017-1D3B-7F2FFB748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477" y="3340686"/>
            <a:ext cx="672123" cy="6721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tflix - Home | Facebook">
            <a:extLst>
              <a:ext uri="{FF2B5EF4-FFF2-40B4-BE49-F238E27FC236}">
                <a16:creationId xmlns:a16="http://schemas.microsoft.com/office/drawing/2014/main" id="{5E500D08-45E5-0870-E6E4-1939D34E7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204" y="3360552"/>
            <a:ext cx="672123" cy="6721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mazon arvostelu - Ruokanetistä">
            <a:extLst>
              <a:ext uri="{FF2B5EF4-FFF2-40B4-BE49-F238E27FC236}">
                <a16:creationId xmlns:a16="http://schemas.microsoft.com/office/drawing/2014/main" id="{3BEF137F-AE4D-55DC-3A6F-8768AD80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092" y="4965065"/>
            <a:ext cx="1257385" cy="7072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pple Pay Overview - Apple Developer">
            <a:extLst>
              <a:ext uri="{FF2B5EF4-FFF2-40B4-BE49-F238E27FC236}">
                <a16:creationId xmlns:a16="http://schemas.microsoft.com/office/drawing/2014/main" id="{A1C0B374-7E0F-8375-3B2E-8AF65BEA60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5924" y="3246289"/>
            <a:ext cx="1591362" cy="83546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nstagram - Wikipedia">
            <a:extLst>
              <a:ext uri="{FF2B5EF4-FFF2-40B4-BE49-F238E27FC236}">
                <a16:creationId xmlns:a16="http://schemas.microsoft.com/office/drawing/2014/main" id="{71CC1EE3-A3CD-FD4D-DD16-85C78171C1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7965" y="4716225"/>
            <a:ext cx="707279" cy="70727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rowse All of Google's Products &amp; Services - Google">
            <a:extLst>
              <a:ext uri="{FF2B5EF4-FFF2-40B4-BE49-F238E27FC236}">
                <a16:creationId xmlns:a16="http://schemas.microsoft.com/office/drawing/2014/main" id="{B1DB16D8-3C28-2423-8EC3-BF727B759D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1886" y="4413397"/>
            <a:ext cx="832270" cy="107606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Venmo, logo Icon in Vector Logo">
            <a:extLst>
              <a:ext uri="{FF2B5EF4-FFF2-40B4-BE49-F238E27FC236}">
                <a16:creationId xmlns:a16="http://schemas.microsoft.com/office/drawing/2014/main" id="{A5DA103F-0C0F-8586-9419-119F6DF914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6027" y="3306438"/>
            <a:ext cx="740617" cy="740617"/>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destra 7">
            <a:extLst>
              <a:ext uri="{FF2B5EF4-FFF2-40B4-BE49-F238E27FC236}">
                <a16:creationId xmlns:a16="http://schemas.microsoft.com/office/drawing/2014/main" id="{3175EB71-9DA9-D093-72E0-20722FF594DD}"/>
              </a:ext>
            </a:extLst>
          </p:cNvPr>
          <p:cNvSpPr/>
          <p:nvPr/>
        </p:nvSpPr>
        <p:spPr>
          <a:xfrm>
            <a:off x="-4693709" y="2269607"/>
            <a:ext cx="7589520" cy="271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1026" name="Picture 2" descr="Wish Logo, symbol, meaning, history, PNG, brand">
            <a:extLst>
              <a:ext uri="{FF2B5EF4-FFF2-40B4-BE49-F238E27FC236}">
                <a16:creationId xmlns:a16="http://schemas.microsoft.com/office/drawing/2014/main" id="{FC15FEDF-7348-ADBA-D04E-535AA1E69F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4361" y="4896781"/>
            <a:ext cx="1374714" cy="77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42766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0" name="Google Shape;136;g11a612d17a8_0_1362">
            <a:extLst>
              <a:ext uri="{FF2B5EF4-FFF2-40B4-BE49-F238E27FC236}">
                <a16:creationId xmlns:a16="http://schemas.microsoft.com/office/drawing/2014/main" id="{339FC8FF-E9B6-22DC-325B-6ADE6FE4A6FC}"/>
              </a:ext>
            </a:extLst>
          </p:cNvPr>
          <p:cNvSpPr txBox="1">
            <a:spLocks noGrp="1"/>
          </p:cNvSpPr>
          <p:nvPr>
            <p:ph type="ctrTitle"/>
          </p:nvPr>
        </p:nvSpPr>
        <p:spPr>
          <a:xfrm>
            <a:off x="7772467" y="3029359"/>
            <a:ext cx="9072400"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5333" dirty="0"/>
              <a:t>Digital</a:t>
            </a:r>
            <a:endParaRPr sz="5333" dirty="0"/>
          </a:p>
        </p:txBody>
      </p:sp>
      <p:sp>
        <p:nvSpPr>
          <p:cNvPr id="11" name="Google Shape;137;g11a612d17a8_0_1362" descr="alt=&quot;&quot;">
            <a:extLst>
              <a:ext uri="{FF2B5EF4-FFF2-40B4-BE49-F238E27FC236}">
                <a16:creationId xmlns:a16="http://schemas.microsoft.com/office/drawing/2014/main" id="{BA4C464C-ECC6-E4C4-29F0-FA093A6E5FE6}"/>
              </a:ext>
            </a:extLst>
          </p:cNvPr>
          <p:cNvSpPr/>
          <p:nvPr/>
        </p:nvSpPr>
        <p:spPr>
          <a:xfrm>
            <a:off x="7772467" y="4150078"/>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2" name="Google Shape;138;g11a612d17a8_0_1362" descr="A graphic listing the four ps of marketing.&#10;&#10;The four ps include product (product, packaging, and other product attributes), price (prestige pricing, volume discounts, and bundle pricing), place (physical storefront, website, and kiosk), and promotion (advertising on tv or social media, public relations, and sponsorships. ">
            <a:extLst>
              <a:ext uri="{FF2B5EF4-FFF2-40B4-BE49-F238E27FC236}">
                <a16:creationId xmlns:a16="http://schemas.microsoft.com/office/drawing/2014/main" id="{57FE975D-23A1-62F5-96A5-77977C2E2405}"/>
              </a:ext>
            </a:extLst>
          </p:cNvPr>
          <p:cNvPicPr preferRelativeResize="0"/>
          <p:nvPr/>
        </p:nvPicPr>
        <p:blipFill rotWithShape="1">
          <a:blip r:embed="rId3">
            <a:alphaModFix/>
          </a:blip>
          <a:srcRect/>
          <a:stretch/>
        </p:blipFill>
        <p:spPr>
          <a:xfrm>
            <a:off x="7740455" y="4621809"/>
            <a:ext cx="8968416" cy="3837447"/>
          </a:xfrm>
          <a:prstGeom prst="rect">
            <a:avLst/>
          </a:prstGeom>
          <a:noFill/>
          <a:ln>
            <a:noFill/>
          </a:ln>
        </p:spPr>
      </p:pic>
      <p:sp>
        <p:nvSpPr>
          <p:cNvPr id="13" name="Rettangolo 12">
            <a:extLst>
              <a:ext uri="{FF2B5EF4-FFF2-40B4-BE49-F238E27FC236}">
                <a16:creationId xmlns:a16="http://schemas.microsoft.com/office/drawing/2014/main" id="{41DF7E75-B883-CEFA-C86B-74E894E2DDDD}"/>
              </a:ext>
            </a:extLst>
          </p:cNvPr>
          <p:cNvSpPr/>
          <p:nvPr/>
        </p:nvSpPr>
        <p:spPr>
          <a:xfrm>
            <a:off x="7938517" y="5591644"/>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14" name="Rettangolo 13">
            <a:extLst>
              <a:ext uri="{FF2B5EF4-FFF2-40B4-BE49-F238E27FC236}">
                <a16:creationId xmlns:a16="http://schemas.microsoft.com/office/drawing/2014/main" id="{226C8B2F-4B61-2981-28F5-AA50C5DE962B}"/>
              </a:ext>
            </a:extLst>
          </p:cNvPr>
          <p:cNvSpPr/>
          <p:nvPr/>
        </p:nvSpPr>
        <p:spPr>
          <a:xfrm>
            <a:off x="7772467" y="7163956"/>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15" name="Rettangolo 14">
            <a:extLst>
              <a:ext uri="{FF2B5EF4-FFF2-40B4-BE49-F238E27FC236}">
                <a16:creationId xmlns:a16="http://schemas.microsoft.com/office/drawing/2014/main" id="{63CED0AA-FD4B-C36B-3AD6-EF897550BC43}"/>
              </a:ext>
            </a:extLst>
          </p:cNvPr>
          <p:cNvSpPr/>
          <p:nvPr/>
        </p:nvSpPr>
        <p:spPr>
          <a:xfrm>
            <a:off x="14016947" y="5591643"/>
            <a:ext cx="2535732" cy="88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16" name="Rettangolo 15">
            <a:extLst>
              <a:ext uri="{FF2B5EF4-FFF2-40B4-BE49-F238E27FC236}">
                <a16:creationId xmlns:a16="http://schemas.microsoft.com/office/drawing/2014/main" id="{1268B122-E032-3F5A-CFA9-87F34587090A}"/>
              </a:ext>
            </a:extLst>
          </p:cNvPr>
          <p:cNvSpPr/>
          <p:nvPr/>
        </p:nvSpPr>
        <p:spPr>
          <a:xfrm>
            <a:off x="13878791" y="6971674"/>
            <a:ext cx="2691924" cy="88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pic>
        <p:nvPicPr>
          <p:cNvPr id="17" name="Picture 2" descr="Spotify: Music, Podcasts, Lit - Apps on Google Play">
            <a:extLst>
              <a:ext uri="{FF2B5EF4-FFF2-40B4-BE49-F238E27FC236}">
                <a16:creationId xmlns:a16="http://schemas.microsoft.com/office/drawing/2014/main" id="{34E3F6CB-9841-E4A6-7AAA-9411801FA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344" y="5788417"/>
            <a:ext cx="672123" cy="672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etflix - Home | Facebook">
            <a:extLst>
              <a:ext uri="{FF2B5EF4-FFF2-40B4-BE49-F238E27FC236}">
                <a16:creationId xmlns:a16="http://schemas.microsoft.com/office/drawing/2014/main" id="{52ECE9D8-E5FF-E371-D5C1-7139F3263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071" y="5808283"/>
            <a:ext cx="672123" cy="672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mazon arvostelu - Ruokanetistä">
            <a:extLst>
              <a:ext uri="{FF2B5EF4-FFF2-40B4-BE49-F238E27FC236}">
                <a16:creationId xmlns:a16="http://schemas.microsoft.com/office/drawing/2014/main" id="{D4295633-023D-C112-987D-5F1D48F91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9736" y="7412794"/>
            <a:ext cx="1257385" cy="7072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pple Pay Overview - Apple Developer">
            <a:extLst>
              <a:ext uri="{FF2B5EF4-FFF2-40B4-BE49-F238E27FC236}">
                <a16:creationId xmlns:a16="http://schemas.microsoft.com/office/drawing/2014/main" id="{90A43B8F-89C8-3F50-3FA9-B5514846BA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78791" y="5694020"/>
            <a:ext cx="1591362" cy="8354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nstagram - Wikipedia">
            <a:extLst>
              <a:ext uri="{FF2B5EF4-FFF2-40B4-BE49-F238E27FC236}">
                <a16:creationId xmlns:a16="http://schemas.microsoft.com/office/drawing/2014/main" id="{8919B99A-E10E-0C77-8CD0-56A7EBC8AC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20832" y="7163956"/>
            <a:ext cx="707279" cy="7072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Browse All of Google's Products &amp; Services - Google">
            <a:extLst>
              <a:ext uri="{FF2B5EF4-FFF2-40B4-BE49-F238E27FC236}">
                <a16:creationId xmlns:a16="http://schemas.microsoft.com/office/drawing/2014/main" id="{C79D66BF-7CD2-9797-DED9-3F8204C3A6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4753" y="6861128"/>
            <a:ext cx="832270" cy="10760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Venmo, logo Icon in Vector Logo">
            <a:extLst>
              <a:ext uri="{FF2B5EF4-FFF2-40B4-BE49-F238E27FC236}">
                <a16:creationId xmlns:a16="http://schemas.microsoft.com/office/drawing/2014/main" id="{7C8BC3FA-6D96-65A7-5541-21A14536A4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48894" y="5754169"/>
            <a:ext cx="740617" cy="740617"/>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2EF0849D-A5F9-8621-96FB-F1B99C7363D8}"/>
              </a:ext>
            </a:extLst>
          </p:cNvPr>
          <p:cNvSpPr txBox="1"/>
          <p:nvPr/>
        </p:nvSpPr>
        <p:spPr>
          <a:xfrm>
            <a:off x="870857" y="435429"/>
            <a:ext cx="6052457" cy="2308324"/>
          </a:xfrm>
          <a:prstGeom prst="rect">
            <a:avLst/>
          </a:prstGeom>
          <a:noFill/>
        </p:spPr>
        <p:txBody>
          <a:bodyPr wrap="square" rtlCol="0">
            <a:spAutoFit/>
          </a:bodyPr>
          <a:lstStyle/>
          <a:p>
            <a:pPr algn="ctr"/>
            <a:r>
              <a:rPr lang="it-FI" sz="4800" dirty="0"/>
              <a:t>What are the differences between these two?</a:t>
            </a:r>
          </a:p>
        </p:txBody>
      </p:sp>
      <p:sp>
        <p:nvSpPr>
          <p:cNvPr id="25" name="AutoShape 6" descr="Avengers: Infinity War (Bluray)">
            <a:extLst>
              <a:ext uri="{FF2B5EF4-FFF2-40B4-BE49-F238E27FC236}">
                <a16:creationId xmlns:a16="http://schemas.microsoft.com/office/drawing/2014/main" id="{3AE67398-363E-A366-D41A-0C861C5561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FI"/>
          </a:p>
        </p:txBody>
      </p:sp>
      <p:pic>
        <p:nvPicPr>
          <p:cNvPr id="27" name="Immagine 26">
            <a:extLst>
              <a:ext uri="{FF2B5EF4-FFF2-40B4-BE49-F238E27FC236}">
                <a16:creationId xmlns:a16="http://schemas.microsoft.com/office/drawing/2014/main" id="{AE86ED28-6CC2-F22B-97C3-B78CAD3B62BD}"/>
              </a:ext>
            </a:extLst>
          </p:cNvPr>
          <p:cNvPicPr>
            <a:picLocks noChangeAspect="1"/>
          </p:cNvPicPr>
          <p:nvPr/>
        </p:nvPicPr>
        <p:blipFill>
          <a:blip r:embed="rId11"/>
          <a:stretch>
            <a:fillRect/>
          </a:stretch>
        </p:blipFill>
        <p:spPr>
          <a:xfrm>
            <a:off x="321884" y="3429000"/>
            <a:ext cx="1679330" cy="2046514"/>
          </a:xfrm>
          <a:prstGeom prst="rect">
            <a:avLst/>
          </a:prstGeom>
        </p:spPr>
      </p:pic>
      <p:pic>
        <p:nvPicPr>
          <p:cNvPr id="1032" name="Picture 8" descr="r/DisneyPlus - Avengers Infinity War is streaming on Disney+">
            <a:extLst>
              <a:ext uri="{FF2B5EF4-FFF2-40B4-BE49-F238E27FC236}">
                <a16:creationId xmlns:a16="http://schemas.microsoft.com/office/drawing/2014/main" id="{E7223F0B-7F99-BD9B-86A6-A196B0A4CA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9638" y="2963922"/>
            <a:ext cx="5093668" cy="288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63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ush pins laying down with one standing up">
            <a:extLst>
              <a:ext uri="{FF2B5EF4-FFF2-40B4-BE49-F238E27FC236}">
                <a16:creationId xmlns:a16="http://schemas.microsoft.com/office/drawing/2014/main" id="{7846CD8C-BCE3-9FDA-1244-950695CDA0E3}"/>
              </a:ext>
            </a:extLst>
          </p:cNvPr>
          <p:cNvPicPr>
            <a:picLocks noChangeAspect="1"/>
          </p:cNvPicPr>
          <p:nvPr/>
        </p:nvPicPr>
        <p:blipFill rotWithShape="1">
          <a:blip r:embed="rId2">
            <a:alphaModFix amt="50000"/>
          </a:blip>
          <a:srcRect t="6250"/>
          <a:stretch/>
        </p:blipFill>
        <p:spPr>
          <a:xfrm>
            <a:off x="20" y="1"/>
            <a:ext cx="12191980" cy="6857999"/>
          </a:xfrm>
          <a:prstGeom prst="rect">
            <a:avLst/>
          </a:prstGeom>
        </p:spPr>
      </p:pic>
      <p:sp>
        <p:nvSpPr>
          <p:cNvPr id="2" name="Titolo 1">
            <a:extLst>
              <a:ext uri="{FF2B5EF4-FFF2-40B4-BE49-F238E27FC236}">
                <a16:creationId xmlns:a16="http://schemas.microsoft.com/office/drawing/2014/main" id="{F370AB12-51AE-80B2-1083-C2CE4DCE0CBE}"/>
              </a:ext>
            </a:extLst>
          </p:cNvPr>
          <p:cNvSpPr>
            <a:spLocks noGrp="1"/>
          </p:cNvSpPr>
          <p:nvPr>
            <p:ph type="title"/>
          </p:nvPr>
        </p:nvSpPr>
        <p:spPr>
          <a:xfrm>
            <a:off x="1524000" y="1856140"/>
            <a:ext cx="9144000" cy="2900518"/>
          </a:xfrm>
        </p:spPr>
        <p:txBody>
          <a:bodyPr vert="horz" lIns="91440" tIns="45720" rIns="91440" bIns="45720" rtlCol="0" anchor="ctr">
            <a:normAutofit/>
          </a:bodyPr>
          <a:lstStyle/>
          <a:p>
            <a:pPr algn="ctr"/>
            <a:r>
              <a:rPr lang="en-US" sz="6000" b="1" dirty="0">
                <a:solidFill>
                  <a:srgbClr val="FFFFFF"/>
                </a:solidFill>
              </a:rPr>
              <a:t>OWNERSHIP</a:t>
            </a:r>
          </a:p>
        </p:txBody>
      </p:sp>
      <p:sp>
        <p:nvSpPr>
          <p:cNvPr id="5" name="CasellaDiTesto 4">
            <a:extLst>
              <a:ext uri="{FF2B5EF4-FFF2-40B4-BE49-F238E27FC236}">
                <a16:creationId xmlns:a16="http://schemas.microsoft.com/office/drawing/2014/main" id="{BEE2015A-6909-99C3-C3A3-DBF8FBAD3E50}"/>
              </a:ext>
            </a:extLst>
          </p:cNvPr>
          <p:cNvSpPr txBox="1"/>
          <p:nvPr/>
        </p:nvSpPr>
        <p:spPr>
          <a:xfrm>
            <a:off x="214489" y="376516"/>
            <a:ext cx="1820114" cy="369332"/>
          </a:xfrm>
          <a:prstGeom prst="rect">
            <a:avLst/>
          </a:prstGeom>
          <a:noFill/>
        </p:spPr>
        <p:txBody>
          <a:bodyPr wrap="none" rtlCol="0">
            <a:spAutoFit/>
          </a:bodyPr>
          <a:lstStyle/>
          <a:p>
            <a:r>
              <a:rPr lang="it-FI" dirty="0"/>
              <a:t>AMONG OTHERS:</a:t>
            </a:r>
          </a:p>
        </p:txBody>
      </p:sp>
    </p:spTree>
    <p:extLst>
      <p:ext uri="{BB962C8B-B14F-4D97-AF65-F5344CB8AC3E}">
        <p14:creationId xmlns:p14="http://schemas.microsoft.com/office/powerpoint/2010/main" val="38367918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4F3FFD9-2DC3-C922-9C77-7A013A3FCB25}"/>
              </a:ext>
            </a:extLst>
          </p:cNvPr>
          <p:cNvSpPr>
            <a:spLocks noGrp="1"/>
          </p:cNvSpPr>
          <p:nvPr>
            <p:ph type="title"/>
          </p:nvPr>
        </p:nvSpPr>
        <p:spPr>
          <a:xfrm>
            <a:off x="1171074" y="1396686"/>
            <a:ext cx="3240506" cy="4064628"/>
          </a:xfrm>
        </p:spPr>
        <p:txBody>
          <a:bodyPr>
            <a:normAutofit/>
          </a:bodyPr>
          <a:lstStyle/>
          <a:p>
            <a:pPr algn="ctr"/>
            <a:r>
              <a:rPr lang="it-IT" dirty="0">
                <a:solidFill>
                  <a:srgbClr val="FFFFFF"/>
                </a:solidFill>
              </a:rPr>
              <a:t>Subscription Economy</a:t>
            </a:r>
            <a:endParaRPr lang="it-FI"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647815E8-D16B-9021-3071-2A66A8DA6812}"/>
              </a:ext>
            </a:extLst>
          </p:cNvPr>
          <p:cNvSpPr>
            <a:spLocks noGrp="1"/>
          </p:cNvSpPr>
          <p:nvPr>
            <p:ph idx="1"/>
          </p:nvPr>
        </p:nvSpPr>
        <p:spPr>
          <a:xfrm>
            <a:off x="5370153" y="1526033"/>
            <a:ext cx="4962567" cy="2680207"/>
          </a:xfrm>
        </p:spPr>
        <p:txBody>
          <a:bodyPr>
            <a:normAutofit lnSpcReduction="10000"/>
          </a:bodyPr>
          <a:lstStyle/>
          <a:p>
            <a:pPr marL="0" indent="0">
              <a:buNone/>
            </a:pPr>
            <a:r>
              <a:rPr lang="it-IT" sz="2200" dirty="0"/>
              <a:t>The </a:t>
            </a:r>
            <a:r>
              <a:rPr lang="it-IT" sz="2200" dirty="0" err="1"/>
              <a:t>subscription</a:t>
            </a:r>
            <a:r>
              <a:rPr lang="it-IT" sz="2200" dirty="0"/>
              <a:t> economy </a:t>
            </a:r>
            <a:r>
              <a:rPr lang="it-IT" sz="2200" dirty="0" err="1"/>
              <a:t>is</a:t>
            </a:r>
            <a:r>
              <a:rPr lang="it-IT" sz="2200" dirty="0"/>
              <a:t> a </a:t>
            </a:r>
            <a:r>
              <a:rPr lang="it-IT" sz="2200" dirty="0" err="1"/>
              <a:t>term</a:t>
            </a:r>
            <a:r>
              <a:rPr lang="it-IT" sz="2200" dirty="0"/>
              <a:t> </a:t>
            </a:r>
            <a:r>
              <a:rPr lang="it-IT" sz="2200" dirty="0" err="1"/>
              <a:t>that</a:t>
            </a:r>
            <a:r>
              <a:rPr lang="it-IT" sz="2200" dirty="0"/>
              <a:t> </a:t>
            </a:r>
            <a:r>
              <a:rPr lang="it-IT" sz="2200" dirty="0" err="1"/>
              <a:t>describes</a:t>
            </a:r>
            <a:r>
              <a:rPr lang="it-IT" sz="2200" dirty="0"/>
              <a:t> a business model </a:t>
            </a:r>
            <a:r>
              <a:rPr lang="it-IT" sz="2200" dirty="0" err="1"/>
              <a:t>where</a:t>
            </a:r>
            <a:r>
              <a:rPr lang="it-IT" sz="2200" dirty="0"/>
              <a:t> customers </a:t>
            </a:r>
            <a:r>
              <a:rPr lang="it-IT" sz="2200" dirty="0" err="1"/>
              <a:t>pay</a:t>
            </a:r>
            <a:r>
              <a:rPr lang="it-IT" sz="2200" dirty="0"/>
              <a:t> a </a:t>
            </a:r>
            <a:r>
              <a:rPr lang="it-IT" sz="2200" dirty="0" err="1"/>
              <a:t>periodic</a:t>
            </a:r>
            <a:r>
              <a:rPr lang="it-IT" sz="2200" dirty="0"/>
              <a:t> </a:t>
            </a:r>
            <a:r>
              <a:rPr lang="it-IT" sz="2200" dirty="0" err="1"/>
              <a:t>fee</a:t>
            </a:r>
            <a:r>
              <a:rPr lang="it-IT" sz="2200" dirty="0"/>
              <a:t> (a </a:t>
            </a:r>
            <a:r>
              <a:rPr lang="it-IT" sz="2200" dirty="0" err="1"/>
              <a:t>subscription</a:t>
            </a:r>
            <a:r>
              <a:rPr lang="it-IT" sz="2200" dirty="0"/>
              <a:t>) to gain </a:t>
            </a:r>
            <a:r>
              <a:rPr lang="it-IT" sz="7800" dirty="0"/>
              <a:t>access</a:t>
            </a:r>
            <a:r>
              <a:rPr lang="it-IT" sz="2200" dirty="0"/>
              <a:t> to the </a:t>
            </a:r>
            <a:r>
              <a:rPr lang="it-IT" sz="2200" dirty="0" err="1"/>
              <a:t>desired</a:t>
            </a:r>
            <a:r>
              <a:rPr lang="it-IT" sz="2200" dirty="0"/>
              <a:t> products and services.</a:t>
            </a:r>
            <a:br>
              <a:rPr lang="it-IT" sz="2200" dirty="0"/>
            </a:br>
            <a:endParaRPr lang="it-IT" sz="2200" dirty="0"/>
          </a:p>
        </p:txBody>
      </p:sp>
      <p:sp>
        <p:nvSpPr>
          <p:cNvPr id="4" name="CasellaDiTesto 3">
            <a:extLst>
              <a:ext uri="{FF2B5EF4-FFF2-40B4-BE49-F238E27FC236}">
                <a16:creationId xmlns:a16="http://schemas.microsoft.com/office/drawing/2014/main" id="{19474418-55E7-5B84-F82E-D86C8BD92AD1}"/>
              </a:ext>
            </a:extLst>
          </p:cNvPr>
          <p:cNvSpPr txBox="1"/>
          <p:nvPr/>
        </p:nvSpPr>
        <p:spPr>
          <a:xfrm>
            <a:off x="5370153" y="4597829"/>
            <a:ext cx="6436954" cy="923330"/>
          </a:xfrm>
          <a:prstGeom prst="rect">
            <a:avLst/>
          </a:prstGeom>
          <a:noFill/>
        </p:spPr>
        <p:txBody>
          <a:bodyPr wrap="square" rtlCol="0">
            <a:spAutoFit/>
          </a:bodyPr>
          <a:lstStyle/>
          <a:p>
            <a:r>
              <a:rPr lang="it-IT" sz="1800" dirty="0">
                <a:solidFill>
                  <a:schemeClr val="tx1">
                    <a:lumMod val="50000"/>
                    <a:lumOff val="50000"/>
                  </a:schemeClr>
                </a:solidFill>
              </a:rPr>
              <a:t>The market size of the digital </a:t>
            </a:r>
            <a:r>
              <a:rPr lang="it-IT" sz="1800" dirty="0" err="1">
                <a:solidFill>
                  <a:schemeClr val="tx1">
                    <a:lumMod val="50000"/>
                    <a:lumOff val="50000"/>
                  </a:schemeClr>
                </a:solidFill>
              </a:rPr>
              <a:t>subscription</a:t>
            </a:r>
            <a:r>
              <a:rPr lang="it-IT" sz="1800" dirty="0">
                <a:solidFill>
                  <a:schemeClr val="tx1">
                    <a:lumMod val="50000"/>
                    <a:lumOff val="50000"/>
                  </a:schemeClr>
                </a:solidFill>
              </a:rPr>
              <a:t> economy </a:t>
            </a:r>
            <a:r>
              <a:rPr lang="it-IT" sz="1800" dirty="0" err="1">
                <a:solidFill>
                  <a:schemeClr val="tx1">
                    <a:lumMod val="50000"/>
                    <a:lumOff val="50000"/>
                  </a:schemeClr>
                </a:solidFill>
              </a:rPr>
              <a:t>worldwide</a:t>
            </a:r>
            <a:r>
              <a:rPr lang="it-IT" sz="1800" dirty="0">
                <a:solidFill>
                  <a:schemeClr val="tx1">
                    <a:lumMod val="50000"/>
                    <a:lumOff val="50000"/>
                  </a:schemeClr>
                </a:solidFill>
              </a:rPr>
              <a:t> </a:t>
            </a:r>
            <a:r>
              <a:rPr lang="it-IT" sz="1800" dirty="0" err="1">
                <a:solidFill>
                  <a:schemeClr val="tx1">
                    <a:lumMod val="50000"/>
                    <a:lumOff val="50000"/>
                  </a:schemeClr>
                </a:solidFill>
              </a:rPr>
              <a:t>amounted</a:t>
            </a:r>
            <a:r>
              <a:rPr lang="it-IT" sz="1800" dirty="0">
                <a:solidFill>
                  <a:schemeClr val="tx1">
                    <a:lumMod val="50000"/>
                    <a:lumOff val="50000"/>
                  </a:schemeClr>
                </a:solidFill>
              </a:rPr>
              <a:t> to 650 </a:t>
            </a:r>
            <a:r>
              <a:rPr lang="it-IT" sz="1800" dirty="0" err="1">
                <a:solidFill>
                  <a:schemeClr val="tx1">
                    <a:lumMod val="50000"/>
                    <a:lumOff val="50000"/>
                  </a:schemeClr>
                </a:solidFill>
              </a:rPr>
              <a:t>billion</a:t>
            </a:r>
            <a:r>
              <a:rPr lang="it-IT" sz="1800" dirty="0">
                <a:solidFill>
                  <a:schemeClr val="tx1">
                    <a:lumMod val="50000"/>
                    <a:lumOff val="50000"/>
                  </a:schemeClr>
                </a:solidFill>
              </a:rPr>
              <a:t> U.S. </a:t>
            </a:r>
            <a:r>
              <a:rPr lang="it-IT" sz="1800" dirty="0" err="1">
                <a:solidFill>
                  <a:schemeClr val="tx1">
                    <a:lumMod val="50000"/>
                    <a:lumOff val="50000"/>
                  </a:schemeClr>
                </a:solidFill>
              </a:rPr>
              <a:t>dollars</a:t>
            </a:r>
            <a:r>
              <a:rPr lang="it-IT" sz="1800" dirty="0">
                <a:solidFill>
                  <a:schemeClr val="tx1">
                    <a:lumMod val="50000"/>
                    <a:lumOff val="50000"/>
                  </a:schemeClr>
                </a:solidFill>
              </a:rPr>
              <a:t> in 2020 with an </a:t>
            </a:r>
            <a:r>
              <a:rPr lang="it-IT" sz="1800" dirty="0" err="1">
                <a:solidFill>
                  <a:schemeClr val="tx1">
                    <a:lumMod val="50000"/>
                    <a:lumOff val="50000"/>
                  </a:schemeClr>
                </a:solidFill>
              </a:rPr>
              <a:t>estimated</a:t>
            </a:r>
            <a:r>
              <a:rPr lang="it-IT" sz="1800" dirty="0">
                <a:solidFill>
                  <a:schemeClr val="tx1">
                    <a:lumMod val="50000"/>
                    <a:lumOff val="50000"/>
                  </a:schemeClr>
                </a:solidFill>
              </a:rPr>
              <a:t> </a:t>
            </a:r>
            <a:r>
              <a:rPr lang="it-IT" sz="1800" dirty="0" err="1">
                <a:solidFill>
                  <a:schemeClr val="tx1">
                    <a:lumMod val="50000"/>
                    <a:lumOff val="50000"/>
                  </a:schemeClr>
                </a:solidFill>
              </a:rPr>
              <a:t>value</a:t>
            </a:r>
            <a:r>
              <a:rPr lang="it-IT" sz="1800" dirty="0">
                <a:solidFill>
                  <a:schemeClr val="tx1">
                    <a:lumMod val="50000"/>
                    <a:lumOff val="50000"/>
                  </a:schemeClr>
                </a:solidFill>
              </a:rPr>
              <a:t> of </a:t>
            </a:r>
            <a:r>
              <a:rPr lang="it-IT" sz="1800" dirty="0" err="1">
                <a:solidFill>
                  <a:schemeClr val="tx1">
                    <a:lumMod val="50000"/>
                    <a:lumOff val="50000"/>
                  </a:schemeClr>
                </a:solidFill>
              </a:rPr>
              <a:t>around</a:t>
            </a:r>
            <a:r>
              <a:rPr lang="it-IT" sz="1800" dirty="0">
                <a:solidFill>
                  <a:schemeClr val="tx1">
                    <a:lumMod val="50000"/>
                    <a:lumOff val="50000"/>
                  </a:schemeClr>
                </a:solidFill>
              </a:rPr>
              <a:t> 292 </a:t>
            </a:r>
            <a:r>
              <a:rPr lang="it-IT" sz="1800" dirty="0" err="1">
                <a:solidFill>
                  <a:schemeClr val="tx1">
                    <a:lumMod val="50000"/>
                    <a:lumOff val="50000"/>
                  </a:schemeClr>
                </a:solidFill>
              </a:rPr>
              <a:t>billion</a:t>
            </a:r>
            <a:r>
              <a:rPr lang="it-IT" sz="1800" dirty="0">
                <a:solidFill>
                  <a:schemeClr val="tx1">
                    <a:lumMod val="50000"/>
                    <a:lumOff val="50000"/>
                  </a:schemeClr>
                </a:solidFill>
              </a:rPr>
              <a:t> U.S. </a:t>
            </a:r>
            <a:r>
              <a:rPr lang="it-IT" sz="1800" dirty="0" err="1">
                <a:solidFill>
                  <a:schemeClr val="tx1">
                    <a:lumMod val="50000"/>
                    <a:lumOff val="50000"/>
                  </a:schemeClr>
                </a:solidFill>
              </a:rPr>
              <a:t>dollars</a:t>
            </a:r>
            <a:r>
              <a:rPr lang="it-IT" sz="1800" dirty="0">
                <a:solidFill>
                  <a:schemeClr val="tx1">
                    <a:lumMod val="50000"/>
                    <a:lumOff val="50000"/>
                  </a:schemeClr>
                </a:solidFill>
              </a:rPr>
              <a:t> (source: Statista)</a:t>
            </a:r>
            <a:endParaRPr lang="it-FI" sz="1800" dirty="0">
              <a:solidFill>
                <a:schemeClr val="tx1">
                  <a:lumMod val="50000"/>
                  <a:lumOff val="50000"/>
                </a:schemeClr>
              </a:solidFill>
            </a:endParaRPr>
          </a:p>
        </p:txBody>
      </p:sp>
    </p:spTree>
    <p:extLst>
      <p:ext uri="{BB962C8B-B14F-4D97-AF65-F5344CB8AC3E}">
        <p14:creationId xmlns:p14="http://schemas.microsoft.com/office/powerpoint/2010/main" val="758477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4DC7F66-1B4A-9523-F1B5-357CEA561C96}"/>
              </a:ext>
            </a:extLst>
          </p:cNvPr>
          <p:cNvSpPr>
            <a:spLocks noGrp="1"/>
          </p:cNvSpPr>
          <p:nvPr>
            <p:ph type="title"/>
          </p:nvPr>
        </p:nvSpPr>
        <p:spPr>
          <a:xfrm>
            <a:off x="640080" y="2074363"/>
            <a:ext cx="2752354" cy="2709275"/>
          </a:xfrm>
          <a:prstGeom prst="ellipse">
            <a:avLst/>
          </a:prstGeom>
          <a:solidFill>
            <a:schemeClr val="accent2"/>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Subscription Economy</a:t>
            </a:r>
          </a:p>
        </p:txBody>
      </p:sp>
      <p:pic>
        <p:nvPicPr>
          <p:cNvPr id="5" name="Segnaposto contenuto 4">
            <a:extLst>
              <a:ext uri="{FF2B5EF4-FFF2-40B4-BE49-F238E27FC236}">
                <a16:creationId xmlns:a16="http://schemas.microsoft.com/office/drawing/2014/main" id="{8456DCE7-27E0-2709-1EFA-811F1DA4C16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0" b="98009" l="2458" r="99353">
                        <a14:foregroundMark x1="4916" y1="4425" x2="15136" y2="85177"/>
                        <a14:foregroundMark x1="15136" y1="85177" x2="8797" y2="97566"/>
                        <a14:foregroundMark x1="8797" y1="97566" x2="17335" y2="68805"/>
                        <a14:foregroundMark x1="17335" y1="68805" x2="36740" y2="68584"/>
                        <a14:foregroundMark x1="36740" y1="68584" x2="50582" y2="80973"/>
                        <a14:foregroundMark x1="50582" y1="80973" x2="34799" y2="81858"/>
                        <a14:foregroundMark x1="34799" y1="81858" x2="16429" y2="61504"/>
                        <a14:foregroundMark x1="16429" y1="61504" x2="23674" y2="56195"/>
                        <a14:foregroundMark x1="23674" y1="56195" x2="40750" y2="68584"/>
                        <a14:foregroundMark x1="40750" y1="68584" x2="35446" y2="81195"/>
                        <a14:foregroundMark x1="35446" y1="81195" x2="27814" y2="59292"/>
                        <a14:foregroundMark x1="27814" y1="59292" x2="36352" y2="35398"/>
                        <a14:foregroundMark x1="36352" y1="35398" x2="46054" y2="39159"/>
                        <a14:foregroundMark x1="46054" y1="39159" x2="51746" y2="52655"/>
                        <a14:foregroundMark x1="51746" y1="52655" x2="36352" y2="49115"/>
                        <a14:foregroundMark x1="36352" y1="49115" x2="31177" y2="28761"/>
                        <a14:foregroundMark x1="31177" y1="28761" x2="54592" y2="24779"/>
                        <a14:foregroundMark x1="54592" y1="24779" x2="73351" y2="40044"/>
                        <a14:foregroundMark x1="73351" y1="40044" x2="77749" y2="18363"/>
                        <a14:foregroundMark x1="77749" y1="18363" x2="92367" y2="24115"/>
                        <a14:foregroundMark x1="92367" y1="24115" x2="94696" y2="36947"/>
                        <a14:foregroundMark x1="94696" y1="36947" x2="83959" y2="53097"/>
                        <a14:foregroundMark x1="83959" y1="53097" x2="72962" y2="53319"/>
                        <a14:foregroundMark x1="72962" y1="53319" x2="73221" y2="28540"/>
                        <a14:foregroundMark x1="73221" y1="28540" x2="89133" y2="24115"/>
                        <a14:foregroundMark x1="89133" y1="24115" x2="96636" y2="40265"/>
                        <a14:foregroundMark x1="96636" y1="40265" x2="86934" y2="60398"/>
                        <a14:foregroundMark x1="86934" y1="60398" x2="76455" y2="69912"/>
                        <a14:foregroundMark x1="76455" y1="69912" x2="83182" y2="57522"/>
                        <a14:foregroundMark x1="83182" y1="57522" x2="94696" y2="58850"/>
                        <a14:foregroundMark x1="94696" y1="58850" x2="81889" y2="68584"/>
                        <a14:foregroundMark x1="81889" y1="68584" x2="81889" y2="91150"/>
                        <a14:foregroundMark x1="81889" y1="91150" x2="80336" y2="87832"/>
                        <a14:foregroundMark x1="8926" y1="7522" x2="56404" y2="2876"/>
                        <a14:foregroundMark x1="56404" y1="2876" x2="65589" y2="4204"/>
                        <a14:foregroundMark x1="65589" y1="4204" x2="94567" y2="442"/>
                        <a14:foregroundMark x1="47348" y1="6637" x2="59508" y2="9513"/>
                        <a14:foregroundMark x1="2587" y1="7080" x2="5951" y2="72566"/>
                        <a14:foregroundMark x1="2975" y1="98009" x2="47995" y2="95354"/>
                        <a14:foregroundMark x1="87840" y1="90044" x2="96636" y2="83407"/>
                        <a14:foregroundMark x1="96636" y1="83407" x2="99353" y2="82522"/>
                        <a14:foregroundMark x1="19276" y1="14602" x2="54592" y2="13938"/>
                        <a14:foregroundMark x1="54592" y1="13938" x2="64424" y2="14602"/>
                        <a14:foregroundMark x1="64424" y1="14602" x2="51100" y2="11504"/>
                        <a14:foregroundMark x1="51100" y1="11504" x2="31436" y2="14381"/>
                        <a14:foregroundMark x1="31436" y1="14381" x2="44502" y2="7965"/>
                        <a14:foregroundMark x1="47219" y1="9735" x2="79172" y2="7965"/>
                        <a14:foregroundMark x1="79172" y1="7965" x2="58085" y2="9956"/>
                        <a14:foregroundMark x1="58085" y1="9956" x2="73868" y2="6858"/>
                        <a14:foregroundMark x1="73868" y1="6858" x2="64166" y2="12611"/>
                        <a14:backgroundMark x1="88486" y1="97566" x2="99871" y2="98009"/>
                      </a14:backgroundRemoval>
                    </a14:imgEffect>
                  </a14:imgLayer>
                </a14:imgProps>
              </a:ext>
            </a:extLst>
          </a:blip>
          <a:stretch>
            <a:fillRect/>
          </a:stretch>
        </p:blipFill>
        <p:spPr>
          <a:xfrm>
            <a:off x="3620090" y="1152706"/>
            <a:ext cx="7782204" cy="4552588"/>
          </a:xfrm>
          <a:prstGeom prst="rect">
            <a:avLst/>
          </a:prstGeom>
        </p:spPr>
      </p:pic>
      <p:sp>
        <p:nvSpPr>
          <p:cNvPr id="7" name="CasellaDiTesto 6">
            <a:extLst>
              <a:ext uri="{FF2B5EF4-FFF2-40B4-BE49-F238E27FC236}">
                <a16:creationId xmlns:a16="http://schemas.microsoft.com/office/drawing/2014/main" id="{0C8F2EBC-7476-D1B4-9809-CB124898486F}"/>
              </a:ext>
            </a:extLst>
          </p:cNvPr>
          <p:cNvSpPr txBox="1"/>
          <p:nvPr/>
        </p:nvSpPr>
        <p:spPr>
          <a:xfrm>
            <a:off x="10698480" y="6531445"/>
            <a:ext cx="1407629" cy="646331"/>
          </a:xfrm>
          <a:prstGeom prst="rect">
            <a:avLst/>
          </a:prstGeom>
          <a:noFill/>
        </p:spPr>
        <p:txBody>
          <a:bodyPr wrap="none" rtlCol="0">
            <a:spAutoFit/>
          </a:bodyPr>
          <a:lstStyle/>
          <a:p>
            <a:r>
              <a:rPr lang="it-IT" dirty="0" err="1">
                <a:solidFill>
                  <a:schemeClr val="bg2">
                    <a:lumMod val="90000"/>
                  </a:schemeClr>
                </a:solidFill>
              </a:rPr>
              <a:t>s</a:t>
            </a:r>
            <a:r>
              <a:rPr lang="it-FI" dirty="0">
                <a:solidFill>
                  <a:schemeClr val="bg2">
                    <a:lumMod val="90000"/>
                  </a:schemeClr>
                </a:solidFill>
              </a:rPr>
              <a:t>ource:Zuora</a:t>
            </a:r>
          </a:p>
          <a:p>
            <a:endParaRPr lang="it-FI" dirty="0"/>
          </a:p>
        </p:txBody>
      </p:sp>
    </p:spTree>
    <p:extLst>
      <p:ext uri="{BB962C8B-B14F-4D97-AF65-F5344CB8AC3E}">
        <p14:creationId xmlns:p14="http://schemas.microsoft.com/office/powerpoint/2010/main" val="133965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C00B7F40-F9AA-6823-D3F7-B3C5ABE1233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98009" l="2458" r="99353">
                        <a14:foregroundMark x1="4916" y1="4425" x2="15136" y2="85177"/>
                        <a14:foregroundMark x1="15136" y1="85177" x2="8797" y2="97566"/>
                        <a14:foregroundMark x1="8797" y1="97566" x2="17335" y2="68805"/>
                        <a14:foregroundMark x1="17335" y1="68805" x2="36740" y2="68584"/>
                        <a14:foregroundMark x1="36740" y1="68584" x2="50582" y2="80973"/>
                        <a14:foregroundMark x1="50582" y1="80973" x2="34799" y2="81858"/>
                        <a14:foregroundMark x1="34799" y1="81858" x2="16429" y2="61504"/>
                        <a14:foregroundMark x1="16429" y1="61504" x2="23674" y2="56195"/>
                        <a14:foregroundMark x1="23674" y1="56195" x2="40750" y2="68584"/>
                        <a14:foregroundMark x1="40750" y1="68584" x2="35446" y2="81195"/>
                        <a14:foregroundMark x1="35446" y1="81195" x2="27814" y2="59292"/>
                        <a14:foregroundMark x1="27814" y1="59292" x2="36352" y2="35398"/>
                        <a14:foregroundMark x1="36352" y1="35398" x2="46054" y2="39159"/>
                        <a14:foregroundMark x1="46054" y1="39159" x2="51746" y2="52655"/>
                        <a14:foregroundMark x1="51746" y1="52655" x2="36352" y2="49115"/>
                        <a14:foregroundMark x1="36352" y1="49115" x2="31177" y2="28761"/>
                        <a14:foregroundMark x1="31177" y1="28761" x2="54592" y2="24779"/>
                        <a14:foregroundMark x1="54592" y1="24779" x2="73351" y2="40044"/>
                        <a14:foregroundMark x1="73351" y1="40044" x2="77749" y2="18363"/>
                        <a14:foregroundMark x1="77749" y1="18363" x2="92367" y2="24115"/>
                        <a14:foregroundMark x1="92367" y1="24115" x2="94696" y2="36947"/>
                        <a14:foregroundMark x1="94696" y1="36947" x2="83959" y2="53097"/>
                        <a14:foregroundMark x1="83959" y1="53097" x2="72962" y2="53319"/>
                        <a14:foregroundMark x1="72962" y1="53319" x2="73221" y2="28540"/>
                        <a14:foregroundMark x1="73221" y1="28540" x2="89133" y2="24115"/>
                        <a14:foregroundMark x1="89133" y1="24115" x2="96636" y2="40265"/>
                        <a14:foregroundMark x1="96636" y1="40265" x2="86934" y2="60398"/>
                        <a14:foregroundMark x1="86934" y1="60398" x2="76455" y2="69912"/>
                        <a14:foregroundMark x1="76455" y1="69912" x2="83182" y2="57522"/>
                        <a14:foregroundMark x1="83182" y1="57522" x2="94696" y2="58850"/>
                        <a14:foregroundMark x1="94696" y1="58850" x2="81889" y2="68584"/>
                        <a14:foregroundMark x1="81889" y1="68584" x2="81889" y2="91150"/>
                        <a14:foregroundMark x1="81889" y1="91150" x2="80336" y2="87832"/>
                        <a14:foregroundMark x1="8926" y1="7522" x2="56404" y2="2876"/>
                        <a14:foregroundMark x1="56404" y1="2876" x2="65589" y2="4204"/>
                        <a14:foregroundMark x1="65589" y1="4204" x2="94567" y2="442"/>
                        <a14:foregroundMark x1="47348" y1="6637" x2="59508" y2="9513"/>
                        <a14:foregroundMark x1="2587" y1="7080" x2="5951" y2="72566"/>
                        <a14:foregroundMark x1="2975" y1="98009" x2="47995" y2="95354"/>
                        <a14:foregroundMark x1="87840" y1="90044" x2="96636" y2="83407"/>
                        <a14:foregroundMark x1="96636" y1="83407" x2="99353" y2="82522"/>
                        <a14:foregroundMark x1="19276" y1="14602" x2="54592" y2="13938"/>
                        <a14:foregroundMark x1="54592" y1="13938" x2="64424" y2="14602"/>
                        <a14:foregroundMark x1="64424" y1="14602" x2="51100" y2="11504"/>
                        <a14:foregroundMark x1="51100" y1="11504" x2="31436" y2="14381"/>
                        <a14:foregroundMark x1="31436" y1="14381" x2="44502" y2="7965"/>
                        <a14:foregroundMark x1="47219" y1="9735" x2="79172" y2="7965"/>
                        <a14:foregroundMark x1="79172" y1="7965" x2="58085" y2="9956"/>
                        <a14:foregroundMark x1="58085" y1="9956" x2="73868" y2="6858"/>
                        <a14:foregroundMark x1="73868" y1="6858" x2="64166" y2="12611"/>
                        <a14:backgroundMark x1="88486" y1="97566" x2="99871" y2="98009"/>
                      </a14:backgroundRemoval>
                    </a14:imgEffect>
                  </a14:imgLayer>
                </a14:imgProps>
              </a:ext>
            </a:extLst>
          </a:blip>
          <a:stretch>
            <a:fillRect/>
          </a:stretch>
        </p:blipFill>
        <p:spPr>
          <a:xfrm>
            <a:off x="-395650" y="-104594"/>
            <a:ext cx="7782204" cy="4552588"/>
          </a:xfrm>
          <a:prstGeom prst="rect">
            <a:avLst/>
          </a:prstGeom>
        </p:spPr>
      </p:pic>
      <p:sp>
        <p:nvSpPr>
          <p:cNvPr id="5" name="CasellaDiTesto 4">
            <a:extLst>
              <a:ext uri="{FF2B5EF4-FFF2-40B4-BE49-F238E27FC236}">
                <a16:creationId xmlns:a16="http://schemas.microsoft.com/office/drawing/2014/main" id="{E52B52BE-AA01-4E07-57A6-B54AD0E99D7C}"/>
              </a:ext>
            </a:extLst>
          </p:cNvPr>
          <p:cNvSpPr txBox="1"/>
          <p:nvPr/>
        </p:nvSpPr>
        <p:spPr>
          <a:xfrm>
            <a:off x="7802880" y="1113896"/>
            <a:ext cx="4442460" cy="2000548"/>
          </a:xfrm>
          <a:prstGeom prst="rect">
            <a:avLst/>
          </a:prstGeom>
          <a:noFill/>
        </p:spPr>
        <p:txBody>
          <a:bodyPr wrap="square" rtlCol="0">
            <a:spAutoFit/>
          </a:bodyPr>
          <a:lstStyle/>
          <a:p>
            <a:r>
              <a:rPr lang="en-US" b="0" i="0" dirty="0">
                <a:solidFill>
                  <a:srgbClr val="2B3232"/>
                </a:solidFill>
                <a:effectLst/>
                <a:latin typeface="Tiempos"/>
              </a:rPr>
              <a:t>From </a:t>
            </a:r>
          </a:p>
          <a:p>
            <a:r>
              <a:rPr lang="en-US" sz="4400" b="0" i="0" dirty="0">
                <a:solidFill>
                  <a:srgbClr val="2B3232"/>
                </a:solidFill>
                <a:effectLst/>
                <a:latin typeface="Tiempos"/>
              </a:rPr>
              <a:t>product-</a:t>
            </a:r>
            <a:r>
              <a:rPr lang="en-US" sz="4400" dirty="0">
                <a:solidFill>
                  <a:srgbClr val="2B3232"/>
                </a:solidFill>
                <a:latin typeface="Tiempos"/>
              </a:rPr>
              <a:t>focused</a:t>
            </a:r>
          </a:p>
          <a:p>
            <a:r>
              <a:rPr lang="en-US" sz="1000" b="0" i="0" dirty="0">
                <a:solidFill>
                  <a:srgbClr val="2B3232"/>
                </a:solidFill>
                <a:effectLst/>
                <a:latin typeface="Tiempos"/>
              </a:rPr>
              <a:t> </a:t>
            </a:r>
            <a:r>
              <a:rPr lang="en-US" b="0" i="0" dirty="0">
                <a:solidFill>
                  <a:srgbClr val="2B3232"/>
                </a:solidFill>
                <a:effectLst/>
                <a:latin typeface="Tiempos"/>
              </a:rPr>
              <a:t>to </a:t>
            </a:r>
          </a:p>
          <a:p>
            <a:r>
              <a:rPr lang="en-US" sz="4400" dirty="0">
                <a:solidFill>
                  <a:srgbClr val="2B3232"/>
                </a:solidFill>
                <a:latin typeface="Tiempos"/>
              </a:rPr>
              <a:t>consumer-focused</a:t>
            </a:r>
          </a:p>
        </p:txBody>
      </p:sp>
      <p:sp>
        <p:nvSpPr>
          <p:cNvPr id="6" name="CasellaDiTesto 5">
            <a:extLst>
              <a:ext uri="{FF2B5EF4-FFF2-40B4-BE49-F238E27FC236}">
                <a16:creationId xmlns:a16="http://schemas.microsoft.com/office/drawing/2014/main" id="{6C33C5FE-CE96-7AA6-B677-66CF4734BA5E}"/>
              </a:ext>
            </a:extLst>
          </p:cNvPr>
          <p:cNvSpPr txBox="1"/>
          <p:nvPr/>
        </p:nvSpPr>
        <p:spPr>
          <a:xfrm>
            <a:off x="586740" y="4592453"/>
            <a:ext cx="9344894" cy="1938992"/>
          </a:xfrm>
          <a:prstGeom prst="rect">
            <a:avLst/>
          </a:prstGeom>
          <a:noFill/>
        </p:spPr>
        <p:txBody>
          <a:bodyPr wrap="square" rtlCol="0">
            <a:spAutoFit/>
          </a:bodyPr>
          <a:lstStyle/>
          <a:p>
            <a:r>
              <a:rPr lang="en-US" sz="2400" b="0" i="0" dirty="0">
                <a:solidFill>
                  <a:srgbClr val="2B3232"/>
                </a:solidFill>
                <a:effectLst/>
                <a:latin typeface="Favorit"/>
              </a:rPr>
              <a:t>Moving to a mode where the subscriber is at the center requires a lot of changes within the organization. It requires a lot of changes in channel. </a:t>
            </a:r>
          </a:p>
          <a:p>
            <a:r>
              <a:rPr lang="en-US" sz="2400" b="0" i="0" dirty="0">
                <a:solidFill>
                  <a:srgbClr val="2B3232"/>
                </a:solidFill>
                <a:effectLst/>
                <a:latin typeface="Favorit"/>
              </a:rPr>
              <a:t>Requires changes in innovation department. </a:t>
            </a:r>
          </a:p>
          <a:p>
            <a:r>
              <a:rPr lang="en-US" sz="2400" b="0" i="0" dirty="0">
                <a:solidFill>
                  <a:srgbClr val="2B3232"/>
                </a:solidFill>
                <a:effectLst/>
                <a:latin typeface="Favorit"/>
              </a:rPr>
              <a:t>Changes in marketing</a:t>
            </a:r>
            <a:r>
              <a:rPr lang="en-US" sz="2400" dirty="0">
                <a:solidFill>
                  <a:srgbClr val="2B3232"/>
                </a:solidFill>
                <a:latin typeface="Favorit"/>
              </a:rPr>
              <a:t>.</a:t>
            </a:r>
          </a:p>
          <a:p>
            <a:r>
              <a:rPr lang="en-US" sz="2400" b="0" i="0" dirty="0">
                <a:solidFill>
                  <a:srgbClr val="2B3232"/>
                </a:solidFill>
                <a:effectLst/>
                <a:latin typeface="Favorit"/>
              </a:rPr>
              <a:t>Changes how to sell. </a:t>
            </a:r>
          </a:p>
        </p:txBody>
      </p:sp>
      <p:sp>
        <p:nvSpPr>
          <p:cNvPr id="7" name="CasellaDiTesto 6">
            <a:extLst>
              <a:ext uri="{FF2B5EF4-FFF2-40B4-BE49-F238E27FC236}">
                <a16:creationId xmlns:a16="http://schemas.microsoft.com/office/drawing/2014/main" id="{23F82904-1369-D6B6-9E36-30B55F5EB015}"/>
              </a:ext>
            </a:extLst>
          </p:cNvPr>
          <p:cNvSpPr txBox="1"/>
          <p:nvPr/>
        </p:nvSpPr>
        <p:spPr>
          <a:xfrm>
            <a:off x="10698480" y="6531445"/>
            <a:ext cx="1407629" cy="646331"/>
          </a:xfrm>
          <a:prstGeom prst="rect">
            <a:avLst/>
          </a:prstGeom>
          <a:noFill/>
        </p:spPr>
        <p:txBody>
          <a:bodyPr wrap="none" rtlCol="0">
            <a:spAutoFit/>
          </a:bodyPr>
          <a:lstStyle/>
          <a:p>
            <a:r>
              <a:rPr lang="it-IT" dirty="0" err="1">
                <a:solidFill>
                  <a:schemeClr val="bg2">
                    <a:lumMod val="90000"/>
                  </a:schemeClr>
                </a:solidFill>
              </a:rPr>
              <a:t>s</a:t>
            </a:r>
            <a:r>
              <a:rPr lang="it-FI" dirty="0">
                <a:solidFill>
                  <a:schemeClr val="bg2">
                    <a:lumMod val="90000"/>
                  </a:schemeClr>
                </a:solidFill>
              </a:rPr>
              <a:t>ource:Zuora</a:t>
            </a:r>
          </a:p>
          <a:p>
            <a:endParaRPr lang="it-FI" dirty="0"/>
          </a:p>
        </p:txBody>
      </p:sp>
    </p:spTree>
    <p:extLst>
      <p:ext uri="{BB962C8B-B14F-4D97-AF65-F5344CB8AC3E}">
        <p14:creationId xmlns:p14="http://schemas.microsoft.com/office/powerpoint/2010/main" val="3183144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CDE9E-C0CC-FD3E-B124-DB404EFD0B79}"/>
              </a:ext>
            </a:extLst>
          </p:cNvPr>
          <p:cNvSpPr>
            <a:spLocks noGrp="1"/>
          </p:cNvSpPr>
          <p:nvPr>
            <p:ph type="title"/>
          </p:nvPr>
        </p:nvSpPr>
        <p:spPr>
          <a:xfrm>
            <a:off x="524741" y="620392"/>
            <a:ext cx="3808268" cy="5504688"/>
          </a:xfrm>
        </p:spPr>
        <p:txBody>
          <a:bodyPr>
            <a:normAutofit/>
          </a:bodyPr>
          <a:lstStyle/>
          <a:p>
            <a:r>
              <a:rPr lang="it-FI" sz="6000" dirty="0"/>
              <a:t>Drivers?</a:t>
            </a:r>
          </a:p>
        </p:txBody>
      </p:sp>
    </p:spTree>
    <p:extLst>
      <p:ext uri="{BB962C8B-B14F-4D97-AF65-F5344CB8AC3E}">
        <p14:creationId xmlns:p14="http://schemas.microsoft.com/office/powerpoint/2010/main" val="230908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CDE9E-C0CC-FD3E-B124-DB404EFD0B79}"/>
              </a:ext>
            </a:extLst>
          </p:cNvPr>
          <p:cNvSpPr>
            <a:spLocks noGrp="1"/>
          </p:cNvSpPr>
          <p:nvPr>
            <p:ph type="title"/>
          </p:nvPr>
        </p:nvSpPr>
        <p:spPr>
          <a:xfrm>
            <a:off x="524741" y="620392"/>
            <a:ext cx="3808268" cy="5504688"/>
          </a:xfrm>
        </p:spPr>
        <p:txBody>
          <a:bodyPr>
            <a:normAutofit/>
          </a:bodyPr>
          <a:lstStyle/>
          <a:p>
            <a:r>
              <a:rPr lang="it-FI" sz="6000" dirty="0"/>
              <a:t>Drivers</a:t>
            </a:r>
          </a:p>
        </p:txBody>
      </p:sp>
      <p:graphicFrame>
        <p:nvGraphicFramePr>
          <p:cNvPr id="5" name="Segnaposto contenuto 2">
            <a:extLst>
              <a:ext uri="{FF2B5EF4-FFF2-40B4-BE49-F238E27FC236}">
                <a16:creationId xmlns:a16="http://schemas.microsoft.com/office/drawing/2014/main" id="{A50D63B9-D57A-F42F-0CE5-EA3ECAB81443}"/>
              </a:ext>
            </a:extLst>
          </p:cNvPr>
          <p:cNvGraphicFramePr>
            <a:graphicFrameLocks noGrp="1"/>
          </p:cNvGraphicFramePr>
          <p:nvPr>
            <p:ph idx="1"/>
            <p:extLst>
              <p:ext uri="{D42A27DB-BD31-4B8C-83A1-F6EECF244321}">
                <p14:modId xmlns:p14="http://schemas.microsoft.com/office/powerpoint/2010/main" val="4273830860"/>
              </p:ext>
            </p:extLst>
          </p:nvPr>
        </p:nvGraphicFramePr>
        <p:xfrm>
          <a:off x="4183380" y="213360"/>
          <a:ext cx="7734300" cy="6431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834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CDE9E-C0CC-FD3E-B124-DB404EFD0B79}"/>
              </a:ext>
            </a:extLst>
          </p:cNvPr>
          <p:cNvSpPr>
            <a:spLocks noGrp="1"/>
          </p:cNvSpPr>
          <p:nvPr>
            <p:ph type="title"/>
          </p:nvPr>
        </p:nvSpPr>
        <p:spPr>
          <a:xfrm>
            <a:off x="524741" y="620392"/>
            <a:ext cx="3808268" cy="5504688"/>
          </a:xfrm>
        </p:spPr>
        <p:txBody>
          <a:bodyPr>
            <a:normAutofit/>
          </a:bodyPr>
          <a:lstStyle/>
          <a:p>
            <a:r>
              <a:rPr lang="it-FI" sz="6000" dirty="0"/>
              <a:t>Drivers</a:t>
            </a:r>
          </a:p>
        </p:txBody>
      </p:sp>
      <p:graphicFrame>
        <p:nvGraphicFramePr>
          <p:cNvPr id="5" name="Segnaposto contenuto 2">
            <a:extLst>
              <a:ext uri="{FF2B5EF4-FFF2-40B4-BE49-F238E27FC236}">
                <a16:creationId xmlns:a16="http://schemas.microsoft.com/office/drawing/2014/main" id="{A50D63B9-D57A-F42F-0CE5-EA3ECAB81443}"/>
              </a:ext>
            </a:extLst>
          </p:cNvPr>
          <p:cNvGraphicFramePr>
            <a:graphicFrameLocks noGrp="1"/>
          </p:cNvGraphicFramePr>
          <p:nvPr>
            <p:ph idx="1"/>
            <p:extLst>
              <p:ext uri="{D42A27DB-BD31-4B8C-83A1-F6EECF244321}">
                <p14:modId xmlns:p14="http://schemas.microsoft.com/office/powerpoint/2010/main" val="3199794481"/>
              </p:ext>
            </p:extLst>
          </p:nvPr>
        </p:nvGraphicFramePr>
        <p:xfrm>
          <a:off x="4183380" y="213360"/>
          <a:ext cx="7734300" cy="6431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281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443024"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Digitalization of Product</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82462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CDE9E-C0CC-FD3E-B124-DB404EFD0B79}"/>
              </a:ext>
            </a:extLst>
          </p:cNvPr>
          <p:cNvSpPr>
            <a:spLocks noGrp="1"/>
          </p:cNvSpPr>
          <p:nvPr>
            <p:ph type="title"/>
          </p:nvPr>
        </p:nvSpPr>
        <p:spPr>
          <a:xfrm>
            <a:off x="524741" y="620392"/>
            <a:ext cx="3808268" cy="5504688"/>
          </a:xfrm>
        </p:spPr>
        <p:txBody>
          <a:bodyPr>
            <a:normAutofit/>
          </a:bodyPr>
          <a:lstStyle/>
          <a:p>
            <a:r>
              <a:rPr lang="it-FI" sz="6000" dirty="0"/>
              <a:t>Drivers</a:t>
            </a:r>
          </a:p>
        </p:txBody>
      </p:sp>
      <p:graphicFrame>
        <p:nvGraphicFramePr>
          <p:cNvPr id="5" name="Segnaposto contenuto 2">
            <a:extLst>
              <a:ext uri="{FF2B5EF4-FFF2-40B4-BE49-F238E27FC236}">
                <a16:creationId xmlns:a16="http://schemas.microsoft.com/office/drawing/2014/main" id="{A50D63B9-D57A-F42F-0CE5-EA3ECAB81443}"/>
              </a:ext>
            </a:extLst>
          </p:cNvPr>
          <p:cNvGraphicFramePr>
            <a:graphicFrameLocks noGrp="1"/>
          </p:cNvGraphicFramePr>
          <p:nvPr>
            <p:ph idx="1"/>
            <p:extLst>
              <p:ext uri="{D42A27DB-BD31-4B8C-83A1-F6EECF244321}">
                <p14:modId xmlns:p14="http://schemas.microsoft.com/office/powerpoint/2010/main" val="1883031670"/>
              </p:ext>
            </p:extLst>
          </p:nvPr>
        </p:nvGraphicFramePr>
        <p:xfrm>
          <a:off x="4183380" y="213360"/>
          <a:ext cx="7734300" cy="6431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847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CDE9E-C0CC-FD3E-B124-DB404EFD0B79}"/>
              </a:ext>
            </a:extLst>
          </p:cNvPr>
          <p:cNvSpPr>
            <a:spLocks noGrp="1"/>
          </p:cNvSpPr>
          <p:nvPr>
            <p:ph type="title"/>
          </p:nvPr>
        </p:nvSpPr>
        <p:spPr>
          <a:xfrm>
            <a:off x="524741" y="620392"/>
            <a:ext cx="3808268" cy="5504688"/>
          </a:xfrm>
        </p:spPr>
        <p:txBody>
          <a:bodyPr>
            <a:normAutofit/>
          </a:bodyPr>
          <a:lstStyle/>
          <a:p>
            <a:r>
              <a:rPr lang="it-FI" sz="6000" dirty="0"/>
              <a:t>Drivers</a:t>
            </a:r>
          </a:p>
        </p:txBody>
      </p:sp>
      <p:graphicFrame>
        <p:nvGraphicFramePr>
          <p:cNvPr id="5" name="Segnaposto contenuto 2">
            <a:extLst>
              <a:ext uri="{FF2B5EF4-FFF2-40B4-BE49-F238E27FC236}">
                <a16:creationId xmlns:a16="http://schemas.microsoft.com/office/drawing/2014/main" id="{A50D63B9-D57A-F42F-0CE5-EA3ECAB81443}"/>
              </a:ext>
            </a:extLst>
          </p:cNvPr>
          <p:cNvGraphicFramePr>
            <a:graphicFrameLocks noGrp="1"/>
          </p:cNvGraphicFramePr>
          <p:nvPr>
            <p:ph idx="1"/>
            <p:extLst>
              <p:ext uri="{D42A27DB-BD31-4B8C-83A1-F6EECF244321}">
                <p14:modId xmlns:p14="http://schemas.microsoft.com/office/powerpoint/2010/main" val="725433829"/>
              </p:ext>
            </p:extLst>
          </p:nvPr>
        </p:nvGraphicFramePr>
        <p:xfrm>
          <a:off x="4183380" y="213360"/>
          <a:ext cx="7734300" cy="6431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9249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CB11FF-0523-50E9-F7FA-ECA002ACEE0D}"/>
              </a:ext>
            </a:extLst>
          </p:cNvPr>
          <p:cNvPicPr>
            <a:picLocks noChangeAspect="1"/>
          </p:cNvPicPr>
          <p:nvPr/>
        </p:nvPicPr>
        <p:blipFill>
          <a:blip r:embed="rId2"/>
          <a:stretch>
            <a:fillRect/>
          </a:stretch>
        </p:blipFill>
        <p:spPr>
          <a:xfrm>
            <a:off x="396240" y="1565098"/>
            <a:ext cx="3893820" cy="3727804"/>
          </a:xfrm>
          <a:prstGeom prst="rect">
            <a:avLst/>
          </a:prstGeom>
        </p:spPr>
      </p:pic>
      <p:pic>
        <p:nvPicPr>
          <p:cNvPr id="5" name="Immagine 4">
            <a:extLst>
              <a:ext uri="{FF2B5EF4-FFF2-40B4-BE49-F238E27FC236}">
                <a16:creationId xmlns:a16="http://schemas.microsoft.com/office/drawing/2014/main" id="{098F1F02-FD10-3210-635C-24E1C5DAA60E}"/>
              </a:ext>
            </a:extLst>
          </p:cNvPr>
          <p:cNvPicPr>
            <a:picLocks noChangeAspect="1"/>
          </p:cNvPicPr>
          <p:nvPr/>
        </p:nvPicPr>
        <p:blipFill>
          <a:blip r:embed="rId3"/>
          <a:stretch>
            <a:fillRect/>
          </a:stretch>
        </p:blipFill>
        <p:spPr>
          <a:xfrm>
            <a:off x="4513584" y="1565098"/>
            <a:ext cx="3481016" cy="3727804"/>
          </a:xfrm>
          <a:prstGeom prst="rect">
            <a:avLst/>
          </a:prstGeom>
        </p:spPr>
      </p:pic>
      <p:pic>
        <p:nvPicPr>
          <p:cNvPr id="6" name="Immagine 5">
            <a:extLst>
              <a:ext uri="{FF2B5EF4-FFF2-40B4-BE49-F238E27FC236}">
                <a16:creationId xmlns:a16="http://schemas.microsoft.com/office/drawing/2014/main" id="{CACC0777-279B-25E7-8CEF-87B74044DFB4}"/>
              </a:ext>
            </a:extLst>
          </p:cNvPr>
          <p:cNvPicPr>
            <a:picLocks noChangeAspect="1"/>
          </p:cNvPicPr>
          <p:nvPr/>
        </p:nvPicPr>
        <p:blipFill>
          <a:blip r:embed="rId4"/>
          <a:stretch>
            <a:fillRect/>
          </a:stretch>
        </p:blipFill>
        <p:spPr>
          <a:xfrm>
            <a:off x="8430260" y="1565097"/>
            <a:ext cx="2862580" cy="3726755"/>
          </a:xfrm>
          <a:prstGeom prst="rect">
            <a:avLst/>
          </a:prstGeom>
        </p:spPr>
      </p:pic>
    </p:spTree>
    <p:extLst>
      <p:ext uri="{BB962C8B-B14F-4D97-AF65-F5344CB8AC3E}">
        <p14:creationId xmlns:p14="http://schemas.microsoft.com/office/powerpoint/2010/main" val="200355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5926038-2255-EC15-297E-564BD1ED21F0}"/>
              </a:ext>
            </a:extLst>
          </p:cNvPr>
          <p:cNvSpPr>
            <a:spLocks noGrp="1"/>
          </p:cNvSpPr>
          <p:nvPr>
            <p:ph type="title"/>
          </p:nvPr>
        </p:nvSpPr>
        <p:spPr>
          <a:xfrm>
            <a:off x="838200" y="530606"/>
            <a:ext cx="10515600" cy="1325563"/>
          </a:xfrm>
        </p:spPr>
        <p:txBody>
          <a:bodyPr>
            <a:normAutofit fontScale="90000"/>
          </a:bodyPr>
          <a:lstStyle/>
          <a:p>
            <a:r>
              <a:rPr lang="en-US" sz="2400" b="0" i="0" dirty="0">
                <a:solidFill>
                  <a:srgbClr val="2B3232"/>
                </a:solidFill>
                <a:effectLst/>
                <a:latin typeface="var(--editorial-font)"/>
              </a:rPr>
              <a:t>While customers in previous decades </a:t>
            </a:r>
            <a:r>
              <a:rPr lang="en-US" sz="2400" dirty="0">
                <a:solidFill>
                  <a:srgbClr val="2B3232"/>
                </a:solidFill>
                <a:latin typeface="var(--editorial-font)"/>
              </a:rPr>
              <a:t>expect </a:t>
            </a:r>
            <a:r>
              <a:rPr lang="en-US" sz="2400" b="0" i="0" dirty="0">
                <a:solidFill>
                  <a:srgbClr val="2B3232"/>
                </a:solidFill>
                <a:effectLst/>
                <a:latin typeface="var(--editorial-font)"/>
              </a:rPr>
              <a:t>generalized/</a:t>
            </a:r>
            <a:r>
              <a:rPr lang="en-US" sz="2400" b="0" i="0" dirty="0" err="1">
                <a:solidFill>
                  <a:srgbClr val="2B3232"/>
                </a:solidFill>
                <a:effectLst/>
                <a:latin typeface="var(--editorial-font)"/>
              </a:rPr>
              <a:t>stadardized</a:t>
            </a:r>
            <a:r>
              <a:rPr lang="en-US" sz="2400" b="0" i="0" dirty="0">
                <a:solidFill>
                  <a:srgbClr val="2B3232"/>
                </a:solidFill>
                <a:effectLst/>
                <a:latin typeface="var(--editorial-font)"/>
              </a:rPr>
              <a:t> product, </a:t>
            </a:r>
            <a:r>
              <a:rPr lang="en-US" sz="8800" dirty="0">
                <a:solidFill>
                  <a:srgbClr val="2B3232"/>
                </a:solidFill>
                <a:latin typeface="var(--editorial-font)"/>
              </a:rPr>
              <a:t>digital users </a:t>
            </a:r>
            <a:r>
              <a:rPr lang="en-US" sz="2400" b="0" i="0" dirty="0">
                <a:solidFill>
                  <a:srgbClr val="2B3232"/>
                </a:solidFill>
                <a:effectLst/>
                <a:latin typeface="var(--editorial-font)"/>
              </a:rPr>
              <a:t>expect companies to:</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Segnaposto contenuto 2">
            <a:extLst>
              <a:ext uri="{FF2B5EF4-FFF2-40B4-BE49-F238E27FC236}">
                <a16:creationId xmlns:a16="http://schemas.microsoft.com/office/drawing/2014/main" id="{D7FC3CBA-F0ED-9145-CF82-2A9E1871744A}"/>
              </a:ext>
            </a:extLst>
          </p:cNvPr>
          <p:cNvGraphicFramePr>
            <a:graphicFrameLocks noGrp="1"/>
          </p:cNvGraphicFramePr>
          <p:nvPr>
            <p:ph idx="1"/>
            <p:extLst>
              <p:ext uri="{D42A27DB-BD31-4B8C-83A1-F6EECF244321}">
                <p14:modId xmlns:p14="http://schemas.microsoft.com/office/powerpoint/2010/main" val="1470675971"/>
              </p:ext>
            </p:extLst>
          </p:nvPr>
        </p:nvGraphicFramePr>
        <p:xfrm>
          <a:off x="838200" y="2252933"/>
          <a:ext cx="10515600" cy="3924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1271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55DC7EB-37F0-0188-603A-FCD592A144F8}"/>
              </a:ext>
            </a:extLst>
          </p:cNvPr>
          <p:cNvSpPr>
            <a:spLocks noGrp="1"/>
          </p:cNvSpPr>
          <p:nvPr>
            <p:ph type="title"/>
          </p:nvPr>
        </p:nvSpPr>
        <p:spPr>
          <a:xfrm>
            <a:off x="841248" y="548640"/>
            <a:ext cx="3600860" cy="5431536"/>
          </a:xfrm>
        </p:spPr>
        <p:txBody>
          <a:bodyPr>
            <a:normAutofit/>
          </a:bodyPr>
          <a:lstStyle/>
          <a:p>
            <a:r>
              <a:rPr lang="it-FI" sz="5400" dirty="0"/>
              <a:t>Changes in </a:t>
            </a:r>
            <a:r>
              <a:rPr lang="it-IT" sz="5400" dirty="0"/>
              <a:t>product </a:t>
            </a:r>
            <a:r>
              <a:rPr lang="it-IT" sz="5400" dirty="0" err="1"/>
              <a:t>experience</a:t>
            </a:r>
            <a:endParaRPr lang="it-FI"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5480D95E-C600-2AD9-32DC-1590F2761FA6}"/>
              </a:ext>
            </a:extLst>
          </p:cNvPr>
          <p:cNvSpPr>
            <a:spLocks noGrp="1"/>
          </p:cNvSpPr>
          <p:nvPr>
            <p:ph idx="1"/>
          </p:nvPr>
        </p:nvSpPr>
        <p:spPr>
          <a:xfrm>
            <a:off x="5126418" y="713232"/>
            <a:ext cx="6224335" cy="5431536"/>
          </a:xfrm>
        </p:spPr>
        <p:txBody>
          <a:bodyPr anchor="ctr">
            <a:normAutofit/>
          </a:bodyPr>
          <a:lstStyle/>
          <a:p>
            <a:pPr>
              <a:buFont typeface="Arial" panose="020B0604020202020204" pitchFamily="34" charset="0"/>
              <a:buChar char="•"/>
            </a:pPr>
            <a:r>
              <a:rPr lang="en-US" sz="3200" b="0" i="0" dirty="0">
                <a:effectLst/>
                <a:latin typeface="var(--editorial-font)"/>
              </a:rPr>
              <a:t>It’s about access not ownership</a:t>
            </a:r>
          </a:p>
          <a:p>
            <a:pPr>
              <a:buFont typeface="Arial" panose="020B0604020202020204" pitchFamily="34" charset="0"/>
              <a:buChar char="•"/>
            </a:pPr>
            <a:r>
              <a:rPr lang="en-US" sz="3200" b="0" i="0" dirty="0">
                <a:effectLst/>
                <a:latin typeface="var(--editorial-font)"/>
              </a:rPr>
              <a:t>It’s about customization not generalization</a:t>
            </a:r>
          </a:p>
          <a:p>
            <a:pPr>
              <a:buFont typeface="Arial" panose="020B0604020202020204" pitchFamily="34" charset="0"/>
              <a:buChar char="•"/>
            </a:pPr>
            <a:r>
              <a:rPr lang="en-US" sz="3200" b="0" i="0" dirty="0">
                <a:effectLst/>
                <a:latin typeface="var(--editorial-font)"/>
              </a:rPr>
              <a:t>It’s about constant improvement, not obsolescence</a:t>
            </a:r>
          </a:p>
          <a:p>
            <a:pPr>
              <a:buFont typeface="Arial" panose="020B0604020202020204" pitchFamily="34" charset="0"/>
              <a:buChar char="•"/>
            </a:pPr>
            <a:r>
              <a:rPr lang="en-US" sz="3200" b="0" i="0" dirty="0">
                <a:effectLst/>
                <a:latin typeface="var(--editorial-font)"/>
              </a:rPr>
              <a:t>It’s about automating improvement and relationship building</a:t>
            </a:r>
          </a:p>
          <a:p>
            <a:pPr>
              <a:buFont typeface="Arial" panose="020B0604020202020204" pitchFamily="34" charset="0"/>
              <a:buChar char="•"/>
            </a:pPr>
            <a:r>
              <a:rPr lang="en-US" sz="3200" b="0" i="0" dirty="0">
                <a:effectLst/>
                <a:latin typeface="var(--editorial-font)"/>
              </a:rPr>
              <a:t>It’s not about perfect, it’s about responsive</a:t>
            </a:r>
          </a:p>
        </p:txBody>
      </p:sp>
    </p:spTree>
    <p:extLst>
      <p:ext uri="{BB962C8B-B14F-4D97-AF65-F5344CB8AC3E}">
        <p14:creationId xmlns:p14="http://schemas.microsoft.com/office/powerpoint/2010/main" val="1295454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haring economy">
            <a:extLst>
              <a:ext uri="{FF2B5EF4-FFF2-40B4-BE49-F238E27FC236}">
                <a16:creationId xmlns:a16="http://schemas.microsoft.com/office/drawing/2014/main" id="{E9CA2224-09F7-A36E-15A6-C278774348B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9589" b="645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4477F1D-EDDA-2889-137B-12A6387F5A12}"/>
              </a:ext>
            </a:extLst>
          </p:cNvPr>
          <p:cNvSpPr>
            <a:spLocks noGrp="1"/>
          </p:cNvSpPr>
          <p:nvPr>
            <p:ph idx="1"/>
          </p:nvPr>
        </p:nvSpPr>
        <p:spPr>
          <a:xfrm>
            <a:off x="190500" y="4714597"/>
            <a:ext cx="3268980" cy="1251863"/>
          </a:xfrm>
        </p:spPr>
        <p:txBody>
          <a:bodyPr>
            <a:normAutofit/>
          </a:bodyPr>
          <a:lstStyle/>
          <a:p>
            <a:pPr marL="0" indent="0">
              <a:buNone/>
            </a:pPr>
            <a:r>
              <a:rPr lang="it-FI" dirty="0">
                <a:solidFill>
                  <a:srgbClr val="FFFFFF"/>
                </a:solidFill>
              </a:rPr>
              <a:t>Subscription economy can be considered as part of</a:t>
            </a:r>
          </a:p>
        </p:txBody>
      </p:sp>
      <p:sp>
        <p:nvSpPr>
          <p:cNvPr id="6" name="CasellaDiTesto 5">
            <a:extLst>
              <a:ext uri="{FF2B5EF4-FFF2-40B4-BE49-F238E27FC236}">
                <a16:creationId xmlns:a16="http://schemas.microsoft.com/office/drawing/2014/main" id="{03C43C3F-BB2B-8B71-4189-6FDFDA9EEB38}"/>
              </a:ext>
            </a:extLst>
          </p:cNvPr>
          <p:cNvSpPr txBox="1"/>
          <p:nvPr/>
        </p:nvSpPr>
        <p:spPr>
          <a:xfrm>
            <a:off x="190500" y="5821680"/>
            <a:ext cx="4853893" cy="769441"/>
          </a:xfrm>
          <a:prstGeom prst="rect">
            <a:avLst/>
          </a:prstGeom>
          <a:noFill/>
        </p:spPr>
        <p:txBody>
          <a:bodyPr wrap="none" rtlCol="0">
            <a:spAutoFit/>
          </a:bodyPr>
          <a:lstStyle/>
          <a:p>
            <a:r>
              <a:rPr lang="it-FI" sz="4400" dirty="0">
                <a:solidFill>
                  <a:srgbClr val="FFFFFF"/>
                </a:solidFill>
              </a:rPr>
              <a:t>SHARING ECONOMY</a:t>
            </a:r>
            <a:endParaRPr lang="it-FI" sz="4400" dirty="0"/>
          </a:p>
        </p:txBody>
      </p:sp>
    </p:spTree>
    <p:extLst>
      <p:ext uri="{BB962C8B-B14F-4D97-AF65-F5344CB8AC3E}">
        <p14:creationId xmlns:p14="http://schemas.microsoft.com/office/powerpoint/2010/main" val="128534769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asellaDiTesto 3">
            <a:extLst>
              <a:ext uri="{FF2B5EF4-FFF2-40B4-BE49-F238E27FC236}">
                <a16:creationId xmlns:a16="http://schemas.microsoft.com/office/drawing/2014/main" id="{2783A783-32F7-80E1-EC61-6030AFE5C5F7}"/>
              </a:ext>
            </a:extLst>
          </p:cNvPr>
          <p:cNvGraphicFramePr/>
          <p:nvPr>
            <p:extLst>
              <p:ext uri="{D42A27DB-BD31-4B8C-83A1-F6EECF244321}">
                <p14:modId xmlns:p14="http://schemas.microsoft.com/office/powerpoint/2010/main" val="343714916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5DD0D7D5-9BF4-8B3A-ABAF-9BFFD32D1EC0}"/>
              </a:ext>
            </a:extLst>
          </p:cNvPr>
          <p:cNvSpPr txBox="1"/>
          <p:nvPr/>
        </p:nvSpPr>
        <p:spPr>
          <a:xfrm>
            <a:off x="188123" y="2748588"/>
            <a:ext cx="3947160" cy="1446550"/>
          </a:xfrm>
          <a:prstGeom prst="rect">
            <a:avLst/>
          </a:prstGeom>
          <a:noFill/>
        </p:spPr>
        <p:txBody>
          <a:bodyPr wrap="square" rtlCol="0">
            <a:spAutoFit/>
          </a:bodyPr>
          <a:lstStyle/>
          <a:p>
            <a:pPr algn="r"/>
            <a:r>
              <a:rPr lang="it-FI" sz="4400" dirty="0"/>
              <a:t>SHARING ECONOMY</a:t>
            </a:r>
          </a:p>
        </p:txBody>
      </p:sp>
    </p:spTree>
    <p:extLst>
      <p:ext uri="{BB962C8B-B14F-4D97-AF65-F5344CB8AC3E}">
        <p14:creationId xmlns:p14="http://schemas.microsoft.com/office/powerpoint/2010/main" val="2587205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6CCECB-FC95-FE0B-7947-6925FDAE245C}"/>
              </a:ext>
            </a:extLst>
          </p:cNvPr>
          <p:cNvSpPr>
            <a:spLocks noGrp="1"/>
          </p:cNvSpPr>
          <p:nvPr>
            <p:ph type="title"/>
          </p:nvPr>
        </p:nvSpPr>
        <p:spPr/>
        <p:txBody>
          <a:bodyPr/>
          <a:lstStyle/>
          <a:p>
            <a:r>
              <a:rPr lang="it-FI" dirty="0"/>
              <a:t>Companies in Sharing Economy</a:t>
            </a:r>
          </a:p>
        </p:txBody>
      </p:sp>
      <p:sp>
        <p:nvSpPr>
          <p:cNvPr id="7" name="CasellaDiTesto 6">
            <a:extLst>
              <a:ext uri="{FF2B5EF4-FFF2-40B4-BE49-F238E27FC236}">
                <a16:creationId xmlns:a16="http://schemas.microsoft.com/office/drawing/2014/main" id="{EBA9EC5E-E7E1-5A2D-878A-3917727DB3F5}"/>
              </a:ext>
            </a:extLst>
          </p:cNvPr>
          <p:cNvSpPr txBox="1"/>
          <p:nvPr/>
        </p:nvSpPr>
        <p:spPr>
          <a:xfrm>
            <a:off x="1330728" y="1989043"/>
            <a:ext cx="3559564" cy="369332"/>
          </a:xfrm>
          <a:prstGeom prst="rect">
            <a:avLst/>
          </a:prstGeom>
          <a:noFill/>
        </p:spPr>
        <p:txBody>
          <a:bodyPr wrap="none" rtlCol="0">
            <a:spAutoFit/>
          </a:bodyPr>
          <a:lstStyle/>
          <a:p>
            <a:r>
              <a:rPr lang="it-FI" dirty="0"/>
              <a:t>CONSUMER-TO-CONSUMER MODEL</a:t>
            </a:r>
          </a:p>
        </p:txBody>
      </p:sp>
      <p:pic>
        <p:nvPicPr>
          <p:cNvPr id="9" name="Immagine 8">
            <a:extLst>
              <a:ext uri="{FF2B5EF4-FFF2-40B4-BE49-F238E27FC236}">
                <a16:creationId xmlns:a16="http://schemas.microsoft.com/office/drawing/2014/main" id="{85304BFE-5BEB-7EF8-56BB-072D816D78DA}"/>
              </a:ext>
            </a:extLst>
          </p:cNvPr>
          <p:cNvPicPr>
            <a:picLocks noChangeAspect="1"/>
          </p:cNvPicPr>
          <p:nvPr/>
        </p:nvPicPr>
        <p:blipFill>
          <a:blip r:embed="rId2"/>
          <a:stretch>
            <a:fillRect/>
          </a:stretch>
        </p:blipFill>
        <p:spPr>
          <a:xfrm>
            <a:off x="8736991" y="365125"/>
            <a:ext cx="3162300" cy="1574800"/>
          </a:xfrm>
          <a:prstGeom prst="rect">
            <a:avLst/>
          </a:prstGeom>
        </p:spPr>
      </p:pic>
      <p:sp>
        <p:nvSpPr>
          <p:cNvPr id="18" name="CasellaDiTesto 17">
            <a:extLst>
              <a:ext uri="{FF2B5EF4-FFF2-40B4-BE49-F238E27FC236}">
                <a16:creationId xmlns:a16="http://schemas.microsoft.com/office/drawing/2014/main" id="{E238884D-A780-1A1A-921B-AC61820EBDA9}"/>
              </a:ext>
            </a:extLst>
          </p:cNvPr>
          <p:cNvSpPr txBox="1"/>
          <p:nvPr/>
        </p:nvSpPr>
        <p:spPr>
          <a:xfrm>
            <a:off x="7206737" y="2008604"/>
            <a:ext cx="3408690" cy="369332"/>
          </a:xfrm>
          <a:prstGeom prst="rect">
            <a:avLst/>
          </a:prstGeom>
          <a:noFill/>
        </p:spPr>
        <p:txBody>
          <a:bodyPr wrap="none" rtlCol="0">
            <a:spAutoFit/>
          </a:bodyPr>
          <a:lstStyle/>
          <a:p>
            <a:r>
              <a:rPr lang="it-FI" dirty="0"/>
              <a:t>BUSINESS-TO-CONSUMER MODEL</a:t>
            </a:r>
          </a:p>
        </p:txBody>
      </p:sp>
      <p:pic>
        <p:nvPicPr>
          <p:cNvPr id="40" name="Immagine 39">
            <a:extLst>
              <a:ext uri="{FF2B5EF4-FFF2-40B4-BE49-F238E27FC236}">
                <a16:creationId xmlns:a16="http://schemas.microsoft.com/office/drawing/2014/main" id="{E673D852-0932-AE56-09F8-FE7111008772}"/>
              </a:ext>
            </a:extLst>
          </p:cNvPr>
          <p:cNvPicPr>
            <a:picLocks noChangeAspect="1"/>
          </p:cNvPicPr>
          <p:nvPr/>
        </p:nvPicPr>
        <p:blipFill>
          <a:blip r:embed="rId3"/>
          <a:stretch>
            <a:fillRect/>
          </a:stretch>
        </p:blipFill>
        <p:spPr>
          <a:xfrm>
            <a:off x="6809182" y="2358375"/>
            <a:ext cx="3997338" cy="2730940"/>
          </a:xfrm>
          <a:prstGeom prst="rect">
            <a:avLst/>
          </a:prstGeom>
        </p:spPr>
      </p:pic>
      <p:pic>
        <p:nvPicPr>
          <p:cNvPr id="50" name="Immagine 49">
            <a:extLst>
              <a:ext uri="{FF2B5EF4-FFF2-40B4-BE49-F238E27FC236}">
                <a16:creationId xmlns:a16="http://schemas.microsoft.com/office/drawing/2014/main" id="{E11B3A9C-F847-4EFE-6175-77128BC4A001}"/>
              </a:ext>
            </a:extLst>
          </p:cNvPr>
          <p:cNvPicPr>
            <a:picLocks noChangeAspect="1"/>
          </p:cNvPicPr>
          <p:nvPr/>
        </p:nvPicPr>
        <p:blipFill>
          <a:blip r:embed="rId4"/>
          <a:stretch>
            <a:fillRect/>
          </a:stretch>
        </p:blipFill>
        <p:spPr>
          <a:xfrm>
            <a:off x="838200" y="2377936"/>
            <a:ext cx="4544620" cy="3474720"/>
          </a:xfrm>
          <a:prstGeom prst="rect">
            <a:avLst/>
          </a:prstGeom>
        </p:spPr>
      </p:pic>
      <p:pic>
        <p:nvPicPr>
          <p:cNvPr id="4098" name="Picture 2" descr="Netflix - Home | Facebook">
            <a:extLst>
              <a:ext uri="{FF2B5EF4-FFF2-40B4-BE49-F238E27FC236}">
                <a16:creationId xmlns:a16="http://schemas.microsoft.com/office/drawing/2014/main" id="{43C882D2-B603-631B-3F2C-E071DB3E8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9370" y="5881972"/>
            <a:ext cx="857621" cy="8576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otify: Music, Podcasts, Lit - Apps on Google Play">
            <a:extLst>
              <a:ext uri="{FF2B5EF4-FFF2-40B4-BE49-F238E27FC236}">
                <a16:creationId xmlns:a16="http://schemas.microsoft.com/office/drawing/2014/main" id="{7F118073-0801-5B5B-53E4-7BD8556C60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1082" y="5876294"/>
            <a:ext cx="857622" cy="8576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irbnb – Google Play ‑sovellukset">
            <a:extLst>
              <a:ext uri="{FF2B5EF4-FFF2-40B4-BE49-F238E27FC236}">
                <a16:creationId xmlns:a16="http://schemas.microsoft.com/office/drawing/2014/main" id="{CC4EBEDF-FA90-9479-AE7C-8F7EF9733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9805" y="5905204"/>
            <a:ext cx="834390" cy="834390"/>
          </a:xfrm>
          <a:prstGeom prst="ellipse">
            <a:avLst/>
          </a:prstGeom>
          <a:noFill/>
          <a:extLst>
            <a:ext uri="{909E8E84-426E-40DD-AFC4-6F175D3DCCD1}">
              <a14:hiddenFill xmlns:a14="http://schemas.microsoft.com/office/drawing/2010/main">
                <a:solidFill>
                  <a:srgbClr val="FFFFFF"/>
                </a:solidFill>
              </a14:hiddenFill>
            </a:ext>
          </a:extLst>
        </p:spPr>
      </p:pic>
      <p:pic>
        <p:nvPicPr>
          <p:cNvPr id="4104" name="Picture 8" descr="Uber - Request a ride – Google Play ‑sovellukset">
            <a:extLst>
              <a:ext uri="{FF2B5EF4-FFF2-40B4-BE49-F238E27FC236}">
                <a16:creationId xmlns:a16="http://schemas.microsoft.com/office/drawing/2014/main" id="{CF028BC0-45DB-4E56-49EF-7B11F86E43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3026" y="5876294"/>
            <a:ext cx="863300" cy="8633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80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6" descr="Airbnb – Google Play ‑sovellukset">
            <a:extLst>
              <a:ext uri="{FF2B5EF4-FFF2-40B4-BE49-F238E27FC236}">
                <a16:creationId xmlns:a16="http://schemas.microsoft.com/office/drawing/2014/main" id="{1A2E483D-2D7F-CD3E-AC1E-462FAEAE0D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2233" y="1201003"/>
            <a:ext cx="4107976" cy="41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44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Bestway 12&quot; Tritech Queen Air Mattress with Built-in Pump - Walmart.com">
            <a:extLst>
              <a:ext uri="{FF2B5EF4-FFF2-40B4-BE49-F238E27FC236}">
                <a16:creationId xmlns:a16="http://schemas.microsoft.com/office/drawing/2014/main" id="{422C6476-5F32-8503-EC3B-84E13A56C2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81" b="72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40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29261C-4D52-FF86-3453-4721778B6426}"/>
              </a:ext>
            </a:extLst>
          </p:cNvPr>
          <p:cNvSpPr>
            <a:spLocks noGrp="1"/>
          </p:cNvSpPr>
          <p:nvPr>
            <p:ph type="title"/>
          </p:nvPr>
        </p:nvSpPr>
        <p:spPr/>
        <p:txBody>
          <a:bodyPr/>
          <a:lstStyle/>
          <a:p>
            <a:r>
              <a:rPr lang="en-US" dirty="0"/>
              <a:t>What to expect from this class:</a:t>
            </a:r>
          </a:p>
        </p:txBody>
      </p:sp>
      <p:graphicFrame>
        <p:nvGraphicFramePr>
          <p:cNvPr id="4" name="Segnaposto contenuto 3">
            <a:extLst>
              <a:ext uri="{FF2B5EF4-FFF2-40B4-BE49-F238E27FC236}">
                <a16:creationId xmlns:a16="http://schemas.microsoft.com/office/drawing/2014/main" id="{1659737C-62D1-ED5B-ACFC-E2AF5B3F082C}"/>
              </a:ext>
            </a:extLst>
          </p:cNvPr>
          <p:cNvGraphicFramePr>
            <a:graphicFrameLocks noGrp="1"/>
          </p:cNvGraphicFramePr>
          <p:nvPr>
            <p:ph idx="1"/>
            <p:extLst>
              <p:ext uri="{D42A27DB-BD31-4B8C-83A1-F6EECF244321}">
                <p14:modId xmlns:p14="http://schemas.microsoft.com/office/powerpoint/2010/main" val="34347409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561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lementi multimediali online 1" descr="Sweet Commercial - AirBnB - Strangers Aren't That Strange">
            <a:hlinkClick r:id="" action="ppaction://media"/>
            <a:extLst>
              <a:ext uri="{FF2B5EF4-FFF2-40B4-BE49-F238E27FC236}">
                <a16:creationId xmlns:a16="http://schemas.microsoft.com/office/drawing/2014/main" id="{20F1848F-D508-6083-F7B8-7293F24F2F6D}"/>
              </a:ext>
            </a:extLst>
          </p:cNvPr>
          <p:cNvPicPr>
            <a:picLocks noRot="1" noChangeAspect="1"/>
          </p:cNvPicPr>
          <p:nvPr>
            <a:videoFile r:link="rId1"/>
          </p:nvPr>
        </p:nvPicPr>
        <p:blipFill>
          <a:blip r:embed="rId3"/>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4832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C9E1C5-58FE-990C-3C03-86E9270B700C}"/>
              </a:ext>
            </a:extLst>
          </p:cNvPr>
          <p:cNvSpPr>
            <a:spLocks noGrp="1"/>
          </p:cNvSpPr>
          <p:nvPr>
            <p:ph type="title"/>
          </p:nvPr>
        </p:nvSpPr>
        <p:spPr/>
        <p:txBody>
          <a:bodyPr/>
          <a:lstStyle/>
          <a:p>
            <a:r>
              <a:rPr lang="it-FI" dirty="0"/>
              <a:t>To sum up….</a:t>
            </a:r>
          </a:p>
        </p:txBody>
      </p:sp>
      <p:graphicFrame>
        <p:nvGraphicFramePr>
          <p:cNvPr id="14" name="Diagramma 13">
            <a:extLst>
              <a:ext uri="{FF2B5EF4-FFF2-40B4-BE49-F238E27FC236}">
                <a16:creationId xmlns:a16="http://schemas.microsoft.com/office/drawing/2014/main" id="{79A58363-6C18-2350-2411-5673AB707EE7}"/>
              </a:ext>
            </a:extLst>
          </p:cNvPr>
          <p:cNvGraphicFramePr/>
          <p:nvPr>
            <p:extLst>
              <p:ext uri="{D42A27DB-BD31-4B8C-83A1-F6EECF244321}">
                <p14:modId xmlns:p14="http://schemas.microsoft.com/office/powerpoint/2010/main" val="2087073361"/>
              </p:ext>
            </p:extLst>
          </p:nvPr>
        </p:nvGraphicFramePr>
        <p:xfrm>
          <a:off x="190500" y="1112521"/>
          <a:ext cx="10515600" cy="5151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243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C9E1C5-58FE-990C-3C03-86E9270B700C}"/>
              </a:ext>
            </a:extLst>
          </p:cNvPr>
          <p:cNvSpPr>
            <a:spLocks noGrp="1"/>
          </p:cNvSpPr>
          <p:nvPr>
            <p:ph type="title"/>
          </p:nvPr>
        </p:nvSpPr>
        <p:spPr/>
        <p:txBody>
          <a:bodyPr/>
          <a:lstStyle/>
          <a:p>
            <a:r>
              <a:rPr lang="it-FI" dirty="0"/>
              <a:t>To sum up….</a:t>
            </a:r>
          </a:p>
        </p:txBody>
      </p:sp>
      <p:graphicFrame>
        <p:nvGraphicFramePr>
          <p:cNvPr id="14" name="Diagramma 13">
            <a:extLst>
              <a:ext uri="{FF2B5EF4-FFF2-40B4-BE49-F238E27FC236}">
                <a16:creationId xmlns:a16="http://schemas.microsoft.com/office/drawing/2014/main" id="{79A58363-6C18-2350-2411-5673AB707EE7}"/>
              </a:ext>
            </a:extLst>
          </p:cNvPr>
          <p:cNvGraphicFramePr/>
          <p:nvPr/>
        </p:nvGraphicFramePr>
        <p:xfrm>
          <a:off x="190500" y="1112521"/>
          <a:ext cx="10515600" cy="5151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C24717AA-5316-D22E-6656-C978383CADEA}"/>
              </a:ext>
            </a:extLst>
          </p:cNvPr>
          <p:cNvSpPr txBox="1"/>
          <p:nvPr/>
        </p:nvSpPr>
        <p:spPr>
          <a:xfrm>
            <a:off x="6988246" y="2534236"/>
            <a:ext cx="4929434" cy="2308324"/>
          </a:xfrm>
          <a:prstGeom prst="rect">
            <a:avLst/>
          </a:prstGeom>
          <a:noFill/>
        </p:spPr>
        <p:txBody>
          <a:bodyPr wrap="square" rtlCol="0">
            <a:spAutoFit/>
          </a:bodyPr>
          <a:lstStyle/>
          <a:p>
            <a:r>
              <a:rPr lang="en-US" sz="7200" dirty="0"/>
              <a:t>Everything is wonderful!</a:t>
            </a:r>
          </a:p>
        </p:txBody>
      </p:sp>
    </p:spTree>
    <p:extLst>
      <p:ext uri="{BB962C8B-B14F-4D97-AF65-F5344CB8AC3E}">
        <p14:creationId xmlns:p14="http://schemas.microsoft.com/office/powerpoint/2010/main" val="3406125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3DAA138-6FDA-E5D8-52A5-E6A84E943327}"/>
              </a:ext>
            </a:extLst>
          </p:cNvPr>
          <p:cNvSpPr txBox="1"/>
          <p:nvPr/>
        </p:nvSpPr>
        <p:spPr>
          <a:xfrm>
            <a:off x="121920" y="1174536"/>
            <a:ext cx="11612174" cy="4508927"/>
          </a:xfrm>
          <a:prstGeom prst="rect">
            <a:avLst/>
          </a:prstGeom>
          <a:noFill/>
        </p:spPr>
        <p:txBody>
          <a:bodyPr wrap="square" rtlCol="0">
            <a:spAutoFit/>
          </a:bodyPr>
          <a:lstStyle/>
          <a:p>
            <a:r>
              <a:rPr lang="en-US" sz="28700" dirty="0"/>
              <a:t>Isn’t it?</a:t>
            </a:r>
          </a:p>
        </p:txBody>
      </p:sp>
    </p:spTree>
    <p:extLst>
      <p:ext uri="{BB962C8B-B14F-4D97-AF65-F5344CB8AC3E}">
        <p14:creationId xmlns:p14="http://schemas.microsoft.com/office/powerpoint/2010/main" val="1496767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BE4C0D53-4292-8BDD-8C73-D9F6E769AE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4" r="623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353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egnaposto contenuto 4">
            <a:extLst>
              <a:ext uri="{FF2B5EF4-FFF2-40B4-BE49-F238E27FC236}">
                <a16:creationId xmlns:a16="http://schemas.microsoft.com/office/drawing/2014/main" id="{CBB0E96D-E353-AA0B-9C0D-BC20CABFD37B}"/>
              </a:ext>
            </a:extLst>
          </p:cNvPr>
          <p:cNvPicPr>
            <a:picLocks noGrp="1" noChangeAspect="1"/>
          </p:cNvPicPr>
          <p:nvPr>
            <p:ph idx="1"/>
          </p:nvPr>
        </p:nvPicPr>
        <p:blipFill rotWithShape="1">
          <a:blip r:embed="rId2"/>
          <a:srcRect b="10731"/>
          <a:stretch/>
        </p:blipFill>
        <p:spPr>
          <a:xfrm>
            <a:off x="20" y="1282"/>
            <a:ext cx="12191980" cy="6856718"/>
          </a:xfrm>
          <a:prstGeom prst="rect">
            <a:avLst/>
          </a:prstGeom>
        </p:spPr>
      </p:pic>
    </p:spTree>
    <p:extLst>
      <p:ext uri="{BB962C8B-B14F-4D97-AF65-F5344CB8AC3E}">
        <p14:creationId xmlns:p14="http://schemas.microsoft.com/office/powerpoint/2010/main" val="3896287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Segnaposto contenuto 4">
            <a:extLst>
              <a:ext uri="{FF2B5EF4-FFF2-40B4-BE49-F238E27FC236}">
                <a16:creationId xmlns:a16="http://schemas.microsoft.com/office/drawing/2014/main" id="{9FB0A387-8345-A1D8-B7C2-749808A3999A}"/>
              </a:ext>
            </a:extLst>
          </p:cNvPr>
          <p:cNvPicPr>
            <a:picLocks noGrp="1" noChangeAspect="1"/>
          </p:cNvPicPr>
          <p:nvPr>
            <p:ph idx="1"/>
          </p:nvPr>
        </p:nvPicPr>
        <p:blipFill>
          <a:blip r:embed="rId2"/>
          <a:stretch>
            <a:fillRect/>
          </a:stretch>
        </p:blipFill>
        <p:spPr>
          <a:xfrm>
            <a:off x="1265472" y="1286934"/>
            <a:ext cx="9661057" cy="4105949"/>
          </a:xfrm>
          <a:prstGeom prst="rect">
            <a:avLst/>
          </a:prstGeom>
        </p:spPr>
      </p:pic>
      <p:sp>
        <p:nvSpPr>
          <p:cNvPr id="7" name="CasellaDiTesto 6">
            <a:extLst>
              <a:ext uri="{FF2B5EF4-FFF2-40B4-BE49-F238E27FC236}">
                <a16:creationId xmlns:a16="http://schemas.microsoft.com/office/drawing/2014/main" id="{2D4FDDA6-70CF-2185-CADA-99828584B9B1}"/>
              </a:ext>
            </a:extLst>
          </p:cNvPr>
          <p:cNvSpPr txBox="1"/>
          <p:nvPr/>
        </p:nvSpPr>
        <p:spPr>
          <a:xfrm>
            <a:off x="3132687" y="6448984"/>
            <a:ext cx="8439203" cy="369332"/>
          </a:xfrm>
          <a:prstGeom prst="rect">
            <a:avLst/>
          </a:prstGeom>
          <a:noFill/>
        </p:spPr>
        <p:txBody>
          <a:bodyPr wrap="square">
            <a:spAutoFit/>
          </a:bodyPr>
          <a:lstStyle/>
          <a:p>
            <a:r>
              <a:rPr lang="en-US" dirty="0"/>
              <a:t>https://</a:t>
            </a:r>
            <a:r>
              <a:rPr lang="en-US" dirty="0" err="1"/>
              <a:t>observer.com</a:t>
            </a:r>
            <a:r>
              <a:rPr lang="en-US" dirty="0"/>
              <a:t>/2017/03/</a:t>
            </a:r>
            <a:r>
              <a:rPr lang="en-US" dirty="0" err="1"/>
              <a:t>airbnb</a:t>
            </a:r>
            <a:r>
              <a:rPr lang="en-US" dirty="0"/>
              <a:t>-</a:t>
            </a:r>
            <a:r>
              <a:rPr lang="en-US" dirty="0" err="1"/>
              <a:t>nda</a:t>
            </a:r>
            <a:r>
              <a:rPr lang="en-US" dirty="0"/>
              <a:t>-damage-in-</a:t>
            </a:r>
            <a:r>
              <a:rPr lang="en-US" dirty="0" err="1"/>
              <a:t>london</a:t>
            </a:r>
            <a:r>
              <a:rPr lang="en-US" dirty="0"/>
              <a:t>-after-drug-party/#slide4</a:t>
            </a:r>
          </a:p>
        </p:txBody>
      </p:sp>
    </p:spTree>
    <p:extLst>
      <p:ext uri="{BB962C8B-B14F-4D97-AF65-F5344CB8AC3E}">
        <p14:creationId xmlns:p14="http://schemas.microsoft.com/office/powerpoint/2010/main" val="4163237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31ECBBC-33C2-6202-FCB2-7CE562E20320}"/>
              </a:ext>
            </a:extLst>
          </p:cNvPr>
          <p:cNvPicPr>
            <a:picLocks noGrp="1" noChangeAspect="1"/>
          </p:cNvPicPr>
          <p:nvPr>
            <p:ph idx="1"/>
          </p:nvPr>
        </p:nvPicPr>
        <p:blipFill>
          <a:blip r:embed="rId2"/>
          <a:stretch>
            <a:fillRect/>
          </a:stretch>
        </p:blipFill>
        <p:spPr>
          <a:xfrm>
            <a:off x="560408" y="436635"/>
            <a:ext cx="8866621" cy="2107501"/>
          </a:xfrm>
        </p:spPr>
      </p:pic>
      <p:sp>
        <p:nvSpPr>
          <p:cNvPr id="6" name="Rettangolo 5">
            <a:extLst>
              <a:ext uri="{FF2B5EF4-FFF2-40B4-BE49-F238E27FC236}">
                <a16:creationId xmlns:a16="http://schemas.microsoft.com/office/drawing/2014/main" id="{782C5534-869B-596E-E973-319D6B7005EF}"/>
              </a:ext>
            </a:extLst>
          </p:cNvPr>
          <p:cNvSpPr/>
          <p:nvPr/>
        </p:nvSpPr>
        <p:spPr>
          <a:xfrm>
            <a:off x="7231696" y="2202683"/>
            <a:ext cx="2604304" cy="6829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magine 8">
            <a:extLst>
              <a:ext uri="{FF2B5EF4-FFF2-40B4-BE49-F238E27FC236}">
                <a16:creationId xmlns:a16="http://schemas.microsoft.com/office/drawing/2014/main" id="{3C045D3B-2ACF-11FD-A868-BFFD7F8F899D}"/>
              </a:ext>
            </a:extLst>
          </p:cNvPr>
          <p:cNvPicPr>
            <a:picLocks noChangeAspect="1"/>
          </p:cNvPicPr>
          <p:nvPr/>
        </p:nvPicPr>
        <p:blipFill>
          <a:blip r:embed="rId3"/>
          <a:stretch>
            <a:fillRect/>
          </a:stretch>
        </p:blipFill>
        <p:spPr>
          <a:xfrm>
            <a:off x="2797442" y="3246765"/>
            <a:ext cx="8921787" cy="3174600"/>
          </a:xfrm>
          <a:prstGeom prst="rect">
            <a:avLst/>
          </a:prstGeom>
        </p:spPr>
      </p:pic>
    </p:spTree>
    <p:extLst>
      <p:ext uri="{BB962C8B-B14F-4D97-AF65-F5344CB8AC3E}">
        <p14:creationId xmlns:p14="http://schemas.microsoft.com/office/powerpoint/2010/main" val="1958974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328CC0-1ED5-809A-CE87-D30AC6E72DCA}"/>
              </a:ext>
            </a:extLst>
          </p:cNvPr>
          <p:cNvSpPr>
            <a:spLocks noGrp="1"/>
          </p:cNvSpPr>
          <p:nvPr>
            <p:ph type="title"/>
          </p:nvPr>
        </p:nvSpPr>
        <p:spPr/>
        <p:txBody>
          <a:bodyPr/>
          <a:lstStyle/>
          <a:p>
            <a:r>
              <a:rPr lang="it-FI" dirty="0"/>
              <a:t>Risks</a:t>
            </a:r>
          </a:p>
        </p:txBody>
      </p:sp>
      <p:graphicFrame>
        <p:nvGraphicFramePr>
          <p:cNvPr id="10" name="Diagramma 9">
            <a:extLst>
              <a:ext uri="{FF2B5EF4-FFF2-40B4-BE49-F238E27FC236}">
                <a16:creationId xmlns:a16="http://schemas.microsoft.com/office/drawing/2014/main" id="{9EE08F97-3ABD-15D5-E057-2247132CC571}"/>
              </a:ext>
            </a:extLst>
          </p:cNvPr>
          <p:cNvGraphicFramePr/>
          <p:nvPr>
            <p:extLst>
              <p:ext uri="{D42A27DB-BD31-4B8C-83A1-F6EECF244321}">
                <p14:modId xmlns:p14="http://schemas.microsoft.com/office/powerpoint/2010/main" val="1450864037"/>
              </p:ext>
            </p:extLst>
          </p:nvPr>
        </p:nvGraphicFramePr>
        <p:xfrm>
          <a:off x="891540" y="1690688"/>
          <a:ext cx="9715500" cy="4031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9765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C11EC4D-94F5-7F92-D93C-CADB43CFD572}"/>
              </a:ext>
            </a:extLst>
          </p:cNvPr>
          <p:cNvPicPr>
            <a:picLocks noGrp="1" noChangeAspect="1"/>
          </p:cNvPicPr>
          <p:nvPr>
            <p:ph idx="1"/>
          </p:nvPr>
        </p:nvPicPr>
        <p:blipFill>
          <a:blip r:embed="rId2"/>
          <a:stretch>
            <a:fillRect/>
          </a:stretch>
        </p:blipFill>
        <p:spPr>
          <a:xfrm>
            <a:off x="1727222" y="1825625"/>
            <a:ext cx="8737556" cy="4351338"/>
          </a:xfrm>
        </p:spPr>
      </p:pic>
      <p:sp>
        <p:nvSpPr>
          <p:cNvPr id="7" name="CasellaDiTesto 6">
            <a:extLst>
              <a:ext uri="{FF2B5EF4-FFF2-40B4-BE49-F238E27FC236}">
                <a16:creationId xmlns:a16="http://schemas.microsoft.com/office/drawing/2014/main" id="{A09C770C-97F6-60E9-C6FE-0A8AC69451D3}"/>
              </a:ext>
            </a:extLst>
          </p:cNvPr>
          <p:cNvSpPr txBox="1"/>
          <p:nvPr/>
        </p:nvSpPr>
        <p:spPr>
          <a:xfrm>
            <a:off x="0" y="6383791"/>
            <a:ext cx="12192000" cy="307777"/>
          </a:xfrm>
          <a:prstGeom prst="rect">
            <a:avLst/>
          </a:prstGeom>
          <a:noFill/>
        </p:spPr>
        <p:txBody>
          <a:bodyPr wrap="square">
            <a:spAutoFit/>
          </a:bodyPr>
          <a:lstStyle/>
          <a:p>
            <a:r>
              <a:rPr lang="en-US" sz="1400" dirty="0"/>
              <a:t>https://</a:t>
            </a:r>
            <a:r>
              <a:rPr lang="en-US" sz="1400" dirty="0" err="1"/>
              <a:t>www.nyc.gov</a:t>
            </a:r>
            <a:r>
              <a:rPr lang="en-US" sz="1400" dirty="0"/>
              <a:t>/site/</a:t>
            </a:r>
            <a:r>
              <a:rPr lang="en-US" sz="1400" dirty="0" err="1"/>
              <a:t>hpd</a:t>
            </a:r>
            <a:r>
              <a:rPr lang="en-US" sz="1400" dirty="0"/>
              <a:t>/news/007-24/new-york-city-s-vacancy-rate-reaches-historic-low-1-4-percent-demanding-urgent-action-new#/0</a:t>
            </a:r>
          </a:p>
        </p:txBody>
      </p:sp>
    </p:spTree>
    <p:extLst>
      <p:ext uri="{BB962C8B-B14F-4D97-AF65-F5344CB8AC3E}">
        <p14:creationId xmlns:p14="http://schemas.microsoft.com/office/powerpoint/2010/main" val="380951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1a612d17a8_0_1355"/>
          <p:cNvSpPr txBox="1">
            <a:spLocks noGrp="1"/>
          </p:cNvSpPr>
          <p:nvPr>
            <p:ph type="title" idx="4294967295"/>
          </p:nvPr>
        </p:nvSpPr>
        <p:spPr>
          <a:xfrm>
            <a:off x="0" y="0"/>
            <a:ext cx="9977967" cy="1022351"/>
          </a:xfrm>
          <a:prstGeom prst="rect">
            <a:avLst/>
          </a:prstGeom>
          <a:noFill/>
          <a:ln>
            <a:noFill/>
          </a:ln>
        </p:spPr>
        <p:txBody>
          <a:bodyPr spcFirstLastPara="1" vert="horz" wrap="square" lIns="121900" tIns="121900" rIns="121900" bIns="121900" rtlCol="0" anchor="t" anchorCtr="0">
            <a:noAutofit/>
          </a:bodyPr>
          <a:lstStyle/>
          <a:p>
            <a:pPr>
              <a:lnSpc>
                <a:spcPct val="100000"/>
              </a:lnSpc>
              <a:spcBef>
                <a:spcPts val="0"/>
              </a:spcBef>
              <a:buClr>
                <a:schemeClr val="dk2"/>
              </a:buClr>
              <a:buSzPts val="1100"/>
            </a:pPr>
            <a:r>
              <a:rPr lang="en-US" sz="5333" dirty="0">
                <a:solidFill>
                  <a:schemeClr val="dk1"/>
                </a:solidFill>
                <a:latin typeface="Calibri"/>
                <a:ea typeface="Calibri"/>
                <a:cs typeface="Calibri"/>
                <a:sym typeface="Calibri"/>
              </a:rPr>
              <a:t>The Marketing Mix</a:t>
            </a:r>
            <a:endParaRPr dirty="0"/>
          </a:p>
        </p:txBody>
      </p:sp>
      <p:sp>
        <p:nvSpPr>
          <p:cNvPr id="131" name="Google Shape;131;g11a612d17a8_0_1355"/>
          <p:cNvSpPr/>
          <p:nvPr/>
        </p:nvSpPr>
        <p:spPr>
          <a:xfrm>
            <a:off x="0" y="1921600"/>
            <a:ext cx="12192000" cy="3014800"/>
          </a:xfrm>
          <a:prstGeom prst="rect">
            <a:avLst/>
          </a:prstGeom>
          <a:solidFill>
            <a:schemeClr val="lt1"/>
          </a:solidFill>
          <a:ln>
            <a:noFill/>
          </a:ln>
        </p:spPr>
        <p:txBody>
          <a:bodyPr spcFirstLastPara="1" wrap="square" lIns="121900" tIns="121900" rIns="121900" bIns="121900" anchor="ctr" anchorCtr="0">
            <a:noAutofit/>
          </a:bodyPr>
          <a:lstStyle/>
          <a:p>
            <a:pPr algn="ctr">
              <a:lnSpc>
                <a:spcPct val="115000"/>
              </a:lnSpc>
              <a:buClr>
                <a:srgbClr val="000000"/>
              </a:buClr>
              <a:buSzPts val="3000"/>
            </a:pPr>
            <a:r>
              <a:rPr lang="en-US" sz="4000" dirty="0">
                <a:solidFill>
                  <a:srgbClr val="000000"/>
                </a:solidFill>
                <a:latin typeface="Roboto"/>
                <a:ea typeface="Roboto"/>
                <a:cs typeface="Roboto"/>
                <a:sym typeface="Roboto"/>
              </a:rPr>
              <a:t>The building blocks that a marketer can </a:t>
            </a:r>
            <a:endParaRPr sz="4000" dirty="0">
              <a:solidFill>
                <a:srgbClr val="000000"/>
              </a:solidFill>
              <a:latin typeface="Roboto"/>
              <a:ea typeface="Roboto"/>
              <a:cs typeface="Roboto"/>
              <a:sym typeface="Roboto"/>
            </a:endParaRPr>
          </a:p>
          <a:p>
            <a:pPr algn="ctr">
              <a:lnSpc>
                <a:spcPct val="115000"/>
              </a:lnSpc>
              <a:buClr>
                <a:srgbClr val="000000"/>
              </a:buClr>
              <a:buSzPts val="3000"/>
            </a:pPr>
            <a:r>
              <a:rPr lang="en-US" sz="4000" dirty="0">
                <a:solidFill>
                  <a:srgbClr val="000000"/>
                </a:solidFill>
                <a:latin typeface="Roboto"/>
                <a:ea typeface="Roboto"/>
                <a:cs typeface="Roboto"/>
                <a:sym typeface="Roboto"/>
              </a:rPr>
              <a:t>adjust to affect the overall marketing </a:t>
            </a:r>
            <a:endParaRPr sz="4000" dirty="0">
              <a:solidFill>
                <a:srgbClr val="000000"/>
              </a:solidFill>
              <a:latin typeface="Roboto"/>
              <a:ea typeface="Roboto"/>
              <a:cs typeface="Roboto"/>
              <a:sym typeface="Roboto"/>
            </a:endParaRPr>
          </a:p>
          <a:p>
            <a:pPr algn="ctr">
              <a:lnSpc>
                <a:spcPct val="115000"/>
              </a:lnSpc>
              <a:buClr>
                <a:srgbClr val="000000"/>
              </a:buClr>
              <a:buSzPts val="3000"/>
            </a:pPr>
            <a:r>
              <a:rPr lang="en-US" sz="4000" dirty="0">
                <a:solidFill>
                  <a:srgbClr val="000000"/>
                </a:solidFill>
                <a:latin typeface="Roboto"/>
                <a:ea typeface="Roboto"/>
                <a:cs typeface="Roboto"/>
                <a:sym typeface="Roboto"/>
              </a:rPr>
              <a:t>strategy of a product. </a:t>
            </a:r>
            <a:endParaRPr sz="4000" dirty="0">
              <a:solidFill>
                <a:srgbClr val="000000"/>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86E12BE-415A-24CA-2689-C9BEDCE69790}"/>
              </a:ext>
            </a:extLst>
          </p:cNvPr>
          <p:cNvPicPr>
            <a:picLocks noGrp="1" noChangeAspect="1"/>
          </p:cNvPicPr>
          <p:nvPr>
            <p:ph idx="1"/>
          </p:nvPr>
        </p:nvPicPr>
        <p:blipFill>
          <a:blip r:embed="rId2"/>
          <a:stretch>
            <a:fillRect/>
          </a:stretch>
        </p:blipFill>
        <p:spPr>
          <a:xfrm>
            <a:off x="1180972" y="381030"/>
            <a:ext cx="10090548" cy="6095940"/>
          </a:xfrm>
        </p:spPr>
      </p:pic>
    </p:spTree>
    <p:extLst>
      <p:ext uri="{BB962C8B-B14F-4D97-AF65-F5344CB8AC3E}">
        <p14:creationId xmlns:p14="http://schemas.microsoft.com/office/powerpoint/2010/main" val="2534836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D67319A-FFEE-A089-73A8-2498B6AF4C40}"/>
              </a:ext>
            </a:extLst>
          </p:cNvPr>
          <p:cNvPicPr>
            <a:picLocks noGrp="1" noChangeAspect="1"/>
          </p:cNvPicPr>
          <p:nvPr>
            <p:ph idx="1"/>
          </p:nvPr>
        </p:nvPicPr>
        <p:blipFill rotWithShape="1">
          <a:blip r:embed="rId2"/>
          <a:srcRect t="5555"/>
          <a:stretch/>
        </p:blipFill>
        <p:spPr>
          <a:xfrm>
            <a:off x="0" y="190500"/>
            <a:ext cx="5948451" cy="6477000"/>
          </a:xfrm>
        </p:spPr>
      </p:pic>
      <p:pic>
        <p:nvPicPr>
          <p:cNvPr id="7" name="Immagine 6">
            <a:extLst>
              <a:ext uri="{FF2B5EF4-FFF2-40B4-BE49-F238E27FC236}">
                <a16:creationId xmlns:a16="http://schemas.microsoft.com/office/drawing/2014/main" id="{BB1C2432-D82A-7DD5-87D8-3A3AB3E5BF2E}"/>
              </a:ext>
            </a:extLst>
          </p:cNvPr>
          <p:cNvPicPr>
            <a:picLocks noChangeAspect="1"/>
          </p:cNvPicPr>
          <p:nvPr/>
        </p:nvPicPr>
        <p:blipFill>
          <a:blip r:embed="rId3"/>
          <a:stretch>
            <a:fillRect/>
          </a:stretch>
        </p:blipFill>
        <p:spPr>
          <a:xfrm>
            <a:off x="5278203" y="1599878"/>
            <a:ext cx="6913797" cy="4395809"/>
          </a:xfrm>
          <a:prstGeom prst="rect">
            <a:avLst/>
          </a:prstGeom>
        </p:spPr>
      </p:pic>
      <p:sp>
        <p:nvSpPr>
          <p:cNvPr id="9" name="CasellaDiTesto 8">
            <a:extLst>
              <a:ext uri="{FF2B5EF4-FFF2-40B4-BE49-F238E27FC236}">
                <a16:creationId xmlns:a16="http://schemas.microsoft.com/office/drawing/2014/main" id="{137FF8E4-9FF8-1ED2-8F76-968AE047BF34}"/>
              </a:ext>
            </a:extLst>
          </p:cNvPr>
          <p:cNvSpPr txBox="1"/>
          <p:nvPr/>
        </p:nvSpPr>
        <p:spPr>
          <a:xfrm>
            <a:off x="6629777" y="6482834"/>
            <a:ext cx="5562223" cy="369332"/>
          </a:xfrm>
          <a:prstGeom prst="rect">
            <a:avLst/>
          </a:prstGeom>
          <a:noFill/>
        </p:spPr>
        <p:txBody>
          <a:bodyPr wrap="square">
            <a:spAutoFit/>
          </a:bodyPr>
          <a:lstStyle/>
          <a:p>
            <a:r>
              <a:rPr lang="en-US" sz="900" dirty="0"/>
              <a:t>https://</a:t>
            </a:r>
            <a:r>
              <a:rPr lang="en-US" sz="900" dirty="0" err="1"/>
              <a:t>www.theguardian.com</a:t>
            </a:r>
            <a:r>
              <a:rPr lang="en-US" sz="900" dirty="0"/>
              <a:t>/</a:t>
            </a:r>
            <a:r>
              <a:rPr lang="en-US" sz="900" dirty="0" err="1"/>
              <a:t>commentisfree</a:t>
            </a:r>
            <a:r>
              <a:rPr lang="en-US" sz="900" dirty="0"/>
              <a:t>/2023/</a:t>
            </a:r>
            <a:r>
              <a:rPr lang="en-US" sz="900" dirty="0" err="1"/>
              <a:t>sep</a:t>
            </a:r>
            <a:r>
              <a:rPr lang="en-US" sz="900" dirty="0"/>
              <a:t>/27/new-</a:t>
            </a:r>
            <a:r>
              <a:rPr lang="en-US" sz="900" dirty="0" err="1"/>
              <a:t>york</a:t>
            </a:r>
            <a:r>
              <a:rPr lang="en-US" sz="900" dirty="0"/>
              <a:t>-</a:t>
            </a:r>
            <a:r>
              <a:rPr lang="en-US" sz="900" dirty="0" err="1"/>
              <a:t>airbnb</a:t>
            </a:r>
            <a:r>
              <a:rPr lang="en-US" sz="900" dirty="0"/>
              <a:t>-renters-cities-law-ban-properties#:~:text=New%20York's%20law%20requires%20hosts,be%20fined%20up%20to%20%245%2C000.</a:t>
            </a:r>
          </a:p>
        </p:txBody>
      </p:sp>
      <p:sp>
        <p:nvSpPr>
          <p:cNvPr id="10" name="Rettangolo 9">
            <a:extLst>
              <a:ext uri="{FF2B5EF4-FFF2-40B4-BE49-F238E27FC236}">
                <a16:creationId xmlns:a16="http://schemas.microsoft.com/office/drawing/2014/main" id="{09E672D5-77E7-766E-CA01-EB6BF7A48627}"/>
              </a:ext>
            </a:extLst>
          </p:cNvPr>
          <p:cNvSpPr/>
          <p:nvPr/>
        </p:nvSpPr>
        <p:spPr>
          <a:xfrm>
            <a:off x="5278202" y="2921620"/>
            <a:ext cx="6642451" cy="1349297"/>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D989B891-3231-EEF6-ED3D-DB5733296BD5}"/>
              </a:ext>
            </a:extLst>
          </p:cNvPr>
          <p:cNvSpPr/>
          <p:nvPr/>
        </p:nvSpPr>
        <p:spPr>
          <a:xfrm>
            <a:off x="5278202" y="4330998"/>
            <a:ext cx="6642451" cy="1664689"/>
          </a:xfrm>
          <a:prstGeom prst="rect">
            <a:avLst/>
          </a:prstGeom>
          <a:solidFill>
            <a:srgbClr val="FFFF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436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C8F403E-757D-6763-AF73-0AD4A5D3F446}"/>
              </a:ext>
            </a:extLst>
          </p:cNvPr>
          <p:cNvSpPr txBox="1">
            <a:spLocks/>
          </p:cNvSpPr>
          <p:nvPr/>
        </p:nvSpPr>
        <p:spPr>
          <a:xfrm>
            <a:off x="599440" y="1483360"/>
            <a:ext cx="5214620" cy="4559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400" dirty="0">
                <a:solidFill>
                  <a:schemeClr val="accent1">
                    <a:lumMod val="10000"/>
                  </a:schemeClr>
                </a:solidFill>
              </a:rPr>
              <a:t>The sharing economy is in a direct </a:t>
            </a:r>
            <a:r>
              <a:rPr lang="en-US" sz="1400" b="1" dirty="0">
                <a:solidFill>
                  <a:schemeClr val="accent1">
                    <a:lumMod val="10000"/>
                  </a:schemeClr>
                </a:solidFill>
              </a:rPr>
              <a:t>competition</a:t>
            </a:r>
            <a:r>
              <a:rPr lang="en-US" sz="1400" dirty="0">
                <a:solidFill>
                  <a:schemeClr val="accent1">
                    <a:lumMod val="10000"/>
                  </a:schemeClr>
                </a:solidFill>
              </a:rPr>
              <a:t> with our traditional economy model: goods and services are shared in fields where real companies used to run their business (e.g.: taxi vs Uber). </a:t>
            </a:r>
          </a:p>
          <a:p>
            <a:pPr>
              <a:buFontTx/>
              <a:buChar char="-"/>
            </a:pPr>
            <a:endParaRPr lang="en-US" sz="1400" dirty="0">
              <a:solidFill>
                <a:schemeClr val="accent1">
                  <a:lumMod val="10000"/>
                </a:schemeClr>
              </a:solidFill>
            </a:endParaRPr>
          </a:p>
          <a:p>
            <a:pPr>
              <a:buFontTx/>
              <a:buChar char="-"/>
            </a:pPr>
            <a:r>
              <a:rPr lang="en-US" sz="1400" dirty="0">
                <a:solidFill>
                  <a:schemeClr val="accent1">
                    <a:lumMod val="10000"/>
                  </a:schemeClr>
                </a:solidFill>
              </a:rPr>
              <a:t>Is seen as a </a:t>
            </a:r>
            <a:r>
              <a:rPr lang="en-US" sz="1400" b="1" dirty="0">
                <a:solidFill>
                  <a:schemeClr val="accent1">
                    <a:lumMod val="10000"/>
                  </a:schemeClr>
                </a:solidFill>
              </a:rPr>
              <a:t>utopia</a:t>
            </a:r>
            <a:r>
              <a:rPr lang="en-US" sz="1400" dirty="0">
                <a:solidFill>
                  <a:schemeClr val="accent1">
                    <a:lumMod val="10000"/>
                  </a:schemeClr>
                </a:solidFill>
              </a:rPr>
              <a:t> (“gift economy”) where everyone could benefit from voluntary contributions =&gt; not true in reality. </a:t>
            </a:r>
          </a:p>
          <a:p>
            <a:pPr>
              <a:buFontTx/>
              <a:buChar char="-"/>
            </a:pPr>
            <a:endParaRPr lang="en-US" sz="1400" dirty="0">
              <a:solidFill>
                <a:schemeClr val="accent1">
                  <a:lumMod val="10000"/>
                </a:schemeClr>
              </a:solidFill>
            </a:endParaRPr>
          </a:p>
          <a:p>
            <a:pPr>
              <a:buFontTx/>
              <a:buChar char="-"/>
            </a:pPr>
            <a:r>
              <a:rPr lang="en-US" sz="1400" dirty="0">
                <a:solidFill>
                  <a:schemeClr val="accent1">
                    <a:lumMod val="10000"/>
                  </a:schemeClr>
                </a:solidFill>
              </a:rPr>
              <a:t>Everyone can </a:t>
            </a:r>
            <a:r>
              <a:rPr lang="en-US" sz="1400" b="1" dirty="0">
                <a:solidFill>
                  <a:schemeClr val="accent1">
                    <a:lumMod val="10000"/>
                  </a:schemeClr>
                </a:solidFill>
              </a:rPr>
              <a:t>contribute</a:t>
            </a:r>
            <a:r>
              <a:rPr lang="en-US" sz="1400" dirty="0">
                <a:solidFill>
                  <a:schemeClr val="accent1">
                    <a:lumMod val="10000"/>
                  </a:schemeClr>
                </a:solidFill>
              </a:rPr>
              <a:t> and bring his knowledge so the information may not be relevant or true. Even if bots exists on some platforms (such as Wikipedia) to detect what is relevant and what is not, anyone could still write anything anywhere and pretends that their knowledge is reliable. </a:t>
            </a:r>
          </a:p>
          <a:p>
            <a:pPr>
              <a:buFontTx/>
              <a:buChar char="-"/>
            </a:pPr>
            <a:endParaRPr lang="en-US" sz="1400" dirty="0">
              <a:solidFill>
                <a:schemeClr val="accent1">
                  <a:lumMod val="10000"/>
                </a:schemeClr>
              </a:solidFill>
            </a:endParaRPr>
          </a:p>
          <a:p>
            <a:pPr>
              <a:buFontTx/>
              <a:buChar char="-"/>
            </a:pPr>
            <a:r>
              <a:rPr lang="en-US" sz="1400" dirty="0">
                <a:solidFill>
                  <a:schemeClr val="accent1">
                    <a:lumMod val="10000"/>
                  </a:schemeClr>
                </a:solidFill>
              </a:rPr>
              <a:t>- The sharing economy could lead to an</a:t>
            </a:r>
            <a:r>
              <a:rPr lang="en-US" sz="1400" b="1" dirty="0">
                <a:solidFill>
                  <a:schemeClr val="accent1">
                    <a:lumMod val="10000"/>
                  </a:schemeClr>
                </a:solidFill>
              </a:rPr>
              <a:t> overconsumption </a:t>
            </a:r>
            <a:r>
              <a:rPr lang="en-US" sz="1400" dirty="0">
                <a:solidFill>
                  <a:schemeClr val="accent1">
                    <a:lumMod val="10000"/>
                  </a:schemeClr>
                </a:solidFill>
              </a:rPr>
              <a:t>since it looks like it’s free and available for everyone.</a:t>
            </a:r>
            <a:endParaRPr lang="fr-BE" sz="1400" dirty="0">
              <a:solidFill>
                <a:schemeClr val="accent1">
                  <a:lumMod val="10000"/>
                </a:schemeClr>
              </a:solidFill>
            </a:endParaRPr>
          </a:p>
        </p:txBody>
      </p:sp>
      <p:sp>
        <p:nvSpPr>
          <p:cNvPr id="5" name="CasellaDiTesto 4">
            <a:extLst>
              <a:ext uri="{FF2B5EF4-FFF2-40B4-BE49-F238E27FC236}">
                <a16:creationId xmlns:a16="http://schemas.microsoft.com/office/drawing/2014/main" id="{239BA318-41A3-2095-9A30-A0010DC891B1}"/>
              </a:ext>
            </a:extLst>
          </p:cNvPr>
          <p:cNvSpPr txBox="1"/>
          <p:nvPr/>
        </p:nvSpPr>
        <p:spPr>
          <a:xfrm>
            <a:off x="1981200" y="876300"/>
            <a:ext cx="1232495" cy="646331"/>
          </a:xfrm>
          <a:prstGeom prst="rect">
            <a:avLst/>
          </a:prstGeom>
          <a:noFill/>
        </p:spPr>
        <p:txBody>
          <a:bodyPr wrap="square" rtlCol="0">
            <a:spAutoFit/>
          </a:bodyPr>
          <a:lstStyle/>
          <a:p>
            <a:r>
              <a:rPr lang="fr-BE" dirty="0" err="1"/>
              <a:t>Societal</a:t>
            </a:r>
            <a:r>
              <a:rPr lang="fr-BE" dirty="0"/>
              <a:t> </a:t>
            </a:r>
            <a:r>
              <a:rPr lang="fr-BE" dirty="0" err="1"/>
              <a:t>problems</a:t>
            </a:r>
            <a:endParaRPr lang="it-FI" dirty="0"/>
          </a:p>
        </p:txBody>
      </p:sp>
      <p:sp>
        <p:nvSpPr>
          <p:cNvPr id="6" name="Title 1">
            <a:extLst>
              <a:ext uri="{FF2B5EF4-FFF2-40B4-BE49-F238E27FC236}">
                <a16:creationId xmlns:a16="http://schemas.microsoft.com/office/drawing/2014/main" id="{2F6B34D5-E4AC-4F8F-0527-9C406831FFDE}"/>
              </a:ext>
            </a:extLst>
          </p:cNvPr>
          <p:cNvSpPr>
            <a:spLocks noGrp="1"/>
          </p:cNvSpPr>
          <p:nvPr>
            <p:ph type="title"/>
          </p:nvPr>
        </p:nvSpPr>
        <p:spPr>
          <a:xfrm>
            <a:off x="7475220" y="358775"/>
            <a:ext cx="4212424" cy="581025"/>
          </a:xfrm>
        </p:spPr>
        <p:txBody>
          <a:bodyPr>
            <a:normAutofit fontScale="90000"/>
          </a:bodyPr>
          <a:lstStyle/>
          <a:p>
            <a:r>
              <a:rPr lang="fr-BE" dirty="0" err="1"/>
              <a:t>Legal</a:t>
            </a:r>
            <a:r>
              <a:rPr lang="fr-BE" dirty="0"/>
              <a:t> </a:t>
            </a:r>
            <a:r>
              <a:rPr lang="fr-BE" dirty="0" err="1"/>
              <a:t>problems</a:t>
            </a:r>
            <a:endParaRPr lang="fr-BE" dirty="0"/>
          </a:p>
        </p:txBody>
      </p:sp>
      <p:sp>
        <p:nvSpPr>
          <p:cNvPr id="7" name="Content Placeholder 2">
            <a:extLst>
              <a:ext uri="{FF2B5EF4-FFF2-40B4-BE49-F238E27FC236}">
                <a16:creationId xmlns:a16="http://schemas.microsoft.com/office/drawing/2014/main" id="{6B39F2DE-7913-C1BD-30DD-496A1A4EE165}"/>
              </a:ext>
            </a:extLst>
          </p:cNvPr>
          <p:cNvSpPr>
            <a:spLocks noGrp="1"/>
          </p:cNvSpPr>
          <p:nvPr>
            <p:ph idx="1"/>
          </p:nvPr>
        </p:nvSpPr>
        <p:spPr>
          <a:xfrm>
            <a:off x="6751320" y="1384300"/>
            <a:ext cx="4541520" cy="4495800"/>
          </a:xfrm>
        </p:spPr>
        <p:txBody>
          <a:bodyPr>
            <a:normAutofit fontScale="92500"/>
          </a:bodyPr>
          <a:lstStyle/>
          <a:p>
            <a:pPr lvl="0"/>
            <a:r>
              <a:rPr lang="en-US" sz="1400" b="1" dirty="0">
                <a:solidFill>
                  <a:schemeClr val="accent1">
                    <a:lumMod val="10000"/>
                  </a:schemeClr>
                </a:solidFill>
              </a:rPr>
              <a:t>Consumer protection</a:t>
            </a:r>
            <a:r>
              <a:rPr lang="en-US" sz="1400" dirty="0">
                <a:solidFill>
                  <a:schemeClr val="accent1">
                    <a:lumMod val="10000"/>
                  </a:schemeClr>
                </a:solidFill>
              </a:rPr>
              <a:t>, platforms need to comply with applicable consumer laws. Can the company provide the same level of protection as a traditional company?</a:t>
            </a:r>
          </a:p>
          <a:p>
            <a:pPr lvl="0"/>
            <a:endParaRPr lang="fr-BE" sz="1400" b="1" dirty="0">
              <a:solidFill>
                <a:schemeClr val="accent1">
                  <a:lumMod val="10000"/>
                </a:schemeClr>
              </a:solidFill>
            </a:endParaRPr>
          </a:p>
          <a:p>
            <a:pPr lvl="0"/>
            <a:r>
              <a:rPr lang="en-US" sz="1400" b="1" dirty="0">
                <a:solidFill>
                  <a:schemeClr val="accent1">
                    <a:lumMod val="10000"/>
                  </a:schemeClr>
                </a:solidFill>
              </a:rPr>
              <a:t>Data protection</a:t>
            </a:r>
            <a:r>
              <a:rPr lang="en-US" sz="1400" dirty="0">
                <a:solidFill>
                  <a:schemeClr val="accent1">
                    <a:lumMod val="10000"/>
                  </a:schemeClr>
                </a:solidFill>
              </a:rPr>
              <a:t>, in terms of the processing of the personal data of both users and users’ customers.</a:t>
            </a:r>
          </a:p>
          <a:p>
            <a:pPr lvl="0"/>
            <a:endParaRPr lang="fr-BE" sz="1400" dirty="0">
              <a:solidFill>
                <a:schemeClr val="accent1">
                  <a:lumMod val="10000"/>
                </a:schemeClr>
              </a:solidFill>
            </a:endParaRPr>
          </a:p>
          <a:p>
            <a:pPr lvl="0"/>
            <a:r>
              <a:rPr lang="en-US" sz="1400" b="1" dirty="0">
                <a:solidFill>
                  <a:schemeClr val="accent1">
                    <a:lumMod val="10000"/>
                  </a:schemeClr>
                </a:solidFill>
              </a:rPr>
              <a:t>Discrimination</a:t>
            </a:r>
            <a:r>
              <a:rPr lang="en-US" sz="1400" dirty="0">
                <a:solidFill>
                  <a:schemeClr val="accent1">
                    <a:lumMod val="10000"/>
                  </a:schemeClr>
                </a:solidFill>
              </a:rPr>
              <a:t> issues, what do operators if a user refuses to loan their car based on some discriminatory criteria.</a:t>
            </a:r>
          </a:p>
          <a:p>
            <a:pPr lvl="0"/>
            <a:endParaRPr lang="fr-BE" sz="1400" dirty="0">
              <a:solidFill>
                <a:schemeClr val="accent1">
                  <a:lumMod val="10000"/>
                </a:schemeClr>
              </a:solidFill>
            </a:endParaRPr>
          </a:p>
          <a:p>
            <a:pPr lvl="0"/>
            <a:r>
              <a:rPr lang="en-US" sz="1400" dirty="0">
                <a:solidFill>
                  <a:schemeClr val="accent1">
                    <a:lumMod val="10000"/>
                  </a:schemeClr>
                </a:solidFill>
              </a:rPr>
              <a:t>Laws relating to </a:t>
            </a:r>
            <a:r>
              <a:rPr lang="en-US" sz="1400" b="1" dirty="0">
                <a:solidFill>
                  <a:schemeClr val="accent1">
                    <a:lumMod val="10000"/>
                  </a:schemeClr>
                </a:solidFill>
              </a:rPr>
              <a:t>payment and taxation</a:t>
            </a:r>
            <a:r>
              <a:rPr lang="en-US" sz="1400" dirty="0">
                <a:solidFill>
                  <a:schemeClr val="accent1">
                    <a:lumMod val="10000"/>
                  </a:schemeClr>
                </a:solidFill>
              </a:rPr>
              <a:t>. Payment and taxation differ from one country to another.</a:t>
            </a:r>
          </a:p>
          <a:p>
            <a:pPr lvl="0"/>
            <a:endParaRPr lang="fr-BE" sz="1400" dirty="0">
              <a:solidFill>
                <a:schemeClr val="accent1">
                  <a:lumMod val="10000"/>
                </a:schemeClr>
              </a:solidFill>
            </a:endParaRPr>
          </a:p>
          <a:p>
            <a:pPr lvl="0"/>
            <a:r>
              <a:rPr lang="en-US" sz="1400" dirty="0">
                <a:solidFill>
                  <a:schemeClr val="accent1">
                    <a:lumMod val="10000"/>
                  </a:schemeClr>
                </a:solidFill>
              </a:rPr>
              <a:t>Liability, who is </a:t>
            </a:r>
            <a:r>
              <a:rPr lang="en-US" sz="1400" b="1" dirty="0">
                <a:solidFill>
                  <a:schemeClr val="accent1">
                    <a:lumMod val="10000"/>
                  </a:schemeClr>
                </a:solidFill>
              </a:rPr>
              <a:t>legally responsible </a:t>
            </a:r>
            <a:r>
              <a:rPr lang="en-US" sz="1400" dirty="0">
                <a:solidFill>
                  <a:schemeClr val="accent1">
                    <a:lumMod val="10000"/>
                  </a:schemeClr>
                </a:solidFill>
              </a:rPr>
              <a:t>if something goes wrong?</a:t>
            </a:r>
          </a:p>
          <a:p>
            <a:pPr lvl="0"/>
            <a:endParaRPr lang="fr-BE" sz="1400" dirty="0">
              <a:solidFill>
                <a:schemeClr val="accent1">
                  <a:lumMod val="10000"/>
                </a:schemeClr>
              </a:solidFill>
            </a:endParaRPr>
          </a:p>
          <a:p>
            <a:pPr lvl="0"/>
            <a:r>
              <a:rPr lang="en-US" sz="1400" b="1" dirty="0">
                <a:solidFill>
                  <a:schemeClr val="accent1">
                    <a:lumMod val="10000"/>
                  </a:schemeClr>
                </a:solidFill>
              </a:rPr>
              <a:t>Safety and security. </a:t>
            </a:r>
            <a:r>
              <a:rPr lang="en-US" sz="1400" dirty="0">
                <a:solidFill>
                  <a:schemeClr val="accent1">
                    <a:lumMod val="10000"/>
                  </a:schemeClr>
                </a:solidFill>
              </a:rPr>
              <a:t>When strangers are brought together safety and security issues have to be considered. </a:t>
            </a:r>
            <a:endParaRPr lang="fr-BE" sz="1400" dirty="0">
              <a:solidFill>
                <a:schemeClr val="accent1">
                  <a:lumMod val="10000"/>
                </a:schemeClr>
              </a:solidFill>
            </a:endParaRPr>
          </a:p>
          <a:p>
            <a:endParaRPr lang="fr-BE" sz="1400" dirty="0"/>
          </a:p>
        </p:txBody>
      </p:sp>
      <p:pic>
        <p:nvPicPr>
          <p:cNvPr id="8" name="Immagine 7">
            <a:extLst>
              <a:ext uri="{FF2B5EF4-FFF2-40B4-BE49-F238E27FC236}">
                <a16:creationId xmlns:a16="http://schemas.microsoft.com/office/drawing/2014/main" id="{F777886B-A34F-1207-11AE-BDB437B83140}"/>
              </a:ext>
            </a:extLst>
          </p:cNvPr>
          <p:cNvPicPr>
            <a:picLocks noChangeAspect="1"/>
          </p:cNvPicPr>
          <p:nvPr/>
        </p:nvPicPr>
        <p:blipFill>
          <a:blip r:embed="rId3"/>
          <a:stretch>
            <a:fillRect/>
          </a:stretch>
        </p:blipFill>
        <p:spPr>
          <a:xfrm>
            <a:off x="4707593" y="547846"/>
            <a:ext cx="4813300" cy="3556000"/>
          </a:xfrm>
          <a:prstGeom prst="rect">
            <a:avLst/>
          </a:prstGeom>
        </p:spPr>
      </p:pic>
    </p:spTree>
    <p:extLst>
      <p:ext uri="{BB962C8B-B14F-4D97-AF65-F5344CB8AC3E}">
        <p14:creationId xmlns:p14="http://schemas.microsoft.com/office/powerpoint/2010/main" val="3662400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6581C0-3556-623C-91FA-78DE6CB509D3}"/>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olo 1">
            <a:extLst>
              <a:ext uri="{FF2B5EF4-FFF2-40B4-BE49-F238E27FC236}">
                <a16:creationId xmlns:a16="http://schemas.microsoft.com/office/drawing/2014/main" id="{3F7F327B-7B27-F760-3277-931A08C27831}"/>
              </a:ext>
            </a:extLst>
          </p:cNvPr>
          <p:cNvSpPr>
            <a:spLocks noGrp="1"/>
          </p:cNvSpPr>
          <p:nvPr>
            <p:ph type="title"/>
          </p:nvPr>
        </p:nvSpPr>
        <p:spPr>
          <a:xfrm>
            <a:off x="1524000" y="3235568"/>
            <a:ext cx="9144000" cy="2900518"/>
          </a:xfrm>
        </p:spPr>
        <p:txBody>
          <a:bodyPr vert="horz" lIns="91440" tIns="45720" rIns="91440" bIns="45720" rtlCol="0" anchor="b">
            <a:normAutofit/>
          </a:bodyPr>
          <a:lstStyle/>
          <a:p>
            <a:pPr algn="ctr"/>
            <a:r>
              <a:rPr lang="en-US" sz="9600" b="1" dirty="0">
                <a:solidFill>
                  <a:srgbClr val="FFFFFF"/>
                </a:solidFill>
              </a:rPr>
              <a:t>Privacy Paradox</a:t>
            </a:r>
          </a:p>
        </p:txBody>
      </p:sp>
    </p:spTree>
    <p:extLst>
      <p:ext uri="{BB962C8B-B14F-4D97-AF65-F5344CB8AC3E}">
        <p14:creationId xmlns:p14="http://schemas.microsoft.com/office/powerpoint/2010/main" val="2108158333"/>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75C9955-E223-59F9-BA68-AC1E0C6F7B9F}"/>
              </a:ext>
            </a:extLst>
          </p:cNvPr>
          <p:cNvPicPr>
            <a:picLocks noChangeAspect="1"/>
          </p:cNvPicPr>
          <p:nvPr/>
        </p:nvPicPr>
        <p:blipFill>
          <a:blip r:embed="rId3"/>
          <a:stretch>
            <a:fillRect/>
          </a:stretch>
        </p:blipFill>
        <p:spPr>
          <a:xfrm>
            <a:off x="1143000" y="205122"/>
            <a:ext cx="9601688" cy="6447755"/>
          </a:xfrm>
          <a:prstGeom prst="rect">
            <a:avLst/>
          </a:prstGeom>
        </p:spPr>
      </p:pic>
      <p:sp>
        <p:nvSpPr>
          <p:cNvPr id="9" name="CasellaDiTesto 8">
            <a:extLst>
              <a:ext uri="{FF2B5EF4-FFF2-40B4-BE49-F238E27FC236}">
                <a16:creationId xmlns:a16="http://schemas.microsoft.com/office/drawing/2014/main" id="{282ADA22-A782-13C6-2DCE-24BA9050DB16}"/>
              </a:ext>
            </a:extLst>
          </p:cNvPr>
          <p:cNvSpPr txBox="1"/>
          <p:nvPr/>
        </p:nvSpPr>
        <p:spPr>
          <a:xfrm>
            <a:off x="4898593" y="6473315"/>
            <a:ext cx="7293407" cy="646331"/>
          </a:xfrm>
          <a:prstGeom prst="rect">
            <a:avLst/>
          </a:prstGeom>
          <a:noFill/>
        </p:spPr>
        <p:txBody>
          <a:bodyPr wrap="none" rtlCol="0">
            <a:spAutoFit/>
          </a:bodyPr>
          <a:lstStyle/>
          <a:p>
            <a:r>
              <a:rPr lang="it-IT" dirty="0" err="1">
                <a:solidFill>
                  <a:schemeClr val="bg2">
                    <a:lumMod val="75000"/>
                  </a:schemeClr>
                </a:solidFill>
              </a:rPr>
              <a:t>S</a:t>
            </a:r>
            <a:r>
              <a:rPr lang="it-FI" dirty="0">
                <a:solidFill>
                  <a:schemeClr val="bg2">
                    <a:lumMod val="75000"/>
                  </a:schemeClr>
                </a:solidFill>
              </a:rPr>
              <a:t>ource:</a:t>
            </a:r>
            <a:r>
              <a:rPr lang="it-IT" dirty="0">
                <a:solidFill>
                  <a:schemeClr val="bg2">
                    <a:lumMod val="75000"/>
                  </a:schemeClr>
                </a:solidFill>
                <a:hlinkClick r:id="rId4">
                  <a:extLst>
                    <a:ext uri="{A12FA001-AC4F-418D-AE19-62706E023703}">
                      <ahyp:hlinkClr xmlns:ahyp="http://schemas.microsoft.com/office/drawing/2018/hyperlinkcolor" val="tx"/>
                    </a:ext>
                  </a:extLst>
                </a:hlinkClick>
              </a:rPr>
              <a:t>https://us.norton.com/blog/privacy/how-much-privacy-we-give-up#</a:t>
            </a:r>
            <a:endParaRPr lang="it-IT" dirty="0">
              <a:solidFill>
                <a:schemeClr val="bg2">
                  <a:lumMod val="75000"/>
                </a:schemeClr>
              </a:solidFill>
            </a:endParaRPr>
          </a:p>
          <a:p>
            <a:r>
              <a:rPr lang="it-FI" dirty="0"/>
              <a:t> </a:t>
            </a:r>
          </a:p>
        </p:txBody>
      </p:sp>
    </p:spTree>
    <p:extLst>
      <p:ext uri="{BB962C8B-B14F-4D97-AF65-F5344CB8AC3E}">
        <p14:creationId xmlns:p14="http://schemas.microsoft.com/office/powerpoint/2010/main" val="2995548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6B55507-7FC7-C894-FC48-85652E7755FB}"/>
              </a:ext>
            </a:extLst>
          </p:cNvPr>
          <p:cNvPicPr>
            <a:picLocks noChangeAspect="1"/>
          </p:cNvPicPr>
          <p:nvPr/>
        </p:nvPicPr>
        <p:blipFill>
          <a:blip r:embed="rId2"/>
          <a:stretch>
            <a:fillRect/>
          </a:stretch>
        </p:blipFill>
        <p:spPr>
          <a:xfrm>
            <a:off x="1819559" y="94056"/>
            <a:ext cx="8552882" cy="6669887"/>
          </a:xfrm>
          <a:prstGeom prst="rect">
            <a:avLst/>
          </a:prstGeom>
        </p:spPr>
      </p:pic>
    </p:spTree>
    <p:extLst>
      <p:ext uri="{BB962C8B-B14F-4D97-AF65-F5344CB8AC3E}">
        <p14:creationId xmlns:p14="http://schemas.microsoft.com/office/powerpoint/2010/main" val="3619123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E387867D-51C3-33F1-71CE-AFA196215E5B}"/>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a:solidFill>
                  <a:schemeClr val="tx1"/>
                </a:solidFill>
                <a:latin typeface="+mj-lt"/>
                <a:ea typeface="+mj-ea"/>
                <a:cs typeface="+mj-cs"/>
              </a:rPr>
              <a:t>Examples</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109FB7F0-3A10-F34B-9742-C5FAB7DB14EF}"/>
              </a:ext>
            </a:extLst>
          </p:cNvPr>
          <p:cNvPicPr>
            <a:picLocks noChangeAspect="1"/>
          </p:cNvPicPr>
          <p:nvPr/>
        </p:nvPicPr>
        <p:blipFill>
          <a:blip r:embed="rId2"/>
          <a:stretch>
            <a:fillRect/>
          </a:stretch>
        </p:blipFill>
        <p:spPr>
          <a:xfrm>
            <a:off x="4957790" y="640080"/>
            <a:ext cx="6607628" cy="5550408"/>
          </a:xfrm>
          <a:prstGeom prst="rect">
            <a:avLst/>
          </a:prstGeom>
        </p:spPr>
      </p:pic>
    </p:spTree>
    <p:extLst>
      <p:ext uri="{BB962C8B-B14F-4D97-AF65-F5344CB8AC3E}">
        <p14:creationId xmlns:p14="http://schemas.microsoft.com/office/powerpoint/2010/main" val="1238528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24104A9D-9A07-D57F-E69F-766AF838BA09}"/>
              </a:ext>
            </a:extLst>
          </p:cNvPr>
          <p:cNvPicPr>
            <a:picLocks noChangeAspect="1"/>
          </p:cNvPicPr>
          <p:nvPr/>
        </p:nvPicPr>
        <p:blipFill rotWithShape="1">
          <a:blip r:embed="rId2"/>
          <a:srcRect t="-92" b="19956"/>
          <a:stretch/>
        </p:blipFill>
        <p:spPr>
          <a:xfrm>
            <a:off x="320040" y="320040"/>
            <a:ext cx="11548872"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Segnaposto contenuto 3">
            <a:extLst>
              <a:ext uri="{FF2B5EF4-FFF2-40B4-BE49-F238E27FC236}">
                <a16:creationId xmlns:a16="http://schemas.microsoft.com/office/drawing/2014/main" id="{DC923A6C-F07A-A562-DF39-83CD7CE137D7}"/>
              </a:ext>
            </a:extLst>
          </p:cNvPr>
          <p:cNvSpPr txBox="1">
            <a:spLocks noGrp="1"/>
          </p:cNvSpPr>
          <p:nvPr>
            <p:ph idx="1"/>
          </p:nvPr>
        </p:nvSpPr>
        <p:spPr>
          <a:xfrm>
            <a:off x="4379976" y="5009083"/>
            <a:ext cx="6976872" cy="1345997"/>
          </a:xfrm>
          <a:prstGeom prst="rect">
            <a:avLst/>
          </a:prstGeom>
        </p:spPr>
        <p:txBody>
          <a:bodyPr rtlCol="0" anchor="ctr">
            <a:normAutofit/>
          </a:bodyPr>
          <a:lstStyle/>
          <a:p>
            <a:pPr marL="0" indent="0">
              <a:buNone/>
            </a:pPr>
            <a:r>
              <a:rPr lang="it-IT" sz="1700" b="0" i="0" dirty="0" err="1">
                <a:solidFill>
                  <a:schemeClr val="bg1"/>
                </a:solidFill>
                <a:effectLst/>
                <a:latin typeface="Georgia" panose="02040502050405020303" pitchFamily="18" charset="0"/>
              </a:rPr>
              <a:t>Allegedly</a:t>
            </a:r>
            <a:r>
              <a:rPr lang="it-IT" sz="1700" b="0" i="0" dirty="0">
                <a:solidFill>
                  <a:schemeClr val="bg1"/>
                </a:solidFill>
                <a:effectLst/>
                <a:latin typeface="Georgia" panose="02040502050405020303" pitchFamily="18" charset="0"/>
              </a:rPr>
              <a:t>, hackers are selling Disney+ accounts for </a:t>
            </a:r>
            <a:r>
              <a:rPr lang="it-IT" sz="1700" b="0" i="0" dirty="0" err="1">
                <a:solidFill>
                  <a:schemeClr val="bg1"/>
                </a:solidFill>
                <a:effectLst/>
                <a:latin typeface="Georgia" panose="02040502050405020303" pitchFamily="18" charset="0"/>
              </a:rPr>
              <a:t>as</a:t>
            </a:r>
            <a:r>
              <a:rPr lang="it-IT" sz="1700" b="0" i="0" dirty="0">
                <a:solidFill>
                  <a:schemeClr val="bg1"/>
                </a:solidFill>
                <a:effectLst/>
                <a:latin typeface="Georgia" panose="02040502050405020303" pitchFamily="18" charset="0"/>
              </a:rPr>
              <a:t> </a:t>
            </a:r>
            <a:r>
              <a:rPr lang="it-IT" sz="1700" b="0" i="0" dirty="0" err="1">
                <a:solidFill>
                  <a:schemeClr val="bg1"/>
                </a:solidFill>
                <a:effectLst/>
                <a:latin typeface="Georgia" panose="02040502050405020303" pitchFamily="18" charset="0"/>
              </a:rPr>
              <a:t>little</a:t>
            </a:r>
            <a:r>
              <a:rPr lang="it-IT" sz="1700" b="0" i="0" dirty="0">
                <a:solidFill>
                  <a:schemeClr val="bg1"/>
                </a:solidFill>
                <a:effectLst/>
                <a:latin typeface="Georgia" panose="02040502050405020303" pitchFamily="18" charset="0"/>
              </a:rPr>
              <a:t> </a:t>
            </a:r>
            <a:r>
              <a:rPr lang="it-IT" sz="1700" b="0" i="0" dirty="0" err="1">
                <a:solidFill>
                  <a:schemeClr val="bg1"/>
                </a:solidFill>
                <a:effectLst/>
                <a:latin typeface="Georgia" panose="02040502050405020303" pitchFamily="18" charset="0"/>
              </a:rPr>
              <a:t>as</a:t>
            </a:r>
            <a:r>
              <a:rPr lang="it-IT" sz="1700" b="0" i="0" dirty="0">
                <a:solidFill>
                  <a:schemeClr val="bg1"/>
                </a:solidFill>
                <a:effectLst/>
                <a:latin typeface="Georgia" panose="02040502050405020303" pitchFamily="18" charset="0"/>
              </a:rPr>
              <a:t> $3, </a:t>
            </a:r>
            <a:r>
              <a:rPr lang="it-IT" sz="1700" b="0" i="0" dirty="0" err="1">
                <a:solidFill>
                  <a:schemeClr val="bg1"/>
                </a:solidFill>
                <a:effectLst/>
                <a:latin typeface="Georgia" panose="02040502050405020303" pitchFamily="18" charset="0"/>
              </a:rPr>
              <a:t>according</a:t>
            </a:r>
            <a:r>
              <a:rPr lang="it-IT" sz="1700" b="0" i="0" dirty="0">
                <a:solidFill>
                  <a:schemeClr val="bg1"/>
                </a:solidFill>
                <a:effectLst/>
                <a:latin typeface="Georgia" panose="02040502050405020303" pitchFamily="18" charset="0"/>
              </a:rPr>
              <a:t> to the </a:t>
            </a:r>
            <a:r>
              <a:rPr lang="it-IT" sz="1700" b="0" i="0" dirty="0" err="1">
                <a:solidFill>
                  <a:schemeClr val="bg1"/>
                </a:solidFill>
                <a:effectLst/>
                <a:latin typeface="Georgia" panose="02040502050405020303" pitchFamily="18" charset="0"/>
              </a:rPr>
              <a:t>investigation</a:t>
            </a:r>
            <a:r>
              <a:rPr lang="it-IT" sz="1700" b="0" i="0" dirty="0">
                <a:solidFill>
                  <a:schemeClr val="bg1"/>
                </a:solidFill>
                <a:effectLst/>
                <a:latin typeface="Georgia" panose="02040502050405020303" pitchFamily="18" charset="0"/>
              </a:rPr>
              <a:t>. In </a:t>
            </a:r>
            <a:r>
              <a:rPr lang="it-IT" sz="1700" b="0" i="0" dirty="0" err="1">
                <a:solidFill>
                  <a:schemeClr val="bg1"/>
                </a:solidFill>
                <a:effectLst/>
                <a:latin typeface="Georgia" panose="02040502050405020303" pitchFamily="18" charset="0"/>
              </a:rPr>
              <a:t>addition</a:t>
            </a:r>
            <a:r>
              <a:rPr lang="it-IT" sz="1700" b="0" i="0" dirty="0">
                <a:solidFill>
                  <a:schemeClr val="bg1"/>
                </a:solidFill>
                <a:effectLst/>
                <a:latin typeface="Georgia" panose="02040502050405020303" pitchFamily="18" charset="0"/>
              </a:rPr>
              <a:t>, the BBC </a:t>
            </a:r>
            <a:r>
              <a:rPr lang="it-IT" sz="1700" b="0" i="0" dirty="0" err="1">
                <a:solidFill>
                  <a:schemeClr val="bg1"/>
                </a:solidFill>
                <a:effectLst/>
                <a:latin typeface="Georgia" panose="02040502050405020303" pitchFamily="18" charset="0"/>
              </a:rPr>
              <a:t>claims</a:t>
            </a:r>
            <a:r>
              <a:rPr lang="it-IT" sz="1700" b="0" i="0" dirty="0">
                <a:solidFill>
                  <a:schemeClr val="bg1"/>
                </a:solidFill>
                <a:effectLst/>
                <a:latin typeface="Georgia" panose="02040502050405020303" pitchFamily="18" charset="0"/>
              </a:rPr>
              <a:t> to </a:t>
            </a:r>
            <a:r>
              <a:rPr lang="it-IT" sz="1700" b="0" i="0" dirty="0" err="1">
                <a:solidFill>
                  <a:schemeClr val="bg1"/>
                </a:solidFill>
                <a:effectLst/>
                <a:latin typeface="Georgia" panose="02040502050405020303" pitchFamily="18" charset="0"/>
              </a:rPr>
              <a:t>have</a:t>
            </a:r>
            <a:r>
              <a:rPr lang="it-IT" sz="1700" b="0" i="0" dirty="0">
                <a:solidFill>
                  <a:schemeClr val="bg1"/>
                </a:solidFill>
                <a:effectLst/>
                <a:latin typeface="Georgia" panose="02040502050405020303" pitchFamily="18" charset="0"/>
              </a:rPr>
              <a:t> </a:t>
            </a:r>
            <a:r>
              <a:rPr lang="it-IT" sz="1700" b="0" i="0" dirty="0" err="1">
                <a:solidFill>
                  <a:schemeClr val="bg1"/>
                </a:solidFill>
                <a:effectLst/>
                <a:latin typeface="Georgia" panose="02040502050405020303" pitchFamily="18" charset="0"/>
              </a:rPr>
              <a:t>found</a:t>
            </a:r>
            <a:r>
              <a:rPr lang="it-IT" sz="1700" b="0" i="0" dirty="0">
                <a:solidFill>
                  <a:schemeClr val="bg1"/>
                </a:solidFill>
                <a:effectLst/>
                <a:latin typeface="Georgia" panose="02040502050405020303" pitchFamily="18" charset="0"/>
              </a:rPr>
              <a:t> </a:t>
            </a:r>
            <a:r>
              <a:rPr lang="it-IT" sz="1700" b="0" i="0" dirty="0" err="1">
                <a:solidFill>
                  <a:schemeClr val="bg1"/>
                </a:solidFill>
                <a:effectLst/>
                <a:latin typeface="Georgia" panose="02040502050405020303" pitchFamily="18" charset="0"/>
              </a:rPr>
              <a:t>several</a:t>
            </a:r>
            <a:r>
              <a:rPr lang="it-IT" sz="1700" b="0" i="0" dirty="0">
                <a:solidFill>
                  <a:schemeClr val="bg1"/>
                </a:solidFill>
                <a:effectLst/>
                <a:latin typeface="Georgia" panose="02040502050405020303" pitchFamily="18" charset="0"/>
              </a:rPr>
              <a:t> </a:t>
            </a:r>
            <a:r>
              <a:rPr lang="it-IT" sz="1700" b="0" i="0" dirty="0" err="1">
                <a:solidFill>
                  <a:schemeClr val="bg1"/>
                </a:solidFill>
                <a:effectLst/>
                <a:latin typeface="Georgia" panose="02040502050405020303" pitchFamily="18" charset="0"/>
              </a:rPr>
              <a:t>hacked</a:t>
            </a:r>
            <a:r>
              <a:rPr lang="it-IT" sz="1700" b="0" i="0" dirty="0">
                <a:solidFill>
                  <a:schemeClr val="bg1"/>
                </a:solidFill>
                <a:effectLst/>
                <a:latin typeface="Georgia" panose="02040502050405020303" pitchFamily="18" charset="0"/>
              </a:rPr>
              <a:t> customer accounts for sale on the dark web.</a:t>
            </a:r>
            <a:endParaRPr lang="it-FI" sz="1700" dirty="0">
              <a:solidFill>
                <a:schemeClr val="bg1"/>
              </a:solidFill>
            </a:endParaRPr>
          </a:p>
        </p:txBody>
      </p:sp>
    </p:spTree>
    <p:extLst>
      <p:ext uri="{BB962C8B-B14F-4D97-AF65-F5344CB8AC3E}">
        <p14:creationId xmlns:p14="http://schemas.microsoft.com/office/powerpoint/2010/main" val="353063174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6367094-4B1A-58B6-EEF7-4ED08088820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TRENDS?</a:t>
            </a:r>
          </a:p>
        </p:txBody>
      </p:sp>
      <p:sp>
        <p:nvSpPr>
          <p:cNvPr id="3" name="Segnaposto contenuto 2">
            <a:extLst>
              <a:ext uri="{FF2B5EF4-FFF2-40B4-BE49-F238E27FC236}">
                <a16:creationId xmlns:a16="http://schemas.microsoft.com/office/drawing/2014/main" id="{1FF6AE16-F499-DE55-930C-C7231D3A5021}"/>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b="0" i="0" kern="1200" dirty="0">
                <a:solidFill>
                  <a:schemeClr val="tx1"/>
                </a:solidFill>
                <a:effectLst/>
                <a:latin typeface="+mn-lt"/>
                <a:ea typeface="+mn-ea"/>
                <a:cs typeface="+mn-cs"/>
              </a:rPr>
              <a:t> Virtual </a:t>
            </a:r>
            <a:r>
              <a:rPr lang="en-US" sz="2400" dirty="0"/>
              <a:t>P</a:t>
            </a:r>
            <a:r>
              <a:rPr lang="en-US" sz="2400" b="0" i="0" kern="1200" dirty="0">
                <a:solidFill>
                  <a:schemeClr val="tx1"/>
                </a:solidFill>
                <a:effectLst/>
                <a:latin typeface="+mn-lt"/>
                <a:ea typeface="+mn-ea"/>
                <a:cs typeface="+mn-cs"/>
              </a:rPr>
              <a:t>rivate </a:t>
            </a:r>
            <a:r>
              <a:rPr lang="en-US" sz="2400" dirty="0"/>
              <a:t>N</a:t>
            </a:r>
            <a:r>
              <a:rPr lang="en-US" sz="2400" b="0" i="0" kern="1200" dirty="0">
                <a:solidFill>
                  <a:schemeClr val="tx1"/>
                </a:solidFill>
                <a:effectLst/>
                <a:latin typeface="+mn-lt"/>
                <a:ea typeface="+mn-ea"/>
                <a:cs typeface="+mn-cs"/>
              </a:rPr>
              <a:t>etwork (VPN) </a:t>
            </a:r>
            <a:endParaRPr lang="en-US" sz="2400" kern="1200" dirty="0">
              <a:solidFill>
                <a:schemeClr val="tx1"/>
              </a:solidFill>
              <a:latin typeface="+mn-lt"/>
              <a:ea typeface="+mn-ea"/>
              <a:cs typeface="+mn-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F82815A9-1BA9-40DC-3CEA-30962CE8C003}"/>
              </a:ext>
            </a:extLst>
          </p:cNvPr>
          <p:cNvPicPr>
            <a:picLocks noChangeAspect="1"/>
          </p:cNvPicPr>
          <p:nvPr/>
        </p:nvPicPr>
        <p:blipFill>
          <a:blip r:embed="rId2"/>
          <a:stretch>
            <a:fillRect/>
          </a:stretch>
        </p:blipFill>
        <p:spPr>
          <a:xfrm>
            <a:off x="4654296" y="1034461"/>
            <a:ext cx="7214616" cy="4761645"/>
          </a:xfrm>
          <a:prstGeom prst="rect">
            <a:avLst/>
          </a:prstGeom>
        </p:spPr>
      </p:pic>
    </p:spTree>
    <p:extLst>
      <p:ext uri="{BB962C8B-B14F-4D97-AF65-F5344CB8AC3E}">
        <p14:creationId xmlns:p14="http://schemas.microsoft.com/office/powerpoint/2010/main" val="1754734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etflixin mainoksia sisältävä edullisempi tilaus ei toimi kaikissa  laitteissa | Mobiili.fi">
            <a:extLst>
              <a:ext uri="{FF2B5EF4-FFF2-40B4-BE49-F238E27FC236}">
                <a16:creationId xmlns:a16="http://schemas.microsoft.com/office/drawing/2014/main" id="{B5CFBF93-00DE-5839-455F-3E85351A7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5E817AAC-8D95-185B-BC28-DA4D5F235DDC}"/>
              </a:ext>
            </a:extLst>
          </p:cNvPr>
          <p:cNvSpPr txBox="1"/>
          <p:nvPr/>
        </p:nvSpPr>
        <p:spPr>
          <a:xfrm>
            <a:off x="4838700" y="1371600"/>
            <a:ext cx="3089115" cy="584775"/>
          </a:xfrm>
          <a:prstGeom prst="rect">
            <a:avLst/>
          </a:prstGeom>
          <a:noFill/>
        </p:spPr>
        <p:txBody>
          <a:bodyPr wrap="none" rtlCol="0">
            <a:spAutoFit/>
          </a:bodyPr>
          <a:lstStyle/>
          <a:p>
            <a:r>
              <a:rPr lang="it-IT" sz="3200" dirty="0">
                <a:solidFill>
                  <a:schemeClr val="bg1"/>
                </a:solidFill>
              </a:rPr>
              <a:t>Inside the case of</a:t>
            </a:r>
            <a:endParaRPr lang="it-FI" sz="3200" dirty="0">
              <a:solidFill>
                <a:schemeClr val="bg1"/>
              </a:solidFill>
            </a:endParaRPr>
          </a:p>
        </p:txBody>
      </p:sp>
    </p:spTree>
    <p:extLst>
      <p:ext uri="{BB962C8B-B14F-4D97-AF65-F5344CB8AC3E}">
        <p14:creationId xmlns:p14="http://schemas.microsoft.com/office/powerpoint/2010/main" val="2769592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1a612d17a8_0_1362"/>
          <p:cNvSpPr txBox="1">
            <a:spLocks noGrp="1"/>
          </p:cNvSpPr>
          <p:nvPr>
            <p:ph type="ctrTitle"/>
          </p:nvPr>
        </p:nvSpPr>
        <p:spPr>
          <a:xfrm>
            <a:off x="1748310" y="474472"/>
            <a:ext cx="9072400"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5333" dirty="0"/>
              <a:t>The 4 Ps of Marketing</a:t>
            </a:r>
            <a:endParaRPr sz="5333" dirty="0"/>
          </a:p>
        </p:txBody>
      </p:sp>
      <p:sp>
        <p:nvSpPr>
          <p:cNvPr id="137" name="Google Shape;137;g11a612d17a8_0_1362" descr="alt=&quot;&quot;"/>
          <p:cNvSpPr/>
          <p:nvPr/>
        </p:nvSpPr>
        <p:spPr>
          <a:xfrm>
            <a:off x="1748310" y="1596872"/>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38" name="Google Shape;138;g11a612d17a8_0_1362" descr="A graphic listing the four ps of marketing.&#10;&#10;The four ps include product (product, packaging, and other product attributes), price (prestige pricing, volume discounts, and bundle pricing), place (physical storefront, website, and kiosk), and promotion (advertising on tv or social media, public relations, and sponsorships. "/>
          <p:cNvPicPr preferRelativeResize="0"/>
          <p:nvPr/>
        </p:nvPicPr>
        <p:blipFill rotWithShape="1">
          <a:blip r:embed="rId3">
            <a:alphaModFix/>
          </a:blip>
          <a:srcRect/>
          <a:stretch/>
        </p:blipFill>
        <p:spPr>
          <a:xfrm>
            <a:off x="1716298" y="2068603"/>
            <a:ext cx="8968416" cy="383744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lockbuster (retailer) - Wikipedia">
            <a:extLst>
              <a:ext uri="{FF2B5EF4-FFF2-40B4-BE49-F238E27FC236}">
                <a16:creationId xmlns:a16="http://schemas.microsoft.com/office/drawing/2014/main" id="{A2FD7A7C-D054-8929-8807-D31768C6B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433" y="0"/>
            <a:ext cx="9943839" cy="595802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1404D42-9F9A-84CB-44E4-02C6CD119527}"/>
              </a:ext>
            </a:extLst>
          </p:cNvPr>
          <p:cNvSpPr txBox="1"/>
          <p:nvPr/>
        </p:nvSpPr>
        <p:spPr>
          <a:xfrm>
            <a:off x="4328932" y="6372921"/>
            <a:ext cx="7532831" cy="369332"/>
          </a:xfrm>
          <a:prstGeom prst="rect">
            <a:avLst/>
          </a:prstGeom>
          <a:noFill/>
        </p:spPr>
        <p:txBody>
          <a:bodyPr wrap="none" rtlCol="0">
            <a:spAutoFit/>
          </a:bodyPr>
          <a:lstStyle/>
          <a:p>
            <a:r>
              <a:rPr lang="it-IT" b="0" i="0" dirty="0">
                <a:solidFill>
                  <a:srgbClr val="202122"/>
                </a:solidFill>
                <a:effectLst/>
                <a:latin typeface="Arial" panose="020B0604020202020204" pitchFamily="34" charset="0"/>
              </a:rPr>
              <a:t>American-</a:t>
            </a:r>
            <a:r>
              <a:rPr lang="it-IT" b="0" i="0" dirty="0" err="1">
                <a:solidFill>
                  <a:srgbClr val="202122"/>
                </a:solidFill>
                <a:effectLst/>
                <a:latin typeface="Arial" panose="020B0604020202020204" pitchFamily="34" charset="0"/>
              </a:rPr>
              <a:t>based</a:t>
            </a:r>
            <a:r>
              <a:rPr lang="it-IT" b="0" i="0" dirty="0">
                <a:solidFill>
                  <a:srgbClr val="202122"/>
                </a:solidFill>
                <a:effectLst/>
                <a:latin typeface="Arial" panose="020B0604020202020204" pitchFamily="34" charset="0"/>
              </a:rPr>
              <a:t> provider of home video and video game rental services</a:t>
            </a:r>
            <a:endParaRPr lang="it-FI" dirty="0"/>
          </a:p>
        </p:txBody>
      </p:sp>
    </p:spTree>
    <p:extLst>
      <p:ext uri="{BB962C8B-B14F-4D97-AF65-F5344CB8AC3E}">
        <p14:creationId xmlns:p14="http://schemas.microsoft.com/office/powerpoint/2010/main" val="2345513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2" name="Rectangle 1230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A41107B-0EE1-F11C-B740-253D05CD1381}"/>
              </a:ext>
            </a:extLst>
          </p:cNvPr>
          <p:cNvSpPr>
            <a:spLocks noGrp="1"/>
          </p:cNvSpPr>
          <p:nvPr>
            <p:ph type="title"/>
          </p:nvPr>
        </p:nvSpPr>
        <p:spPr>
          <a:xfrm>
            <a:off x="640080" y="325369"/>
            <a:ext cx="4368602" cy="1956841"/>
          </a:xfrm>
        </p:spPr>
        <p:txBody>
          <a:bodyPr anchor="b">
            <a:normAutofit/>
          </a:bodyPr>
          <a:lstStyle/>
          <a:p>
            <a:r>
              <a:rPr lang="it-IT" sz="5400" dirty="0"/>
              <a:t>Blockbuster</a:t>
            </a:r>
            <a:endParaRPr lang="it-FI" sz="5400" dirty="0"/>
          </a:p>
        </p:txBody>
      </p:sp>
      <p:sp>
        <p:nvSpPr>
          <p:cNvPr id="1230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2115E81B-F85D-E059-8E89-CFB69B3A343D}"/>
              </a:ext>
            </a:extLst>
          </p:cNvPr>
          <p:cNvSpPr>
            <a:spLocks noGrp="1"/>
          </p:cNvSpPr>
          <p:nvPr>
            <p:ph idx="1"/>
          </p:nvPr>
        </p:nvSpPr>
        <p:spPr>
          <a:xfrm>
            <a:off x="640080" y="2872899"/>
            <a:ext cx="4243589" cy="3320668"/>
          </a:xfrm>
        </p:spPr>
        <p:txBody>
          <a:bodyPr anchor="ctr">
            <a:normAutofit/>
          </a:bodyPr>
          <a:lstStyle/>
          <a:p>
            <a:r>
              <a:rPr lang="it-IT" sz="2200" b="0" i="0" dirty="0">
                <a:effectLst/>
                <a:latin typeface="Arial" panose="020B0604020202020204" pitchFamily="34" charset="0"/>
              </a:rPr>
              <a:t>I</a:t>
            </a:r>
            <a:r>
              <a:rPr lang="it-FI" sz="2200" b="0" i="0" dirty="0">
                <a:effectLst/>
                <a:latin typeface="Arial" panose="020B0604020202020204" pitchFamily="34" charset="0"/>
              </a:rPr>
              <a:t>n 2004 9,094 stores!!</a:t>
            </a:r>
          </a:p>
          <a:p>
            <a:r>
              <a:rPr lang="it-IT" sz="2200" dirty="0">
                <a:effectLst/>
                <a:latin typeface="ArialMT"/>
              </a:rPr>
              <a:t>More </a:t>
            </a:r>
            <a:r>
              <a:rPr lang="it-IT" sz="2200" dirty="0" err="1">
                <a:effectLst/>
                <a:latin typeface="ArialMT"/>
              </a:rPr>
              <a:t>than</a:t>
            </a:r>
            <a:r>
              <a:rPr lang="it-IT" sz="2200" dirty="0">
                <a:effectLst/>
                <a:latin typeface="ArialMT"/>
              </a:rPr>
              <a:t> 2,500 </a:t>
            </a:r>
            <a:r>
              <a:rPr lang="it-IT" sz="2200" dirty="0" err="1">
                <a:effectLst/>
                <a:latin typeface="ArialMT"/>
              </a:rPr>
              <a:t>different</a:t>
            </a:r>
            <a:r>
              <a:rPr lang="it-IT" sz="2200" dirty="0">
                <a:effectLst/>
                <a:latin typeface="ArialMT"/>
              </a:rPr>
              <a:t> </a:t>
            </a:r>
            <a:r>
              <a:rPr lang="it-IT" sz="2200" dirty="0" err="1">
                <a:effectLst/>
                <a:latin typeface="ArialMT"/>
              </a:rPr>
              <a:t>titles</a:t>
            </a:r>
            <a:r>
              <a:rPr lang="it-IT" sz="2200" dirty="0">
                <a:effectLst/>
                <a:latin typeface="ArialMT"/>
              </a:rPr>
              <a:t> per store </a:t>
            </a:r>
            <a:endParaRPr lang="it-IT" sz="2200" dirty="0">
              <a:effectLst/>
            </a:endParaRPr>
          </a:p>
          <a:p>
            <a:r>
              <a:rPr lang="it-IT" sz="2200" dirty="0">
                <a:effectLst/>
                <a:latin typeface="ArialMT"/>
              </a:rPr>
              <a:t>New releases </a:t>
            </a:r>
            <a:r>
              <a:rPr lang="it-IT" sz="2200" dirty="0" err="1">
                <a:effectLst/>
                <a:latin typeface="ArialMT"/>
              </a:rPr>
              <a:t>were</a:t>
            </a:r>
            <a:r>
              <a:rPr lang="it-IT" sz="2200" dirty="0">
                <a:effectLst/>
                <a:latin typeface="ArialMT"/>
              </a:rPr>
              <a:t> </a:t>
            </a:r>
            <a:r>
              <a:rPr lang="it-IT" sz="2200" dirty="0" err="1">
                <a:effectLst/>
                <a:latin typeface="ArialMT"/>
              </a:rPr>
              <a:t>about</a:t>
            </a:r>
            <a:r>
              <a:rPr lang="it-IT" sz="2200" dirty="0">
                <a:effectLst/>
                <a:latin typeface="ArialMT"/>
              </a:rPr>
              <a:t> 75% of the revenue </a:t>
            </a:r>
            <a:endParaRPr lang="it-IT" sz="2200" dirty="0">
              <a:effectLst/>
            </a:endParaRPr>
          </a:p>
          <a:p>
            <a:pPr marL="0" indent="0">
              <a:buNone/>
            </a:pPr>
            <a:endParaRPr lang="it-FI" sz="2200" dirty="0"/>
          </a:p>
        </p:txBody>
      </p:sp>
      <p:pic>
        <p:nvPicPr>
          <p:cNvPr id="12290" name="Picture 2" descr="What happened to… Blockbuster? - Toronto | Globalnews.ca">
            <a:extLst>
              <a:ext uri="{FF2B5EF4-FFF2-40B4-BE49-F238E27FC236}">
                <a16:creationId xmlns:a16="http://schemas.microsoft.com/office/drawing/2014/main" id="{4D6506CD-03F1-7A76-6A64-401AAE3622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6" r="25857"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51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8B984F43-DF13-FD12-2348-C774032E3F03}"/>
              </a:ext>
            </a:extLst>
          </p:cNvPr>
          <p:cNvGraphicFramePr/>
          <p:nvPr>
            <p:extLst>
              <p:ext uri="{D42A27DB-BD31-4B8C-83A1-F6EECF244321}">
                <p14:modId xmlns:p14="http://schemas.microsoft.com/office/powerpoint/2010/main" val="3953278758"/>
              </p:ext>
            </p:extLst>
          </p:nvPr>
        </p:nvGraphicFramePr>
        <p:xfrm>
          <a:off x="613458" y="219920"/>
          <a:ext cx="11157995" cy="622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sellaDiTesto 6">
            <a:extLst>
              <a:ext uri="{FF2B5EF4-FFF2-40B4-BE49-F238E27FC236}">
                <a16:creationId xmlns:a16="http://schemas.microsoft.com/office/drawing/2014/main" id="{E74203C6-AB89-1E77-8648-3329D0FC96D3}"/>
              </a:ext>
            </a:extLst>
          </p:cNvPr>
          <p:cNvSpPr txBox="1"/>
          <p:nvPr/>
        </p:nvSpPr>
        <p:spPr>
          <a:xfrm>
            <a:off x="3862646" y="2179348"/>
            <a:ext cx="4659618" cy="2308324"/>
          </a:xfrm>
          <a:prstGeom prst="rect">
            <a:avLst/>
          </a:prstGeom>
          <a:noFill/>
        </p:spPr>
        <p:txBody>
          <a:bodyPr wrap="square" rtlCol="0">
            <a:spAutoFit/>
          </a:bodyPr>
          <a:lstStyle/>
          <a:p>
            <a:pPr algn="ctr"/>
            <a:r>
              <a:rPr lang="it-FI" sz="4800" b="1" dirty="0">
                <a:solidFill>
                  <a:schemeClr val="accent1"/>
                </a:solidFill>
              </a:rPr>
              <a:t>HOW BLOCKBUSTER WORKED</a:t>
            </a:r>
          </a:p>
        </p:txBody>
      </p:sp>
    </p:spTree>
    <p:extLst>
      <p:ext uri="{BB962C8B-B14F-4D97-AF65-F5344CB8AC3E}">
        <p14:creationId xmlns:p14="http://schemas.microsoft.com/office/powerpoint/2010/main" val="4265344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0" name="Rectangle 1434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2" name="Freeform: Shape 1435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CBD04B6C-A5F2-4984-2DF5-603D66AECDBE}"/>
              </a:ext>
            </a:extLst>
          </p:cNvPr>
          <p:cNvSpPr>
            <a:spLocks noGrp="1"/>
          </p:cNvSpPr>
          <p:nvPr>
            <p:ph type="title"/>
          </p:nvPr>
        </p:nvSpPr>
        <p:spPr>
          <a:xfrm>
            <a:off x="773408" y="460332"/>
            <a:ext cx="3616913" cy="1276544"/>
          </a:xfrm>
        </p:spPr>
        <p:txBody>
          <a:bodyPr vert="horz" lIns="91440" tIns="45720" rIns="91440" bIns="45720" rtlCol="0" anchor="b">
            <a:normAutofit fontScale="90000"/>
          </a:bodyPr>
          <a:lstStyle/>
          <a:p>
            <a:pPr algn="ctr"/>
            <a:r>
              <a:rPr lang="en-US" kern="1200" dirty="0">
                <a:solidFill>
                  <a:schemeClr val="tx1"/>
                </a:solidFill>
                <a:latin typeface="+mj-lt"/>
                <a:ea typeface="+mj-ea"/>
                <a:cs typeface="+mj-cs"/>
              </a:rPr>
              <a:t>Netflix</a:t>
            </a:r>
            <a:br>
              <a:rPr lang="en-US" kern="1200" dirty="0">
                <a:solidFill>
                  <a:schemeClr val="tx1"/>
                </a:solidFill>
                <a:latin typeface="+mj-lt"/>
                <a:ea typeface="+mj-ea"/>
                <a:cs typeface="+mj-cs"/>
              </a:rPr>
            </a:br>
            <a:r>
              <a:rPr lang="en-US" kern="1200" dirty="0">
                <a:solidFill>
                  <a:schemeClr val="tx1"/>
                </a:solidFill>
                <a:latin typeface="+mj-lt"/>
                <a:ea typeface="+mj-ea"/>
                <a:cs typeface="+mj-cs"/>
              </a:rPr>
              <a:t> (early years)</a:t>
            </a:r>
          </a:p>
        </p:txBody>
      </p:sp>
      <p:pic>
        <p:nvPicPr>
          <p:cNvPr id="14338" name="Picture 2">
            <a:extLst>
              <a:ext uri="{FF2B5EF4-FFF2-40B4-BE49-F238E27FC236}">
                <a16:creationId xmlns:a16="http://schemas.microsoft.com/office/drawing/2014/main" id="{3E089981-27CD-0955-A94B-2D877E142D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95751" y="1801319"/>
            <a:ext cx="5708649" cy="322538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0F996F7-5E48-2B07-8B3A-900A2051FD56}"/>
              </a:ext>
            </a:extLst>
          </p:cNvPr>
          <p:cNvSpPr txBox="1"/>
          <p:nvPr/>
        </p:nvSpPr>
        <p:spPr>
          <a:xfrm>
            <a:off x="199792" y="2073412"/>
            <a:ext cx="5108358" cy="369332"/>
          </a:xfrm>
          <a:prstGeom prst="rect">
            <a:avLst/>
          </a:prstGeom>
          <a:noFill/>
        </p:spPr>
        <p:txBody>
          <a:bodyPr wrap="square" rtlCol="0">
            <a:spAutoFit/>
          </a:bodyPr>
          <a:lstStyle/>
          <a:p>
            <a:r>
              <a:rPr lang="en-US"/>
              <a:t>1997 founded by Marc Randolph and Reed Hastings</a:t>
            </a:r>
          </a:p>
        </p:txBody>
      </p:sp>
      <p:sp>
        <p:nvSpPr>
          <p:cNvPr id="5" name="CasellaDiTesto 4">
            <a:extLst>
              <a:ext uri="{FF2B5EF4-FFF2-40B4-BE49-F238E27FC236}">
                <a16:creationId xmlns:a16="http://schemas.microsoft.com/office/drawing/2014/main" id="{FF533CEF-8326-5020-E5F3-8D13078395E5}"/>
              </a:ext>
            </a:extLst>
          </p:cNvPr>
          <p:cNvSpPr txBox="1"/>
          <p:nvPr/>
        </p:nvSpPr>
        <p:spPr>
          <a:xfrm>
            <a:off x="520025" y="2786058"/>
            <a:ext cx="4519186" cy="369332"/>
          </a:xfrm>
          <a:prstGeom prst="rect">
            <a:avLst/>
          </a:prstGeom>
          <a:noFill/>
        </p:spPr>
        <p:txBody>
          <a:bodyPr wrap="none" rtlCol="0">
            <a:spAutoFit/>
          </a:bodyPr>
          <a:lstStyle/>
          <a:p>
            <a:r>
              <a:rPr lang="en-US">
                <a:solidFill>
                  <a:srgbClr val="202122"/>
                </a:solidFill>
                <a:latin typeface="Arial" panose="020B0604020202020204" pitchFamily="34" charset="0"/>
              </a:rPr>
              <a:t>C</a:t>
            </a:r>
            <a:r>
              <a:rPr lang="en-US" b="0" i="0">
                <a:solidFill>
                  <a:srgbClr val="202122"/>
                </a:solidFill>
                <a:effectLst/>
                <a:latin typeface="Arial" panose="020B0604020202020204" pitchFamily="34" charset="0"/>
              </a:rPr>
              <a:t>oncept of selling or renting DVDs by mail</a:t>
            </a:r>
            <a:endParaRPr lang="en-US"/>
          </a:p>
        </p:txBody>
      </p:sp>
      <p:sp>
        <p:nvSpPr>
          <p:cNvPr id="6" name="CasellaDiTesto 5">
            <a:extLst>
              <a:ext uri="{FF2B5EF4-FFF2-40B4-BE49-F238E27FC236}">
                <a16:creationId xmlns:a16="http://schemas.microsoft.com/office/drawing/2014/main" id="{8BABAADC-2D1E-152A-3F68-72CEDDC85DAC}"/>
              </a:ext>
            </a:extLst>
          </p:cNvPr>
          <p:cNvSpPr txBox="1"/>
          <p:nvPr/>
        </p:nvSpPr>
        <p:spPr>
          <a:xfrm>
            <a:off x="199792" y="3756767"/>
            <a:ext cx="5108358" cy="923330"/>
          </a:xfrm>
          <a:prstGeom prst="rect">
            <a:avLst/>
          </a:prstGeom>
          <a:noFill/>
        </p:spPr>
        <p:txBody>
          <a:bodyPr wrap="square" rtlCol="0">
            <a:spAutoFit/>
          </a:bodyPr>
          <a:lstStyle/>
          <a:p>
            <a:r>
              <a:rPr lang="en-US" b="0" i="0">
                <a:solidFill>
                  <a:srgbClr val="202122"/>
                </a:solidFill>
                <a:effectLst/>
                <a:latin typeface="Arial" panose="020B0604020202020204" pitchFamily="34" charset="0"/>
              </a:rPr>
              <a:t>Netflix launched as the first DVD rental and sales website with 30 employees and 925 titles available—nearly all DVDs published</a:t>
            </a:r>
            <a:endParaRPr lang="en-US"/>
          </a:p>
        </p:txBody>
      </p:sp>
      <p:sp>
        <p:nvSpPr>
          <p:cNvPr id="7" name="CasellaDiTesto 6">
            <a:extLst>
              <a:ext uri="{FF2B5EF4-FFF2-40B4-BE49-F238E27FC236}">
                <a16:creationId xmlns:a16="http://schemas.microsoft.com/office/drawing/2014/main" id="{16CBC52F-25CF-FFF4-CECE-893E30776812}"/>
              </a:ext>
            </a:extLst>
          </p:cNvPr>
          <p:cNvSpPr txBox="1"/>
          <p:nvPr/>
        </p:nvSpPr>
        <p:spPr>
          <a:xfrm rot="10800000" flipV="1">
            <a:off x="199793" y="5135057"/>
            <a:ext cx="5108357" cy="923330"/>
          </a:xfrm>
          <a:prstGeom prst="rect">
            <a:avLst/>
          </a:prstGeom>
          <a:noFill/>
        </p:spPr>
        <p:txBody>
          <a:bodyPr wrap="square" rtlCol="0">
            <a:spAutoFit/>
          </a:bodyPr>
          <a:lstStyle/>
          <a:p>
            <a:r>
              <a:rPr lang="en-US" b="0" i="0">
                <a:solidFill>
                  <a:srgbClr val="202122"/>
                </a:solidFill>
                <a:effectLst/>
                <a:latin typeface="Arial" panose="020B0604020202020204" pitchFamily="34" charset="0"/>
              </a:rPr>
              <a:t>Netflix offered a per-rental model for each DVD but introduced a monthly subscription concept in September 1999. </a:t>
            </a:r>
            <a:endParaRPr lang="en-US"/>
          </a:p>
        </p:txBody>
      </p:sp>
    </p:spTree>
    <p:extLst>
      <p:ext uri="{BB962C8B-B14F-4D97-AF65-F5344CB8AC3E}">
        <p14:creationId xmlns:p14="http://schemas.microsoft.com/office/powerpoint/2010/main" val="230422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30" y="0"/>
            <a:ext cx="465736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90" y="226898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17BB59B2-694C-E377-0501-24D4922E2B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4131" y="670936"/>
            <a:ext cx="4541869" cy="21233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etflix Refines Its DVD Business, Even as Streaming Unit Booms - The New  York Times">
            <a:extLst>
              <a:ext uri="{FF2B5EF4-FFF2-40B4-BE49-F238E27FC236}">
                <a16:creationId xmlns:a16="http://schemas.microsoft.com/office/drawing/2014/main" id="{64D0D871-0D04-720C-37C7-F01D705E49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5077" y="2899252"/>
            <a:ext cx="5833757" cy="38502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ma 9">
            <a:extLst>
              <a:ext uri="{FF2B5EF4-FFF2-40B4-BE49-F238E27FC236}">
                <a16:creationId xmlns:a16="http://schemas.microsoft.com/office/drawing/2014/main" id="{9CD8E533-4F65-D7A9-958D-CE2E390364B3}"/>
              </a:ext>
            </a:extLst>
          </p:cNvPr>
          <p:cNvGraphicFramePr/>
          <p:nvPr>
            <p:extLst>
              <p:ext uri="{D42A27DB-BD31-4B8C-83A1-F6EECF244321}">
                <p14:modId xmlns:p14="http://schemas.microsoft.com/office/powerpoint/2010/main" val="625486998"/>
              </p:ext>
            </p:extLst>
          </p:nvPr>
        </p:nvGraphicFramePr>
        <p:xfrm>
          <a:off x="8067280" y="2474868"/>
          <a:ext cx="3861065" cy="4053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sellaDiTesto 6">
            <a:extLst>
              <a:ext uri="{FF2B5EF4-FFF2-40B4-BE49-F238E27FC236}">
                <a16:creationId xmlns:a16="http://schemas.microsoft.com/office/drawing/2014/main" id="{77F36198-91C1-F818-2E3A-F525C69265E8}"/>
              </a:ext>
            </a:extLst>
          </p:cNvPr>
          <p:cNvSpPr txBox="1"/>
          <p:nvPr/>
        </p:nvSpPr>
        <p:spPr>
          <a:xfrm>
            <a:off x="8067280" y="329493"/>
            <a:ext cx="3971418" cy="1815882"/>
          </a:xfrm>
          <a:prstGeom prst="rect">
            <a:avLst/>
          </a:prstGeom>
          <a:noFill/>
        </p:spPr>
        <p:txBody>
          <a:bodyPr wrap="square" rtlCol="0">
            <a:spAutoFit/>
          </a:bodyPr>
          <a:lstStyle/>
          <a:p>
            <a:r>
              <a:rPr lang="en-US" sz="1600" dirty="0"/>
              <a:t>In September 2000, Netflix was suffering losses, Hastings and Randolph offered to sell the company to Blockbuster LLC for $50 million. </a:t>
            </a:r>
          </a:p>
          <a:p>
            <a:endParaRPr lang="en-US" sz="1600" dirty="0"/>
          </a:p>
          <a:p>
            <a:r>
              <a:rPr lang="en-US" sz="1600" dirty="0"/>
              <a:t>John </a:t>
            </a:r>
            <a:r>
              <a:rPr lang="en-US" sz="1600" dirty="0" err="1"/>
              <a:t>Antioco</a:t>
            </a:r>
            <a:r>
              <a:rPr lang="en-US" sz="1600" dirty="0"/>
              <a:t>, CEO of Blockbuster, thought the offer was a joke and declined.</a:t>
            </a:r>
          </a:p>
        </p:txBody>
      </p:sp>
    </p:spTree>
    <p:extLst>
      <p:ext uri="{BB962C8B-B14F-4D97-AF65-F5344CB8AC3E}">
        <p14:creationId xmlns:p14="http://schemas.microsoft.com/office/powerpoint/2010/main" val="1635801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30" y="0"/>
            <a:ext cx="465736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90" y="226898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ma 9">
            <a:extLst>
              <a:ext uri="{FF2B5EF4-FFF2-40B4-BE49-F238E27FC236}">
                <a16:creationId xmlns:a16="http://schemas.microsoft.com/office/drawing/2014/main" id="{9CD8E533-4F65-D7A9-958D-CE2E390364B3}"/>
              </a:ext>
            </a:extLst>
          </p:cNvPr>
          <p:cNvGraphicFramePr/>
          <p:nvPr/>
        </p:nvGraphicFramePr>
        <p:xfrm>
          <a:off x="8067280" y="2474868"/>
          <a:ext cx="3861065" cy="4053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77F36198-91C1-F818-2E3A-F525C69265E8}"/>
              </a:ext>
            </a:extLst>
          </p:cNvPr>
          <p:cNvSpPr txBox="1"/>
          <p:nvPr/>
        </p:nvSpPr>
        <p:spPr>
          <a:xfrm>
            <a:off x="8067280" y="329493"/>
            <a:ext cx="3971418" cy="1815882"/>
          </a:xfrm>
          <a:prstGeom prst="rect">
            <a:avLst/>
          </a:prstGeom>
          <a:noFill/>
        </p:spPr>
        <p:txBody>
          <a:bodyPr wrap="square" rtlCol="0">
            <a:spAutoFit/>
          </a:bodyPr>
          <a:lstStyle/>
          <a:p>
            <a:r>
              <a:rPr lang="en-US" sz="1600" dirty="0"/>
              <a:t>In September 2000, Netflix was suffering losses, Hastings and Randolph offered to sell the company to Blockbuster LLC for $50 million. </a:t>
            </a:r>
          </a:p>
          <a:p>
            <a:endParaRPr lang="en-US" sz="1600" dirty="0"/>
          </a:p>
          <a:p>
            <a:r>
              <a:rPr lang="en-US" sz="1600" dirty="0"/>
              <a:t>John </a:t>
            </a:r>
            <a:r>
              <a:rPr lang="en-US" sz="1600" dirty="0" err="1"/>
              <a:t>Antioco</a:t>
            </a:r>
            <a:r>
              <a:rPr lang="en-US" sz="1600" dirty="0"/>
              <a:t>, CEO of Blockbuster, thought the offer was a joke and declined.</a:t>
            </a:r>
          </a:p>
        </p:txBody>
      </p:sp>
      <p:pic>
        <p:nvPicPr>
          <p:cNvPr id="5" name="Elementi multimediali online 4" descr="Netflix DVD Vintage Commercial: How To Use Netflix">
            <a:hlinkClick r:id="" action="ppaction://media"/>
            <a:extLst>
              <a:ext uri="{FF2B5EF4-FFF2-40B4-BE49-F238E27FC236}">
                <a16:creationId xmlns:a16="http://schemas.microsoft.com/office/drawing/2014/main" id="{28562130-DCD1-5C6E-B4CF-FBCFDDE60B92}"/>
              </a:ext>
            </a:extLst>
          </p:cNvPr>
          <p:cNvPicPr>
            <a:picLocks noRot="1" noChangeAspect="1"/>
          </p:cNvPicPr>
          <p:nvPr>
            <a:videoFile r:link="rId1"/>
          </p:nvPr>
        </p:nvPicPr>
        <p:blipFill>
          <a:blip r:embed="rId8"/>
          <a:stretch>
            <a:fillRect/>
          </a:stretch>
        </p:blipFill>
        <p:spPr>
          <a:xfrm>
            <a:off x="153302" y="329493"/>
            <a:ext cx="7412905" cy="5559678"/>
          </a:xfrm>
          <a:prstGeom prst="rect">
            <a:avLst/>
          </a:prstGeom>
        </p:spPr>
      </p:pic>
    </p:spTree>
    <p:extLst>
      <p:ext uri="{BB962C8B-B14F-4D97-AF65-F5344CB8AC3E}">
        <p14:creationId xmlns:p14="http://schemas.microsoft.com/office/powerpoint/2010/main" val="10166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D8C99-3D04-B574-AFF2-3F0B98BE4C41}"/>
              </a:ext>
            </a:extLst>
          </p:cNvPr>
          <p:cNvSpPr>
            <a:spLocks noGrp="1"/>
          </p:cNvSpPr>
          <p:nvPr>
            <p:ph type="title"/>
          </p:nvPr>
        </p:nvSpPr>
        <p:spPr/>
        <p:txBody>
          <a:bodyPr>
            <a:normAutofit/>
          </a:bodyPr>
          <a:lstStyle/>
          <a:p>
            <a:pPr algn="ctr"/>
            <a:r>
              <a:rPr lang="it-FI" sz="5400" dirty="0"/>
              <a:t>Factors of Success</a:t>
            </a:r>
          </a:p>
        </p:txBody>
      </p:sp>
      <p:graphicFrame>
        <p:nvGraphicFramePr>
          <p:cNvPr id="6" name="Segnaposto contenuto 5">
            <a:extLst>
              <a:ext uri="{FF2B5EF4-FFF2-40B4-BE49-F238E27FC236}">
                <a16:creationId xmlns:a16="http://schemas.microsoft.com/office/drawing/2014/main" id="{8311A2D7-0BEC-C50C-DCA8-FCCDB4D047F9}"/>
              </a:ext>
            </a:extLst>
          </p:cNvPr>
          <p:cNvGraphicFramePr>
            <a:graphicFrameLocks noGrp="1"/>
          </p:cNvGraphicFramePr>
          <p:nvPr>
            <p:ph idx="1"/>
            <p:extLst>
              <p:ext uri="{D42A27DB-BD31-4B8C-83A1-F6EECF244321}">
                <p14:modId xmlns:p14="http://schemas.microsoft.com/office/powerpoint/2010/main" val="1262568862"/>
              </p:ext>
            </p:extLst>
          </p:nvPr>
        </p:nvGraphicFramePr>
        <p:xfrm>
          <a:off x="-330050" y="1428412"/>
          <a:ext cx="11780791" cy="522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66AF2396-2989-88A9-6370-B635C74E406C}"/>
              </a:ext>
            </a:extLst>
          </p:cNvPr>
          <p:cNvSpPr txBox="1"/>
          <p:nvPr/>
        </p:nvSpPr>
        <p:spPr>
          <a:xfrm>
            <a:off x="6606405" y="1796248"/>
            <a:ext cx="3971418" cy="584775"/>
          </a:xfrm>
          <a:prstGeom prst="rect">
            <a:avLst/>
          </a:prstGeom>
          <a:noFill/>
        </p:spPr>
        <p:txBody>
          <a:bodyPr wrap="square" rtlCol="0">
            <a:spAutoFit/>
          </a:bodyPr>
          <a:lstStyle/>
          <a:p>
            <a:r>
              <a:rPr lang="it-IT" sz="1600" dirty="0">
                <a:solidFill>
                  <a:srgbClr val="202122"/>
                </a:solidFill>
                <a:latin typeface="Arial" panose="020B0604020202020204" pitchFamily="34" charset="0"/>
              </a:rPr>
              <a:t>Website to order </a:t>
            </a:r>
            <a:r>
              <a:rPr lang="it-IT" sz="1600" dirty="0" err="1">
                <a:solidFill>
                  <a:srgbClr val="202122"/>
                </a:solidFill>
                <a:latin typeface="Arial" panose="020B0604020202020204" pitchFamily="34" charset="0"/>
              </a:rPr>
              <a:t>DVDs</a:t>
            </a:r>
            <a:endParaRPr lang="it-IT" sz="1600" dirty="0">
              <a:solidFill>
                <a:srgbClr val="202122"/>
              </a:solidFill>
              <a:latin typeface="Arial" panose="020B0604020202020204" pitchFamily="34" charset="0"/>
            </a:endParaRPr>
          </a:p>
          <a:p>
            <a:endParaRPr lang="it-FI" sz="1600" dirty="0"/>
          </a:p>
        </p:txBody>
      </p:sp>
    </p:spTree>
    <p:extLst>
      <p:ext uri="{BB962C8B-B14F-4D97-AF65-F5344CB8AC3E}">
        <p14:creationId xmlns:p14="http://schemas.microsoft.com/office/powerpoint/2010/main" val="3187854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D8C99-3D04-B574-AFF2-3F0B98BE4C41}"/>
              </a:ext>
            </a:extLst>
          </p:cNvPr>
          <p:cNvSpPr>
            <a:spLocks noGrp="1"/>
          </p:cNvSpPr>
          <p:nvPr>
            <p:ph type="title"/>
          </p:nvPr>
        </p:nvSpPr>
        <p:spPr/>
        <p:txBody>
          <a:bodyPr>
            <a:normAutofit/>
          </a:bodyPr>
          <a:lstStyle/>
          <a:p>
            <a:pPr algn="ctr"/>
            <a:r>
              <a:rPr lang="it-FI" sz="5400" dirty="0"/>
              <a:t>Factors of Success</a:t>
            </a:r>
          </a:p>
        </p:txBody>
      </p:sp>
      <p:graphicFrame>
        <p:nvGraphicFramePr>
          <p:cNvPr id="6" name="Segnaposto contenuto 5">
            <a:extLst>
              <a:ext uri="{FF2B5EF4-FFF2-40B4-BE49-F238E27FC236}">
                <a16:creationId xmlns:a16="http://schemas.microsoft.com/office/drawing/2014/main" id="{8311A2D7-0BEC-C50C-DCA8-FCCDB4D047F9}"/>
              </a:ext>
            </a:extLst>
          </p:cNvPr>
          <p:cNvGraphicFramePr>
            <a:graphicFrameLocks noGrp="1"/>
          </p:cNvGraphicFramePr>
          <p:nvPr>
            <p:ph idx="1"/>
            <p:extLst>
              <p:ext uri="{D42A27DB-BD31-4B8C-83A1-F6EECF244321}">
                <p14:modId xmlns:p14="http://schemas.microsoft.com/office/powerpoint/2010/main" val="3620690935"/>
              </p:ext>
            </p:extLst>
          </p:nvPr>
        </p:nvGraphicFramePr>
        <p:xfrm>
          <a:off x="-330050" y="1428412"/>
          <a:ext cx="11780791" cy="522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sellaDiTesto 9">
            <a:extLst>
              <a:ext uri="{FF2B5EF4-FFF2-40B4-BE49-F238E27FC236}">
                <a16:creationId xmlns:a16="http://schemas.microsoft.com/office/drawing/2014/main" id="{AF043C01-AF8A-8401-0E65-959420FA7C62}"/>
              </a:ext>
            </a:extLst>
          </p:cNvPr>
          <p:cNvSpPr txBox="1"/>
          <p:nvPr/>
        </p:nvSpPr>
        <p:spPr>
          <a:xfrm>
            <a:off x="7066310" y="3501794"/>
            <a:ext cx="3971418" cy="1077218"/>
          </a:xfrm>
          <a:prstGeom prst="rect">
            <a:avLst/>
          </a:prstGeom>
          <a:noFill/>
        </p:spPr>
        <p:txBody>
          <a:bodyPr wrap="square" rtlCol="0">
            <a:spAutoFit/>
          </a:bodyPr>
          <a:lstStyle/>
          <a:p>
            <a:r>
              <a:rPr lang="it-IT" sz="1600" dirty="0">
                <a:solidFill>
                  <a:srgbClr val="202122"/>
                </a:solidFill>
                <a:latin typeface="Arial" panose="020B0604020202020204" pitchFamily="34" charset="0"/>
              </a:rPr>
              <a:t>C</a:t>
            </a:r>
            <a:r>
              <a:rPr lang="it-IT" sz="1600" b="0" i="0" dirty="0">
                <a:solidFill>
                  <a:srgbClr val="202122"/>
                </a:solidFill>
                <a:effectLst/>
                <a:latin typeface="Arial" panose="020B0604020202020204" pitchFamily="34" charset="0"/>
              </a:rPr>
              <a:t>ompany to focus on the business model of </a:t>
            </a:r>
            <a:r>
              <a:rPr lang="it-IT" sz="1600" b="0" i="0" dirty="0" err="1">
                <a:solidFill>
                  <a:srgbClr val="202122"/>
                </a:solidFill>
                <a:effectLst/>
                <a:latin typeface="Arial" panose="020B0604020202020204" pitchFamily="34" charset="0"/>
              </a:rPr>
              <a:t>flat-fee</a:t>
            </a:r>
            <a:r>
              <a:rPr lang="it-IT" sz="1600" b="0" i="0" dirty="0">
                <a:solidFill>
                  <a:srgbClr val="202122"/>
                </a:solidFill>
                <a:effectLst/>
                <a:latin typeface="Arial" panose="020B0604020202020204" pitchFamily="34" charset="0"/>
              </a:rPr>
              <a:t> </a:t>
            </a:r>
            <a:r>
              <a:rPr lang="it-IT" sz="1600" b="0" i="0" dirty="0" err="1">
                <a:solidFill>
                  <a:srgbClr val="202122"/>
                </a:solidFill>
                <a:effectLst/>
                <a:latin typeface="Arial" panose="020B0604020202020204" pitchFamily="34" charset="0"/>
              </a:rPr>
              <a:t>unlimited</a:t>
            </a:r>
            <a:r>
              <a:rPr lang="it-IT" sz="1600" b="0" i="0" dirty="0">
                <a:solidFill>
                  <a:srgbClr val="202122"/>
                </a:solidFill>
                <a:effectLst/>
                <a:latin typeface="Arial" panose="020B0604020202020204" pitchFamily="34" charset="0"/>
              </a:rPr>
              <a:t> rentals </a:t>
            </a:r>
            <a:r>
              <a:rPr lang="it-IT" sz="1600" b="0" i="0" dirty="0" err="1">
                <a:solidFill>
                  <a:srgbClr val="202122"/>
                </a:solidFill>
                <a:effectLst/>
                <a:latin typeface="Arial" panose="020B0604020202020204" pitchFamily="34" charset="0"/>
              </a:rPr>
              <a:t>without</a:t>
            </a:r>
            <a:r>
              <a:rPr lang="it-IT" sz="1600" b="0" i="0" dirty="0">
                <a:solidFill>
                  <a:srgbClr val="202122"/>
                </a:solidFill>
                <a:effectLst/>
                <a:latin typeface="Arial" panose="020B0604020202020204" pitchFamily="34" charset="0"/>
              </a:rPr>
              <a:t> due </a:t>
            </a:r>
            <a:r>
              <a:rPr lang="it-IT" sz="1600" b="0" i="0" dirty="0" err="1">
                <a:solidFill>
                  <a:srgbClr val="202122"/>
                </a:solidFill>
                <a:effectLst/>
                <a:latin typeface="Arial" panose="020B0604020202020204" pitchFamily="34" charset="0"/>
              </a:rPr>
              <a:t>dates</a:t>
            </a:r>
            <a:r>
              <a:rPr lang="it-IT" sz="1600" b="0" i="0" dirty="0">
                <a:solidFill>
                  <a:srgbClr val="202122"/>
                </a:solidFill>
                <a:effectLst/>
                <a:latin typeface="Arial" panose="020B0604020202020204" pitchFamily="34" charset="0"/>
              </a:rPr>
              <a:t>, late </a:t>
            </a:r>
            <a:r>
              <a:rPr lang="it-IT" sz="1600" b="0" i="0" dirty="0" err="1">
                <a:solidFill>
                  <a:srgbClr val="202122"/>
                </a:solidFill>
                <a:effectLst/>
                <a:latin typeface="Arial" panose="020B0604020202020204" pitchFamily="34" charset="0"/>
              </a:rPr>
              <a:t>fees</a:t>
            </a:r>
            <a:r>
              <a:rPr lang="it-IT" sz="1600" b="0" i="0" dirty="0">
                <a:solidFill>
                  <a:srgbClr val="202122"/>
                </a:solidFill>
                <a:effectLst/>
                <a:latin typeface="Arial" panose="020B0604020202020204" pitchFamily="34" charset="0"/>
              </a:rPr>
              <a:t>, shipping and </a:t>
            </a:r>
            <a:r>
              <a:rPr lang="it-IT" sz="1600" b="0" i="0" dirty="0" err="1">
                <a:solidFill>
                  <a:srgbClr val="202122"/>
                </a:solidFill>
                <a:effectLst/>
                <a:latin typeface="Arial" panose="020B0604020202020204" pitchFamily="34" charset="0"/>
              </a:rPr>
              <a:t>handling</a:t>
            </a:r>
            <a:r>
              <a:rPr lang="it-IT" sz="1600" b="0" i="0" dirty="0">
                <a:solidFill>
                  <a:srgbClr val="202122"/>
                </a:solidFill>
                <a:effectLst/>
                <a:latin typeface="Arial" panose="020B0604020202020204" pitchFamily="34" charset="0"/>
              </a:rPr>
              <a:t> </a:t>
            </a:r>
            <a:r>
              <a:rPr lang="it-IT" sz="1600" b="0" i="0" dirty="0" err="1">
                <a:solidFill>
                  <a:srgbClr val="202122"/>
                </a:solidFill>
                <a:effectLst/>
                <a:latin typeface="Arial" panose="020B0604020202020204" pitchFamily="34" charset="0"/>
              </a:rPr>
              <a:t>fees</a:t>
            </a:r>
            <a:r>
              <a:rPr lang="it-IT" sz="1600" b="0" i="0" dirty="0">
                <a:solidFill>
                  <a:srgbClr val="202122"/>
                </a:solidFill>
                <a:effectLst/>
                <a:latin typeface="Arial" panose="020B0604020202020204" pitchFamily="34" charset="0"/>
              </a:rPr>
              <a:t>, or per-</a:t>
            </a:r>
            <a:r>
              <a:rPr lang="it-IT" sz="1600" b="0" i="0" dirty="0" err="1">
                <a:solidFill>
                  <a:srgbClr val="202122"/>
                </a:solidFill>
                <a:effectLst/>
                <a:latin typeface="Arial" panose="020B0604020202020204" pitchFamily="34" charset="0"/>
              </a:rPr>
              <a:t>title</a:t>
            </a:r>
            <a:r>
              <a:rPr lang="it-IT" sz="1600" b="0" i="0" dirty="0">
                <a:solidFill>
                  <a:srgbClr val="202122"/>
                </a:solidFill>
                <a:effectLst/>
                <a:latin typeface="Arial" panose="020B0604020202020204" pitchFamily="34" charset="0"/>
              </a:rPr>
              <a:t> rental </a:t>
            </a:r>
            <a:r>
              <a:rPr lang="it-IT" sz="1600" b="0" i="0" dirty="0" err="1">
                <a:solidFill>
                  <a:srgbClr val="202122"/>
                </a:solidFill>
                <a:effectLst/>
                <a:latin typeface="Arial" panose="020B0604020202020204" pitchFamily="34" charset="0"/>
              </a:rPr>
              <a:t>fees</a:t>
            </a:r>
            <a:r>
              <a:rPr lang="it-IT" sz="1600" b="0" i="0" dirty="0">
                <a:solidFill>
                  <a:srgbClr val="202122"/>
                </a:solidFill>
                <a:effectLst/>
                <a:latin typeface="Arial" panose="020B0604020202020204" pitchFamily="34" charset="0"/>
              </a:rPr>
              <a:t>.</a:t>
            </a:r>
            <a:endParaRPr lang="it-FI" sz="1600" dirty="0"/>
          </a:p>
        </p:txBody>
      </p:sp>
    </p:spTree>
    <p:extLst>
      <p:ext uri="{BB962C8B-B14F-4D97-AF65-F5344CB8AC3E}">
        <p14:creationId xmlns:p14="http://schemas.microsoft.com/office/powerpoint/2010/main" val="1786457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D8C99-3D04-B574-AFF2-3F0B98BE4C41}"/>
              </a:ext>
            </a:extLst>
          </p:cNvPr>
          <p:cNvSpPr>
            <a:spLocks noGrp="1"/>
          </p:cNvSpPr>
          <p:nvPr>
            <p:ph type="title"/>
          </p:nvPr>
        </p:nvSpPr>
        <p:spPr/>
        <p:txBody>
          <a:bodyPr>
            <a:normAutofit/>
          </a:bodyPr>
          <a:lstStyle/>
          <a:p>
            <a:pPr algn="ctr"/>
            <a:r>
              <a:rPr lang="it-FI" sz="5400" dirty="0"/>
              <a:t>Factors of Success</a:t>
            </a:r>
          </a:p>
        </p:txBody>
      </p:sp>
      <p:graphicFrame>
        <p:nvGraphicFramePr>
          <p:cNvPr id="6" name="Segnaposto contenuto 5">
            <a:extLst>
              <a:ext uri="{FF2B5EF4-FFF2-40B4-BE49-F238E27FC236}">
                <a16:creationId xmlns:a16="http://schemas.microsoft.com/office/drawing/2014/main" id="{8311A2D7-0BEC-C50C-DCA8-FCCDB4D047F9}"/>
              </a:ext>
            </a:extLst>
          </p:cNvPr>
          <p:cNvGraphicFramePr>
            <a:graphicFrameLocks noGrp="1"/>
          </p:cNvGraphicFramePr>
          <p:nvPr>
            <p:ph idx="1"/>
            <p:extLst>
              <p:ext uri="{D42A27DB-BD31-4B8C-83A1-F6EECF244321}">
                <p14:modId xmlns:p14="http://schemas.microsoft.com/office/powerpoint/2010/main" val="3388076418"/>
              </p:ext>
            </p:extLst>
          </p:nvPr>
        </p:nvGraphicFramePr>
        <p:xfrm>
          <a:off x="-330050" y="1428412"/>
          <a:ext cx="11780791" cy="522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nettore 1 3">
            <a:extLst>
              <a:ext uri="{FF2B5EF4-FFF2-40B4-BE49-F238E27FC236}">
                <a16:creationId xmlns:a16="http://schemas.microsoft.com/office/drawing/2014/main" id="{599D0325-3262-33CD-A247-72D2E0CD02C9}"/>
              </a:ext>
            </a:extLst>
          </p:cNvPr>
          <p:cNvSpPr/>
          <p:nvPr/>
        </p:nvSpPr>
        <p:spPr>
          <a:xfrm rot="2679016">
            <a:off x="4251862" y="5206154"/>
            <a:ext cx="788163" cy="38364"/>
          </a:xfrm>
          <a:custGeom>
            <a:avLst/>
            <a:gdLst/>
            <a:ahLst/>
            <a:cxnLst/>
            <a:rect l="0" t="0" r="0" b="0"/>
            <a:pathLst>
              <a:path>
                <a:moveTo>
                  <a:pt x="0" y="19182"/>
                </a:moveTo>
                <a:lnTo>
                  <a:pt x="788163" y="1918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199930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03947-3848-83ED-74F7-5BFCB310B14E}"/>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b="1" dirty="0">
                <a:ln>
                  <a:solidFill>
                    <a:sysClr val="windowText" lastClr="000000"/>
                  </a:solidFill>
                </a:ln>
              </a:rPr>
              <a:t>Netflix Prize</a:t>
            </a:r>
          </a:p>
        </p:txBody>
      </p:sp>
      <p:pic>
        <p:nvPicPr>
          <p:cNvPr id="8" name="Picture 2">
            <a:extLst>
              <a:ext uri="{FF2B5EF4-FFF2-40B4-BE49-F238E27FC236}">
                <a16:creationId xmlns:a16="http://schemas.microsoft.com/office/drawing/2014/main" id="{B9E9FFF2-F4AE-B630-680C-0F5746BB5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80" b="19319"/>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3FF5EE3-F833-F480-CBF6-018562CAF44F}"/>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2006: Netflix announced the Netflix Prize, $1,000,000 to the first developer of a video-recommendation algorithm.</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2009: Netflix awarded the $1,000,000 prize to team "</a:t>
            </a:r>
            <a:r>
              <a:rPr lang="en-US" sz="2400" dirty="0" err="1"/>
              <a:t>BellKor’s</a:t>
            </a:r>
            <a:r>
              <a:rPr lang="en-US" sz="2400" dirty="0"/>
              <a:t> Pragmatic Chaos."</a:t>
            </a:r>
          </a:p>
        </p:txBody>
      </p:sp>
    </p:spTree>
    <p:extLst>
      <p:ext uri="{BB962C8B-B14F-4D97-AF65-F5344CB8AC3E}">
        <p14:creationId xmlns:p14="http://schemas.microsoft.com/office/powerpoint/2010/main" val="339102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1a612d17a8_0_1375"/>
          <p:cNvSpPr txBox="1">
            <a:spLocks noGrp="1"/>
          </p:cNvSpPr>
          <p:nvPr>
            <p:ph type="title"/>
          </p:nvPr>
        </p:nvSpPr>
        <p:spPr>
          <a:xfrm>
            <a:off x="612567" y="671100"/>
            <a:ext cx="66952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dirty="0"/>
              <a:t>Product</a:t>
            </a:r>
            <a:endParaRPr sz="5333" dirty="0"/>
          </a:p>
        </p:txBody>
      </p:sp>
      <p:sp>
        <p:nvSpPr>
          <p:cNvPr id="144" name="Google Shape;144;g11a612d17a8_0_1375"/>
          <p:cNvSpPr txBox="1">
            <a:spLocks noGrp="1"/>
          </p:cNvSpPr>
          <p:nvPr>
            <p:ph type="subTitle" idx="1"/>
          </p:nvPr>
        </p:nvSpPr>
        <p:spPr>
          <a:xfrm>
            <a:off x="851800" y="1858000"/>
            <a:ext cx="5244000" cy="3142000"/>
          </a:xfrm>
          <a:prstGeom prst="rect">
            <a:avLst/>
          </a:prstGeom>
          <a:noFill/>
          <a:ln>
            <a:noFill/>
          </a:ln>
        </p:spPr>
        <p:txBody>
          <a:bodyPr spcFirstLastPara="1" vert="horz" wrap="square" lIns="121900" tIns="121900" rIns="121900" bIns="121900" rtlCol="0" anchor="t" anchorCtr="0">
            <a:noAutofit/>
          </a:bodyPr>
          <a:lstStyle/>
          <a:p>
            <a:pPr marL="609585" indent="-423323">
              <a:lnSpc>
                <a:spcPct val="115000"/>
              </a:lnSpc>
              <a:spcBef>
                <a:spcPts val="0"/>
              </a:spcBef>
              <a:buClr>
                <a:schemeClr val="dk1"/>
              </a:buClr>
              <a:buSzPts val="1400"/>
              <a:buChar char="●"/>
            </a:pPr>
            <a:r>
              <a:rPr lang="en-US" sz="3200" dirty="0">
                <a:solidFill>
                  <a:schemeClr val="dk1"/>
                </a:solidFill>
              </a:rPr>
              <a:t>A good, service, or idea to satisfy a customer’s needs. </a:t>
            </a:r>
            <a:endParaRPr sz="3200" dirty="0">
              <a:solidFill>
                <a:schemeClr val="dk1"/>
              </a:solidFill>
            </a:endParaRPr>
          </a:p>
        </p:txBody>
      </p:sp>
      <p:sp>
        <p:nvSpPr>
          <p:cNvPr id="145" name="Google Shape;145;g11a612d17a8_0_1375" descr="alt=&quot;&quot;"/>
          <p:cNvSpPr/>
          <p:nvPr/>
        </p:nvSpPr>
        <p:spPr>
          <a:xfrm>
            <a:off x="612567" y="1575100"/>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026" name="Picture 2">
            <a:extLst>
              <a:ext uri="{FF2B5EF4-FFF2-40B4-BE49-F238E27FC236}">
                <a16:creationId xmlns:a16="http://schemas.microsoft.com/office/drawing/2014/main" id="{39FAF72B-661A-D166-051D-07303CF07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424" y="1603900"/>
            <a:ext cx="4948776" cy="3298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B403947-3848-83ED-74F7-5BFCB310B14E}"/>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sz="6000" b="1" kern="1200" dirty="0">
                <a:ln>
                  <a:solidFill>
                    <a:sysClr val="windowText" lastClr="000000"/>
                  </a:solidFill>
                </a:ln>
                <a:solidFill>
                  <a:srgbClr val="EE3424"/>
                </a:solidFill>
                <a:latin typeface="+mj-lt"/>
                <a:ea typeface="+mj-ea"/>
                <a:cs typeface="+mj-cs"/>
              </a:rPr>
              <a:t>Streaming</a:t>
            </a:r>
            <a:endParaRPr lang="en-US" b="1" kern="1200" dirty="0">
              <a:ln>
                <a:solidFill>
                  <a:sysClr val="windowText" lastClr="000000"/>
                </a:solidFill>
              </a:ln>
              <a:solidFill>
                <a:srgbClr val="EE3424"/>
              </a:solidFill>
              <a:latin typeface="+mj-lt"/>
              <a:ea typeface="+mj-ea"/>
              <a:cs typeface="+mj-cs"/>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E09C04C4-2DA0-B822-3A40-E793E608E987}"/>
              </a:ext>
            </a:extLst>
          </p:cNvPr>
          <p:cNvSpPr txBox="1"/>
          <p:nvPr/>
        </p:nvSpPr>
        <p:spPr>
          <a:xfrm>
            <a:off x="4976029" y="2495972"/>
            <a:ext cx="6250940" cy="2304628"/>
          </a:xfrm>
          <a:prstGeom prst="rect">
            <a:avLst/>
          </a:prstGeom>
        </p:spPr>
        <p:txBody>
          <a:bodyPr vert="horz" lIns="91440" tIns="45720" rIns="91440" bIns="45720" rtlCol="0">
            <a:normAutofit lnSpcReduction="10000"/>
          </a:bodyPr>
          <a:lstStyle/>
          <a:p>
            <a:pPr>
              <a:lnSpc>
                <a:spcPct val="90000"/>
              </a:lnSpc>
              <a:spcAft>
                <a:spcPts val="600"/>
              </a:spcAft>
            </a:pPr>
            <a:r>
              <a:rPr lang="en-US" sz="2800" b="0" i="0" dirty="0">
                <a:effectLst/>
              </a:rPr>
              <a:t>In January 2007, the company launched a streaming media service, introducing video on demand via the Internet. However, at that time it only had 1,000 films available for streaming, compared to 70,000 available on DVD.</a:t>
            </a:r>
          </a:p>
          <a:p>
            <a:pPr>
              <a:lnSpc>
                <a:spcPct val="90000"/>
              </a:lnSpc>
              <a:spcAft>
                <a:spcPts val="600"/>
              </a:spcAft>
            </a:pPr>
            <a:endParaRPr lang="en-US" sz="2000" b="0" i="0" dirty="0">
              <a:effectLst/>
            </a:endParaRPr>
          </a:p>
        </p:txBody>
      </p:sp>
    </p:spTree>
    <p:extLst>
      <p:ext uri="{BB962C8B-B14F-4D97-AF65-F5344CB8AC3E}">
        <p14:creationId xmlns:p14="http://schemas.microsoft.com/office/powerpoint/2010/main" val="1042354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A8AB87-EABA-E79B-C497-E302012E97C1}"/>
              </a:ext>
            </a:extLst>
          </p:cNvPr>
          <p:cNvSpPr>
            <a:spLocks noGrp="1"/>
          </p:cNvSpPr>
          <p:nvPr>
            <p:ph type="title"/>
          </p:nvPr>
        </p:nvSpPr>
        <p:spPr/>
        <p:txBody>
          <a:bodyPr/>
          <a:lstStyle/>
          <a:p>
            <a:r>
              <a:rPr lang="en-US" sz="5400" dirty="0"/>
              <a:t>Netflix recommendation system now</a:t>
            </a:r>
          </a:p>
        </p:txBody>
      </p:sp>
      <p:sp>
        <p:nvSpPr>
          <p:cNvPr id="3" name="Segnaposto contenuto 2">
            <a:extLst>
              <a:ext uri="{FF2B5EF4-FFF2-40B4-BE49-F238E27FC236}">
                <a16:creationId xmlns:a16="http://schemas.microsoft.com/office/drawing/2014/main" id="{62952BD6-F9BB-C596-5A3A-1799F0A1FB40}"/>
              </a:ext>
            </a:extLst>
          </p:cNvPr>
          <p:cNvSpPr>
            <a:spLocks noGrp="1"/>
          </p:cNvSpPr>
          <p:nvPr>
            <p:ph idx="1"/>
          </p:nvPr>
        </p:nvSpPr>
        <p:spPr>
          <a:xfrm>
            <a:off x="546025" y="1955481"/>
            <a:ext cx="4859213" cy="4351338"/>
          </a:xfrm>
        </p:spPr>
        <p:txBody>
          <a:bodyPr>
            <a:normAutofit/>
          </a:bodyPr>
          <a:lstStyle/>
          <a:p>
            <a:pPr marL="0" indent="0" algn="l" fontAlgn="base">
              <a:buNone/>
            </a:pPr>
            <a:r>
              <a:rPr lang="en-US" sz="1800" dirty="0">
                <a:solidFill>
                  <a:srgbClr val="000000"/>
                </a:solidFill>
                <a:latin typeface="Roboto" panose="02000000000000000000" pitchFamily="2" charset="0"/>
              </a:rPr>
              <a:t>In essence, it’s a set of algorithms using machine learning to analyze user data and movie ratings. To make it more effective, Netflix has set up </a:t>
            </a:r>
            <a:r>
              <a:rPr lang="en-US" sz="1800" b="1" dirty="0">
                <a:solidFill>
                  <a:srgbClr val="000000"/>
                </a:solidFill>
                <a:latin typeface="Roboto" panose="02000000000000000000" pitchFamily="2" charset="0"/>
              </a:rPr>
              <a:t>1,300 recommendation clusters </a:t>
            </a:r>
            <a:r>
              <a:rPr lang="en-US" sz="1800" dirty="0">
                <a:solidFill>
                  <a:srgbClr val="000000"/>
                </a:solidFill>
                <a:latin typeface="Roboto" panose="02000000000000000000" pitchFamily="2" charset="0"/>
              </a:rPr>
              <a:t>based on users viewing preferences. </a:t>
            </a:r>
          </a:p>
          <a:p>
            <a:pPr marL="0" indent="0" algn="l" fontAlgn="base">
              <a:buNone/>
            </a:pPr>
            <a:endParaRPr lang="en-US" sz="1800" dirty="0">
              <a:solidFill>
                <a:srgbClr val="000000"/>
              </a:solidFill>
              <a:latin typeface="Roboto" panose="02000000000000000000" pitchFamily="2" charset="0"/>
            </a:endParaRPr>
          </a:p>
          <a:p>
            <a:pPr marL="0" indent="0" algn="l" fontAlgn="base">
              <a:buNone/>
            </a:pPr>
            <a:r>
              <a:rPr lang="en-US" sz="1800" dirty="0">
                <a:solidFill>
                  <a:srgbClr val="000000"/>
                </a:solidFill>
                <a:latin typeface="Roboto" panose="02000000000000000000" pitchFamily="2" charset="0"/>
              </a:rPr>
              <a:t>As a result, whenever you turn on Netflix, you see a list of movies and TV shows tailored to your interests and user profile. </a:t>
            </a:r>
          </a:p>
          <a:p>
            <a:pPr marL="0" indent="0" algn="l" fontAlgn="base">
              <a:buNone/>
            </a:pPr>
            <a:endParaRPr lang="en-US" sz="1800" dirty="0">
              <a:solidFill>
                <a:srgbClr val="000000"/>
              </a:solidFill>
              <a:latin typeface="Roboto" panose="02000000000000000000" pitchFamily="2" charset="0"/>
            </a:endParaRPr>
          </a:p>
          <a:p>
            <a:pPr marL="0" indent="0" algn="l" fontAlgn="base">
              <a:buNone/>
            </a:pPr>
            <a:r>
              <a:rPr lang="en-US" sz="1800" dirty="0">
                <a:solidFill>
                  <a:srgbClr val="000000"/>
                </a:solidFill>
                <a:latin typeface="Roboto" panose="02000000000000000000" pitchFamily="2" charset="0"/>
              </a:rPr>
              <a:t>The recommendation system itself remains in the back end and is invisible to the user.</a:t>
            </a:r>
          </a:p>
          <a:p>
            <a:endParaRPr lang="en-US" dirty="0"/>
          </a:p>
        </p:txBody>
      </p:sp>
      <p:sp>
        <p:nvSpPr>
          <p:cNvPr id="4" name="CasellaDiTesto 3">
            <a:extLst>
              <a:ext uri="{FF2B5EF4-FFF2-40B4-BE49-F238E27FC236}">
                <a16:creationId xmlns:a16="http://schemas.microsoft.com/office/drawing/2014/main" id="{12749883-8189-430E-8539-FA263B90E4F4}"/>
              </a:ext>
            </a:extLst>
          </p:cNvPr>
          <p:cNvSpPr txBox="1"/>
          <p:nvPr/>
        </p:nvSpPr>
        <p:spPr>
          <a:xfrm>
            <a:off x="5878226" y="1636582"/>
            <a:ext cx="5684331" cy="4524315"/>
          </a:xfrm>
          <a:prstGeom prst="rect">
            <a:avLst/>
          </a:prstGeom>
          <a:noFill/>
        </p:spPr>
        <p:txBody>
          <a:bodyPr wrap="square" rtlCol="0">
            <a:spAutoFit/>
          </a:bodyPr>
          <a:lstStyle/>
          <a:p>
            <a:pPr algn="l" fontAlgn="base"/>
            <a:r>
              <a:rPr lang="en-US" b="0" i="0" dirty="0">
                <a:solidFill>
                  <a:srgbClr val="000000"/>
                </a:solidFill>
                <a:effectLst/>
                <a:latin typeface="Roboto" panose="02000000000000000000" pitchFamily="2" charset="0"/>
              </a:rPr>
              <a:t>Netflix’s system shows personalized recommendations based on several factors, includin</a:t>
            </a:r>
            <a:r>
              <a:rPr lang="en-US" dirty="0">
                <a:solidFill>
                  <a:srgbClr val="000000"/>
                </a:solidFill>
                <a:latin typeface="Roboto" panose="02000000000000000000" pitchFamily="2" charset="0"/>
              </a:rPr>
              <a:t>g:</a:t>
            </a:r>
          </a:p>
          <a:p>
            <a:pPr algn="l" fontAlgn="base"/>
            <a:endParaRPr lang="en-US" dirty="0">
              <a:solidFill>
                <a:srgbClr val="000000"/>
              </a:solidFill>
              <a:latin typeface="Roboto" panose="02000000000000000000" pitchFamily="2" charset="0"/>
            </a:endParaRPr>
          </a:p>
          <a:p>
            <a:pPr marL="742950" lvl="1" indent="-285750" fontAlgn="base">
              <a:buFont typeface="Arial" panose="020B0604020202020204" pitchFamily="34" charset="0"/>
              <a:buChar char="•"/>
            </a:pPr>
            <a:r>
              <a:rPr lang="en-US" b="0" i="0" dirty="0">
                <a:solidFill>
                  <a:srgbClr val="000000"/>
                </a:solidFill>
                <a:effectLst/>
                <a:latin typeface="Roboto" panose="02000000000000000000" pitchFamily="2" charset="0"/>
              </a:rPr>
              <a:t>Each user’s previous interactions (e.g., viewing history, searches, and ratings)</a:t>
            </a:r>
          </a:p>
          <a:p>
            <a:pPr marL="742950" lvl="1" indent="-285750" fontAlgn="base">
              <a:buFont typeface="Arial" panose="020B0604020202020204" pitchFamily="34" charset="0"/>
              <a:buChar char="•"/>
            </a:pPr>
            <a:r>
              <a:rPr lang="en-US" b="0" i="0" dirty="0">
                <a:solidFill>
                  <a:srgbClr val="000000"/>
                </a:solidFill>
                <a:effectLst/>
                <a:latin typeface="Roboto" panose="02000000000000000000" pitchFamily="2" charset="0"/>
              </a:rPr>
              <a:t>Other members’ choices (especially those with similar tastes and preferences)</a:t>
            </a:r>
          </a:p>
          <a:p>
            <a:pPr marL="742950" lvl="1" indent="-285750" fontAlgn="base">
              <a:buFont typeface="Arial" panose="020B0604020202020204" pitchFamily="34" charset="0"/>
              <a:buChar char="•"/>
            </a:pPr>
            <a:r>
              <a:rPr lang="en-US" b="0" i="0" dirty="0">
                <a:solidFill>
                  <a:srgbClr val="000000"/>
                </a:solidFill>
                <a:effectLst/>
                <a:latin typeface="Roboto" panose="02000000000000000000" pitchFamily="2" charset="0"/>
              </a:rPr>
              <a:t>Information about the specific title (genre, category, the year of release, etc.)</a:t>
            </a:r>
          </a:p>
          <a:p>
            <a:pPr marL="742950" lvl="1" indent="-285750" fontAlgn="base">
              <a:buFont typeface="Arial" panose="020B0604020202020204" pitchFamily="34" charset="0"/>
              <a:buChar char="•"/>
            </a:pPr>
            <a:r>
              <a:rPr lang="en-US" b="0" i="0" dirty="0">
                <a:solidFill>
                  <a:srgbClr val="000000"/>
                </a:solidFill>
                <a:effectLst/>
                <a:latin typeface="Roboto" panose="02000000000000000000" pitchFamily="2" charset="0"/>
              </a:rPr>
              <a:t>The device used to watch videos on Netflix</a:t>
            </a:r>
          </a:p>
          <a:p>
            <a:pPr marL="742950" lvl="1" indent="-285750" fontAlgn="base">
              <a:buFont typeface="Arial" panose="020B0604020202020204" pitchFamily="34" charset="0"/>
              <a:buChar char="•"/>
            </a:pPr>
            <a:r>
              <a:rPr lang="en-US" b="0" i="0" dirty="0">
                <a:solidFill>
                  <a:srgbClr val="000000"/>
                </a:solidFill>
                <a:effectLst/>
                <a:latin typeface="Roboto" panose="02000000000000000000" pitchFamily="2" charset="0"/>
              </a:rPr>
              <a:t>The watching time</a:t>
            </a:r>
          </a:p>
          <a:p>
            <a:pPr lvl="1" fontAlgn="base">
              <a:buFont typeface="Arial" panose="020B0604020202020204" pitchFamily="34" charset="0"/>
              <a:buChar char="•"/>
            </a:pPr>
            <a:endParaRPr lang="en-US" b="0" i="0" dirty="0">
              <a:solidFill>
                <a:srgbClr val="000000"/>
              </a:solidFill>
              <a:effectLst/>
              <a:latin typeface="Roboto" panose="02000000000000000000" pitchFamily="2" charset="0"/>
            </a:endParaRPr>
          </a:p>
          <a:p>
            <a:pPr algn="l" fontAlgn="base"/>
            <a:r>
              <a:rPr lang="en-US" b="0" i="0" dirty="0">
                <a:solidFill>
                  <a:srgbClr val="000000"/>
                </a:solidFill>
                <a:effectLst/>
                <a:latin typeface="Roboto" panose="02000000000000000000" pitchFamily="2" charset="0"/>
              </a:rPr>
              <a:t>Combined, all that data is a useful input for Netflix recommendation algorithms. They process and analyze all that data and use machine learning to turn it into useful and accurate movie recommendations.</a:t>
            </a:r>
            <a:endParaRPr lang="en-US" dirty="0"/>
          </a:p>
        </p:txBody>
      </p:sp>
      <p:cxnSp>
        <p:nvCxnSpPr>
          <p:cNvPr id="6" name="Connettore 1 5">
            <a:extLst>
              <a:ext uri="{FF2B5EF4-FFF2-40B4-BE49-F238E27FC236}">
                <a16:creationId xmlns:a16="http://schemas.microsoft.com/office/drawing/2014/main" id="{420CF130-DEB3-2AB8-8988-3BCC05275FEC}"/>
              </a:ext>
            </a:extLst>
          </p:cNvPr>
          <p:cNvCxnSpPr/>
          <p:nvPr/>
        </p:nvCxnSpPr>
        <p:spPr>
          <a:xfrm>
            <a:off x="5545917" y="1549138"/>
            <a:ext cx="0" cy="4802187"/>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3119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ow Blockbuster Went From Dominating the Video Business to Bankruptcy">
            <a:extLst>
              <a:ext uri="{FF2B5EF4-FFF2-40B4-BE49-F238E27FC236}">
                <a16:creationId xmlns:a16="http://schemas.microsoft.com/office/drawing/2014/main" id="{90953052-7970-A889-D4DA-B5904D352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665258E6-2CD8-73EB-895D-73F4619D4DCD}"/>
              </a:ext>
            </a:extLst>
          </p:cNvPr>
          <p:cNvPicPr>
            <a:picLocks noChangeAspect="1"/>
          </p:cNvPicPr>
          <p:nvPr/>
        </p:nvPicPr>
        <p:blipFill>
          <a:blip r:embed="rId3"/>
          <a:stretch>
            <a:fillRect/>
          </a:stretch>
        </p:blipFill>
        <p:spPr>
          <a:xfrm>
            <a:off x="7152968" y="3280722"/>
            <a:ext cx="4168877" cy="3318426"/>
          </a:xfrm>
          <a:prstGeom prst="rect">
            <a:avLst/>
          </a:prstGeom>
        </p:spPr>
      </p:pic>
    </p:spTree>
    <p:extLst>
      <p:ext uri="{BB962C8B-B14F-4D97-AF65-F5344CB8AC3E}">
        <p14:creationId xmlns:p14="http://schemas.microsoft.com/office/powerpoint/2010/main" val="3859078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F8FA51C-BE8A-076A-D7BB-56FEEA6CF884}"/>
              </a:ext>
            </a:extLst>
          </p:cNvPr>
          <p:cNvPicPr>
            <a:picLocks noChangeAspect="1"/>
          </p:cNvPicPr>
          <p:nvPr/>
        </p:nvPicPr>
        <p:blipFill>
          <a:blip r:embed="rId2"/>
          <a:stretch>
            <a:fillRect/>
          </a:stretch>
        </p:blipFill>
        <p:spPr>
          <a:xfrm>
            <a:off x="0" y="1"/>
            <a:ext cx="11871766" cy="6857999"/>
          </a:xfrm>
          <a:prstGeom prst="rect">
            <a:avLst/>
          </a:prstGeom>
        </p:spPr>
      </p:pic>
      <p:pic>
        <p:nvPicPr>
          <p:cNvPr id="1026" name="Picture 2" descr="Blockbuster Season 1 Review - Mama's Geeky">
            <a:extLst>
              <a:ext uri="{FF2B5EF4-FFF2-40B4-BE49-F238E27FC236}">
                <a16:creationId xmlns:a16="http://schemas.microsoft.com/office/drawing/2014/main" id="{9BD350B4-3FF4-9453-FD26-9E5AB0F31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097" y="625205"/>
            <a:ext cx="3295449" cy="488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606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1712256"/>
            <a:ext cx="12188824" cy="34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D8C0F40-8B48-E686-AB9D-CE0C20758E67}"/>
              </a:ext>
            </a:extLst>
          </p:cNvPr>
          <p:cNvSpPr>
            <a:spLocks noGrp="1"/>
          </p:cNvSpPr>
          <p:nvPr>
            <p:ph type="title"/>
          </p:nvPr>
        </p:nvSpPr>
        <p:spPr>
          <a:xfrm>
            <a:off x="795338" y="1875822"/>
            <a:ext cx="10601325" cy="1857374"/>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Risks for Netflix ??</a:t>
            </a:r>
          </a:p>
        </p:txBody>
      </p:sp>
      <p:cxnSp>
        <p:nvCxnSpPr>
          <p:cNvPr id="13" name="Straight Connector 12">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4EEF01-190A-468F-A13C-CD98AC1C7D6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5123318"/>
            <a:ext cx="9144001" cy="911681"/>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393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con angoli arrotondati 8">
            <a:extLst>
              <a:ext uri="{FF2B5EF4-FFF2-40B4-BE49-F238E27FC236}">
                <a16:creationId xmlns:a16="http://schemas.microsoft.com/office/drawing/2014/main" id="{ECFEA039-AC9E-02B3-E353-54AF544D9F1D}"/>
              </a:ext>
            </a:extLst>
          </p:cNvPr>
          <p:cNvSpPr/>
          <p:nvPr/>
        </p:nvSpPr>
        <p:spPr>
          <a:xfrm>
            <a:off x="1970094" y="2446846"/>
            <a:ext cx="2429382" cy="220631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2" name="Titolo 1">
            <a:extLst>
              <a:ext uri="{FF2B5EF4-FFF2-40B4-BE49-F238E27FC236}">
                <a16:creationId xmlns:a16="http://schemas.microsoft.com/office/drawing/2014/main" id="{2B76961E-964A-BF20-AFB1-4FCE359DDBD2}"/>
              </a:ext>
            </a:extLst>
          </p:cNvPr>
          <p:cNvSpPr>
            <a:spLocks noGrp="1"/>
          </p:cNvSpPr>
          <p:nvPr>
            <p:ph type="title"/>
          </p:nvPr>
        </p:nvSpPr>
        <p:spPr/>
        <p:txBody>
          <a:bodyPr/>
          <a:lstStyle/>
          <a:p>
            <a:pPr algn="ctr"/>
            <a:r>
              <a:rPr lang="it-FI" sz="5400" dirty="0"/>
              <a:t>Streaming</a:t>
            </a:r>
          </a:p>
        </p:txBody>
      </p:sp>
      <p:sp>
        <p:nvSpPr>
          <p:cNvPr id="4" name="CasellaDiTesto 3">
            <a:extLst>
              <a:ext uri="{FF2B5EF4-FFF2-40B4-BE49-F238E27FC236}">
                <a16:creationId xmlns:a16="http://schemas.microsoft.com/office/drawing/2014/main" id="{F7A77FD2-3FBB-C8D2-BA7C-A40602F3814B}"/>
              </a:ext>
            </a:extLst>
          </p:cNvPr>
          <p:cNvSpPr txBox="1"/>
          <p:nvPr/>
        </p:nvSpPr>
        <p:spPr>
          <a:xfrm>
            <a:off x="2726968" y="1807157"/>
            <a:ext cx="915635" cy="523220"/>
          </a:xfrm>
          <a:prstGeom prst="rect">
            <a:avLst/>
          </a:prstGeom>
          <a:noFill/>
        </p:spPr>
        <p:txBody>
          <a:bodyPr wrap="none" rtlCol="0">
            <a:spAutoFit/>
          </a:bodyPr>
          <a:lstStyle/>
          <a:p>
            <a:r>
              <a:rPr lang="it-FI" sz="2800" dirty="0"/>
              <a:t>2007</a:t>
            </a:r>
          </a:p>
        </p:txBody>
      </p:sp>
      <p:sp>
        <p:nvSpPr>
          <p:cNvPr id="6" name="CasellaDiTesto 5">
            <a:extLst>
              <a:ext uri="{FF2B5EF4-FFF2-40B4-BE49-F238E27FC236}">
                <a16:creationId xmlns:a16="http://schemas.microsoft.com/office/drawing/2014/main" id="{812CF393-F1DB-A427-E623-947DA767595E}"/>
              </a:ext>
            </a:extLst>
          </p:cNvPr>
          <p:cNvSpPr txBox="1"/>
          <p:nvPr/>
        </p:nvSpPr>
        <p:spPr>
          <a:xfrm>
            <a:off x="7823799" y="1778588"/>
            <a:ext cx="915635" cy="523220"/>
          </a:xfrm>
          <a:prstGeom prst="rect">
            <a:avLst/>
          </a:prstGeom>
          <a:noFill/>
        </p:spPr>
        <p:txBody>
          <a:bodyPr wrap="none" rtlCol="0">
            <a:spAutoFit/>
          </a:bodyPr>
          <a:lstStyle/>
          <a:p>
            <a:r>
              <a:rPr lang="it-FI" sz="2800" dirty="0"/>
              <a:t>2023</a:t>
            </a:r>
          </a:p>
        </p:txBody>
      </p:sp>
      <p:pic>
        <p:nvPicPr>
          <p:cNvPr id="8198" name="Picture 6" descr="Your definitive guide to streaming services in Ireland | bonkers.ie">
            <a:extLst>
              <a:ext uri="{FF2B5EF4-FFF2-40B4-BE49-F238E27FC236}">
                <a16:creationId xmlns:a16="http://schemas.microsoft.com/office/drawing/2014/main" id="{6C7C881E-1FD4-2E53-AB3B-D1B815E5D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517" y="2502952"/>
            <a:ext cx="4341409" cy="1852096"/>
          </a:xfrm>
          <a:prstGeom prst="roundRect">
            <a:avLst/>
          </a:prstGeom>
          <a:noFill/>
          <a:extLst>
            <a:ext uri="{909E8E84-426E-40DD-AFC4-6F175D3DCCD1}">
              <a14:hiddenFill xmlns:a14="http://schemas.microsoft.com/office/drawing/2010/main">
                <a:solidFill>
                  <a:srgbClr val="FFFFFF"/>
                </a:solidFill>
              </a14:hiddenFill>
            </a:ext>
          </a:extLst>
        </p:spPr>
      </p:pic>
      <p:pic>
        <p:nvPicPr>
          <p:cNvPr id="8202" name="Picture 10" descr="Are There TOO MANY Streaming Services? (Netflix, Hulu, Disney+, etc.) -  YouTube">
            <a:extLst>
              <a:ext uri="{FF2B5EF4-FFF2-40B4-BE49-F238E27FC236}">
                <a16:creationId xmlns:a16="http://schemas.microsoft.com/office/drawing/2014/main" id="{D6766221-E8C0-4CEA-A63E-42D9DB2E8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4516" y="4454438"/>
            <a:ext cx="3538567" cy="2133600"/>
          </a:xfrm>
          <a:prstGeom prst="roundRect">
            <a:avLst/>
          </a:prstGeom>
          <a:noFill/>
          <a:extLst>
            <a:ext uri="{909E8E84-426E-40DD-AFC4-6F175D3DCCD1}">
              <a14:hiddenFill xmlns:a14="http://schemas.microsoft.com/office/drawing/2010/main">
                <a:solidFill>
                  <a:srgbClr val="FFFFFF"/>
                </a:solidFill>
              </a14:hiddenFill>
            </a:ext>
          </a:extLst>
        </p:spPr>
      </p:pic>
      <p:pic>
        <p:nvPicPr>
          <p:cNvPr id="8200" name="Picture 8" descr="Six Major Streaming Services, Compared – The Pony Express">
            <a:extLst>
              <a:ext uri="{FF2B5EF4-FFF2-40B4-BE49-F238E27FC236}">
                <a16:creationId xmlns:a16="http://schemas.microsoft.com/office/drawing/2014/main" id="{C216B599-D410-BE1F-2EB5-4B665FCA2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403" y="3986507"/>
            <a:ext cx="3169045" cy="2114002"/>
          </a:xfrm>
          <a:prstGeom prst="round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1E0D2268-6078-D191-D923-924B3EE2D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2109" y="2808277"/>
            <a:ext cx="1035764" cy="156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0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F23394D-D48B-53F0-218E-8AC18DA5271B}"/>
              </a:ext>
            </a:extLst>
          </p:cNvPr>
          <p:cNvSpPr>
            <a:spLocks noGrp="1"/>
          </p:cNvSpPr>
          <p:nvPr>
            <p:ph type="title"/>
          </p:nvPr>
        </p:nvSpPr>
        <p:spPr>
          <a:xfrm>
            <a:off x="1524000" y="1337641"/>
            <a:ext cx="9144000" cy="2330002"/>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Kick off Assignment 1 </a:t>
            </a:r>
          </a:p>
        </p:txBody>
      </p:sp>
      <p:cxnSp>
        <p:nvCxnSpPr>
          <p:cNvPr id="13" name="Straight Connector 12">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806097"/>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795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02EC8-12E5-CC82-B95C-2A5F59324C82}"/>
              </a:ext>
            </a:extLst>
          </p:cNvPr>
          <p:cNvSpPr>
            <a:spLocks noGrp="1"/>
          </p:cNvSpPr>
          <p:nvPr>
            <p:ph type="title"/>
          </p:nvPr>
        </p:nvSpPr>
        <p:spPr>
          <a:xfrm>
            <a:off x="651510" y="2450579"/>
            <a:ext cx="4368602" cy="1956841"/>
          </a:xfrm>
        </p:spPr>
        <p:txBody>
          <a:bodyPr anchor="b">
            <a:normAutofit/>
          </a:bodyPr>
          <a:lstStyle/>
          <a:p>
            <a:r>
              <a:rPr lang="it-FI" sz="5400" dirty="0"/>
              <a:t>You are the store manager</a:t>
            </a:r>
          </a:p>
        </p:txBody>
      </p:sp>
      <p:pic>
        <p:nvPicPr>
          <p:cNvPr id="1026" name="Picture 2" descr="10 Things To Know About A Career In Retail Management - Work It Daily">
            <a:extLst>
              <a:ext uri="{FF2B5EF4-FFF2-40B4-BE49-F238E27FC236}">
                <a16:creationId xmlns:a16="http://schemas.microsoft.com/office/drawing/2014/main" id="{E86A7745-8358-6658-573D-C48FC7A4F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7" r="4286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43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298666-FD9E-C958-DF01-DD810C9836E3}"/>
              </a:ext>
            </a:extLst>
          </p:cNvPr>
          <p:cNvSpPr>
            <a:spLocks noGrp="1"/>
          </p:cNvSpPr>
          <p:nvPr>
            <p:ph type="title"/>
          </p:nvPr>
        </p:nvSpPr>
        <p:spPr/>
        <p:txBody>
          <a:bodyPr/>
          <a:lstStyle/>
          <a:p>
            <a:r>
              <a:rPr lang="it-FI" dirty="0"/>
              <a:t>First Step: Gather </a:t>
            </a:r>
            <a:r>
              <a:rPr lang="it-IT" dirty="0"/>
              <a:t>Customers’ Insights</a:t>
            </a:r>
            <a:endParaRPr lang="it-FI" dirty="0"/>
          </a:p>
        </p:txBody>
      </p:sp>
      <p:sp>
        <p:nvSpPr>
          <p:cNvPr id="3" name="Segnaposto contenuto 2">
            <a:extLst>
              <a:ext uri="{FF2B5EF4-FFF2-40B4-BE49-F238E27FC236}">
                <a16:creationId xmlns:a16="http://schemas.microsoft.com/office/drawing/2014/main" id="{2CCB3C78-42A7-E48A-57F3-C9FFC99678C0}"/>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0" i="0" dirty="0">
                <a:solidFill>
                  <a:srgbClr val="374151"/>
                </a:solidFill>
                <a:effectLst/>
                <a:latin typeface="Söhne"/>
              </a:rPr>
              <a:t>The first step in transforming our store for the digital age is to engage with our customers and </a:t>
            </a:r>
            <a:r>
              <a:rPr lang="en-US" sz="3500" b="1" i="0" dirty="0">
                <a:solidFill>
                  <a:schemeClr val="accent2"/>
                </a:solidFill>
                <a:effectLst/>
                <a:latin typeface="Söhne"/>
              </a:rPr>
              <a:t>gather valuable insights </a:t>
            </a:r>
            <a:r>
              <a:rPr lang="en-US" b="0" i="0" dirty="0">
                <a:solidFill>
                  <a:srgbClr val="374151"/>
                </a:solidFill>
                <a:effectLst/>
                <a:latin typeface="Söhne"/>
              </a:rPr>
              <a:t>that will inform our strategy.</a:t>
            </a:r>
          </a:p>
          <a:p>
            <a:pPr algn="l">
              <a:buFont typeface="Arial" panose="020B0604020202020204" pitchFamily="34" charset="0"/>
              <a:buChar char="•"/>
            </a:pPr>
            <a:r>
              <a:rPr lang="en-US" b="0" i="0" dirty="0">
                <a:solidFill>
                  <a:srgbClr val="374151"/>
                </a:solidFill>
                <a:effectLst/>
                <a:latin typeface="Söhne"/>
              </a:rPr>
              <a:t>It is essential that we listen closely to our customers and gain a deep </a:t>
            </a:r>
            <a:r>
              <a:rPr lang="en-US" sz="3500" b="1" dirty="0">
                <a:solidFill>
                  <a:schemeClr val="accent2"/>
                </a:solidFill>
                <a:latin typeface="Söhne"/>
              </a:rPr>
              <a:t>understanding of their needs and preferences</a:t>
            </a:r>
            <a:r>
              <a:rPr lang="en-US" b="0" i="0" dirty="0">
                <a:solidFill>
                  <a:srgbClr val="374151"/>
                </a:solidFill>
                <a:effectLst/>
                <a:latin typeface="Söhne"/>
              </a:rPr>
              <a:t>.</a:t>
            </a:r>
            <a:endParaRPr lang="en-US" sz="3500" b="1" dirty="0">
              <a:solidFill>
                <a:srgbClr val="374151"/>
              </a:solidFill>
              <a:latin typeface="Söhne"/>
            </a:endParaRPr>
          </a:p>
          <a:p>
            <a:pPr algn="l">
              <a:buFont typeface="Arial" panose="020B0604020202020204" pitchFamily="34" charset="0"/>
              <a:buChar char="•"/>
            </a:pPr>
            <a:r>
              <a:rPr lang="en-US" b="0" i="0" dirty="0">
                <a:solidFill>
                  <a:srgbClr val="374151"/>
                </a:solidFill>
                <a:effectLst/>
                <a:latin typeface="Söhne"/>
              </a:rPr>
              <a:t>By prioritizing customer needs and preferences, we can develop a </a:t>
            </a:r>
            <a:r>
              <a:rPr lang="en-US" sz="3500" b="1" dirty="0">
                <a:solidFill>
                  <a:schemeClr val="accent2"/>
                </a:solidFill>
                <a:latin typeface="Söhne"/>
              </a:rPr>
              <a:t>tailored approach that meets their expectations</a:t>
            </a:r>
            <a:r>
              <a:rPr lang="en-US" b="0" i="0" dirty="0">
                <a:solidFill>
                  <a:schemeClr val="accent2"/>
                </a:solidFill>
                <a:effectLst/>
                <a:latin typeface="Söhne"/>
              </a:rPr>
              <a:t> </a:t>
            </a:r>
            <a:r>
              <a:rPr lang="en-US" b="0" i="0" dirty="0">
                <a:solidFill>
                  <a:srgbClr val="374151"/>
                </a:solidFill>
                <a:effectLst/>
                <a:latin typeface="Söhne"/>
              </a:rPr>
              <a:t>and helps us stay ahead of the competition.</a:t>
            </a:r>
          </a:p>
          <a:p>
            <a:pPr algn="l">
              <a:buFont typeface="Arial" panose="020B0604020202020204" pitchFamily="34" charset="0"/>
              <a:buChar char="•"/>
            </a:pPr>
            <a:r>
              <a:rPr lang="en-US" sz="3500" b="1" dirty="0">
                <a:solidFill>
                  <a:schemeClr val="accent2"/>
                </a:solidFill>
                <a:latin typeface="Söhne"/>
              </a:rPr>
              <a:t>Our ability to understand and meet the evolving needs of our customers will be the foundation of our success in the rapidly-changing retail landscape.</a:t>
            </a:r>
          </a:p>
        </p:txBody>
      </p:sp>
    </p:spTree>
    <p:extLst>
      <p:ext uri="{BB962C8B-B14F-4D97-AF65-F5344CB8AC3E}">
        <p14:creationId xmlns:p14="http://schemas.microsoft.com/office/powerpoint/2010/main" val="3845022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F0AD81F-0D1B-74BC-58F8-10DB51B224C7}"/>
              </a:ext>
            </a:extLst>
          </p:cNvPr>
          <p:cNvSpPr>
            <a:spLocks noGrp="1"/>
          </p:cNvSpPr>
          <p:nvPr>
            <p:ph type="title"/>
          </p:nvPr>
        </p:nvSpPr>
        <p:spPr>
          <a:xfrm>
            <a:off x="838200" y="365125"/>
            <a:ext cx="10515600" cy="1325563"/>
          </a:xfrm>
        </p:spPr>
        <p:txBody>
          <a:bodyPr>
            <a:normAutofit fontScale="90000"/>
          </a:bodyPr>
          <a:lstStyle/>
          <a:p>
            <a:r>
              <a:rPr lang="it-FI" sz="5400" dirty="0"/>
              <a:t>So... </a:t>
            </a:r>
            <a:r>
              <a:rPr lang="it-IT" sz="5400" dirty="0" err="1"/>
              <a:t>Assignment</a:t>
            </a:r>
            <a:r>
              <a:rPr lang="it-IT" sz="5400" dirty="0"/>
              <a:t> 1 (</a:t>
            </a:r>
            <a:r>
              <a:rPr lang="it-IT" sz="5400" dirty="0" err="1"/>
              <a:t>individual</a:t>
            </a:r>
            <a:r>
              <a:rPr lang="it-IT" sz="5400" dirty="0"/>
              <a:t> </a:t>
            </a:r>
            <a:r>
              <a:rPr lang="it-IT" sz="5400" dirty="0" err="1"/>
              <a:t>assignment</a:t>
            </a:r>
            <a:r>
              <a:rPr lang="it-IT" sz="5400"/>
              <a:t>)</a:t>
            </a:r>
            <a:endParaRPr lang="it-FI"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33604C78-9BD8-D337-02D5-DBA4D06C3087}"/>
              </a:ext>
            </a:extLst>
          </p:cNvPr>
          <p:cNvSpPr>
            <a:spLocks noGrp="1"/>
          </p:cNvSpPr>
          <p:nvPr>
            <p:ph idx="1"/>
          </p:nvPr>
        </p:nvSpPr>
        <p:spPr>
          <a:xfrm>
            <a:off x="838200" y="1929384"/>
            <a:ext cx="10515600" cy="4251960"/>
          </a:xfrm>
        </p:spPr>
        <p:txBody>
          <a:bodyPr>
            <a:normAutofit/>
          </a:bodyPr>
          <a:lstStyle/>
          <a:p>
            <a:pPr marL="0" indent="0">
              <a:buNone/>
            </a:pPr>
            <a:r>
              <a:rPr lang="it-FI" sz="2200"/>
              <a:t>Task: gather insights from consumers</a:t>
            </a:r>
          </a:p>
          <a:p>
            <a:pPr marL="0" indent="0">
              <a:buNone/>
            </a:pPr>
            <a:endParaRPr lang="it-FI" sz="2200"/>
          </a:p>
          <a:p>
            <a:r>
              <a:rPr lang="it-FI" sz="2200" b="1"/>
              <a:t>Secondary data</a:t>
            </a:r>
            <a:r>
              <a:rPr lang="it-FI" sz="2200"/>
              <a:t>: Desk Research</a:t>
            </a:r>
          </a:p>
          <a:p>
            <a:pPr marL="0" indent="0">
              <a:buNone/>
            </a:pPr>
            <a:r>
              <a:rPr lang="it-IT" sz="2200"/>
              <a:t>G</a:t>
            </a:r>
            <a:r>
              <a:rPr lang="it-FI" sz="2200"/>
              <a:t>o on forums, social media, customers reviews to gather insights from your customers. Search for reports and data about the industry. </a:t>
            </a:r>
          </a:p>
          <a:p>
            <a:pPr marL="0" indent="0">
              <a:buNone/>
            </a:pPr>
            <a:endParaRPr lang="it-FI" sz="2200"/>
          </a:p>
          <a:p>
            <a:r>
              <a:rPr lang="it-FI" sz="2200" b="1"/>
              <a:t>Primary data</a:t>
            </a:r>
            <a:r>
              <a:rPr lang="it-FI" sz="2200"/>
              <a:t>: 5 Short interviews to customers. </a:t>
            </a:r>
          </a:p>
          <a:p>
            <a:pPr marL="0" indent="0">
              <a:buNone/>
            </a:pPr>
            <a:endParaRPr lang="it-FI" sz="2200"/>
          </a:p>
        </p:txBody>
      </p:sp>
    </p:spTree>
    <p:extLst>
      <p:ext uri="{BB962C8B-B14F-4D97-AF65-F5344CB8AC3E}">
        <p14:creationId xmlns:p14="http://schemas.microsoft.com/office/powerpoint/2010/main" val="336466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1a612d17a8_0_1453"/>
          <p:cNvSpPr txBox="1">
            <a:spLocks noGrp="1"/>
          </p:cNvSpPr>
          <p:nvPr>
            <p:ph type="title"/>
          </p:nvPr>
        </p:nvSpPr>
        <p:spPr>
          <a:xfrm>
            <a:off x="612567" y="671100"/>
            <a:ext cx="66952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a:t>Place</a:t>
            </a:r>
            <a:endParaRPr sz="5333"/>
          </a:p>
        </p:txBody>
      </p:sp>
      <p:sp>
        <p:nvSpPr>
          <p:cNvPr id="160" name="Google Shape;160;g11a612d17a8_0_1453"/>
          <p:cNvSpPr txBox="1">
            <a:spLocks noGrp="1"/>
          </p:cNvSpPr>
          <p:nvPr>
            <p:ph type="subTitle" idx="1"/>
          </p:nvPr>
        </p:nvSpPr>
        <p:spPr>
          <a:xfrm>
            <a:off x="851800" y="1858000"/>
            <a:ext cx="5244400" cy="3142000"/>
          </a:xfrm>
          <a:prstGeom prst="rect">
            <a:avLst/>
          </a:prstGeom>
          <a:noFill/>
          <a:ln>
            <a:noFill/>
          </a:ln>
        </p:spPr>
        <p:txBody>
          <a:bodyPr spcFirstLastPara="1" vert="horz" wrap="square" lIns="121900" tIns="121900" rIns="121900" bIns="121900" rtlCol="0" anchor="t" anchorCtr="0">
            <a:noAutofit/>
          </a:bodyPr>
          <a:lstStyle/>
          <a:p>
            <a:pPr marL="609585" indent="-423323">
              <a:lnSpc>
                <a:spcPct val="115000"/>
              </a:lnSpc>
              <a:spcBef>
                <a:spcPts val="0"/>
              </a:spcBef>
              <a:buClr>
                <a:schemeClr val="dk1"/>
              </a:buClr>
              <a:buSzPts val="1400"/>
              <a:buChar char="●"/>
            </a:pPr>
            <a:r>
              <a:rPr lang="en-US" sz="3200">
                <a:solidFill>
                  <a:schemeClr val="dk1"/>
                </a:solidFill>
              </a:rPr>
              <a:t>The means of getting the good, service, or idea to the customer </a:t>
            </a:r>
            <a:endParaRPr sz="3200">
              <a:solidFill>
                <a:schemeClr val="dk1"/>
              </a:solidFill>
            </a:endParaRPr>
          </a:p>
        </p:txBody>
      </p:sp>
      <p:sp>
        <p:nvSpPr>
          <p:cNvPr id="161" name="Google Shape;161;g11a612d17a8_0_1453" descr="alt=&quot;&quot;"/>
          <p:cNvSpPr/>
          <p:nvPr/>
        </p:nvSpPr>
        <p:spPr>
          <a:xfrm>
            <a:off x="612567" y="1575100"/>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62" name="Google Shape;162;g11a612d17a8_0_1453" descr="A woman is looking at a grocery store shelf. "/>
          <p:cNvPicPr preferRelativeResize="0"/>
          <p:nvPr/>
        </p:nvPicPr>
        <p:blipFill>
          <a:blip r:embed="rId3">
            <a:alphaModFix/>
          </a:blip>
          <a:stretch>
            <a:fillRect/>
          </a:stretch>
        </p:blipFill>
        <p:spPr>
          <a:xfrm>
            <a:off x="6096000" y="1858000"/>
            <a:ext cx="5689400" cy="379555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B1BEB05E-A665-70FF-73EB-09C0CA7D2F85}"/>
              </a:ext>
            </a:extLst>
          </p:cNvPr>
          <p:cNvPicPr>
            <a:picLocks noChangeAspect="1"/>
          </p:cNvPicPr>
          <p:nvPr/>
        </p:nvPicPr>
        <p:blipFill>
          <a:blip r:embed="rId2"/>
          <a:stretch>
            <a:fillRect/>
          </a:stretch>
        </p:blipFill>
        <p:spPr>
          <a:xfrm>
            <a:off x="643467" y="1946479"/>
            <a:ext cx="5294716" cy="2965040"/>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A8759F36-5EF4-ED29-1AA8-7C72BD650BDC}"/>
              </a:ext>
            </a:extLst>
          </p:cNvPr>
          <p:cNvPicPr>
            <a:picLocks noChangeAspect="1"/>
          </p:cNvPicPr>
          <p:nvPr/>
        </p:nvPicPr>
        <p:blipFill>
          <a:blip r:embed="rId3"/>
          <a:stretch>
            <a:fillRect/>
          </a:stretch>
        </p:blipFill>
        <p:spPr>
          <a:xfrm>
            <a:off x="6253817" y="1939861"/>
            <a:ext cx="5294715" cy="2978277"/>
          </a:xfrm>
          <a:prstGeom prst="rect">
            <a:avLst/>
          </a:prstGeom>
        </p:spPr>
      </p:pic>
      <p:sp>
        <p:nvSpPr>
          <p:cNvPr id="8" name="Titolo 1">
            <a:extLst>
              <a:ext uri="{FF2B5EF4-FFF2-40B4-BE49-F238E27FC236}">
                <a16:creationId xmlns:a16="http://schemas.microsoft.com/office/drawing/2014/main" id="{DA63643F-A258-C700-2691-C4F935EF9ED8}"/>
              </a:ext>
            </a:extLst>
          </p:cNvPr>
          <p:cNvSpPr>
            <a:spLocks noGrp="1"/>
          </p:cNvSpPr>
          <p:nvPr>
            <p:ph type="title"/>
          </p:nvPr>
        </p:nvSpPr>
        <p:spPr>
          <a:xfrm>
            <a:off x="854243" y="380886"/>
            <a:ext cx="10515600" cy="1325563"/>
          </a:xfrm>
        </p:spPr>
        <p:txBody>
          <a:bodyPr>
            <a:normAutofit/>
          </a:bodyPr>
          <a:lstStyle/>
          <a:p>
            <a:r>
              <a:rPr lang="it-FI" b="1" dirty="0"/>
              <a:t>Secondary data </a:t>
            </a:r>
            <a:r>
              <a:rPr lang="it-FI" dirty="0"/>
              <a:t>: example</a:t>
            </a:r>
          </a:p>
        </p:txBody>
      </p:sp>
    </p:spTree>
    <p:extLst>
      <p:ext uri="{BB962C8B-B14F-4D97-AF65-F5344CB8AC3E}">
        <p14:creationId xmlns:p14="http://schemas.microsoft.com/office/powerpoint/2010/main" val="591985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0344F-83BB-D086-7775-F51EFEA9F27F}"/>
              </a:ext>
            </a:extLst>
          </p:cNvPr>
          <p:cNvSpPr>
            <a:spLocks noGrp="1"/>
          </p:cNvSpPr>
          <p:nvPr>
            <p:ph type="title"/>
          </p:nvPr>
        </p:nvSpPr>
        <p:spPr/>
        <p:txBody>
          <a:bodyPr>
            <a:normAutofit/>
          </a:bodyPr>
          <a:lstStyle/>
          <a:p>
            <a:r>
              <a:rPr lang="it-FI" b="1" dirty="0"/>
              <a:t>Primary data</a:t>
            </a:r>
            <a:r>
              <a:rPr lang="it-FI" dirty="0"/>
              <a:t>: 5 Short interviews to customers. </a:t>
            </a:r>
          </a:p>
        </p:txBody>
      </p:sp>
      <p:sp>
        <p:nvSpPr>
          <p:cNvPr id="3" name="Segnaposto contenuto 2">
            <a:extLst>
              <a:ext uri="{FF2B5EF4-FFF2-40B4-BE49-F238E27FC236}">
                <a16:creationId xmlns:a16="http://schemas.microsoft.com/office/drawing/2014/main" id="{E0F85EFE-23BC-F46E-06AB-8D406800332B}"/>
              </a:ext>
            </a:extLst>
          </p:cNvPr>
          <p:cNvSpPr>
            <a:spLocks noGrp="1"/>
          </p:cNvSpPr>
          <p:nvPr>
            <p:ph idx="1"/>
          </p:nvPr>
        </p:nvSpPr>
        <p:spPr/>
        <p:txBody>
          <a:bodyPr/>
          <a:lstStyle/>
          <a:p>
            <a:pPr marL="0" indent="0">
              <a:buNone/>
            </a:pPr>
            <a:r>
              <a:rPr lang="it-FI" dirty="0"/>
              <a:t>Find your target (they should be relevant for our goal!)</a:t>
            </a:r>
          </a:p>
          <a:p>
            <a:r>
              <a:rPr lang="it-IT" dirty="0" err="1"/>
              <a:t>R</a:t>
            </a:r>
            <a:r>
              <a:rPr lang="it-FI" dirty="0"/>
              <a:t>ecruit 5 informants Develop a brief interview grid (list of questions to ask to your informants)</a:t>
            </a:r>
          </a:p>
          <a:p>
            <a:r>
              <a:rPr lang="it-FI" dirty="0"/>
              <a:t>Understand needs, problems, desires of customers. </a:t>
            </a:r>
          </a:p>
          <a:p>
            <a:pPr marL="0" indent="0">
              <a:buNone/>
            </a:pPr>
            <a:endParaRPr lang="it-FI" dirty="0"/>
          </a:p>
          <a:p>
            <a:pPr marL="0" indent="0">
              <a:buNone/>
            </a:pPr>
            <a:r>
              <a:rPr lang="it-FI" dirty="0"/>
              <a:t>INTERVIEWS: talk to your informants (video-call or in person).</a:t>
            </a:r>
          </a:p>
        </p:txBody>
      </p:sp>
    </p:spTree>
    <p:extLst>
      <p:ext uri="{BB962C8B-B14F-4D97-AF65-F5344CB8AC3E}">
        <p14:creationId xmlns:p14="http://schemas.microsoft.com/office/powerpoint/2010/main" val="2889257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3AF29-148B-5C56-3EAE-E691A631D621}"/>
              </a:ext>
            </a:extLst>
          </p:cNvPr>
          <p:cNvSpPr>
            <a:spLocks noGrp="1"/>
          </p:cNvSpPr>
          <p:nvPr>
            <p:ph type="title"/>
          </p:nvPr>
        </p:nvSpPr>
        <p:spPr>
          <a:xfrm>
            <a:off x="838200" y="484394"/>
            <a:ext cx="10515600" cy="1325563"/>
          </a:xfrm>
        </p:spPr>
        <p:txBody>
          <a:bodyPr/>
          <a:lstStyle/>
          <a:p>
            <a:r>
              <a:rPr lang="it-FI" dirty="0"/>
              <a:t>Output: ppt (max 10 slides-cover excluded)</a:t>
            </a:r>
          </a:p>
        </p:txBody>
      </p:sp>
      <p:graphicFrame>
        <p:nvGraphicFramePr>
          <p:cNvPr id="5" name="Diagramma 4">
            <a:extLst>
              <a:ext uri="{FF2B5EF4-FFF2-40B4-BE49-F238E27FC236}">
                <a16:creationId xmlns:a16="http://schemas.microsoft.com/office/drawing/2014/main" id="{F22C17B3-215C-4BA4-EE20-D23635538C3F}"/>
              </a:ext>
            </a:extLst>
          </p:cNvPr>
          <p:cNvGraphicFramePr/>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9898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F589DB-F5BE-BD3A-9A47-78679DDB0F21}"/>
              </a:ext>
            </a:extLst>
          </p:cNvPr>
          <p:cNvSpPr>
            <a:spLocks noGrp="1"/>
          </p:cNvSpPr>
          <p:nvPr>
            <p:ph type="title"/>
          </p:nvPr>
        </p:nvSpPr>
        <p:spPr>
          <a:xfrm>
            <a:off x="838200" y="365124"/>
            <a:ext cx="10515600" cy="1792524"/>
          </a:xfrm>
        </p:spPr>
        <p:txBody>
          <a:bodyPr>
            <a:normAutofit/>
          </a:bodyPr>
          <a:lstStyle/>
          <a:p>
            <a:r>
              <a:rPr lang="it-FI" sz="3600" dirty="0"/>
              <a:t>Grid of the interview: the </a:t>
            </a:r>
            <a:r>
              <a:rPr lang="it-FI" sz="3600" b="1" dirty="0"/>
              <a:t>questions</a:t>
            </a:r>
            <a:r>
              <a:rPr lang="it-FI" sz="3600" dirty="0"/>
              <a:t> that you asked to your informants</a:t>
            </a:r>
            <a:br>
              <a:rPr lang="it-FI" sz="3600" dirty="0"/>
            </a:br>
            <a:r>
              <a:rPr lang="it-FI" sz="3600" dirty="0"/>
              <a:t>Example: </a:t>
            </a:r>
          </a:p>
        </p:txBody>
      </p:sp>
      <p:pic>
        <p:nvPicPr>
          <p:cNvPr id="4" name="Immagine 3">
            <a:extLst>
              <a:ext uri="{FF2B5EF4-FFF2-40B4-BE49-F238E27FC236}">
                <a16:creationId xmlns:a16="http://schemas.microsoft.com/office/drawing/2014/main" id="{70375F97-FF1B-9E8B-D91C-2C10BD1568F1}"/>
              </a:ext>
            </a:extLst>
          </p:cNvPr>
          <p:cNvPicPr>
            <a:picLocks noChangeAspect="1"/>
          </p:cNvPicPr>
          <p:nvPr/>
        </p:nvPicPr>
        <p:blipFill>
          <a:blip r:embed="rId2"/>
          <a:stretch>
            <a:fillRect/>
          </a:stretch>
        </p:blipFill>
        <p:spPr>
          <a:xfrm>
            <a:off x="2323070" y="2157648"/>
            <a:ext cx="7772400" cy="4316388"/>
          </a:xfrm>
          <a:prstGeom prst="rect">
            <a:avLst/>
          </a:prstGeom>
        </p:spPr>
      </p:pic>
    </p:spTree>
    <p:extLst>
      <p:ext uri="{BB962C8B-B14F-4D97-AF65-F5344CB8AC3E}">
        <p14:creationId xmlns:p14="http://schemas.microsoft.com/office/powerpoint/2010/main" val="2039657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3AF29-148B-5C56-3EAE-E691A631D621}"/>
              </a:ext>
            </a:extLst>
          </p:cNvPr>
          <p:cNvSpPr>
            <a:spLocks noGrp="1"/>
          </p:cNvSpPr>
          <p:nvPr>
            <p:ph type="title"/>
          </p:nvPr>
        </p:nvSpPr>
        <p:spPr>
          <a:xfrm>
            <a:off x="838200" y="484394"/>
            <a:ext cx="10515600" cy="1325563"/>
          </a:xfrm>
        </p:spPr>
        <p:txBody>
          <a:bodyPr/>
          <a:lstStyle/>
          <a:p>
            <a:r>
              <a:rPr lang="it-FI" dirty="0"/>
              <a:t>Output: ppt (max 10 slides-cover excluded)</a:t>
            </a:r>
          </a:p>
        </p:txBody>
      </p:sp>
      <p:graphicFrame>
        <p:nvGraphicFramePr>
          <p:cNvPr id="5" name="Diagramma 4">
            <a:extLst>
              <a:ext uri="{FF2B5EF4-FFF2-40B4-BE49-F238E27FC236}">
                <a16:creationId xmlns:a16="http://schemas.microsoft.com/office/drawing/2014/main" id="{F22C17B3-215C-4BA4-EE20-D23635538C3F}"/>
              </a:ext>
            </a:extLst>
          </p:cNvPr>
          <p:cNvGraphicFramePr/>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2304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ED3197-4848-F364-0A85-373FC8E02D72}"/>
              </a:ext>
            </a:extLst>
          </p:cNvPr>
          <p:cNvSpPr>
            <a:spLocks noGrp="1"/>
          </p:cNvSpPr>
          <p:nvPr>
            <p:ph type="title"/>
          </p:nvPr>
        </p:nvSpPr>
        <p:spPr/>
        <p:txBody>
          <a:bodyPr/>
          <a:lstStyle/>
          <a:p>
            <a:r>
              <a:rPr lang="it-FI" dirty="0"/>
              <a:t>Table of informants: example</a:t>
            </a:r>
          </a:p>
        </p:txBody>
      </p:sp>
      <p:pic>
        <p:nvPicPr>
          <p:cNvPr id="6" name="Immagine 5">
            <a:extLst>
              <a:ext uri="{FF2B5EF4-FFF2-40B4-BE49-F238E27FC236}">
                <a16:creationId xmlns:a16="http://schemas.microsoft.com/office/drawing/2014/main" id="{FFAFC3F1-FC29-EE62-EA59-999748C651D5}"/>
              </a:ext>
            </a:extLst>
          </p:cNvPr>
          <p:cNvPicPr>
            <a:picLocks noChangeAspect="1"/>
          </p:cNvPicPr>
          <p:nvPr/>
        </p:nvPicPr>
        <p:blipFill>
          <a:blip r:embed="rId3"/>
          <a:stretch>
            <a:fillRect/>
          </a:stretch>
        </p:blipFill>
        <p:spPr>
          <a:xfrm>
            <a:off x="1434352" y="1267877"/>
            <a:ext cx="9323295" cy="5224998"/>
          </a:xfrm>
          <a:prstGeom prst="rect">
            <a:avLst/>
          </a:prstGeom>
        </p:spPr>
      </p:pic>
    </p:spTree>
    <p:extLst>
      <p:ext uri="{BB962C8B-B14F-4D97-AF65-F5344CB8AC3E}">
        <p14:creationId xmlns:p14="http://schemas.microsoft.com/office/powerpoint/2010/main" val="373336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3AF29-148B-5C56-3EAE-E691A631D621}"/>
              </a:ext>
            </a:extLst>
          </p:cNvPr>
          <p:cNvSpPr>
            <a:spLocks noGrp="1"/>
          </p:cNvSpPr>
          <p:nvPr>
            <p:ph type="title"/>
          </p:nvPr>
        </p:nvSpPr>
        <p:spPr>
          <a:xfrm>
            <a:off x="838200" y="484394"/>
            <a:ext cx="10515600" cy="1325563"/>
          </a:xfrm>
        </p:spPr>
        <p:txBody>
          <a:bodyPr/>
          <a:lstStyle/>
          <a:p>
            <a:r>
              <a:rPr lang="it-FI" dirty="0"/>
              <a:t>Output: ppt (max 10 slides-cover excluded)</a:t>
            </a:r>
          </a:p>
        </p:txBody>
      </p:sp>
      <p:graphicFrame>
        <p:nvGraphicFramePr>
          <p:cNvPr id="5" name="Diagramma 4">
            <a:extLst>
              <a:ext uri="{FF2B5EF4-FFF2-40B4-BE49-F238E27FC236}">
                <a16:creationId xmlns:a16="http://schemas.microsoft.com/office/drawing/2014/main" id="{F22C17B3-215C-4BA4-EE20-D23635538C3F}"/>
              </a:ext>
            </a:extLst>
          </p:cNvPr>
          <p:cNvGraphicFramePr/>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4145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6B95E45D-860A-595F-C4B8-B69760D4CB97}"/>
              </a:ext>
            </a:extLst>
          </p:cNvPr>
          <p:cNvPicPr>
            <a:picLocks noChangeAspect="1"/>
          </p:cNvPicPr>
          <p:nvPr/>
        </p:nvPicPr>
        <p:blipFill>
          <a:blip r:embed="rId2"/>
          <a:stretch>
            <a:fillRect/>
          </a:stretch>
        </p:blipFill>
        <p:spPr>
          <a:xfrm>
            <a:off x="1657561" y="1603674"/>
            <a:ext cx="8873828" cy="4991528"/>
          </a:xfrm>
          <a:prstGeom prst="rect">
            <a:avLst/>
          </a:prstGeom>
        </p:spPr>
      </p:pic>
      <p:sp>
        <p:nvSpPr>
          <p:cNvPr id="14" name="Titolo 1">
            <a:extLst>
              <a:ext uri="{FF2B5EF4-FFF2-40B4-BE49-F238E27FC236}">
                <a16:creationId xmlns:a16="http://schemas.microsoft.com/office/drawing/2014/main" id="{423647B0-529A-4A34-BCD6-12CDB62292B1}"/>
              </a:ext>
            </a:extLst>
          </p:cNvPr>
          <p:cNvSpPr>
            <a:spLocks noGrp="1"/>
          </p:cNvSpPr>
          <p:nvPr>
            <p:ph type="title"/>
          </p:nvPr>
        </p:nvSpPr>
        <p:spPr>
          <a:xfrm>
            <a:off x="838200" y="484394"/>
            <a:ext cx="10515600" cy="1325563"/>
          </a:xfrm>
        </p:spPr>
        <p:txBody>
          <a:bodyPr/>
          <a:lstStyle/>
          <a:p>
            <a:r>
              <a:rPr lang="it-FI" dirty="0"/>
              <a:t>Insights: example</a:t>
            </a:r>
          </a:p>
        </p:txBody>
      </p:sp>
    </p:spTree>
    <p:extLst>
      <p:ext uri="{BB962C8B-B14F-4D97-AF65-F5344CB8AC3E}">
        <p14:creationId xmlns:p14="http://schemas.microsoft.com/office/powerpoint/2010/main" val="1783416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Segnaposto contenuto 8">
            <a:extLst>
              <a:ext uri="{FF2B5EF4-FFF2-40B4-BE49-F238E27FC236}">
                <a16:creationId xmlns:a16="http://schemas.microsoft.com/office/drawing/2014/main" id="{2DC8959F-24D5-406E-73DB-3DBA9F76355E}"/>
              </a:ext>
            </a:extLst>
          </p:cNvPr>
          <p:cNvPicPr>
            <a:picLocks noChangeAspect="1"/>
          </p:cNvPicPr>
          <p:nvPr/>
        </p:nvPicPr>
        <p:blipFill>
          <a:blip r:embed="rId2"/>
          <a:stretch>
            <a:fillRect/>
          </a:stretch>
        </p:blipFill>
        <p:spPr>
          <a:xfrm>
            <a:off x="1935894" y="1721373"/>
            <a:ext cx="8011436" cy="4506432"/>
          </a:xfrm>
          <a:prstGeom prst="rect">
            <a:avLst/>
          </a:prstGeom>
        </p:spPr>
      </p:pic>
      <p:sp>
        <p:nvSpPr>
          <p:cNvPr id="6" name="Titolo 1">
            <a:extLst>
              <a:ext uri="{FF2B5EF4-FFF2-40B4-BE49-F238E27FC236}">
                <a16:creationId xmlns:a16="http://schemas.microsoft.com/office/drawing/2014/main" id="{8872B57E-184B-299D-010E-16C16DEB84E6}"/>
              </a:ext>
            </a:extLst>
          </p:cNvPr>
          <p:cNvSpPr>
            <a:spLocks noGrp="1"/>
          </p:cNvSpPr>
          <p:nvPr>
            <p:ph type="title"/>
          </p:nvPr>
        </p:nvSpPr>
        <p:spPr>
          <a:xfrm>
            <a:off x="838200" y="484394"/>
            <a:ext cx="10515600" cy="1325563"/>
          </a:xfrm>
        </p:spPr>
        <p:txBody>
          <a:bodyPr/>
          <a:lstStyle/>
          <a:p>
            <a:r>
              <a:rPr lang="it-FI" dirty="0"/>
              <a:t>Insights: example</a:t>
            </a:r>
          </a:p>
        </p:txBody>
      </p:sp>
    </p:spTree>
    <p:extLst>
      <p:ext uri="{BB962C8B-B14F-4D97-AF65-F5344CB8AC3E}">
        <p14:creationId xmlns:p14="http://schemas.microsoft.com/office/powerpoint/2010/main" val="3038572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3AF29-148B-5C56-3EAE-E691A631D621}"/>
              </a:ext>
            </a:extLst>
          </p:cNvPr>
          <p:cNvSpPr>
            <a:spLocks noGrp="1"/>
          </p:cNvSpPr>
          <p:nvPr>
            <p:ph type="title"/>
          </p:nvPr>
        </p:nvSpPr>
        <p:spPr>
          <a:xfrm>
            <a:off x="838200" y="484394"/>
            <a:ext cx="10515600" cy="1325563"/>
          </a:xfrm>
        </p:spPr>
        <p:txBody>
          <a:bodyPr/>
          <a:lstStyle/>
          <a:p>
            <a:r>
              <a:rPr lang="it-FI" dirty="0"/>
              <a:t>Output: ppt (max 10 slides-cover excluded)</a:t>
            </a:r>
          </a:p>
        </p:txBody>
      </p:sp>
      <p:graphicFrame>
        <p:nvGraphicFramePr>
          <p:cNvPr id="5" name="Diagramma 4">
            <a:extLst>
              <a:ext uri="{FF2B5EF4-FFF2-40B4-BE49-F238E27FC236}">
                <a16:creationId xmlns:a16="http://schemas.microsoft.com/office/drawing/2014/main" id="{F22C17B3-215C-4BA4-EE20-D23635538C3F}"/>
              </a:ext>
            </a:extLst>
          </p:cNvPr>
          <p:cNvGraphicFramePr/>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002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1a612d17a8_0_1518"/>
          <p:cNvSpPr txBox="1">
            <a:spLocks noGrp="1"/>
          </p:cNvSpPr>
          <p:nvPr>
            <p:ph type="title"/>
          </p:nvPr>
        </p:nvSpPr>
        <p:spPr>
          <a:xfrm>
            <a:off x="612567" y="671100"/>
            <a:ext cx="66952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a:t>Promotion</a:t>
            </a:r>
            <a:endParaRPr sz="5333"/>
          </a:p>
        </p:txBody>
      </p:sp>
      <p:sp>
        <p:nvSpPr>
          <p:cNvPr id="168" name="Google Shape;168;g11a612d17a8_0_1518"/>
          <p:cNvSpPr txBox="1">
            <a:spLocks noGrp="1"/>
          </p:cNvSpPr>
          <p:nvPr>
            <p:ph type="subTitle" idx="1"/>
          </p:nvPr>
        </p:nvSpPr>
        <p:spPr>
          <a:xfrm>
            <a:off x="851800" y="1858000"/>
            <a:ext cx="5244400" cy="3142000"/>
          </a:xfrm>
          <a:prstGeom prst="rect">
            <a:avLst/>
          </a:prstGeom>
          <a:noFill/>
          <a:ln>
            <a:noFill/>
          </a:ln>
        </p:spPr>
        <p:txBody>
          <a:bodyPr spcFirstLastPara="1" vert="horz" wrap="square" lIns="121900" tIns="121900" rIns="121900" bIns="121900" rtlCol="0" anchor="t" anchorCtr="0">
            <a:noAutofit/>
          </a:bodyPr>
          <a:lstStyle/>
          <a:p>
            <a:pPr marL="609585" indent="-423323">
              <a:lnSpc>
                <a:spcPct val="115000"/>
              </a:lnSpc>
              <a:spcBef>
                <a:spcPts val="0"/>
              </a:spcBef>
              <a:buClr>
                <a:schemeClr val="dk1"/>
              </a:buClr>
              <a:buSzPts val="1400"/>
              <a:buChar char="●"/>
            </a:pPr>
            <a:r>
              <a:rPr lang="en-US" sz="3200">
                <a:solidFill>
                  <a:schemeClr val="dk1"/>
                </a:solidFill>
              </a:rPr>
              <a:t>The means of communicating </a:t>
            </a:r>
            <a:endParaRPr sz="3200">
              <a:solidFill>
                <a:schemeClr val="dk1"/>
              </a:solidFill>
            </a:endParaRPr>
          </a:p>
          <a:p>
            <a:pPr marL="609585">
              <a:lnSpc>
                <a:spcPct val="115000"/>
              </a:lnSpc>
              <a:spcBef>
                <a:spcPts val="0"/>
              </a:spcBef>
            </a:pPr>
            <a:r>
              <a:rPr lang="en-US" sz="3200">
                <a:solidFill>
                  <a:schemeClr val="dk1"/>
                </a:solidFill>
              </a:rPr>
              <a:t>with the customer</a:t>
            </a:r>
            <a:endParaRPr sz="3200">
              <a:solidFill>
                <a:schemeClr val="dk1"/>
              </a:solidFill>
            </a:endParaRPr>
          </a:p>
        </p:txBody>
      </p:sp>
      <p:sp>
        <p:nvSpPr>
          <p:cNvPr id="169" name="Google Shape;169;g11a612d17a8_0_1518" descr="alt=&quot;&quot;"/>
          <p:cNvSpPr/>
          <p:nvPr/>
        </p:nvSpPr>
        <p:spPr>
          <a:xfrm>
            <a:off x="612567" y="1575100"/>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2050" name="Picture 2" descr="Promotion – My Ecourse Online">
            <a:extLst>
              <a:ext uri="{FF2B5EF4-FFF2-40B4-BE49-F238E27FC236}">
                <a16:creationId xmlns:a16="http://schemas.microsoft.com/office/drawing/2014/main" id="{C7C6B564-07B7-010D-30D5-DCFD47402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431" y="1575100"/>
            <a:ext cx="5766010" cy="4324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33468-9037-4D0C-97D5-7887C36CA0FE}"/>
              </a:ext>
            </a:extLst>
          </p:cNvPr>
          <p:cNvSpPr>
            <a:spLocks noGrp="1"/>
          </p:cNvSpPr>
          <p:nvPr>
            <p:ph type="title"/>
          </p:nvPr>
        </p:nvSpPr>
        <p:spPr/>
        <p:txBody>
          <a:bodyPr/>
          <a:lstStyle/>
          <a:p>
            <a:r>
              <a:rPr lang="fi-FI" dirty="0"/>
              <a:t>Evaluation</a:t>
            </a:r>
            <a:endParaRPr lang="it-FI" dirty="0"/>
          </a:p>
        </p:txBody>
      </p:sp>
      <p:graphicFrame>
        <p:nvGraphicFramePr>
          <p:cNvPr id="4" name="Diagramma 3">
            <a:extLst>
              <a:ext uri="{FF2B5EF4-FFF2-40B4-BE49-F238E27FC236}">
                <a16:creationId xmlns:a16="http://schemas.microsoft.com/office/drawing/2014/main" id="{398765DC-CC5E-862F-12BA-AD177A9BEC06}"/>
              </a:ext>
            </a:extLst>
          </p:cNvPr>
          <p:cNvGraphicFramePr/>
          <p:nvPr/>
        </p:nvGraphicFramePr>
        <p:xfrm>
          <a:off x="838200" y="1050773"/>
          <a:ext cx="10810461" cy="3020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7A2277F7-C2A7-8E7C-7E34-41ABF7B129F3}"/>
              </a:ext>
            </a:extLst>
          </p:cNvPr>
          <p:cNvSpPr txBox="1"/>
          <p:nvPr/>
        </p:nvSpPr>
        <p:spPr>
          <a:xfrm>
            <a:off x="1146092" y="3577565"/>
            <a:ext cx="10545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20 points</a:t>
            </a:r>
          </a:p>
        </p:txBody>
      </p:sp>
      <p:sp>
        <p:nvSpPr>
          <p:cNvPr id="6" name="CasellaDiTesto 5">
            <a:extLst>
              <a:ext uri="{FF2B5EF4-FFF2-40B4-BE49-F238E27FC236}">
                <a16:creationId xmlns:a16="http://schemas.microsoft.com/office/drawing/2014/main" id="{AFB9FFAD-920C-5F23-B952-C05D734272F8}"/>
              </a:ext>
            </a:extLst>
          </p:cNvPr>
          <p:cNvSpPr txBox="1"/>
          <p:nvPr/>
        </p:nvSpPr>
        <p:spPr>
          <a:xfrm>
            <a:off x="3389871" y="3577565"/>
            <a:ext cx="10545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sp>
        <p:nvSpPr>
          <p:cNvPr id="7" name="CasellaDiTesto 6">
            <a:extLst>
              <a:ext uri="{FF2B5EF4-FFF2-40B4-BE49-F238E27FC236}">
                <a16:creationId xmlns:a16="http://schemas.microsoft.com/office/drawing/2014/main" id="{3585A9E1-1E9B-E61F-0CE0-E02B3207E967}"/>
              </a:ext>
            </a:extLst>
          </p:cNvPr>
          <p:cNvSpPr txBox="1"/>
          <p:nvPr/>
        </p:nvSpPr>
        <p:spPr>
          <a:xfrm>
            <a:off x="5655277" y="3577565"/>
            <a:ext cx="10545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sp>
        <p:nvSpPr>
          <p:cNvPr id="8" name="CasellaDiTesto 7">
            <a:extLst>
              <a:ext uri="{FF2B5EF4-FFF2-40B4-BE49-F238E27FC236}">
                <a16:creationId xmlns:a16="http://schemas.microsoft.com/office/drawing/2014/main" id="{5E0241BD-B98A-160B-98C5-C4B8DF31CA85}"/>
              </a:ext>
            </a:extLst>
          </p:cNvPr>
          <p:cNvSpPr txBox="1"/>
          <p:nvPr/>
        </p:nvSpPr>
        <p:spPr>
          <a:xfrm>
            <a:off x="7920825" y="3577565"/>
            <a:ext cx="10545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25 points</a:t>
            </a:r>
          </a:p>
        </p:txBody>
      </p:sp>
      <p:sp>
        <p:nvSpPr>
          <p:cNvPr id="9" name="CasellaDiTesto 8">
            <a:extLst>
              <a:ext uri="{FF2B5EF4-FFF2-40B4-BE49-F238E27FC236}">
                <a16:creationId xmlns:a16="http://schemas.microsoft.com/office/drawing/2014/main" id="{1240C704-D831-8233-B4AA-C687413339EF}"/>
              </a:ext>
            </a:extLst>
          </p:cNvPr>
          <p:cNvSpPr txBox="1"/>
          <p:nvPr/>
        </p:nvSpPr>
        <p:spPr>
          <a:xfrm>
            <a:off x="10299216" y="3577565"/>
            <a:ext cx="10545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a:t>
            </a:r>
          </a:p>
        </p:txBody>
      </p:sp>
      <p:sp>
        <p:nvSpPr>
          <p:cNvPr id="10" name="CasellaDiTesto 9">
            <a:extLst>
              <a:ext uri="{FF2B5EF4-FFF2-40B4-BE49-F238E27FC236}">
                <a16:creationId xmlns:a16="http://schemas.microsoft.com/office/drawing/2014/main" id="{540634C2-BC4D-933D-4586-55CEBE8C95E7}"/>
              </a:ext>
            </a:extLst>
          </p:cNvPr>
          <p:cNvSpPr txBox="1"/>
          <p:nvPr/>
        </p:nvSpPr>
        <p:spPr>
          <a:xfrm>
            <a:off x="3743851" y="6123543"/>
            <a:ext cx="11074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 </a:t>
            </a:r>
          </a:p>
        </p:txBody>
      </p:sp>
      <p:grpSp>
        <p:nvGrpSpPr>
          <p:cNvPr id="11" name="Gruppo 10">
            <a:extLst>
              <a:ext uri="{FF2B5EF4-FFF2-40B4-BE49-F238E27FC236}">
                <a16:creationId xmlns:a16="http://schemas.microsoft.com/office/drawing/2014/main" id="{C0480F50-035C-36CF-A3A0-D505AC9A1394}"/>
              </a:ext>
            </a:extLst>
          </p:cNvPr>
          <p:cNvGrpSpPr/>
          <p:nvPr/>
        </p:nvGrpSpPr>
        <p:grpSpPr>
          <a:xfrm>
            <a:off x="3479419" y="4470371"/>
            <a:ext cx="1636349" cy="1488054"/>
            <a:chOff x="6877944" y="766360"/>
            <a:chExt cx="1636349" cy="1488054"/>
          </a:xfrm>
          <a:solidFill>
            <a:schemeClr val="tx1"/>
          </a:solidFill>
        </p:grpSpPr>
        <p:sp>
          <p:nvSpPr>
            <p:cNvPr id="12" name="Rettangolo con angoli arrotondati 11">
              <a:extLst>
                <a:ext uri="{FF2B5EF4-FFF2-40B4-BE49-F238E27FC236}">
                  <a16:creationId xmlns:a16="http://schemas.microsoft.com/office/drawing/2014/main" id="{60486209-6FBB-1130-5251-5C0A81F37A10}"/>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sellaDiTesto 12">
              <a:extLst>
                <a:ext uri="{FF2B5EF4-FFF2-40B4-BE49-F238E27FC236}">
                  <a16:creationId xmlns:a16="http://schemas.microsoft.com/office/drawing/2014/main" id="{92779741-7821-F1BA-7F3D-19D8E598C470}"/>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Clarity of the report</a:t>
              </a:r>
            </a:p>
          </p:txBody>
        </p:sp>
      </p:grpSp>
      <p:grpSp>
        <p:nvGrpSpPr>
          <p:cNvPr id="14" name="Gruppo 13">
            <a:extLst>
              <a:ext uri="{FF2B5EF4-FFF2-40B4-BE49-F238E27FC236}">
                <a16:creationId xmlns:a16="http://schemas.microsoft.com/office/drawing/2014/main" id="{177D6F6A-7E8E-0435-30E9-7AAEB0E11C87}"/>
              </a:ext>
            </a:extLst>
          </p:cNvPr>
          <p:cNvGrpSpPr/>
          <p:nvPr/>
        </p:nvGrpSpPr>
        <p:grpSpPr>
          <a:xfrm>
            <a:off x="6177311" y="4470371"/>
            <a:ext cx="1636349" cy="1488054"/>
            <a:chOff x="6877944" y="766360"/>
            <a:chExt cx="1636349" cy="1488054"/>
          </a:xfrm>
          <a:solidFill>
            <a:schemeClr val="tx1"/>
          </a:solidFill>
        </p:grpSpPr>
        <p:sp>
          <p:nvSpPr>
            <p:cNvPr id="15" name="Rettangolo con angoli arrotondati 14">
              <a:extLst>
                <a:ext uri="{FF2B5EF4-FFF2-40B4-BE49-F238E27FC236}">
                  <a16:creationId xmlns:a16="http://schemas.microsoft.com/office/drawing/2014/main" id="{C5FF6CBD-8608-E3DD-6E18-6FD75E1CD19F}"/>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23340EFE-60F7-965F-D6FE-F407F945E785}"/>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Consinstency between the parts of the report</a:t>
              </a:r>
            </a:p>
          </p:txBody>
        </p:sp>
      </p:grpSp>
      <p:sp>
        <p:nvSpPr>
          <p:cNvPr id="17" name="CasellaDiTesto 16">
            <a:extLst>
              <a:ext uri="{FF2B5EF4-FFF2-40B4-BE49-F238E27FC236}">
                <a16:creationId xmlns:a16="http://schemas.microsoft.com/office/drawing/2014/main" id="{E11D8149-5EF1-2EC2-4D53-7689319803ED}"/>
              </a:ext>
            </a:extLst>
          </p:cNvPr>
          <p:cNvSpPr txBox="1"/>
          <p:nvPr/>
        </p:nvSpPr>
        <p:spPr>
          <a:xfrm>
            <a:off x="6441743" y="6123543"/>
            <a:ext cx="9904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 </a:t>
            </a:r>
          </a:p>
        </p:txBody>
      </p:sp>
    </p:spTree>
    <p:extLst>
      <p:ext uri="{BB962C8B-B14F-4D97-AF65-F5344CB8AC3E}">
        <p14:creationId xmlns:p14="http://schemas.microsoft.com/office/powerpoint/2010/main" val="961546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4" descr="Analogue wall clock">
            <a:extLst>
              <a:ext uri="{FF2B5EF4-FFF2-40B4-BE49-F238E27FC236}">
                <a16:creationId xmlns:a16="http://schemas.microsoft.com/office/drawing/2014/main" id="{8016139A-1878-BFA4-E8B8-8D928793DBA6}"/>
              </a:ext>
            </a:extLst>
          </p:cNvPr>
          <p:cNvPicPr>
            <a:picLocks noChangeAspect="1"/>
          </p:cNvPicPr>
          <p:nvPr/>
        </p:nvPicPr>
        <p:blipFill rotWithShape="1">
          <a:blip r:embed="rId2">
            <a:alphaModFix amt="50000"/>
          </a:blip>
          <a:srcRect t="6514" b="8900"/>
          <a:stretch/>
        </p:blipFill>
        <p:spPr>
          <a:xfrm>
            <a:off x="20" y="1"/>
            <a:ext cx="12191980" cy="6857999"/>
          </a:xfrm>
          <a:prstGeom prst="rect">
            <a:avLst/>
          </a:prstGeom>
        </p:spPr>
      </p:pic>
      <p:sp>
        <p:nvSpPr>
          <p:cNvPr id="2" name="Titolo 1">
            <a:extLst>
              <a:ext uri="{FF2B5EF4-FFF2-40B4-BE49-F238E27FC236}">
                <a16:creationId xmlns:a16="http://schemas.microsoft.com/office/drawing/2014/main" id="{D8907BD2-4534-AC31-4031-3A4C1B175DE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16600" dirty="0">
                <a:solidFill>
                  <a:srgbClr val="FFFFFF"/>
                </a:solidFill>
              </a:rPr>
              <a:t>DEADLINE</a:t>
            </a:r>
          </a:p>
        </p:txBody>
      </p:sp>
      <p:sp>
        <p:nvSpPr>
          <p:cNvPr id="3" name="Segnaposto contenuto 2">
            <a:extLst>
              <a:ext uri="{FF2B5EF4-FFF2-40B4-BE49-F238E27FC236}">
                <a16:creationId xmlns:a16="http://schemas.microsoft.com/office/drawing/2014/main" id="{44C32C3F-3999-0642-ADC8-4A79DFAE7409}"/>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it-FI" sz="5400" dirty="0"/>
              <a:t>May, 8 2024 at 8 pm</a:t>
            </a:r>
            <a:endParaRPr lang="en-US" sz="7200" dirty="0">
              <a:solidFill>
                <a:srgbClr val="FFFFFF"/>
              </a:solidFill>
            </a:endParaRPr>
          </a:p>
        </p:txBody>
      </p:sp>
    </p:spTree>
    <p:extLst>
      <p:ext uri="{BB962C8B-B14F-4D97-AF65-F5344CB8AC3E}">
        <p14:creationId xmlns:p14="http://schemas.microsoft.com/office/powerpoint/2010/main" val="14193660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a612d17a8_0_1443"/>
          <p:cNvSpPr txBox="1">
            <a:spLocks noGrp="1"/>
          </p:cNvSpPr>
          <p:nvPr>
            <p:ph type="title"/>
          </p:nvPr>
        </p:nvSpPr>
        <p:spPr>
          <a:xfrm>
            <a:off x="612567" y="671100"/>
            <a:ext cx="66952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a:t>Price</a:t>
            </a:r>
            <a:endParaRPr sz="5333"/>
          </a:p>
        </p:txBody>
      </p:sp>
      <p:sp>
        <p:nvSpPr>
          <p:cNvPr id="152" name="Google Shape;152;g11a612d17a8_0_1443"/>
          <p:cNvSpPr txBox="1">
            <a:spLocks noGrp="1"/>
          </p:cNvSpPr>
          <p:nvPr>
            <p:ph type="subTitle" idx="1"/>
          </p:nvPr>
        </p:nvSpPr>
        <p:spPr>
          <a:xfrm>
            <a:off x="851800" y="1858000"/>
            <a:ext cx="5244400" cy="3142000"/>
          </a:xfrm>
          <a:prstGeom prst="rect">
            <a:avLst/>
          </a:prstGeom>
          <a:noFill/>
          <a:ln>
            <a:noFill/>
          </a:ln>
        </p:spPr>
        <p:txBody>
          <a:bodyPr spcFirstLastPara="1" vert="horz" wrap="square" lIns="121900" tIns="121900" rIns="121900" bIns="121900" rtlCol="0" anchor="t" anchorCtr="0">
            <a:noAutofit/>
          </a:bodyPr>
          <a:lstStyle/>
          <a:p>
            <a:pPr marL="609585" indent="-423323">
              <a:lnSpc>
                <a:spcPct val="115000"/>
              </a:lnSpc>
              <a:spcBef>
                <a:spcPts val="0"/>
              </a:spcBef>
              <a:buClr>
                <a:schemeClr val="dk1"/>
              </a:buClr>
              <a:buSzPts val="1400"/>
              <a:buChar char="●"/>
            </a:pPr>
            <a:r>
              <a:rPr lang="en-US" sz="3200">
                <a:solidFill>
                  <a:schemeClr val="dk1"/>
                </a:solidFill>
              </a:rPr>
              <a:t>The amount being charged for the good, service, or idea</a:t>
            </a:r>
            <a:endParaRPr sz="3200">
              <a:solidFill>
                <a:schemeClr val="dk1"/>
              </a:solidFill>
            </a:endParaRPr>
          </a:p>
        </p:txBody>
      </p:sp>
      <p:sp>
        <p:nvSpPr>
          <p:cNvPr id="153" name="Google Shape;153;g11a612d17a8_0_1443" descr="alt=&quot;&quot;"/>
          <p:cNvSpPr/>
          <p:nvPr/>
        </p:nvSpPr>
        <p:spPr>
          <a:xfrm>
            <a:off x="612567" y="1575100"/>
            <a:ext cx="4462000" cy="57600"/>
          </a:xfrm>
          <a:prstGeom prst="rect">
            <a:avLst/>
          </a:prstGeom>
          <a:solidFill>
            <a:srgbClr val="10ABB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54" name="Google Shape;154;g11a612d17a8_0_1443" descr="A woman is holding up a shirt that is 20% off the original price."/>
          <p:cNvPicPr preferRelativeResize="0"/>
          <p:nvPr/>
        </p:nvPicPr>
        <p:blipFill>
          <a:blip r:embed="rId3">
            <a:alphaModFix/>
          </a:blip>
          <a:stretch>
            <a:fillRect/>
          </a:stretch>
        </p:blipFill>
        <p:spPr>
          <a:xfrm>
            <a:off x="6096201" y="1858000"/>
            <a:ext cx="5689399" cy="3786451"/>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5430</TotalTime>
  <Words>2681</Words>
  <Application>Microsoft Macintosh PowerPoint</Application>
  <PresentationFormat>Widescreen</PresentationFormat>
  <Paragraphs>346</Paragraphs>
  <Slides>81</Slides>
  <Notes>30</Notes>
  <HiddenSlides>2</HiddenSlides>
  <MMClips>2</MMClips>
  <ScaleCrop>false</ScaleCrop>
  <HeadingPairs>
    <vt:vector size="6" baseType="variant">
      <vt:variant>
        <vt:lpstr>Caratteri utilizzati</vt:lpstr>
      </vt:variant>
      <vt:variant>
        <vt:i4>11</vt:i4>
      </vt:variant>
      <vt:variant>
        <vt:lpstr>Tema</vt:lpstr>
      </vt:variant>
      <vt:variant>
        <vt:i4>2</vt:i4>
      </vt:variant>
      <vt:variant>
        <vt:lpstr>Titoli diapositive</vt:lpstr>
      </vt:variant>
      <vt:variant>
        <vt:i4>81</vt:i4>
      </vt:variant>
    </vt:vector>
  </HeadingPairs>
  <TitlesOfParts>
    <vt:vector size="94" baseType="lpstr">
      <vt:lpstr>Arial</vt:lpstr>
      <vt:lpstr>Arial Rounded MT Bold</vt:lpstr>
      <vt:lpstr>ArialMT</vt:lpstr>
      <vt:lpstr>Calibri</vt:lpstr>
      <vt:lpstr>Calibri Light</vt:lpstr>
      <vt:lpstr>Favorit</vt:lpstr>
      <vt:lpstr>Georgia</vt:lpstr>
      <vt:lpstr>Roboto</vt:lpstr>
      <vt:lpstr>Söhne</vt:lpstr>
      <vt:lpstr>Tiempos</vt:lpstr>
      <vt:lpstr>var(--editorial-font)</vt:lpstr>
      <vt:lpstr>Tema di Office</vt:lpstr>
      <vt:lpstr>1_Tema di Office</vt:lpstr>
      <vt:lpstr>Presentazione standard di PowerPoint</vt:lpstr>
      <vt:lpstr>Digitalization of Product</vt:lpstr>
      <vt:lpstr>What to expect from this class:</vt:lpstr>
      <vt:lpstr>The Marketing Mix</vt:lpstr>
      <vt:lpstr>The 4 Ps of Marketing</vt:lpstr>
      <vt:lpstr>Product</vt:lpstr>
      <vt:lpstr>Place</vt:lpstr>
      <vt:lpstr>Promotion</vt:lpstr>
      <vt:lpstr>Price</vt:lpstr>
      <vt:lpstr>Traditional</vt:lpstr>
      <vt:lpstr>Digital</vt:lpstr>
      <vt:lpstr>Digital</vt:lpstr>
      <vt:lpstr>OWNERSHIP</vt:lpstr>
      <vt:lpstr>Subscription Economy</vt:lpstr>
      <vt:lpstr>Subscription Economy</vt:lpstr>
      <vt:lpstr>Presentazione standard di PowerPoint</vt:lpstr>
      <vt:lpstr>Drivers?</vt:lpstr>
      <vt:lpstr>Drivers</vt:lpstr>
      <vt:lpstr>Drivers</vt:lpstr>
      <vt:lpstr>Drivers</vt:lpstr>
      <vt:lpstr>Drivers</vt:lpstr>
      <vt:lpstr>Presentazione standard di PowerPoint</vt:lpstr>
      <vt:lpstr>While customers in previous decades expect generalized/stadardized product, digital users expect companies to:</vt:lpstr>
      <vt:lpstr>Changes in product experience</vt:lpstr>
      <vt:lpstr>Presentazione standard di PowerPoint</vt:lpstr>
      <vt:lpstr>Presentazione standard di PowerPoint</vt:lpstr>
      <vt:lpstr>Companies in Sharing Economy</vt:lpstr>
      <vt:lpstr>Presentazione standard di PowerPoint</vt:lpstr>
      <vt:lpstr>Presentazione standard di PowerPoint</vt:lpstr>
      <vt:lpstr>Presentazione standard di PowerPoint</vt:lpstr>
      <vt:lpstr>To sum up….</vt:lpstr>
      <vt:lpstr>To sum up….</vt:lpstr>
      <vt:lpstr>Presentazione standard di PowerPoint</vt:lpstr>
      <vt:lpstr>Presentazione standard di PowerPoint</vt:lpstr>
      <vt:lpstr>Presentazione standard di PowerPoint</vt:lpstr>
      <vt:lpstr>Presentazione standard di PowerPoint</vt:lpstr>
      <vt:lpstr>Presentazione standard di PowerPoint</vt:lpstr>
      <vt:lpstr>Risks</vt:lpstr>
      <vt:lpstr>Presentazione standard di PowerPoint</vt:lpstr>
      <vt:lpstr>Presentazione standard di PowerPoint</vt:lpstr>
      <vt:lpstr>Presentazione standard di PowerPoint</vt:lpstr>
      <vt:lpstr>Legal problems</vt:lpstr>
      <vt:lpstr>Privacy Paradox</vt:lpstr>
      <vt:lpstr>Presentazione standard di PowerPoint</vt:lpstr>
      <vt:lpstr>Presentazione standard di PowerPoint</vt:lpstr>
      <vt:lpstr>Presentazione standard di PowerPoint</vt:lpstr>
      <vt:lpstr>Presentazione standard di PowerPoint</vt:lpstr>
      <vt:lpstr>TRENDS?</vt:lpstr>
      <vt:lpstr>Presentazione standard di PowerPoint</vt:lpstr>
      <vt:lpstr>Presentazione standard di PowerPoint</vt:lpstr>
      <vt:lpstr>Blockbuster</vt:lpstr>
      <vt:lpstr>Presentazione standard di PowerPoint</vt:lpstr>
      <vt:lpstr>Netflix  (early years)</vt:lpstr>
      <vt:lpstr>Presentazione standard di PowerPoint</vt:lpstr>
      <vt:lpstr>Presentazione standard di PowerPoint</vt:lpstr>
      <vt:lpstr>Factors of Success</vt:lpstr>
      <vt:lpstr>Factors of Success</vt:lpstr>
      <vt:lpstr>Factors of Success</vt:lpstr>
      <vt:lpstr>Netflix Prize</vt:lpstr>
      <vt:lpstr>Streaming</vt:lpstr>
      <vt:lpstr>Netflix recommendation system now</vt:lpstr>
      <vt:lpstr>Presentazione standard di PowerPoint</vt:lpstr>
      <vt:lpstr>Presentazione standard di PowerPoint</vt:lpstr>
      <vt:lpstr>Risks for Netflix ??</vt:lpstr>
      <vt:lpstr>Streaming</vt:lpstr>
      <vt:lpstr>Kick off Assignment 1 </vt:lpstr>
      <vt:lpstr>You are the store manager</vt:lpstr>
      <vt:lpstr>First Step: Gather Customers’ Insights</vt:lpstr>
      <vt:lpstr>So... Assignment 1 (individual assignment)</vt:lpstr>
      <vt:lpstr>Secondary data : example</vt:lpstr>
      <vt:lpstr>Primary data: 5 Short interviews to customers. </vt:lpstr>
      <vt:lpstr>Output: ppt (max 10 slides-cover excluded)</vt:lpstr>
      <vt:lpstr>Grid of the interview: the questions that you asked to your informants Example: </vt:lpstr>
      <vt:lpstr>Output: ppt (max 10 slides-cover excluded)</vt:lpstr>
      <vt:lpstr>Table of informants: example</vt:lpstr>
      <vt:lpstr>Output: ppt (max 10 slides-cover excluded)</vt:lpstr>
      <vt:lpstr>Insights: example</vt:lpstr>
      <vt:lpstr>Insights: example</vt:lpstr>
      <vt:lpstr>Output: ppt (max 10 slides-cover excluded)</vt:lpstr>
      <vt:lpstr>Evaluation</vt:lpstr>
      <vt:lpstr>DEADLINE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35</cp:revision>
  <dcterms:created xsi:type="dcterms:W3CDTF">2023-02-07T12:36:22Z</dcterms:created>
  <dcterms:modified xsi:type="dcterms:W3CDTF">2024-04-24T11:00:02Z</dcterms:modified>
</cp:coreProperties>
</file>