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5" r:id="rId4"/>
    <p:sldId id="268" r:id="rId5"/>
    <p:sldId id="298" r:id="rId6"/>
    <p:sldId id="272" r:id="rId7"/>
    <p:sldId id="269" r:id="rId8"/>
    <p:sldId id="305" r:id="rId9"/>
    <p:sldId id="291" r:id="rId10"/>
    <p:sldId id="290" r:id="rId11"/>
    <p:sldId id="278" r:id="rId12"/>
    <p:sldId id="279" r:id="rId13"/>
    <p:sldId id="280" r:id="rId14"/>
    <p:sldId id="302" r:id="rId15"/>
    <p:sldId id="285" r:id="rId16"/>
    <p:sldId id="282" r:id="rId17"/>
    <p:sldId id="283" r:id="rId18"/>
    <p:sldId id="286" r:id="rId19"/>
    <p:sldId id="303" r:id="rId20"/>
    <p:sldId id="284" r:id="rId21"/>
    <p:sldId id="261" r:id="rId22"/>
    <p:sldId id="293" r:id="rId23"/>
    <p:sldId id="292" r:id="rId24"/>
    <p:sldId id="294" r:id="rId25"/>
    <p:sldId id="296" r:id="rId26"/>
    <p:sldId id="300" r:id="rId27"/>
    <p:sldId id="297" r:id="rId28"/>
    <p:sldId id="310" r:id="rId29"/>
    <p:sldId id="311" r:id="rId30"/>
    <p:sldId id="295" r:id="rId31"/>
    <p:sldId id="299" r:id="rId32"/>
    <p:sldId id="312" r:id="rId3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4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2A24-E678-48BF-9FBA-916B4D2C9ED9}" type="datetimeFigureOut">
              <a:rPr lang="fi-FI" smtClean="0"/>
              <a:t>15.10.2020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537-8A71-4FB6-9F51-D7903B60CE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3731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2A24-E678-48BF-9FBA-916B4D2C9ED9}" type="datetimeFigureOut">
              <a:rPr lang="fi-FI" smtClean="0"/>
              <a:t>15.10.2020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537-8A71-4FB6-9F51-D7903B60CE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1152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2A24-E678-48BF-9FBA-916B4D2C9ED9}" type="datetimeFigureOut">
              <a:rPr lang="fi-FI" smtClean="0"/>
              <a:t>15.10.2020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537-8A71-4FB6-9F51-D7903B60CE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9788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2A24-E678-48BF-9FBA-916B4D2C9ED9}" type="datetimeFigureOut">
              <a:rPr lang="fi-FI" smtClean="0"/>
              <a:t>15.10.2020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537-8A71-4FB6-9F51-D7903B60CE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7903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2A24-E678-48BF-9FBA-916B4D2C9ED9}" type="datetimeFigureOut">
              <a:rPr lang="fi-FI" smtClean="0"/>
              <a:t>15.10.2020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537-8A71-4FB6-9F51-D7903B60CE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713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2A24-E678-48BF-9FBA-916B4D2C9ED9}" type="datetimeFigureOut">
              <a:rPr lang="fi-FI" smtClean="0"/>
              <a:t>15.10.2020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537-8A71-4FB6-9F51-D7903B60CE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44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2A24-E678-48BF-9FBA-916B4D2C9ED9}" type="datetimeFigureOut">
              <a:rPr lang="fi-FI" smtClean="0"/>
              <a:t>15.10.2020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537-8A71-4FB6-9F51-D7903B60CE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6230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2A24-E678-48BF-9FBA-916B4D2C9ED9}" type="datetimeFigureOut">
              <a:rPr lang="fi-FI" smtClean="0"/>
              <a:t>15.10.2020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537-8A71-4FB6-9F51-D7903B60CE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3934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2A24-E678-48BF-9FBA-916B4D2C9ED9}" type="datetimeFigureOut">
              <a:rPr lang="fi-FI" smtClean="0"/>
              <a:t>15.10.2020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537-8A71-4FB6-9F51-D7903B60CE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0875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2A24-E678-48BF-9FBA-916B4D2C9ED9}" type="datetimeFigureOut">
              <a:rPr lang="fi-FI" smtClean="0"/>
              <a:t>15.10.2020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537-8A71-4FB6-9F51-D7903B60CE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2299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2A24-E678-48BF-9FBA-916B4D2C9ED9}" type="datetimeFigureOut">
              <a:rPr lang="fi-FI" smtClean="0"/>
              <a:t>15.10.2020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537-8A71-4FB6-9F51-D7903B60CE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6889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22A24-E678-48BF-9FBA-916B4D2C9ED9}" type="datetimeFigureOut">
              <a:rPr lang="fi-FI" smtClean="0"/>
              <a:t>15.10.2020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46537-8A71-4FB6-9F51-D7903B60CE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462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6506"/>
            <a:ext cx="9144000" cy="1949822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In </a:t>
            </a:r>
            <a:r>
              <a:rPr lang="fi-FI" dirty="0" err="1">
                <a:solidFill>
                  <a:schemeClr val="bg1"/>
                </a:solidFill>
              </a:rPr>
              <a:t>new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shoes</a:t>
            </a:r>
            <a:endParaRPr lang="fi-FI" dirty="0">
              <a:solidFill>
                <a:schemeClr val="bg1"/>
              </a:solidFill>
            </a:endParaRPr>
          </a:p>
          <a:p>
            <a:r>
              <a:rPr lang="fi-FI" dirty="0" err="1">
                <a:solidFill>
                  <a:schemeClr val="bg1"/>
                </a:solidFill>
              </a:rPr>
              <a:t>Visualized</a:t>
            </a:r>
            <a:r>
              <a:rPr lang="fi-FI" dirty="0">
                <a:solidFill>
                  <a:schemeClr val="bg1"/>
                </a:solidFill>
              </a:rPr>
              <a:t> me</a:t>
            </a:r>
          </a:p>
          <a:p>
            <a:r>
              <a:rPr lang="fi-FI" dirty="0">
                <a:solidFill>
                  <a:schemeClr val="bg1"/>
                </a:solidFill>
              </a:rPr>
              <a:t>Open </a:t>
            </a:r>
            <a:r>
              <a:rPr lang="fi-FI" dirty="0" err="1">
                <a:solidFill>
                  <a:schemeClr val="bg1"/>
                </a:solidFill>
              </a:rPr>
              <a:t>University</a:t>
            </a:r>
            <a:r>
              <a:rPr lang="fi-FI" dirty="0">
                <a:solidFill>
                  <a:schemeClr val="bg1"/>
                </a:solidFill>
              </a:rPr>
              <a:t> Laura Isoniemi</a:t>
            </a:r>
          </a:p>
          <a:p>
            <a:r>
              <a:rPr lang="fi-FI" dirty="0">
                <a:solidFill>
                  <a:schemeClr val="bg1"/>
                </a:solidFill>
              </a:rPr>
              <a:t>Aalto </a:t>
            </a:r>
            <a:r>
              <a:rPr lang="fi-FI" dirty="0" err="1">
                <a:solidFill>
                  <a:schemeClr val="bg1"/>
                </a:solidFill>
              </a:rPr>
              <a:t>University</a:t>
            </a:r>
            <a:r>
              <a:rPr lang="fi-FI">
                <a:solidFill>
                  <a:schemeClr val="bg1"/>
                </a:solidFill>
              </a:rPr>
              <a:t> 2020</a:t>
            </a:r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46" b="14086"/>
          <a:stretch/>
        </p:blipFill>
        <p:spPr>
          <a:xfrm>
            <a:off x="4458586" y="0"/>
            <a:ext cx="3274828" cy="426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9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Bucles</a:t>
            </a:r>
            <a:endParaRPr lang="fi-FI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5650"/>
            <a:ext cx="2973416" cy="296020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330" y="3057800"/>
            <a:ext cx="4240478" cy="285805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093" y="3057800"/>
            <a:ext cx="3370295" cy="3370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13" y="89489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06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889" y="871369"/>
            <a:ext cx="7896113" cy="1344706"/>
          </a:xfrm>
        </p:spPr>
        <p:txBody>
          <a:bodyPr>
            <a:normAutofit fontScale="90000"/>
          </a:bodyPr>
          <a:lstStyle/>
          <a:p>
            <a:r>
              <a:rPr lang="fi-FI" sz="2700" b="1" dirty="0" err="1"/>
              <a:t>Shoe</a:t>
            </a:r>
            <a:r>
              <a:rPr lang="fi-FI" sz="2700" b="1" dirty="0"/>
              <a:t> </a:t>
            </a:r>
            <a:r>
              <a:rPr lang="fi-FI" sz="2700" b="1" dirty="0" err="1"/>
              <a:t>categories</a:t>
            </a:r>
            <a:br>
              <a:rPr lang="fi-FI" sz="1800" dirty="0"/>
            </a:br>
            <a:br>
              <a:rPr lang="fi-FI" sz="1800" dirty="0"/>
            </a:br>
            <a:r>
              <a:rPr lang="fi-FI" sz="2700" dirty="0"/>
              <a:t>slippers  sneakers High </a:t>
            </a:r>
            <a:r>
              <a:rPr lang="fi-FI" sz="2700" dirty="0" err="1"/>
              <a:t>heels</a:t>
            </a:r>
            <a:r>
              <a:rPr lang="fi-FI" sz="2700" dirty="0"/>
              <a:t>  Flip-flops  boots   Organic </a:t>
            </a:r>
            <a:r>
              <a:rPr lang="fi-FI" sz="2700" dirty="0" err="1"/>
              <a:t>shoes</a:t>
            </a:r>
            <a:r>
              <a:rPr lang="fi-FI" sz="2700" dirty="0"/>
              <a:t>   Traditional </a:t>
            </a:r>
            <a:r>
              <a:rPr lang="fi-FI" sz="2700" dirty="0" err="1"/>
              <a:t>shoes</a:t>
            </a:r>
            <a:r>
              <a:rPr lang="fi-FI" sz="2700" dirty="0"/>
              <a:t>    Fantasy </a:t>
            </a:r>
            <a:r>
              <a:rPr lang="fi-FI" sz="2700" dirty="0" err="1"/>
              <a:t>shoes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pic>
        <p:nvPicPr>
          <p:cNvPr id="4" name="Content Placeholder 3" descr="Image result for aamutossut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72" y="2878743"/>
            <a:ext cx="3065930" cy="2268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aamutossu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33" y="2878742"/>
            <a:ext cx="2018665" cy="2268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566" y="2571581"/>
            <a:ext cx="3404235" cy="272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88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Sneakers</a:t>
            </a:r>
            <a:br>
              <a:rPr lang="fi-FI" dirty="0"/>
            </a:br>
            <a:endParaRPr lang="fi-FI" dirty="0"/>
          </a:p>
        </p:txBody>
      </p:sp>
      <p:pic>
        <p:nvPicPr>
          <p:cNvPr id="4" name="Content Placeholder 3" descr="Image result for eriparikengät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t="2544" r="24489" b="3508"/>
          <a:stretch/>
        </p:blipFill>
        <p:spPr bwMode="auto">
          <a:xfrm>
            <a:off x="7241342" y="1690688"/>
            <a:ext cx="4238512" cy="408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fantasiakengä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654" y="1603895"/>
            <a:ext cx="2380615" cy="192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95" y="1603895"/>
            <a:ext cx="3485901" cy="41191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78" y="3527310"/>
            <a:ext cx="2740228" cy="303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02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High </a:t>
            </a:r>
            <a:r>
              <a:rPr lang="fi-FI" dirty="0" err="1"/>
              <a:t>heels</a:t>
            </a:r>
            <a:br>
              <a:rPr lang="fi-FI" dirty="0"/>
            </a:br>
            <a:endParaRPr lang="fi-FI" dirty="0"/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70" y="1826538"/>
            <a:ext cx="4908665" cy="36825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58" y="3134117"/>
            <a:ext cx="2247900" cy="2009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54" y="2150953"/>
            <a:ext cx="3183675" cy="335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24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1" y="78531"/>
            <a:ext cx="5084602" cy="677946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9786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 err="1"/>
              <a:t>Traditional</a:t>
            </a:r>
            <a:r>
              <a:rPr lang="fi-FI" sz="3600" dirty="0"/>
              <a:t> </a:t>
            </a:r>
            <a:r>
              <a:rPr lang="fi-FI" sz="3600" dirty="0" err="1"/>
              <a:t>shoes</a:t>
            </a:r>
            <a:r>
              <a:rPr lang="fi-FI" sz="3600" dirty="0"/>
              <a:t> </a:t>
            </a:r>
            <a:r>
              <a:rPr lang="fi-FI" sz="3600" dirty="0" err="1"/>
              <a:t>based</a:t>
            </a:r>
            <a:r>
              <a:rPr lang="fi-FI" sz="3600" dirty="0"/>
              <a:t> on culture </a:t>
            </a:r>
            <a:r>
              <a:rPr lang="fi-FI" sz="3600" dirty="0" err="1"/>
              <a:t>heritage</a:t>
            </a:r>
            <a:br>
              <a:rPr lang="fi-FI" sz="3600" dirty="0"/>
            </a:br>
            <a:endParaRPr lang="fi-FI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" y="2393623"/>
            <a:ext cx="2114550" cy="2162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33" y="2564437"/>
            <a:ext cx="2831959" cy="182054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420" r="33309" b="11513"/>
          <a:stretch/>
        </p:blipFill>
        <p:spPr>
          <a:xfrm>
            <a:off x="5824486" y="2639698"/>
            <a:ext cx="1817481" cy="182054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3558" y="1982853"/>
            <a:ext cx="4537062" cy="363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35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Boots</a:t>
            </a:r>
            <a:br>
              <a:rPr lang="fi-FI" dirty="0"/>
            </a:br>
            <a:endParaRPr lang="fi-FI" dirty="0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3" y="3281082"/>
            <a:ext cx="3255414" cy="2166330"/>
          </a:xfrm>
        </p:spPr>
      </p:pic>
      <p:pic>
        <p:nvPicPr>
          <p:cNvPr id="5" name="Picture 4" descr="https://i0.wp.com/all-funny.info/wp-content/uploads/2010/12/weird_shoes4.jpg?resize=525%2C45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307" y="2295053"/>
            <a:ext cx="3630818" cy="3042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t="3619" r="9743" b="7024"/>
          <a:stretch/>
        </p:blipFill>
        <p:spPr>
          <a:xfrm>
            <a:off x="8018601" y="1409252"/>
            <a:ext cx="3624759" cy="447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06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Organic </a:t>
            </a:r>
            <a:r>
              <a:rPr lang="fi-FI" dirty="0" err="1"/>
              <a:t>shoes</a:t>
            </a:r>
            <a:br>
              <a:rPr lang="fi-FI" dirty="0"/>
            </a:br>
            <a:endParaRPr lang="fi-FI" dirty="0"/>
          </a:p>
        </p:txBody>
      </p:sp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57883" y="1785769"/>
            <a:ext cx="5370594" cy="3431690"/>
          </a:xfrm>
        </p:spPr>
      </p:pic>
      <p:pic>
        <p:nvPicPr>
          <p:cNvPr id="6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828" y="1901358"/>
            <a:ext cx="6076921" cy="320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0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Fantasy </a:t>
            </a:r>
            <a:r>
              <a:rPr lang="fi-FI" dirty="0" err="1"/>
              <a:t>shoes</a:t>
            </a:r>
            <a:endParaRPr lang="fi-FI" dirty="0"/>
          </a:p>
        </p:txBody>
      </p:sp>
      <p:pic>
        <p:nvPicPr>
          <p:cNvPr id="4" name="Content Placeholder 3" descr="Image result for fantasiakengät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088" y="1690688"/>
            <a:ext cx="3336025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fantasiakengä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089" y="1700895"/>
            <a:ext cx="5026735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544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22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In </a:t>
            </a:r>
            <a:r>
              <a:rPr lang="fi-FI" dirty="0" err="1"/>
              <a:t>new</a:t>
            </a:r>
            <a:r>
              <a:rPr lang="fi-FI" dirty="0"/>
              <a:t> </a:t>
            </a:r>
            <a:r>
              <a:rPr lang="fi-FI" dirty="0" err="1"/>
              <a:t>shoes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Introduction</a:t>
            </a:r>
            <a:r>
              <a:rPr lang="en-US" dirty="0"/>
              <a:t>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Changes in working life and the challenges in multicultural world are worked out by </a:t>
            </a:r>
            <a:r>
              <a:rPr lang="en-US" dirty="0" err="1"/>
              <a:t>customing</a:t>
            </a:r>
            <a:r>
              <a:rPr lang="en-US" dirty="0"/>
              <a:t>  a new pair of shoes.  </a:t>
            </a:r>
          </a:p>
          <a:p>
            <a:pPr marL="0" indent="0">
              <a:buNone/>
            </a:pPr>
            <a:r>
              <a:rPr lang="en-US" dirty="0"/>
              <a:t>A self made pair of shoes is a new </a:t>
            </a:r>
            <a:r>
              <a:rPr lang="en-US" i="1" dirty="0"/>
              <a:t>concrete start </a:t>
            </a:r>
            <a:r>
              <a:rPr lang="en-US" dirty="0"/>
              <a:t>.Shoes  can help - mentally-  in stepping to new challenging situations  as they work as </a:t>
            </a:r>
            <a:r>
              <a:rPr lang="en-US" b="1" dirty="0"/>
              <a:t>a mental power station of a new start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Giving meanings to different materials as well as group working and discussions are important parts of the process. </a:t>
            </a:r>
            <a:endParaRPr lang="fi-FI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fi-FI" i="1" dirty="0"/>
          </a:p>
          <a:p>
            <a:endParaRPr lang="fi-FI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209" y="652396"/>
            <a:ext cx="27336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51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Fantasy </a:t>
            </a:r>
            <a:r>
              <a:rPr lang="fi-FI" dirty="0" err="1"/>
              <a:t>shoes</a:t>
            </a:r>
            <a:br>
              <a:rPr lang="fi-FI" dirty="0"/>
            </a:br>
            <a:endParaRPr lang="fi-FI" dirty="0"/>
          </a:p>
        </p:txBody>
      </p:sp>
      <p:sp>
        <p:nvSpPr>
          <p:cNvPr id="4" name="Rectangle 3"/>
          <p:cNvSpPr/>
          <p:nvPr/>
        </p:nvSpPr>
        <p:spPr>
          <a:xfrm>
            <a:off x="5355701" y="3244334"/>
            <a:ext cx="1480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Fantasy </a:t>
            </a:r>
            <a:r>
              <a:rPr lang="fi-FI" dirty="0" err="1"/>
              <a:t>shoes</a:t>
            </a:r>
            <a:endParaRPr lang="fi-FI" dirty="0"/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49" y="2533425"/>
            <a:ext cx="3830189" cy="287345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93" y="2505513"/>
            <a:ext cx="4480312" cy="2842198"/>
          </a:xfrm>
          <a:prstGeom prst="rect">
            <a:avLst/>
          </a:prstGeom>
        </p:spPr>
      </p:pic>
      <p:pic>
        <p:nvPicPr>
          <p:cNvPr id="7" name="Content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065" y="2533425"/>
            <a:ext cx="2054459" cy="27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42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Funny</a:t>
            </a:r>
            <a:r>
              <a:rPr lang="fi-FI" dirty="0"/>
              <a:t> </a:t>
            </a:r>
            <a:r>
              <a:rPr lang="fi-FI" dirty="0" err="1"/>
              <a:t>shoes</a:t>
            </a:r>
            <a:endParaRPr lang="fi-FI" dirty="0"/>
          </a:p>
        </p:txBody>
      </p:sp>
      <p:pic>
        <p:nvPicPr>
          <p:cNvPr id="12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3333"/>
            <a:ext cx="3548071" cy="3548071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12" y="3228180"/>
            <a:ext cx="2047875" cy="2238375"/>
          </a:xfrm>
          <a:prstGeom prst="rect">
            <a:avLst/>
          </a:prstGeom>
        </p:spPr>
      </p:pic>
      <p:pic>
        <p:nvPicPr>
          <p:cNvPr id="14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963" y="2431920"/>
            <a:ext cx="3005652" cy="3300600"/>
          </a:xfrm>
        </p:spPr>
      </p:pic>
    </p:spTree>
    <p:extLst>
      <p:ext uri="{BB962C8B-B14F-4D97-AF65-F5344CB8AC3E}">
        <p14:creationId xmlns:p14="http://schemas.microsoft.com/office/powerpoint/2010/main" val="276971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86" y="365126"/>
            <a:ext cx="5323114" cy="500288"/>
          </a:xfrm>
        </p:spPr>
        <p:txBody>
          <a:bodyPr>
            <a:normAutofit fontScale="90000"/>
          </a:bodyPr>
          <a:lstStyle/>
          <a:p>
            <a:r>
              <a:rPr lang="fi-FI" sz="2400" dirty="0"/>
              <a:t>Me ,</a:t>
            </a:r>
            <a:r>
              <a:rPr lang="fi-FI" sz="2400" dirty="0" err="1"/>
              <a:t>myself</a:t>
            </a:r>
            <a:r>
              <a:rPr lang="fi-FI" sz="2400" dirty="0"/>
              <a:t> and I </a:t>
            </a:r>
            <a:r>
              <a:rPr lang="fi-FI" sz="2400" dirty="0" err="1"/>
              <a:t>exhibiton</a:t>
            </a:r>
            <a:r>
              <a:rPr lang="fi-FI" sz="2400" dirty="0"/>
              <a:t> 2/2018 Aalto </a:t>
            </a:r>
            <a:r>
              <a:rPr lang="fi-FI" sz="2400" dirty="0" err="1"/>
              <a:t>Arts</a:t>
            </a:r>
            <a:br>
              <a:rPr lang="fi-FI" sz="2400" dirty="0"/>
            </a:br>
            <a:r>
              <a:rPr lang="fi-FI" sz="2400" dirty="0"/>
              <a:t>                                                        </a:t>
            </a:r>
            <a:r>
              <a:rPr lang="fi-FI" sz="2400" dirty="0" err="1"/>
              <a:t>Shoes</a:t>
            </a:r>
            <a:endParaRPr lang="fi-FI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758" y="1336478"/>
            <a:ext cx="8281514" cy="5521522"/>
          </a:xfrm>
        </p:spPr>
      </p:pic>
    </p:spTree>
    <p:extLst>
      <p:ext uri="{BB962C8B-B14F-4D97-AF65-F5344CB8AC3E}">
        <p14:creationId xmlns:p14="http://schemas.microsoft.com/office/powerpoint/2010/main" val="997653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77" y="1253067"/>
            <a:ext cx="6406124" cy="4270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86" y="1792355"/>
            <a:ext cx="2525486" cy="3788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300" y="1792355"/>
            <a:ext cx="2525486" cy="37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98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9916"/>
            <a:ext cx="4122914" cy="274887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011" y="2579916"/>
            <a:ext cx="4123683" cy="274887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694" y="2579916"/>
            <a:ext cx="4123306" cy="27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52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61" y="0"/>
            <a:ext cx="457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2" t="2963" r="9839"/>
          <a:stretch/>
        </p:blipFill>
        <p:spPr>
          <a:xfrm>
            <a:off x="0" y="1727068"/>
            <a:ext cx="5336419" cy="456909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2412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56" y="2397498"/>
            <a:ext cx="4912784" cy="368458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15" y="365125"/>
            <a:ext cx="3097063" cy="5824538"/>
          </a:xfrm>
        </p:spPr>
      </p:pic>
    </p:spTree>
    <p:extLst>
      <p:ext uri="{BB962C8B-B14F-4D97-AF65-F5344CB8AC3E}">
        <p14:creationId xmlns:p14="http://schemas.microsoft.com/office/powerpoint/2010/main" val="3486110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" r="19616"/>
          <a:stretch/>
        </p:blipFill>
        <p:spPr>
          <a:xfrm>
            <a:off x="1926771" y="0"/>
            <a:ext cx="8491017" cy="6896815"/>
          </a:xfrm>
        </p:spPr>
      </p:pic>
    </p:spTree>
    <p:extLst>
      <p:ext uri="{BB962C8B-B14F-4D97-AF65-F5344CB8AC3E}">
        <p14:creationId xmlns:p14="http://schemas.microsoft.com/office/powerpoint/2010/main" val="3964497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" t="11035" r="1" b="13485"/>
          <a:stretch/>
        </p:blipFill>
        <p:spPr>
          <a:xfrm>
            <a:off x="2828260" y="0"/>
            <a:ext cx="6953694" cy="7099383"/>
          </a:xfrm>
        </p:spPr>
      </p:pic>
    </p:spTree>
    <p:extLst>
      <p:ext uri="{BB962C8B-B14F-4D97-AF65-F5344CB8AC3E}">
        <p14:creationId xmlns:p14="http://schemas.microsoft.com/office/powerpoint/2010/main" val="278471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0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Goals: </a:t>
            </a:r>
            <a:r>
              <a:rPr lang="en-US" dirty="0"/>
              <a:t>To increase well being , making an inspiring pair of shoes, increasing self understanding and self support by means of artistic expression, getting new resources for life .Understanding  and getting tools to personal and cultural </a:t>
            </a:r>
            <a:r>
              <a:rPr lang="en-US" dirty="0" err="1"/>
              <a:t>differencies</a:t>
            </a:r>
            <a:r>
              <a:rPr lang="en-US" dirty="0"/>
              <a:t>.</a:t>
            </a:r>
          </a:p>
          <a:p>
            <a:r>
              <a:rPr lang="en-US" b="1" dirty="0"/>
              <a:t>Working methods: </a:t>
            </a:r>
            <a:r>
              <a:rPr lang="en-US" dirty="0" err="1"/>
              <a:t>Experiental</a:t>
            </a:r>
            <a:r>
              <a:rPr lang="en-US" dirty="0"/>
              <a:t>  learning methods, art therapy methods, understanding by doing, picture lectures, discussions, recycling and shoe making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336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" b="8037"/>
          <a:stretch/>
        </p:blipFill>
        <p:spPr>
          <a:xfrm>
            <a:off x="1345441" y="589643"/>
            <a:ext cx="9828651" cy="605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08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3" y="1978819"/>
            <a:ext cx="2763441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44" y="1233377"/>
            <a:ext cx="6785544" cy="5089158"/>
          </a:xfrm>
        </p:spPr>
      </p:pic>
    </p:spTree>
    <p:extLst>
      <p:ext uri="{BB962C8B-B14F-4D97-AF65-F5344CB8AC3E}">
        <p14:creationId xmlns:p14="http://schemas.microsoft.com/office/powerpoint/2010/main" val="4265604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86" y="0"/>
            <a:ext cx="4572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98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Anatomy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shoes</a:t>
            </a:r>
            <a:r>
              <a:rPr lang="fi-FI" dirty="0"/>
              <a:t>; Main </a:t>
            </a:r>
            <a:r>
              <a:rPr lang="fi-FI" dirty="0" err="1"/>
              <a:t>elements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Shoe</a:t>
            </a:r>
            <a:r>
              <a:rPr lang="fi-FI" dirty="0"/>
              <a:t> </a:t>
            </a:r>
            <a:r>
              <a:rPr lang="fi-FI" dirty="0" err="1"/>
              <a:t>heel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i-FI" dirty="0" err="1"/>
              <a:t>Shoe</a:t>
            </a:r>
            <a:r>
              <a:rPr lang="fi-FI" dirty="0"/>
              <a:t> </a:t>
            </a:r>
            <a:r>
              <a:rPr lang="fi-FI" dirty="0" err="1"/>
              <a:t>heels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supportative</a:t>
            </a:r>
            <a:r>
              <a:rPr lang="fi-FI" dirty="0"/>
              <a:t> and main </a:t>
            </a:r>
            <a:r>
              <a:rPr lang="fi-FI" dirty="0" err="1"/>
              <a:t>structural</a:t>
            </a:r>
            <a:r>
              <a:rPr lang="fi-FI" dirty="0"/>
              <a:t> </a:t>
            </a:r>
            <a:r>
              <a:rPr lang="fi-FI" dirty="0" err="1"/>
              <a:t>element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shoe</a:t>
            </a:r>
            <a:r>
              <a:rPr lang="fi-FI" dirty="0"/>
              <a:t>.</a:t>
            </a:r>
          </a:p>
          <a:p>
            <a:r>
              <a:rPr lang="fi-FI" dirty="0"/>
              <a:t>It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work</a:t>
            </a:r>
            <a:r>
              <a:rPr lang="fi-FI" dirty="0"/>
              <a:t> as  a </a:t>
            </a:r>
            <a:r>
              <a:rPr lang="fi-FI" dirty="0" err="1"/>
              <a:t>metaphora</a:t>
            </a:r>
            <a:r>
              <a:rPr lang="fi-FI" dirty="0"/>
              <a:t> for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self</a:t>
            </a:r>
            <a:r>
              <a:rPr lang="fi-FI" dirty="0"/>
              <a:t> ; </a:t>
            </a:r>
            <a:r>
              <a:rPr lang="fi-FI" dirty="0" err="1"/>
              <a:t>what</a:t>
            </a:r>
            <a:r>
              <a:rPr lang="fi-FI" dirty="0"/>
              <a:t> is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most</a:t>
            </a:r>
            <a:r>
              <a:rPr lang="fi-FI" dirty="0"/>
              <a:t>  </a:t>
            </a:r>
            <a:r>
              <a:rPr lang="fi-FI" dirty="0" err="1"/>
              <a:t>supportative</a:t>
            </a:r>
            <a:r>
              <a:rPr lang="fi-FI" dirty="0"/>
              <a:t> </a:t>
            </a:r>
            <a:r>
              <a:rPr lang="fi-FI" dirty="0" err="1"/>
              <a:t>thing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on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always</a:t>
            </a:r>
            <a:r>
              <a:rPr lang="fi-FI" dirty="0"/>
              <a:t> </a:t>
            </a:r>
            <a:r>
              <a:rPr lang="fi-FI" dirty="0" err="1"/>
              <a:t>stand</a:t>
            </a:r>
            <a:r>
              <a:rPr lang="fi-FI" dirty="0"/>
              <a:t> on?</a:t>
            </a:r>
          </a:p>
          <a:p>
            <a:r>
              <a:rPr lang="fi-FI" dirty="0"/>
              <a:t>How to express it in </a:t>
            </a:r>
            <a:r>
              <a:rPr lang="fi-FI" dirty="0" err="1"/>
              <a:t>shoe</a:t>
            </a:r>
            <a:r>
              <a:rPr lang="fi-FI" dirty="0"/>
              <a:t>?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87" y="3955283"/>
            <a:ext cx="1905000" cy="1857375"/>
          </a:xfrm>
          <a:prstGeom prst="rect">
            <a:avLst/>
          </a:prstGeom>
        </p:spPr>
      </p:pic>
      <p:pic>
        <p:nvPicPr>
          <p:cNvPr id="10" name="Content Placeholder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7" t="1499"/>
          <a:stretch/>
        </p:blipFill>
        <p:spPr>
          <a:xfrm>
            <a:off x="558601" y="2689412"/>
            <a:ext cx="3240174" cy="296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73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" t="3233"/>
          <a:stretch/>
        </p:blipFill>
        <p:spPr>
          <a:xfrm>
            <a:off x="6529891" y="2120998"/>
            <a:ext cx="4737847" cy="3760591"/>
          </a:xfrm>
        </p:spPr>
      </p:pic>
    </p:spTree>
    <p:extLst>
      <p:ext uri="{BB962C8B-B14F-4D97-AF65-F5344CB8AC3E}">
        <p14:creationId xmlns:p14="http://schemas.microsoft.com/office/powerpoint/2010/main" val="2403704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Tip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shoe</a:t>
            </a:r>
            <a:r>
              <a:rPr lang="fi-FI" dirty="0"/>
              <a:t>/ </a:t>
            </a:r>
            <a:r>
              <a:rPr lang="fi-FI" dirty="0" err="1"/>
              <a:t>facade</a:t>
            </a:r>
            <a:endParaRPr lang="fi-FI" dirty="0"/>
          </a:p>
          <a:p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43953"/>
            <a:ext cx="4994238" cy="2635623"/>
          </a:xfrm>
        </p:spPr>
        <p:txBody>
          <a:bodyPr>
            <a:normAutofit lnSpcReduction="10000"/>
          </a:bodyPr>
          <a:lstStyle/>
          <a:p>
            <a:r>
              <a:rPr lang="fi-FI" dirty="0"/>
              <a:t>Tip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shoe</a:t>
            </a:r>
            <a:r>
              <a:rPr lang="fi-FI" dirty="0"/>
              <a:t>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part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is </a:t>
            </a:r>
            <a:r>
              <a:rPr lang="fi-FI" dirty="0" err="1"/>
              <a:t>visible</a:t>
            </a:r>
            <a:r>
              <a:rPr lang="fi-FI" dirty="0"/>
              <a:t> </a:t>
            </a:r>
            <a:r>
              <a:rPr lang="fi-FI" i="1" dirty="0"/>
              <a:t>to all</a:t>
            </a:r>
            <a:r>
              <a:rPr lang="fi-FI" dirty="0"/>
              <a:t>.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most</a:t>
            </a:r>
            <a:r>
              <a:rPr lang="fi-FI" dirty="0"/>
              <a:t> </a:t>
            </a:r>
            <a:r>
              <a:rPr lang="fi-FI" dirty="0" err="1"/>
              <a:t>precious</a:t>
            </a:r>
            <a:r>
              <a:rPr lang="fi-FI" dirty="0"/>
              <a:t> </a:t>
            </a:r>
            <a:r>
              <a:rPr lang="fi-FI" dirty="0" err="1"/>
              <a:t>thing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presented</a:t>
            </a:r>
            <a:r>
              <a:rPr lang="fi-FI" dirty="0"/>
              <a:t> </a:t>
            </a:r>
            <a:r>
              <a:rPr lang="fi-FI" dirty="0" err="1"/>
              <a:t>here</a:t>
            </a:r>
            <a:r>
              <a:rPr lang="fi-FI" dirty="0"/>
              <a:t>.</a:t>
            </a:r>
          </a:p>
          <a:p>
            <a:r>
              <a:rPr lang="fi-FI" dirty="0"/>
              <a:t>It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thought</a:t>
            </a:r>
            <a:r>
              <a:rPr lang="fi-FI" dirty="0"/>
              <a:t> as a </a:t>
            </a:r>
            <a:r>
              <a:rPr lang="fi-FI" dirty="0" err="1"/>
              <a:t>stage</a:t>
            </a:r>
            <a:r>
              <a:rPr lang="fi-FI" dirty="0"/>
              <a:t> of </a:t>
            </a:r>
            <a:r>
              <a:rPr lang="fi-FI" dirty="0" err="1"/>
              <a:t>most</a:t>
            </a:r>
            <a:r>
              <a:rPr lang="fi-FI" dirty="0"/>
              <a:t> </a:t>
            </a:r>
            <a:r>
              <a:rPr lang="fi-FI" dirty="0" err="1"/>
              <a:t>important</a:t>
            </a:r>
            <a:r>
              <a:rPr lang="fi-FI" dirty="0"/>
              <a:t> </a:t>
            </a:r>
            <a:r>
              <a:rPr lang="fi-FI" dirty="0" err="1"/>
              <a:t>happenings</a:t>
            </a:r>
            <a:r>
              <a:rPr lang="fi-FI" dirty="0"/>
              <a:t>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949" y="4939433"/>
            <a:ext cx="1929307" cy="1445118"/>
          </a:xfrm>
          <a:prstGeom prst="rect">
            <a:avLst/>
          </a:prstGeom>
        </p:spPr>
      </p:pic>
      <p:pic>
        <p:nvPicPr>
          <p:cNvPr id="8" name="Picture 7" descr="Image result for fantasiakengä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211976"/>
            <a:ext cx="4968707" cy="427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21" y="4939433"/>
            <a:ext cx="2478878" cy="147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5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Shoe</a:t>
            </a:r>
            <a:r>
              <a:rPr lang="fi-FI" dirty="0"/>
              <a:t> </a:t>
            </a:r>
            <a:r>
              <a:rPr lang="fi-FI" dirty="0" err="1"/>
              <a:t>itself</a:t>
            </a:r>
            <a:r>
              <a:rPr lang="fi-FI" dirty="0"/>
              <a:t> , ”</a:t>
            </a:r>
            <a:r>
              <a:rPr lang="fi-FI" dirty="0" err="1"/>
              <a:t>body</a:t>
            </a:r>
            <a:r>
              <a:rPr lang="fi-FI" dirty="0"/>
              <a:t>”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i-FI" dirty="0" err="1"/>
              <a:t>Bootleg</a:t>
            </a:r>
            <a:endParaRPr lang="fi-FI" dirty="0"/>
          </a:p>
          <a:p>
            <a:r>
              <a:rPr lang="fi-FI" dirty="0"/>
              <a:t>Is it </a:t>
            </a:r>
            <a:r>
              <a:rPr lang="fi-FI" dirty="0" err="1"/>
              <a:t>bound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ribbons</a:t>
            </a:r>
            <a:r>
              <a:rPr lang="fi-FI" dirty="0"/>
              <a:t>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9" y="2506100"/>
            <a:ext cx="4908665" cy="3682538"/>
          </a:xfrm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25" y="3513099"/>
            <a:ext cx="4567938" cy="303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96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ebottom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shoe</a:t>
            </a:r>
            <a:endParaRPr lang="fi-FI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11416" b="20757"/>
          <a:stretch/>
        </p:blipFill>
        <p:spPr>
          <a:xfrm>
            <a:off x="1054250" y="1979407"/>
            <a:ext cx="9337348" cy="4776396"/>
          </a:xfrm>
        </p:spPr>
      </p:pic>
    </p:spTree>
    <p:extLst>
      <p:ext uri="{BB962C8B-B14F-4D97-AF65-F5344CB8AC3E}">
        <p14:creationId xmlns:p14="http://schemas.microsoft.com/office/powerpoint/2010/main" val="1551619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Details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Decorations</a:t>
            </a:r>
            <a:endParaRPr lang="fi-FI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9" y="3275806"/>
            <a:ext cx="2143125" cy="214312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924" y="3590131"/>
            <a:ext cx="2505075" cy="18288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695" y="3132931"/>
            <a:ext cx="200025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794" y="3413918"/>
            <a:ext cx="2466975" cy="1847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725" y="1299527"/>
            <a:ext cx="2457450" cy="1857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26" r="51353" b="59658"/>
          <a:stretch/>
        </p:blipFill>
        <p:spPr>
          <a:xfrm>
            <a:off x="4660461" y="1190783"/>
            <a:ext cx="3684404" cy="191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86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331</Words>
  <Application>Microsoft Office PowerPoint</Application>
  <PresentationFormat>Widescreen</PresentationFormat>
  <Paragraphs>39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In new shoes</vt:lpstr>
      <vt:lpstr>PowerPoint Presentation</vt:lpstr>
      <vt:lpstr>Anatomy of the shoes; Main elements</vt:lpstr>
      <vt:lpstr>PowerPoint Presentation</vt:lpstr>
      <vt:lpstr>PowerPoint Presentation</vt:lpstr>
      <vt:lpstr>PowerPoint Presentation</vt:lpstr>
      <vt:lpstr>The ebottom of the shoe</vt:lpstr>
      <vt:lpstr>Details</vt:lpstr>
      <vt:lpstr>PowerPoint Presentation</vt:lpstr>
      <vt:lpstr>Shoe categories  slippers  sneakers High heels  Flip-flops  boots   Organic shoes   Traditional shoes    Fantasy shoes  </vt:lpstr>
      <vt:lpstr>Sneakers </vt:lpstr>
      <vt:lpstr>High heels </vt:lpstr>
      <vt:lpstr>PowerPoint Presentation</vt:lpstr>
      <vt:lpstr>Traditional shoes based on culture heritage </vt:lpstr>
      <vt:lpstr>Boots </vt:lpstr>
      <vt:lpstr>Organic shoes </vt:lpstr>
      <vt:lpstr>Fantasy shoes</vt:lpstr>
      <vt:lpstr>PowerPoint Presentation</vt:lpstr>
      <vt:lpstr>Fantasy shoes </vt:lpstr>
      <vt:lpstr>Funny shoes</vt:lpstr>
      <vt:lpstr>Me ,myself and I exhibiton 2/2018 Aalto Arts                                                         Shoes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Isoniemi Laura</dc:creator>
  <cp:lastModifiedBy>Isoniemi Laura</cp:lastModifiedBy>
  <cp:revision>28</cp:revision>
  <dcterms:created xsi:type="dcterms:W3CDTF">2018-01-21T15:59:10Z</dcterms:created>
  <dcterms:modified xsi:type="dcterms:W3CDTF">2020-10-15T14:29:38Z</dcterms:modified>
</cp:coreProperties>
</file>