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82" r:id="rId5"/>
    <p:sldId id="258" r:id="rId6"/>
    <p:sldId id="565" r:id="rId7"/>
    <p:sldId id="566" r:id="rId8"/>
    <p:sldId id="567" r:id="rId9"/>
    <p:sldId id="568" r:id="rId10"/>
    <p:sldId id="569" r:id="rId11"/>
    <p:sldId id="571" r:id="rId12"/>
    <p:sldId id="570" r:id="rId13"/>
    <p:sldId id="572" r:id="rId14"/>
    <p:sldId id="573" r:id="rId15"/>
    <p:sldId id="580" r:id="rId16"/>
    <p:sldId id="581" r:id="rId17"/>
    <p:sldId id="582" r:id="rId18"/>
    <p:sldId id="574" r:id="rId19"/>
    <p:sldId id="583" r:id="rId20"/>
    <p:sldId id="584" r:id="rId21"/>
    <p:sldId id="585" r:id="rId22"/>
    <p:sldId id="575" r:id="rId23"/>
    <p:sldId id="586" r:id="rId24"/>
    <p:sldId id="587" r:id="rId25"/>
    <p:sldId id="576" r:id="rId26"/>
    <p:sldId id="577" r:id="rId27"/>
    <p:sldId id="588" r:id="rId28"/>
    <p:sldId id="578" r:id="rId29"/>
    <p:sldId id="579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6332B-1BF0-4BEC-A581-24EB8B156502}" v="2" dt="2023-03-06T12:38:56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CEF6332B-1BF0-4BEC-A581-24EB8B156502}"/>
    <pc:docChg chg="undo custSel addSld delSld modSld">
      <pc:chgData name="Mari Nikonen" userId="21ccc40ad04ce58a" providerId="LiveId" clId="{CEF6332B-1BF0-4BEC-A581-24EB8B156502}" dt="2023-03-06T16:35:42.062" v="5751" actId="20577"/>
      <pc:docMkLst>
        <pc:docMk/>
      </pc:docMkLst>
      <pc:sldChg chg="modSp mod">
        <pc:chgData name="Mari Nikonen" userId="21ccc40ad04ce58a" providerId="LiveId" clId="{CEF6332B-1BF0-4BEC-A581-24EB8B156502}" dt="2023-03-06T14:31:39.850" v="3418" actId="20577"/>
        <pc:sldMkLst>
          <pc:docMk/>
          <pc:sldMk cId="3214483749" sldId="256"/>
        </pc:sldMkLst>
        <pc:spChg chg="mod">
          <ac:chgData name="Mari Nikonen" userId="21ccc40ad04ce58a" providerId="LiveId" clId="{CEF6332B-1BF0-4BEC-A581-24EB8B156502}" dt="2023-03-06T14:31:39.850" v="3418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modSp mod">
        <pc:chgData name="Mari Nikonen" userId="21ccc40ad04ce58a" providerId="LiveId" clId="{CEF6332B-1BF0-4BEC-A581-24EB8B156502}" dt="2023-03-06T12:39:38.909" v="2984" actId="20577"/>
        <pc:sldMkLst>
          <pc:docMk/>
          <pc:sldMk cId="3438470648" sldId="266"/>
        </pc:sldMkLst>
        <pc:spChg chg="mod">
          <ac:chgData name="Mari Nikonen" userId="21ccc40ad04ce58a" providerId="LiveId" clId="{CEF6332B-1BF0-4BEC-A581-24EB8B156502}" dt="2023-03-06T12:39:38.909" v="2984" actId="20577"/>
          <ac:spMkLst>
            <pc:docMk/>
            <pc:sldMk cId="3438470648" sldId="266"/>
            <ac:spMk id="3" creationId="{1C3BB075-08B5-45CF-B5C9-3CC233463C19}"/>
          </ac:spMkLst>
        </pc:spChg>
      </pc:sldChg>
      <pc:sldChg chg="del">
        <pc:chgData name="Mari Nikonen" userId="21ccc40ad04ce58a" providerId="LiveId" clId="{CEF6332B-1BF0-4BEC-A581-24EB8B156502}" dt="2023-03-06T12:53:28.802" v="3407" actId="47"/>
        <pc:sldMkLst>
          <pc:docMk/>
          <pc:sldMk cId="4007113403" sldId="486"/>
        </pc:sldMkLst>
      </pc:sldChg>
      <pc:sldChg chg="del">
        <pc:chgData name="Mari Nikonen" userId="21ccc40ad04ce58a" providerId="LiveId" clId="{CEF6332B-1BF0-4BEC-A581-24EB8B156502}" dt="2023-03-06T12:50:25.892" v="3405" actId="47"/>
        <pc:sldMkLst>
          <pc:docMk/>
          <pc:sldMk cId="4055694134" sldId="495"/>
        </pc:sldMkLst>
      </pc:sldChg>
      <pc:sldChg chg="del">
        <pc:chgData name="Mari Nikonen" userId="21ccc40ad04ce58a" providerId="LiveId" clId="{CEF6332B-1BF0-4BEC-A581-24EB8B156502}" dt="2023-03-06T11:48:41.536" v="4" actId="47"/>
        <pc:sldMkLst>
          <pc:docMk/>
          <pc:sldMk cId="918984250" sldId="538"/>
        </pc:sldMkLst>
      </pc:sldChg>
      <pc:sldChg chg="del">
        <pc:chgData name="Mari Nikonen" userId="21ccc40ad04ce58a" providerId="LiveId" clId="{CEF6332B-1BF0-4BEC-A581-24EB8B156502}" dt="2023-03-06T12:50:05.779" v="3383" actId="47"/>
        <pc:sldMkLst>
          <pc:docMk/>
          <pc:sldMk cId="3886480809" sldId="539"/>
        </pc:sldMkLst>
      </pc:sldChg>
      <pc:sldChg chg="del">
        <pc:chgData name="Mari Nikonen" userId="21ccc40ad04ce58a" providerId="LiveId" clId="{CEF6332B-1BF0-4BEC-A581-24EB8B156502}" dt="2023-03-06T12:50:08.246" v="3384" actId="47"/>
        <pc:sldMkLst>
          <pc:docMk/>
          <pc:sldMk cId="2003362007" sldId="540"/>
        </pc:sldMkLst>
      </pc:sldChg>
      <pc:sldChg chg="del">
        <pc:chgData name="Mari Nikonen" userId="21ccc40ad04ce58a" providerId="LiveId" clId="{CEF6332B-1BF0-4BEC-A581-24EB8B156502}" dt="2023-03-06T12:50:09.318" v="3385" actId="47"/>
        <pc:sldMkLst>
          <pc:docMk/>
          <pc:sldMk cId="1384427819" sldId="541"/>
        </pc:sldMkLst>
      </pc:sldChg>
      <pc:sldChg chg="del">
        <pc:chgData name="Mari Nikonen" userId="21ccc40ad04ce58a" providerId="LiveId" clId="{CEF6332B-1BF0-4BEC-A581-24EB8B156502}" dt="2023-03-06T12:50:09.978" v="3386" actId="47"/>
        <pc:sldMkLst>
          <pc:docMk/>
          <pc:sldMk cId="1303278052" sldId="542"/>
        </pc:sldMkLst>
      </pc:sldChg>
      <pc:sldChg chg="del">
        <pc:chgData name="Mari Nikonen" userId="21ccc40ad04ce58a" providerId="LiveId" clId="{CEF6332B-1BF0-4BEC-A581-24EB8B156502}" dt="2023-03-06T12:50:10.663" v="3387" actId="47"/>
        <pc:sldMkLst>
          <pc:docMk/>
          <pc:sldMk cId="634706499" sldId="543"/>
        </pc:sldMkLst>
      </pc:sldChg>
      <pc:sldChg chg="del">
        <pc:chgData name="Mari Nikonen" userId="21ccc40ad04ce58a" providerId="LiveId" clId="{CEF6332B-1BF0-4BEC-A581-24EB8B156502}" dt="2023-03-06T12:50:14.243" v="3390" actId="47"/>
        <pc:sldMkLst>
          <pc:docMk/>
          <pc:sldMk cId="2962199453" sldId="544"/>
        </pc:sldMkLst>
      </pc:sldChg>
      <pc:sldChg chg="del">
        <pc:chgData name="Mari Nikonen" userId="21ccc40ad04ce58a" providerId="LiveId" clId="{CEF6332B-1BF0-4BEC-A581-24EB8B156502}" dt="2023-03-06T12:50:18.353" v="3395" actId="47"/>
        <pc:sldMkLst>
          <pc:docMk/>
          <pc:sldMk cId="1788589252" sldId="545"/>
        </pc:sldMkLst>
      </pc:sldChg>
      <pc:sldChg chg="del">
        <pc:chgData name="Mari Nikonen" userId="21ccc40ad04ce58a" providerId="LiveId" clId="{CEF6332B-1BF0-4BEC-A581-24EB8B156502}" dt="2023-03-06T12:50:19.090" v="3396" actId="47"/>
        <pc:sldMkLst>
          <pc:docMk/>
          <pc:sldMk cId="355593724" sldId="548"/>
        </pc:sldMkLst>
      </pc:sldChg>
      <pc:sldChg chg="del">
        <pc:chgData name="Mari Nikonen" userId="21ccc40ad04ce58a" providerId="LiveId" clId="{CEF6332B-1BF0-4BEC-A581-24EB8B156502}" dt="2023-03-06T12:50:21.358" v="3399" actId="47"/>
        <pc:sldMkLst>
          <pc:docMk/>
          <pc:sldMk cId="4055938934" sldId="549"/>
        </pc:sldMkLst>
      </pc:sldChg>
      <pc:sldChg chg="del">
        <pc:chgData name="Mari Nikonen" userId="21ccc40ad04ce58a" providerId="LiveId" clId="{CEF6332B-1BF0-4BEC-A581-24EB8B156502}" dt="2023-03-06T12:50:19.954" v="3397" actId="47"/>
        <pc:sldMkLst>
          <pc:docMk/>
          <pc:sldMk cId="3313541795" sldId="550"/>
        </pc:sldMkLst>
      </pc:sldChg>
      <pc:sldChg chg="del">
        <pc:chgData name="Mari Nikonen" userId="21ccc40ad04ce58a" providerId="LiveId" clId="{CEF6332B-1BF0-4BEC-A581-24EB8B156502}" dt="2023-03-06T12:50:25.172" v="3404" actId="47"/>
        <pc:sldMkLst>
          <pc:docMk/>
          <pc:sldMk cId="3441159406" sldId="551"/>
        </pc:sldMkLst>
      </pc:sldChg>
      <pc:sldChg chg="del">
        <pc:chgData name="Mari Nikonen" userId="21ccc40ad04ce58a" providerId="LiveId" clId="{CEF6332B-1BF0-4BEC-A581-24EB8B156502}" dt="2023-03-06T12:53:26.227" v="3406" actId="47"/>
        <pc:sldMkLst>
          <pc:docMk/>
          <pc:sldMk cId="570563651" sldId="552"/>
        </pc:sldMkLst>
      </pc:sldChg>
      <pc:sldChg chg="del">
        <pc:chgData name="Mari Nikonen" userId="21ccc40ad04ce58a" providerId="LiveId" clId="{CEF6332B-1BF0-4BEC-A581-24EB8B156502}" dt="2023-03-06T12:50:15.152" v="3391" actId="47"/>
        <pc:sldMkLst>
          <pc:docMk/>
          <pc:sldMk cId="2674191104" sldId="553"/>
        </pc:sldMkLst>
      </pc:sldChg>
      <pc:sldChg chg="del">
        <pc:chgData name="Mari Nikonen" userId="21ccc40ad04ce58a" providerId="LiveId" clId="{CEF6332B-1BF0-4BEC-A581-24EB8B156502}" dt="2023-03-06T12:50:20.667" v="3398" actId="47"/>
        <pc:sldMkLst>
          <pc:docMk/>
          <pc:sldMk cId="1895600615" sldId="555"/>
        </pc:sldMkLst>
      </pc:sldChg>
      <pc:sldChg chg="del">
        <pc:chgData name="Mari Nikonen" userId="21ccc40ad04ce58a" providerId="LiveId" clId="{CEF6332B-1BF0-4BEC-A581-24EB8B156502}" dt="2023-03-06T12:50:15.783" v="3392" actId="47"/>
        <pc:sldMkLst>
          <pc:docMk/>
          <pc:sldMk cId="2029952811" sldId="556"/>
        </pc:sldMkLst>
      </pc:sldChg>
      <pc:sldChg chg="del">
        <pc:chgData name="Mari Nikonen" userId="21ccc40ad04ce58a" providerId="LiveId" clId="{CEF6332B-1BF0-4BEC-A581-24EB8B156502}" dt="2023-03-06T12:50:16.745" v="3393" actId="47"/>
        <pc:sldMkLst>
          <pc:docMk/>
          <pc:sldMk cId="1708225343" sldId="557"/>
        </pc:sldMkLst>
      </pc:sldChg>
      <pc:sldChg chg="del">
        <pc:chgData name="Mari Nikonen" userId="21ccc40ad04ce58a" providerId="LiveId" clId="{CEF6332B-1BF0-4BEC-A581-24EB8B156502}" dt="2023-03-06T12:50:17.594" v="3394" actId="47"/>
        <pc:sldMkLst>
          <pc:docMk/>
          <pc:sldMk cId="1701660560" sldId="558"/>
        </pc:sldMkLst>
      </pc:sldChg>
      <pc:sldChg chg="del">
        <pc:chgData name="Mari Nikonen" userId="21ccc40ad04ce58a" providerId="LiveId" clId="{CEF6332B-1BF0-4BEC-A581-24EB8B156502}" dt="2023-03-06T12:50:24.426" v="3403" actId="47"/>
        <pc:sldMkLst>
          <pc:docMk/>
          <pc:sldMk cId="2718684656" sldId="559"/>
        </pc:sldMkLst>
      </pc:sldChg>
      <pc:sldChg chg="del">
        <pc:chgData name="Mari Nikonen" userId="21ccc40ad04ce58a" providerId="LiveId" clId="{CEF6332B-1BF0-4BEC-A581-24EB8B156502}" dt="2023-03-06T12:50:11.441" v="3388" actId="47"/>
        <pc:sldMkLst>
          <pc:docMk/>
          <pc:sldMk cId="4108638075" sldId="560"/>
        </pc:sldMkLst>
      </pc:sldChg>
      <pc:sldChg chg="del">
        <pc:chgData name="Mari Nikonen" userId="21ccc40ad04ce58a" providerId="LiveId" clId="{CEF6332B-1BF0-4BEC-A581-24EB8B156502}" dt="2023-03-06T12:50:12.458" v="3389" actId="47"/>
        <pc:sldMkLst>
          <pc:docMk/>
          <pc:sldMk cId="4116366288" sldId="561"/>
        </pc:sldMkLst>
      </pc:sldChg>
      <pc:sldChg chg="del">
        <pc:chgData name="Mari Nikonen" userId="21ccc40ad04ce58a" providerId="LiveId" clId="{CEF6332B-1BF0-4BEC-A581-24EB8B156502}" dt="2023-03-06T12:50:22.027" v="3400" actId="47"/>
        <pc:sldMkLst>
          <pc:docMk/>
          <pc:sldMk cId="153483748" sldId="562"/>
        </pc:sldMkLst>
      </pc:sldChg>
      <pc:sldChg chg="del">
        <pc:chgData name="Mari Nikonen" userId="21ccc40ad04ce58a" providerId="LiveId" clId="{CEF6332B-1BF0-4BEC-A581-24EB8B156502}" dt="2023-03-06T12:50:22.892" v="3401" actId="47"/>
        <pc:sldMkLst>
          <pc:docMk/>
          <pc:sldMk cId="573996157" sldId="563"/>
        </pc:sldMkLst>
      </pc:sldChg>
      <pc:sldChg chg="del">
        <pc:chgData name="Mari Nikonen" userId="21ccc40ad04ce58a" providerId="LiveId" clId="{CEF6332B-1BF0-4BEC-A581-24EB8B156502}" dt="2023-03-06T12:50:23.645" v="3402" actId="47"/>
        <pc:sldMkLst>
          <pc:docMk/>
          <pc:sldMk cId="4258956139" sldId="564"/>
        </pc:sldMkLst>
      </pc:sldChg>
      <pc:sldChg chg="modSp new mod">
        <pc:chgData name="Mari Nikonen" userId="21ccc40ad04ce58a" providerId="LiveId" clId="{CEF6332B-1BF0-4BEC-A581-24EB8B156502}" dt="2023-03-06T11:53:26.206" v="455" actId="113"/>
        <pc:sldMkLst>
          <pc:docMk/>
          <pc:sldMk cId="2126504479" sldId="565"/>
        </pc:sldMkLst>
        <pc:spChg chg="mod">
          <ac:chgData name="Mari Nikonen" userId="21ccc40ad04ce58a" providerId="LiveId" clId="{CEF6332B-1BF0-4BEC-A581-24EB8B156502}" dt="2023-03-06T11:51:12.836" v="235" actId="20577"/>
          <ac:spMkLst>
            <pc:docMk/>
            <pc:sldMk cId="2126504479" sldId="565"/>
            <ac:spMk id="2" creationId="{82D3F32D-492A-AC50-92C0-C81FEE1261FA}"/>
          </ac:spMkLst>
        </pc:spChg>
        <pc:spChg chg="mod">
          <ac:chgData name="Mari Nikonen" userId="21ccc40ad04ce58a" providerId="LiveId" clId="{CEF6332B-1BF0-4BEC-A581-24EB8B156502}" dt="2023-03-06T11:53:26.206" v="455" actId="113"/>
          <ac:spMkLst>
            <pc:docMk/>
            <pc:sldMk cId="2126504479" sldId="565"/>
            <ac:spMk id="3" creationId="{08CC5CA5-8EEF-1021-18B4-876283C8E2D9}"/>
          </ac:spMkLst>
        </pc:spChg>
      </pc:sldChg>
      <pc:sldChg chg="modSp new mod">
        <pc:chgData name="Mari Nikonen" userId="21ccc40ad04ce58a" providerId="LiveId" clId="{CEF6332B-1BF0-4BEC-A581-24EB8B156502}" dt="2023-03-06T11:53:13.121" v="452" actId="113"/>
        <pc:sldMkLst>
          <pc:docMk/>
          <pc:sldMk cId="1031032528" sldId="566"/>
        </pc:sldMkLst>
        <pc:spChg chg="mod">
          <ac:chgData name="Mari Nikonen" userId="21ccc40ad04ce58a" providerId="LiveId" clId="{CEF6332B-1BF0-4BEC-A581-24EB8B156502}" dt="2023-03-06T11:51:45.069" v="332" actId="20577"/>
          <ac:spMkLst>
            <pc:docMk/>
            <pc:sldMk cId="1031032528" sldId="566"/>
            <ac:spMk id="2" creationId="{C375D703-785B-FBB4-ECAE-29F64DBB0931}"/>
          </ac:spMkLst>
        </pc:spChg>
        <pc:spChg chg="mod">
          <ac:chgData name="Mari Nikonen" userId="21ccc40ad04ce58a" providerId="LiveId" clId="{CEF6332B-1BF0-4BEC-A581-24EB8B156502}" dt="2023-03-06T11:53:13.121" v="452" actId="113"/>
          <ac:spMkLst>
            <pc:docMk/>
            <pc:sldMk cId="1031032528" sldId="566"/>
            <ac:spMk id="3" creationId="{8806CE73-6675-2FF5-71D5-AEFD58654484}"/>
          </ac:spMkLst>
        </pc:spChg>
      </pc:sldChg>
      <pc:sldChg chg="modSp new mod">
        <pc:chgData name="Mari Nikonen" userId="21ccc40ad04ce58a" providerId="LiveId" clId="{CEF6332B-1BF0-4BEC-A581-24EB8B156502}" dt="2023-03-06T11:54:36.832" v="589" actId="20577"/>
        <pc:sldMkLst>
          <pc:docMk/>
          <pc:sldMk cId="1765234324" sldId="567"/>
        </pc:sldMkLst>
        <pc:spChg chg="mod">
          <ac:chgData name="Mari Nikonen" userId="21ccc40ad04ce58a" providerId="LiveId" clId="{CEF6332B-1BF0-4BEC-A581-24EB8B156502}" dt="2023-03-06T11:53:50.138" v="478" actId="20577"/>
          <ac:spMkLst>
            <pc:docMk/>
            <pc:sldMk cId="1765234324" sldId="567"/>
            <ac:spMk id="2" creationId="{7BC2714A-6D83-D0A9-02DB-49AED6E467D3}"/>
          </ac:spMkLst>
        </pc:spChg>
        <pc:spChg chg="mod">
          <ac:chgData name="Mari Nikonen" userId="21ccc40ad04ce58a" providerId="LiveId" clId="{CEF6332B-1BF0-4BEC-A581-24EB8B156502}" dt="2023-03-06T11:54:36.832" v="589" actId="20577"/>
          <ac:spMkLst>
            <pc:docMk/>
            <pc:sldMk cId="1765234324" sldId="567"/>
            <ac:spMk id="3" creationId="{EFF3D60E-0F23-2DF6-4098-3BB4E1848577}"/>
          </ac:spMkLst>
        </pc:spChg>
      </pc:sldChg>
      <pc:sldChg chg="modSp new mod">
        <pc:chgData name="Mari Nikonen" userId="21ccc40ad04ce58a" providerId="LiveId" clId="{CEF6332B-1BF0-4BEC-A581-24EB8B156502}" dt="2023-03-06T12:02:53.453" v="1321" actId="20577"/>
        <pc:sldMkLst>
          <pc:docMk/>
          <pc:sldMk cId="4052407989" sldId="568"/>
        </pc:sldMkLst>
        <pc:spChg chg="mod">
          <ac:chgData name="Mari Nikonen" userId="21ccc40ad04ce58a" providerId="LiveId" clId="{CEF6332B-1BF0-4BEC-A581-24EB8B156502}" dt="2023-03-06T12:00:01.037" v="907"/>
          <ac:spMkLst>
            <pc:docMk/>
            <pc:sldMk cId="4052407989" sldId="568"/>
            <ac:spMk id="2" creationId="{A0BB9152-F672-54C7-4D93-DF5BEFB69ABC}"/>
          </ac:spMkLst>
        </pc:spChg>
        <pc:spChg chg="mod">
          <ac:chgData name="Mari Nikonen" userId="21ccc40ad04ce58a" providerId="LiveId" clId="{CEF6332B-1BF0-4BEC-A581-24EB8B156502}" dt="2023-03-06T12:02:53.453" v="1321" actId="20577"/>
          <ac:spMkLst>
            <pc:docMk/>
            <pc:sldMk cId="4052407989" sldId="568"/>
            <ac:spMk id="3" creationId="{10667F8F-8752-C3AE-4676-094661A38C5C}"/>
          </ac:spMkLst>
        </pc:spChg>
      </pc:sldChg>
      <pc:sldChg chg="modSp new mod">
        <pc:chgData name="Mari Nikonen" userId="21ccc40ad04ce58a" providerId="LiveId" clId="{CEF6332B-1BF0-4BEC-A581-24EB8B156502}" dt="2023-03-06T14:46:52.316" v="3423" actId="20577"/>
        <pc:sldMkLst>
          <pc:docMk/>
          <pc:sldMk cId="818966559" sldId="569"/>
        </pc:sldMkLst>
        <pc:spChg chg="mod">
          <ac:chgData name="Mari Nikonen" userId="21ccc40ad04ce58a" providerId="LiveId" clId="{CEF6332B-1BF0-4BEC-A581-24EB8B156502}" dt="2023-03-06T12:03:08.182" v="1358" actId="20577"/>
          <ac:spMkLst>
            <pc:docMk/>
            <pc:sldMk cId="818966559" sldId="569"/>
            <ac:spMk id="2" creationId="{E2F0D904-7AAC-592E-1C38-AA0D4DAF60EC}"/>
          </ac:spMkLst>
        </pc:spChg>
        <pc:spChg chg="mod">
          <ac:chgData name="Mari Nikonen" userId="21ccc40ad04ce58a" providerId="LiveId" clId="{CEF6332B-1BF0-4BEC-A581-24EB8B156502}" dt="2023-03-06T14:46:52.316" v="3423" actId="20577"/>
          <ac:spMkLst>
            <pc:docMk/>
            <pc:sldMk cId="818966559" sldId="569"/>
            <ac:spMk id="3" creationId="{6E9B24FF-2B0B-8FD7-0CCB-D87A2B9F0B41}"/>
          </ac:spMkLst>
        </pc:spChg>
      </pc:sldChg>
      <pc:sldChg chg="modSp new mod">
        <pc:chgData name="Mari Nikonen" userId="21ccc40ad04ce58a" providerId="LiveId" clId="{CEF6332B-1BF0-4BEC-A581-24EB8B156502}" dt="2023-03-06T12:24:53.875" v="2277" actId="20577"/>
        <pc:sldMkLst>
          <pc:docMk/>
          <pc:sldMk cId="2993717537" sldId="570"/>
        </pc:sldMkLst>
        <pc:spChg chg="mod">
          <ac:chgData name="Mari Nikonen" userId="21ccc40ad04ce58a" providerId="LiveId" clId="{CEF6332B-1BF0-4BEC-A581-24EB8B156502}" dt="2023-03-06T12:21:39.813" v="2276" actId="20577"/>
          <ac:spMkLst>
            <pc:docMk/>
            <pc:sldMk cId="2993717537" sldId="570"/>
            <ac:spMk id="2" creationId="{F46CF1D5-FDA2-2184-BEB1-FD6282909C6A}"/>
          </ac:spMkLst>
        </pc:spChg>
        <pc:spChg chg="mod">
          <ac:chgData name="Mari Nikonen" userId="21ccc40ad04ce58a" providerId="LiveId" clId="{CEF6332B-1BF0-4BEC-A581-24EB8B156502}" dt="2023-03-06T12:24:53.875" v="2277" actId="20577"/>
          <ac:spMkLst>
            <pc:docMk/>
            <pc:sldMk cId="2993717537" sldId="570"/>
            <ac:spMk id="3" creationId="{08353A60-01ED-6D77-5E71-BBDC695E9762}"/>
          </ac:spMkLst>
        </pc:spChg>
      </pc:sldChg>
      <pc:sldChg chg="modSp new mod">
        <pc:chgData name="Mari Nikonen" userId="21ccc40ad04ce58a" providerId="LiveId" clId="{CEF6332B-1BF0-4BEC-A581-24EB8B156502}" dt="2023-03-06T12:31:31.381" v="2896" actId="113"/>
        <pc:sldMkLst>
          <pc:docMk/>
          <pc:sldMk cId="1195100003" sldId="571"/>
        </pc:sldMkLst>
        <pc:spChg chg="mod">
          <ac:chgData name="Mari Nikonen" userId="21ccc40ad04ce58a" providerId="LiveId" clId="{CEF6332B-1BF0-4BEC-A581-24EB8B156502}" dt="2023-03-06T12:21:11.850" v="2265" actId="20577"/>
          <ac:spMkLst>
            <pc:docMk/>
            <pc:sldMk cId="1195100003" sldId="571"/>
            <ac:spMk id="2" creationId="{BCF77F3F-E6EA-AF90-3252-C64F3B4659FD}"/>
          </ac:spMkLst>
        </pc:spChg>
        <pc:spChg chg="mod">
          <ac:chgData name="Mari Nikonen" userId="21ccc40ad04ce58a" providerId="LiveId" clId="{CEF6332B-1BF0-4BEC-A581-24EB8B156502}" dt="2023-03-06T12:31:31.381" v="2896" actId="113"/>
          <ac:spMkLst>
            <pc:docMk/>
            <pc:sldMk cId="1195100003" sldId="571"/>
            <ac:spMk id="3" creationId="{440A3360-E327-C464-EF4A-B2AEE021E186}"/>
          </ac:spMkLst>
        </pc:spChg>
      </pc:sldChg>
      <pc:sldChg chg="modSp new mod">
        <pc:chgData name="Mari Nikonen" userId="21ccc40ad04ce58a" providerId="LiveId" clId="{CEF6332B-1BF0-4BEC-A581-24EB8B156502}" dt="2023-03-06T12:30:07.401" v="2796" actId="20577"/>
        <pc:sldMkLst>
          <pc:docMk/>
          <pc:sldMk cId="1123147029" sldId="572"/>
        </pc:sldMkLst>
        <pc:spChg chg="mod">
          <ac:chgData name="Mari Nikonen" userId="21ccc40ad04ce58a" providerId="LiveId" clId="{CEF6332B-1BF0-4BEC-A581-24EB8B156502}" dt="2023-03-06T12:25:00.377" v="2293" actId="20577"/>
          <ac:spMkLst>
            <pc:docMk/>
            <pc:sldMk cId="1123147029" sldId="572"/>
            <ac:spMk id="2" creationId="{BDD3BED2-4301-A729-FD72-E6980439B987}"/>
          </ac:spMkLst>
        </pc:spChg>
        <pc:spChg chg="mod">
          <ac:chgData name="Mari Nikonen" userId="21ccc40ad04ce58a" providerId="LiveId" clId="{CEF6332B-1BF0-4BEC-A581-24EB8B156502}" dt="2023-03-06T12:30:07.401" v="2796" actId="20577"/>
          <ac:spMkLst>
            <pc:docMk/>
            <pc:sldMk cId="1123147029" sldId="572"/>
            <ac:spMk id="3" creationId="{3B2CA43C-2EE5-AD77-E890-DB2F6C2E4EAD}"/>
          </ac:spMkLst>
        </pc:spChg>
      </pc:sldChg>
      <pc:sldChg chg="modSp new mod">
        <pc:chgData name="Mari Nikonen" userId="21ccc40ad04ce58a" providerId="LiveId" clId="{CEF6332B-1BF0-4BEC-A581-24EB8B156502}" dt="2023-03-06T12:33:43.966" v="2940" actId="20577"/>
        <pc:sldMkLst>
          <pc:docMk/>
          <pc:sldMk cId="2633898482" sldId="573"/>
        </pc:sldMkLst>
        <pc:spChg chg="mod">
          <ac:chgData name="Mari Nikonen" userId="21ccc40ad04ce58a" providerId="LiveId" clId="{CEF6332B-1BF0-4BEC-A581-24EB8B156502}" dt="2023-03-06T12:33:36.509" v="2936" actId="20577"/>
          <ac:spMkLst>
            <pc:docMk/>
            <pc:sldMk cId="2633898482" sldId="573"/>
            <ac:spMk id="2" creationId="{2CFC3E1D-D239-DADF-646B-B59CAC0D82BD}"/>
          </ac:spMkLst>
        </pc:spChg>
        <pc:spChg chg="mod">
          <ac:chgData name="Mari Nikonen" userId="21ccc40ad04ce58a" providerId="LiveId" clId="{CEF6332B-1BF0-4BEC-A581-24EB8B156502}" dt="2023-03-06T12:33:43.966" v="2940" actId="20577"/>
          <ac:spMkLst>
            <pc:docMk/>
            <pc:sldMk cId="2633898482" sldId="573"/>
            <ac:spMk id="3" creationId="{A6B7A0FD-76C1-6BD0-DEFD-66EAEDEBA414}"/>
          </ac:spMkLst>
        </pc:spChg>
      </pc:sldChg>
      <pc:sldChg chg="modSp new mod">
        <pc:chgData name="Mari Nikonen" userId="21ccc40ad04ce58a" providerId="LiveId" clId="{CEF6332B-1BF0-4BEC-A581-24EB8B156502}" dt="2023-03-06T12:34:01.956" v="2950" actId="20577"/>
        <pc:sldMkLst>
          <pc:docMk/>
          <pc:sldMk cId="2887246337" sldId="574"/>
        </pc:sldMkLst>
        <pc:spChg chg="mod">
          <ac:chgData name="Mari Nikonen" userId="21ccc40ad04ce58a" providerId="LiveId" clId="{CEF6332B-1BF0-4BEC-A581-24EB8B156502}" dt="2023-03-06T12:34:01.956" v="2950" actId="20577"/>
          <ac:spMkLst>
            <pc:docMk/>
            <pc:sldMk cId="2887246337" sldId="574"/>
            <ac:spMk id="2" creationId="{DB141DA3-D3CA-2B9D-F261-7D05BABE28A8}"/>
          </ac:spMkLst>
        </pc:spChg>
      </pc:sldChg>
      <pc:sldChg chg="modSp new mod">
        <pc:chgData name="Mari Nikonen" userId="21ccc40ad04ce58a" providerId="LiveId" clId="{CEF6332B-1BF0-4BEC-A581-24EB8B156502}" dt="2023-03-06T15:37:11.721" v="4481" actId="113"/>
        <pc:sldMkLst>
          <pc:docMk/>
          <pc:sldMk cId="2236780311" sldId="575"/>
        </pc:sldMkLst>
        <pc:spChg chg="mod">
          <ac:chgData name="Mari Nikonen" userId="21ccc40ad04ce58a" providerId="LiveId" clId="{CEF6332B-1BF0-4BEC-A581-24EB8B156502}" dt="2023-03-06T12:34:07.369" v="2957" actId="20577"/>
          <ac:spMkLst>
            <pc:docMk/>
            <pc:sldMk cId="2236780311" sldId="575"/>
            <ac:spMk id="2" creationId="{E8B31568-B987-E7CB-A3ED-1A872E75734D}"/>
          </ac:spMkLst>
        </pc:spChg>
        <pc:spChg chg="mod">
          <ac:chgData name="Mari Nikonen" userId="21ccc40ad04ce58a" providerId="LiveId" clId="{CEF6332B-1BF0-4BEC-A581-24EB8B156502}" dt="2023-03-06T15:37:11.721" v="4481" actId="113"/>
          <ac:spMkLst>
            <pc:docMk/>
            <pc:sldMk cId="2236780311" sldId="575"/>
            <ac:spMk id="3" creationId="{3BC3E5A7-2B8E-DB3F-D0D9-3DF9BC996589}"/>
          </ac:spMkLst>
        </pc:spChg>
      </pc:sldChg>
      <pc:sldChg chg="modSp new mod">
        <pc:chgData name="Mari Nikonen" userId="21ccc40ad04ce58a" providerId="LiveId" clId="{CEF6332B-1BF0-4BEC-A581-24EB8B156502}" dt="2023-03-06T12:38:57.755" v="2980" actId="20577"/>
        <pc:sldMkLst>
          <pc:docMk/>
          <pc:sldMk cId="1787049883" sldId="576"/>
        </pc:sldMkLst>
        <pc:spChg chg="mod">
          <ac:chgData name="Mari Nikonen" userId="21ccc40ad04ce58a" providerId="LiveId" clId="{CEF6332B-1BF0-4BEC-A581-24EB8B156502}" dt="2023-03-06T12:34:17.546" v="2976" actId="20577"/>
          <ac:spMkLst>
            <pc:docMk/>
            <pc:sldMk cId="1787049883" sldId="576"/>
            <ac:spMk id="2" creationId="{B9BE32DE-A44B-CB5B-0837-BB24261F3F3C}"/>
          </ac:spMkLst>
        </pc:spChg>
        <pc:spChg chg="mod">
          <ac:chgData name="Mari Nikonen" userId="21ccc40ad04ce58a" providerId="LiveId" clId="{CEF6332B-1BF0-4BEC-A581-24EB8B156502}" dt="2023-03-06T12:38:57.755" v="2980" actId="20577"/>
          <ac:spMkLst>
            <pc:docMk/>
            <pc:sldMk cId="1787049883" sldId="576"/>
            <ac:spMk id="3" creationId="{B8D9598F-EB8D-4C7D-E2CA-D118F665184E}"/>
          </ac:spMkLst>
        </pc:spChg>
      </pc:sldChg>
      <pc:sldChg chg="modSp new mod">
        <pc:chgData name="Mari Nikonen" userId="21ccc40ad04ce58a" providerId="LiveId" clId="{CEF6332B-1BF0-4BEC-A581-24EB8B156502}" dt="2023-03-06T16:27:27.894" v="5269" actId="20577"/>
        <pc:sldMkLst>
          <pc:docMk/>
          <pc:sldMk cId="771710894" sldId="577"/>
        </pc:sldMkLst>
        <pc:spChg chg="mod">
          <ac:chgData name="Mari Nikonen" userId="21ccc40ad04ce58a" providerId="LiveId" clId="{CEF6332B-1BF0-4BEC-A581-24EB8B156502}" dt="2023-03-06T12:40:09.840" v="2995" actId="20577"/>
          <ac:spMkLst>
            <pc:docMk/>
            <pc:sldMk cId="771710894" sldId="577"/>
            <ac:spMk id="2" creationId="{3B4EE257-2CA6-698F-6775-2D7431191801}"/>
          </ac:spMkLst>
        </pc:spChg>
        <pc:spChg chg="mod">
          <ac:chgData name="Mari Nikonen" userId="21ccc40ad04ce58a" providerId="LiveId" clId="{CEF6332B-1BF0-4BEC-A581-24EB8B156502}" dt="2023-03-06T16:27:27.894" v="5269" actId="20577"/>
          <ac:spMkLst>
            <pc:docMk/>
            <pc:sldMk cId="771710894" sldId="577"/>
            <ac:spMk id="3" creationId="{2B9AC953-42A7-79A3-3BE1-8E3609D4DA43}"/>
          </ac:spMkLst>
        </pc:spChg>
      </pc:sldChg>
      <pc:sldChg chg="modSp new mod">
        <pc:chgData name="Mari Nikonen" userId="21ccc40ad04ce58a" providerId="LiveId" clId="{CEF6332B-1BF0-4BEC-A581-24EB8B156502}" dt="2023-03-06T16:35:42.062" v="5751" actId="20577"/>
        <pc:sldMkLst>
          <pc:docMk/>
          <pc:sldMk cId="582567431" sldId="578"/>
        </pc:sldMkLst>
        <pc:spChg chg="mod">
          <ac:chgData name="Mari Nikonen" userId="21ccc40ad04ce58a" providerId="LiveId" clId="{CEF6332B-1BF0-4BEC-A581-24EB8B156502}" dt="2023-03-06T12:40:15.479" v="3008" actId="20577"/>
          <ac:spMkLst>
            <pc:docMk/>
            <pc:sldMk cId="582567431" sldId="578"/>
            <ac:spMk id="2" creationId="{E894A8D3-ABFA-024E-4A0C-29AB098C609B}"/>
          </ac:spMkLst>
        </pc:spChg>
        <pc:spChg chg="mod">
          <ac:chgData name="Mari Nikonen" userId="21ccc40ad04ce58a" providerId="LiveId" clId="{CEF6332B-1BF0-4BEC-A581-24EB8B156502}" dt="2023-03-06T16:35:42.062" v="5751" actId="20577"/>
          <ac:spMkLst>
            <pc:docMk/>
            <pc:sldMk cId="582567431" sldId="578"/>
            <ac:spMk id="3" creationId="{18F76328-9F85-E7D1-D1D3-CEC59B9813D2}"/>
          </ac:spMkLst>
        </pc:spChg>
      </pc:sldChg>
      <pc:sldChg chg="addSp delSp modSp new mod">
        <pc:chgData name="Mari Nikonen" userId="21ccc40ad04ce58a" providerId="LiveId" clId="{CEF6332B-1BF0-4BEC-A581-24EB8B156502}" dt="2023-03-06T16:32:03.324" v="5453" actId="478"/>
        <pc:sldMkLst>
          <pc:docMk/>
          <pc:sldMk cId="2769413569" sldId="579"/>
        </pc:sldMkLst>
        <pc:spChg chg="mod">
          <ac:chgData name="Mari Nikonen" userId="21ccc40ad04ce58a" providerId="LiveId" clId="{CEF6332B-1BF0-4BEC-A581-24EB8B156502}" dt="2023-03-06T12:49:50.704" v="3353" actId="20577"/>
          <ac:spMkLst>
            <pc:docMk/>
            <pc:sldMk cId="2769413569" sldId="579"/>
            <ac:spMk id="2" creationId="{78F35BED-DE49-8B1A-6532-4A0F5F119BA8}"/>
          </ac:spMkLst>
        </pc:spChg>
        <pc:spChg chg="mod">
          <ac:chgData name="Mari Nikonen" userId="21ccc40ad04ce58a" providerId="LiveId" clId="{CEF6332B-1BF0-4BEC-A581-24EB8B156502}" dt="2023-03-06T12:49:56.681" v="3382" actId="20577"/>
          <ac:spMkLst>
            <pc:docMk/>
            <pc:sldMk cId="2769413569" sldId="579"/>
            <ac:spMk id="3" creationId="{FF43191F-09A1-7311-9648-1C2D7D453389}"/>
          </ac:spMkLst>
        </pc:spChg>
        <pc:graphicFrameChg chg="add del modGraphic">
          <ac:chgData name="Mari Nikonen" userId="21ccc40ad04ce58a" providerId="LiveId" clId="{CEF6332B-1BF0-4BEC-A581-24EB8B156502}" dt="2023-03-06T16:32:03.324" v="5453" actId="478"/>
          <ac:graphicFrameMkLst>
            <pc:docMk/>
            <pc:sldMk cId="2769413569" sldId="579"/>
            <ac:graphicFrameMk id="5" creationId="{93AE615F-DD73-3E36-245A-42992EA1C6A1}"/>
          </ac:graphicFrameMkLst>
        </pc:graphicFrameChg>
      </pc:sldChg>
      <pc:sldChg chg="modSp new mod">
        <pc:chgData name="Mari Nikonen" userId="21ccc40ad04ce58a" providerId="LiveId" clId="{CEF6332B-1BF0-4BEC-A581-24EB8B156502}" dt="2023-03-06T15:03:59.960" v="3814" actId="20577"/>
        <pc:sldMkLst>
          <pc:docMk/>
          <pc:sldMk cId="1300726364" sldId="580"/>
        </pc:sldMkLst>
        <pc:spChg chg="mod">
          <ac:chgData name="Mari Nikonen" userId="21ccc40ad04ce58a" providerId="LiveId" clId="{CEF6332B-1BF0-4BEC-A581-24EB8B156502}" dt="2023-03-06T14:59:11.200" v="3499" actId="113"/>
          <ac:spMkLst>
            <pc:docMk/>
            <pc:sldMk cId="1300726364" sldId="580"/>
            <ac:spMk id="2" creationId="{3760F6DC-286A-AD35-36E6-E5CB1AF168A9}"/>
          </ac:spMkLst>
        </pc:spChg>
        <pc:spChg chg="mod">
          <ac:chgData name="Mari Nikonen" userId="21ccc40ad04ce58a" providerId="LiveId" clId="{CEF6332B-1BF0-4BEC-A581-24EB8B156502}" dt="2023-03-06T15:03:59.960" v="3814" actId="20577"/>
          <ac:spMkLst>
            <pc:docMk/>
            <pc:sldMk cId="1300726364" sldId="580"/>
            <ac:spMk id="3" creationId="{74ACC2EE-20E4-AB62-9C9D-7F1032DB5C41}"/>
          </ac:spMkLst>
        </pc:spChg>
      </pc:sldChg>
      <pc:sldChg chg="modSp new mod">
        <pc:chgData name="Mari Nikonen" userId="21ccc40ad04ce58a" providerId="LiveId" clId="{CEF6332B-1BF0-4BEC-A581-24EB8B156502}" dt="2023-03-06T15:03:14.216" v="3795" actId="20577"/>
        <pc:sldMkLst>
          <pc:docMk/>
          <pc:sldMk cId="658368260" sldId="581"/>
        </pc:sldMkLst>
        <pc:spChg chg="mod">
          <ac:chgData name="Mari Nikonen" userId="21ccc40ad04ce58a" providerId="LiveId" clId="{CEF6332B-1BF0-4BEC-A581-24EB8B156502}" dt="2023-03-06T15:01:14.939" v="3528" actId="113"/>
          <ac:spMkLst>
            <pc:docMk/>
            <pc:sldMk cId="658368260" sldId="581"/>
            <ac:spMk id="2" creationId="{B32311E7-8101-B2A5-5FAD-50A234E87F51}"/>
          </ac:spMkLst>
        </pc:spChg>
        <pc:spChg chg="mod">
          <ac:chgData name="Mari Nikonen" userId="21ccc40ad04ce58a" providerId="LiveId" clId="{CEF6332B-1BF0-4BEC-A581-24EB8B156502}" dt="2023-03-06T15:03:14.216" v="3795" actId="20577"/>
          <ac:spMkLst>
            <pc:docMk/>
            <pc:sldMk cId="658368260" sldId="581"/>
            <ac:spMk id="3" creationId="{BEB80DEF-7C2E-6CD3-FFB7-E48455B46ADA}"/>
          </ac:spMkLst>
        </pc:spChg>
      </pc:sldChg>
      <pc:sldChg chg="modSp new mod">
        <pc:chgData name="Mari Nikonen" userId="21ccc40ad04ce58a" providerId="LiveId" clId="{CEF6332B-1BF0-4BEC-A581-24EB8B156502}" dt="2023-03-06T15:08:09.612" v="4092" actId="20577"/>
        <pc:sldMkLst>
          <pc:docMk/>
          <pc:sldMk cId="844147633" sldId="582"/>
        </pc:sldMkLst>
        <pc:spChg chg="mod">
          <ac:chgData name="Mari Nikonen" userId="21ccc40ad04ce58a" providerId="LiveId" clId="{CEF6332B-1BF0-4BEC-A581-24EB8B156502}" dt="2023-03-06T15:05:51.281" v="3838" actId="20577"/>
          <ac:spMkLst>
            <pc:docMk/>
            <pc:sldMk cId="844147633" sldId="582"/>
            <ac:spMk id="2" creationId="{8A2CAC50-A95B-F2F4-933E-742F1F961C4D}"/>
          </ac:spMkLst>
        </pc:spChg>
        <pc:spChg chg="mod">
          <ac:chgData name="Mari Nikonen" userId="21ccc40ad04ce58a" providerId="LiveId" clId="{CEF6332B-1BF0-4BEC-A581-24EB8B156502}" dt="2023-03-06T15:08:09.612" v="4092" actId="20577"/>
          <ac:spMkLst>
            <pc:docMk/>
            <pc:sldMk cId="844147633" sldId="582"/>
            <ac:spMk id="3" creationId="{3A3B170B-2233-2DF9-05C7-1230C01045D0}"/>
          </ac:spMkLst>
        </pc:spChg>
      </pc:sldChg>
      <pc:sldChg chg="modSp new mod">
        <pc:chgData name="Mari Nikonen" userId="21ccc40ad04ce58a" providerId="LiveId" clId="{CEF6332B-1BF0-4BEC-A581-24EB8B156502}" dt="2023-03-06T15:13:33.788" v="4307" actId="20577"/>
        <pc:sldMkLst>
          <pc:docMk/>
          <pc:sldMk cId="2798507874" sldId="583"/>
        </pc:sldMkLst>
        <pc:spChg chg="mod">
          <ac:chgData name="Mari Nikonen" userId="21ccc40ad04ce58a" providerId="LiveId" clId="{CEF6332B-1BF0-4BEC-A581-24EB8B156502}" dt="2023-03-06T15:12:46.351" v="4225" actId="20577"/>
          <ac:spMkLst>
            <pc:docMk/>
            <pc:sldMk cId="2798507874" sldId="583"/>
            <ac:spMk id="2" creationId="{A50ED3B7-CABC-C90C-1DAC-61A03D85CB9D}"/>
          </ac:spMkLst>
        </pc:spChg>
        <pc:spChg chg="mod">
          <ac:chgData name="Mari Nikonen" userId="21ccc40ad04ce58a" providerId="LiveId" clId="{CEF6332B-1BF0-4BEC-A581-24EB8B156502}" dt="2023-03-06T15:13:33.788" v="4307" actId="20577"/>
          <ac:spMkLst>
            <pc:docMk/>
            <pc:sldMk cId="2798507874" sldId="583"/>
            <ac:spMk id="3" creationId="{A695ECC5-48A1-CA54-ED58-2BA50FA34DD7}"/>
          </ac:spMkLst>
        </pc:spChg>
      </pc:sldChg>
      <pc:sldChg chg="modSp new mod">
        <pc:chgData name="Mari Nikonen" userId="21ccc40ad04ce58a" providerId="LiveId" clId="{CEF6332B-1BF0-4BEC-A581-24EB8B156502}" dt="2023-03-06T15:17:35.410" v="4360" actId="20577"/>
        <pc:sldMkLst>
          <pc:docMk/>
          <pc:sldMk cId="3576655562" sldId="584"/>
        </pc:sldMkLst>
        <pc:spChg chg="mod">
          <ac:chgData name="Mari Nikonen" userId="21ccc40ad04ce58a" providerId="LiveId" clId="{CEF6332B-1BF0-4BEC-A581-24EB8B156502}" dt="2023-03-06T15:16:46.967" v="4314" actId="20577"/>
          <ac:spMkLst>
            <pc:docMk/>
            <pc:sldMk cId="3576655562" sldId="584"/>
            <ac:spMk id="2" creationId="{7AC9C8AA-04DB-734E-4E96-E72A59BD16D0}"/>
          </ac:spMkLst>
        </pc:spChg>
        <pc:spChg chg="mod">
          <ac:chgData name="Mari Nikonen" userId="21ccc40ad04ce58a" providerId="LiveId" clId="{CEF6332B-1BF0-4BEC-A581-24EB8B156502}" dt="2023-03-06T15:17:35.410" v="4360" actId="20577"/>
          <ac:spMkLst>
            <pc:docMk/>
            <pc:sldMk cId="3576655562" sldId="584"/>
            <ac:spMk id="3" creationId="{1BE45E30-5785-0D4D-A2CD-ECEA16AC50B5}"/>
          </ac:spMkLst>
        </pc:spChg>
      </pc:sldChg>
      <pc:sldChg chg="modSp new mod">
        <pc:chgData name="Mari Nikonen" userId="21ccc40ad04ce58a" providerId="LiveId" clId="{CEF6332B-1BF0-4BEC-A581-24EB8B156502}" dt="2023-03-06T15:25:22.833" v="4436" actId="20577"/>
        <pc:sldMkLst>
          <pc:docMk/>
          <pc:sldMk cId="1853070390" sldId="585"/>
        </pc:sldMkLst>
        <pc:spChg chg="mod">
          <ac:chgData name="Mari Nikonen" userId="21ccc40ad04ce58a" providerId="LiveId" clId="{CEF6332B-1BF0-4BEC-A581-24EB8B156502}" dt="2023-03-06T15:25:13.256" v="4413" actId="20577"/>
          <ac:spMkLst>
            <pc:docMk/>
            <pc:sldMk cId="1853070390" sldId="585"/>
            <ac:spMk id="2" creationId="{F769DD6B-7EA4-A14B-469E-3B3466FB8885}"/>
          </ac:spMkLst>
        </pc:spChg>
        <pc:spChg chg="mod">
          <ac:chgData name="Mari Nikonen" userId="21ccc40ad04ce58a" providerId="LiveId" clId="{CEF6332B-1BF0-4BEC-A581-24EB8B156502}" dt="2023-03-06T15:25:22.833" v="4436" actId="20577"/>
          <ac:spMkLst>
            <pc:docMk/>
            <pc:sldMk cId="1853070390" sldId="585"/>
            <ac:spMk id="3" creationId="{E4635503-6916-D413-AD4C-B61A88A90DD4}"/>
          </ac:spMkLst>
        </pc:spChg>
      </pc:sldChg>
      <pc:sldChg chg="modSp new mod">
        <pc:chgData name="Mari Nikonen" userId="21ccc40ad04ce58a" providerId="LiveId" clId="{CEF6332B-1BF0-4BEC-A581-24EB8B156502}" dt="2023-03-06T15:48:35.971" v="4616" actId="20577"/>
        <pc:sldMkLst>
          <pc:docMk/>
          <pc:sldMk cId="3056300178" sldId="586"/>
        </pc:sldMkLst>
        <pc:spChg chg="mod">
          <ac:chgData name="Mari Nikonen" userId="21ccc40ad04ce58a" providerId="LiveId" clId="{CEF6332B-1BF0-4BEC-A581-24EB8B156502}" dt="2023-03-06T15:47:41.660" v="4495" actId="20577"/>
          <ac:spMkLst>
            <pc:docMk/>
            <pc:sldMk cId="3056300178" sldId="586"/>
            <ac:spMk id="2" creationId="{5E57D7F1-2BD7-A3C6-88A1-94FB77FED569}"/>
          </ac:spMkLst>
        </pc:spChg>
        <pc:spChg chg="mod">
          <ac:chgData name="Mari Nikonen" userId="21ccc40ad04ce58a" providerId="LiveId" clId="{CEF6332B-1BF0-4BEC-A581-24EB8B156502}" dt="2023-03-06T15:48:35.971" v="4616" actId="20577"/>
          <ac:spMkLst>
            <pc:docMk/>
            <pc:sldMk cId="3056300178" sldId="586"/>
            <ac:spMk id="3" creationId="{92D2E24F-54F9-2006-A9BE-56E34C93FA15}"/>
          </ac:spMkLst>
        </pc:spChg>
      </pc:sldChg>
      <pc:sldChg chg="modSp new mod">
        <pc:chgData name="Mari Nikonen" userId="21ccc40ad04ce58a" providerId="LiveId" clId="{CEF6332B-1BF0-4BEC-A581-24EB8B156502}" dt="2023-03-06T15:56:03.912" v="5071" actId="20577"/>
        <pc:sldMkLst>
          <pc:docMk/>
          <pc:sldMk cId="2664220873" sldId="587"/>
        </pc:sldMkLst>
        <pc:spChg chg="mod">
          <ac:chgData name="Mari Nikonen" userId="21ccc40ad04ce58a" providerId="LiveId" clId="{CEF6332B-1BF0-4BEC-A581-24EB8B156502}" dt="2023-03-06T15:49:32.778" v="4630" actId="20577"/>
          <ac:spMkLst>
            <pc:docMk/>
            <pc:sldMk cId="2664220873" sldId="587"/>
            <ac:spMk id="2" creationId="{4BBD027A-77AE-8FEB-50C8-D5AE51554E3C}"/>
          </ac:spMkLst>
        </pc:spChg>
        <pc:spChg chg="mod">
          <ac:chgData name="Mari Nikonen" userId="21ccc40ad04ce58a" providerId="LiveId" clId="{CEF6332B-1BF0-4BEC-A581-24EB8B156502}" dt="2023-03-06T15:56:03.912" v="5071" actId="20577"/>
          <ac:spMkLst>
            <pc:docMk/>
            <pc:sldMk cId="2664220873" sldId="587"/>
            <ac:spMk id="3" creationId="{86735A0C-F97A-2575-6191-66C72AEE464C}"/>
          </ac:spMkLst>
        </pc:spChg>
      </pc:sldChg>
      <pc:sldChg chg="modSp new mod">
        <pc:chgData name="Mari Nikonen" userId="21ccc40ad04ce58a" providerId="LiveId" clId="{CEF6332B-1BF0-4BEC-A581-24EB8B156502}" dt="2023-03-06T16:30:19.333" v="5447" actId="20577"/>
        <pc:sldMkLst>
          <pc:docMk/>
          <pc:sldMk cId="4248178971" sldId="588"/>
        </pc:sldMkLst>
        <pc:spChg chg="mod">
          <ac:chgData name="Mari Nikonen" userId="21ccc40ad04ce58a" providerId="LiveId" clId="{CEF6332B-1BF0-4BEC-A581-24EB8B156502}" dt="2023-03-06T16:28:14.675" v="5282" actId="20577"/>
          <ac:spMkLst>
            <pc:docMk/>
            <pc:sldMk cId="4248178971" sldId="588"/>
            <ac:spMk id="2" creationId="{01D75F0F-61D5-4903-8A3C-A7EF46892F50}"/>
          </ac:spMkLst>
        </pc:spChg>
        <pc:spChg chg="mod">
          <ac:chgData name="Mari Nikonen" userId="21ccc40ad04ce58a" providerId="LiveId" clId="{CEF6332B-1BF0-4BEC-A581-24EB8B156502}" dt="2023-03-06T16:30:19.333" v="5447" actId="20577"/>
          <ac:spMkLst>
            <pc:docMk/>
            <pc:sldMk cId="4248178971" sldId="588"/>
            <ac:spMk id="3" creationId="{E977343C-BCC4-36B4-7C46-8760911B83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MVS5H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7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/>
              <a:t>1</a:t>
            </a:r>
            <a:r>
              <a:rPr lang="fi-FI" sz="1700" dirty="0"/>
              <a:t>3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6.3.2023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F0D904-7AAC-592E-1C38-AA0D4DAF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Kirjalliset tentit = Written exams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9B24FF-2B0B-8FD7-0CCB-D87A2B9F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Regular exams: </a:t>
            </a:r>
          </a:p>
          <a:p>
            <a:r>
              <a:rPr lang="fi-FI"/>
              <a:t>Monday 13th of March at 17.00-18.00, Finnish time</a:t>
            </a:r>
          </a:p>
          <a:p>
            <a:pPr lvl="1"/>
            <a:r>
              <a:rPr lang="fi-FI"/>
              <a:t>No registration needed</a:t>
            </a:r>
          </a:p>
          <a:p>
            <a:r>
              <a:rPr lang="fi-FI"/>
              <a:t>Re-examination: Wednesday 19th of April at 17.00-18.00, Finnish time</a:t>
            </a:r>
          </a:p>
          <a:p>
            <a:pPr lvl="1"/>
            <a:r>
              <a:rPr lang="fi-FI"/>
              <a:t>Register on Aimo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966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77F3F-E6EA-AF90-3252-C64F3B46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Extra exam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0A3360-E327-C464-EF4A-B2AEE021E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Because there’s a scheduling conflict with Finnish 2, there’s is also an extra examination on the </a:t>
            </a:r>
            <a:r>
              <a:rPr lang="fi-FI" b="1"/>
              <a:t>13th of March at 13.00 Finnish time. </a:t>
            </a:r>
          </a:p>
          <a:p>
            <a:pPr lvl="1"/>
            <a:r>
              <a:rPr lang="fi-FI"/>
              <a:t>No registration needed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10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6CF1D5-FDA2-2184-BEB1-FD628290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How will the written exam work?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353A60-01ED-6D77-5E71-BBDC695E9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Just like Kotitehtävä 1, 2, 3 and 4, just with a much more limited amount of time</a:t>
            </a:r>
          </a:p>
          <a:p>
            <a:r>
              <a:rPr lang="fi-FI"/>
              <a:t>Go to MyCourses to find the questions -&gt; answer them on a separate document -&gt; upload your work on MyCourses </a:t>
            </a:r>
          </a:p>
        </p:txBody>
      </p:sp>
    </p:spTree>
    <p:extLst>
      <p:ext uri="{BB962C8B-B14F-4D97-AF65-F5344CB8AC3E}">
        <p14:creationId xmlns:p14="http://schemas.microsoft.com/office/powerpoint/2010/main" val="299371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3BED2-4301-A729-FD72-E6980439B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Exam structure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2CA43C-2EE5-AD77-E890-DB2F6C2E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/>
              <a:t>Questions and answers </a:t>
            </a:r>
          </a:p>
          <a:p>
            <a:pPr marL="914400" lvl="1" indent="-457200">
              <a:buAutoNum type="alphaUcPeriod"/>
            </a:pPr>
            <a:r>
              <a:rPr lang="fi-FI"/>
              <a:t>Read short questions in Finnish and answer them in writing</a:t>
            </a:r>
          </a:p>
          <a:p>
            <a:pPr marL="914400" lvl="1" indent="-457200">
              <a:buAutoNum type="alphaUcPeriod"/>
            </a:pPr>
            <a:r>
              <a:rPr lang="fi-FI"/>
              <a:t>Listen to questions and write them down</a:t>
            </a:r>
          </a:p>
          <a:p>
            <a:pPr marL="914400" lvl="1" indent="-457200">
              <a:buAutoNum type="alphaUcPeriod"/>
            </a:pPr>
            <a:r>
              <a:rPr lang="fi-FI"/>
              <a:t>Answer the questions you heard in B</a:t>
            </a:r>
          </a:p>
          <a:p>
            <a:pPr marL="514350" indent="-514350">
              <a:buAutoNum type="arabicPeriod"/>
            </a:pPr>
            <a:r>
              <a:rPr lang="fi-FI"/>
              <a:t>Reading comprehension </a:t>
            </a:r>
          </a:p>
          <a:p>
            <a:pPr marL="514350" indent="-514350">
              <a:buAutoNum type="arabicPeriod"/>
            </a:pPr>
            <a:r>
              <a:rPr lang="fi-FI"/>
              <a:t>Listening comprehension</a:t>
            </a:r>
          </a:p>
          <a:p>
            <a:pPr marL="514350" indent="-514350">
              <a:buAutoNum type="arabicPeriod"/>
            </a:pPr>
            <a:r>
              <a:rPr lang="fi-FI"/>
              <a:t>Longer writing assignment</a:t>
            </a:r>
          </a:p>
        </p:txBody>
      </p:sp>
    </p:spTree>
    <p:extLst>
      <p:ext uri="{BB962C8B-B14F-4D97-AF65-F5344CB8AC3E}">
        <p14:creationId xmlns:p14="http://schemas.microsoft.com/office/powerpoint/2010/main" val="112314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FC3E1D-D239-DADF-646B-B59CAC0D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Kotitehtävät: Kysymyksiä? Kommentteja?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B7A0FD-76C1-6BD0-DEFD-66EAEDEBA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https://edu.flinga.fi/s/EMVS5HN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89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60F6DC-286A-AD35-36E6-E5CB1AF16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tori, tori</a:t>
            </a:r>
            <a:r>
              <a:rPr lang="fi-FI" b="1"/>
              <a:t>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ACC2EE-20E4-AB62-9C9D-7F1032DB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tori = market, market square</a:t>
            </a:r>
          </a:p>
          <a:p>
            <a:r>
              <a:rPr lang="fi-FI"/>
              <a:t>Kauppatori</a:t>
            </a:r>
          </a:p>
          <a:p>
            <a:r>
              <a:rPr lang="fi-FI"/>
              <a:t>Senaatintori </a:t>
            </a:r>
          </a:p>
          <a:p>
            <a:r>
              <a:rPr lang="fi-FI"/>
              <a:t>Torilla tavataan! </a:t>
            </a:r>
          </a:p>
        </p:txBody>
      </p:sp>
    </p:spTree>
    <p:extLst>
      <p:ext uri="{BB962C8B-B14F-4D97-AF65-F5344CB8AC3E}">
        <p14:creationId xmlns:p14="http://schemas.microsoft.com/office/powerpoint/2010/main" val="130072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2311E7-8101-B2A5-5FAD-50A234E8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kioski, kioski</a:t>
            </a:r>
            <a:r>
              <a:rPr lang="fi-FI" b="1"/>
              <a:t>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B80DEF-7C2E-6CD3-FFB7-E48455B4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outdoor, open space (traditionally, you didn’t go inside a kiosk –&gt; lla) </a:t>
            </a:r>
          </a:p>
          <a:p>
            <a:r>
              <a:rPr lang="fi-FI"/>
              <a:t>asema = station</a:t>
            </a:r>
          </a:p>
          <a:p>
            <a:pPr lvl="1"/>
            <a:r>
              <a:rPr lang="fi-FI"/>
              <a:t>traditionally, these were outdoors -&gt; -lla </a:t>
            </a:r>
          </a:p>
          <a:p>
            <a:r>
              <a:rPr lang="fi-FI"/>
              <a:t>stadion, stadionilla</a:t>
            </a:r>
          </a:p>
          <a:p>
            <a:pPr lvl="1"/>
            <a:r>
              <a:rPr lang="fi-FI"/>
              <a:t>no roof -&gt; -lla</a:t>
            </a:r>
          </a:p>
          <a:p>
            <a:r>
              <a:rPr lang="fi-FI"/>
              <a:t>yliopisto, yliopistolla/yliopistossa </a:t>
            </a:r>
          </a:p>
          <a:p>
            <a:pPr lvl="1"/>
            <a:r>
              <a:rPr lang="fi-FI"/>
              <a:t>= university </a:t>
            </a:r>
          </a:p>
        </p:txBody>
      </p:sp>
    </p:spTree>
    <p:extLst>
      <p:ext uri="{BB962C8B-B14F-4D97-AF65-F5344CB8AC3E}">
        <p14:creationId xmlns:p14="http://schemas.microsoft.com/office/powerpoint/2010/main" val="658368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CAC50-A95B-F2F4-933E-742F1F96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9 page 81 / 15 page 118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3B170B-2233-2DF9-05C7-1230C0104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Etkö ole allerginen? = Are you not allergic?</a:t>
            </a:r>
          </a:p>
          <a:p>
            <a:r>
              <a:rPr lang="fi-FI"/>
              <a:t>Oletko allerginen? </a:t>
            </a:r>
          </a:p>
          <a:p>
            <a:r>
              <a:rPr lang="fi-FI"/>
              <a:t>Onko sinulla allergia? </a:t>
            </a:r>
          </a:p>
          <a:p>
            <a:r>
              <a:rPr lang="fi-FI"/>
              <a:t>Sinulla ei ole allergiaa. </a:t>
            </a:r>
          </a:p>
          <a:p>
            <a:r>
              <a:rPr lang="fi-FI"/>
              <a:t>Minä en asu yksin. Minulla ei ole puolisoa. Minulla ei ole kissaa. </a:t>
            </a:r>
          </a:p>
          <a:p>
            <a:r>
              <a:rPr lang="fi-FI"/>
              <a:t>Hänen kaveri ei anna 50 euroa. </a:t>
            </a:r>
          </a:p>
          <a:p>
            <a:r>
              <a:rPr lang="fi-FI"/>
              <a:t>Hänellä ei ole rahaa. </a:t>
            </a:r>
          </a:p>
        </p:txBody>
      </p:sp>
    </p:spTree>
    <p:extLst>
      <p:ext uri="{BB962C8B-B14F-4D97-AF65-F5344CB8AC3E}">
        <p14:creationId xmlns:p14="http://schemas.microsoft.com/office/powerpoint/2010/main" val="844147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141DA3-D3CA-2B9D-F261-7D05BABE2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Kappale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67C44D-12E1-DBB8-A90C-36448F59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246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0ED3B7-CABC-C90C-1DAC-61A03D85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Uusi asunto – uudessa asunnossa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95ECC5-48A1-CA54-ED58-2BA50FA3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uusi asunto = new apartment </a:t>
            </a:r>
          </a:p>
          <a:p>
            <a:r>
              <a:rPr lang="fi-FI"/>
              <a:t>Missä? uude</a:t>
            </a:r>
            <a:r>
              <a:rPr lang="fi-FI" b="1"/>
              <a:t>ssa</a:t>
            </a:r>
            <a:r>
              <a:rPr lang="fi-FI"/>
              <a:t> asunno</a:t>
            </a:r>
            <a:r>
              <a:rPr lang="fi-FI" b="1"/>
              <a:t>ssa</a:t>
            </a:r>
            <a:r>
              <a:rPr lang="fi-FI"/>
              <a:t> = in the new apartment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Irregular word type: </a:t>
            </a:r>
          </a:p>
          <a:p>
            <a:r>
              <a:rPr lang="fi-FI"/>
              <a:t>vesi – vettä – vedessä</a:t>
            </a:r>
          </a:p>
          <a:p>
            <a:r>
              <a:rPr lang="fi-FI"/>
              <a:t>uusi – uutta – uudessa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5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C9C8AA-04DB-734E-4E96-E72A59BD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Ostari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E45E30-5785-0D4D-A2CD-ECEA16AC5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ostoskeskus = shopping centre </a:t>
            </a:r>
          </a:p>
          <a:p>
            <a:r>
              <a:rPr lang="fi-FI"/>
              <a:t>ostos + keskus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655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69DD6B-7EA4-A14B-469E-3B3466FB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raitiovaunu = tram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635503-6916-D413-AD4C-B61A88A90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ratikka (short, spoken) </a:t>
            </a:r>
          </a:p>
          <a:p>
            <a:pPr marL="0" indent="0">
              <a:buNone/>
            </a:pPr>
            <a:r>
              <a:rPr lang="fi-FI"/>
              <a:t>Helsinki slang: spora </a:t>
            </a:r>
          </a:p>
        </p:txBody>
      </p:sp>
    </p:spTree>
    <p:extLst>
      <p:ext uri="{BB962C8B-B14F-4D97-AF65-F5344CB8AC3E}">
        <p14:creationId xmlns:p14="http://schemas.microsoft.com/office/powerpoint/2010/main" val="185307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31568-B987-E7CB-A3ED-1A872E75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C3E5A7-2B8E-DB3F-D0D9-3DF9BC996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17.37</a:t>
            </a:r>
          </a:p>
          <a:p>
            <a:r>
              <a:rPr lang="fi-FI" b="1"/>
              <a:t>Jatketaan 17.47</a:t>
            </a:r>
          </a:p>
        </p:txBody>
      </p:sp>
    </p:spTree>
    <p:extLst>
      <p:ext uri="{BB962C8B-B14F-4D97-AF65-F5344CB8AC3E}">
        <p14:creationId xmlns:p14="http://schemas.microsoft.com/office/powerpoint/2010/main" val="2236780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57D7F1-2BD7-A3C6-88A1-94FB77FE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Tämä vs. tätä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D2E24F-54F9-2006-A9BE-56E34C93F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tämä = this, dictionary form</a:t>
            </a:r>
          </a:p>
          <a:p>
            <a:r>
              <a:rPr lang="fi-FI"/>
              <a:t>tätä = this, partitive</a:t>
            </a:r>
          </a:p>
          <a:p>
            <a:r>
              <a:rPr lang="fi-FI"/>
              <a:t>tässä = this, where-in missä form (inessive), here, in this</a:t>
            </a:r>
          </a:p>
        </p:txBody>
      </p:sp>
    </p:spTree>
    <p:extLst>
      <p:ext uri="{BB962C8B-B14F-4D97-AF65-F5344CB8AC3E}">
        <p14:creationId xmlns:p14="http://schemas.microsoft.com/office/powerpoint/2010/main" val="3056300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BD027A-77AE-8FEB-50C8-D5AE515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Or = tai, vai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735A0C-F97A-2575-6191-66C72AEE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Kahvia vai teetä? </a:t>
            </a:r>
          </a:p>
          <a:p>
            <a:pPr lvl="1"/>
            <a:r>
              <a:rPr lang="fi-FI"/>
              <a:t>exclusive or: 2 options, must choose one</a:t>
            </a:r>
          </a:p>
          <a:p>
            <a:pPr lvl="1"/>
            <a:r>
              <a:rPr lang="fi-FI"/>
              <a:t>Ollako vai eikö olla? = To be or not to be? </a:t>
            </a:r>
          </a:p>
          <a:p>
            <a:pPr lvl="1"/>
            <a:r>
              <a:rPr lang="fi-FI"/>
              <a:t>Mainly in questions</a:t>
            </a:r>
          </a:p>
          <a:p>
            <a:pPr lvl="2"/>
            <a:r>
              <a:rPr lang="fi-FI"/>
              <a:t>Kahvia vai teetä? </a:t>
            </a:r>
          </a:p>
          <a:p>
            <a:pPr lvl="2"/>
            <a:r>
              <a:rPr lang="fi-FI"/>
              <a:t>En tiennyt, menisikö elokuviin vai teatteriin. = I didn’t know whether I should go to the movies or the theatre. </a:t>
            </a:r>
          </a:p>
          <a:p>
            <a:r>
              <a:rPr lang="fi-FI"/>
              <a:t>Kahvia tai teetä tai mehua tai...? </a:t>
            </a:r>
          </a:p>
          <a:p>
            <a:pPr lvl="1"/>
            <a:r>
              <a:rPr lang="fi-FI"/>
              <a:t>open ended or: many options to choose from</a:t>
            </a:r>
          </a:p>
        </p:txBody>
      </p:sp>
    </p:spTree>
    <p:extLst>
      <p:ext uri="{BB962C8B-B14F-4D97-AF65-F5344CB8AC3E}">
        <p14:creationId xmlns:p14="http://schemas.microsoft.com/office/powerpoint/2010/main" val="2664220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BE32DE-A44B-CB5B-0837-BB24261F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D9598F-EB8D-4C7D-E2CA-D118F6651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https://mycourses.aalto.fi/course/view.php?id=38216&amp;section=17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049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EE257-2CA6-698F-6775-2D743119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9AC953-42A7-79A3-3BE1-8E3609D4D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se = it / this: irregular </a:t>
            </a:r>
          </a:p>
          <a:p>
            <a:pPr lvl="1"/>
            <a:r>
              <a:rPr lang="fi-FI"/>
              <a:t>sitä – partitive</a:t>
            </a:r>
          </a:p>
          <a:p>
            <a:pPr lvl="1"/>
            <a:r>
              <a:rPr lang="fi-FI"/>
              <a:t>sen – genitive </a:t>
            </a:r>
          </a:p>
          <a:p>
            <a:pPr lvl="1"/>
            <a:r>
              <a:rPr lang="fi-FI"/>
              <a:t>siinä – inessive: siinä talossa = in that house </a:t>
            </a:r>
          </a:p>
          <a:p>
            <a:pPr lvl="1"/>
            <a:r>
              <a:rPr lang="fi-FI"/>
              <a:t>...</a:t>
            </a:r>
          </a:p>
          <a:p>
            <a:r>
              <a:rPr lang="fi-FI"/>
              <a:t>sä</a:t>
            </a:r>
            <a:r>
              <a:rPr lang="fi-FI" b="1"/>
              <a:t>nk</a:t>
            </a:r>
            <a:r>
              <a:rPr lang="fi-FI"/>
              <a:t>y -&gt; sä</a:t>
            </a:r>
            <a:r>
              <a:rPr lang="fi-FI" b="1"/>
              <a:t>ng</a:t>
            </a:r>
            <a:r>
              <a:rPr lang="fi-FI"/>
              <a:t>yssä/sä</a:t>
            </a:r>
            <a:r>
              <a:rPr lang="fi-FI" b="1"/>
              <a:t>ng</a:t>
            </a:r>
            <a:r>
              <a:rPr lang="fi-FI"/>
              <a:t>yllä </a:t>
            </a:r>
          </a:p>
          <a:p>
            <a:pPr lvl="1"/>
            <a:r>
              <a:rPr lang="fi-FI"/>
              <a:t>in bed/on the bed </a:t>
            </a:r>
          </a:p>
          <a:p>
            <a:r>
              <a:rPr lang="fi-FI"/>
              <a:t>katu -&gt; kadulla </a:t>
            </a:r>
          </a:p>
          <a:p>
            <a:pPr lvl="1"/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710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75F0F-61D5-4903-8A3C-A7EF4689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lla or ssa?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77343C-BCC4-36B4-7C46-8760911B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Main rules</a:t>
            </a:r>
          </a:p>
          <a:p>
            <a:pPr>
              <a:buFontTx/>
              <a:buChar char="-"/>
            </a:pPr>
            <a:r>
              <a:rPr lang="fi-FI"/>
              <a:t>indoor space, enclosed area: ssa</a:t>
            </a:r>
          </a:p>
          <a:p>
            <a:pPr lvl="1">
              <a:buFontTx/>
              <a:buChar char="-"/>
            </a:pPr>
            <a:r>
              <a:rPr lang="fi-FI"/>
              <a:t>Euroopassa: in Europe </a:t>
            </a:r>
          </a:p>
          <a:p>
            <a:pPr lvl="1">
              <a:buFontTx/>
              <a:buChar char="-"/>
            </a:pPr>
            <a:r>
              <a:rPr lang="fi-FI"/>
              <a:t>puistossa </a:t>
            </a:r>
          </a:p>
          <a:p>
            <a:pPr>
              <a:buFontTx/>
              <a:buChar char="-"/>
            </a:pPr>
            <a:r>
              <a:rPr lang="fi-FI"/>
              <a:t>outdoor space, surface</a:t>
            </a:r>
          </a:p>
          <a:p>
            <a:pPr lvl="1">
              <a:buFontTx/>
              <a:buChar char="-"/>
            </a:pPr>
            <a:r>
              <a:rPr lang="fi-FI"/>
              <a:t>kioskilla</a:t>
            </a:r>
          </a:p>
          <a:p>
            <a:pPr lvl="1">
              <a:buFontTx/>
              <a:buChar char="-"/>
            </a:pPr>
            <a:r>
              <a:rPr lang="fi-FI"/>
              <a:t>asemalla </a:t>
            </a:r>
          </a:p>
          <a:p>
            <a:pPr lvl="1">
              <a:buFontTx/>
              <a:buChar char="-"/>
            </a:pPr>
            <a:r>
              <a:rPr lang="fi-FI"/>
              <a:t>pöydällä 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178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94A8D3-ABFA-024E-4A0C-29AB098C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F76328-9F85-E7D1-D1D3-CEC59B98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Kotitehtävä 4 on nyt MyCoursesissa </a:t>
            </a:r>
          </a:p>
          <a:p>
            <a:pPr lvl="1"/>
            <a:r>
              <a:rPr lang="fi-FI"/>
              <a:t>Määräaika </a:t>
            </a:r>
            <a:r>
              <a:rPr lang="fi-FI" b="1"/>
              <a:t>keskiviikkona 15.3.2023</a:t>
            </a:r>
          </a:p>
          <a:p>
            <a:r>
              <a:rPr lang="fi-FI"/>
              <a:t>Check the answers for 16 on page 87 / 20 on page 124 with the homework key for the correct forms</a:t>
            </a:r>
          </a:p>
          <a:p>
            <a:pPr lvl="1"/>
            <a:r>
              <a:rPr lang="fi-FI"/>
              <a:t>Did any of the answers surprise you? </a:t>
            </a:r>
          </a:p>
          <a:p>
            <a:pPr lvl="1"/>
            <a:r>
              <a:rPr lang="fi-FI"/>
              <a:t>Write a few more of your own sentences with the same vocabulary set. 5 sentences is a good amount. </a:t>
            </a:r>
          </a:p>
          <a:p>
            <a:pPr marL="457200" lvl="1" indent="0">
              <a:buNone/>
            </a:pPr>
            <a:r>
              <a:rPr lang="en-US"/>
              <a:t> </a:t>
            </a:r>
            <a:endParaRPr lang="fi-FI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7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F35BED-DE49-8B1A-6532-4A0F5F11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43191F-09A1-7311-9648-1C2D7D453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Nähdään keskiviikkona! </a:t>
            </a:r>
          </a:p>
        </p:txBody>
      </p:sp>
    </p:spTree>
    <p:extLst>
      <p:ext uri="{BB962C8B-B14F-4D97-AF65-F5344CB8AC3E}">
        <p14:creationId xmlns:p14="http://schemas.microsoft.com/office/powerpoint/2010/main" val="276941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diftongit yö ja öy </a:t>
            </a:r>
          </a:p>
          <a:p>
            <a:r>
              <a:rPr lang="fi-FI"/>
              <a:t>Aikataulu, tentit ja Finnish 2</a:t>
            </a:r>
          </a:p>
          <a:p>
            <a:pPr lvl="1"/>
            <a:r>
              <a:rPr lang="fi-FI"/>
              <a:t>= Schedule, exams and Finnish 2</a:t>
            </a:r>
          </a:p>
          <a:p>
            <a:r>
              <a:rPr lang="fi-FI"/>
              <a:t>Kysymyksiä ja kommentteja kotitehtävistä </a:t>
            </a:r>
          </a:p>
          <a:p>
            <a:r>
              <a:rPr lang="fi-FI"/>
              <a:t>Kappale 5 </a:t>
            </a:r>
          </a:p>
          <a:p>
            <a:r>
              <a:rPr lang="fi-FI"/>
              <a:t>Tauko noin 17.40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</a:t>
            </a:r>
            <a:r>
              <a:rPr lang="fi-FI" b="1"/>
              <a:t>ä</a:t>
            </a:r>
            <a:r>
              <a:rPr lang="fi-FI"/>
              <a:t>, kiitos! = Fine thanks! 			Note: </a:t>
            </a:r>
            <a:r>
              <a:rPr lang="fi-FI" strike="sngStrike"/>
              <a:t>Hyvin</a:t>
            </a:r>
            <a:r>
              <a:rPr lang="fi-FI"/>
              <a:t> -&gt; Hyvä</a:t>
            </a:r>
            <a:r>
              <a:rPr lang="fi-FI" b="1"/>
              <a:t>ä</a:t>
            </a:r>
          </a:p>
          <a:p>
            <a:pPr marL="0" indent="0">
              <a:buNone/>
            </a:pPr>
            <a:r>
              <a:rPr lang="fi-FI"/>
              <a:t>Oikein hyvä</a:t>
            </a:r>
            <a:r>
              <a:rPr lang="fi-FI" b="1"/>
              <a:t>ä</a:t>
            </a:r>
            <a:r>
              <a:rPr lang="fi-FI"/>
              <a:t>! = Tosi hyvä</a:t>
            </a:r>
            <a:r>
              <a:rPr lang="fi-FI" b="1"/>
              <a:t>ä</a:t>
            </a:r>
            <a:r>
              <a:rPr lang="fi-FI"/>
              <a:t>! = Very good! </a:t>
            </a:r>
          </a:p>
          <a:p>
            <a:pPr marL="0" indent="0">
              <a:buNone/>
            </a:pPr>
            <a:r>
              <a:rPr lang="fi-FI"/>
              <a:t>Ihan hyvä</a:t>
            </a:r>
            <a:r>
              <a:rPr lang="fi-FI" b="1"/>
              <a:t>ä</a:t>
            </a:r>
            <a:r>
              <a:rPr lang="fi-FI"/>
              <a:t>. = Quite good. </a:t>
            </a:r>
          </a:p>
          <a:p>
            <a:pPr marL="0" indent="0">
              <a:buNone/>
            </a:pPr>
            <a:r>
              <a:rPr lang="fi-FI"/>
              <a:t>Ei mitään erikoi</a:t>
            </a:r>
            <a:r>
              <a:rPr lang="fi-FI" b="1"/>
              <a:t>sta</a:t>
            </a:r>
            <a:r>
              <a:rPr lang="fi-FI"/>
              <a:t>. = Nothing special. </a:t>
            </a:r>
          </a:p>
          <a:p>
            <a:pPr marL="0" indent="0">
              <a:buNone/>
            </a:pPr>
            <a:r>
              <a:rPr lang="fi-FI"/>
              <a:t>Ei hyvä</a:t>
            </a:r>
            <a:r>
              <a:rPr lang="fi-FI" b="1"/>
              <a:t>ä</a:t>
            </a:r>
            <a:r>
              <a:rPr lang="fi-FI"/>
              <a:t>. = Not good. </a:t>
            </a:r>
          </a:p>
          <a:p>
            <a:pPr marL="0" indent="0">
              <a:buNone/>
            </a:pPr>
            <a:r>
              <a:rPr lang="fi-FI"/>
              <a:t>Huono</a:t>
            </a:r>
            <a:r>
              <a:rPr lang="fi-FI" b="1"/>
              <a:t>a</a:t>
            </a:r>
            <a:r>
              <a:rPr lang="fi-FI"/>
              <a:t>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79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D3F32D-492A-AC50-92C0-C81FEE12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CC5CA5-8EEF-1021-18B4-876283C8E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Hyvää </a:t>
            </a:r>
            <a:r>
              <a:rPr lang="fi-FI" b="1"/>
              <a:t>yö</a:t>
            </a:r>
            <a:r>
              <a:rPr lang="fi-FI"/>
              <a:t>tä!</a:t>
            </a:r>
          </a:p>
          <a:p>
            <a:r>
              <a:rPr lang="fi-FI"/>
              <a:t>Minulla on huomenna paljon </a:t>
            </a:r>
            <a:r>
              <a:rPr lang="fi-FI" b="1"/>
              <a:t>työ</a:t>
            </a:r>
            <a:r>
              <a:rPr lang="fi-FI"/>
              <a:t>tä. </a:t>
            </a:r>
          </a:p>
          <a:p>
            <a:r>
              <a:rPr lang="fi-FI"/>
              <a:t>S</a:t>
            </a:r>
            <a:r>
              <a:rPr lang="fi-FI" b="1"/>
              <a:t>yö</a:t>
            </a:r>
            <a:r>
              <a:rPr lang="fi-FI"/>
              <a:t>n lounasta kello kaksitoista. </a:t>
            </a:r>
          </a:p>
        </p:txBody>
      </p:sp>
    </p:spTree>
    <p:extLst>
      <p:ext uri="{BB962C8B-B14F-4D97-AF65-F5344CB8AC3E}">
        <p14:creationId xmlns:p14="http://schemas.microsoft.com/office/powerpoint/2010/main" val="212650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75D703-785B-FBB4-ECAE-29F64DBB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ÖY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06CE73-6675-2FF5-71D5-AEFD58654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</a:t>
            </a:r>
            <a:r>
              <a:rPr lang="fi-FI" b="1"/>
              <a:t>öy</a:t>
            </a:r>
            <a:r>
              <a:rPr lang="fi-FI"/>
              <a:t>dällä on kahvikuppi. </a:t>
            </a:r>
          </a:p>
          <a:p>
            <a:r>
              <a:rPr lang="fi-FI"/>
              <a:t>Kirjat ovat työp</a:t>
            </a:r>
            <a:r>
              <a:rPr lang="fi-FI" b="1"/>
              <a:t>öy</a:t>
            </a:r>
            <a:r>
              <a:rPr lang="fi-FI"/>
              <a:t>dällä. </a:t>
            </a:r>
          </a:p>
          <a:p>
            <a:r>
              <a:rPr lang="fi-FI"/>
              <a:t>Mä en l</a:t>
            </a:r>
            <a:r>
              <a:rPr lang="fi-FI" b="1"/>
              <a:t>öy</a:t>
            </a:r>
            <a:r>
              <a:rPr lang="fi-FI"/>
              <a:t>dä mun avaimia!</a:t>
            </a:r>
          </a:p>
        </p:txBody>
      </p:sp>
    </p:spTree>
    <p:extLst>
      <p:ext uri="{BB962C8B-B14F-4D97-AF65-F5344CB8AC3E}">
        <p14:creationId xmlns:p14="http://schemas.microsoft.com/office/powerpoint/2010/main" val="103103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C2714A-6D83-D0A9-02DB-49AED6E4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Viimeinen kurssiviikko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F3D60E-0F23-2DF6-4098-3BB4E1848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Viimeinen 	kurssi+viikko</a:t>
            </a:r>
          </a:p>
          <a:p>
            <a:r>
              <a:rPr lang="fi-FI"/>
              <a:t>Last		course+week</a:t>
            </a:r>
          </a:p>
          <a:p>
            <a:endParaRPr lang="fi-FI"/>
          </a:p>
          <a:p>
            <a:r>
              <a:rPr lang="fi-FI"/>
              <a:t>Tänään: Kappale 5 </a:t>
            </a:r>
          </a:p>
          <a:p>
            <a:r>
              <a:rPr lang="fi-FI"/>
              <a:t>Keskiviikkona 8.3.: Kertausta </a:t>
            </a:r>
          </a:p>
        </p:txBody>
      </p:sp>
    </p:spTree>
    <p:extLst>
      <p:ext uri="{BB962C8B-B14F-4D97-AF65-F5344CB8AC3E}">
        <p14:creationId xmlns:p14="http://schemas.microsoft.com/office/powerpoint/2010/main" val="176523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BB9152-F672-54C7-4D93-DF5BEFB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Suulliset tentit = Oral exams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667F8F-8752-C3AE-4676-094661A3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Next week</a:t>
            </a:r>
          </a:p>
          <a:p>
            <a:pPr lvl="1"/>
            <a:r>
              <a:rPr lang="fi-FI"/>
              <a:t>individual bookings (MyCourses) </a:t>
            </a:r>
          </a:p>
          <a:p>
            <a:r>
              <a:rPr lang="fi-FI"/>
              <a:t>15 minutes on Zoom with me </a:t>
            </a:r>
          </a:p>
          <a:p>
            <a:pPr lvl="1"/>
            <a:r>
              <a:rPr lang="fi-FI"/>
              <a:t>10 minutes for the exam itself, 5 minutes for feedback</a:t>
            </a:r>
          </a:p>
          <a:p>
            <a:pPr lvl="1"/>
            <a:r>
              <a:rPr lang="fi-FI"/>
              <a:t>Log in at the time of your appointment just as you would for a regular Finnish class with me. </a:t>
            </a:r>
          </a:p>
          <a:p>
            <a:pPr lvl="1"/>
            <a:r>
              <a:rPr lang="fi-FI"/>
              <a:t>If I’m not there, that means I’m probably running late (though I’ll try not to be of course) and will be with you soon. 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40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9651</TotalTime>
  <Words>882</Words>
  <Application>Microsoft Office PowerPoint</Application>
  <PresentationFormat>Laajakuva</PresentationFormat>
  <Paragraphs>158</Paragraphs>
  <Slides>29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Jumppaa ja ääntämistä</vt:lpstr>
      <vt:lpstr>YÖ</vt:lpstr>
      <vt:lpstr>ÖY</vt:lpstr>
      <vt:lpstr>Viimeinen kurssiviikko</vt:lpstr>
      <vt:lpstr>Suulliset tentit = Oral exams</vt:lpstr>
      <vt:lpstr>Kirjalliset tentit = Written exams</vt:lpstr>
      <vt:lpstr>Extra exam</vt:lpstr>
      <vt:lpstr>How will the written exam work? </vt:lpstr>
      <vt:lpstr>Exam structure </vt:lpstr>
      <vt:lpstr>Kotitehtävät: Kysymyksiä? Kommentteja? </vt:lpstr>
      <vt:lpstr>tori, torilla</vt:lpstr>
      <vt:lpstr>kioski, kioskilla</vt:lpstr>
      <vt:lpstr>9 page 81 / 15 page 118</vt:lpstr>
      <vt:lpstr>Kappale 5</vt:lpstr>
      <vt:lpstr>Uusi asunto – uudessa asunnossa</vt:lpstr>
      <vt:lpstr>Ostari</vt:lpstr>
      <vt:lpstr>raitiovaunu = tram </vt:lpstr>
      <vt:lpstr>Tauko </vt:lpstr>
      <vt:lpstr>Tämä vs. tätä</vt:lpstr>
      <vt:lpstr>Or = tai, vai</vt:lpstr>
      <vt:lpstr>Pienissä ryhmissä </vt:lpstr>
      <vt:lpstr>Kysymyksiä</vt:lpstr>
      <vt:lpstr>lla or ssa? 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35</cp:revision>
  <cp:lastPrinted>2023-03-06T16:34:53Z</cp:lastPrinted>
  <dcterms:created xsi:type="dcterms:W3CDTF">2021-09-13T12:59:36Z</dcterms:created>
  <dcterms:modified xsi:type="dcterms:W3CDTF">2023-03-06T16:35:50Z</dcterms:modified>
</cp:coreProperties>
</file>