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</p:sldIdLst>
  <p:sldSz cx="9144000" cy="5143500" type="screen16x9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7E24"/>
    <a:srgbClr val="5A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81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23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664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41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61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71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102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862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4523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107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145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0AA10-D522-434C-90A6-34A48EB9497C}" type="datetimeFigureOut">
              <a:t>4.9.2021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CAA8C-359C-2F40-A644-C145962C59A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26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16x9_Team Charter Canva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191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3003984" y="1847186"/>
            <a:ext cx="917988" cy="9179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  <a:latin typeface="30X-Fat"/>
                <a:cs typeface="30X-Fat"/>
              </a:rPr>
              <a:t>Post it!</a:t>
            </a:r>
          </a:p>
        </p:txBody>
      </p:sp>
      <p:sp>
        <p:nvSpPr>
          <p:cNvPr id="4" name="Rechthoek 3"/>
          <p:cNvSpPr/>
          <p:nvPr/>
        </p:nvSpPr>
        <p:spPr>
          <a:xfrm>
            <a:off x="4129695" y="1847186"/>
            <a:ext cx="917988" cy="917988"/>
          </a:xfrm>
          <a:prstGeom prst="rect">
            <a:avLst/>
          </a:prstGeom>
          <a:solidFill>
            <a:srgbClr val="5ACDD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  <a:latin typeface="30X-Fat"/>
                <a:cs typeface="30X-Fat"/>
              </a:rPr>
              <a:t>Post it!</a:t>
            </a:r>
          </a:p>
        </p:txBody>
      </p:sp>
      <p:sp>
        <p:nvSpPr>
          <p:cNvPr id="5" name="Rechthoek 4"/>
          <p:cNvSpPr/>
          <p:nvPr/>
        </p:nvSpPr>
        <p:spPr>
          <a:xfrm>
            <a:off x="5245785" y="1847186"/>
            <a:ext cx="917988" cy="917988"/>
          </a:xfrm>
          <a:prstGeom prst="rect">
            <a:avLst/>
          </a:prstGeom>
          <a:solidFill>
            <a:srgbClr val="FA7E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  <a:latin typeface="30X-Fat"/>
                <a:cs typeface="30X-Fat"/>
              </a:rPr>
              <a:t>Post it!</a:t>
            </a:r>
          </a:p>
        </p:txBody>
      </p:sp>
    </p:spTree>
    <p:extLst>
      <p:ext uri="{BB962C8B-B14F-4D97-AF65-F5344CB8AC3E}">
        <p14:creationId xmlns:p14="http://schemas.microsoft.com/office/powerpoint/2010/main" val="1672312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30X-Fat</vt:lpstr>
      <vt:lpstr>Arial</vt:lpstr>
      <vt:lpstr>Calibri</vt:lpstr>
      <vt:lpstr>Office-thema</vt:lpstr>
      <vt:lpstr>PowerPoint Presentation</vt:lpstr>
    </vt:vector>
  </TitlesOfParts>
  <Company>Pitchlab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Erik van der Pluijm</dc:creator>
  <cp:lastModifiedBy>Gregory OShea</cp:lastModifiedBy>
  <cp:revision>5</cp:revision>
  <dcterms:created xsi:type="dcterms:W3CDTF">2019-04-19T09:37:04Z</dcterms:created>
  <dcterms:modified xsi:type="dcterms:W3CDTF">2021-09-04T12:52:21Z</dcterms:modified>
</cp:coreProperties>
</file>